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7" r:id="rId1"/>
  </p:sldMasterIdLst>
  <p:notesMasterIdLst>
    <p:notesMasterId r:id="rId35"/>
  </p:notesMasterIdLst>
  <p:sldIdLst>
    <p:sldId id="256" r:id="rId2"/>
    <p:sldId id="277" r:id="rId3"/>
    <p:sldId id="278" r:id="rId4"/>
    <p:sldId id="279" r:id="rId5"/>
    <p:sldId id="280" r:id="rId6"/>
    <p:sldId id="281" r:id="rId7"/>
    <p:sldId id="265" r:id="rId8"/>
    <p:sldId id="263" r:id="rId9"/>
    <p:sldId id="264" r:id="rId10"/>
    <p:sldId id="260" r:id="rId11"/>
    <p:sldId id="269" r:id="rId12"/>
    <p:sldId id="293" r:id="rId13"/>
    <p:sldId id="294" r:id="rId14"/>
    <p:sldId id="268" r:id="rId15"/>
    <p:sldId id="296" r:id="rId16"/>
    <p:sldId id="257" r:id="rId17"/>
    <p:sldId id="297" r:id="rId18"/>
    <p:sldId id="298" r:id="rId19"/>
    <p:sldId id="258" r:id="rId20"/>
    <p:sldId id="259" r:id="rId21"/>
    <p:sldId id="266" r:id="rId22"/>
    <p:sldId id="270" r:id="rId23"/>
    <p:sldId id="292" r:id="rId24"/>
    <p:sldId id="291" r:id="rId25"/>
    <p:sldId id="299" r:id="rId26"/>
    <p:sldId id="300" r:id="rId27"/>
    <p:sldId id="301" r:id="rId28"/>
    <p:sldId id="302" r:id="rId29"/>
    <p:sldId id="282" r:id="rId30"/>
    <p:sldId id="261" r:id="rId31"/>
    <p:sldId id="295" r:id="rId32"/>
    <p:sldId id="274" r:id="rId33"/>
    <p:sldId id="303" r:id="rId34"/>
  </p:sldIdLst>
  <p:sldSz cx="9144000" cy="5143500" type="screen16x9"/>
  <p:notesSz cx="6858000" cy="9144000"/>
  <p:embeddedFontLst>
    <p:embeddedFont>
      <p:font typeface="Abadi" panose="020B0604020104020204" pitchFamily="34" charset="0"/>
      <p:regular r:id="rId36"/>
    </p:embeddedFont>
    <p:embeddedFont>
      <p:font typeface="Abril Fatface" panose="02000503000000020003" pitchFamily="2" charset="77"/>
      <p:regular r:id="rId37"/>
    </p:embeddedFont>
    <p:embeddedFont>
      <p:font typeface="Aharoni" panose="02010803020104030203" pitchFamily="2" charset="-79"/>
      <p:bold r:id="rId38"/>
    </p:embeddedFont>
    <p:embeddedFont>
      <p:font typeface="Arial Black" panose="020B0604020202020204" pitchFamily="34" charset="0"/>
      <p:bold r:id="rId39"/>
    </p:embeddedFont>
    <p:embeddedFont>
      <p:font typeface="Barlow Semi Condensed" panose="020F0502020204030204" pitchFamily="34" charset="0"/>
      <p:regular r:id="rId40"/>
      <p:bold r:id="rId41"/>
      <p:italic r:id="rId42"/>
      <p:boldItalic r:id="rId43"/>
    </p:embeddedFont>
    <p:embeddedFont>
      <p:font typeface="Bebas Neue" panose="020B0606020202050201" pitchFamily="34" charset="77"/>
      <p:regular r:id="rId44"/>
    </p:embeddedFont>
    <p:embeddedFont>
      <p:font typeface="Calibri" panose="020F0502020204030204" pitchFamily="34" charset="0"/>
      <p:regular r:id="rId45"/>
      <p:bold r:id="rId46"/>
      <p:italic r:id="rId47"/>
      <p:boldItalic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C5A00"/>
    <a:srgbClr val="E2A807"/>
    <a:srgbClr val="F7B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892B4C6-A93D-49D9-89B3-9A141BAEC393}">
  <a:tblStyle styleId="{D892B4C6-A93D-49D9-89B3-9A141BAEC39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70"/>
    <p:restoredTop sz="81698" autoAdjust="0"/>
  </p:normalViewPr>
  <p:slideViewPr>
    <p:cSldViewPr snapToGrid="0">
      <p:cViewPr varScale="1">
        <p:scale>
          <a:sx n="112" d="100"/>
          <a:sy n="112" d="100"/>
        </p:scale>
        <p:origin x="200" y="2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7.fntdata"/><Relationship Id="rId47" Type="http://schemas.openxmlformats.org/officeDocument/2006/relationships/font" Target="fonts/font12.fntdata"/><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9.fntdata"/><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font" Target="fonts/font8.fntdata"/><Relationship Id="rId48" Type="http://schemas.openxmlformats.org/officeDocument/2006/relationships/font" Target="fonts/font13.fntdata"/><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46" Type="http://schemas.openxmlformats.org/officeDocument/2006/relationships/font" Target="fonts/font11.fntdata"/><Relationship Id="rId20" Type="http://schemas.openxmlformats.org/officeDocument/2006/relationships/slide" Target="slides/slide19.xml"/><Relationship Id="rId41"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CA15ED-E0F4-4AB7-830F-1B182B93B40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194FDC7B-225C-4306-89DA-511E5692B98F}">
      <dgm:prSet/>
      <dgm:spPr/>
      <dgm:t>
        <a:bodyPr/>
        <a:lstStyle/>
        <a:p>
          <a:r>
            <a:rPr lang="en-GB" b="1"/>
            <a:t>TEAM WORKERS</a:t>
          </a:r>
          <a:endParaRPr lang="en-US"/>
        </a:p>
      </dgm:t>
    </dgm:pt>
    <dgm:pt modelId="{B25115A7-A198-4AB7-8ED4-635FC37D3CDC}" type="parTrans" cxnId="{A3BCF571-5E58-4D64-AD1D-E444BC29F09C}">
      <dgm:prSet/>
      <dgm:spPr/>
      <dgm:t>
        <a:bodyPr/>
        <a:lstStyle/>
        <a:p>
          <a:endParaRPr lang="en-US"/>
        </a:p>
      </dgm:t>
    </dgm:pt>
    <dgm:pt modelId="{E0F4746C-F905-4A76-9C0D-93E5EDDA53BA}" type="sibTrans" cxnId="{A3BCF571-5E58-4D64-AD1D-E444BC29F09C}">
      <dgm:prSet/>
      <dgm:spPr/>
      <dgm:t>
        <a:bodyPr/>
        <a:lstStyle/>
        <a:p>
          <a:endParaRPr lang="en-US"/>
        </a:p>
      </dgm:t>
    </dgm:pt>
    <dgm:pt modelId="{19AFA4F8-7174-4FF9-90FC-B3E38F385922}">
      <dgm:prSet custT="1"/>
      <dgm:spPr/>
      <dgm:t>
        <a:bodyPr/>
        <a:lstStyle/>
        <a:p>
          <a:r>
            <a:rPr lang="en-GB" sz="1400">
              <a:latin typeface="Arial" panose="020B0604020202020204" pitchFamily="34" charset="0"/>
              <a:cs typeface="Arial" panose="020B0604020202020204" pitchFamily="34" charset="0"/>
            </a:rPr>
            <a:t>Support people</a:t>
          </a:r>
          <a:endParaRPr lang="en-US" sz="1400" dirty="0">
            <a:latin typeface="Arial" panose="020B0604020202020204" pitchFamily="34" charset="0"/>
            <a:cs typeface="Arial" panose="020B0604020202020204" pitchFamily="34" charset="0"/>
          </a:endParaRPr>
        </a:p>
      </dgm:t>
    </dgm:pt>
    <dgm:pt modelId="{BD620B1E-DF4A-4529-B520-AEDD532A9E1B}" type="parTrans" cxnId="{A3879F5E-0310-4B9F-A3CE-F39B8219D0F7}">
      <dgm:prSet/>
      <dgm:spPr/>
      <dgm:t>
        <a:bodyPr/>
        <a:lstStyle/>
        <a:p>
          <a:endParaRPr lang="en-US"/>
        </a:p>
      </dgm:t>
    </dgm:pt>
    <dgm:pt modelId="{129A5299-E9F5-4F8D-B1CD-011DA9D2D174}" type="sibTrans" cxnId="{A3879F5E-0310-4B9F-A3CE-F39B8219D0F7}">
      <dgm:prSet/>
      <dgm:spPr/>
      <dgm:t>
        <a:bodyPr/>
        <a:lstStyle/>
        <a:p>
          <a:endParaRPr lang="en-US"/>
        </a:p>
      </dgm:t>
    </dgm:pt>
    <dgm:pt modelId="{6DFDCF05-2B70-4431-BEE2-DCB690D66D8C}">
      <dgm:prSet custT="1"/>
      <dgm:spPr/>
      <dgm:t>
        <a:bodyPr/>
        <a:lstStyle/>
        <a:p>
          <a:r>
            <a:rPr lang="en-GB" sz="1400">
              <a:latin typeface="Arial" panose="020B0604020202020204" pitchFamily="34" charset="0"/>
              <a:cs typeface="Arial" panose="020B0604020202020204" pitchFamily="34" charset="0"/>
            </a:rPr>
            <a:t>Ensure the member of the team work effectively together  </a:t>
          </a:r>
          <a:endParaRPr lang="en-US" sz="1400" dirty="0">
            <a:latin typeface="Arial" panose="020B0604020202020204" pitchFamily="34" charset="0"/>
            <a:cs typeface="Arial" panose="020B0604020202020204" pitchFamily="34" charset="0"/>
          </a:endParaRPr>
        </a:p>
      </dgm:t>
    </dgm:pt>
    <dgm:pt modelId="{8175BF6D-F844-4C17-A15C-7BAFBD2A4A84}" type="parTrans" cxnId="{C4D6F588-C477-4DDF-BE65-C235A2E27A55}">
      <dgm:prSet/>
      <dgm:spPr/>
      <dgm:t>
        <a:bodyPr/>
        <a:lstStyle/>
        <a:p>
          <a:endParaRPr lang="en-US"/>
        </a:p>
      </dgm:t>
    </dgm:pt>
    <dgm:pt modelId="{7364A6D8-2D06-4824-9358-39AF7F3F9A42}" type="sibTrans" cxnId="{C4D6F588-C477-4DDF-BE65-C235A2E27A55}">
      <dgm:prSet/>
      <dgm:spPr/>
      <dgm:t>
        <a:bodyPr/>
        <a:lstStyle/>
        <a:p>
          <a:endParaRPr lang="en-US"/>
        </a:p>
      </dgm:t>
    </dgm:pt>
    <dgm:pt modelId="{060B16FB-38DE-4658-B15B-833390CCD7BC}">
      <dgm:prSet custT="1"/>
      <dgm:spPr/>
      <dgm:t>
        <a:bodyPr/>
        <a:lstStyle/>
        <a:p>
          <a:r>
            <a:rPr lang="en-GB" sz="1400">
              <a:latin typeface="Arial" panose="020B0604020202020204" pitchFamily="34" charset="0"/>
              <a:cs typeface="Arial" panose="020B0604020202020204" pitchFamily="34" charset="0"/>
            </a:rPr>
            <a:t>Characteristics: adaptable, tactful, and observant</a:t>
          </a:r>
          <a:endParaRPr lang="en-US" sz="1400" dirty="0">
            <a:latin typeface="Arial" panose="020B0604020202020204" pitchFamily="34" charset="0"/>
            <a:cs typeface="Arial" panose="020B0604020202020204" pitchFamily="34" charset="0"/>
          </a:endParaRPr>
        </a:p>
      </dgm:t>
    </dgm:pt>
    <dgm:pt modelId="{588EEEBA-E7BD-4E17-B056-5EF34C45183F}" type="parTrans" cxnId="{48083AC8-103C-47B8-B4CD-BF7B93AEFE10}">
      <dgm:prSet/>
      <dgm:spPr/>
      <dgm:t>
        <a:bodyPr/>
        <a:lstStyle/>
        <a:p>
          <a:endParaRPr lang="en-US"/>
        </a:p>
      </dgm:t>
    </dgm:pt>
    <dgm:pt modelId="{E6F65F5A-BE96-4F36-9D5B-5C9D5878230E}" type="sibTrans" cxnId="{48083AC8-103C-47B8-B4CD-BF7B93AEFE10}">
      <dgm:prSet/>
      <dgm:spPr/>
      <dgm:t>
        <a:bodyPr/>
        <a:lstStyle/>
        <a:p>
          <a:endParaRPr lang="en-US"/>
        </a:p>
      </dgm:t>
    </dgm:pt>
    <dgm:pt modelId="{1E2DC476-BB3E-4037-A274-75AB7CB51212}">
      <dgm:prSet/>
      <dgm:spPr/>
      <dgm:t>
        <a:bodyPr/>
        <a:lstStyle/>
        <a:p>
          <a:r>
            <a:rPr lang="en-GB" b="0" i="0"/>
            <a:t>Their weaknesses: </a:t>
          </a:r>
          <a:endParaRPr lang="en-US"/>
        </a:p>
      </dgm:t>
    </dgm:pt>
    <dgm:pt modelId="{6B169DAE-B9CE-4BAC-A706-E942AE75EB8A}" type="parTrans" cxnId="{91AA98B6-EE52-4246-B686-B55B94811571}">
      <dgm:prSet/>
      <dgm:spPr/>
      <dgm:t>
        <a:bodyPr/>
        <a:lstStyle/>
        <a:p>
          <a:endParaRPr lang="en-US"/>
        </a:p>
      </dgm:t>
    </dgm:pt>
    <dgm:pt modelId="{BA148429-2146-47C4-9335-57432635F4E9}" type="sibTrans" cxnId="{91AA98B6-EE52-4246-B686-B55B94811571}">
      <dgm:prSet/>
      <dgm:spPr/>
      <dgm:t>
        <a:bodyPr/>
        <a:lstStyle/>
        <a:p>
          <a:endParaRPr lang="en-US"/>
        </a:p>
      </dgm:t>
    </dgm:pt>
    <dgm:pt modelId="{1E0D9863-1263-44A8-B5C0-87B7EB8152B5}">
      <dgm:prSet custT="1"/>
      <dgm:spPr/>
      <dgm:t>
        <a:bodyPr/>
        <a:lstStyle/>
        <a:p>
          <a:r>
            <a:rPr lang="en-GB" sz="1400">
              <a:latin typeface="Arial" panose="020B0604020202020204" pitchFamily="34" charset="0"/>
              <a:cs typeface="Arial" panose="020B0604020202020204" pitchFamily="34" charset="0"/>
            </a:rPr>
            <a:t>Indecisive </a:t>
          </a:r>
          <a:endParaRPr lang="en-US" sz="1400" dirty="0">
            <a:latin typeface="Arial" panose="020B0604020202020204" pitchFamily="34" charset="0"/>
            <a:cs typeface="Arial" panose="020B0604020202020204" pitchFamily="34" charset="0"/>
          </a:endParaRPr>
        </a:p>
      </dgm:t>
    </dgm:pt>
    <dgm:pt modelId="{83C61063-CE7E-473A-B186-88D673364A47}" type="parTrans" cxnId="{5990A871-7D71-4723-BFBD-E5AB8F608AE1}">
      <dgm:prSet/>
      <dgm:spPr/>
      <dgm:t>
        <a:bodyPr/>
        <a:lstStyle/>
        <a:p>
          <a:endParaRPr lang="en-US"/>
        </a:p>
      </dgm:t>
    </dgm:pt>
    <dgm:pt modelId="{AE78EE98-C256-4FD2-A95B-23638F106E01}" type="sibTrans" cxnId="{5990A871-7D71-4723-BFBD-E5AB8F608AE1}">
      <dgm:prSet/>
      <dgm:spPr/>
      <dgm:t>
        <a:bodyPr/>
        <a:lstStyle/>
        <a:p>
          <a:endParaRPr lang="en-US"/>
        </a:p>
      </dgm:t>
    </dgm:pt>
    <dgm:pt modelId="{A66A9760-BFEA-4554-AC17-3CF89FE2E756}">
      <dgm:prSet custT="1"/>
      <dgm:spPr/>
      <dgm:t>
        <a:bodyPr/>
        <a:lstStyle/>
        <a:p>
          <a:r>
            <a:rPr lang="en-GB" sz="1400">
              <a:latin typeface="Arial" panose="020B0604020202020204" pitchFamily="34" charset="0"/>
              <a:cs typeface="Arial" panose="020B0604020202020204" pitchFamily="34" charset="0"/>
            </a:rPr>
            <a:t>They may hesitate to make choices</a:t>
          </a:r>
          <a:endParaRPr lang="en-US" sz="1400" dirty="0">
            <a:latin typeface="Arial" panose="020B0604020202020204" pitchFamily="34" charset="0"/>
            <a:cs typeface="Arial" panose="020B0604020202020204" pitchFamily="34" charset="0"/>
          </a:endParaRPr>
        </a:p>
      </dgm:t>
    </dgm:pt>
    <dgm:pt modelId="{BA8FD7EE-1A41-404C-BBB5-B6E77D253331}" type="parTrans" cxnId="{DA8EEAEB-E29F-4916-8999-24643C6C30A4}">
      <dgm:prSet/>
      <dgm:spPr/>
      <dgm:t>
        <a:bodyPr/>
        <a:lstStyle/>
        <a:p>
          <a:endParaRPr lang="en-US"/>
        </a:p>
      </dgm:t>
    </dgm:pt>
    <dgm:pt modelId="{098398CD-A30F-4155-B0F6-ADBAC84905CB}" type="sibTrans" cxnId="{DA8EEAEB-E29F-4916-8999-24643C6C30A4}">
      <dgm:prSet/>
      <dgm:spPr/>
      <dgm:t>
        <a:bodyPr/>
        <a:lstStyle/>
        <a:p>
          <a:endParaRPr lang="en-US"/>
        </a:p>
      </dgm:t>
    </dgm:pt>
    <dgm:pt modelId="{EE5C9911-0438-4FCF-9AC7-1C1DBE29FE4D}" type="pres">
      <dgm:prSet presAssocID="{06CA15ED-E0F4-4AB7-830F-1B182B93B402}" presName="Name0" presStyleCnt="0">
        <dgm:presLayoutVars>
          <dgm:dir/>
          <dgm:animLvl val="lvl"/>
          <dgm:resizeHandles val="exact"/>
        </dgm:presLayoutVars>
      </dgm:prSet>
      <dgm:spPr/>
    </dgm:pt>
    <dgm:pt modelId="{661EAB42-A3FC-4B08-840D-6EB68525E4DF}" type="pres">
      <dgm:prSet presAssocID="{194FDC7B-225C-4306-89DA-511E5692B98F}" presName="composite" presStyleCnt="0"/>
      <dgm:spPr/>
    </dgm:pt>
    <dgm:pt modelId="{5F33698A-C9F8-4766-8E9A-5AFF7536E714}" type="pres">
      <dgm:prSet presAssocID="{194FDC7B-225C-4306-89DA-511E5692B98F}" presName="parTx" presStyleLbl="alignNode1" presStyleIdx="0" presStyleCnt="2">
        <dgm:presLayoutVars>
          <dgm:chMax val="0"/>
          <dgm:chPref val="0"/>
          <dgm:bulletEnabled val="1"/>
        </dgm:presLayoutVars>
      </dgm:prSet>
      <dgm:spPr/>
    </dgm:pt>
    <dgm:pt modelId="{DCE7650F-A168-4194-BF66-C2B13981F4B4}" type="pres">
      <dgm:prSet presAssocID="{194FDC7B-225C-4306-89DA-511E5692B98F}" presName="desTx" presStyleLbl="alignAccFollowNode1" presStyleIdx="0" presStyleCnt="2">
        <dgm:presLayoutVars>
          <dgm:bulletEnabled val="1"/>
        </dgm:presLayoutVars>
      </dgm:prSet>
      <dgm:spPr/>
    </dgm:pt>
    <dgm:pt modelId="{C4CD5F5D-662E-4C34-80D6-EA78B0485600}" type="pres">
      <dgm:prSet presAssocID="{E0F4746C-F905-4A76-9C0D-93E5EDDA53BA}" presName="space" presStyleCnt="0"/>
      <dgm:spPr/>
    </dgm:pt>
    <dgm:pt modelId="{B49A4C5A-5544-4132-A094-D3C46EA5ABD1}" type="pres">
      <dgm:prSet presAssocID="{1E2DC476-BB3E-4037-A274-75AB7CB51212}" presName="composite" presStyleCnt="0"/>
      <dgm:spPr/>
    </dgm:pt>
    <dgm:pt modelId="{FF6DDAB7-A0AD-4E20-8369-B5BF85953981}" type="pres">
      <dgm:prSet presAssocID="{1E2DC476-BB3E-4037-A274-75AB7CB51212}" presName="parTx" presStyleLbl="alignNode1" presStyleIdx="1" presStyleCnt="2" custScaleY="92760">
        <dgm:presLayoutVars>
          <dgm:chMax val="0"/>
          <dgm:chPref val="0"/>
          <dgm:bulletEnabled val="1"/>
        </dgm:presLayoutVars>
      </dgm:prSet>
      <dgm:spPr/>
    </dgm:pt>
    <dgm:pt modelId="{9BE0E375-9E48-4B38-90A7-F4AD00BCFBFB}" type="pres">
      <dgm:prSet presAssocID="{1E2DC476-BB3E-4037-A274-75AB7CB51212}" presName="desTx" presStyleLbl="alignAccFollowNode1" presStyleIdx="1" presStyleCnt="2">
        <dgm:presLayoutVars>
          <dgm:bulletEnabled val="1"/>
        </dgm:presLayoutVars>
      </dgm:prSet>
      <dgm:spPr/>
    </dgm:pt>
  </dgm:ptLst>
  <dgm:cxnLst>
    <dgm:cxn modelId="{D8862907-6C60-4E9D-838D-76079AFB1912}" type="presOf" srcId="{6DFDCF05-2B70-4431-BEE2-DCB690D66D8C}" destId="{DCE7650F-A168-4194-BF66-C2B13981F4B4}" srcOrd="0" destOrd="1" presId="urn:microsoft.com/office/officeart/2005/8/layout/hList1"/>
    <dgm:cxn modelId="{AEB36E0D-744F-42A1-AE30-4A13D9EDBA1F}" type="presOf" srcId="{194FDC7B-225C-4306-89DA-511E5692B98F}" destId="{5F33698A-C9F8-4766-8E9A-5AFF7536E714}" srcOrd="0" destOrd="0" presId="urn:microsoft.com/office/officeart/2005/8/layout/hList1"/>
    <dgm:cxn modelId="{35EFD030-A19A-4EF5-80D5-CD3B56C428F0}" type="presOf" srcId="{06CA15ED-E0F4-4AB7-830F-1B182B93B402}" destId="{EE5C9911-0438-4FCF-9AC7-1C1DBE29FE4D}" srcOrd="0" destOrd="0" presId="urn:microsoft.com/office/officeart/2005/8/layout/hList1"/>
    <dgm:cxn modelId="{90D03D32-2D60-44FF-BB0E-D4FF954EF777}" type="presOf" srcId="{1E2DC476-BB3E-4037-A274-75AB7CB51212}" destId="{FF6DDAB7-A0AD-4E20-8369-B5BF85953981}" srcOrd="0" destOrd="0" presId="urn:microsoft.com/office/officeart/2005/8/layout/hList1"/>
    <dgm:cxn modelId="{65AFB933-A978-488C-9B1A-00F8D31E2D92}" type="presOf" srcId="{A66A9760-BFEA-4554-AC17-3CF89FE2E756}" destId="{9BE0E375-9E48-4B38-90A7-F4AD00BCFBFB}" srcOrd="0" destOrd="1" presId="urn:microsoft.com/office/officeart/2005/8/layout/hList1"/>
    <dgm:cxn modelId="{83DDF33E-17F1-45FF-ADF8-FA90F29F680D}" type="presOf" srcId="{19AFA4F8-7174-4FF9-90FC-B3E38F385922}" destId="{DCE7650F-A168-4194-BF66-C2B13981F4B4}" srcOrd="0" destOrd="0" presId="urn:microsoft.com/office/officeart/2005/8/layout/hList1"/>
    <dgm:cxn modelId="{A3879F5E-0310-4B9F-A3CE-F39B8219D0F7}" srcId="{194FDC7B-225C-4306-89DA-511E5692B98F}" destId="{19AFA4F8-7174-4FF9-90FC-B3E38F385922}" srcOrd="0" destOrd="0" parTransId="{BD620B1E-DF4A-4529-B520-AEDD532A9E1B}" sibTransId="{129A5299-E9F5-4F8D-B1CD-011DA9D2D174}"/>
    <dgm:cxn modelId="{5990A871-7D71-4723-BFBD-E5AB8F608AE1}" srcId="{1E2DC476-BB3E-4037-A274-75AB7CB51212}" destId="{1E0D9863-1263-44A8-B5C0-87B7EB8152B5}" srcOrd="0" destOrd="0" parTransId="{83C61063-CE7E-473A-B186-88D673364A47}" sibTransId="{AE78EE98-C256-4FD2-A95B-23638F106E01}"/>
    <dgm:cxn modelId="{A3BCF571-5E58-4D64-AD1D-E444BC29F09C}" srcId="{06CA15ED-E0F4-4AB7-830F-1B182B93B402}" destId="{194FDC7B-225C-4306-89DA-511E5692B98F}" srcOrd="0" destOrd="0" parTransId="{B25115A7-A198-4AB7-8ED4-635FC37D3CDC}" sibTransId="{E0F4746C-F905-4A76-9C0D-93E5EDDA53BA}"/>
    <dgm:cxn modelId="{C4D6F588-C477-4DDF-BE65-C235A2E27A55}" srcId="{194FDC7B-225C-4306-89DA-511E5692B98F}" destId="{6DFDCF05-2B70-4431-BEE2-DCB690D66D8C}" srcOrd="1" destOrd="0" parTransId="{8175BF6D-F844-4C17-A15C-7BAFBD2A4A84}" sibTransId="{7364A6D8-2D06-4824-9358-39AF7F3F9A42}"/>
    <dgm:cxn modelId="{BBE3FC97-74B3-4FC2-AFEE-45875DAD16F9}" type="presOf" srcId="{1E0D9863-1263-44A8-B5C0-87B7EB8152B5}" destId="{9BE0E375-9E48-4B38-90A7-F4AD00BCFBFB}" srcOrd="0" destOrd="0" presId="urn:microsoft.com/office/officeart/2005/8/layout/hList1"/>
    <dgm:cxn modelId="{9744BFAD-9AEA-4C38-AC43-C3F49391916A}" type="presOf" srcId="{060B16FB-38DE-4658-B15B-833390CCD7BC}" destId="{DCE7650F-A168-4194-BF66-C2B13981F4B4}" srcOrd="0" destOrd="2" presId="urn:microsoft.com/office/officeart/2005/8/layout/hList1"/>
    <dgm:cxn modelId="{91AA98B6-EE52-4246-B686-B55B94811571}" srcId="{06CA15ED-E0F4-4AB7-830F-1B182B93B402}" destId="{1E2DC476-BB3E-4037-A274-75AB7CB51212}" srcOrd="1" destOrd="0" parTransId="{6B169DAE-B9CE-4BAC-A706-E942AE75EB8A}" sibTransId="{BA148429-2146-47C4-9335-57432635F4E9}"/>
    <dgm:cxn modelId="{48083AC8-103C-47B8-B4CD-BF7B93AEFE10}" srcId="{194FDC7B-225C-4306-89DA-511E5692B98F}" destId="{060B16FB-38DE-4658-B15B-833390CCD7BC}" srcOrd="2" destOrd="0" parTransId="{588EEEBA-E7BD-4E17-B056-5EF34C45183F}" sibTransId="{E6F65F5A-BE96-4F36-9D5B-5C9D5878230E}"/>
    <dgm:cxn modelId="{DA8EEAEB-E29F-4916-8999-24643C6C30A4}" srcId="{1E2DC476-BB3E-4037-A274-75AB7CB51212}" destId="{A66A9760-BFEA-4554-AC17-3CF89FE2E756}" srcOrd="1" destOrd="0" parTransId="{BA8FD7EE-1A41-404C-BBB5-B6E77D253331}" sibTransId="{098398CD-A30F-4155-B0F6-ADBAC84905CB}"/>
    <dgm:cxn modelId="{AF4BD701-F6A3-4D4B-8961-BE32215C17D2}" type="presParOf" srcId="{EE5C9911-0438-4FCF-9AC7-1C1DBE29FE4D}" destId="{661EAB42-A3FC-4B08-840D-6EB68525E4DF}" srcOrd="0" destOrd="0" presId="urn:microsoft.com/office/officeart/2005/8/layout/hList1"/>
    <dgm:cxn modelId="{5FBCC6E5-E45B-43A9-A3D9-70DE31DAE8A7}" type="presParOf" srcId="{661EAB42-A3FC-4B08-840D-6EB68525E4DF}" destId="{5F33698A-C9F8-4766-8E9A-5AFF7536E714}" srcOrd="0" destOrd="0" presId="urn:microsoft.com/office/officeart/2005/8/layout/hList1"/>
    <dgm:cxn modelId="{D352381A-5BC9-461E-B9CE-618DAC43E0A0}" type="presParOf" srcId="{661EAB42-A3FC-4B08-840D-6EB68525E4DF}" destId="{DCE7650F-A168-4194-BF66-C2B13981F4B4}" srcOrd="1" destOrd="0" presId="urn:microsoft.com/office/officeart/2005/8/layout/hList1"/>
    <dgm:cxn modelId="{9BEA31C1-11E6-426F-8EC7-EDC656ECC305}" type="presParOf" srcId="{EE5C9911-0438-4FCF-9AC7-1C1DBE29FE4D}" destId="{C4CD5F5D-662E-4C34-80D6-EA78B0485600}" srcOrd="1" destOrd="0" presId="urn:microsoft.com/office/officeart/2005/8/layout/hList1"/>
    <dgm:cxn modelId="{58145D0E-63C5-42F9-9C77-16E57BFDA7E3}" type="presParOf" srcId="{EE5C9911-0438-4FCF-9AC7-1C1DBE29FE4D}" destId="{B49A4C5A-5544-4132-A094-D3C46EA5ABD1}" srcOrd="2" destOrd="0" presId="urn:microsoft.com/office/officeart/2005/8/layout/hList1"/>
    <dgm:cxn modelId="{DD457D7E-0AEB-48CD-908E-2124CA4B3A06}" type="presParOf" srcId="{B49A4C5A-5544-4132-A094-D3C46EA5ABD1}" destId="{FF6DDAB7-A0AD-4E20-8369-B5BF85953981}" srcOrd="0" destOrd="0" presId="urn:microsoft.com/office/officeart/2005/8/layout/hList1"/>
    <dgm:cxn modelId="{525348F1-B64E-406A-876C-128612FD89DA}" type="presParOf" srcId="{B49A4C5A-5544-4132-A094-D3C46EA5ABD1}" destId="{9BE0E375-9E48-4B38-90A7-F4AD00BCFBFB}"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81A563-CD7F-478E-ABE4-548396790E1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60369FE-0C4B-465D-B980-7C577D4FA337}">
      <dgm:prSet/>
      <dgm:spPr/>
      <dgm:t>
        <a:bodyPr/>
        <a:lstStyle/>
        <a:p>
          <a:r>
            <a:rPr lang="en-GB" b="1"/>
            <a:t>SPECIALIST </a:t>
          </a:r>
          <a:endParaRPr lang="en-US"/>
        </a:p>
      </dgm:t>
    </dgm:pt>
    <dgm:pt modelId="{4B1F02F9-299D-4C85-98DC-785FD571A907}" type="parTrans" cxnId="{33381250-F06E-429A-A42C-83ED32C84A3F}">
      <dgm:prSet/>
      <dgm:spPr/>
      <dgm:t>
        <a:bodyPr/>
        <a:lstStyle/>
        <a:p>
          <a:endParaRPr lang="en-US"/>
        </a:p>
      </dgm:t>
    </dgm:pt>
    <dgm:pt modelId="{DC30843C-EA73-48D1-A478-A8443E602F41}" type="sibTrans" cxnId="{33381250-F06E-429A-A42C-83ED32C84A3F}">
      <dgm:prSet/>
      <dgm:spPr/>
      <dgm:t>
        <a:bodyPr/>
        <a:lstStyle/>
        <a:p>
          <a:endParaRPr lang="en-US"/>
        </a:p>
      </dgm:t>
    </dgm:pt>
    <dgm:pt modelId="{9B61D384-301D-4E68-A171-3EB189969038}">
      <dgm:prSet custT="1"/>
      <dgm:spPr/>
      <dgm:t>
        <a:bodyPr/>
        <a:lstStyle/>
        <a:p>
          <a:r>
            <a:rPr lang="en-GB" sz="1400">
              <a:latin typeface="Arial" panose="020B0604020202020204" pitchFamily="34" charset="0"/>
              <a:cs typeface="Arial" panose="020B0604020202020204" pitchFamily="34" charset="0"/>
            </a:rPr>
            <a:t>Professional skills and knowledge </a:t>
          </a:r>
          <a:endParaRPr lang="en-US" sz="1400" dirty="0">
            <a:latin typeface="Arial" panose="020B0604020202020204" pitchFamily="34" charset="0"/>
            <a:cs typeface="Arial" panose="020B0604020202020204" pitchFamily="34" charset="0"/>
          </a:endParaRPr>
        </a:p>
      </dgm:t>
    </dgm:pt>
    <dgm:pt modelId="{FED4A806-F040-468D-BB7C-74AAF8B236FB}" type="parTrans" cxnId="{3D208EC1-E894-4E6E-BE60-F86B292FD7E9}">
      <dgm:prSet/>
      <dgm:spPr/>
      <dgm:t>
        <a:bodyPr/>
        <a:lstStyle/>
        <a:p>
          <a:endParaRPr lang="en-US"/>
        </a:p>
      </dgm:t>
    </dgm:pt>
    <dgm:pt modelId="{09DD12F2-27E8-499F-9E14-D20E27DE16AD}" type="sibTrans" cxnId="{3D208EC1-E894-4E6E-BE60-F86B292FD7E9}">
      <dgm:prSet/>
      <dgm:spPr/>
      <dgm:t>
        <a:bodyPr/>
        <a:lstStyle/>
        <a:p>
          <a:endParaRPr lang="en-US"/>
        </a:p>
      </dgm:t>
    </dgm:pt>
    <dgm:pt modelId="{6E5360AB-CD0F-4399-A477-C7EEEE8C1AC7}">
      <dgm:prSet custT="1"/>
      <dgm:spPr/>
      <dgm:t>
        <a:bodyPr/>
        <a:lstStyle/>
        <a:p>
          <a:r>
            <a:rPr lang="en-GB" sz="1400">
              <a:latin typeface="Arial" panose="020B0604020202020204" pitchFamily="34" charset="0"/>
              <a:cs typeface="Arial" panose="020B0604020202020204" pitchFamily="34" charset="0"/>
            </a:rPr>
            <a:t>Committed, independent, and single-minded</a:t>
          </a:r>
          <a:r>
            <a:rPr lang="en-GB" sz="1800"/>
            <a:t>. </a:t>
          </a:r>
          <a:endParaRPr lang="en-US" sz="1800" dirty="0"/>
        </a:p>
      </dgm:t>
    </dgm:pt>
    <dgm:pt modelId="{B8B2607B-B88E-44CC-A386-1A51F7CBC084}" type="parTrans" cxnId="{0A146253-721E-4AE9-99DF-BD1DA156B6CD}">
      <dgm:prSet/>
      <dgm:spPr/>
      <dgm:t>
        <a:bodyPr/>
        <a:lstStyle/>
        <a:p>
          <a:endParaRPr lang="en-US"/>
        </a:p>
      </dgm:t>
    </dgm:pt>
    <dgm:pt modelId="{0F1AE2ED-BEE3-47FA-AE62-D7D94A434289}" type="sibTrans" cxnId="{0A146253-721E-4AE9-99DF-BD1DA156B6CD}">
      <dgm:prSet/>
      <dgm:spPr/>
      <dgm:t>
        <a:bodyPr/>
        <a:lstStyle/>
        <a:p>
          <a:endParaRPr lang="en-US"/>
        </a:p>
      </dgm:t>
    </dgm:pt>
    <dgm:pt modelId="{89BB8083-18D8-4E3A-9433-99287A09BD49}">
      <dgm:prSet custT="1"/>
      <dgm:spPr/>
      <dgm:t>
        <a:bodyPr/>
        <a:lstStyle/>
        <a:p>
          <a:r>
            <a:rPr lang="en-GB" sz="1400">
              <a:latin typeface="Arial" panose="020B0604020202020204" pitchFamily="34" charset="0"/>
              <a:cs typeface="Arial" panose="020B0604020202020204" pitchFamily="34" charset="0"/>
            </a:rPr>
            <a:t>They offer specialised information and abilities</a:t>
          </a:r>
          <a:endParaRPr lang="en-US" sz="1400" dirty="0">
            <a:latin typeface="Arial" panose="020B0604020202020204" pitchFamily="34" charset="0"/>
            <a:cs typeface="Arial" panose="020B0604020202020204" pitchFamily="34" charset="0"/>
          </a:endParaRPr>
        </a:p>
      </dgm:t>
    </dgm:pt>
    <dgm:pt modelId="{2F721273-4531-4DA8-9FEA-D4B0D6050F24}" type="parTrans" cxnId="{0FBC7855-04C6-4138-A0BA-F19FC61F6317}">
      <dgm:prSet/>
      <dgm:spPr/>
      <dgm:t>
        <a:bodyPr/>
        <a:lstStyle/>
        <a:p>
          <a:endParaRPr lang="en-US"/>
        </a:p>
      </dgm:t>
    </dgm:pt>
    <dgm:pt modelId="{B19D9DE2-5DF6-4CA8-A5B0-A05BBA916124}" type="sibTrans" cxnId="{0FBC7855-04C6-4138-A0BA-F19FC61F6317}">
      <dgm:prSet/>
      <dgm:spPr/>
      <dgm:t>
        <a:bodyPr/>
        <a:lstStyle/>
        <a:p>
          <a:endParaRPr lang="en-US"/>
        </a:p>
      </dgm:t>
    </dgm:pt>
    <dgm:pt modelId="{BD437D82-E24E-4AF6-B2D9-3BA4F57F86CD}">
      <dgm:prSet/>
      <dgm:spPr/>
      <dgm:t>
        <a:bodyPr/>
        <a:lstStyle/>
        <a:p>
          <a:r>
            <a:rPr lang="en-GB" b="1"/>
            <a:t>Allowable weaknesses:</a:t>
          </a:r>
          <a:endParaRPr lang="en-US"/>
        </a:p>
      </dgm:t>
    </dgm:pt>
    <dgm:pt modelId="{C1ABEB96-EB83-4FA0-9E52-87D4833BD1AB}" type="parTrans" cxnId="{CD93A759-061B-4E60-BE50-1BE22B73455C}">
      <dgm:prSet/>
      <dgm:spPr/>
      <dgm:t>
        <a:bodyPr/>
        <a:lstStyle/>
        <a:p>
          <a:endParaRPr lang="en-US"/>
        </a:p>
      </dgm:t>
    </dgm:pt>
    <dgm:pt modelId="{40E6CA75-7958-47ED-B151-0C7CC4278B1A}" type="sibTrans" cxnId="{CD93A759-061B-4E60-BE50-1BE22B73455C}">
      <dgm:prSet/>
      <dgm:spPr/>
      <dgm:t>
        <a:bodyPr/>
        <a:lstStyle/>
        <a:p>
          <a:endParaRPr lang="en-US"/>
        </a:p>
      </dgm:t>
    </dgm:pt>
    <dgm:pt modelId="{FA05CE0D-BC76-44BA-AC9F-B46C3305B741}">
      <dgm:prSet custT="1"/>
      <dgm:spPr/>
      <dgm:t>
        <a:bodyPr/>
        <a:lstStyle/>
        <a:p>
          <a:r>
            <a:rPr lang="en-GB" sz="1400">
              <a:latin typeface="Arial" panose="020B0604020202020204" pitchFamily="34" charset="0"/>
              <a:cs typeface="Arial" panose="020B0604020202020204" pitchFamily="34" charset="0"/>
            </a:rPr>
            <a:t>Focus on specific issues and can get caught up in the details</a:t>
          </a:r>
          <a:endParaRPr lang="en-US" sz="1400" dirty="0">
            <a:latin typeface="Arial" panose="020B0604020202020204" pitchFamily="34" charset="0"/>
            <a:cs typeface="Arial" panose="020B0604020202020204" pitchFamily="34" charset="0"/>
          </a:endParaRPr>
        </a:p>
      </dgm:t>
    </dgm:pt>
    <dgm:pt modelId="{A0B59716-FB83-4EF1-996F-8CEF9AB0F3D5}" type="parTrans" cxnId="{BF63ED6E-1959-4420-8369-5A890BA4EA28}">
      <dgm:prSet/>
      <dgm:spPr/>
      <dgm:t>
        <a:bodyPr/>
        <a:lstStyle/>
        <a:p>
          <a:endParaRPr lang="en-US"/>
        </a:p>
      </dgm:t>
    </dgm:pt>
    <dgm:pt modelId="{60C16C65-4032-4662-917F-E6EDB7AD3A46}" type="sibTrans" cxnId="{BF63ED6E-1959-4420-8369-5A890BA4EA28}">
      <dgm:prSet/>
      <dgm:spPr/>
      <dgm:t>
        <a:bodyPr/>
        <a:lstStyle/>
        <a:p>
          <a:endParaRPr lang="en-US"/>
        </a:p>
      </dgm:t>
    </dgm:pt>
    <dgm:pt modelId="{58918C3D-BC80-4739-8376-FBD6A72EFC65}">
      <dgm:prSet custT="1"/>
      <dgm:spPr/>
      <dgm:t>
        <a:bodyPr/>
        <a:lstStyle/>
        <a:p>
          <a:r>
            <a:rPr lang="en-GB" sz="1400">
              <a:latin typeface="Arial" panose="020B0604020202020204" pitchFamily="34" charset="0"/>
              <a:cs typeface="Arial" panose="020B0604020202020204" pitchFamily="34" charset="0"/>
            </a:rPr>
            <a:t>They overstuff you with data</a:t>
          </a:r>
          <a:endParaRPr lang="en-US" sz="1400" dirty="0">
            <a:latin typeface="Arial" panose="020B0604020202020204" pitchFamily="34" charset="0"/>
            <a:cs typeface="Arial" panose="020B0604020202020204" pitchFamily="34" charset="0"/>
          </a:endParaRPr>
        </a:p>
      </dgm:t>
    </dgm:pt>
    <dgm:pt modelId="{A7DC695E-2079-42E2-97ED-899AF846D232}" type="parTrans" cxnId="{2A6DC1BF-9C37-4954-AA35-B1C6A4319C53}">
      <dgm:prSet/>
      <dgm:spPr/>
      <dgm:t>
        <a:bodyPr/>
        <a:lstStyle/>
        <a:p>
          <a:endParaRPr lang="en-US"/>
        </a:p>
      </dgm:t>
    </dgm:pt>
    <dgm:pt modelId="{C1069581-9D5C-4570-BB53-D7394FF2E8B8}" type="sibTrans" cxnId="{2A6DC1BF-9C37-4954-AA35-B1C6A4319C53}">
      <dgm:prSet/>
      <dgm:spPr/>
      <dgm:t>
        <a:bodyPr/>
        <a:lstStyle/>
        <a:p>
          <a:endParaRPr lang="en-US"/>
        </a:p>
      </dgm:t>
    </dgm:pt>
    <dgm:pt modelId="{AB7B0354-3F94-43F1-907F-FC9789C25D28}" type="pres">
      <dgm:prSet presAssocID="{9E81A563-CD7F-478E-ABE4-548396790E17}" presName="vert0" presStyleCnt="0">
        <dgm:presLayoutVars>
          <dgm:dir/>
          <dgm:animOne val="branch"/>
          <dgm:animLvl val="lvl"/>
        </dgm:presLayoutVars>
      </dgm:prSet>
      <dgm:spPr/>
    </dgm:pt>
    <dgm:pt modelId="{E39368D0-526C-4CC0-AFE9-6C752A361EB0}" type="pres">
      <dgm:prSet presAssocID="{260369FE-0C4B-465D-B980-7C577D4FA337}" presName="thickLine" presStyleLbl="alignNode1" presStyleIdx="0" presStyleCnt="7"/>
      <dgm:spPr/>
    </dgm:pt>
    <dgm:pt modelId="{99B8A31C-ED6B-441B-BC8E-72B02308E34C}" type="pres">
      <dgm:prSet presAssocID="{260369FE-0C4B-465D-B980-7C577D4FA337}" presName="horz1" presStyleCnt="0"/>
      <dgm:spPr/>
    </dgm:pt>
    <dgm:pt modelId="{494DEC09-01EF-4CD5-96A1-7C452D3D038A}" type="pres">
      <dgm:prSet presAssocID="{260369FE-0C4B-465D-B980-7C577D4FA337}" presName="tx1" presStyleLbl="revTx" presStyleIdx="0" presStyleCnt="7"/>
      <dgm:spPr/>
    </dgm:pt>
    <dgm:pt modelId="{520814BA-D370-4492-9B07-FC9C2B569EDB}" type="pres">
      <dgm:prSet presAssocID="{260369FE-0C4B-465D-B980-7C577D4FA337}" presName="vert1" presStyleCnt="0"/>
      <dgm:spPr/>
    </dgm:pt>
    <dgm:pt modelId="{00DBF906-2458-4A10-AD67-2819FAB3ABCE}" type="pres">
      <dgm:prSet presAssocID="{9B61D384-301D-4E68-A171-3EB189969038}" presName="thickLine" presStyleLbl="alignNode1" presStyleIdx="1" presStyleCnt="7"/>
      <dgm:spPr/>
    </dgm:pt>
    <dgm:pt modelId="{C476CDD2-DCF6-4389-B4BF-FF041B9A4FB7}" type="pres">
      <dgm:prSet presAssocID="{9B61D384-301D-4E68-A171-3EB189969038}" presName="horz1" presStyleCnt="0"/>
      <dgm:spPr/>
    </dgm:pt>
    <dgm:pt modelId="{2D437155-3B2E-48B6-B15E-9F1014B05ADA}" type="pres">
      <dgm:prSet presAssocID="{9B61D384-301D-4E68-A171-3EB189969038}" presName="tx1" presStyleLbl="revTx" presStyleIdx="1" presStyleCnt="7"/>
      <dgm:spPr/>
    </dgm:pt>
    <dgm:pt modelId="{F74BA972-68A4-466C-95D0-DC9B716D1E7B}" type="pres">
      <dgm:prSet presAssocID="{9B61D384-301D-4E68-A171-3EB189969038}" presName="vert1" presStyleCnt="0"/>
      <dgm:spPr/>
    </dgm:pt>
    <dgm:pt modelId="{A700039B-07AC-4576-821D-C4D7C0A9BB4B}" type="pres">
      <dgm:prSet presAssocID="{6E5360AB-CD0F-4399-A477-C7EEEE8C1AC7}" presName="thickLine" presStyleLbl="alignNode1" presStyleIdx="2" presStyleCnt="7"/>
      <dgm:spPr/>
    </dgm:pt>
    <dgm:pt modelId="{F6D6B6B4-6B4B-4F78-AC0C-B7CD845C5101}" type="pres">
      <dgm:prSet presAssocID="{6E5360AB-CD0F-4399-A477-C7EEEE8C1AC7}" presName="horz1" presStyleCnt="0"/>
      <dgm:spPr/>
    </dgm:pt>
    <dgm:pt modelId="{3F79ADDC-E81A-49C2-95B0-C15CA9810A24}" type="pres">
      <dgm:prSet presAssocID="{6E5360AB-CD0F-4399-A477-C7EEEE8C1AC7}" presName="tx1" presStyleLbl="revTx" presStyleIdx="2" presStyleCnt="7"/>
      <dgm:spPr/>
    </dgm:pt>
    <dgm:pt modelId="{DCD191BC-C237-41AB-AA5B-C9AE0F3B0634}" type="pres">
      <dgm:prSet presAssocID="{6E5360AB-CD0F-4399-A477-C7EEEE8C1AC7}" presName="vert1" presStyleCnt="0"/>
      <dgm:spPr/>
    </dgm:pt>
    <dgm:pt modelId="{EA1BBAE2-A4A1-4FE9-8AB4-13BA2B775580}" type="pres">
      <dgm:prSet presAssocID="{89BB8083-18D8-4E3A-9433-99287A09BD49}" presName="thickLine" presStyleLbl="alignNode1" presStyleIdx="3" presStyleCnt="7"/>
      <dgm:spPr/>
    </dgm:pt>
    <dgm:pt modelId="{0CC50008-6F1F-4B77-BA2C-4557C4C3E9CB}" type="pres">
      <dgm:prSet presAssocID="{89BB8083-18D8-4E3A-9433-99287A09BD49}" presName="horz1" presStyleCnt="0"/>
      <dgm:spPr/>
    </dgm:pt>
    <dgm:pt modelId="{52F9B600-8335-4760-AEDC-4663D915FFEA}" type="pres">
      <dgm:prSet presAssocID="{89BB8083-18D8-4E3A-9433-99287A09BD49}" presName="tx1" presStyleLbl="revTx" presStyleIdx="3" presStyleCnt="7"/>
      <dgm:spPr/>
    </dgm:pt>
    <dgm:pt modelId="{813FB8FD-BB26-48A8-A1D0-51FB0B9C3FBB}" type="pres">
      <dgm:prSet presAssocID="{89BB8083-18D8-4E3A-9433-99287A09BD49}" presName="vert1" presStyleCnt="0"/>
      <dgm:spPr/>
    </dgm:pt>
    <dgm:pt modelId="{F2E78FCF-F046-48C8-99D1-CCFDBB798850}" type="pres">
      <dgm:prSet presAssocID="{BD437D82-E24E-4AF6-B2D9-3BA4F57F86CD}" presName="thickLine" presStyleLbl="alignNode1" presStyleIdx="4" presStyleCnt="7"/>
      <dgm:spPr/>
    </dgm:pt>
    <dgm:pt modelId="{CD5D79C6-D119-43F3-8242-6AA5FB7C8D89}" type="pres">
      <dgm:prSet presAssocID="{BD437D82-E24E-4AF6-B2D9-3BA4F57F86CD}" presName="horz1" presStyleCnt="0"/>
      <dgm:spPr/>
    </dgm:pt>
    <dgm:pt modelId="{9008BC15-331A-446D-BCFE-2E517714BD32}" type="pres">
      <dgm:prSet presAssocID="{BD437D82-E24E-4AF6-B2D9-3BA4F57F86CD}" presName="tx1" presStyleLbl="revTx" presStyleIdx="4" presStyleCnt="7"/>
      <dgm:spPr/>
    </dgm:pt>
    <dgm:pt modelId="{73EBFFE5-0979-4FE8-AD7D-CAC5E296D902}" type="pres">
      <dgm:prSet presAssocID="{BD437D82-E24E-4AF6-B2D9-3BA4F57F86CD}" presName="vert1" presStyleCnt="0"/>
      <dgm:spPr/>
    </dgm:pt>
    <dgm:pt modelId="{60236070-5293-4A84-AB6C-A2204E00E8D5}" type="pres">
      <dgm:prSet presAssocID="{FA05CE0D-BC76-44BA-AC9F-B46C3305B741}" presName="thickLine" presStyleLbl="alignNode1" presStyleIdx="5" presStyleCnt="7"/>
      <dgm:spPr/>
    </dgm:pt>
    <dgm:pt modelId="{505B31BF-3C72-4AC5-B39C-5B03D93C280F}" type="pres">
      <dgm:prSet presAssocID="{FA05CE0D-BC76-44BA-AC9F-B46C3305B741}" presName="horz1" presStyleCnt="0"/>
      <dgm:spPr/>
    </dgm:pt>
    <dgm:pt modelId="{A9E21281-E4B3-473E-98B3-433BFC69FA29}" type="pres">
      <dgm:prSet presAssocID="{FA05CE0D-BC76-44BA-AC9F-B46C3305B741}" presName="tx1" presStyleLbl="revTx" presStyleIdx="5" presStyleCnt="7"/>
      <dgm:spPr/>
    </dgm:pt>
    <dgm:pt modelId="{C1E1AA35-2491-492D-83F9-76550F7CE14F}" type="pres">
      <dgm:prSet presAssocID="{FA05CE0D-BC76-44BA-AC9F-B46C3305B741}" presName="vert1" presStyleCnt="0"/>
      <dgm:spPr/>
    </dgm:pt>
    <dgm:pt modelId="{93C962AA-9087-4367-9378-D4D733015F9C}" type="pres">
      <dgm:prSet presAssocID="{58918C3D-BC80-4739-8376-FBD6A72EFC65}" presName="thickLine" presStyleLbl="alignNode1" presStyleIdx="6" presStyleCnt="7"/>
      <dgm:spPr/>
    </dgm:pt>
    <dgm:pt modelId="{C546C874-41BC-492E-90C6-9953DB03159B}" type="pres">
      <dgm:prSet presAssocID="{58918C3D-BC80-4739-8376-FBD6A72EFC65}" presName="horz1" presStyleCnt="0"/>
      <dgm:spPr/>
    </dgm:pt>
    <dgm:pt modelId="{B87F41C6-8916-4532-AB99-4617E83E07C6}" type="pres">
      <dgm:prSet presAssocID="{58918C3D-BC80-4739-8376-FBD6A72EFC65}" presName="tx1" presStyleLbl="revTx" presStyleIdx="6" presStyleCnt="7"/>
      <dgm:spPr/>
    </dgm:pt>
    <dgm:pt modelId="{F355BF7C-0746-4528-8A19-8983812BD8B9}" type="pres">
      <dgm:prSet presAssocID="{58918C3D-BC80-4739-8376-FBD6A72EFC65}" presName="vert1" presStyleCnt="0"/>
      <dgm:spPr/>
    </dgm:pt>
  </dgm:ptLst>
  <dgm:cxnLst>
    <dgm:cxn modelId="{ECF3E30A-75AB-4C09-9196-6E6DA4892075}" type="presOf" srcId="{89BB8083-18D8-4E3A-9433-99287A09BD49}" destId="{52F9B600-8335-4760-AEDC-4663D915FFEA}" srcOrd="0" destOrd="0" presId="urn:microsoft.com/office/officeart/2008/layout/LinedList"/>
    <dgm:cxn modelId="{54391315-611F-4D60-9F91-7F9FFFFDAE67}" type="presOf" srcId="{9E81A563-CD7F-478E-ABE4-548396790E17}" destId="{AB7B0354-3F94-43F1-907F-FC9789C25D28}" srcOrd="0" destOrd="0" presId="urn:microsoft.com/office/officeart/2008/layout/LinedList"/>
    <dgm:cxn modelId="{9C7D652C-50E2-4DB4-88BF-9AE8BDF0909B}" type="presOf" srcId="{9B61D384-301D-4E68-A171-3EB189969038}" destId="{2D437155-3B2E-48B6-B15E-9F1014B05ADA}" srcOrd="0" destOrd="0" presId="urn:microsoft.com/office/officeart/2008/layout/LinedList"/>
    <dgm:cxn modelId="{F359F233-7166-4835-A192-A17618F51E1F}" type="presOf" srcId="{6E5360AB-CD0F-4399-A477-C7EEEE8C1AC7}" destId="{3F79ADDC-E81A-49C2-95B0-C15CA9810A24}" srcOrd="0" destOrd="0" presId="urn:microsoft.com/office/officeart/2008/layout/LinedList"/>
    <dgm:cxn modelId="{E925CC4A-A880-4203-BA45-426B2C14E28B}" type="presOf" srcId="{58918C3D-BC80-4739-8376-FBD6A72EFC65}" destId="{B87F41C6-8916-4532-AB99-4617E83E07C6}" srcOrd="0" destOrd="0" presId="urn:microsoft.com/office/officeart/2008/layout/LinedList"/>
    <dgm:cxn modelId="{33381250-F06E-429A-A42C-83ED32C84A3F}" srcId="{9E81A563-CD7F-478E-ABE4-548396790E17}" destId="{260369FE-0C4B-465D-B980-7C577D4FA337}" srcOrd="0" destOrd="0" parTransId="{4B1F02F9-299D-4C85-98DC-785FD571A907}" sibTransId="{DC30843C-EA73-48D1-A478-A8443E602F41}"/>
    <dgm:cxn modelId="{0A146253-721E-4AE9-99DF-BD1DA156B6CD}" srcId="{9E81A563-CD7F-478E-ABE4-548396790E17}" destId="{6E5360AB-CD0F-4399-A477-C7EEEE8C1AC7}" srcOrd="2" destOrd="0" parTransId="{B8B2607B-B88E-44CC-A386-1A51F7CBC084}" sibTransId="{0F1AE2ED-BEE3-47FA-AE62-D7D94A434289}"/>
    <dgm:cxn modelId="{0FBC7855-04C6-4138-A0BA-F19FC61F6317}" srcId="{9E81A563-CD7F-478E-ABE4-548396790E17}" destId="{89BB8083-18D8-4E3A-9433-99287A09BD49}" srcOrd="3" destOrd="0" parTransId="{2F721273-4531-4DA8-9FEA-D4B0D6050F24}" sibTransId="{B19D9DE2-5DF6-4CA8-A5B0-A05BBA916124}"/>
    <dgm:cxn modelId="{CD93A759-061B-4E60-BE50-1BE22B73455C}" srcId="{9E81A563-CD7F-478E-ABE4-548396790E17}" destId="{BD437D82-E24E-4AF6-B2D9-3BA4F57F86CD}" srcOrd="4" destOrd="0" parTransId="{C1ABEB96-EB83-4FA0-9E52-87D4833BD1AB}" sibTransId="{40E6CA75-7958-47ED-B151-0C7CC4278B1A}"/>
    <dgm:cxn modelId="{DBC33C68-8234-424A-B91C-4CB1AFE0CF9A}" type="presOf" srcId="{260369FE-0C4B-465D-B980-7C577D4FA337}" destId="{494DEC09-01EF-4CD5-96A1-7C452D3D038A}" srcOrd="0" destOrd="0" presId="urn:microsoft.com/office/officeart/2008/layout/LinedList"/>
    <dgm:cxn modelId="{BF63ED6E-1959-4420-8369-5A890BA4EA28}" srcId="{9E81A563-CD7F-478E-ABE4-548396790E17}" destId="{FA05CE0D-BC76-44BA-AC9F-B46C3305B741}" srcOrd="5" destOrd="0" parTransId="{A0B59716-FB83-4EF1-996F-8CEF9AB0F3D5}" sibTransId="{60C16C65-4032-4662-917F-E6EDB7AD3A46}"/>
    <dgm:cxn modelId="{3B0D40AA-B945-4419-BA29-B55A2FD09082}" type="presOf" srcId="{FA05CE0D-BC76-44BA-AC9F-B46C3305B741}" destId="{A9E21281-E4B3-473E-98B3-433BFC69FA29}" srcOrd="0" destOrd="0" presId="urn:microsoft.com/office/officeart/2008/layout/LinedList"/>
    <dgm:cxn modelId="{B4B529BC-A8FC-480E-826E-6A2B945D3DD1}" type="presOf" srcId="{BD437D82-E24E-4AF6-B2D9-3BA4F57F86CD}" destId="{9008BC15-331A-446D-BCFE-2E517714BD32}" srcOrd="0" destOrd="0" presId="urn:microsoft.com/office/officeart/2008/layout/LinedList"/>
    <dgm:cxn modelId="{2A6DC1BF-9C37-4954-AA35-B1C6A4319C53}" srcId="{9E81A563-CD7F-478E-ABE4-548396790E17}" destId="{58918C3D-BC80-4739-8376-FBD6A72EFC65}" srcOrd="6" destOrd="0" parTransId="{A7DC695E-2079-42E2-97ED-899AF846D232}" sibTransId="{C1069581-9D5C-4570-BB53-D7394FF2E8B8}"/>
    <dgm:cxn modelId="{3D208EC1-E894-4E6E-BE60-F86B292FD7E9}" srcId="{9E81A563-CD7F-478E-ABE4-548396790E17}" destId="{9B61D384-301D-4E68-A171-3EB189969038}" srcOrd="1" destOrd="0" parTransId="{FED4A806-F040-468D-BB7C-74AAF8B236FB}" sibTransId="{09DD12F2-27E8-499F-9E14-D20E27DE16AD}"/>
    <dgm:cxn modelId="{ACC36463-420B-4606-A822-514C2C9B435F}" type="presParOf" srcId="{AB7B0354-3F94-43F1-907F-FC9789C25D28}" destId="{E39368D0-526C-4CC0-AFE9-6C752A361EB0}" srcOrd="0" destOrd="0" presId="urn:microsoft.com/office/officeart/2008/layout/LinedList"/>
    <dgm:cxn modelId="{ADF5C4EE-2AF0-4B6B-B008-8C0665AB8F9D}" type="presParOf" srcId="{AB7B0354-3F94-43F1-907F-FC9789C25D28}" destId="{99B8A31C-ED6B-441B-BC8E-72B02308E34C}" srcOrd="1" destOrd="0" presId="urn:microsoft.com/office/officeart/2008/layout/LinedList"/>
    <dgm:cxn modelId="{F2E14238-77E0-48DE-A828-E6A25DCA96D8}" type="presParOf" srcId="{99B8A31C-ED6B-441B-BC8E-72B02308E34C}" destId="{494DEC09-01EF-4CD5-96A1-7C452D3D038A}" srcOrd="0" destOrd="0" presId="urn:microsoft.com/office/officeart/2008/layout/LinedList"/>
    <dgm:cxn modelId="{D97D42A0-245B-4339-83F1-8A9C7C90B8E4}" type="presParOf" srcId="{99B8A31C-ED6B-441B-BC8E-72B02308E34C}" destId="{520814BA-D370-4492-9B07-FC9C2B569EDB}" srcOrd="1" destOrd="0" presId="urn:microsoft.com/office/officeart/2008/layout/LinedList"/>
    <dgm:cxn modelId="{66B7EE3B-087C-4E65-B2BB-12F648D046C9}" type="presParOf" srcId="{AB7B0354-3F94-43F1-907F-FC9789C25D28}" destId="{00DBF906-2458-4A10-AD67-2819FAB3ABCE}" srcOrd="2" destOrd="0" presId="urn:microsoft.com/office/officeart/2008/layout/LinedList"/>
    <dgm:cxn modelId="{BA449637-B5E8-4A1F-8FC8-DAD4FB4794BC}" type="presParOf" srcId="{AB7B0354-3F94-43F1-907F-FC9789C25D28}" destId="{C476CDD2-DCF6-4389-B4BF-FF041B9A4FB7}" srcOrd="3" destOrd="0" presId="urn:microsoft.com/office/officeart/2008/layout/LinedList"/>
    <dgm:cxn modelId="{AD6D7E12-ED19-463F-94EC-7D779EB3C8D5}" type="presParOf" srcId="{C476CDD2-DCF6-4389-B4BF-FF041B9A4FB7}" destId="{2D437155-3B2E-48B6-B15E-9F1014B05ADA}" srcOrd="0" destOrd="0" presId="urn:microsoft.com/office/officeart/2008/layout/LinedList"/>
    <dgm:cxn modelId="{F8909AD3-0015-4E6A-8B60-0A8E8CC16181}" type="presParOf" srcId="{C476CDD2-DCF6-4389-B4BF-FF041B9A4FB7}" destId="{F74BA972-68A4-466C-95D0-DC9B716D1E7B}" srcOrd="1" destOrd="0" presId="urn:microsoft.com/office/officeart/2008/layout/LinedList"/>
    <dgm:cxn modelId="{18818086-7EB0-4BF5-A3ED-B184C578DC02}" type="presParOf" srcId="{AB7B0354-3F94-43F1-907F-FC9789C25D28}" destId="{A700039B-07AC-4576-821D-C4D7C0A9BB4B}" srcOrd="4" destOrd="0" presId="urn:microsoft.com/office/officeart/2008/layout/LinedList"/>
    <dgm:cxn modelId="{67A19641-F839-41F7-B236-23B0DD74E44F}" type="presParOf" srcId="{AB7B0354-3F94-43F1-907F-FC9789C25D28}" destId="{F6D6B6B4-6B4B-4F78-AC0C-B7CD845C5101}" srcOrd="5" destOrd="0" presId="urn:microsoft.com/office/officeart/2008/layout/LinedList"/>
    <dgm:cxn modelId="{083F0DC9-2B98-45C0-9D67-4DD6437EE4E4}" type="presParOf" srcId="{F6D6B6B4-6B4B-4F78-AC0C-B7CD845C5101}" destId="{3F79ADDC-E81A-49C2-95B0-C15CA9810A24}" srcOrd="0" destOrd="0" presId="urn:microsoft.com/office/officeart/2008/layout/LinedList"/>
    <dgm:cxn modelId="{FB5C5B00-77D8-4BAF-A3D6-D8AF92ABB379}" type="presParOf" srcId="{F6D6B6B4-6B4B-4F78-AC0C-B7CD845C5101}" destId="{DCD191BC-C237-41AB-AA5B-C9AE0F3B0634}" srcOrd="1" destOrd="0" presId="urn:microsoft.com/office/officeart/2008/layout/LinedList"/>
    <dgm:cxn modelId="{9C09E193-5822-4911-9C1B-9014E6F44CBA}" type="presParOf" srcId="{AB7B0354-3F94-43F1-907F-FC9789C25D28}" destId="{EA1BBAE2-A4A1-4FE9-8AB4-13BA2B775580}" srcOrd="6" destOrd="0" presId="urn:microsoft.com/office/officeart/2008/layout/LinedList"/>
    <dgm:cxn modelId="{CC387BFE-68BE-4407-B7E5-203A5DE89A0D}" type="presParOf" srcId="{AB7B0354-3F94-43F1-907F-FC9789C25D28}" destId="{0CC50008-6F1F-4B77-BA2C-4557C4C3E9CB}" srcOrd="7" destOrd="0" presId="urn:microsoft.com/office/officeart/2008/layout/LinedList"/>
    <dgm:cxn modelId="{8B751E24-DCF2-4254-A810-F2350DA332A8}" type="presParOf" srcId="{0CC50008-6F1F-4B77-BA2C-4557C4C3E9CB}" destId="{52F9B600-8335-4760-AEDC-4663D915FFEA}" srcOrd="0" destOrd="0" presId="urn:microsoft.com/office/officeart/2008/layout/LinedList"/>
    <dgm:cxn modelId="{C305784A-B668-415B-A2B6-866C16EFA3CE}" type="presParOf" srcId="{0CC50008-6F1F-4B77-BA2C-4557C4C3E9CB}" destId="{813FB8FD-BB26-48A8-A1D0-51FB0B9C3FBB}" srcOrd="1" destOrd="0" presId="urn:microsoft.com/office/officeart/2008/layout/LinedList"/>
    <dgm:cxn modelId="{71F2218B-6276-4EED-9ECC-B3FA834169E2}" type="presParOf" srcId="{AB7B0354-3F94-43F1-907F-FC9789C25D28}" destId="{F2E78FCF-F046-48C8-99D1-CCFDBB798850}" srcOrd="8" destOrd="0" presId="urn:microsoft.com/office/officeart/2008/layout/LinedList"/>
    <dgm:cxn modelId="{5B1FD8C6-04A0-4F5B-815E-2B87FB49DAB7}" type="presParOf" srcId="{AB7B0354-3F94-43F1-907F-FC9789C25D28}" destId="{CD5D79C6-D119-43F3-8242-6AA5FB7C8D89}" srcOrd="9" destOrd="0" presId="urn:microsoft.com/office/officeart/2008/layout/LinedList"/>
    <dgm:cxn modelId="{DE5B928D-C129-41F1-9B12-D8CCD33BD2CC}" type="presParOf" srcId="{CD5D79C6-D119-43F3-8242-6AA5FB7C8D89}" destId="{9008BC15-331A-446D-BCFE-2E517714BD32}" srcOrd="0" destOrd="0" presId="urn:microsoft.com/office/officeart/2008/layout/LinedList"/>
    <dgm:cxn modelId="{78AA6067-E840-4A84-B954-967A7FD2296A}" type="presParOf" srcId="{CD5D79C6-D119-43F3-8242-6AA5FB7C8D89}" destId="{73EBFFE5-0979-4FE8-AD7D-CAC5E296D902}" srcOrd="1" destOrd="0" presId="urn:microsoft.com/office/officeart/2008/layout/LinedList"/>
    <dgm:cxn modelId="{01839029-5BF9-43C6-9753-ED958CBAC9AD}" type="presParOf" srcId="{AB7B0354-3F94-43F1-907F-FC9789C25D28}" destId="{60236070-5293-4A84-AB6C-A2204E00E8D5}" srcOrd="10" destOrd="0" presId="urn:microsoft.com/office/officeart/2008/layout/LinedList"/>
    <dgm:cxn modelId="{DE453D1C-B997-4F6D-930B-DE724F45D89A}" type="presParOf" srcId="{AB7B0354-3F94-43F1-907F-FC9789C25D28}" destId="{505B31BF-3C72-4AC5-B39C-5B03D93C280F}" srcOrd="11" destOrd="0" presId="urn:microsoft.com/office/officeart/2008/layout/LinedList"/>
    <dgm:cxn modelId="{04DAA390-07C7-446C-BA3F-F53F3AF4291B}" type="presParOf" srcId="{505B31BF-3C72-4AC5-B39C-5B03D93C280F}" destId="{A9E21281-E4B3-473E-98B3-433BFC69FA29}" srcOrd="0" destOrd="0" presId="urn:microsoft.com/office/officeart/2008/layout/LinedList"/>
    <dgm:cxn modelId="{3F2C4078-6A3F-417F-8213-868E5D4876A2}" type="presParOf" srcId="{505B31BF-3C72-4AC5-B39C-5B03D93C280F}" destId="{C1E1AA35-2491-492D-83F9-76550F7CE14F}" srcOrd="1" destOrd="0" presId="urn:microsoft.com/office/officeart/2008/layout/LinedList"/>
    <dgm:cxn modelId="{B79424EE-9E06-442C-A202-50B105C7D3B1}" type="presParOf" srcId="{AB7B0354-3F94-43F1-907F-FC9789C25D28}" destId="{93C962AA-9087-4367-9378-D4D733015F9C}" srcOrd="12" destOrd="0" presId="urn:microsoft.com/office/officeart/2008/layout/LinedList"/>
    <dgm:cxn modelId="{1A694EBD-3FC8-4B5B-AFBE-82437853E2F9}" type="presParOf" srcId="{AB7B0354-3F94-43F1-907F-FC9789C25D28}" destId="{C546C874-41BC-492E-90C6-9953DB03159B}" srcOrd="13" destOrd="0" presId="urn:microsoft.com/office/officeart/2008/layout/LinedList"/>
    <dgm:cxn modelId="{277B0806-A594-41D7-B425-D0C2CDAB66A5}" type="presParOf" srcId="{C546C874-41BC-492E-90C6-9953DB03159B}" destId="{B87F41C6-8916-4532-AB99-4617E83E07C6}" srcOrd="0" destOrd="0" presId="urn:microsoft.com/office/officeart/2008/layout/LinedList"/>
    <dgm:cxn modelId="{2C6959A5-F98A-47F9-BF72-C1C2255BEC79}" type="presParOf" srcId="{C546C874-41BC-492E-90C6-9953DB03159B}" destId="{F355BF7C-0746-4528-8A19-8983812BD8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137F0C-31F9-4435-875E-6F7FEEB2C74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GB"/>
        </a:p>
      </dgm:t>
    </dgm:pt>
    <dgm:pt modelId="{5C612F11-FAB2-4715-9F48-97E8D30FA7C7}">
      <dgm:prSet/>
      <dgm:spPr/>
      <dgm:t>
        <a:bodyPr/>
        <a:lstStyle/>
        <a:p>
          <a:r>
            <a:rPr lang="en-GB" b="0" i="0">
              <a:latin typeface="Barlow Semi Condensed" panose="00000506000000000000" pitchFamily="2" charset="0"/>
            </a:rPr>
            <a:t>Normal Part Of Life</a:t>
          </a:r>
          <a:endParaRPr lang="en-US">
            <a:latin typeface="Barlow Semi Condensed" panose="00000506000000000000" pitchFamily="2" charset="0"/>
          </a:endParaRPr>
        </a:p>
      </dgm:t>
    </dgm:pt>
    <dgm:pt modelId="{6A34F6AB-D67E-4BE3-AD91-E83B959EC15F}" type="parTrans" cxnId="{83890DB4-74D1-40A6-A955-D42933268839}">
      <dgm:prSet/>
      <dgm:spPr/>
      <dgm:t>
        <a:bodyPr/>
        <a:lstStyle/>
        <a:p>
          <a:endParaRPr lang="en-GB">
            <a:latin typeface="Barlow Semi Condensed" panose="00000506000000000000" pitchFamily="2" charset="0"/>
          </a:endParaRPr>
        </a:p>
      </dgm:t>
    </dgm:pt>
    <dgm:pt modelId="{A076510D-F137-4873-A6E4-DE3F04530A29}" type="sibTrans" cxnId="{83890DB4-74D1-40A6-A955-D42933268839}">
      <dgm:prSet/>
      <dgm:spPr/>
      <dgm:t>
        <a:bodyPr/>
        <a:lstStyle/>
        <a:p>
          <a:endParaRPr lang="en-GB">
            <a:latin typeface="Barlow Semi Condensed" panose="00000506000000000000" pitchFamily="2" charset="0"/>
          </a:endParaRPr>
        </a:p>
      </dgm:t>
    </dgm:pt>
    <dgm:pt modelId="{B2F7F127-A2FA-4CB4-A332-185CF45D6EAE}">
      <dgm:prSet/>
      <dgm:spPr/>
      <dgm:t>
        <a:bodyPr/>
        <a:lstStyle/>
        <a:p>
          <a:r>
            <a:rPr lang="en-GB" b="0" i="0">
              <a:latin typeface="Barlow Semi Condensed" panose="00000506000000000000" pitchFamily="2" charset="0"/>
            </a:rPr>
            <a:t>Various Perspectives</a:t>
          </a:r>
          <a:endParaRPr lang="en-US">
            <a:latin typeface="Barlow Semi Condensed" panose="00000506000000000000" pitchFamily="2" charset="0"/>
          </a:endParaRPr>
        </a:p>
      </dgm:t>
    </dgm:pt>
    <dgm:pt modelId="{0770DDDA-D065-4283-8921-549B2B5FE03D}" type="parTrans" cxnId="{E477D585-86C3-412D-878E-53D4B55283C1}">
      <dgm:prSet/>
      <dgm:spPr/>
      <dgm:t>
        <a:bodyPr/>
        <a:lstStyle/>
        <a:p>
          <a:endParaRPr lang="en-GB">
            <a:latin typeface="Barlow Semi Condensed" panose="00000506000000000000" pitchFamily="2" charset="0"/>
          </a:endParaRPr>
        </a:p>
      </dgm:t>
    </dgm:pt>
    <dgm:pt modelId="{261DA316-D732-46E3-BC3F-09C1F7362B90}" type="sibTrans" cxnId="{E477D585-86C3-412D-878E-53D4B55283C1}">
      <dgm:prSet/>
      <dgm:spPr/>
      <dgm:t>
        <a:bodyPr/>
        <a:lstStyle/>
        <a:p>
          <a:endParaRPr lang="en-GB">
            <a:latin typeface="Barlow Semi Condensed" panose="00000506000000000000" pitchFamily="2" charset="0"/>
          </a:endParaRPr>
        </a:p>
      </dgm:t>
    </dgm:pt>
    <dgm:pt modelId="{62A47E9D-F685-45D0-AEAF-6767ED49DC0C}">
      <dgm:prSet/>
      <dgm:spPr/>
      <dgm:t>
        <a:bodyPr/>
        <a:lstStyle/>
        <a:p>
          <a:r>
            <a:rPr lang="en-GB" b="0" i="0">
              <a:latin typeface="Barlow Semi Condensed" panose="00000506000000000000" pitchFamily="2" charset="0"/>
            </a:rPr>
            <a:t>Divergences Of Opinion</a:t>
          </a:r>
          <a:endParaRPr lang="en-US">
            <a:latin typeface="Barlow Semi Condensed" panose="00000506000000000000" pitchFamily="2" charset="0"/>
          </a:endParaRPr>
        </a:p>
      </dgm:t>
    </dgm:pt>
    <dgm:pt modelId="{09FD60A6-A536-4C7E-8E43-18E6E3B65665}" type="parTrans" cxnId="{B39387D7-2396-4672-BCC4-FD1C3720E09B}">
      <dgm:prSet/>
      <dgm:spPr/>
      <dgm:t>
        <a:bodyPr/>
        <a:lstStyle/>
        <a:p>
          <a:endParaRPr lang="en-GB">
            <a:latin typeface="Barlow Semi Condensed" panose="00000506000000000000" pitchFamily="2" charset="0"/>
          </a:endParaRPr>
        </a:p>
      </dgm:t>
    </dgm:pt>
    <dgm:pt modelId="{0B7A8C24-C303-4592-A667-3AE7CC599493}" type="sibTrans" cxnId="{B39387D7-2396-4672-BCC4-FD1C3720E09B}">
      <dgm:prSet/>
      <dgm:spPr/>
      <dgm:t>
        <a:bodyPr/>
        <a:lstStyle/>
        <a:p>
          <a:endParaRPr lang="en-GB">
            <a:latin typeface="Barlow Semi Condensed" panose="00000506000000000000" pitchFamily="2" charset="0"/>
          </a:endParaRPr>
        </a:p>
      </dgm:t>
    </dgm:pt>
    <dgm:pt modelId="{42D1466B-6C90-4AD2-B8D6-F9BD29344223}">
      <dgm:prSet/>
      <dgm:spPr/>
      <dgm:t>
        <a:bodyPr/>
        <a:lstStyle/>
        <a:p>
          <a:r>
            <a:rPr lang="en-GB" b="0" i="0">
              <a:latin typeface="Barlow Semi Condensed" panose="00000506000000000000" pitchFamily="2" charset="0"/>
            </a:rPr>
            <a:t>Significant Impact On Productivity </a:t>
          </a:r>
          <a:endParaRPr lang="en-US">
            <a:latin typeface="Barlow Semi Condensed" panose="00000506000000000000" pitchFamily="2" charset="0"/>
          </a:endParaRPr>
        </a:p>
      </dgm:t>
    </dgm:pt>
    <dgm:pt modelId="{E958F2FC-25D3-4EE0-A4A4-818D829CE596}" type="parTrans" cxnId="{BCBA1A85-A400-4A8C-9ADE-AD88F7F4C375}">
      <dgm:prSet/>
      <dgm:spPr/>
      <dgm:t>
        <a:bodyPr/>
        <a:lstStyle/>
        <a:p>
          <a:endParaRPr lang="en-GB">
            <a:latin typeface="Barlow Semi Condensed" panose="00000506000000000000" pitchFamily="2" charset="0"/>
          </a:endParaRPr>
        </a:p>
      </dgm:t>
    </dgm:pt>
    <dgm:pt modelId="{8E294F1D-D963-4ECB-BD96-D483DA1F6455}" type="sibTrans" cxnId="{BCBA1A85-A400-4A8C-9ADE-AD88F7F4C375}">
      <dgm:prSet/>
      <dgm:spPr/>
      <dgm:t>
        <a:bodyPr/>
        <a:lstStyle/>
        <a:p>
          <a:endParaRPr lang="en-GB">
            <a:latin typeface="Barlow Semi Condensed" panose="00000506000000000000" pitchFamily="2" charset="0"/>
          </a:endParaRPr>
        </a:p>
      </dgm:t>
    </dgm:pt>
    <dgm:pt modelId="{F34217AB-3AE5-435A-B782-9843C489C3A3}" type="pres">
      <dgm:prSet presAssocID="{E9137F0C-31F9-4435-875E-6F7FEEB2C740}" presName="hierChild1" presStyleCnt="0">
        <dgm:presLayoutVars>
          <dgm:chPref val="1"/>
          <dgm:dir/>
          <dgm:animOne val="branch"/>
          <dgm:animLvl val="lvl"/>
          <dgm:resizeHandles/>
        </dgm:presLayoutVars>
      </dgm:prSet>
      <dgm:spPr/>
    </dgm:pt>
    <dgm:pt modelId="{5D410AF4-AB16-4737-8196-BDD91AFEAABD}" type="pres">
      <dgm:prSet presAssocID="{5C612F11-FAB2-4715-9F48-97E8D30FA7C7}" presName="hierRoot1" presStyleCnt="0"/>
      <dgm:spPr/>
    </dgm:pt>
    <dgm:pt modelId="{B0959733-D826-4D7B-A488-0E2E5A7D6F10}" type="pres">
      <dgm:prSet presAssocID="{5C612F11-FAB2-4715-9F48-97E8D30FA7C7}" presName="composite" presStyleCnt="0"/>
      <dgm:spPr/>
    </dgm:pt>
    <dgm:pt modelId="{C66F323F-D00E-4043-B256-19E44812A742}" type="pres">
      <dgm:prSet presAssocID="{5C612F11-FAB2-4715-9F48-97E8D30FA7C7}" presName="background" presStyleLbl="node0" presStyleIdx="0" presStyleCnt="4"/>
      <dgm:spPr/>
    </dgm:pt>
    <dgm:pt modelId="{A9214738-7C9C-4986-9120-5C314EE80B49}" type="pres">
      <dgm:prSet presAssocID="{5C612F11-FAB2-4715-9F48-97E8D30FA7C7}" presName="text" presStyleLbl="fgAcc0" presStyleIdx="0" presStyleCnt="4">
        <dgm:presLayoutVars>
          <dgm:chPref val="3"/>
        </dgm:presLayoutVars>
      </dgm:prSet>
      <dgm:spPr/>
    </dgm:pt>
    <dgm:pt modelId="{B256CE8E-D24E-4E2B-A9FC-036E9F86D019}" type="pres">
      <dgm:prSet presAssocID="{5C612F11-FAB2-4715-9F48-97E8D30FA7C7}" presName="hierChild2" presStyleCnt="0"/>
      <dgm:spPr/>
    </dgm:pt>
    <dgm:pt modelId="{3164F464-D477-4F55-B291-5859A5980976}" type="pres">
      <dgm:prSet presAssocID="{B2F7F127-A2FA-4CB4-A332-185CF45D6EAE}" presName="hierRoot1" presStyleCnt="0"/>
      <dgm:spPr/>
    </dgm:pt>
    <dgm:pt modelId="{2A141F87-29A1-420F-880A-2490D1CB9C8F}" type="pres">
      <dgm:prSet presAssocID="{B2F7F127-A2FA-4CB4-A332-185CF45D6EAE}" presName="composite" presStyleCnt="0"/>
      <dgm:spPr/>
    </dgm:pt>
    <dgm:pt modelId="{6C915236-F484-4F2D-8B03-A355FCF94147}" type="pres">
      <dgm:prSet presAssocID="{B2F7F127-A2FA-4CB4-A332-185CF45D6EAE}" presName="background" presStyleLbl="node0" presStyleIdx="1" presStyleCnt="4"/>
      <dgm:spPr/>
    </dgm:pt>
    <dgm:pt modelId="{2C446F00-2C64-4037-AD0C-0955D2234E09}" type="pres">
      <dgm:prSet presAssocID="{B2F7F127-A2FA-4CB4-A332-185CF45D6EAE}" presName="text" presStyleLbl="fgAcc0" presStyleIdx="1" presStyleCnt="4">
        <dgm:presLayoutVars>
          <dgm:chPref val="3"/>
        </dgm:presLayoutVars>
      </dgm:prSet>
      <dgm:spPr/>
    </dgm:pt>
    <dgm:pt modelId="{0DC44BF2-9516-4FCF-8778-7913931AD212}" type="pres">
      <dgm:prSet presAssocID="{B2F7F127-A2FA-4CB4-A332-185CF45D6EAE}" presName="hierChild2" presStyleCnt="0"/>
      <dgm:spPr/>
    </dgm:pt>
    <dgm:pt modelId="{BDC42C73-E974-434F-8651-DC38F9D563E4}" type="pres">
      <dgm:prSet presAssocID="{62A47E9D-F685-45D0-AEAF-6767ED49DC0C}" presName="hierRoot1" presStyleCnt="0"/>
      <dgm:spPr/>
    </dgm:pt>
    <dgm:pt modelId="{FAF354A8-FFB6-4EC5-A668-D0008E13E21A}" type="pres">
      <dgm:prSet presAssocID="{62A47E9D-F685-45D0-AEAF-6767ED49DC0C}" presName="composite" presStyleCnt="0"/>
      <dgm:spPr/>
    </dgm:pt>
    <dgm:pt modelId="{7BCB678F-AF2C-415B-B852-2849FE84BB9C}" type="pres">
      <dgm:prSet presAssocID="{62A47E9D-F685-45D0-AEAF-6767ED49DC0C}" presName="background" presStyleLbl="node0" presStyleIdx="2" presStyleCnt="4"/>
      <dgm:spPr/>
    </dgm:pt>
    <dgm:pt modelId="{50ADDAF0-6FC6-4FEA-B2E0-4AA5805897ED}" type="pres">
      <dgm:prSet presAssocID="{62A47E9D-F685-45D0-AEAF-6767ED49DC0C}" presName="text" presStyleLbl="fgAcc0" presStyleIdx="2" presStyleCnt="4">
        <dgm:presLayoutVars>
          <dgm:chPref val="3"/>
        </dgm:presLayoutVars>
      </dgm:prSet>
      <dgm:spPr/>
    </dgm:pt>
    <dgm:pt modelId="{BA59AAF3-E128-4C1A-83BF-265CA94A7DB4}" type="pres">
      <dgm:prSet presAssocID="{62A47E9D-F685-45D0-AEAF-6767ED49DC0C}" presName="hierChild2" presStyleCnt="0"/>
      <dgm:spPr/>
    </dgm:pt>
    <dgm:pt modelId="{79916375-D935-4C63-9812-C17E7FC31F72}" type="pres">
      <dgm:prSet presAssocID="{42D1466B-6C90-4AD2-B8D6-F9BD29344223}" presName="hierRoot1" presStyleCnt="0"/>
      <dgm:spPr/>
    </dgm:pt>
    <dgm:pt modelId="{9FBB073C-A68A-44C4-8352-9D8FBC9C8649}" type="pres">
      <dgm:prSet presAssocID="{42D1466B-6C90-4AD2-B8D6-F9BD29344223}" presName="composite" presStyleCnt="0"/>
      <dgm:spPr/>
    </dgm:pt>
    <dgm:pt modelId="{6D341910-C413-4827-B1BD-8EC27082E1D9}" type="pres">
      <dgm:prSet presAssocID="{42D1466B-6C90-4AD2-B8D6-F9BD29344223}" presName="background" presStyleLbl="node0" presStyleIdx="3" presStyleCnt="4"/>
      <dgm:spPr/>
    </dgm:pt>
    <dgm:pt modelId="{DCC1D3FF-D4B3-4E2E-9A33-6915CCA4A136}" type="pres">
      <dgm:prSet presAssocID="{42D1466B-6C90-4AD2-B8D6-F9BD29344223}" presName="text" presStyleLbl="fgAcc0" presStyleIdx="3" presStyleCnt="4">
        <dgm:presLayoutVars>
          <dgm:chPref val="3"/>
        </dgm:presLayoutVars>
      </dgm:prSet>
      <dgm:spPr/>
    </dgm:pt>
    <dgm:pt modelId="{C7BFFDCE-2704-4C5D-96E5-90F2C3919DB2}" type="pres">
      <dgm:prSet presAssocID="{42D1466B-6C90-4AD2-B8D6-F9BD29344223}" presName="hierChild2" presStyleCnt="0"/>
      <dgm:spPr/>
    </dgm:pt>
  </dgm:ptLst>
  <dgm:cxnLst>
    <dgm:cxn modelId="{7AA49D2A-652D-4390-9DE0-983501C17DDD}" type="presOf" srcId="{62A47E9D-F685-45D0-AEAF-6767ED49DC0C}" destId="{50ADDAF0-6FC6-4FEA-B2E0-4AA5805897ED}" srcOrd="0" destOrd="0" presId="urn:microsoft.com/office/officeart/2005/8/layout/hierarchy1"/>
    <dgm:cxn modelId="{383B7A65-0C2B-4918-B62E-1F69CC3D3575}" type="presOf" srcId="{E9137F0C-31F9-4435-875E-6F7FEEB2C740}" destId="{F34217AB-3AE5-435A-B782-9843C489C3A3}" srcOrd="0" destOrd="0" presId="urn:microsoft.com/office/officeart/2005/8/layout/hierarchy1"/>
    <dgm:cxn modelId="{BCBA1A85-A400-4A8C-9ADE-AD88F7F4C375}" srcId="{E9137F0C-31F9-4435-875E-6F7FEEB2C740}" destId="{42D1466B-6C90-4AD2-B8D6-F9BD29344223}" srcOrd="3" destOrd="0" parTransId="{E958F2FC-25D3-4EE0-A4A4-818D829CE596}" sibTransId="{8E294F1D-D963-4ECB-BD96-D483DA1F6455}"/>
    <dgm:cxn modelId="{E477D585-86C3-412D-878E-53D4B55283C1}" srcId="{E9137F0C-31F9-4435-875E-6F7FEEB2C740}" destId="{B2F7F127-A2FA-4CB4-A332-185CF45D6EAE}" srcOrd="1" destOrd="0" parTransId="{0770DDDA-D065-4283-8921-549B2B5FE03D}" sibTransId="{261DA316-D732-46E3-BC3F-09C1F7362B90}"/>
    <dgm:cxn modelId="{6DD13392-1AF6-48CA-AB60-1FDEC8E63447}" type="presOf" srcId="{42D1466B-6C90-4AD2-B8D6-F9BD29344223}" destId="{DCC1D3FF-D4B3-4E2E-9A33-6915CCA4A136}" srcOrd="0" destOrd="0" presId="urn:microsoft.com/office/officeart/2005/8/layout/hierarchy1"/>
    <dgm:cxn modelId="{758AFBAD-2E9B-40C2-9CD2-9B86E031D7F0}" type="presOf" srcId="{5C612F11-FAB2-4715-9F48-97E8D30FA7C7}" destId="{A9214738-7C9C-4986-9120-5C314EE80B49}" srcOrd="0" destOrd="0" presId="urn:microsoft.com/office/officeart/2005/8/layout/hierarchy1"/>
    <dgm:cxn modelId="{83890DB4-74D1-40A6-A955-D42933268839}" srcId="{E9137F0C-31F9-4435-875E-6F7FEEB2C740}" destId="{5C612F11-FAB2-4715-9F48-97E8D30FA7C7}" srcOrd="0" destOrd="0" parTransId="{6A34F6AB-D67E-4BE3-AD91-E83B959EC15F}" sibTransId="{A076510D-F137-4873-A6E4-DE3F04530A29}"/>
    <dgm:cxn modelId="{A098FCB7-267C-449A-A0DF-945867E00D92}" type="presOf" srcId="{B2F7F127-A2FA-4CB4-A332-185CF45D6EAE}" destId="{2C446F00-2C64-4037-AD0C-0955D2234E09}" srcOrd="0" destOrd="0" presId="urn:microsoft.com/office/officeart/2005/8/layout/hierarchy1"/>
    <dgm:cxn modelId="{B39387D7-2396-4672-BCC4-FD1C3720E09B}" srcId="{E9137F0C-31F9-4435-875E-6F7FEEB2C740}" destId="{62A47E9D-F685-45D0-AEAF-6767ED49DC0C}" srcOrd="2" destOrd="0" parTransId="{09FD60A6-A536-4C7E-8E43-18E6E3B65665}" sibTransId="{0B7A8C24-C303-4592-A667-3AE7CC599493}"/>
    <dgm:cxn modelId="{D0F16647-9E4D-46B7-889F-34881F26F74F}" type="presParOf" srcId="{F34217AB-3AE5-435A-B782-9843C489C3A3}" destId="{5D410AF4-AB16-4737-8196-BDD91AFEAABD}" srcOrd="0" destOrd="0" presId="urn:microsoft.com/office/officeart/2005/8/layout/hierarchy1"/>
    <dgm:cxn modelId="{84089734-34D5-409B-B7C0-DFA5A7ECA0C1}" type="presParOf" srcId="{5D410AF4-AB16-4737-8196-BDD91AFEAABD}" destId="{B0959733-D826-4D7B-A488-0E2E5A7D6F10}" srcOrd="0" destOrd="0" presId="urn:microsoft.com/office/officeart/2005/8/layout/hierarchy1"/>
    <dgm:cxn modelId="{981E878C-2FDB-4281-AA69-0BA8C377B517}" type="presParOf" srcId="{B0959733-D826-4D7B-A488-0E2E5A7D6F10}" destId="{C66F323F-D00E-4043-B256-19E44812A742}" srcOrd="0" destOrd="0" presId="urn:microsoft.com/office/officeart/2005/8/layout/hierarchy1"/>
    <dgm:cxn modelId="{6E70D6CA-A741-4E25-B816-CD15392B4138}" type="presParOf" srcId="{B0959733-D826-4D7B-A488-0E2E5A7D6F10}" destId="{A9214738-7C9C-4986-9120-5C314EE80B49}" srcOrd="1" destOrd="0" presId="urn:microsoft.com/office/officeart/2005/8/layout/hierarchy1"/>
    <dgm:cxn modelId="{72FAE746-61B9-4D68-B7DB-5BA764FC6C4E}" type="presParOf" srcId="{5D410AF4-AB16-4737-8196-BDD91AFEAABD}" destId="{B256CE8E-D24E-4E2B-A9FC-036E9F86D019}" srcOrd="1" destOrd="0" presId="urn:microsoft.com/office/officeart/2005/8/layout/hierarchy1"/>
    <dgm:cxn modelId="{1B298038-81D1-4A98-96FD-928CA35590CB}" type="presParOf" srcId="{F34217AB-3AE5-435A-B782-9843C489C3A3}" destId="{3164F464-D477-4F55-B291-5859A5980976}" srcOrd="1" destOrd="0" presId="urn:microsoft.com/office/officeart/2005/8/layout/hierarchy1"/>
    <dgm:cxn modelId="{3BEBA091-8306-4365-A1DE-4852BE847AD6}" type="presParOf" srcId="{3164F464-D477-4F55-B291-5859A5980976}" destId="{2A141F87-29A1-420F-880A-2490D1CB9C8F}" srcOrd="0" destOrd="0" presId="urn:microsoft.com/office/officeart/2005/8/layout/hierarchy1"/>
    <dgm:cxn modelId="{A958AB7F-EE64-497A-B567-866D2166DD98}" type="presParOf" srcId="{2A141F87-29A1-420F-880A-2490D1CB9C8F}" destId="{6C915236-F484-4F2D-8B03-A355FCF94147}" srcOrd="0" destOrd="0" presId="urn:microsoft.com/office/officeart/2005/8/layout/hierarchy1"/>
    <dgm:cxn modelId="{D5572031-2572-4C03-B7E5-3870156B94E9}" type="presParOf" srcId="{2A141F87-29A1-420F-880A-2490D1CB9C8F}" destId="{2C446F00-2C64-4037-AD0C-0955D2234E09}" srcOrd="1" destOrd="0" presId="urn:microsoft.com/office/officeart/2005/8/layout/hierarchy1"/>
    <dgm:cxn modelId="{331896C9-4E6D-4589-BC8D-13A87FDC155C}" type="presParOf" srcId="{3164F464-D477-4F55-B291-5859A5980976}" destId="{0DC44BF2-9516-4FCF-8778-7913931AD212}" srcOrd="1" destOrd="0" presId="urn:microsoft.com/office/officeart/2005/8/layout/hierarchy1"/>
    <dgm:cxn modelId="{166DEF42-B66B-4FE3-91A2-840F4B487083}" type="presParOf" srcId="{F34217AB-3AE5-435A-B782-9843C489C3A3}" destId="{BDC42C73-E974-434F-8651-DC38F9D563E4}" srcOrd="2" destOrd="0" presId="urn:microsoft.com/office/officeart/2005/8/layout/hierarchy1"/>
    <dgm:cxn modelId="{B1B70EC1-B78C-46F8-9357-987DB3BB6C7C}" type="presParOf" srcId="{BDC42C73-E974-434F-8651-DC38F9D563E4}" destId="{FAF354A8-FFB6-4EC5-A668-D0008E13E21A}" srcOrd="0" destOrd="0" presId="urn:microsoft.com/office/officeart/2005/8/layout/hierarchy1"/>
    <dgm:cxn modelId="{FE93FE8C-913F-4D53-B783-28B469658404}" type="presParOf" srcId="{FAF354A8-FFB6-4EC5-A668-D0008E13E21A}" destId="{7BCB678F-AF2C-415B-B852-2849FE84BB9C}" srcOrd="0" destOrd="0" presId="urn:microsoft.com/office/officeart/2005/8/layout/hierarchy1"/>
    <dgm:cxn modelId="{AAE4003E-8400-46B2-9CAA-6393855B0BA9}" type="presParOf" srcId="{FAF354A8-FFB6-4EC5-A668-D0008E13E21A}" destId="{50ADDAF0-6FC6-4FEA-B2E0-4AA5805897ED}" srcOrd="1" destOrd="0" presId="urn:microsoft.com/office/officeart/2005/8/layout/hierarchy1"/>
    <dgm:cxn modelId="{309856F4-05FD-4C5E-8047-2EF76EECC55B}" type="presParOf" srcId="{BDC42C73-E974-434F-8651-DC38F9D563E4}" destId="{BA59AAF3-E128-4C1A-83BF-265CA94A7DB4}" srcOrd="1" destOrd="0" presId="urn:microsoft.com/office/officeart/2005/8/layout/hierarchy1"/>
    <dgm:cxn modelId="{FE35DCA2-328D-41EC-BB9A-6FF3566129EA}" type="presParOf" srcId="{F34217AB-3AE5-435A-B782-9843C489C3A3}" destId="{79916375-D935-4C63-9812-C17E7FC31F72}" srcOrd="3" destOrd="0" presId="urn:microsoft.com/office/officeart/2005/8/layout/hierarchy1"/>
    <dgm:cxn modelId="{4200B59B-C0D2-4471-914F-73592357CDD8}" type="presParOf" srcId="{79916375-D935-4C63-9812-C17E7FC31F72}" destId="{9FBB073C-A68A-44C4-8352-9D8FBC9C8649}" srcOrd="0" destOrd="0" presId="urn:microsoft.com/office/officeart/2005/8/layout/hierarchy1"/>
    <dgm:cxn modelId="{8C125324-2FB4-4963-AB57-36162F4CF047}" type="presParOf" srcId="{9FBB073C-A68A-44C4-8352-9D8FBC9C8649}" destId="{6D341910-C413-4827-B1BD-8EC27082E1D9}" srcOrd="0" destOrd="0" presId="urn:microsoft.com/office/officeart/2005/8/layout/hierarchy1"/>
    <dgm:cxn modelId="{317CACCA-B005-4BD4-8CEF-2ECB64D97B04}" type="presParOf" srcId="{9FBB073C-A68A-44C4-8352-9D8FBC9C8649}" destId="{DCC1D3FF-D4B3-4E2E-9A33-6915CCA4A136}" srcOrd="1" destOrd="0" presId="urn:microsoft.com/office/officeart/2005/8/layout/hierarchy1"/>
    <dgm:cxn modelId="{B3144C30-CA80-439E-B027-F14A7A5ABD8C}" type="presParOf" srcId="{79916375-D935-4C63-9812-C17E7FC31F72}" destId="{C7BFFDCE-2704-4C5D-96E5-90F2C3919DB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E8968A-16BD-4594-83E8-DCCF2E173991}"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88F9F33A-0369-496F-B3E0-E7FC59FEFF62}">
      <dgm:prSet custT="1"/>
      <dgm:spPr/>
      <dgm:t>
        <a:bodyPr/>
        <a:lstStyle/>
        <a:p>
          <a:r>
            <a:rPr lang="en-US" sz="1200" b="1" i="0" dirty="0">
              <a:latin typeface="Barlow Semi Condensed" panose="00000506000000000000" pitchFamily="2" charset="0"/>
            </a:rPr>
            <a:t>Define the problem</a:t>
          </a:r>
          <a:endParaRPr lang="en-US" sz="1200" b="1" dirty="0">
            <a:latin typeface="Barlow Semi Condensed" panose="00000506000000000000" pitchFamily="2" charset="0"/>
          </a:endParaRPr>
        </a:p>
      </dgm:t>
    </dgm:pt>
    <dgm:pt modelId="{684AE893-80E1-4A8A-9CA0-CBC62BF53120}" type="parTrans" cxnId="{1F5F2E85-6878-49F2-9C10-FCAC01175D09}">
      <dgm:prSet/>
      <dgm:spPr/>
      <dgm:t>
        <a:bodyPr/>
        <a:lstStyle/>
        <a:p>
          <a:endParaRPr lang="en-GB" sz="1200" b="1">
            <a:latin typeface="Barlow Semi Condensed" panose="00000506000000000000" pitchFamily="2" charset="0"/>
          </a:endParaRPr>
        </a:p>
      </dgm:t>
    </dgm:pt>
    <dgm:pt modelId="{2346994E-1A31-4A83-B3C0-245FEEC539A1}" type="sibTrans" cxnId="{1F5F2E85-6878-49F2-9C10-FCAC01175D09}">
      <dgm:prSet/>
      <dgm:spPr/>
      <dgm:t>
        <a:bodyPr/>
        <a:lstStyle/>
        <a:p>
          <a:endParaRPr lang="en-GB" sz="1200" b="1">
            <a:latin typeface="Barlow Semi Condensed" panose="00000506000000000000" pitchFamily="2" charset="0"/>
          </a:endParaRPr>
        </a:p>
      </dgm:t>
    </dgm:pt>
    <dgm:pt modelId="{0CDBEE3C-71AA-4C47-8550-51A07D8883DE}">
      <dgm:prSet custT="1"/>
      <dgm:spPr/>
      <dgm:t>
        <a:bodyPr/>
        <a:lstStyle/>
        <a:p>
          <a:r>
            <a:rPr lang="en-US" sz="1200" b="1" i="0" dirty="0">
              <a:latin typeface="Barlow Semi Condensed" panose="00000506000000000000" pitchFamily="2" charset="0"/>
            </a:rPr>
            <a:t>Come together and communicate</a:t>
          </a:r>
          <a:endParaRPr lang="en-US" sz="1200" b="1" dirty="0">
            <a:latin typeface="Barlow Semi Condensed" panose="00000506000000000000" pitchFamily="2" charset="0"/>
          </a:endParaRPr>
        </a:p>
      </dgm:t>
    </dgm:pt>
    <dgm:pt modelId="{DFF37BBA-FF09-4FEB-964A-AEC5B324BB8B}" type="parTrans" cxnId="{7D9FCBC7-B96D-4286-BABD-6CA6C71B0207}">
      <dgm:prSet/>
      <dgm:spPr/>
      <dgm:t>
        <a:bodyPr/>
        <a:lstStyle/>
        <a:p>
          <a:endParaRPr lang="en-GB" sz="1200" b="1">
            <a:latin typeface="Barlow Semi Condensed" panose="00000506000000000000" pitchFamily="2" charset="0"/>
          </a:endParaRPr>
        </a:p>
      </dgm:t>
    </dgm:pt>
    <dgm:pt modelId="{110DFEE6-3EC1-4380-9345-BE2F5BC163CF}" type="sibTrans" cxnId="{7D9FCBC7-B96D-4286-BABD-6CA6C71B0207}">
      <dgm:prSet/>
      <dgm:spPr/>
      <dgm:t>
        <a:bodyPr/>
        <a:lstStyle/>
        <a:p>
          <a:endParaRPr lang="en-GB" sz="1200" b="1">
            <a:latin typeface="Barlow Semi Condensed" panose="00000506000000000000" pitchFamily="2" charset="0"/>
          </a:endParaRPr>
        </a:p>
      </dgm:t>
    </dgm:pt>
    <dgm:pt modelId="{17C889A0-EF89-479E-81DA-50D11E49C087}">
      <dgm:prSet custT="1"/>
      <dgm:spPr/>
      <dgm:t>
        <a:bodyPr/>
        <a:lstStyle/>
        <a:p>
          <a:r>
            <a:rPr lang="en-US" sz="1200" b="1" i="0" dirty="0">
              <a:latin typeface="Barlow Semi Condensed" panose="00000506000000000000" pitchFamily="2" charset="0"/>
            </a:rPr>
            <a:t>Establish relationships</a:t>
          </a:r>
          <a:endParaRPr lang="en-US" sz="1200" b="1" dirty="0">
            <a:latin typeface="Barlow Semi Condensed" panose="00000506000000000000" pitchFamily="2" charset="0"/>
          </a:endParaRPr>
        </a:p>
      </dgm:t>
    </dgm:pt>
    <dgm:pt modelId="{6C3C3985-9F0F-4D43-B4CE-170F1C8D1114}" type="parTrans" cxnId="{7E19442F-2BBC-499E-8CAD-E97ECB0F3B6E}">
      <dgm:prSet/>
      <dgm:spPr/>
      <dgm:t>
        <a:bodyPr/>
        <a:lstStyle/>
        <a:p>
          <a:endParaRPr lang="en-GB" sz="1200" b="1">
            <a:latin typeface="Barlow Semi Condensed" panose="00000506000000000000" pitchFamily="2" charset="0"/>
          </a:endParaRPr>
        </a:p>
      </dgm:t>
    </dgm:pt>
    <dgm:pt modelId="{C4143EC0-15BC-4AB6-89CC-CB5FA6D41078}" type="sibTrans" cxnId="{7E19442F-2BBC-499E-8CAD-E97ECB0F3B6E}">
      <dgm:prSet/>
      <dgm:spPr/>
      <dgm:t>
        <a:bodyPr/>
        <a:lstStyle/>
        <a:p>
          <a:endParaRPr lang="en-GB" sz="1200" b="1">
            <a:latin typeface="Barlow Semi Condensed" panose="00000506000000000000" pitchFamily="2" charset="0"/>
          </a:endParaRPr>
        </a:p>
      </dgm:t>
    </dgm:pt>
    <dgm:pt modelId="{D82AB18D-7963-4576-A184-EEC69DCE7F75}">
      <dgm:prSet custT="1"/>
      <dgm:spPr/>
      <dgm:t>
        <a:bodyPr/>
        <a:lstStyle/>
        <a:p>
          <a:r>
            <a:rPr lang="en-US" sz="1200" b="1" i="0" dirty="0">
              <a:latin typeface="Barlow Semi Condensed" panose="00000506000000000000" pitchFamily="2" charset="0"/>
            </a:rPr>
            <a:t>Develop an action plan</a:t>
          </a:r>
          <a:endParaRPr lang="en-US" sz="1200" b="1" dirty="0">
            <a:latin typeface="Barlow Semi Condensed" panose="00000506000000000000" pitchFamily="2" charset="0"/>
          </a:endParaRPr>
        </a:p>
      </dgm:t>
    </dgm:pt>
    <dgm:pt modelId="{0504F2BA-4D83-421A-ADE0-44C722B8D40B}" type="parTrans" cxnId="{E6861A9A-0476-44F6-8CA4-1E5FEB6713DC}">
      <dgm:prSet/>
      <dgm:spPr/>
      <dgm:t>
        <a:bodyPr/>
        <a:lstStyle/>
        <a:p>
          <a:endParaRPr lang="en-GB" sz="1200" b="1">
            <a:latin typeface="Barlow Semi Condensed" panose="00000506000000000000" pitchFamily="2" charset="0"/>
          </a:endParaRPr>
        </a:p>
      </dgm:t>
    </dgm:pt>
    <dgm:pt modelId="{24470B98-4DCF-474A-A6B6-D6DD891B6686}" type="sibTrans" cxnId="{E6861A9A-0476-44F6-8CA4-1E5FEB6713DC}">
      <dgm:prSet/>
      <dgm:spPr/>
      <dgm:t>
        <a:bodyPr/>
        <a:lstStyle/>
        <a:p>
          <a:endParaRPr lang="en-GB" sz="1200" b="1">
            <a:latin typeface="Barlow Semi Condensed" panose="00000506000000000000" pitchFamily="2" charset="0"/>
          </a:endParaRPr>
        </a:p>
      </dgm:t>
    </dgm:pt>
    <dgm:pt modelId="{1C124DC3-0971-49C2-8C94-D2D7C72C61BD}">
      <dgm:prSet custT="1"/>
      <dgm:spPr/>
      <dgm:t>
        <a:bodyPr/>
        <a:lstStyle/>
        <a:p>
          <a:r>
            <a:rPr lang="en-US" sz="1200" b="1" i="0" dirty="0">
              <a:latin typeface="Barlow Semi Condensed" panose="00000506000000000000" pitchFamily="2" charset="0"/>
            </a:rPr>
            <a:t>Gain commitment</a:t>
          </a:r>
          <a:endParaRPr lang="en-US" sz="1200" b="1" dirty="0">
            <a:latin typeface="Barlow Semi Condensed" panose="00000506000000000000" pitchFamily="2" charset="0"/>
          </a:endParaRPr>
        </a:p>
      </dgm:t>
    </dgm:pt>
    <dgm:pt modelId="{7AD8606A-C84B-4B14-AC1C-E1CD200F9081}" type="parTrans" cxnId="{1ABB0C1D-ED03-454B-9505-404B8814DAE7}">
      <dgm:prSet/>
      <dgm:spPr/>
      <dgm:t>
        <a:bodyPr/>
        <a:lstStyle/>
        <a:p>
          <a:endParaRPr lang="en-GB" sz="1200" b="1">
            <a:latin typeface="Barlow Semi Condensed" panose="00000506000000000000" pitchFamily="2" charset="0"/>
          </a:endParaRPr>
        </a:p>
      </dgm:t>
    </dgm:pt>
    <dgm:pt modelId="{5230F267-FD4A-4818-8554-1EFEDBE93AFF}" type="sibTrans" cxnId="{1ABB0C1D-ED03-454B-9505-404B8814DAE7}">
      <dgm:prSet/>
      <dgm:spPr/>
      <dgm:t>
        <a:bodyPr/>
        <a:lstStyle/>
        <a:p>
          <a:endParaRPr lang="en-GB" sz="1200" b="1">
            <a:latin typeface="Barlow Semi Condensed" panose="00000506000000000000" pitchFamily="2" charset="0"/>
          </a:endParaRPr>
        </a:p>
      </dgm:t>
    </dgm:pt>
    <dgm:pt modelId="{20E4D7A4-047D-4BC8-840D-0EF139217A35}">
      <dgm:prSet custT="1"/>
      <dgm:spPr/>
      <dgm:t>
        <a:bodyPr/>
        <a:lstStyle/>
        <a:p>
          <a:r>
            <a:rPr lang="en-US" sz="1200" b="1" i="0" dirty="0">
              <a:latin typeface="Barlow Semi Condensed" panose="00000506000000000000" pitchFamily="2" charset="0"/>
            </a:rPr>
            <a:t>Provide feedback</a:t>
          </a:r>
          <a:endParaRPr lang="en-US" sz="1200" b="1" dirty="0">
            <a:latin typeface="Barlow Semi Condensed" panose="00000506000000000000" pitchFamily="2" charset="0"/>
          </a:endParaRPr>
        </a:p>
      </dgm:t>
    </dgm:pt>
    <dgm:pt modelId="{4F528D1B-798A-4B20-A5B3-FF1D18D8C627}" type="parTrans" cxnId="{0671CE4F-24B2-419A-9B32-72679C1248E6}">
      <dgm:prSet/>
      <dgm:spPr/>
      <dgm:t>
        <a:bodyPr/>
        <a:lstStyle/>
        <a:p>
          <a:endParaRPr lang="en-GB" sz="1200" b="1">
            <a:latin typeface="Barlow Semi Condensed" panose="00000506000000000000" pitchFamily="2" charset="0"/>
          </a:endParaRPr>
        </a:p>
      </dgm:t>
    </dgm:pt>
    <dgm:pt modelId="{F510BA29-64D5-4CEE-BAC8-4A7EC2B5C00F}" type="sibTrans" cxnId="{0671CE4F-24B2-419A-9B32-72679C1248E6}">
      <dgm:prSet/>
      <dgm:spPr/>
      <dgm:t>
        <a:bodyPr/>
        <a:lstStyle/>
        <a:p>
          <a:endParaRPr lang="en-GB" sz="1200" b="1">
            <a:latin typeface="Barlow Semi Condensed" panose="00000506000000000000" pitchFamily="2" charset="0"/>
          </a:endParaRPr>
        </a:p>
      </dgm:t>
    </dgm:pt>
    <dgm:pt modelId="{30EB2021-DBA3-4CF9-9F68-AA4F0EC851AD}" type="pres">
      <dgm:prSet presAssocID="{8CE8968A-16BD-4594-83E8-DCCF2E173991}" presName="Name0" presStyleCnt="0">
        <dgm:presLayoutVars>
          <dgm:chMax val="11"/>
          <dgm:chPref val="11"/>
          <dgm:dir/>
          <dgm:resizeHandles/>
        </dgm:presLayoutVars>
      </dgm:prSet>
      <dgm:spPr/>
    </dgm:pt>
    <dgm:pt modelId="{808F3F03-45F3-411E-8A83-605C3419A8CB}" type="pres">
      <dgm:prSet presAssocID="{20E4D7A4-047D-4BC8-840D-0EF139217A35}" presName="Accent6" presStyleCnt="0"/>
      <dgm:spPr/>
    </dgm:pt>
    <dgm:pt modelId="{74A4CC5C-45B4-4CAA-9624-4387D4E80B16}" type="pres">
      <dgm:prSet presAssocID="{20E4D7A4-047D-4BC8-840D-0EF139217A35}" presName="Accent" presStyleLbl="node1" presStyleIdx="0" presStyleCnt="6"/>
      <dgm:spPr/>
    </dgm:pt>
    <dgm:pt modelId="{26A95771-F3D5-45A3-A204-891B9A51BB34}" type="pres">
      <dgm:prSet presAssocID="{20E4D7A4-047D-4BC8-840D-0EF139217A35}" presName="ParentBackground6" presStyleCnt="0"/>
      <dgm:spPr/>
    </dgm:pt>
    <dgm:pt modelId="{F63C15FB-30CF-4671-BA5C-9A123514FF84}" type="pres">
      <dgm:prSet presAssocID="{20E4D7A4-047D-4BC8-840D-0EF139217A35}" presName="ParentBackground" presStyleLbl="fgAcc1" presStyleIdx="0" presStyleCnt="6"/>
      <dgm:spPr/>
    </dgm:pt>
    <dgm:pt modelId="{76EBCDC5-FE36-47CD-A89C-FC52499D9197}" type="pres">
      <dgm:prSet presAssocID="{20E4D7A4-047D-4BC8-840D-0EF139217A35}" presName="Parent6" presStyleLbl="revTx" presStyleIdx="0" presStyleCnt="0">
        <dgm:presLayoutVars>
          <dgm:chMax val="1"/>
          <dgm:chPref val="1"/>
          <dgm:bulletEnabled val="1"/>
        </dgm:presLayoutVars>
      </dgm:prSet>
      <dgm:spPr/>
    </dgm:pt>
    <dgm:pt modelId="{17821002-7C03-4E03-B78F-F3CF928D784F}" type="pres">
      <dgm:prSet presAssocID="{1C124DC3-0971-49C2-8C94-D2D7C72C61BD}" presName="Accent5" presStyleCnt="0"/>
      <dgm:spPr/>
    </dgm:pt>
    <dgm:pt modelId="{4EDE8080-FA83-4200-889F-7E734A9B1C25}" type="pres">
      <dgm:prSet presAssocID="{1C124DC3-0971-49C2-8C94-D2D7C72C61BD}" presName="Accent" presStyleLbl="node1" presStyleIdx="1" presStyleCnt="6"/>
      <dgm:spPr/>
    </dgm:pt>
    <dgm:pt modelId="{F957C4ED-2035-464F-8B1A-88735145B2FB}" type="pres">
      <dgm:prSet presAssocID="{1C124DC3-0971-49C2-8C94-D2D7C72C61BD}" presName="ParentBackground5" presStyleCnt="0"/>
      <dgm:spPr/>
    </dgm:pt>
    <dgm:pt modelId="{E64A92D1-034B-44B6-BDA3-D1FDBA7A33E4}" type="pres">
      <dgm:prSet presAssocID="{1C124DC3-0971-49C2-8C94-D2D7C72C61BD}" presName="ParentBackground" presStyleLbl="fgAcc1" presStyleIdx="1" presStyleCnt="6"/>
      <dgm:spPr/>
    </dgm:pt>
    <dgm:pt modelId="{73F4D928-BE67-4FE8-85B1-1C8CCA586E33}" type="pres">
      <dgm:prSet presAssocID="{1C124DC3-0971-49C2-8C94-D2D7C72C61BD}" presName="Parent5" presStyleLbl="revTx" presStyleIdx="0" presStyleCnt="0">
        <dgm:presLayoutVars>
          <dgm:chMax val="1"/>
          <dgm:chPref val="1"/>
          <dgm:bulletEnabled val="1"/>
        </dgm:presLayoutVars>
      </dgm:prSet>
      <dgm:spPr/>
    </dgm:pt>
    <dgm:pt modelId="{D2716449-FDCD-4DBB-91C6-1A735A78A6F8}" type="pres">
      <dgm:prSet presAssocID="{D82AB18D-7963-4576-A184-EEC69DCE7F75}" presName="Accent4" presStyleCnt="0"/>
      <dgm:spPr/>
    </dgm:pt>
    <dgm:pt modelId="{F13E5B7C-635C-4077-89A0-36DFEC13C6F3}" type="pres">
      <dgm:prSet presAssocID="{D82AB18D-7963-4576-A184-EEC69DCE7F75}" presName="Accent" presStyleLbl="node1" presStyleIdx="2" presStyleCnt="6"/>
      <dgm:spPr/>
    </dgm:pt>
    <dgm:pt modelId="{436D72F8-B5B8-42D4-BD73-C29426D977B1}" type="pres">
      <dgm:prSet presAssocID="{D82AB18D-7963-4576-A184-EEC69DCE7F75}" presName="ParentBackground4" presStyleCnt="0"/>
      <dgm:spPr/>
    </dgm:pt>
    <dgm:pt modelId="{05CB9546-0963-4F0C-8D47-24194EC55A17}" type="pres">
      <dgm:prSet presAssocID="{D82AB18D-7963-4576-A184-EEC69DCE7F75}" presName="ParentBackground" presStyleLbl="fgAcc1" presStyleIdx="2" presStyleCnt="6"/>
      <dgm:spPr/>
    </dgm:pt>
    <dgm:pt modelId="{54E3754F-9B6E-454C-9AEC-31C763A4313C}" type="pres">
      <dgm:prSet presAssocID="{D82AB18D-7963-4576-A184-EEC69DCE7F75}" presName="Parent4" presStyleLbl="revTx" presStyleIdx="0" presStyleCnt="0">
        <dgm:presLayoutVars>
          <dgm:chMax val="1"/>
          <dgm:chPref val="1"/>
          <dgm:bulletEnabled val="1"/>
        </dgm:presLayoutVars>
      </dgm:prSet>
      <dgm:spPr/>
    </dgm:pt>
    <dgm:pt modelId="{94425CCA-1E7A-45EB-B6F1-3B7F91EA518E}" type="pres">
      <dgm:prSet presAssocID="{17C889A0-EF89-479E-81DA-50D11E49C087}" presName="Accent3" presStyleCnt="0"/>
      <dgm:spPr/>
    </dgm:pt>
    <dgm:pt modelId="{7064B660-DA8E-472A-957B-75C071D517B9}" type="pres">
      <dgm:prSet presAssocID="{17C889A0-EF89-479E-81DA-50D11E49C087}" presName="Accent" presStyleLbl="node1" presStyleIdx="3" presStyleCnt="6"/>
      <dgm:spPr/>
    </dgm:pt>
    <dgm:pt modelId="{B938B606-8101-4D88-8DCA-34CBAFF7C8FC}" type="pres">
      <dgm:prSet presAssocID="{17C889A0-EF89-479E-81DA-50D11E49C087}" presName="ParentBackground3" presStyleCnt="0"/>
      <dgm:spPr/>
    </dgm:pt>
    <dgm:pt modelId="{B87D896E-7CD7-4532-A3C5-8CD78D1CDDFC}" type="pres">
      <dgm:prSet presAssocID="{17C889A0-EF89-479E-81DA-50D11E49C087}" presName="ParentBackground" presStyleLbl="fgAcc1" presStyleIdx="3" presStyleCnt="6"/>
      <dgm:spPr/>
    </dgm:pt>
    <dgm:pt modelId="{DE61E686-5442-431A-BC5C-E7A619896573}" type="pres">
      <dgm:prSet presAssocID="{17C889A0-EF89-479E-81DA-50D11E49C087}" presName="Parent3" presStyleLbl="revTx" presStyleIdx="0" presStyleCnt="0">
        <dgm:presLayoutVars>
          <dgm:chMax val="1"/>
          <dgm:chPref val="1"/>
          <dgm:bulletEnabled val="1"/>
        </dgm:presLayoutVars>
      </dgm:prSet>
      <dgm:spPr/>
    </dgm:pt>
    <dgm:pt modelId="{B3CAB8F6-82F4-4948-91B5-86B302D0A50E}" type="pres">
      <dgm:prSet presAssocID="{0CDBEE3C-71AA-4C47-8550-51A07D8883DE}" presName="Accent2" presStyleCnt="0"/>
      <dgm:spPr/>
    </dgm:pt>
    <dgm:pt modelId="{756BE7BF-05AC-4C8D-8754-E41A1D446A97}" type="pres">
      <dgm:prSet presAssocID="{0CDBEE3C-71AA-4C47-8550-51A07D8883DE}" presName="Accent" presStyleLbl="node1" presStyleIdx="4" presStyleCnt="6"/>
      <dgm:spPr/>
    </dgm:pt>
    <dgm:pt modelId="{77DC6142-2AB5-4BF5-B012-53855313FBFB}" type="pres">
      <dgm:prSet presAssocID="{0CDBEE3C-71AA-4C47-8550-51A07D8883DE}" presName="ParentBackground2" presStyleCnt="0"/>
      <dgm:spPr/>
    </dgm:pt>
    <dgm:pt modelId="{464A2966-47E7-46CB-8191-02F39A4F83EF}" type="pres">
      <dgm:prSet presAssocID="{0CDBEE3C-71AA-4C47-8550-51A07D8883DE}" presName="ParentBackground" presStyleLbl="fgAcc1" presStyleIdx="4" presStyleCnt="6"/>
      <dgm:spPr/>
    </dgm:pt>
    <dgm:pt modelId="{90E39C6F-32C7-4624-A295-11606EDB36BF}" type="pres">
      <dgm:prSet presAssocID="{0CDBEE3C-71AA-4C47-8550-51A07D8883DE}" presName="Parent2" presStyleLbl="revTx" presStyleIdx="0" presStyleCnt="0">
        <dgm:presLayoutVars>
          <dgm:chMax val="1"/>
          <dgm:chPref val="1"/>
          <dgm:bulletEnabled val="1"/>
        </dgm:presLayoutVars>
      </dgm:prSet>
      <dgm:spPr/>
    </dgm:pt>
    <dgm:pt modelId="{CF77F2F5-5780-4A7F-8FC2-9420EFB33AE5}" type="pres">
      <dgm:prSet presAssocID="{88F9F33A-0369-496F-B3E0-E7FC59FEFF62}" presName="Accent1" presStyleCnt="0"/>
      <dgm:spPr/>
    </dgm:pt>
    <dgm:pt modelId="{785E9A4A-F839-4FBA-91DA-788E39276D24}" type="pres">
      <dgm:prSet presAssocID="{88F9F33A-0369-496F-B3E0-E7FC59FEFF62}" presName="Accent" presStyleLbl="node1" presStyleIdx="5" presStyleCnt="6"/>
      <dgm:spPr/>
    </dgm:pt>
    <dgm:pt modelId="{6F5B28AE-D32B-4A27-B106-662ED736E4F5}" type="pres">
      <dgm:prSet presAssocID="{88F9F33A-0369-496F-B3E0-E7FC59FEFF62}" presName="ParentBackground1" presStyleCnt="0"/>
      <dgm:spPr/>
    </dgm:pt>
    <dgm:pt modelId="{F5051DC2-A3C1-42A7-803E-E16EB8770166}" type="pres">
      <dgm:prSet presAssocID="{88F9F33A-0369-496F-B3E0-E7FC59FEFF62}" presName="ParentBackground" presStyleLbl="fgAcc1" presStyleIdx="5" presStyleCnt="6"/>
      <dgm:spPr/>
    </dgm:pt>
    <dgm:pt modelId="{C46FCD4E-1191-4861-A17D-7B96DF1671EE}" type="pres">
      <dgm:prSet presAssocID="{88F9F33A-0369-496F-B3E0-E7FC59FEFF62}" presName="Parent1" presStyleLbl="revTx" presStyleIdx="0" presStyleCnt="0">
        <dgm:presLayoutVars>
          <dgm:chMax val="1"/>
          <dgm:chPref val="1"/>
          <dgm:bulletEnabled val="1"/>
        </dgm:presLayoutVars>
      </dgm:prSet>
      <dgm:spPr/>
    </dgm:pt>
  </dgm:ptLst>
  <dgm:cxnLst>
    <dgm:cxn modelId="{1ABB0C1D-ED03-454B-9505-404B8814DAE7}" srcId="{8CE8968A-16BD-4594-83E8-DCCF2E173991}" destId="{1C124DC3-0971-49C2-8C94-D2D7C72C61BD}" srcOrd="4" destOrd="0" parTransId="{7AD8606A-C84B-4B14-AC1C-E1CD200F9081}" sibTransId="{5230F267-FD4A-4818-8554-1EFEDBE93AFF}"/>
    <dgm:cxn modelId="{E3114320-8ABA-4A5F-8E92-483136BB0806}" type="presOf" srcId="{1C124DC3-0971-49C2-8C94-D2D7C72C61BD}" destId="{E64A92D1-034B-44B6-BDA3-D1FDBA7A33E4}" srcOrd="0" destOrd="0" presId="urn:microsoft.com/office/officeart/2011/layout/CircleProcess"/>
    <dgm:cxn modelId="{2BE2CC2A-BBDD-420A-B47E-CB0852863B34}" type="presOf" srcId="{8CE8968A-16BD-4594-83E8-DCCF2E173991}" destId="{30EB2021-DBA3-4CF9-9F68-AA4F0EC851AD}" srcOrd="0" destOrd="0" presId="urn:microsoft.com/office/officeart/2011/layout/CircleProcess"/>
    <dgm:cxn modelId="{0DCE6B2C-168A-488C-A63E-47E357839BED}" type="presOf" srcId="{0CDBEE3C-71AA-4C47-8550-51A07D8883DE}" destId="{464A2966-47E7-46CB-8191-02F39A4F83EF}" srcOrd="0" destOrd="0" presId="urn:microsoft.com/office/officeart/2011/layout/CircleProcess"/>
    <dgm:cxn modelId="{4BFB262F-F850-485D-A7D4-323E0FFDF6F7}" type="presOf" srcId="{1C124DC3-0971-49C2-8C94-D2D7C72C61BD}" destId="{73F4D928-BE67-4FE8-85B1-1C8CCA586E33}" srcOrd="1" destOrd="0" presId="urn:microsoft.com/office/officeart/2011/layout/CircleProcess"/>
    <dgm:cxn modelId="{7E19442F-2BBC-499E-8CAD-E97ECB0F3B6E}" srcId="{8CE8968A-16BD-4594-83E8-DCCF2E173991}" destId="{17C889A0-EF89-479E-81DA-50D11E49C087}" srcOrd="2" destOrd="0" parTransId="{6C3C3985-9F0F-4D43-B4CE-170F1C8D1114}" sibTransId="{C4143EC0-15BC-4AB6-89CC-CB5FA6D41078}"/>
    <dgm:cxn modelId="{0671CE4F-24B2-419A-9B32-72679C1248E6}" srcId="{8CE8968A-16BD-4594-83E8-DCCF2E173991}" destId="{20E4D7A4-047D-4BC8-840D-0EF139217A35}" srcOrd="5" destOrd="0" parTransId="{4F528D1B-798A-4B20-A5B3-FF1D18D8C627}" sibTransId="{F510BA29-64D5-4CEE-BAC8-4A7EC2B5C00F}"/>
    <dgm:cxn modelId="{AD0C6568-FDB7-4FAA-87D0-469B39B9E4DE}" type="presOf" srcId="{88F9F33A-0369-496F-B3E0-E7FC59FEFF62}" destId="{F5051DC2-A3C1-42A7-803E-E16EB8770166}" srcOrd="0" destOrd="0" presId="urn:microsoft.com/office/officeart/2011/layout/CircleProcess"/>
    <dgm:cxn modelId="{D38E7D71-C9DD-47CD-A13F-7E2DCC2B2B80}" type="presOf" srcId="{D82AB18D-7963-4576-A184-EEC69DCE7F75}" destId="{05CB9546-0963-4F0C-8D47-24194EC55A17}" srcOrd="0" destOrd="0" presId="urn:microsoft.com/office/officeart/2011/layout/CircleProcess"/>
    <dgm:cxn modelId="{1F5F2E85-6878-49F2-9C10-FCAC01175D09}" srcId="{8CE8968A-16BD-4594-83E8-DCCF2E173991}" destId="{88F9F33A-0369-496F-B3E0-E7FC59FEFF62}" srcOrd="0" destOrd="0" parTransId="{684AE893-80E1-4A8A-9CA0-CBC62BF53120}" sibTransId="{2346994E-1A31-4A83-B3C0-245FEEC539A1}"/>
    <dgm:cxn modelId="{C861D190-6FE6-4D06-9D96-D8C1EC1A5550}" type="presOf" srcId="{17C889A0-EF89-479E-81DA-50D11E49C087}" destId="{DE61E686-5442-431A-BC5C-E7A619896573}" srcOrd="1" destOrd="0" presId="urn:microsoft.com/office/officeart/2011/layout/CircleProcess"/>
    <dgm:cxn modelId="{E6861A9A-0476-44F6-8CA4-1E5FEB6713DC}" srcId="{8CE8968A-16BD-4594-83E8-DCCF2E173991}" destId="{D82AB18D-7963-4576-A184-EEC69DCE7F75}" srcOrd="3" destOrd="0" parTransId="{0504F2BA-4D83-421A-ADE0-44C722B8D40B}" sibTransId="{24470B98-4DCF-474A-A6B6-D6DD891B6686}"/>
    <dgm:cxn modelId="{805CE2B9-16D1-4255-81C8-B1727B0C8C55}" type="presOf" srcId="{88F9F33A-0369-496F-B3E0-E7FC59FEFF62}" destId="{C46FCD4E-1191-4861-A17D-7B96DF1671EE}" srcOrd="1" destOrd="0" presId="urn:microsoft.com/office/officeart/2011/layout/CircleProcess"/>
    <dgm:cxn modelId="{7D9FCBC7-B96D-4286-BABD-6CA6C71B0207}" srcId="{8CE8968A-16BD-4594-83E8-DCCF2E173991}" destId="{0CDBEE3C-71AA-4C47-8550-51A07D8883DE}" srcOrd="1" destOrd="0" parTransId="{DFF37BBA-FF09-4FEB-964A-AEC5B324BB8B}" sibTransId="{110DFEE6-3EC1-4380-9345-BE2F5BC163CF}"/>
    <dgm:cxn modelId="{CAEE8BC9-0419-4443-8FBD-3183BC8317D4}" type="presOf" srcId="{20E4D7A4-047D-4BC8-840D-0EF139217A35}" destId="{F63C15FB-30CF-4671-BA5C-9A123514FF84}" srcOrd="0" destOrd="0" presId="urn:microsoft.com/office/officeart/2011/layout/CircleProcess"/>
    <dgm:cxn modelId="{7616A6D3-3759-4DB3-87EE-E90F57EFF003}" type="presOf" srcId="{D82AB18D-7963-4576-A184-EEC69DCE7F75}" destId="{54E3754F-9B6E-454C-9AEC-31C763A4313C}" srcOrd="1" destOrd="0" presId="urn:microsoft.com/office/officeart/2011/layout/CircleProcess"/>
    <dgm:cxn modelId="{00D70AD7-6CA7-4667-AFE5-FA2D93E18C0B}" type="presOf" srcId="{0CDBEE3C-71AA-4C47-8550-51A07D8883DE}" destId="{90E39C6F-32C7-4624-A295-11606EDB36BF}" srcOrd="1" destOrd="0" presId="urn:microsoft.com/office/officeart/2011/layout/CircleProcess"/>
    <dgm:cxn modelId="{F2451EE7-1F87-44D0-B7F0-85F53C947647}" type="presOf" srcId="{17C889A0-EF89-479E-81DA-50D11E49C087}" destId="{B87D896E-7CD7-4532-A3C5-8CD78D1CDDFC}" srcOrd="0" destOrd="0" presId="urn:microsoft.com/office/officeart/2011/layout/CircleProcess"/>
    <dgm:cxn modelId="{77E41EFE-9467-402C-A958-3357BEC90B04}" type="presOf" srcId="{20E4D7A4-047D-4BC8-840D-0EF139217A35}" destId="{76EBCDC5-FE36-47CD-A89C-FC52499D9197}" srcOrd="1" destOrd="0" presId="urn:microsoft.com/office/officeart/2011/layout/CircleProcess"/>
    <dgm:cxn modelId="{7D325400-D747-4550-99FE-281614B45CBF}" type="presParOf" srcId="{30EB2021-DBA3-4CF9-9F68-AA4F0EC851AD}" destId="{808F3F03-45F3-411E-8A83-605C3419A8CB}" srcOrd="0" destOrd="0" presId="urn:microsoft.com/office/officeart/2011/layout/CircleProcess"/>
    <dgm:cxn modelId="{33C90082-F93A-4C5A-B1BD-5B4F11C076E0}" type="presParOf" srcId="{808F3F03-45F3-411E-8A83-605C3419A8CB}" destId="{74A4CC5C-45B4-4CAA-9624-4387D4E80B16}" srcOrd="0" destOrd="0" presId="urn:microsoft.com/office/officeart/2011/layout/CircleProcess"/>
    <dgm:cxn modelId="{19874770-169D-459A-9C88-65C9FC386D17}" type="presParOf" srcId="{30EB2021-DBA3-4CF9-9F68-AA4F0EC851AD}" destId="{26A95771-F3D5-45A3-A204-891B9A51BB34}" srcOrd="1" destOrd="0" presId="urn:microsoft.com/office/officeart/2011/layout/CircleProcess"/>
    <dgm:cxn modelId="{13A74E68-2F04-4627-83B4-BBD869B365AA}" type="presParOf" srcId="{26A95771-F3D5-45A3-A204-891B9A51BB34}" destId="{F63C15FB-30CF-4671-BA5C-9A123514FF84}" srcOrd="0" destOrd="0" presId="urn:microsoft.com/office/officeart/2011/layout/CircleProcess"/>
    <dgm:cxn modelId="{363F2C44-5153-4F1D-A94B-226B9945DE00}" type="presParOf" srcId="{30EB2021-DBA3-4CF9-9F68-AA4F0EC851AD}" destId="{76EBCDC5-FE36-47CD-A89C-FC52499D9197}" srcOrd="2" destOrd="0" presId="urn:microsoft.com/office/officeart/2011/layout/CircleProcess"/>
    <dgm:cxn modelId="{F8295673-8448-4DA5-9D8D-C5D456C6296C}" type="presParOf" srcId="{30EB2021-DBA3-4CF9-9F68-AA4F0EC851AD}" destId="{17821002-7C03-4E03-B78F-F3CF928D784F}" srcOrd="3" destOrd="0" presId="urn:microsoft.com/office/officeart/2011/layout/CircleProcess"/>
    <dgm:cxn modelId="{923521B5-F833-4FF9-AEF5-8397BFBF6365}" type="presParOf" srcId="{17821002-7C03-4E03-B78F-F3CF928D784F}" destId="{4EDE8080-FA83-4200-889F-7E734A9B1C25}" srcOrd="0" destOrd="0" presId="urn:microsoft.com/office/officeart/2011/layout/CircleProcess"/>
    <dgm:cxn modelId="{48BCC014-AFA1-450E-8352-CE7074C94817}" type="presParOf" srcId="{30EB2021-DBA3-4CF9-9F68-AA4F0EC851AD}" destId="{F957C4ED-2035-464F-8B1A-88735145B2FB}" srcOrd="4" destOrd="0" presId="urn:microsoft.com/office/officeart/2011/layout/CircleProcess"/>
    <dgm:cxn modelId="{3818A7AF-2377-428C-A99B-825DA0074C1B}" type="presParOf" srcId="{F957C4ED-2035-464F-8B1A-88735145B2FB}" destId="{E64A92D1-034B-44B6-BDA3-D1FDBA7A33E4}" srcOrd="0" destOrd="0" presId="urn:microsoft.com/office/officeart/2011/layout/CircleProcess"/>
    <dgm:cxn modelId="{01954CB1-F780-4AF0-84A1-F885107C64D3}" type="presParOf" srcId="{30EB2021-DBA3-4CF9-9F68-AA4F0EC851AD}" destId="{73F4D928-BE67-4FE8-85B1-1C8CCA586E33}" srcOrd="5" destOrd="0" presId="urn:microsoft.com/office/officeart/2011/layout/CircleProcess"/>
    <dgm:cxn modelId="{862E6A81-EAB7-4D90-9323-CCFC47A31EB5}" type="presParOf" srcId="{30EB2021-DBA3-4CF9-9F68-AA4F0EC851AD}" destId="{D2716449-FDCD-4DBB-91C6-1A735A78A6F8}" srcOrd="6" destOrd="0" presId="urn:microsoft.com/office/officeart/2011/layout/CircleProcess"/>
    <dgm:cxn modelId="{0FCED517-1ABB-4434-AA2D-FA762C4FD81C}" type="presParOf" srcId="{D2716449-FDCD-4DBB-91C6-1A735A78A6F8}" destId="{F13E5B7C-635C-4077-89A0-36DFEC13C6F3}" srcOrd="0" destOrd="0" presId="urn:microsoft.com/office/officeart/2011/layout/CircleProcess"/>
    <dgm:cxn modelId="{D79C77DC-9B5B-4CB3-B98F-83044C8CEE22}" type="presParOf" srcId="{30EB2021-DBA3-4CF9-9F68-AA4F0EC851AD}" destId="{436D72F8-B5B8-42D4-BD73-C29426D977B1}" srcOrd="7" destOrd="0" presId="urn:microsoft.com/office/officeart/2011/layout/CircleProcess"/>
    <dgm:cxn modelId="{82F7534C-3BF0-4B48-8FF5-F35D13A19359}" type="presParOf" srcId="{436D72F8-B5B8-42D4-BD73-C29426D977B1}" destId="{05CB9546-0963-4F0C-8D47-24194EC55A17}" srcOrd="0" destOrd="0" presId="urn:microsoft.com/office/officeart/2011/layout/CircleProcess"/>
    <dgm:cxn modelId="{7FEA1828-EE3C-4209-BD1F-24D4A8E43015}" type="presParOf" srcId="{30EB2021-DBA3-4CF9-9F68-AA4F0EC851AD}" destId="{54E3754F-9B6E-454C-9AEC-31C763A4313C}" srcOrd="8" destOrd="0" presId="urn:microsoft.com/office/officeart/2011/layout/CircleProcess"/>
    <dgm:cxn modelId="{4EB2D1FC-57D5-4F29-BE26-F907FE94222E}" type="presParOf" srcId="{30EB2021-DBA3-4CF9-9F68-AA4F0EC851AD}" destId="{94425CCA-1E7A-45EB-B6F1-3B7F91EA518E}" srcOrd="9" destOrd="0" presId="urn:microsoft.com/office/officeart/2011/layout/CircleProcess"/>
    <dgm:cxn modelId="{3B264CDE-21E0-42F1-8F23-06759D5BBDAA}" type="presParOf" srcId="{94425CCA-1E7A-45EB-B6F1-3B7F91EA518E}" destId="{7064B660-DA8E-472A-957B-75C071D517B9}" srcOrd="0" destOrd="0" presId="urn:microsoft.com/office/officeart/2011/layout/CircleProcess"/>
    <dgm:cxn modelId="{D0E512AF-5C91-4CC1-86B4-AC78707EED93}" type="presParOf" srcId="{30EB2021-DBA3-4CF9-9F68-AA4F0EC851AD}" destId="{B938B606-8101-4D88-8DCA-34CBAFF7C8FC}" srcOrd="10" destOrd="0" presId="urn:microsoft.com/office/officeart/2011/layout/CircleProcess"/>
    <dgm:cxn modelId="{3E2FA36D-8481-4081-BA7D-A1BCD6714B8B}" type="presParOf" srcId="{B938B606-8101-4D88-8DCA-34CBAFF7C8FC}" destId="{B87D896E-7CD7-4532-A3C5-8CD78D1CDDFC}" srcOrd="0" destOrd="0" presId="urn:microsoft.com/office/officeart/2011/layout/CircleProcess"/>
    <dgm:cxn modelId="{165A0253-E89E-4E28-B105-FDE4D7DA965F}" type="presParOf" srcId="{30EB2021-DBA3-4CF9-9F68-AA4F0EC851AD}" destId="{DE61E686-5442-431A-BC5C-E7A619896573}" srcOrd="11" destOrd="0" presId="urn:microsoft.com/office/officeart/2011/layout/CircleProcess"/>
    <dgm:cxn modelId="{3FB3EFD3-666B-447E-844A-039EC40E6F34}" type="presParOf" srcId="{30EB2021-DBA3-4CF9-9F68-AA4F0EC851AD}" destId="{B3CAB8F6-82F4-4948-91B5-86B302D0A50E}" srcOrd="12" destOrd="0" presId="urn:microsoft.com/office/officeart/2011/layout/CircleProcess"/>
    <dgm:cxn modelId="{17558ACC-C643-404A-9437-79C728898444}" type="presParOf" srcId="{B3CAB8F6-82F4-4948-91B5-86B302D0A50E}" destId="{756BE7BF-05AC-4C8D-8754-E41A1D446A97}" srcOrd="0" destOrd="0" presId="urn:microsoft.com/office/officeart/2011/layout/CircleProcess"/>
    <dgm:cxn modelId="{2AB4A231-3962-4C84-8CD2-EA5FFCD16006}" type="presParOf" srcId="{30EB2021-DBA3-4CF9-9F68-AA4F0EC851AD}" destId="{77DC6142-2AB5-4BF5-B012-53855313FBFB}" srcOrd="13" destOrd="0" presId="urn:microsoft.com/office/officeart/2011/layout/CircleProcess"/>
    <dgm:cxn modelId="{18EF918E-FFB8-409E-8FAC-A2E4A10842E7}" type="presParOf" srcId="{77DC6142-2AB5-4BF5-B012-53855313FBFB}" destId="{464A2966-47E7-46CB-8191-02F39A4F83EF}" srcOrd="0" destOrd="0" presId="urn:microsoft.com/office/officeart/2011/layout/CircleProcess"/>
    <dgm:cxn modelId="{41519594-2296-4024-B978-C22BFF429416}" type="presParOf" srcId="{30EB2021-DBA3-4CF9-9F68-AA4F0EC851AD}" destId="{90E39C6F-32C7-4624-A295-11606EDB36BF}" srcOrd="14" destOrd="0" presId="urn:microsoft.com/office/officeart/2011/layout/CircleProcess"/>
    <dgm:cxn modelId="{29E77B77-5431-45A9-BA07-53828407E39E}" type="presParOf" srcId="{30EB2021-DBA3-4CF9-9F68-AA4F0EC851AD}" destId="{CF77F2F5-5780-4A7F-8FC2-9420EFB33AE5}" srcOrd="15" destOrd="0" presId="urn:microsoft.com/office/officeart/2011/layout/CircleProcess"/>
    <dgm:cxn modelId="{10573ACC-85F3-4ED5-B892-71BD4F02CA27}" type="presParOf" srcId="{CF77F2F5-5780-4A7F-8FC2-9420EFB33AE5}" destId="{785E9A4A-F839-4FBA-91DA-788E39276D24}" srcOrd="0" destOrd="0" presId="urn:microsoft.com/office/officeart/2011/layout/CircleProcess"/>
    <dgm:cxn modelId="{A463B7B9-EACD-4976-A346-37CB8ED644D3}" type="presParOf" srcId="{30EB2021-DBA3-4CF9-9F68-AA4F0EC851AD}" destId="{6F5B28AE-D32B-4A27-B106-662ED736E4F5}" srcOrd="16" destOrd="0" presId="urn:microsoft.com/office/officeart/2011/layout/CircleProcess"/>
    <dgm:cxn modelId="{F29C7180-F7B4-438D-8B9A-4077AC59478C}" type="presParOf" srcId="{6F5B28AE-D32B-4A27-B106-662ED736E4F5}" destId="{F5051DC2-A3C1-42A7-803E-E16EB8770166}" srcOrd="0" destOrd="0" presId="urn:microsoft.com/office/officeart/2011/layout/CircleProcess"/>
    <dgm:cxn modelId="{AE8DCB86-A3E5-4B6C-AD39-C2283FB4E5D2}" type="presParOf" srcId="{30EB2021-DBA3-4CF9-9F68-AA4F0EC851AD}" destId="{C46FCD4E-1191-4861-A17D-7B96DF1671EE}" srcOrd="17" destOrd="0" presId="urn:microsoft.com/office/officeart/2011/layout/Circle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5799E2-6C60-48B8-9A97-FC0AE8771C43}" type="doc">
      <dgm:prSet loTypeId="urn:microsoft.com/office/officeart/2005/8/layout/target1" loCatId="relationship" qsTypeId="urn:microsoft.com/office/officeart/2005/8/quickstyle/simple1" qsCatId="simple" csTypeId="urn:microsoft.com/office/officeart/2005/8/colors/colorful1" csCatId="colorful" phldr="1"/>
      <dgm:spPr/>
      <dgm:t>
        <a:bodyPr/>
        <a:lstStyle/>
        <a:p>
          <a:endParaRPr lang="en-US"/>
        </a:p>
      </dgm:t>
    </dgm:pt>
    <dgm:pt modelId="{8BCF53F4-BE94-447D-9CBD-1EE13C5AE852}">
      <dgm:prSet custT="1"/>
      <dgm:spPr/>
      <dgm:t>
        <a:bodyPr/>
        <a:lstStyle/>
        <a:p>
          <a:r>
            <a:rPr lang="en-US" sz="1400" dirty="0"/>
            <a:t>Effective Communication </a:t>
          </a:r>
        </a:p>
      </dgm:t>
    </dgm:pt>
    <dgm:pt modelId="{759C7098-2636-4CED-8A66-7D78F659AE73}" type="parTrans" cxnId="{099E8BBD-1213-406F-ABA7-E20B1F831023}">
      <dgm:prSet/>
      <dgm:spPr/>
      <dgm:t>
        <a:bodyPr/>
        <a:lstStyle/>
        <a:p>
          <a:endParaRPr lang="en-US"/>
        </a:p>
      </dgm:t>
    </dgm:pt>
    <dgm:pt modelId="{530AEBB7-8950-4927-8B0B-0C0B64C13C12}" type="sibTrans" cxnId="{099E8BBD-1213-406F-ABA7-E20B1F831023}">
      <dgm:prSet/>
      <dgm:spPr/>
      <dgm:t>
        <a:bodyPr/>
        <a:lstStyle/>
        <a:p>
          <a:endParaRPr lang="en-US"/>
        </a:p>
      </dgm:t>
    </dgm:pt>
    <dgm:pt modelId="{06AEB19C-8029-489A-AFC9-EDBACDC07896}">
      <dgm:prSet custT="1"/>
      <dgm:spPr/>
      <dgm:t>
        <a:bodyPr/>
        <a:lstStyle/>
        <a:p>
          <a:r>
            <a:rPr lang="en-US" sz="1400" dirty="0"/>
            <a:t>Delegation</a:t>
          </a:r>
        </a:p>
      </dgm:t>
    </dgm:pt>
    <dgm:pt modelId="{F0432D29-B344-4169-B597-5F7AFE02211B}" type="parTrans" cxnId="{9A0681C5-03FB-4E72-98B2-5FB5BA59CC5A}">
      <dgm:prSet/>
      <dgm:spPr/>
      <dgm:t>
        <a:bodyPr/>
        <a:lstStyle/>
        <a:p>
          <a:endParaRPr lang="en-US"/>
        </a:p>
      </dgm:t>
    </dgm:pt>
    <dgm:pt modelId="{0D6659ED-D10A-4879-BE62-A40D72EC9CFF}" type="sibTrans" cxnId="{9A0681C5-03FB-4E72-98B2-5FB5BA59CC5A}">
      <dgm:prSet/>
      <dgm:spPr/>
      <dgm:t>
        <a:bodyPr/>
        <a:lstStyle/>
        <a:p>
          <a:endParaRPr lang="en-US"/>
        </a:p>
      </dgm:t>
    </dgm:pt>
    <dgm:pt modelId="{64DD16A1-1840-4AAD-A49A-6CC1E4524FA9}">
      <dgm:prSet custT="1"/>
      <dgm:spPr/>
      <dgm:t>
        <a:bodyPr/>
        <a:lstStyle/>
        <a:p>
          <a:r>
            <a:rPr lang="en-US" sz="1400" dirty="0"/>
            <a:t>Efficiency in work progress</a:t>
          </a:r>
        </a:p>
      </dgm:t>
    </dgm:pt>
    <dgm:pt modelId="{5ACEEFE3-2316-4C84-84A1-A396966F7AAB}" type="parTrans" cxnId="{FFD4F2DE-7AA8-4FCC-A46F-D9AB32291B5D}">
      <dgm:prSet/>
      <dgm:spPr/>
      <dgm:t>
        <a:bodyPr/>
        <a:lstStyle/>
        <a:p>
          <a:endParaRPr lang="en-US"/>
        </a:p>
      </dgm:t>
    </dgm:pt>
    <dgm:pt modelId="{383F1162-E4F0-4530-B58A-F44F9CD2F6FF}" type="sibTrans" cxnId="{FFD4F2DE-7AA8-4FCC-A46F-D9AB32291B5D}">
      <dgm:prSet/>
      <dgm:spPr/>
      <dgm:t>
        <a:bodyPr/>
        <a:lstStyle/>
        <a:p>
          <a:endParaRPr lang="en-US"/>
        </a:p>
      </dgm:t>
    </dgm:pt>
    <dgm:pt modelId="{B6173F64-8D5F-409A-B8D6-326C3D0FBDD6}">
      <dgm:prSet custT="1"/>
      <dgm:spPr/>
      <dgm:t>
        <a:bodyPr/>
        <a:lstStyle/>
        <a:p>
          <a:r>
            <a:rPr lang="en-US" sz="1400" dirty="0"/>
            <a:t>Support the members</a:t>
          </a:r>
        </a:p>
      </dgm:t>
    </dgm:pt>
    <dgm:pt modelId="{2E8D2143-997D-4E3D-BA77-9615BF504C63}" type="parTrans" cxnId="{8EE599DB-9794-4C06-A75B-6507E18124C5}">
      <dgm:prSet/>
      <dgm:spPr/>
      <dgm:t>
        <a:bodyPr/>
        <a:lstStyle/>
        <a:p>
          <a:endParaRPr lang="en-US"/>
        </a:p>
      </dgm:t>
    </dgm:pt>
    <dgm:pt modelId="{F8E6C75E-3D1B-4B45-A12C-C32AEFE97208}" type="sibTrans" cxnId="{8EE599DB-9794-4C06-A75B-6507E18124C5}">
      <dgm:prSet/>
      <dgm:spPr/>
      <dgm:t>
        <a:bodyPr/>
        <a:lstStyle/>
        <a:p>
          <a:endParaRPr lang="en-US"/>
        </a:p>
      </dgm:t>
    </dgm:pt>
    <dgm:pt modelId="{ECDF2D02-16FD-418E-91B1-539CA1C8E396}" type="pres">
      <dgm:prSet presAssocID="{375799E2-6C60-48B8-9A97-FC0AE8771C43}" presName="composite" presStyleCnt="0">
        <dgm:presLayoutVars>
          <dgm:chMax val="5"/>
          <dgm:dir/>
          <dgm:resizeHandles val="exact"/>
        </dgm:presLayoutVars>
      </dgm:prSet>
      <dgm:spPr/>
    </dgm:pt>
    <dgm:pt modelId="{0CFE7328-F9B4-488A-A68D-F34164886948}" type="pres">
      <dgm:prSet presAssocID="{8BCF53F4-BE94-447D-9CBD-1EE13C5AE852}" presName="circle1" presStyleLbl="lnNode1" presStyleIdx="0" presStyleCnt="4"/>
      <dgm:spPr/>
    </dgm:pt>
    <dgm:pt modelId="{E196B4EB-48B5-457F-9B08-EE85B2FD38EC}" type="pres">
      <dgm:prSet presAssocID="{8BCF53F4-BE94-447D-9CBD-1EE13C5AE852}" presName="text1" presStyleLbl="revTx" presStyleIdx="0" presStyleCnt="4" custScaleX="131435" custScaleY="68183">
        <dgm:presLayoutVars>
          <dgm:bulletEnabled val="1"/>
        </dgm:presLayoutVars>
      </dgm:prSet>
      <dgm:spPr/>
    </dgm:pt>
    <dgm:pt modelId="{07FF7A39-671F-468C-ADA0-47FDB3D4DDA8}" type="pres">
      <dgm:prSet presAssocID="{8BCF53F4-BE94-447D-9CBD-1EE13C5AE852}" presName="line1" presStyleLbl="callout" presStyleIdx="0" presStyleCnt="8"/>
      <dgm:spPr/>
    </dgm:pt>
    <dgm:pt modelId="{02690564-4327-4A0F-B9CA-2B16CB9000C9}" type="pres">
      <dgm:prSet presAssocID="{8BCF53F4-BE94-447D-9CBD-1EE13C5AE852}" presName="d1" presStyleLbl="callout" presStyleIdx="1" presStyleCnt="8"/>
      <dgm:spPr/>
    </dgm:pt>
    <dgm:pt modelId="{AE4A9B0A-B752-4C03-BA8C-EAB382CA7DD4}" type="pres">
      <dgm:prSet presAssocID="{06AEB19C-8029-489A-AFC9-EDBACDC07896}" presName="circle2" presStyleLbl="lnNode1" presStyleIdx="1" presStyleCnt="4"/>
      <dgm:spPr/>
    </dgm:pt>
    <dgm:pt modelId="{2FE2157A-49E4-4D13-ACAD-8EF93A62B721}" type="pres">
      <dgm:prSet presAssocID="{06AEB19C-8029-489A-AFC9-EDBACDC07896}" presName="text2" presStyleLbl="revTx" presStyleIdx="1" presStyleCnt="4" custScaleX="123134" custScaleY="68183">
        <dgm:presLayoutVars>
          <dgm:bulletEnabled val="1"/>
        </dgm:presLayoutVars>
      </dgm:prSet>
      <dgm:spPr/>
    </dgm:pt>
    <dgm:pt modelId="{05ABB845-570F-4F3B-BCC9-C7ECAD6B4D79}" type="pres">
      <dgm:prSet presAssocID="{06AEB19C-8029-489A-AFC9-EDBACDC07896}" presName="line2" presStyleLbl="callout" presStyleIdx="2" presStyleCnt="8"/>
      <dgm:spPr/>
    </dgm:pt>
    <dgm:pt modelId="{08F5F95E-A907-4202-83B5-055812B4EAF3}" type="pres">
      <dgm:prSet presAssocID="{06AEB19C-8029-489A-AFC9-EDBACDC07896}" presName="d2" presStyleLbl="callout" presStyleIdx="3" presStyleCnt="8"/>
      <dgm:spPr/>
    </dgm:pt>
    <dgm:pt modelId="{47A5DF6F-D3C9-4F62-9BF0-BE8C0B670D72}" type="pres">
      <dgm:prSet presAssocID="{64DD16A1-1840-4AAD-A49A-6CC1E4524FA9}" presName="circle3" presStyleLbl="lnNode1" presStyleIdx="2" presStyleCnt="4"/>
      <dgm:spPr/>
    </dgm:pt>
    <dgm:pt modelId="{D1D147D1-3A95-4F95-B94D-EE760B0B239C}" type="pres">
      <dgm:prSet presAssocID="{64DD16A1-1840-4AAD-A49A-6CC1E4524FA9}" presName="text3" presStyleLbl="revTx" presStyleIdx="2" presStyleCnt="4" custScaleX="129028" custScaleY="68183">
        <dgm:presLayoutVars>
          <dgm:bulletEnabled val="1"/>
        </dgm:presLayoutVars>
      </dgm:prSet>
      <dgm:spPr/>
    </dgm:pt>
    <dgm:pt modelId="{81AB2C53-B557-4188-BDB1-3A32B230EDFE}" type="pres">
      <dgm:prSet presAssocID="{64DD16A1-1840-4AAD-A49A-6CC1E4524FA9}" presName="line3" presStyleLbl="callout" presStyleIdx="4" presStyleCnt="8"/>
      <dgm:spPr/>
    </dgm:pt>
    <dgm:pt modelId="{43A009CC-7F54-41ED-82ED-89D3659F38E8}" type="pres">
      <dgm:prSet presAssocID="{64DD16A1-1840-4AAD-A49A-6CC1E4524FA9}" presName="d3" presStyleLbl="callout" presStyleIdx="5" presStyleCnt="8"/>
      <dgm:spPr/>
    </dgm:pt>
    <dgm:pt modelId="{3A562CB9-A7D3-42FF-9CCA-72DB4217CD62}" type="pres">
      <dgm:prSet presAssocID="{B6173F64-8D5F-409A-B8D6-326C3D0FBDD6}" presName="circle4" presStyleLbl="lnNode1" presStyleIdx="3" presStyleCnt="4" custScaleX="75656"/>
      <dgm:spPr/>
    </dgm:pt>
    <dgm:pt modelId="{1BB82793-7052-470F-964D-132728BC6CA7}" type="pres">
      <dgm:prSet presAssocID="{B6173F64-8D5F-409A-B8D6-326C3D0FBDD6}" presName="text4" presStyleLbl="revTx" presStyleIdx="3" presStyleCnt="4" custScaleX="131601" custScaleY="68183">
        <dgm:presLayoutVars>
          <dgm:bulletEnabled val="1"/>
        </dgm:presLayoutVars>
      </dgm:prSet>
      <dgm:spPr/>
    </dgm:pt>
    <dgm:pt modelId="{B137A2A6-C66C-4B4B-A7D0-AD898013A120}" type="pres">
      <dgm:prSet presAssocID="{B6173F64-8D5F-409A-B8D6-326C3D0FBDD6}" presName="line4" presStyleLbl="callout" presStyleIdx="6" presStyleCnt="8"/>
      <dgm:spPr/>
    </dgm:pt>
    <dgm:pt modelId="{6078D141-7282-4F84-B4A2-B745A4DED28B}" type="pres">
      <dgm:prSet presAssocID="{B6173F64-8D5F-409A-B8D6-326C3D0FBDD6}" presName="d4" presStyleLbl="callout" presStyleIdx="7" presStyleCnt="8"/>
      <dgm:spPr/>
    </dgm:pt>
  </dgm:ptLst>
  <dgm:cxnLst>
    <dgm:cxn modelId="{DD44DC00-F4EC-4FB0-AA6B-6858C5DC06F3}" type="presOf" srcId="{8BCF53F4-BE94-447D-9CBD-1EE13C5AE852}" destId="{E196B4EB-48B5-457F-9B08-EE85B2FD38EC}" srcOrd="0" destOrd="0" presId="urn:microsoft.com/office/officeart/2005/8/layout/target1"/>
    <dgm:cxn modelId="{6E02E602-CF44-4DAF-A911-0CA19E579F4E}" type="presOf" srcId="{B6173F64-8D5F-409A-B8D6-326C3D0FBDD6}" destId="{1BB82793-7052-470F-964D-132728BC6CA7}" srcOrd="0" destOrd="0" presId="urn:microsoft.com/office/officeart/2005/8/layout/target1"/>
    <dgm:cxn modelId="{0CA47412-D816-433B-9332-257A1CB6B3BD}" type="presOf" srcId="{64DD16A1-1840-4AAD-A49A-6CC1E4524FA9}" destId="{D1D147D1-3A95-4F95-B94D-EE760B0B239C}" srcOrd="0" destOrd="0" presId="urn:microsoft.com/office/officeart/2005/8/layout/target1"/>
    <dgm:cxn modelId="{5109CF5D-19B7-4297-AAED-6622801657E2}" type="presOf" srcId="{375799E2-6C60-48B8-9A97-FC0AE8771C43}" destId="{ECDF2D02-16FD-418E-91B1-539CA1C8E396}" srcOrd="0" destOrd="0" presId="urn:microsoft.com/office/officeart/2005/8/layout/target1"/>
    <dgm:cxn modelId="{099E8BBD-1213-406F-ABA7-E20B1F831023}" srcId="{375799E2-6C60-48B8-9A97-FC0AE8771C43}" destId="{8BCF53F4-BE94-447D-9CBD-1EE13C5AE852}" srcOrd="0" destOrd="0" parTransId="{759C7098-2636-4CED-8A66-7D78F659AE73}" sibTransId="{530AEBB7-8950-4927-8B0B-0C0B64C13C12}"/>
    <dgm:cxn modelId="{9A0681C5-03FB-4E72-98B2-5FB5BA59CC5A}" srcId="{375799E2-6C60-48B8-9A97-FC0AE8771C43}" destId="{06AEB19C-8029-489A-AFC9-EDBACDC07896}" srcOrd="1" destOrd="0" parTransId="{F0432D29-B344-4169-B597-5F7AFE02211B}" sibTransId="{0D6659ED-D10A-4879-BE62-A40D72EC9CFF}"/>
    <dgm:cxn modelId="{40E326DB-B4C4-49B7-8AD1-1B30E0D0162D}" type="presOf" srcId="{06AEB19C-8029-489A-AFC9-EDBACDC07896}" destId="{2FE2157A-49E4-4D13-ACAD-8EF93A62B721}" srcOrd="0" destOrd="0" presId="urn:microsoft.com/office/officeart/2005/8/layout/target1"/>
    <dgm:cxn modelId="{8EE599DB-9794-4C06-A75B-6507E18124C5}" srcId="{375799E2-6C60-48B8-9A97-FC0AE8771C43}" destId="{B6173F64-8D5F-409A-B8D6-326C3D0FBDD6}" srcOrd="3" destOrd="0" parTransId="{2E8D2143-997D-4E3D-BA77-9615BF504C63}" sibTransId="{F8E6C75E-3D1B-4B45-A12C-C32AEFE97208}"/>
    <dgm:cxn modelId="{FFD4F2DE-7AA8-4FCC-A46F-D9AB32291B5D}" srcId="{375799E2-6C60-48B8-9A97-FC0AE8771C43}" destId="{64DD16A1-1840-4AAD-A49A-6CC1E4524FA9}" srcOrd="2" destOrd="0" parTransId="{5ACEEFE3-2316-4C84-84A1-A396966F7AAB}" sibTransId="{383F1162-E4F0-4530-B58A-F44F9CD2F6FF}"/>
    <dgm:cxn modelId="{C1FEA5FC-FB00-45E8-8DB3-284F12AECE49}" type="presParOf" srcId="{ECDF2D02-16FD-418E-91B1-539CA1C8E396}" destId="{0CFE7328-F9B4-488A-A68D-F34164886948}" srcOrd="0" destOrd="0" presId="urn:microsoft.com/office/officeart/2005/8/layout/target1"/>
    <dgm:cxn modelId="{9DBE7549-7B6D-45DD-8E5B-A97F1332CB00}" type="presParOf" srcId="{ECDF2D02-16FD-418E-91B1-539CA1C8E396}" destId="{E196B4EB-48B5-457F-9B08-EE85B2FD38EC}" srcOrd="1" destOrd="0" presId="urn:microsoft.com/office/officeart/2005/8/layout/target1"/>
    <dgm:cxn modelId="{9AD87C6E-AE7F-4246-B781-09105824DAED}" type="presParOf" srcId="{ECDF2D02-16FD-418E-91B1-539CA1C8E396}" destId="{07FF7A39-671F-468C-ADA0-47FDB3D4DDA8}" srcOrd="2" destOrd="0" presId="urn:microsoft.com/office/officeart/2005/8/layout/target1"/>
    <dgm:cxn modelId="{12E98601-272B-4085-BE3E-57D84BA74DDF}" type="presParOf" srcId="{ECDF2D02-16FD-418E-91B1-539CA1C8E396}" destId="{02690564-4327-4A0F-B9CA-2B16CB9000C9}" srcOrd="3" destOrd="0" presId="urn:microsoft.com/office/officeart/2005/8/layout/target1"/>
    <dgm:cxn modelId="{CCC8CD55-C99F-45B5-96CB-026122B055D0}" type="presParOf" srcId="{ECDF2D02-16FD-418E-91B1-539CA1C8E396}" destId="{AE4A9B0A-B752-4C03-BA8C-EAB382CA7DD4}" srcOrd="4" destOrd="0" presId="urn:microsoft.com/office/officeart/2005/8/layout/target1"/>
    <dgm:cxn modelId="{901C33F2-9CBE-4C1A-ABBD-BF2D759A2AEC}" type="presParOf" srcId="{ECDF2D02-16FD-418E-91B1-539CA1C8E396}" destId="{2FE2157A-49E4-4D13-ACAD-8EF93A62B721}" srcOrd="5" destOrd="0" presId="urn:microsoft.com/office/officeart/2005/8/layout/target1"/>
    <dgm:cxn modelId="{EA472B4F-B6EA-4501-B152-1645532E940F}" type="presParOf" srcId="{ECDF2D02-16FD-418E-91B1-539CA1C8E396}" destId="{05ABB845-570F-4F3B-BCC9-C7ECAD6B4D79}" srcOrd="6" destOrd="0" presId="urn:microsoft.com/office/officeart/2005/8/layout/target1"/>
    <dgm:cxn modelId="{747AF3CA-4ADA-4D65-8DD1-1F6A8B7A074D}" type="presParOf" srcId="{ECDF2D02-16FD-418E-91B1-539CA1C8E396}" destId="{08F5F95E-A907-4202-83B5-055812B4EAF3}" srcOrd="7" destOrd="0" presId="urn:microsoft.com/office/officeart/2005/8/layout/target1"/>
    <dgm:cxn modelId="{3F4EF1AD-1109-49BB-A1E1-7FF2B42FE9BE}" type="presParOf" srcId="{ECDF2D02-16FD-418E-91B1-539CA1C8E396}" destId="{47A5DF6F-D3C9-4F62-9BF0-BE8C0B670D72}" srcOrd="8" destOrd="0" presId="urn:microsoft.com/office/officeart/2005/8/layout/target1"/>
    <dgm:cxn modelId="{F82391C8-F09F-4D1C-85CE-FAE93F7757DA}" type="presParOf" srcId="{ECDF2D02-16FD-418E-91B1-539CA1C8E396}" destId="{D1D147D1-3A95-4F95-B94D-EE760B0B239C}" srcOrd="9" destOrd="0" presId="urn:microsoft.com/office/officeart/2005/8/layout/target1"/>
    <dgm:cxn modelId="{B3B64198-0A6C-450A-BB28-FE2AB332A5E2}" type="presParOf" srcId="{ECDF2D02-16FD-418E-91B1-539CA1C8E396}" destId="{81AB2C53-B557-4188-BDB1-3A32B230EDFE}" srcOrd="10" destOrd="0" presId="urn:microsoft.com/office/officeart/2005/8/layout/target1"/>
    <dgm:cxn modelId="{0BF6EE2B-22EB-453F-AACC-08F417CF949D}" type="presParOf" srcId="{ECDF2D02-16FD-418E-91B1-539CA1C8E396}" destId="{43A009CC-7F54-41ED-82ED-89D3659F38E8}" srcOrd="11" destOrd="0" presId="urn:microsoft.com/office/officeart/2005/8/layout/target1"/>
    <dgm:cxn modelId="{B9291A63-AFC1-4285-A6CB-68403BD95905}" type="presParOf" srcId="{ECDF2D02-16FD-418E-91B1-539CA1C8E396}" destId="{3A562CB9-A7D3-42FF-9CCA-72DB4217CD62}" srcOrd="12" destOrd="0" presId="urn:microsoft.com/office/officeart/2005/8/layout/target1"/>
    <dgm:cxn modelId="{2DADFBF2-3EE8-4E10-AF72-F18EBC22B46A}" type="presParOf" srcId="{ECDF2D02-16FD-418E-91B1-539CA1C8E396}" destId="{1BB82793-7052-470F-964D-132728BC6CA7}" srcOrd="13" destOrd="0" presId="urn:microsoft.com/office/officeart/2005/8/layout/target1"/>
    <dgm:cxn modelId="{D386FED0-D507-4216-8D1B-528CEB89A9E7}" type="presParOf" srcId="{ECDF2D02-16FD-418E-91B1-539CA1C8E396}" destId="{B137A2A6-C66C-4B4B-A7D0-AD898013A120}" srcOrd="14" destOrd="0" presId="urn:microsoft.com/office/officeart/2005/8/layout/target1"/>
    <dgm:cxn modelId="{9B9B78E7-25FF-4080-86B8-B4422BEBE23E}" type="presParOf" srcId="{ECDF2D02-16FD-418E-91B1-539CA1C8E396}" destId="{6078D141-7282-4F84-B4A2-B745A4DED28B}" srcOrd="15"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3F270FE-A605-4E92-A184-21065D6EE439}" type="doc">
      <dgm:prSet loTypeId="urn:microsoft.com/office/officeart/2005/8/layout/cycle2" loCatId="cycle" qsTypeId="urn:microsoft.com/office/officeart/2005/8/quickstyle/3d2" qsCatId="3D" csTypeId="urn:microsoft.com/office/officeart/2005/8/colors/colorful1" csCatId="colorful" phldr="1"/>
      <dgm:spPr/>
      <dgm:t>
        <a:bodyPr/>
        <a:lstStyle/>
        <a:p>
          <a:endParaRPr lang="en-US"/>
        </a:p>
      </dgm:t>
    </dgm:pt>
    <dgm:pt modelId="{C92D0547-282B-4D21-80D5-7B16810385A5}">
      <dgm:prSet/>
      <dgm:spPr/>
      <dgm:t>
        <a:bodyPr/>
        <a:lstStyle/>
        <a:p>
          <a:r>
            <a:rPr lang="en-US" dirty="0">
              <a:solidFill>
                <a:schemeClr val="tx1"/>
              </a:solidFill>
            </a:rPr>
            <a:t>Established expectation from day one</a:t>
          </a:r>
        </a:p>
      </dgm:t>
    </dgm:pt>
    <dgm:pt modelId="{74011E18-8239-422E-B695-A4C64E5B8422}" type="parTrans" cxnId="{8A724D30-AC9F-4F3A-B017-9AAA38F49ADA}">
      <dgm:prSet/>
      <dgm:spPr/>
      <dgm:t>
        <a:bodyPr/>
        <a:lstStyle/>
        <a:p>
          <a:endParaRPr lang="en-US"/>
        </a:p>
      </dgm:t>
    </dgm:pt>
    <dgm:pt modelId="{5152922C-B395-4AE9-A286-2BE012CBB44C}" type="sibTrans" cxnId="{8A724D30-AC9F-4F3A-B017-9AAA38F49ADA}">
      <dgm:prSet/>
      <dgm:spPr/>
      <dgm:t>
        <a:bodyPr/>
        <a:lstStyle/>
        <a:p>
          <a:endParaRPr lang="en-US"/>
        </a:p>
      </dgm:t>
    </dgm:pt>
    <dgm:pt modelId="{F8DFC64B-58E4-49AE-9A11-FC8ABA67D607}">
      <dgm:prSet/>
      <dgm:spPr/>
      <dgm:t>
        <a:bodyPr/>
        <a:lstStyle/>
        <a:p>
          <a:r>
            <a:rPr lang="en-US" dirty="0">
              <a:solidFill>
                <a:schemeClr val="tx1"/>
              </a:solidFill>
            </a:rPr>
            <a:t>Engender connection within team members</a:t>
          </a:r>
        </a:p>
      </dgm:t>
    </dgm:pt>
    <dgm:pt modelId="{492176B4-342A-4439-81F6-2A9AA2EB4C30}" type="parTrans" cxnId="{8D9383F3-73A2-47FA-BE3C-1AD9969EAC84}">
      <dgm:prSet/>
      <dgm:spPr/>
      <dgm:t>
        <a:bodyPr/>
        <a:lstStyle/>
        <a:p>
          <a:endParaRPr lang="en-US"/>
        </a:p>
      </dgm:t>
    </dgm:pt>
    <dgm:pt modelId="{FC82897F-87AB-43CD-A77F-CA03BE96E967}" type="sibTrans" cxnId="{8D9383F3-73A2-47FA-BE3C-1AD9969EAC84}">
      <dgm:prSet/>
      <dgm:spPr/>
      <dgm:t>
        <a:bodyPr/>
        <a:lstStyle/>
        <a:p>
          <a:endParaRPr lang="en-US"/>
        </a:p>
      </dgm:t>
    </dgm:pt>
    <dgm:pt modelId="{11F0C70A-66E3-4190-9B68-21EA3E078E3E}">
      <dgm:prSet/>
      <dgm:spPr/>
      <dgm:t>
        <a:bodyPr/>
        <a:lstStyle/>
        <a:p>
          <a:r>
            <a:rPr lang="en-US" dirty="0">
              <a:solidFill>
                <a:schemeClr val="tx1"/>
              </a:solidFill>
            </a:rPr>
            <a:t>Practice emotional intelligent</a:t>
          </a:r>
        </a:p>
      </dgm:t>
    </dgm:pt>
    <dgm:pt modelId="{8C4E566E-4AF7-4C39-8409-6B7EFFBD2A4B}" type="parTrans" cxnId="{62089BD3-0E2A-407F-B81D-5B712B2B823C}">
      <dgm:prSet/>
      <dgm:spPr/>
      <dgm:t>
        <a:bodyPr/>
        <a:lstStyle/>
        <a:p>
          <a:endParaRPr lang="en-US"/>
        </a:p>
      </dgm:t>
    </dgm:pt>
    <dgm:pt modelId="{D16AF89D-6504-4384-81E8-2649914C775B}" type="sibTrans" cxnId="{62089BD3-0E2A-407F-B81D-5B712B2B823C}">
      <dgm:prSet/>
      <dgm:spPr/>
      <dgm:t>
        <a:bodyPr/>
        <a:lstStyle/>
        <a:p>
          <a:endParaRPr lang="en-US"/>
        </a:p>
      </dgm:t>
    </dgm:pt>
    <dgm:pt modelId="{B127A32B-66E4-4045-9526-5B411720FBAE}">
      <dgm:prSet/>
      <dgm:spPr/>
      <dgm:t>
        <a:bodyPr/>
        <a:lstStyle/>
        <a:p>
          <a:r>
            <a:rPr lang="en-US" dirty="0">
              <a:solidFill>
                <a:schemeClr val="tx1"/>
              </a:solidFill>
            </a:rPr>
            <a:t>Search way for the best result</a:t>
          </a:r>
        </a:p>
      </dgm:t>
    </dgm:pt>
    <dgm:pt modelId="{5785F52A-2219-49EB-B7F8-FBB15A9F5531}" type="parTrans" cxnId="{6627F2BC-0A24-4FBC-A66C-FE19E156D4FD}">
      <dgm:prSet/>
      <dgm:spPr/>
      <dgm:t>
        <a:bodyPr/>
        <a:lstStyle/>
        <a:p>
          <a:endParaRPr lang="en-US"/>
        </a:p>
      </dgm:t>
    </dgm:pt>
    <dgm:pt modelId="{E44699FE-AF28-4396-BEA9-5D572419D23B}" type="sibTrans" cxnId="{6627F2BC-0A24-4FBC-A66C-FE19E156D4FD}">
      <dgm:prSet/>
      <dgm:spPr/>
      <dgm:t>
        <a:bodyPr/>
        <a:lstStyle/>
        <a:p>
          <a:endParaRPr lang="en-US"/>
        </a:p>
      </dgm:t>
    </dgm:pt>
    <dgm:pt modelId="{BB0A9F42-BD7E-4EC8-9ED9-DB45436AEBA1}">
      <dgm:prSet/>
      <dgm:spPr/>
      <dgm:t>
        <a:bodyPr/>
        <a:lstStyle/>
        <a:p>
          <a:r>
            <a:rPr lang="en-US" dirty="0">
              <a:solidFill>
                <a:schemeClr val="tx1"/>
              </a:solidFill>
            </a:rPr>
            <a:t>Diversity the work activities.</a:t>
          </a:r>
        </a:p>
      </dgm:t>
    </dgm:pt>
    <dgm:pt modelId="{82BE998E-3F9B-4184-9926-3C7B21748472}" type="parTrans" cxnId="{ED8EF4C0-99CD-475A-AF34-464632B29CAC}">
      <dgm:prSet/>
      <dgm:spPr/>
      <dgm:t>
        <a:bodyPr/>
        <a:lstStyle/>
        <a:p>
          <a:endParaRPr lang="en-US"/>
        </a:p>
      </dgm:t>
    </dgm:pt>
    <dgm:pt modelId="{1E2D4CF9-F5AB-4C17-9015-968C7C24248D}" type="sibTrans" cxnId="{ED8EF4C0-99CD-475A-AF34-464632B29CAC}">
      <dgm:prSet/>
      <dgm:spPr/>
      <dgm:t>
        <a:bodyPr/>
        <a:lstStyle/>
        <a:p>
          <a:endParaRPr lang="en-US"/>
        </a:p>
      </dgm:t>
    </dgm:pt>
    <dgm:pt modelId="{1CE95ED2-C7EB-4C0F-B62E-39B00EE713F4}" type="pres">
      <dgm:prSet presAssocID="{13F270FE-A605-4E92-A184-21065D6EE439}" presName="cycle" presStyleCnt="0">
        <dgm:presLayoutVars>
          <dgm:dir/>
          <dgm:resizeHandles val="exact"/>
        </dgm:presLayoutVars>
      </dgm:prSet>
      <dgm:spPr/>
    </dgm:pt>
    <dgm:pt modelId="{612AE989-91B9-431B-9B2E-219CF50DA2B2}" type="pres">
      <dgm:prSet presAssocID="{C92D0547-282B-4D21-80D5-7B16810385A5}" presName="node" presStyleLbl="node1" presStyleIdx="0" presStyleCnt="5" custScaleX="191326">
        <dgm:presLayoutVars>
          <dgm:bulletEnabled val="1"/>
        </dgm:presLayoutVars>
      </dgm:prSet>
      <dgm:spPr/>
    </dgm:pt>
    <dgm:pt modelId="{E0D6CB01-3C06-460C-B21A-9E3116B040C3}" type="pres">
      <dgm:prSet presAssocID="{5152922C-B395-4AE9-A286-2BE012CBB44C}" presName="sibTrans" presStyleLbl="sibTrans2D1" presStyleIdx="0" presStyleCnt="5" custScaleX="191326"/>
      <dgm:spPr/>
    </dgm:pt>
    <dgm:pt modelId="{C863B251-82EF-4FEA-AC46-1817C6DFADD1}" type="pres">
      <dgm:prSet presAssocID="{5152922C-B395-4AE9-A286-2BE012CBB44C}" presName="connectorText" presStyleLbl="sibTrans2D1" presStyleIdx="0" presStyleCnt="5"/>
      <dgm:spPr/>
    </dgm:pt>
    <dgm:pt modelId="{87B42216-E987-4E60-9D7C-6D1B1641AD53}" type="pres">
      <dgm:prSet presAssocID="{F8DFC64B-58E4-49AE-9A11-FC8ABA67D607}" presName="node" presStyleLbl="node1" presStyleIdx="1" presStyleCnt="5" custScaleX="191326">
        <dgm:presLayoutVars>
          <dgm:bulletEnabled val="1"/>
        </dgm:presLayoutVars>
      </dgm:prSet>
      <dgm:spPr/>
    </dgm:pt>
    <dgm:pt modelId="{C79EEE07-CE8B-475E-AD70-85244FD310D0}" type="pres">
      <dgm:prSet presAssocID="{FC82897F-87AB-43CD-A77F-CA03BE96E967}" presName="sibTrans" presStyleLbl="sibTrans2D1" presStyleIdx="1" presStyleCnt="5" custScaleX="191326"/>
      <dgm:spPr/>
    </dgm:pt>
    <dgm:pt modelId="{8298894F-8C35-4510-B7F0-959A9752922F}" type="pres">
      <dgm:prSet presAssocID="{FC82897F-87AB-43CD-A77F-CA03BE96E967}" presName="connectorText" presStyleLbl="sibTrans2D1" presStyleIdx="1" presStyleCnt="5"/>
      <dgm:spPr/>
    </dgm:pt>
    <dgm:pt modelId="{A861C942-976A-4F7C-BFC8-E3A37660F738}" type="pres">
      <dgm:prSet presAssocID="{11F0C70A-66E3-4190-9B68-21EA3E078E3E}" presName="node" presStyleLbl="node1" presStyleIdx="2" presStyleCnt="5" custScaleX="203046" custRadScaleRad="119052" custRadScaleInc="-29214">
        <dgm:presLayoutVars>
          <dgm:bulletEnabled val="1"/>
        </dgm:presLayoutVars>
      </dgm:prSet>
      <dgm:spPr/>
    </dgm:pt>
    <dgm:pt modelId="{F4FEA20A-6FB2-45CE-8911-0C54929F9747}" type="pres">
      <dgm:prSet presAssocID="{D16AF89D-6504-4384-81E8-2649914C775B}" presName="sibTrans" presStyleLbl="sibTrans2D1" presStyleIdx="2" presStyleCnt="5" custScaleX="191326"/>
      <dgm:spPr/>
    </dgm:pt>
    <dgm:pt modelId="{908C0002-CD71-4666-94ED-8AB886FDCA82}" type="pres">
      <dgm:prSet presAssocID="{D16AF89D-6504-4384-81E8-2649914C775B}" presName="connectorText" presStyleLbl="sibTrans2D1" presStyleIdx="2" presStyleCnt="5"/>
      <dgm:spPr/>
    </dgm:pt>
    <dgm:pt modelId="{848F2D95-3073-4E86-BFB0-8F61D71A9F90}" type="pres">
      <dgm:prSet presAssocID="{B127A32B-66E4-4045-9526-5B411720FBAE}" presName="node" presStyleLbl="node1" presStyleIdx="3" presStyleCnt="5" custScaleX="191326">
        <dgm:presLayoutVars>
          <dgm:bulletEnabled val="1"/>
        </dgm:presLayoutVars>
      </dgm:prSet>
      <dgm:spPr/>
    </dgm:pt>
    <dgm:pt modelId="{6345D7A7-630F-4191-B2D6-9846E0A7F913}" type="pres">
      <dgm:prSet presAssocID="{E44699FE-AF28-4396-BEA9-5D572419D23B}" presName="sibTrans" presStyleLbl="sibTrans2D1" presStyleIdx="3" presStyleCnt="5" custScaleX="191326"/>
      <dgm:spPr/>
    </dgm:pt>
    <dgm:pt modelId="{D33361EA-AEF9-4BF4-BADD-975F6FD5C2A6}" type="pres">
      <dgm:prSet presAssocID="{E44699FE-AF28-4396-BEA9-5D572419D23B}" presName="connectorText" presStyleLbl="sibTrans2D1" presStyleIdx="3" presStyleCnt="5"/>
      <dgm:spPr/>
    </dgm:pt>
    <dgm:pt modelId="{D02BC357-B34C-496B-AD56-272982D102FD}" type="pres">
      <dgm:prSet presAssocID="{BB0A9F42-BD7E-4EC8-9ED9-DB45436AEBA1}" presName="node" presStyleLbl="node1" presStyleIdx="4" presStyleCnt="5" custScaleX="191326">
        <dgm:presLayoutVars>
          <dgm:bulletEnabled val="1"/>
        </dgm:presLayoutVars>
      </dgm:prSet>
      <dgm:spPr/>
    </dgm:pt>
    <dgm:pt modelId="{47700118-44C5-4B63-8FDE-99C512AF81F3}" type="pres">
      <dgm:prSet presAssocID="{1E2D4CF9-F5AB-4C17-9015-968C7C24248D}" presName="sibTrans" presStyleLbl="sibTrans2D1" presStyleIdx="4" presStyleCnt="5" custScaleX="191326"/>
      <dgm:spPr/>
    </dgm:pt>
    <dgm:pt modelId="{F1A81712-79A6-4AA2-8D1E-A9C938D0E902}" type="pres">
      <dgm:prSet presAssocID="{1E2D4CF9-F5AB-4C17-9015-968C7C24248D}" presName="connectorText" presStyleLbl="sibTrans2D1" presStyleIdx="4" presStyleCnt="5"/>
      <dgm:spPr/>
    </dgm:pt>
  </dgm:ptLst>
  <dgm:cxnLst>
    <dgm:cxn modelId="{F991DC11-A70A-4656-8807-E5C35C1EBD03}" type="presOf" srcId="{F8DFC64B-58E4-49AE-9A11-FC8ABA67D607}" destId="{87B42216-E987-4E60-9D7C-6D1B1641AD53}" srcOrd="0" destOrd="0" presId="urn:microsoft.com/office/officeart/2005/8/layout/cycle2"/>
    <dgm:cxn modelId="{92931513-423B-471A-9B85-D13B90E55D31}" type="presOf" srcId="{FC82897F-87AB-43CD-A77F-CA03BE96E967}" destId="{8298894F-8C35-4510-B7F0-959A9752922F}" srcOrd="1" destOrd="0" presId="urn:microsoft.com/office/officeart/2005/8/layout/cycle2"/>
    <dgm:cxn modelId="{20C8F726-AF05-4E15-81E6-B9F6177F70D8}" type="presOf" srcId="{FC82897F-87AB-43CD-A77F-CA03BE96E967}" destId="{C79EEE07-CE8B-475E-AD70-85244FD310D0}" srcOrd="0" destOrd="0" presId="urn:microsoft.com/office/officeart/2005/8/layout/cycle2"/>
    <dgm:cxn modelId="{8A724D30-AC9F-4F3A-B017-9AAA38F49ADA}" srcId="{13F270FE-A605-4E92-A184-21065D6EE439}" destId="{C92D0547-282B-4D21-80D5-7B16810385A5}" srcOrd="0" destOrd="0" parTransId="{74011E18-8239-422E-B695-A4C64E5B8422}" sibTransId="{5152922C-B395-4AE9-A286-2BE012CBB44C}"/>
    <dgm:cxn modelId="{1A37AF3B-1C31-47FE-A283-1240E3C38EAD}" type="presOf" srcId="{C92D0547-282B-4D21-80D5-7B16810385A5}" destId="{612AE989-91B9-431B-9B2E-219CF50DA2B2}" srcOrd="0" destOrd="0" presId="urn:microsoft.com/office/officeart/2005/8/layout/cycle2"/>
    <dgm:cxn modelId="{5D0B5944-0861-4ACC-907A-D67C37E60D79}" type="presOf" srcId="{5152922C-B395-4AE9-A286-2BE012CBB44C}" destId="{C863B251-82EF-4FEA-AC46-1817C6DFADD1}" srcOrd="1" destOrd="0" presId="urn:microsoft.com/office/officeart/2005/8/layout/cycle2"/>
    <dgm:cxn modelId="{C955B34A-A0A1-420C-903B-CD181C091CC4}" type="presOf" srcId="{1E2D4CF9-F5AB-4C17-9015-968C7C24248D}" destId="{47700118-44C5-4B63-8FDE-99C512AF81F3}" srcOrd="0" destOrd="0" presId="urn:microsoft.com/office/officeart/2005/8/layout/cycle2"/>
    <dgm:cxn modelId="{37B03A4B-DD89-4087-9221-E0A65037C964}" type="presOf" srcId="{11F0C70A-66E3-4190-9B68-21EA3E078E3E}" destId="{A861C942-976A-4F7C-BFC8-E3A37660F738}" srcOrd="0" destOrd="0" presId="urn:microsoft.com/office/officeart/2005/8/layout/cycle2"/>
    <dgm:cxn modelId="{01EF3D68-6851-4A81-83F4-CABD689382B5}" type="presOf" srcId="{13F270FE-A605-4E92-A184-21065D6EE439}" destId="{1CE95ED2-C7EB-4C0F-B62E-39B00EE713F4}" srcOrd="0" destOrd="0" presId="urn:microsoft.com/office/officeart/2005/8/layout/cycle2"/>
    <dgm:cxn modelId="{F999D668-8F8A-4D8A-B4F5-1A8C7EA2AA63}" type="presOf" srcId="{BB0A9F42-BD7E-4EC8-9ED9-DB45436AEBA1}" destId="{D02BC357-B34C-496B-AD56-272982D102FD}" srcOrd="0" destOrd="0" presId="urn:microsoft.com/office/officeart/2005/8/layout/cycle2"/>
    <dgm:cxn modelId="{7FF6016A-B181-4A1E-BA98-77EFC86C5A01}" type="presOf" srcId="{B127A32B-66E4-4045-9526-5B411720FBAE}" destId="{848F2D95-3073-4E86-BFB0-8F61D71A9F90}" srcOrd="0" destOrd="0" presId="urn:microsoft.com/office/officeart/2005/8/layout/cycle2"/>
    <dgm:cxn modelId="{5B65E08E-1837-4F02-8801-F0CB6407CD99}" type="presOf" srcId="{1E2D4CF9-F5AB-4C17-9015-968C7C24248D}" destId="{F1A81712-79A6-4AA2-8D1E-A9C938D0E902}" srcOrd="1" destOrd="0" presId="urn:microsoft.com/office/officeart/2005/8/layout/cycle2"/>
    <dgm:cxn modelId="{7F59CC93-E24E-4003-914E-BDDC2C1CA63B}" type="presOf" srcId="{E44699FE-AF28-4396-BEA9-5D572419D23B}" destId="{6345D7A7-630F-4191-B2D6-9846E0A7F913}" srcOrd="0" destOrd="0" presId="urn:microsoft.com/office/officeart/2005/8/layout/cycle2"/>
    <dgm:cxn modelId="{AF9BCDA5-F6B8-4C9D-BFF8-CCDB060DA245}" type="presOf" srcId="{D16AF89D-6504-4384-81E8-2649914C775B}" destId="{908C0002-CD71-4666-94ED-8AB886FDCA82}" srcOrd="1" destOrd="0" presId="urn:microsoft.com/office/officeart/2005/8/layout/cycle2"/>
    <dgm:cxn modelId="{CEE261A8-D3B9-465E-B123-5F2F6A6F7E74}" type="presOf" srcId="{D16AF89D-6504-4384-81E8-2649914C775B}" destId="{F4FEA20A-6FB2-45CE-8911-0C54929F9747}" srcOrd="0" destOrd="0" presId="urn:microsoft.com/office/officeart/2005/8/layout/cycle2"/>
    <dgm:cxn modelId="{6627F2BC-0A24-4FBC-A66C-FE19E156D4FD}" srcId="{13F270FE-A605-4E92-A184-21065D6EE439}" destId="{B127A32B-66E4-4045-9526-5B411720FBAE}" srcOrd="3" destOrd="0" parTransId="{5785F52A-2219-49EB-B7F8-FBB15A9F5531}" sibTransId="{E44699FE-AF28-4396-BEA9-5D572419D23B}"/>
    <dgm:cxn modelId="{ED8EF4C0-99CD-475A-AF34-464632B29CAC}" srcId="{13F270FE-A605-4E92-A184-21065D6EE439}" destId="{BB0A9F42-BD7E-4EC8-9ED9-DB45436AEBA1}" srcOrd="4" destOrd="0" parTransId="{82BE998E-3F9B-4184-9926-3C7B21748472}" sibTransId="{1E2D4CF9-F5AB-4C17-9015-968C7C24248D}"/>
    <dgm:cxn modelId="{62089BD3-0E2A-407F-B81D-5B712B2B823C}" srcId="{13F270FE-A605-4E92-A184-21065D6EE439}" destId="{11F0C70A-66E3-4190-9B68-21EA3E078E3E}" srcOrd="2" destOrd="0" parTransId="{8C4E566E-4AF7-4C39-8409-6B7EFFBD2A4B}" sibTransId="{D16AF89D-6504-4384-81E8-2649914C775B}"/>
    <dgm:cxn modelId="{D937AEE3-EF20-4139-B3D2-FE08A686072D}" type="presOf" srcId="{E44699FE-AF28-4396-BEA9-5D572419D23B}" destId="{D33361EA-AEF9-4BF4-BADD-975F6FD5C2A6}" srcOrd="1" destOrd="0" presId="urn:microsoft.com/office/officeart/2005/8/layout/cycle2"/>
    <dgm:cxn modelId="{692911E5-D0B8-4F2C-831B-6B5EB9603748}" type="presOf" srcId="{5152922C-B395-4AE9-A286-2BE012CBB44C}" destId="{E0D6CB01-3C06-460C-B21A-9E3116B040C3}" srcOrd="0" destOrd="0" presId="urn:microsoft.com/office/officeart/2005/8/layout/cycle2"/>
    <dgm:cxn modelId="{8D9383F3-73A2-47FA-BE3C-1AD9969EAC84}" srcId="{13F270FE-A605-4E92-A184-21065D6EE439}" destId="{F8DFC64B-58E4-49AE-9A11-FC8ABA67D607}" srcOrd="1" destOrd="0" parTransId="{492176B4-342A-4439-81F6-2A9AA2EB4C30}" sibTransId="{FC82897F-87AB-43CD-A77F-CA03BE96E967}"/>
    <dgm:cxn modelId="{A0A91D8D-810A-4807-B13F-DD1EAA38B8C6}" type="presParOf" srcId="{1CE95ED2-C7EB-4C0F-B62E-39B00EE713F4}" destId="{612AE989-91B9-431B-9B2E-219CF50DA2B2}" srcOrd="0" destOrd="0" presId="urn:microsoft.com/office/officeart/2005/8/layout/cycle2"/>
    <dgm:cxn modelId="{5E03C237-1C9D-4F9C-BA11-79BE978EE9CE}" type="presParOf" srcId="{1CE95ED2-C7EB-4C0F-B62E-39B00EE713F4}" destId="{E0D6CB01-3C06-460C-B21A-9E3116B040C3}" srcOrd="1" destOrd="0" presId="urn:microsoft.com/office/officeart/2005/8/layout/cycle2"/>
    <dgm:cxn modelId="{5017AB32-D267-418A-9D32-8B4AC3A7B61B}" type="presParOf" srcId="{E0D6CB01-3C06-460C-B21A-9E3116B040C3}" destId="{C863B251-82EF-4FEA-AC46-1817C6DFADD1}" srcOrd="0" destOrd="0" presId="urn:microsoft.com/office/officeart/2005/8/layout/cycle2"/>
    <dgm:cxn modelId="{C2D7126F-2846-43AD-9B4B-0A7138A29C57}" type="presParOf" srcId="{1CE95ED2-C7EB-4C0F-B62E-39B00EE713F4}" destId="{87B42216-E987-4E60-9D7C-6D1B1641AD53}" srcOrd="2" destOrd="0" presId="urn:microsoft.com/office/officeart/2005/8/layout/cycle2"/>
    <dgm:cxn modelId="{F22AA921-CFDC-4E84-90D4-A247072C6D22}" type="presParOf" srcId="{1CE95ED2-C7EB-4C0F-B62E-39B00EE713F4}" destId="{C79EEE07-CE8B-475E-AD70-85244FD310D0}" srcOrd="3" destOrd="0" presId="urn:microsoft.com/office/officeart/2005/8/layout/cycle2"/>
    <dgm:cxn modelId="{7A36AA24-4956-4E12-A2F8-0FCE16EAC3EA}" type="presParOf" srcId="{C79EEE07-CE8B-475E-AD70-85244FD310D0}" destId="{8298894F-8C35-4510-B7F0-959A9752922F}" srcOrd="0" destOrd="0" presId="urn:microsoft.com/office/officeart/2005/8/layout/cycle2"/>
    <dgm:cxn modelId="{8FED492C-7784-4AA2-B0CE-89BB8AE11D1B}" type="presParOf" srcId="{1CE95ED2-C7EB-4C0F-B62E-39B00EE713F4}" destId="{A861C942-976A-4F7C-BFC8-E3A37660F738}" srcOrd="4" destOrd="0" presId="urn:microsoft.com/office/officeart/2005/8/layout/cycle2"/>
    <dgm:cxn modelId="{BC98F643-3C86-4DC5-B3F4-51E9CA356104}" type="presParOf" srcId="{1CE95ED2-C7EB-4C0F-B62E-39B00EE713F4}" destId="{F4FEA20A-6FB2-45CE-8911-0C54929F9747}" srcOrd="5" destOrd="0" presId="urn:microsoft.com/office/officeart/2005/8/layout/cycle2"/>
    <dgm:cxn modelId="{75260FB1-AEA6-4076-AB23-87223D0D3C20}" type="presParOf" srcId="{F4FEA20A-6FB2-45CE-8911-0C54929F9747}" destId="{908C0002-CD71-4666-94ED-8AB886FDCA82}" srcOrd="0" destOrd="0" presId="urn:microsoft.com/office/officeart/2005/8/layout/cycle2"/>
    <dgm:cxn modelId="{F414219A-2A9A-4406-860C-20C863C8D08B}" type="presParOf" srcId="{1CE95ED2-C7EB-4C0F-B62E-39B00EE713F4}" destId="{848F2D95-3073-4E86-BFB0-8F61D71A9F90}" srcOrd="6" destOrd="0" presId="urn:microsoft.com/office/officeart/2005/8/layout/cycle2"/>
    <dgm:cxn modelId="{FA7B0F45-08BF-4561-A677-7859B3B652C7}" type="presParOf" srcId="{1CE95ED2-C7EB-4C0F-B62E-39B00EE713F4}" destId="{6345D7A7-630F-4191-B2D6-9846E0A7F913}" srcOrd="7" destOrd="0" presId="urn:microsoft.com/office/officeart/2005/8/layout/cycle2"/>
    <dgm:cxn modelId="{E3A5CED8-08D1-403B-A5ED-9EA558C1F1E4}" type="presParOf" srcId="{6345D7A7-630F-4191-B2D6-9846E0A7F913}" destId="{D33361EA-AEF9-4BF4-BADD-975F6FD5C2A6}" srcOrd="0" destOrd="0" presId="urn:microsoft.com/office/officeart/2005/8/layout/cycle2"/>
    <dgm:cxn modelId="{22059322-B2C9-46A2-B854-A9BFBF575D83}" type="presParOf" srcId="{1CE95ED2-C7EB-4C0F-B62E-39B00EE713F4}" destId="{D02BC357-B34C-496B-AD56-272982D102FD}" srcOrd="8" destOrd="0" presId="urn:microsoft.com/office/officeart/2005/8/layout/cycle2"/>
    <dgm:cxn modelId="{7F15D349-230B-4EC7-AD6D-236B73729C46}" type="presParOf" srcId="{1CE95ED2-C7EB-4C0F-B62E-39B00EE713F4}" destId="{47700118-44C5-4B63-8FDE-99C512AF81F3}" srcOrd="9" destOrd="0" presId="urn:microsoft.com/office/officeart/2005/8/layout/cycle2"/>
    <dgm:cxn modelId="{133C103F-2A1C-41E4-A767-7AF549B4E9BA}" type="presParOf" srcId="{47700118-44C5-4B63-8FDE-99C512AF81F3}" destId="{F1A81712-79A6-4AA2-8D1E-A9C938D0E902}"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EC4E79-B620-487C-B863-6A19F83EB52F}"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C6AB7B9E-F3B6-4241-B54D-A41CF274B35D}">
      <dgm:prSet custT="1"/>
      <dgm:spPr/>
      <dgm:t>
        <a:bodyPr/>
        <a:lstStyle/>
        <a:p>
          <a:r>
            <a:rPr lang="en-US" sz="1600" b="0" i="0" dirty="0">
              <a:solidFill>
                <a:schemeClr val="tx1"/>
              </a:solidFill>
            </a:rPr>
            <a:t>Target oriented </a:t>
          </a:r>
          <a:endParaRPr lang="en-US" sz="1600" dirty="0">
            <a:solidFill>
              <a:schemeClr val="tx1"/>
            </a:solidFill>
          </a:endParaRPr>
        </a:p>
      </dgm:t>
    </dgm:pt>
    <dgm:pt modelId="{F1E586CA-9ACB-4E55-AFEC-1613CB40F59F}" type="parTrans" cxnId="{A372FF8B-0A49-412E-8743-F66679A53088}">
      <dgm:prSet/>
      <dgm:spPr/>
      <dgm:t>
        <a:bodyPr/>
        <a:lstStyle/>
        <a:p>
          <a:endParaRPr lang="en-US"/>
        </a:p>
      </dgm:t>
    </dgm:pt>
    <dgm:pt modelId="{9FF7FB16-364C-4B8D-9303-4C34FFE7455F}" type="sibTrans" cxnId="{A372FF8B-0A49-412E-8743-F66679A53088}">
      <dgm:prSet custT="1"/>
      <dgm:spPr>
        <a:solidFill>
          <a:schemeClr val="tx2"/>
        </a:solidFill>
      </dgm:spPr>
      <dgm:t>
        <a:bodyPr/>
        <a:lstStyle/>
        <a:p>
          <a:endParaRPr lang="en-US" sz="1200"/>
        </a:p>
      </dgm:t>
    </dgm:pt>
    <dgm:pt modelId="{CAC11FF7-B8D5-4973-99A6-07140BDD533A}">
      <dgm:prSet custT="1"/>
      <dgm:spPr/>
      <dgm:t>
        <a:bodyPr/>
        <a:lstStyle/>
        <a:p>
          <a:r>
            <a:rPr lang="en-US" sz="1600" b="0" i="0" dirty="0">
              <a:solidFill>
                <a:schemeClr val="tx1"/>
              </a:solidFill>
            </a:rPr>
            <a:t>Follow Strong leadership </a:t>
          </a:r>
          <a:endParaRPr lang="en-US" sz="1600" dirty="0">
            <a:solidFill>
              <a:schemeClr val="tx1"/>
            </a:solidFill>
          </a:endParaRPr>
        </a:p>
      </dgm:t>
    </dgm:pt>
    <dgm:pt modelId="{A2A55421-38B3-43E5-B909-CD538634EA05}" type="parTrans" cxnId="{118AAFE0-8D9A-47BA-8A4D-099733E0A5D8}">
      <dgm:prSet/>
      <dgm:spPr/>
      <dgm:t>
        <a:bodyPr/>
        <a:lstStyle/>
        <a:p>
          <a:endParaRPr lang="en-US"/>
        </a:p>
      </dgm:t>
    </dgm:pt>
    <dgm:pt modelId="{5CF683F5-7057-47F4-9139-763CDE278E9D}" type="sibTrans" cxnId="{118AAFE0-8D9A-47BA-8A4D-099733E0A5D8}">
      <dgm:prSet custT="1"/>
      <dgm:spPr/>
      <dgm:t>
        <a:bodyPr/>
        <a:lstStyle/>
        <a:p>
          <a:endParaRPr lang="en-US" sz="1200"/>
        </a:p>
      </dgm:t>
    </dgm:pt>
    <dgm:pt modelId="{62915E3B-9A27-4766-979F-3AD557563FC7}">
      <dgm:prSet custT="1"/>
      <dgm:spPr/>
      <dgm:t>
        <a:bodyPr/>
        <a:lstStyle/>
        <a:p>
          <a:r>
            <a:rPr lang="en-US" sz="1600" b="0" i="0" dirty="0">
              <a:solidFill>
                <a:schemeClr val="tx1"/>
              </a:solidFill>
            </a:rPr>
            <a:t>Individual Innovative</a:t>
          </a:r>
          <a:endParaRPr lang="en-US" sz="1600" dirty="0">
            <a:solidFill>
              <a:schemeClr val="tx1"/>
            </a:solidFill>
          </a:endParaRPr>
        </a:p>
      </dgm:t>
    </dgm:pt>
    <dgm:pt modelId="{154E657F-B2C5-4DB6-B406-208FDA0D677B}" type="parTrans" cxnId="{47ED5874-8655-4180-960E-E9E6C4964FAA}">
      <dgm:prSet/>
      <dgm:spPr/>
      <dgm:t>
        <a:bodyPr/>
        <a:lstStyle/>
        <a:p>
          <a:endParaRPr lang="en-US"/>
        </a:p>
      </dgm:t>
    </dgm:pt>
    <dgm:pt modelId="{EB4E2747-E9FB-4DB4-B19C-F5BA3168C652}" type="sibTrans" cxnId="{47ED5874-8655-4180-960E-E9E6C4964FAA}">
      <dgm:prSet custT="1"/>
      <dgm:spPr/>
      <dgm:t>
        <a:bodyPr/>
        <a:lstStyle/>
        <a:p>
          <a:endParaRPr lang="en-US" sz="1200"/>
        </a:p>
      </dgm:t>
    </dgm:pt>
    <dgm:pt modelId="{5AF2C9F4-2BFF-4FBD-832E-88092301BB1B}">
      <dgm:prSet custT="1"/>
      <dgm:spPr/>
      <dgm:t>
        <a:bodyPr/>
        <a:lstStyle/>
        <a:p>
          <a:r>
            <a:rPr lang="en-US" sz="1600" b="0" i="0" dirty="0">
              <a:solidFill>
                <a:schemeClr val="tx1"/>
              </a:solidFill>
            </a:rPr>
            <a:t>Open communicative </a:t>
          </a:r>
          <a:endParaRPr lang="en-US" sz="1600" dirty="0">
            <a:solidFill>
              <a:schemeClr val="tx1"/>
            </a:solidFill>
          </a:endParaRPr>
        </a:p>
      </dgm:t>
    </dgm:pt>
    <dgm:pt modelId="{FEEA051D-DC7A-4035-BA3F-668AB97853E1}" type="parTrans" cxnId="{F99FD0AF-03A4-4A51-B7D6-A01B5B859B08}">
      <dgm:prSet/>
      <dgm:spPr/>
      <dgm:t>
        <a:bodyPr/>
        <a:lstStyle/>
        <a:p>
          <a:endParaRPr lang="en-US"/>
        </a:p>
      </dgm:t>
    </dgm:pt>
    <dgm:pt modelId="{31E78A34-D6A2-4697-A62B-0567F9F9A71F}" type="sibTrans" cxnId="{F99FD0AF-03A4-4A51-B7D6-A01B5B859B08}">
      <dgm:prSet custT="1"/>
      <dgm:spPr/>
      <dgm:t>
        <a:bodyPr/>
        <a:lstStyle/>
        <a:p>
          <a:endParaRPr lang="en-US" sz="1200"/>
        </a:p>
      </dgm:t>
    </dgm:pt>
    <dgm:pt modelId="{ECA4C566-0340-4867-B848-2BBA0FC80887}">
      <dgm:prSet custT="1"/>
      <dgm:spPr/>
      <dgm:t>
        <a:bodyPr/>
        <a:lstStyle/>
        <a:p>
          <a:r>
            <a:rPr lang="en-US" sz="1600" b="0" i="0" dirty="0">
              <a:solidFill>
                <a:schemeClr val="tx1"/>
              </a:solidFill>
            </a:rPr>
            <a:t>Resolving the conflict constructively (</a:t>
          </a:r>
          <a:r>
            <a:rPr lang="en-GB" sz="1600" b="0" i="0" dirty="0">
              <a:solidFill>
                <a:schemeClr val="tx1"/>
              </a:solidFill>
            </a:rPr>
            <a:t>Hoppe, 2018)</a:t>
          </a:r>
          <a:endParaRPr lang="en-US" sz="1600" dirty="0">
            <a:solidFill>
              <a:schemeClr val="tx1"/>
            </a:solidFill>
          </a:endParaRPr>
        </a:p>
      </dgm:t>
    </dgm:pt>
    <dgm:pt modelId="{16B41BD8-F212-4C97-92EA-C9FAB7F9D86C}" type="parTrans" cxnId="{6B2FFF50-44A5-4BCD-95DB-DB266A9193EB}">
      <dgm:prSet/>
      <dgm:spPr/>
      <dgm:t>
        <a:bodyPr/>
        <a:lstStyle/>
        <a:p>
          <a:endParaRPr lang="en-US"/>
        </a:p>
      </dgm:t>
    </dgm:pt>
    <dgm:pt modelId="{A29D93CC-43C8-4517-AB3F-E4B4F624B272}" type="sibTrans" cxnId="{6B2FFF50-44A5-4BCD-95DB-DB266A9193EB}">
      <dgm:prSet/>
      <dgm:spPr/>
      <dgm:t>
        <a:bodyPr/>
        <a:lstStyle/>
        <a:p>
          <a:endParaRPr lang="en-US"/>
        </a:p>
      </dgm:t>
    </dgm:pt>
    <dgm:pt modelId="{701B0CAB-C114-445E-A884-1F1D7DF44692}" type="pres">
      <dgm:prSet presAssocID="{30EC4E79-B620-487C-B863-6A19F83EB52F}" presName="Name0" presStyleCnt="0">
        <dgm:presLayoutVars>
          <dgm:dir/>
          <dgm:resizeHandles val="exact"/>
        </dgm:presLayoutVars>
      </dgm:prSet>
      <dgm:spPr/>
    </dgm:pt>
    <dgm:pt modelId="{E0B8D699-E0E1-4FFF-90AA-411EA75354D6}" type="pres">
      <dgm:prSet presAssocID="{C6AB7B9E-F3B6-4241-B54D-A41CF274B35D}" presName="node" presStyleLbl="node1" presStyleIdx="0" presStyleCnt="5">
        <dgm:presLayoutVars>
          <dgm:bulletEnabled val="1"/>
        </dgm:presLayoutVars>
      </dgm:prSet>
      <dgm:spPr/>
    </dgm:pt>
    <dgm:pt modelId="{4C128139-E307-41D2-846F-4CD4655AC6B9}" type="pres">
      <dgm:prSet presAssocID="{9FF7FB16-364C-4B8D-9303-4C34FFE7455F}" presName="sibTrans" presStyleLbl="sibTrans2D1" presStyleIdx="0" presStyleCnt="4"/>
      <dgm:spPr/>
    </dgm:pt>
    <dgm:pt modelId="{5D8F5559-C419-4A19-BD13-4FEAA0E9F9DB}" type="pres">
      <dgm:prSet presAssocID="{9FF7FB16-364C-4B8D-9303-4C34FFE7455F}" presName="connectorText" presStyleLbl="sibTrans2D1" presStyleIdx="0" presStyleCnt="4"/>
      <dgm:spPr/>
    </dgm:pt>
    <dgm:pt modelId="{55813463-CFDB-4E0D-8954-568AE6F5F236}" type="pres">
      <dgm:prSet presAssocID="{CAC11FF7-B8D5-4973-99A6-07140BDD533A}" presName="node" presStyleLbl="node1" presStyleIdx="1" presStyleCnt="5">
        <dgm:presLayoutVars>
          <dgm:bulletEnabled val="1"/>
        </dgm:presLayoutVars>
      </dgm:prSet>
      <dgm:spPr/>
    </dgm:pt>
    <dgm:pt modelId="{26DF5FD2-08FA-4943-A8E6-C5464EB55515}" type="pres">
      <dgm:prSet presAssocID="{5CF683F5-7057-47F4-9139-763CDE278E9D}" presName="sibTrans" presStyleLbl="sibTrans2D1" presStyleIdx="1" presStyleCnt="4"/>
      <dgm:spPr/>
    </dgm:pt>
    <dgm:pt modelId="{F70C8630-2412-4A41-81E7-A23496F0310E}" type="pres">
      <dgm:prSet presAssocID="{5CF683F5-7057-47F4-9139-763CDE278E9D}" presName="connectorText" presStyleLbl="sibTrans2D1" presStyleIdx="1" presStyleCnt="4"/>
      <dgm:spPr/>
    </dgm:pt>
    <dgm:pt modelId="{8A920BED-97F6-4C6F-9FDC-22A4CD6EBB14}" type="pres">
      <dgm:prSet presAssocID="{62915E3B-9A27-4766-979F-3AD557563FC7}" presName="node" presStyleLbl="node1" presStyleIdx="2" presStyleCnt="5" custScaleX="117936">
        <dgm:presLayoutVars>
          <dgm:bulletEnabled val="1"/>
        </dgm:presLayoutVars>
      </dgm:prSet>
      <dgm:spPr/>
    </dgm:pt>
    <dgm:pt modelId="{83F7036A-A9B2-4029-9522-973917C20D16}" type="pres">
      <dgm:prSet presAssocID="{EB4E2747-E9FB-4DB4-B19C-F5BA3168C652}" presName="sibTrans" presStyleLbl="sibTrans2D1" presStyleIdx="2" presStyleCnt="4"/>
      <dgm:spPr/>
    </dgm:pt>
    <dgm:pt modelId="{66246325-6ADD-42C9-8B9C-1E79D432CA2B}" type="pres">
      <dgm:prSet presAssocID="{EB4E2747-E9FB-4DB4-B19C-F5BA3168C652}" presName="connectorText" presStyleLbl="sibTrans2D1" presStyleIdx="2" presStyleCnt="4"/>
      <dgm:spPr/>
    </dgm:pt>
    <dgm:pt modelId="{CECE833A-89E0-421C-8859-BA39EC7E391D}" type="pres">
      <dgm:prSet presAssocID="{5AF2C9F4-2BFF-4FBD-832E-88092301BB1B}" presName="node" presStyleLbl="node1" presStyleIdx="3" presStyleCnt="5">
        <dgm:presLayoutVars>
          <dgm:bulletEnabled val="1"/>
        </dgm:presLayoutVars>
      </dgm:prSet>
      <dgm:spPr/>
    </dgm:pt>
    <dgm:pt modelId="{C744AA97-ED6B-42F3-A30D-344F3722521A}" type="pres">
      <dgm:prSet presAssocID="{31E78A34-D6A2-4697-A62B-0567F9F9A71F}" presName="sibTrans" presStyleLbl="sibTrans2D1" presStyleIdx="3" presStyleCnt="4"/>
      <dgm:spPr/>
    </dgm:pt>
    <dgm:pt modelId="{89004041-57EF-4EAD-A465-AD3E576B7B41}" type="pres">
      <dgm:prSet presAssocID="{31E78A34-D6A2-4697-A62B-0567F9F9A71F}" presName="connectorText" presStyleLbl="sibTrans2D1" presStyleIdx="3" presStyleCnt="4"/>
      <dgm:spPr/>
    </dgm:pt>
    <dgm:pt modelId="{050FC023-C61C-4D93-8EBC-68652DBAECE6}" type="pres">
      <dgm:prSet presAssocID="{ECA4C566-0340-4867-B848-2BBA0FC80887}" presName="node" presStyleLbl="node1" presStyleIdx="4" presStyleCnt="5">
        <dgm:presLayoutVars>
          <dgm:bulletEnabled val="1"/>
        </dgm:presLayoutVars>
      </dgm:prSet>
      <dgm:spPr/>
    </dgm:pt>
  </dgm:ptLst>
  <dgm:cxnLst>
    <dgm:cxn modelId="{559EBE08-6CED-40D3-8904-3033989D2463}" type="presOf" srcId="{CAC11FF7-B8D5-4973-99A6-07140BDD533A}" destId="{55813463-CFDB-4E0D-8954-568AE6F5F236}" srcOrd="0" destOrd="0" presId="urn:microsoft.com/office/officeart/2005/8/layout/process1"/>
    <dgm:cxn modelId="{70C01711-1918-4E2A-B819-7E77F9D396D6}" type="presOf" srcId="{31E78A34-D6A2-4697-A62B-0567F9F9A71F}" destId="{C744AA97-ED6B-42F3-A30D-344F3722521A}" srcOrd="0" destOrd="0" presId="urn:microsoft.com/office/officeart/2005/8/layout/process1"/>
    <dgm:cxn modelId="{62A9E512-8B82-4EF0-8F17-D3809FDD0025}" type="presOf" srcId="{EB4E2747-E9FB-4DB4-B19C-F5BA3168C652}" destId="{83F7036A-A9B2-4029-9522-973917C20D16}" srcOrd="0" destOrd="0" presId="urn:microsoft.com/office/officeart/2005/8/layout/process1"/>
    <dgm:cxn modelId="{7DBE152A-BF24-46DC-B96C-893B12D70567}" type="presOf" srcId="{C6AB7B9E-F3B6-4241-B54D-A41CF274B35D}" destId="{E0B8D699-E0E1-4FFF-90AA-411EA75354D6}" srcOrd="0" destOrd="0" presId="urn:microsoft.com/office/officeart/2005/8/layout/process1"/>
    <dgm:cxn modelId="{1762D743-99C2-48A2-A4AD-74694A89873C}" type="presOf" srcId="{ECA4C566-0340-4867-B848-2BBA0FC80887}" destId="{050FC023-C61C-4D93-8EBC-68652DBAECE6}" srcOrd="0" destOrd="0" presId="urn:microsoft.com/office/officeart/2005/8/layout/process1"/>
    <dgm:cxn modelId="{6B2FFF50-44A5-4BCD-95DB-DB266A9193EB}" srcId="{30EC4E79-B620-487C-B863-6A19F83EB52F}" destId="{ECA4C566-0340-4867-B848-2BBA0FC80887}" srcOrd="4" destOrd="0" parTransId="{16B41BD8-F212-4C97-92EA-C9FAB7F9D86C}" sibTransId="{A29D93CC-43C8-4517-AB3F-E4B4F624B272}"/>
    <dgm:cxn modelId="{6C094971-17E0-4578-A7CA-E83C1090EFF4}" type="presOf" srcId="{31E78A34-D6A2-4697-A62B-0567F9F9A71F}" destId="{89004041-57EF-4EAD-A465-AD3E576B7B41}" srcOrd="1" destOrd="0" presId="urn:microsoft.com/office/officeart/2005/8/layout/process1"/>
    <dgm:cxn modelId="{47ED5874-8655-4180-960E-E9E6C4964FAA}" srcId="{30EC4E79-B620-487C-B863-6A19F83EB52F}" destId="{62915E3B-9A27-4766-979F-3AD557563FC7}" srcOrd="2" destOrd="0" parTransId="{154E657F-B2C5-4DB6-B406-208FDA0D677B}" sibTransId="{EB4E2747-E9FB-4DB4-B19C-F5BA3168C652}"/>
    <dgm:cxn modelId="{C0FA5F83-2D72-42FE-A3F2-8D4F156A470B}" type="presOf" srcId="{5CF683F5-7057-47F4-9139-763CDE278E9D}" destId="{26DF5FD2-08FA-4943-A8E6-C5464EB55515}" srcOrd="0" destOrd="0" presId="urn:microsoft.com/office/officeart/2005/8/layout/process1"/>
    <dgm:cxn modelId="{3F406A8A-F8E9-4693-8E8A-C833456A0E57}" type="presOf" srcId="{30EC4E79-B620-487C-B863-6A19F83EB52F}" destId="{701B0CAB-C114-445E-A884-1F1D7DF44692}" srcOrd="0" destOrd="0" presId="urn:microsoft.com/office/officeart/2005/8/layout/process1"/>
    <dgm:cxn modelId="{A372FF8B-0A49-412E-8743-F66679A53088}" srcId="{30EC4E79-B620-487C-B863-6A19F83EB52F}" destId="{C6AB7B9E-F3B6-4241-B54D-A41CF274B35D}" srcOrd="0" destOrd="0" parTransId="{F1E586CA-9ACB-4E55-AFEC-1613CB40F59F}" sibTransId="{9FF7FB16-364C-4B8D-9303-4C34FFE7455F}"/>
    <dgm:cxn modelId="{F99FD0AF-03A4-4A51-B7D6-A01B5B859B08}" srcId="{30EC4E79-B620-487C-B863-6A19F83EB52F}" destId="{5AF2C9F4-2BFF-4FBD-832E-88092301BB1B}" srcOrd="3" destOrd="0" parTransId="{FEEA051D-DC7A-4035-BA3F-668AB97853E1}" sibTransId="{31E78A34-D6A2-4697-A62B-0567F9F9A71F}"/>
    <dgm:cxn modelId="{17D908C1-D43A-4173-974C-0F84D18FAE46}" type="presOf" srcId="{EB4E2747-E9FB-4DB4-B19C-F5BA3168C652}" destId="{66246325-6ADD-42C9-8B9C-1E79D432CA2B}" srcOrd="1" destOrd="0" presId="urn:microsoft.com/office/officeart/2005/8/layout/process1"/>
    <dgm:cxn modelId="{339B6CC4-C864-48AE-83EB-2384EBAF7D16}" type="presOf" srcId="{9FF7FB16-364C-4B8D-9303-4C34FFE7455F}" destId="{5D8F5559-C419-4A19-BD13-4FEAA0E9F9DB}" srcOrd="1" destOrd="0" presId="urn:microsoft.com/office/officeart/2005/8/layout/process1"/>
    <dgm:cxn modelId="{8B16E9C6-18E7-4299-A568-83B3B3580000}" type="presOf" srcId="{62915E3B-9A27-4766-979F-3AD557563FC7}" destId="{8A920BED-97F6-4C6F-9FDC-22A4CD6EBB14}" srcOrd="0" destOrd="0" presId="urn:microsoft.com/office/officeart/2005/8/layout/process1"/>
    <dgm:cxn modelId="{76A15ECC-E5B1-4940-B8BC-E80945156C30}" type="presOf" srcId="{9FF7FB16-364C-4B8D-9303-4C34FFE7455F}" destId="{4C128139-E307-41D2-846F-4CD4655AC6B9}" srcOrd="0" destOrd="0" presId="urn:microsoft.com/office/officeart/2005/8/layout/process1"/>
    <dgm:cxn modelId="{27476EDB-2C27-4B7B-914C-0F653DE5185A}" type="presOf" srcId="{5CF683F5-7057-47F4-9139-763CDE278E9D}" destId="{F70C8630-2412-4A41-81E7-A23496F0310E}" srcOrd="1" destOrd="0" presId="urn:microsoft.com/office/officeart/2005/8/layout/process1"/>
    <dgm:cxn modelId="{118AAFE0-8D9A-47BA-8A4D-099733E0A5D8}" srcId="{30EC4E79-B620-487C-B863-6A19F83EB52F}" destId="{CAC11FF7-B8D5-4973-99A6-07140BDD533A}" srcOrd="1" destOrd="0" parTransId="{A2A55421-38B3-43E5-B909-CD538634EA05}" sibTransId="{5CF683F5-7057-47F4-9139-763CDE278E9D}"/>
    <dgm:cxn modelId="{B271AEE9-223B-474E-874B-304CCE254B7B}" type="presOf" srcId="{5AF2C9F4-2BFF-4FBD-832E-88092301BB1B}" destId="{CECE833A-89E0-421C-8859-BA39EC7E391D}" srcOrd="0" destOrd="0" presId="urn:microsoft.com/office/officeart/2005/8/layout/process1"/>
    <dgm:cxn modelId="{4A6ADC61-33E7-44CD-B3ED-60B92DB6657C}" type="presParOf" srcId="{701B0CAB-C114-445E-A884-1F1D7DF44692}" destId="{E0B8D699-E0E1-4FFF-90AA-411EA75354D6}" srcOrd="0" destOrd="0" presId="urn:microsoft.com/office/officeart/2005/8/layout/process1"/>
    <dgm:cxn modelId="{9050D190-CF58-48BE-A0DF-E4370FEA7A0D}" type="presParOf" srcId="{701B0CAB-C114-445E-A884-1F1D7DF44692}" destId="{4C128139-E307-41D2-846F-4CD4655AC6B9}" srcOrd="1" destOrd="0" presId="urn:microsoft.com/office/officeart/2005/8/layout/process1"/>
    <dgm:cxn modelId="{6FE36414-D614-4CA7-848A-22C79BDF6C00}" type="presParOf" srcId="{4C128139-E307-41D2-846F-4CD4655AC6B9}" destId="{5D8F5559-C419-4A19-BD13-4FEAA0E9F9DB}" srcOrd="0" destOrd="0" presId="urn:microsoft.com/office/officeart/2005/8/layout/process1"/>
    <dgm:cxn modelId="{BFA76C16-36A5-4B82-A8BA-D3C0C33DF249}" type="presParOf" srcId="{701B0CAB-C114-445E-A884-1F1D7DF44692}" destId="{55813463-CFDB-4E0D-8954-568AE6F5F236}" srcOrd="2" destOrd="0" presId="urn:microsoft.com/office/officeart/2005/8/layout/process1"/>
    <dgm:cxn modelId="{7B63DDC7-D3BF-412C-BFAC-994F5567F3E5}" type="presParOf" srcId="{701B0CAB-C114-445E-A884-1F1D7DF44692}" destId="{26DF5FD2-08FA-4943-A8E6-C5464EB55515}" srcOrd="3" destOrd="0" presId="urn:microsoft.com/office/officeart/2005/8/layout/process1"/>
    <dgm:cxn modelId="{AE4FDABC-04F7-44F9-9F44-1B0CDE14E5BC}" type="presParOf" srcId="{26DF5FD2-08FA-4943-A8E6-C5464EB55515}" destId="{F70C8630-2412-4A41-81E7-A23496F0310E}" srcOrd="0" destOrd="0" presId="urn:microsoft.com/office/officeart/2005/8/layout/process1"/>
    <dgm:cxn modelId="{ADF5D4EC-12DB-41E3-9289-BFCADEF039C0}" type="presParOf" srcId="{701B0CAB-C114-445E-A884-1F1D7DF44692}" destId="{8A920BED-97F6-4C6F-9FDC-22A4CD6EBB14}" srcOrd="4" destOrd="0" presId="urn:microsoft.com/office/officeart/2005/8/layout/process1"/>
    <dgm:cxn modelId="{B7CACCB4-05E8-4683-855C-A2C4AEB78156}" type="presParOf" srcId="{701B0CAB-C114-445E-A884-1F1D7DF44692}" destId="{83F7036A-A9B2-4029-9522-973917C20D16}" srcOrd="5" destOrd="0" presId="urn:microsoft.com/office/officeart/2005/8/layout/process1"/>
    <dgm:cxn modelId="{D9DDCDA8-3F57-42EC-88D9-7A4E0E010AA1}" type="presParOf" srcId="{83F7036A-A9B2-4029-9522-973917C20D16}" destId="{66246325-6ADD-42C9-8B9C-1E79D432CA2B}" srcOrd="0" destOrd="0" presId="urn:microsoft.com/office/officeart/2005/8/layout/process1"/>
    <dgm:cxn modelId="{78EC0B66-5A35-4A18-88FB-3EADEB3B0DF6}" type="presParOf" srcId="{701B0CAB-C114-445E-A884-1F1D7DF44692}" destId="{CECE833A-89E0-421C-8859-BA39EC7E391D}" srcOrd="6" destOrd="0" presId="urn:microsoft.com/office/officeart/2005/8/layout/process1"/>
    <dgm:cxn modelId="{9A81E753-68F5-4A7C-89DF-8CC79EF3C18A}" type="presParOf" srcId="{701B0CAB-C114-445E-A884-1F1D7DF44692}" destId="{C744AA97-ED6B-42F3-A30D-344F3722521A}" srcOrd="7" destOrd="0" presId="urn:microsoft.com/office/officeart/2005/8/layout/process1"/>
    <dgm:cxn modelId="{A14739FA-4BC4-4D47-A280-728C72E739A6}" type="presParOf" srcId="{C744AA97-ED6B-42F3-A30D-344F3722521A}" destId="{89004041-57EF-4EAD-A465-AD3E576B7B41}" srcOrd="0" destOrd="0" presId="urn:microsoft.com/office/officeart/2005/8/layout/process1"/>
    <dgm:cxn modelId="{3017DBF3-4477-419B-AE47-4765F10C6F19}" type="presParOf" srcId="{701B0CAB-C114-445E-A884-1F1D7DF44692}" destId="{050FC023-C61C-4D93-8EBC-68652DBAECE6}"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BD02C4B-5476-4C91-ADC6-2B42B08FF73E}" type="doc">
      <dgm:prSet loTypeId="urn:microsoft.com/office/officeart/2005/8/layout/vList2" loCatId="list" qsTypeId="urn:microsoft.com/office/officeart/2005/8/quickstyle/3d6" qsCatId="3D" csTypeId="urn:microsoft.com/office/officeart/2005/8/colors/colorful1" csCatId="colorful" phldr="1"/>
      <dgm:spPr/>
      <dgm:t>
        <a:bodyPr/>
        <a:lstStyle/>
        <a:p>
          <a:endParaRPr lang="en-US"/>
        </a:p>
      </dgm:t>
    </dgm:pt>
    <dgm:pt modelId="{200B3206-5D1C-4385-B83A-A7FF42772B80}">
      <dgm:prSet/>
      <dgm:spPr/>
      <dgm:t>
        <a:bodyPr/>
        <a:lstStyle/>
        <a:p>
          <a:r>
            <a:rPr lang="en-GB" b="1" dirty="0">
              <a:solidFill>
                <a:schemeClr val="tx1"/>
              </a:solidFill>
            </a:rPr>
            <a:t>Consider each employee's ideas </a:t>
          </a:r>
          <a:endParaRPr lang="en-US" dirty="0">
            <a:solidFill>
              <a:schemeClr val="tx1"/>
            </a:solidFill>
          </a:endParaRPr>
        </a:p>
      </dgm:t>
    </dgm:pt>
    <dgm:pt modelId="{EE19D5BE-1833-454D-9A99-0EB74387BAB2}" type="parTrans" cxnId="{719A2535-0E7E-4163-973D-CC6F07FD14C3}">
      <dgm:prSet/>
      <dgm:spPr/>
      <dgm:t>
        <a:bodyPr/>
        <a:lstStyle/>
        <a:p>
          <a:endParaRPr lang="en-US"/>
        </a:p>
      </dgm:t>
    </dgm:pt>
    <dgm:pt modelId="{3397B448-FEAF-4D3B-9570-31DC33CCBE69}" type="sibTrans" cxnId="{719A2535-0E7E-4163-973D-CC6F07FD14C3}">
      <dgm:prSet/>
      <dgm:spPr/>
      <dgm:t>
        <a:bodyPr/>
        <a:lstStyle/>
        <a:p>
          <a:endParaRPr lang="en-US"/>
        </a:p>
      </dgm:t>
    </dgm:pt>
    <dgm:pt modelId="{2171BF09-646E-4589-B530-99B8E98495B6}">
      <dgm:prSet/>
      <dgm:spPr/>
      <dgm:t>
        <a:bodyPr/>
        <a:lstStyle/>
        <a:p>
          <a:r>
            <a:rPr lang="en-US" dirty="0"/>
            <a:t> </a:t>
          </a:r>
          <a:r>
            <a:rPr lang="en-GB" b="1" dirty="0">
              <a:solidFill>
                <a:schemeClr val="tx1"/>
              </a:solidFill>
            </a:rPr>
            <a:t>Delegate problem-solving tasks to the team</a:t>
          </a:r>
          <a:endParaRPr lang="en-US" dirty="0">
            <a:solidFill>
              <a:schemeClr val="tx1"/>
            </a:solidFill>
          </a:endParaRPr>
        </a:p>
      </dgm:t>
    </dgm:pt>
    <dgm:pt modelId="{242815E0-1873-49C4-B3F7-D80FB652E017}" type="parTrans" cxnId="{A799EDB1-4A3B-495A-8C34-CA1E3B0305EA}">
      <dgm:prSet/>
      <dgm:spPr/>
      <dgm:t>
        <a:bodyPr/>
        <a:lstStyle/>
        <a:p>
          <a:endParaRPr lang="en-US"/>
        </a:p>
      </dgm:t>
    </dgm:pt>
    <dgm:pt modelId="{696EEB67-5238-4DD5-A4DE-7B5DD3B64B8C}" type="sibTrans" cxnId="{A799EDB1-4A3B-495A-8C34-CA1E3B0305EA}">
      <dgm:prSet/>
      <dgm:spPr/>
      <dgm:t>
        <a:bodyPr/>
        <a:lstStyle/>
        <a:p>
          <a:endParaRPr lang="en-US"/>
        </a:p>
      </dgm:t>
    </dgm:pt>
    <dgm:pt modelId="{2FF686CF-49DF-45A7-A342-58B29811DE8B}">
      <dgm:prSet/>
      <dgm:spPr/>
      <dgm:t>
        <a:bodyPr/>
        <a:lstStyle/>
        <a:p>
          <a:r>
            <a:rPr lang="en-GB" b="1" dirty="0">
              <a:solidFill>
                <a:schemeClr val="tx1"/>
              </a:solidFill>
            </a:rPr>
            <a:t>Encourage team members to share information</a:t>
          </a:r>
          <a:endParaRPr lang="en-US" dirty="0">
            <a:solidFill>
              <a:schemeClr val="tx1"/>
            </a:solidFill>
          </a:endParaRPr>
        </a:p>
      </dgm:t>
    </dgm:pt>
    <dgm:pt modelId="{8F17C8AF-C3D8-41A5-A3C1-91AC408DA555}" type="parTrans" cxnId="{9FCEF7FD-6CE3-4DFF-91C1-BC5D98FB67B6}">
      <dgm:prSet/>
      <dgm:spPr/>
      <dgm:t>
        <a:bodyPr/>
        <a:lstStyle/>
        <a:p>
          <a:endParaRPr lang="en-US"/>
        </a:p>
      </dgm:t>
    </dgm:pt>
    <dgm:pt modelId="{E2DCB105-F7D2-4067-A8FF-EB68584B95B1}" type="sibTrans" cxnId="{9FCEF7FD-6CE3-4DFF-91C1-BC5D98FB67B6}">
      <dgm:prSet/>
      <dgm:spPr/>
      <dgm:t>
        <a:bodyPr/>
        <a:lstStyle/>
        <a:p>
          <a:endParaRPr lang="en-US"/>
        </a:p>
      </dgm:t>
    </dgm:pt>
    <dgm:pt modelId="{5A7BE699-16F9-4D00-B9DB-00087E61A214}">
      <dgm:prSet/>
      <dgm:spPr/>
      <dgm:t>
        <a:bodyPr/>
        <a:lstStyle/>
        <a:p>
          <a:r>
            <a:rPr lang="en-GB" b="1" dirty="0">
              <a:solidFill>
                <a:schemeClr val="tx1"/>
              </a:solidFill>
            </a:rPr>
            <a:t>Be clear when communicating</a:t>
          </a:r>
          <a:endParaRPr lang="en-US" dirty="0">
            <a:solidFill>
              <a:schemeClr val="tx1"/>
            </a:solidFill>
          </a:endParaRPr>
        </a:p>
      </dgm:t>
    </dgm:pt>
    <dgm:pt modelId="{FF008395-1C5D-4D80-88C5-27CB2C8F267C}" type="parTrans" cxnId="{462BF66D-4A1B-4919-9735-AC14EB1B7C72}">
      <dgm:prSet/>
      <dgm:spPr/>
      <dgm:t>
        <a:bodyPr/>
        <a:lstStyle/>
        <a:p>
          <a:endParaRPr lang="en-GB"/>
        </a:p>
      </dgm:t>
    </dgm:pt>
    <dgm:pt modelId="{C618AB6F-9176-4AF5-9D40-8434D1571520}" type="sibTrans" cxnId="{462BF66D-4A1B-4919-9735-AC14EB1B7C72}">
      <dgm:prSet/>
      <dgm:spPr/>
      <dgm:t>
        <a:bodyPr/>
        <a:lstStyle/>
        <a:p>
          <a:endParaRPr lang="en-GB"/>
        </a:p>
      </dgm:t>
    </dgm:pt>
    <dgm:pt modelId="{CB1265C0-43F9-45A9-B8AF-FA60AE959DA4}" type="pres">
      <dgm:prSet presAssocID="{9BD02C4B-5476-4C91-ADC6-2B42B08FF73E}" presName="linear" presStyleCnt="0">
        <dgm:presLayoutVars>
          <dgm:animLvl val="lvl"/>
          <dgm:resizeHandles val="exact"/>
        </dgm:presLayoutVars>
      </dgm:prSet>
      <dgm:spPr/>
    </dgm:pt>
    <dgm:pt modelId="{180FBBA3-9000-4382-B942-D7B9ADEC29FF}" type="pres">
      <dgm:prSet presAssocID="{200B3206-5D1C-4385-B83A-A7FF42772B80}" presName="parentText" presStyleLbl="node1" presStyleIdx="0" presStyleCnt="4" custLinFactY="3765" custLinFactNeighborX="-2553" custLinFactNeighborY="100000">
        <dgm:presLayoutVars>
          <dgm:chMax val="0"/>
          <dgm:bulletEnabled val="1"/>
        </dgm:presLayoutVars>
      </dgm:prSet>
      <dgm:spPr/>
    </dgm:pt>
    <dgm:pt modelId="{F49CFA40-2AA2-4CDF-8E8D-7133B8A9E5DB}" type="pres">
      <dgm:prSet presAssocID="{3397B448-FEAF-4D3B-9570-31DC33CCBE69}" presName="spacer" presStyleCnt="0"/>
      <dgm:spPr/>
    </dgm:pt>
    <dgm:pt modelId="{9476A78A-43C1-4BDF-81F3-C4549E4DCE88}" type="pres">
      <dgm:prSet presAssocID="{5A7BE699-16F9-4D00-B9DB-00087E61A214}" presName="parentText" presStyleLbl="node1" presStyleIdx="1" presStyleCnt="4">
        <dgm:presLayoutVars>
          <dgm:chMax val="0"/>
          <dgm:bulletEnabled val="1"/>
        </dgm:presLayoutVars>
      </dgm:prSet>
      <dgm:spPr/>
    </dgm:pt>
    <dgm:pt modelId="{ED9AAE66-5124-4259-AC64-63B06F3542A6}" type="pres">
      <dgm:prSet presAssocID="{C618AB6F-9176-4AF5-9D40-8434D1571520}" presName="spacer" presStyleCnt="0"/>
      <dgm:spPr/>
    </dgm:pt>
    <dgm:pt modelId="{ACE4622C-9644-40D1-B664-8B1830AFFDED}" type="pres">
      <dgm:prSet presAssocID="{2171BF09-646E-4589-B530-99B8E98495B6}" presName="parentText" presStyleLbl="node1" presStyleIdx="2" presStyleCnt="4">
        <dgm:presLayoutVars>
          <dgm:chMax val="0"/>
          <dgm:bulletEnabled val="1"/>
        </dgm:presLayoutVars>
      </dgm:prSet>
      <dgm:spPr/>
    </dgm:pt>
    <dgm:pt modelId="{3D93147D-EC63-420E-8842-DCE44D9F8E8A}" type="pres">
      <dgm:prSet presAssocID="{696EEB67-5238-4DD5-A4DE-7B5DD3B64B8C}" presName="spacer" presStyleCnt="0"/>
      <dgm:spPr/>
    </dgm:pt>
    <dgm:pt modelId="{9192877A-3007-4F2B-8A38-DB49EBA62341}" type="pres">
      <dgm:prSet presAssocID="{2FF686CF-49DF-45A7-A342-58B29811DE8B}" presName="parentText" presStyleLbl="node1" presStyleIdx="3" presStyleCnt="4">
        <dgm:presLayoutVars>
          <dgm:chMax val="0"/>
          <dgm:bulletEnabled val="1"/>
        </dgm:presLayoutVars>
      </dgm:prSet>
      <dgm:spPr/>
    </dgm:pt>
  </dgm:ptLst>
  <dgm:cxnLst>
    <dgm:cxn modelId="{B2D96F0B-C8C6-47E8-959D-D511698AE2BD}" type="presOf" srcId="{9BD02C4B-5476-4C91-ADC6-2B42B08FF73E}" destId="{CB1265C0-43F9-45A9-B8AF-FA60AE959DA4}" srcOrd="0" destOrd="0" presId="urn:microsoft.com/office/officeart/2005/8/layout/vList2"/>
    <dgm:cxn modelId="{B881B71B-2A87-450D-97EC-8D3BFF2EABB6}" type="presOf" srcId="{2171BF09-646E-4589-B530-99B8E98495B6}" destId="{ACE4622C-9644-40D1-B664-8B1830AFFDED}" srcOrd="0" destOrd="0" presId="urn:microsoft.com/office/officeart/2005/8/layout/vList2"/>
    <dgm:cxn modelId="{719A2535-0E7E-4163-973D-CC6F07FD14C3}" srcId="{9BD02C4B-5476-4C91-ADC6-2B42B08FF73E}" destId="{200B3206-5D1C-4385-B83A-A7FF42772B80}" srcOrd="0" destOrd="0" parTransId="{EE19D5BE-1833-454D-9A99-0EB74387BAB2}" sibTransId="{3397B448-FEAF-4D3B-9570-31DC33CCBE69}"/>
    <dgm:cxn modelId="{EBB69A36-B6FE-4220-A551-78CF15D59E9E}" type="presOf" srcId="{5A7BE699-16F9-4D00-B9DB-00087E61A214}" destId="{9476A78A-43C1-4BDF-81F3-C4549E4DCE88}" srcOrd="0" destOrd="0" presId="urn:microsoft.com/office/officeart/2005/8/layout/vList2"/>
    <dgm:cxn modelId="{01C73755-B96E-493F-BC03-314FBF7F0135}" type="presOf" srcId="{200B3206-5D1C-4385-B83A-A7FF42772B80}" destId="{180FBBA3-9000-4382-B942-D7B9ADEC29FF}" srcOrd="0" destOrd="0" presId="urn:microsoft.com/office/officeart/2005/8/layout/vList2"/>
    <dgm:cxn modelId="{4A519B55-52A9-4610-B12C-6459D47CFE24}" type="presOf" srcId="{2FF686CF-49DF-45A7-A342-58B29811DE8B}" destId="{9192877A-3007-4F2B-8A38-DB49EBA62341}" srcOrd="0" destOrd="0" presId="urn:microsoft.com/office/officeart/2005/8/layout/vList2"/>
    <dgm:cxn modelId="{462BF66D-4A1B-4919-9735-AC14EB1B7C72}" srcId="{9BD02C4B-5476-4C91-ADC6-2B42B08FF73E}" destId="{5A7BE699-16F9-4D00-B9DB-00087E61A214}" srcOrd="1" destOrd="0" parTransId="{FF008395-1C5D-4D80-88C5-27CB2C8F267C}" sibTransId="{C618AB6F-9176-4AF5-9D40-8434D1571520}"/>
    <dgm:cxn modelId="{A799EDB1-4A3B-495A-8C34-CA1E3B0305EA}" srcId="{9BD02C4B-5476-4C91-ADC6-2B42B08FF73E}" destId="{2171BF09-646E-4589-B530-99B8E98495B6}" srcOrd="2" destOrd="0" parTransId="{242815E0-1873-49C4-B3F7-D80FB652E017}" sibTransId="{696EEB67-5238-4DD5-A4DE-7B5DD3B64B8C}"/>
    <dgm:cxn modelId="{9FCEF7FD-6CE3-4DFF-91C1-BC5D98FB67B6}" srcId="{9BD02C4B-5476-4C91-ADC6-2B42B08FF73E}" destId="{2FF686CF-49DF-45A7-A342-58B29811DE8B}" srcOrd="3" destOrd="0" parTransId="{8F17C8AF-C3D8-41A5-A3C1-91AC408DA555}" sibTransId="{E2DCB105-F7D2-4067-A8FF-EB68584B95B1}"/>
    <dgm:cxn modelId="{C2262FCB-49A6-4B39-9342-3C48731B5444}" type="presParOf" srcId="{CB1265C0-43F9-45A9-B8AF-FA60AE959DA4}" destId="{180FBBA3-9000-4382-B942-D7B9ADEC29FF}" srcOrd="0" destOrd="0" presId="urn:microsoft.com/office/officeart/2005/8/layout/vList2"/>
    <dgm:cxn modelId="{AFD6FFF6-2190-42C9-86A6-4B3A5ADE40C7}" type="presParOf" srcId="{CB1265C0-43F9-45A9-B8AF-FA60AE959DA4}" destId="{F49CFA40-2AA2-4CDF-8E8D-7133B8A9E5DB}" srcOrd="1" destOrd="0" presId="urn:microsoft.com/office/officeart/2005/8/layout/vList2"/>
    <dgm:cxn modelId="{7A2440D4-165F-4EA8-9411-CC98F9437A4A}" type="presParOf" srcId="{CB1265C0-43F9-45A9-B8AF-FA60AE959DA4}" destId="{9476A78A-43C1-4BDF-81F3-C4549E4DCE88}" srcOrd="2" destOrd="0" presId="urn:microsoft.com/office/officeart/2005/8/layout/vList2"/>
    <dgm:cxn modelId="{1A4532AE-8558-4201-9F03-172C874A4792}" type="presParOf" srcId="{CB1265C0-43F9-45A9-B8AF-FA60AE959DA4}" destId="{ED9AAE66-5124-4259-AC64-63B06F3542A6}" srcOrd="3" destOrd="0" presId="urn:microsoft.com/office/officeart/2005/8/layout/vList2"/>
    <dgm:cxn modelId="{FDCFF9AE-F996-45CC-8D0A-18B1EBF74657}" type="presParOf" srcId="{CB1265C0-43F9-45A9-B8AF-FA60AE959DA4}" destId="{ACE4622C-9644-40D1-B664-8B1830AFFDED}" srcOrd="4" destOrd="0" presId="urn:microsoft.com/office/officeart/2005/8/layout/vList2"/>
    <dgm:cxn modelId="{88E81B25-3C35-4815-88A2-7D9F696DB749}" type="presParOf" srcId="{CB1265C0-43F9-45A9-B8AF-FA60AE959DA4}" destId="{3D93147D-EC63-420E-8842-DCE44D9F8E8A}" srcOrd="5" destOrd="0" presId="urn:microsoft.com/office/officeart/2005/8/layout/vList2"/>
    <dgm:cxn modelId="{530A6F69-3007-42D7-A982-538C2AB9CE24}" type="presParOf" srcId="{CB1265C0-43F9-45A9-B8AF-FA60AE959DA4}" destId="{9192877A-3007-4F2B-8A38-DB49EBA6234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3698A-C9F8-4766-8E9A-5AFF7536E714}">
      <dsp:nvSpPr>
        <dsp:cNvPr id="0" name=""/>
        <dsp:cNvSpPr/>
      </dsp:nvSpPr>
      <dsp:spPr>
        <a:xfrm>
          <a:off x="19" y="816730"/>
          <a:ext cx="1895523" cy="691379"/>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TEAM WORKERS</a:t>
          </a:r>
          <a:endParaRPr lang="en-US" sz="1800" kern="1200"/>
        </a:p>
      </dsp:txBody>
      <dsp:txXfrm>
        <a:off x="19" y="816730"/>
        <a:ext cx="1895523" cy="691379"/>
      </dsp:txXfrm>
    </dsp:sp>
    <dsp:sp modelId="{DCE7650F-A168-4194-BF66-C2B13981F4B4}">
      <dsp:nvSpPr>
        <dsp:cNvPr id="0" name=""/>
        <dsp:cNvSpPr/>
      </dsp:nvSpPr>
      <dsp:spPr>
        <a:xfrm>
          <a:off x="19" y="1508109"/>
          <a:ext cx="1895523" cy="155778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a:latin typeface="Arial" panose="020B0604020202020204" pitchFamily="34" charset="0"/>
              <a:cs typeface="Arial" panose="020B0604020202020204" pitchFamily="34" charset="0"/>
            </a:rPr>
            <a:t>Support people</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a:latin typeface="Arial" panose="020B0604020202020204" pitchFamily="34" charset="0"/>
              <a:cs typeface="Arial" panose="020B0604020202020204" pitchFamily="34" charset="0"/>
            </a:rPr>
            <a:t>Ensure the member of the team work effectively together  </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a:latin typeface="Arial" panose="020B0604020202020204" pitchFamily="34" charset="0"/>
              <a:cs typeface="Arial" panose="020B0604020202020204" pitchFamily="34" charset="0"/>
            </a:rPr>
            <a:t>Characteristics: adaptable, tactful, and observant</a:t>
          </a:r>
          <a:endParaRPr lang="en-US" sz="1400" kern="1200" dirty="0">
            <a:latin typeface="Arial" panose="020B0604020202020204" pitchFamily="34" charset="0"/>
            <a:cs typeface="Arial" panose="020B0604020202020204" pitchFamily="34" charset="0"/>
          </a:endParaRPr>
        </a:p>
      </dsp:txBody>
      <dsp:txXfrm>
        <a:off x="19" y="1508109"/>
        <a:ext cx="1895523" cy="1557787"/>
      </dsp:txXfrm>
    </dsp:sp>
    <dsp:sp modelId="{FF6DDAB7-A0AD-4E20-8369-B5BF85953981}">
      <dsp:nvSpPr>
        <dsp:cNvPr id="0" name=""/>
        <dsp:cNvSpPr/>
      </dsp:nvSpPr>
      <dsp:spPr>
        <a:xfrm>
          <a:off x="2160916" y="854272"/>
          <a:ext cx="1895523" cy="64132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0" i="0" kern="1200"/>
            <a:t>Their weaknesses: </a:t>
          </a:r>
          <a:endParaRPr lang="en-US" sz="1800" kern="1200"/>
        </a:p>
      </dsp:txBody>
      <dsp:txXfrm>
        <a:off x="2160916" y="854272"/>
        <a:ext cx="1895523" cy="641323"/>
      </dsp:txXfrm>
    </dsp:sp>
    <dsp:sp modelId="{9BE0E375-9E48-4B38-90A7-F4AD00BCFBFB}">
      <dsp:nvSpPr>
        <dsp:cNvPr id="0" name=""/>
        <dsp:cNvSpPr/>
      </dsp:nvSpPr>
      <dsp:spPr>
        <a:xfrm>
          <a:off x="2160916" y="1470567"/>
          <a:ext cx="1895523" cy="155778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a:latin typeface="Arial" panose="020B0604020202020204" pitchFamily="34" charset="0"/>
              <a:cs typeface="Arial" panose="020B0604020202020204" pitchFamily="34" charset="0"/>
            </a:rPr>
            <a:t>Indecisive </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a:latin typeface="Arial" panose="020B0604020202020204" pitchFamily="34" charset="0"/>
              <a:cs typeface="Arial" panose="020B0604020202020204" pitchFamily="34" charset="0"/>
            </a:rPr>
            <a:t>They may hesitate to make choices</a:t>
          </a:r>
          <a:endParaRPr lang="en-US" sz="1400" kern="1200" dirty="0">
            <a:latin typeface="Arial" panose="020B0604020202020204" pitchFamily="34" charset="0"/>
            <a:cs typeface="Arial" panose="020B0604020202020204" pitchFamily="34" charset="0"/>
          </a:endParaRPr>
        </a:p>
      </dsp:txBody>
      <dsp:txXfrm>
        <a:off x="2160916" y="1470567"/>
        <a:ext cx="1895523" cy="1557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368D0-526C-4CC0-AFE9-6C752A361EB0}">
      <dsp:nvSpPr>
        <dsp:cNvPr id="0" name=""/>
        <dsp:cNvSpPr/>
      </dsp:nvSpPr>
      <dsp:spPr>
        <a:xfrm>
          <a:off x="0" y="423"/>
          <a:ext cx="386834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4DEC09-01EF-4CD5-96A1-7C452D3D038A}">
      <dsp:nvSpPr>
        <dsp:cNvPr id="0" name=""/>
        <dsp:cNvSpPr/>
      </dsp:nvSpPr>
      <dsp:spPr>
        <a:xfrm>
          <a:off x="0" y="423"/>
          <a:ext cx="3868340" cy="495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SPECIALIST </a:t>
          </a:r>
          <a:endParaRPr lang="en-US" sz="2300" kern="1200"/>
        </a:p>
      </dsp:txBody>
      <dsp:txXfrm>
        <a:off x="0" y="423"/>
        <a:ext cx="3868340" cy="495417"/>
      </dsp:txXfrm>
    </dsp:sp>
    <dsp:sp modelId="{00DBF906-2458-4A10-AD67-2819FAB3ABCE}">
      <dsp:nvSpPr>
        <dsp:cNvPr id="0" name=""/>
        <dsp:cNvSpPr/>
      </dsp:nvSpPr>
      <dsp:spPr>
        <a:xfrm>
          <a:off x="0" y="495840"/>
          <a:ext cx="386834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437155-3B2E-48B6-B15E-9F1014B05ADA}">
      <dsp:nvSpPr>
        <dsp:cNvPr id="0" name=""/>
        <dsp:cNvSpPr/>
      </dsp:nvSpPr>
      <dsp:spPr>
        <a:xfrm>
          <a:off x="0" y="495840"/>
          <a:ext cx="3868340" cy="495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Professional skills and knowledge </a:t>
          </a:r>
          <a:endParaRPr lang="en-US" sz="1400" kern="1200" dirty="0">
            <a:latin typeface="Arial" panose="020B0604020202020204" pitchFamily="34" charset="0"/>
            <a:cs typeface="Arial" panose="020B0604020202020204" pitchFamily="34" charset="0"/>
          </a:endParaRPr>
        </a:p>
      </dsp:txBody>
      <dsp:txXfrm>
        <a:off x="0" y="495840"/>
        <a:ext cx="3868340" cy="495417"/>
      </dsp:txXfrm>
    </dsp:sp>
    <dsp:sp modelId="{A700039B-07AC-4576-821D-C4D7C0A9BB4B}">
      <dsp:nvSpPr>
        <dsp:cNvPr id="0" name=""/>
        <dsp:cNvSpPr/>
      </dsp:nvSpPr>
      <dsp:spPr>
        <a:xfrm>
          <a:off x="0" y="991257"/>
          <a:ext cx="386834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79ADDC-E81A-49C2-95B0-C15CA9810A24}">
      <dsp:nvSpPr>
        <dsp:cNvPr id="0" name=""/>
        <dsp:cNvSpPr/>
      </dsp:nvSpPr>
      <dsp:spPr>
        <a:xfrm>
          <a:off x="0" y="991257"/>
          <a:ext cx="3868340" cy="495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Committed, independent, and single-minded</a:t>
          </a:r>
          <a:r>
            <a:rPr lang="en-GB" sz="1800" kern="1200"/>
            <a:t>. </a:t>
          </a:r>
          <a:endParaRPr lang="en-US" sz="1800" kern="1200" dirty="0"/>
        </a:p>
      </dsp:txBody>
      <dsp:txXfrm>
        <a:off x="0" y="991257"/>
        <a:ext cx="3868340" cy="495417"/>
      </dsp:txXfrm>
    </dsp:sp>
    <dsp:sp modelId="{EA1BBAE2-A4A1-4FE9-8AB4-13BA2B775580}">
      <dsp:nvSpPr>
        <dsp:cNvPr id="0" name=""/>
        <dsp:cNvSpPr/>
      </dsp:nvSpPr>
      <dsp:spPr>
        <a:xfrm>
          <a:off x="0" y="1486674"/>
          <a:ext cx="386834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F9B600-8335-4760-AEDC-4663D915FFEA}">
      <dsp:nvSpPr>
        <dsp:cNvPr id="0" name=""/>
        <dsp:cNvSpPr/>
      </dsp:nvSpPr>
      <dsp:spPr>
        <a:xfrm>
          <a:off x="0" y="1486674"/>
          <a:ext cx="3868340" cy="495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They offer specialised information and abilities</a:t>
          </a:r>
          <a:endParaRPr lang="en-US" sz="1400" kern="1200" dirty="0">
            <a:latin typeface="Arial" panose="020B0604020202020204" pitchFamily="34" charset="0"/>
            <a:cs typeface="Arial" panose="020B0604020202020204" pitchFamily="34" charset="0"/>
          </a:endParaRPr>
        </a:p>
      </dsp:txBody>
      <dsp:txXfrm>
        <a:off x="0" y="1486674"/>
        <a:ext cx="3868340" cy="495417"/>
      </dsp:txXfrm>
    </dsp:sp>
    <dsp:sp modelId="{F2E78FCF-F046-48C8-99D1-CCFDBB798850}">
      <dsp:nvSpPr>
        <dsp:cNvPr id="0" name=""/>
        <dsp:cNvSpPr/>
      </dsp:nvSpPr>
      <dsp:spPr>
        <a:xfrm>
          <a:off x="0" y="1982092"/>
          <a:ext cx="386834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08BC15-331A-446D-BCFE-2E517714BD32}">
      <dsp:nvSpPr>
        <dsp:cNvPr id="0" name=""/>
        <dsp:cNvSpPr/>
      </dsp:nvSpPr>
      <dsp:spPr>
        <a:xfrm>
          <a:off x="0" y="1982092"/>
          <a:ext cx="3868340" cy="495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Allowable weaknesses:</a:t>
          </a:r>
          <a:endParaRPr lang="en-US" sz="2300" kern="1200"/>
        </a:p>
      </dsp:txBody>
      <dsp:txXfrm>
        <a:off x="0" y="1982092"/>
        <a:ext cx="3868340" cy="495417"/>
      </dsp:txXfrm>
    </dsp:sp>
    <dsp:sp modelId="{60236070-5293-4A84-AB6C-A2204E00E8D5}">
      <dsp:nvSpPr>
        <dsp:cNvPr id="0" name=""/>
        <dsp:cNvSpPr/>
      </dsp:nvSpPr>
      <dsp:spPr>
        <a:xfrm>
          <a:off x="0" y="2477509"/>
          <a:ext cx="386834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E21281-E4B3-473E-98B3-433BFC69FA29}">
      <dsp:nvSpPr>
        <dsp:cNvPr id="0" name=""/>
        <dsp:cNvSpPr/>
      </dsp:nvSpPr>
      <dsp:spPr>
        <a:xfrm>
          <a:off x="0" y="2477509"/>
          <a:ext cx="3868340" cy="495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Focus on specific issues and can get caught up in the details</a:t>
          </a:r>
          <a:endParaRPr lang="en-US" sz="1400" kern="1200" dirty="0">
            <a:latin typeface="Arial" panose="020B0604020202020204" pitchFamily="34" charset="0"/>
            <a:cs typeface="Arial" panose="020B0604020202020204" pitchFamily="34" charset="0"/>
          </a:endParaRPr>
        </a:p>
      </dsp:txBody>
      <dsp:txXfrm>
        <a:off x="0" y="2477509"/>
        <a:ext cx="3868340" cy="495417"/>
      </dsp:txXfrm>
    </dsp:sp>
    <dsp:sp modelId="{93C962AA-9087-4367-9378-D4D733015F9C}">
      <dsp:nvSpPr>
        <dsp:cNvPr id="0" name=""/>
        <dsp:cNvSpPr/>
      </dsp:nvSpPr>
      <dsp:spPr>
        <a:xfrm>
          <a:off x="0" y="2972926"/>
          <a:ext cx="386834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7F41C6-8916-4532-AB99-4617E83E07C6}">
      <dsp:nvSpPr>
        <dsp:cNvPr id="0" name=""/>
        <dsp:cNvSpPr/>
      </dsp:nvSpPr>
      <dsp:spPr>
        <a:xfrm>
          <a:off x="0" y="2972926"/>
          <a:ext cx="3868340" cy="495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They overstuff you with data</a:t>
          </a:r>
          <a:endParaRPr lang="en-US" sz="1400" kern="1200" dirty="0">
            <a:latin typeface="Arial" panose="020B0604020202020204" pitchFamily="34" charset="0"/>
            <a:cs typeface="Arial" panose="020B0604020202020204" pitchFamily="34" charset="0"/>
          </a:endParaRPr>
        </a:p>
      </dsp:txBody>
      <dsp:txXfrm>
        <a:off x="0" y="2972926"/>
        <a:ext cx="3868340" cy="4954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F323F-D00E-4043-B256-19E44812A742}">
      <dsp:nvSpPr>
        <dsp:cNvPr id="0" name=""/>
        <dsp:cNvSpPr/>
      </dsp:nvSpPr>
      <dsp:spPr>
        <a:xfrm>
          <a:off x="2011" y="462834"/>
          <a:ext cx="1436447" cy="91214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214738-7C9C-4986-9120-5C314EE80B49}">
      <dsp:nvSpPr>
        <dsp:cNvPr id="0" name=""/>
        <dsp:cNvSpPr/>
      </dsp:nvSpPr>
      <dsp:spPr>
        <a:xfrm>
          <a:off x="161617" y="614459"/>
          <a:ext cx="1436447" cy="91214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latin typeface="Barlow Semi Condensed" panose="00000506000000000000" pitchFamily="2" charset="0"/>
            </a:rPr>
            <a:t>Normal Part Of Life</a:t>
          </a:r>
          <a:endParaRPr lang="en-US" sz="1700" kern="1200">
            <a:latin typeface="Barlow Semi Condensed" panose="00000506000000000000" pitchFamily="2" charset="0"/>
          </a:endParaRPr>
        </a:p>
      </dsp:txBody>
      <dsp:txXfrm>
        <a:off x="188333" y="641175"/>
        <a:ext cx="1383015" cy="858711"/>
      </dsp:txXfrm>
    </dsp:sp>
    <dsp:sp modelId="{6C915236-F484-4F2D-8B03-A355FCF94147}">
      <dsp:nvSpPr>
        <dsp:cNvPr id="0" name=""/>
        <dsp:cNvSpPr/>
      </dsp:nvSpPr>
      <dsp:spPr>
        <a:xfrm>
          <a:off x="1757669" y="462834"/>
          <a:ext cx="1436447" cy="91214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446F00-2C64-4037-AD0C-0955D2234E09}">
      <dsp:nvSpPr>
        <dsp:cNvPr id="0" name=""/>
        <dsp:cNvSpPr/>
      </dsp:nvSpPr>
      <dsp:spPr>
        <a:xfrm>
          <a:off x="1917274" y="614459"/>
          <a:ext cx="1436447" cy="91214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latin typeface="Barlow Semi Condensed" panose="00000506000000000000" pitchFamily="2" charset="0"/>
            </a:rPr>
            <a:t>Various Perspectives</a:t>
          </a:r>
          <a:endParaRPr lang="en-US" sz="1700" kern="1200">
            <a:latin typeface="Barlow Semi Condensed" panose="00000506000000000000" pitchFamily="2" charset="0"/>
          </a:endParaRPr>
        </a:p>
      </dsp:txBody>
      <dsp:txXfrm>
        <a:off x="1943990" y="641175"/>
        <a:ext cx="1383015" cy="858711"/>
      </dsp:txXfrm>
    </dsp:sp>
    <dsp:sp modelId="{7BCB678F-AF2C-415B-B852-2849FE84BB9C}">
      <dsp:nvSpPr>
        <dsp:cNvPr id="0" name=""/>
        <dsp:cNvSpPr/>
      </dsp:nvSpPr>
      <dsp:spPr>
        <a:xfrm>
          <a:off x="3513327" y="462834"/>
          <a:ext cx="1436447" cy="91214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ADDAF0-6FC6-4FEA-B2E0-4AA5805897ED}">
      <dsp:nvSpPr>
        <dsp:cNvPr id="0" name=""/>
        <dsp:cNvSpPr/>
      </dsp:nvSpPr>
      <dsp:spPr>
        <a:xfrm>
          <a:off x="3672932" y="614459"/>
          <a:ext cx="1436447" cy="91214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latin typeface="Barlow Semi Condensed" panose="00000506000000000000" pitchFamily="2" charset="0"/>
            </a:rPr>
            <a:t>Divergences Of Opinion</a:t>
          </a:r>
          <a:endParaRPr lang="en-US" sz="1700" kern="1200">
            <a:latin typeface="Barlow Semi Condensed" panose="00000506000000000000" pitchFamily="2" charset="0"/>
          </a:endParaRPr>
        </a:p>
      </dsp:txBody>
      <dsp:txXfrm>
        <a:off x="3699648" y="641175"/>
        <a:ext cx="1383015" cy="858711"/>
      </dsp:txXfrm>
    </dsp:sp>
    <dsp:sp modelId="{6D341910-C413-4827-B1BD-8EC27082E1D9}">
      <dsp:nvSpPr>
        <dsp:cNvPr id="0" name=""/>
        <dsp:cNvSpPr/>
      </dsp:nvSpPr>
      <dsp:spPr>
        <a:xfrm>
          <a:off x="5268984" y="462834"/>
          <a:ext cx="1436447" cy="91214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C1D3FF-D4B3-4E2E-9A33-6915CCA4A136}">
      <dsp:nvSpPr>
        <dsp:cNvPr id="0" name=""/>
        <dsp:cNvSpPr/>
      </dsp:nvSpPr>
      <dsp:spPr>
        <a:xfrm>
          <a:off x="5428590" y="614459"/>
          <a:ext cx="1436447" cy="91214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latin typeface="Barlow Semi Condensed" panose="00000506000000000000" pitchFamily="2" charset="0"/>
            </a:rPr>
            <a:t>Significant Impact On Productivity </a:t>
          </a:r>
          <a:endParaRPr lang="en-US" sz="1700" kern="1200">
            <a:latin typeface="Barlow Semi Condensed" panose="00000506000000000000" pitchFamily="2" charset="0"/>
          </a:endParaRPr>
        </a:p>
      </dsp:txBody>
      <dsp:txXfrm>
        <a:off x="5455306" y="641175"/>
        <a:ext cx="1383015" cy="8587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4CC5C-45B4-4CAA-9624-4387D4E80B16}">
      <dsp:nvSpPr>
        <dsp:cNvPr id="0" name=""/>
        <dsp:cNvSpPr/>
      </dsp:nvSpPr>
      <dsp:spPr>
        <a:xfrm>
          <a:off x="7577850" y="1287886"/>
          <a:ext cx="1396899" cy="139663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3C15FB-30CF-4671-BA5C-9A123514FF84}">
      <dsp:nvSpPr>
        <dsp:cNvPr id="0" name=""/>
        <dsp:cNvSpPr/>
      </dsp:nvSpPr>
      <dsp:spPr>
        <a:xfrm>
          <a:off x="7624887" y="1334449"/>
          <a:ext cx="1303713" cy="1303508"/>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i="0" kern="1200" dirty="0">
              <a:latin typeface="Barlow Semi Condensed" panose="00000506000000000000" pitchFamily="2" charset="0"/>
            </a:rPr>
            <a:t>Provide feedback</a:t>
          </a:r>
          <a:endParaRPr lang="en-US" sz="1200" b="1" kern="1200" dirty="0">
            <a:latin typeface="Barlow Semi Condensed" panose="00000506000000000000" pitchFamily="2" charset="0"/>
          </a:endParaRPr>
        </a:p>
      </dsp:txBody>
      <dsp:txXfrm>
        <a:off x="7811258" y="1520700"/>
        <a:ext cx="930970" cy="931007"/>
      </dsp:txXfrm>
    </dsp:sp>
    <dsp:sp modelId="{4EDE8080-FA83-4200-889F-7E734A9B1C25}">
      <dsp:nvSpPr>
        <dsp:cNvPr id="0" name=""/>
        <dsp:cNvSpPr/>
      </dsp:nvSpPr>
      <dsp:spPr>
        <a:xfrm rot="2700000">
          <a:off x="6134900" y="1287730"/>
          <a:ext cx="1396702" cy="1396702"/>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4A92D1-034B-44B6-BDA3-D1FDBA7A33E4}">
      <dsp:nvSpPr>
        <dsp:cNvPr id="0" name=""/>
        <dsp:cNvSpPr/>
      </dsp:nvSpPr>
      <dsp:spPr>
        <a:xfrm>
          <a:off x="6181838" y="1334449"/>
          <a:ext cx="1303713" cy="1303508"/>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i="0" kern="1200" dirty="0">
              <a:latin typeface="Barlow Semi Condensed" panose="00000506000000000000" pitchFamily="2" charset="0"/>
            </a:rPr>
            <a:t>Gain commitment</a:t>
          </a:r>
          <a:endParaRPr lang="en-US" sz="1200" b="1" kern="1200" dirty="0">
            <a:latin typeface="Barlow Semi Condensed" panose="00000506000000000000" pitchFamily="2" charset="0"/>
          </a:endParaRPr>
        </a:p>
      </dsp:txBody>
      <dsp:txXfrm>
        <a:off x="6368210" y="1520700"/>
        <a:ext cx="930970" cy="931007"/>
      </dsp:txXfrm>
    </dsp:sp>
    <dsp:sp modelId="{F13E5B7C-635C-4077-89A0-36DFEC13C6F3}">
      <dsp:nvSpPr>
        <dsp:cNvPr id="0" name=""/>
        <dsp:cNvSpPr/>
      </dsp:nvSpPr>
      <dsp:spPr>
        <a:xfrm rot="2700000">
          <a:off x="4691851" y="1287730"/>
          <a:ext cx="1396702" cy="1396702"/>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CB9546-0963-4F0C-8D47-24194EC55A17}">
      <dsp:nvSpPr>
        <dsp:cNvPr id="0" name=""/>
        <dsp:cNvSpPr/>
      </dsp:nvSpPr>
      <dsp:spPr>
        <a:xfrm>
          <a:off x="4738789" y="1334449"/>
          <a:ext cx="1303713" cy="1303508"/>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i="0" kern="1200" dirty="0">
              <a:latin typeface="Barlow Semi Condensed" panose="00000506000000000000" pitchFamily="2" charset="0"/>
            </a:rPr>
            <a:t>Develop an action plan</a:t>
          </a:r>
          <a:endParaRPr lang="en-US" sz="1200" b="1" kern="1200" dirty="0">
            <a:latin typeface="Barlow Semi Condensed" panose="00000506000000000000" pitchFamily="2" charset="0"/>
          </a:endParaRPr>
        </a:p>
      </dsp:txBody>
      <dsp:txXfrm>
        <a:off x="4925161" y="1520700"/>
        <a:ext cx="930970" cy="931007"/>
      </dsp:txXfrm>
    </dsp:sp>
    <dsp:sp modelId="{7064B660-DA8E-472A-957B-75C071D517B9}">
      <dsp:nvSpPr>
        <dsp:cNvPr id="0" name=""/>
        <dsp:cNvSpPr/>
      </dsp:nvSpPr>
      <dsp:spPr>
        <a:xfrm rot="2700000">
          <a:off x="3248802" y="1287730"/>
          <a:ext cx="1396702" cy="1396702"/>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7D896E-7CD7-4532-A3C5-8CD78D1CDDFC}">
      <dsp:nvSpPr>
        <dsp:cNvPr id="0" name=""/>
        <dsp:cNvSpPr/>
      </dsp:nvSpPr>
      <dsp:spPr>
        <a:xfrm>
          <a:off x="3295740" y="1334449"/>
          <a:ext cx="1303713" cy="1303508"/>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i="0" kern="1200" dirty="0">
              <a:latin typeface="Barlow Semi Condensed" panose="00000506000000000000" pitchFamily="2" charset="0"/>
            </a:rPr>
            <a:t>Establish relationships</a:t>
          </a:r>
          <a:endParaRPr lang="en-US" sz="1200" b="1" kern="1200" dirty="0">
            <a:latin typeface="Barlow Semi Condensed" panose="00000506000000000000" pitchFamily="2" charset="0"/>
          </a:endParaRPr>
        </a:p>
      </dsp:txBody>
      <dsp:txXfrm>
        <a:off x="3481224" y="1520700"/>
        <a:ext cx="930970" cy="931007"/>
      </dsp:txXfrm>
    </dsp:sp>
    <dsp:sp modelId="{756BE7BF-05AC-4C8D-8754-E41A1D446A97}">
      <dsp:nvSpPr>
        <dsp:cNvPr id="0" name=""/>
        <dsp:cNvSpPr/>
      </dsp:nvSpPr>
      <dsp:spPr>
        <a:xfrm rot="2700000">
          <a:off x="1805753" y="1287730"/>
          <a:ext cx="1396702" cy="1396702"/>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4A2966-47E7-46CB-8191-02F39A4F83EF}">
      <dsp:nvSpPr>
        <dsp:cNvPr id="0" name=""/>
        <dsp:cNvSpPr/>
      </dsp:nvSpPr>
      <dsp:spPr>
        <a:xfrm>
          <a:off x="1852691" y="1334449"/>
          <a:ext cx="1303713" cy="1303508"/>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i="0" kern="1200" dirty="0">
              <a:latin typeface="Barlow Semi Condensed" panose="00000506000000000000" pitchFamily="2" charset="0"/>
            </a:rPr>
            <a:t>Come together and communicate</a:t>
          </a:r>
          <a:endParaRPr lang="en-US" sz="1200" b="1" kern="1200" dirty="0">
            <a:latin typeface="Barlow Semi Condensed" panose="00000506000000000000" pitchFamily="2" charset="0"/>
          </a:endParaRPr>
        </a:p>
      </dsp:txBody>
      <dsp:txXfrm>
        <a:off x="2038176" y="1520700"/>
        <a:ext cx="930970" cy="931007"/>
      </dsp:txXfrm>
    </dsp:sp>
    <dsp:sp modelId="{785E9A4A-F839-4FBA-91DA-788E39276D24}">
      <dsp:nvSpPr>
        <dsp:cNvPr id="0" name=""/>
        <dsp:cNvSpPr/>
      </dsp:nvSpPr>
      <dsp:spPr>
        <a:xfrm rot="2700000">
          <a:off x="362704" y="1287730"/>
          <a:ext cx="1396702" cy="1396702"/>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051DC2-A3C1-42A7-803E-E16EB8770166}">
      <dsp:nvSpPr>
        <dsp:cNvPr id="0" name=""/>
        <dsp:cNvSpPr/>
      </dsp:nvSpPr>
      <dsp:spPr>
        <a:xfrm>
          <a:off x="408755" y="1334449"/>
          <a:ext cx="1303713" cy="1303508"/>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i="0" kern="1200" dirty="0">
              <a:latin typeface="Barlow Semi Condensed" panose="00000506000000000000" pitchFamily="2" charset="0"/>
            </a:rPr>
            <a:t>Define the problem</a:t>
          </a:r>
          <a:endParaRPr lang="en-US" sz="1200" b="1" kern="1200" dirty="0">
            <a:latin typeface="Barlow Semi Condensed" panose="00000506000000000000" pitchFamily="2" charset="0"/>
          </a:endParaRPr>
        </a:p>
      </dsp:txBody>
      <dsp:txXfrm>
        <a:off x="595127" y="1520700"/>
        <a:ext cx="930970" cy="9310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62CB9-A7D3-42FF-9CCA-72DB4217CD62}">
      <dsp:nvSpPr>
        <dsp:cNvPr id="0" name=""/>
        <dsp:cNvSpPr/>
      </dsp:nvSpPr>
      <dsp:spPr>
        <a:xfrm>
          <a:off x="1297980" y="577742"/>
          <a:ext cx="1390656" cy="1838131"/>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A5DF6F-D3C9-4F62-9BF0-BE8C0B670D72}">
      <dsp:nvSpPr>
        <dsp:cNvPr id="0" name=""/>
        <dsp:cNvSpPr/>
      </dsp:nvSpPr>
      <dsp:spPr>
        <a:xfrm>
          <a:off x="1336942" y="840441"/>
          <a:ext cx="1312732" cy="1312732"/>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4A9B0A-B752-4C03-BA8C-EAB382CA7DD4}">
      <dsp:nvSpPr>
        <dsp:cNvPr id="0" name=""/>
        <dsp:cNvSpPr/>
      </dsp:nvSpPr>
      <dsp:spPr>
        <a:xfrm>
          <a:off x="1599489" y="1102988"/>
          <a:ext cx="787639" cy="787639"/>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FE7328-F9B4-488A-A68D-F34164886948}">
      <dsp:nvSpPr>
        <dsp:cNvPr id="0" name=""/>
        <dsp:cNvSpPr/>
      </dsp:nvSpPr>
      <dsp:spPr>
        <a:xfrm>
          <a:off x="1862035" y="1365534"/>
          <a:ext cx="262546" cy="262546"/>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96B4EB-48B5-457F-9B08-EE85B2FD38EC}">
      <dsp:nvSpPr>
        <dsp:cNvPr id="0" name=""/>
        <dsp:cNvSpPr/>
      </dsp:nvSpPr>
      <dsp:spPr>
        <a:xfrm>
          <a:off x="3074275" y="34968"/>
          <a:ext cx="1207974" cy="299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marL="0" lvl="0" indent="0" algn="l" defTabSz="622300">
            <a:lnSpc>
              <a:spcPct val="90000"/>
            </a:lnSpc>
            <a:spcBef>
              <a:spcPct val="0"/>
            </a:spcBef>
            <a:spcAft>
              <a:spcPct val="35000"/>
            </a:spcAft>
            <a:buNone/>
          </a:pPr>
          <a:r>
            <a:rPr lang="en-US" sz="1400" kern="1200" dirty="0"/>
            <a:t>Effective Communication </a:t>
          </a:r>
        </a:p>
      </dsp:txBody>
      <dsp:txXfrm>
        <a:off x="3074275" y="34968"/>
        <a:ext cx="1207974" cy="299745"/>
      </dsp:txXfrm>
    </dsp:sp>
    <dsp:sp modelId="{07FF7A39-671F-468C-ADA0-47FDB3D4DDA8}">
      <dsp:nvSpPr>
        <dsp:cNvPr id="0" name=""/>
        <dsp:cNvSpPr/>
      </dsp:nvSpPr>
      <dsp:spPr>
        <a:xfrm>
          <a:off x="2988963" y="184841"/>
          <a:ext cx="229766"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2690564-4327-4A0F-B9CA-2B16CB9000C9}">
      <dsp:nvSpPr>
        <dsp:cNvPr id="0" name=""/>
        <dsp:cNvSpPr/>
      </dsp:nvSpPr>
      <dsp:spPr>
        <a:xfrm rot="5400000">
          <a:off x="1834004" y="329594"/>
          <a:ext cx="1298946" cy="1010972"/>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E2157A-49E4-4D13-ACAD-8EF93A62B721}">
      <dsp:nvSpPr>
        <dsp:cNvPr id="0" name=""/>
        <dsp:cNvSpPr/>
      </dsp:nvSpPr>
      <dsp:spPr>
        <a:xfrm>
          <a:off x="3112421" y="474588"/>
          <a:ext cx="1131682" cy="299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marL="0" lvl="0" indent="0" algn="l" defTabSz="622300">
            <a:lnSpc>
              <a:spcPct val="90000"/>
            </a:lnSpc>
            <a:spcBef>
              <a:spcPct val="0"/>
            </a:spcBef>
            <a:spcAft>
              <a:spcPct val="35000"/>
            </a:spcAft>
            <a:buNone/>
          </a:pPr>
          <a:r>
            <a:rPr lang="en-US" sz="1400" kern="1200" dirty="0"/>
            <a:t>Delegation</a:t>
          </a:r>
        </a:p>
      </dsp:txBody>
      <dsp:txXfrm>
        <a:off x="3112421" y="474588"/>
        <a:ext cx="1131682" cy="299745"/>
      </dsp:txXfrm>
    </dsp:sp>
    <dsp:sp modelId="{05ABB845-570F-4F3B-BCC9-C7ECAD6B4D79}">
      <dsp:nvSpPr>
        <dsp:cNvPr id="0" name=""/>
        <dsp:cNvSpPr/>
      </dsp:nvSpPr>
      <dsp:spPr>
        <a:xfrm>
          <a:off x="2988963" y="624461"/>
          <a:ext cx="229766"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F5F95E-A907-4202-83B5-055812B4EAF3}">
      <dsp:nvSpPr>
        <dsp:cNvPr id="0" name=""/>
        <dsp:cNvSpPr/>
      </dsp:nvSpPr>
      <dsp:spPr>
        <a:xfrm rot="5400000">
          <a:off x="2058868" y="762014"/>
          <a:ext cx="1066728" cy="791928"/>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1D147D1-3A95-4F95-B94D-EE760B0B239C}">
      <dsp:nvSpPr>
        <dsp:cNvPr id="0" name=""/>
        <dsp:cNvSpPr/>
      </dsp:nvSpPr>
      <dsp:spPr>
        <a:xfrm>
          <a:off x="3085336" y="914208"/>
          <a:ext cx="1185852" cy="299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marL="0" lvl="0" indent="0" algn="l" defTabSz="622300">
            <a:lnSpc>
              <a:spcPct val="90000"/>
            </a:lnSpc>
            <a:spcBef>
              <a:spcPct val="0"/>
            </a:spcBef>
            <a:spcAft>
              <a:spcPct val="35000"/>
            </a:spcAft>
            <a:buNone/>
          </a:pPr>
          <a:r>
            <a:rPr lang="en-US" sz="1400" kern="1200" dirty="0"/>
            <a:t>Efficiency in work progress</a:t>
          </a:r>
        </a:p>
      </dsp:txBody>
      <dsp:txXfrm>
        <a:off x="3085336" y="914208"/>
        <a:ext cx="1185852" cy="299745"/>
      </dsp:txXfrm>
    </dsp:sp>
    <dsp:sp modelId="{81AB2C53-B557-4188-BDB1-3A32B230EDFE}">
      <dsp:nvSpPr>
        <dsp:cNvPr id="0" name=""/>
        <dsp:cNvSpPr/>
      </dsp:nvSpPr>
      <dsp:spPr>
        <a:xfrm>
          <a:off x="2988963" y="1064081"/>
          <a:ext cx="229766"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3A009CC-7F54-41ED-82ED-89D3659F38E8}">
      <dsp:nvSpPr>
        <dsp:cNvPr id="0" name=""/>
        <dsp:cNvSpPr/>
      </dsp:nvSpPr>
      <dsp:spPr>
        <a:xfrm rot="5400000">
          <a:off x="2276534" y="1165025"/>
          <a:ext cx="813679" cy="611178"/>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BB82793-7052-470F-964D-132728BC6CA7}">
      <dsp:nvSpPr>
        <dsp:cNvPr id="0" name=""/>
        <dsp:cNvSpPr/>
      </dsp:nvSpPr>
      <dsp:spPr>
        <a:xfrm>
          <a:off x="3073512" y="1353827"/>
          <a:ext cx="1209499" cy="299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marL="0" lvl="0" indent="0" algn="l" defTabSz="622300">
            <a:lnSpc>
              <a:spcPct val="90000"/>
            </a:lnSpc>
            <a:spcBef>
              <a:spcPct val="0"/>
            </a:spcBef>
            <a:spcAft>
              <a:spcPct val="35000"/>
            </a:spcAft>
            <a:buNone/>
          </a:pPr>
          <a:r>
            <a:rPr lang="en-US" sz="1400" kern="1200" dirty="0"/>
            <a:t>Support the members</a:t>
          </a:r>
        </a:p>
      </dsp:txBody>
      <dsp:txXfrm>
        <a:off x="3073512" y="1353827"/>
        <a:ext cx="1209499" cy="299745"/>
      </dsp:txXfrm>
    </dsp:sp>
    <dsp:sp modelId="{B137A2A6-C66C-4B4B-A7D0-AD898013A120}">
      <dsp:nvSpPr>
        <dsp:cNvPr id="0" name=""/>
        <dsp:cNvSpPr/>
      </dsp:nvSpPr>
      <dsp:spPr>
        <a:xfrm>
          <a:off x="2988963" y="1503700"/>
          <a:ext cx="229766"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078D141-7282-4F84-B4A2-B745A4DED28B}">
      <dsp:nvSpPr>
        <dsp:cNvPr id="0" name=""/>
        <dsp:cNvSpPr/>
      </dsp:nvSpPr>
      <dsp:spPr>
        <a:xfrm rot="5400000">
          <a:off x="2494720" y="1569628"/>
          <a:ext cx="559282" cy="427059"/>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2AE989-91B9-431B-9B2E-219CF50DA2B2}">
      <dsp:nvSpPr>
        <dsp:cNvPr id="0" name=""/>
        <dsp:cNvSpPr/>
      </dsp:nvSpPr>
      <dsp:spPr>
        <a:xfrm>
          <a:off x="2044538" y="568"/>
          <a:ext cx="1674561" cy="875239"/>
        </a:xfrm>
        <a:prstGeom prst="ellips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solidFill>
                <a:schemeClr val="tx1"/>
              </a:solidFill>
            </a:rPr>
            <a:t>Established expectation from day one</a:t>
          </a:r>
        </a:p>
      </dsp:txBody>
      <dsp:txXfrm>
        <a:off x="2289772" y="128744"/>
        <a:ext cx="1184093" cy="618887"/>
      </dsp:txXfrm>
    </dsp:sp>
    <dsp:sp modelId="{E0D6CB01-3C06-460C-B21A-9E3116B040C3}">
      <dsp:nvSpPr>
        <dsp:cNvPr id="0" name=""/>
        <dsp:cNvSpPr/>
      </dsp:nvSpPr>
      <dsp:spPr>
        <a:xfrm rot="2160000">
          <a:off x="3358672" y="675828"/>
          <a:ext cx="107033" cy="295393"/>
        </a:xfrm>
        <a:prstGeom prst="rightArrow">
          <a:avLst>
            <a:gd name="adj1" fmla="val 60000"/>
            <a:gd name="adj2" fmla="val 5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361738" y="725470"/>
        <a:ext cx="74923" cy="177235"/>
      </dsp:txXfrm>
    </dsp:sp>
    <dsp:sp modelId="{87B42216-E987-4E60-9D7C-6D1B1641AD53}">
      <dsp:nvSpPr>
        <dsp:cNvPr id="0" name=""/>
        <dsp:cNvSpPr/>
      </dsp:nvSpPr>
      <dsp:spPr>
        <a:xfrm>
          <a:off x="3107841" y="773103"/>
          <a:ext cx="1674561" cy="875239"/>
        </a:xfrm>
        <a:prstGeom prst="ellips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solidFill>
                <a:schemeClr val="tx1"/>
              </a:solidFill>
            </a:rPr>
            <a:t>Engender connection within team members</a:t>
          </a:r>
        </a:p>
      </dsp:txBody>
      <dsp:txXfrm>
        <a:off x="3353075" y="901279"/>
        <a:ext cx="1184093" cy="618887"/>
      </dsp:txXfrm>
    </dsp:sp>
    <dsp:sp modelId="{C79EEE07-CE8B-475E-AD70-85244FD310D0}">
      <dsp:nvSpPr>
        <dsp:cNvPr id="0" name=""/>
        <dsp:cNvSpPr/>
      </dsp:nvSpPr>
      <dsp:spPr>
        <a:xfrm rot="5667584">
          <a:off x="3705578" y="1682643"/>
          <a:ext cx="382433" cy="295393"/>
        </a:xfrm>
        <a:prstGeom prst="rightArrow">
          <a:avLst>
            <a:gd name="adj1" fmla="val 60000"/>
            <a:gd name="adj2" fmla="val 5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3753332" y="1697547"/>
        <a:ext cx="293815" cy="177235"/>
      </dsp:txXfrm>
    </dsp:sp>
    <dsp:sp modelId="{A861C942-976A-4F7C-BFC8-E3A37660F738}">
      <dsp:nvSpPr>
        <dsp:cNvPr id="0" name=""/>
        <dsp:cNvSpPr/>
      </dsp:nvSpPr>
      <dsp:spPr>
        <a:xfrm>
          <a:off x="2959015" y="2023659"/>
          <a:ext cx="1777139" cy="875239"/>
        </a:xfrm>
        <a:prstGeom prst="ellipse">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solidFill>
                <a:schemeClr val="tx1"/>
              </a:solidFill>
            </a:rPr>
            <a:t>Practice emotional intelligent</a:t>
          </a:r>
        </a:p>
      </dsp:txBody>
      <dsp:txXfrm>
        <a:off x="3219271" y="2151835"/>
        <a:ext cx="1256627" cy="618887"/>
      </dsp:txXfrm>
    </dsp:sp>
    <dsp:sp modelId="{F4FEA20A-6FB2-45CE-8911-0C54929F9747}">
      <dsp:nvSpPr>
        <dsp:cNvPr id="0" name=""/>
        <dsp:cNvSpPr/>
      </dsp:nvSpPr>
      <dsp:spPr>
        <a:xfrm rot="1204">
          <a:off x="2956749" y="2313288"/>
          <a:ext cx="104370" cy="295393"/>
        </a:xfrm>
        <a:prstGeom prst="rightArrow">
          <a:avLst>
            <a:gd name="adj1" fmla="val 60000"/>
            <a:gd name="adj2" fmla="val 5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956749" y="2372362"/>
        <a:ext cx="73059" cy="177235"/>
      </dsp:txXfrm>
    </dsp:sp>
    <dsp:sp modelId="{848F2D95-3073-4E86-BFB0-8F61D71A9F90}">
      <dsp:nvSpPr>
        <dsp:cNvPr id="0" name=""/>
        <dsp:cNvSpPr/>
      </dsp:nvSpPr>
      <dsp:spPr>
        <a:xfrm>
          <a:off x="1387380" y="2023090"/>
          <a:ext cx="1674561" cy="875239"/>
        </a:xfrm>
        <a:prstGeom prst="ellipse">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solidFill>
                <a:schemeClr val="tx1"/>
              </a:solidFill>
            </a:rPr>
            <a:t>Search way for the best result</a:t>
          </a:r>
        </a:p>
      </dsp:txBody>
      <dsp:txXfrm>
        <a:off x="1632614" y="2151266"/>
        <a:ext cx="1184093" cy="618887"/>
      </dsp:txXfrm>
    </dsp:sp>
    <dsp:sp modelId="{6345D7A7-630F-4191-B2D6-9846E0A7F913}">
      <dsp:nvSpPr>
        <dsp:cNvPr id="0" name=""/>
        <dsp:cNvSpPr/>
      </dsp:nvSpPr>
      <dsp:spPr>
        <a:xfrm rot="15120000">
          <a:off x="1817109" y="1693826"/>
          <a:ext cx="412732" cy="295393"/>
        </a:xfrm>
        <a:prstGeom prst="rightArrow">
          <a:avLst>
            <a:gd name="adj1" fmla="val 60000"/>
            <a:gd name="adj2" fmla="val 5000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1875110" y="1795045"/>
        <a:ext cx="324114" cy="177235"/>
      </dsp:txXfrm>
    </dsp:sp>
    <dsp:sp modelId="{D02BC357-B34C-496B-AD56-272982D102FD}">
      <dsp:nvSpPr>
        <dsp:cNvPr id="0" name=""/>
        <dsp:cNvSpPr/>
      </dsp:nvSpPr>
      <dsp:spPr>
        <a:xfrm>
          <a:off x="981235" y="773103"/>
          <a:ext cx="1674561" cy="875239"/>
        </a:xfrm>
        <a:prstGeom prst="ellips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solidFill>
                <a:schemeClr val="tx1"/>
              </a:solidFill>
            </a:rPr>
            <a:t>Diversity the work activities.</a:t>
          </a:r>
        </a:p>
      </dsp:txBody>
      <dsp:txXfrm>
        <a:off x="1226469" y="901279"/>
        <a:ext cx="1184093" cy="618887"/>
      </dsp:txXfrm>
    </dsp:sp>
    <dsp:sp modelId="{47700118-44C5-4B63-8FDE-99C512AF81F3}">
      <dsp:nvSpPr>
        <dsp:cNvPr id="0" name=""/>
        <dsp:cNvSpPr/>
      </dsp:nvSpPr>
      <dsp:spPr>
        <a:xfrm rot="19440000">
          <a:off x="2295370" y="677689"/>
          <a:ext cx="107033" cy="295393"/>
        </a:xfrm>
        <a:prstGeom prst="rightArrow">
          <a:avLst>
            <a:gd name="adj1" fmla="val 60000"/>
            <a:gd name="adj2" fmla="val 50000"/>
          </a:avLst>
        </a:prstGeom>
        <a:solidFill>
          <a:schemeClr val="accent6">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298436" y="746205"/>
        <a:ext cx="74923" cy="1772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8D699-E0E1-4FFF-90AA-411EA75354D6}">
      <dsp:nvSpPr>
        <dsp:cNvPr id="0" name=""/>
        <dsp:cNvSpPr/>
      </dsp:nvSpPr>
      <dsp:spPr>
        <a:xfrm>
          <a:off x="4714" y="255568"/>
          <a:ext cx="1080646" cy="165662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solidFill>
                <a:schemeClr val="tx1"/>
              </a:solidFill>
            </a:rPr>
            <a:t>Target oriented </a:t>
          </a:r>
          <a:endParaRPr lang="en-US" sz="1600" kern="1200" dirty="0">
            <a:solidFill>
              <a:schemeClr val="tx1"/>
            </a:solidFill>
          </a:endParaRPr>
        </a:p>
      </dsp:txBody>
      <dsp:txXfrm>
        <a:off x="36365" y="287219"/>
        <a:ext cx="1017344" cy="1593327"/>
      </dsp:txXfrm>
    </dsp:sp>
    <dsp:sp modelId="{4C128139-E307-41D2-846F-4CD4655AC6B9}">
      <dsp:nvSpPr>
        <dsp:cNvPr id="0" name=""/>
        <dsp:cNvSpPr/>
      </dsp:nvSpPr>
      <dsp:spPr>
        <a:xfrm>
          <a:off x="1193425" y="949882"/>
          <a:ext cx="229096" cy="268000"/>
        </a:xfrm>
        <a:prstGeom prst="rightArrow">
          <a:avLst>
            <a:gd name="adj1" fmla="val 60000"/>
            <a:gd name="adj2" fmla="val 50000"/>
          </a:avLst>
        </a:prstGeom>
        <a:solidFill>
          <a:schemeClr val="tx2"/>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193425" y="1003482"/>
        <a:ext cx="160367" cy="160800"/>
      </dsp:txXfrm>
    </dsp:sp>
    <dsp:sp modelId="{55813463-CFDB-4E0D-8954-568AE6F5F236}">
      <dsp:nvSpPr>
        <dsp:cNvPr id="0" name=""/>
        <dsp:cNvSpPr/>
      </dsp:nvSpPr>
      <dsp:spPr>
        <a:xfrm>
          <a:off x="1517619" y="255568"/>
          <a:ext cx="1080646" cy="165662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solidFill>
                <a:schemeClr val="tx1"/>
              </a:solidFill>
            </a:rPr>
            <a:t>Follow Strong leadership </a:t>
          </a:r>
          <a:endParaRPr lang="en-US" sz="1600" kern="1200" dirty="0">
            <a:solidFill>
              <a:schemeClr val="tx1"/>
            </a:solidFill>
          </a:endParaRPr>
        </a:p>
      </dsp:txBody>
      <dsp:txXfrm>
        <a:off x="1549270" y="287219"/>
        <a:ext cx="1017344" cy="1593327"/>
      </dsp:txXfrm>
    </dsp:sp>
    <dsp:sp modelId="{26DF5FD2-08FA-4943-A8E6-C5464EB55515}">
      <dsp:nvSpPr>
        <dsp:cNvPr id="0" name=""/>
        <dsp:cNvSpPr/>
      </dsp:nvSpPr>
      <dsp:spPr>
        <a:xfrm>
          <a:off x="2706330" y="949882"/>
          <a:ext cx="229096" cy="2680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06330" y="1003482"/>
        <a:ext cx="160367" cy="160800"/>
      </dsp:txXfrm>
    </dsp:sp>
    <dsp:sp modelId="{8A920BED-97F6-4C6F-9FDC-22A4CD6EBB14}">
      <dsp:nvSpPr>
        <dsp:cNvPr id="0" name=""/>
        <dsp:cNvSpPr/>
      </dsp:nvSpPr>
      <dsp:spPr>
        <a:xfrm>
          <a:off x="3030524" y="255568"/>
          <a:ext cx="1274470" cy="1656629"/>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solidFill>
                <a:schemeClr val="tx1"/>
              </a:solidFill>
            </a:rPr>
            <a:t>Individual Innovative</a:t>
          </a:r>
          <a:endParaRPr lang="en-US" sz="1600" kern="1200" dirty="0">
            <a:solidFill>
              <a:schemeClr val="tx1"/>
            </a:solidFill>
          </a:endParaRPr>
        </a:p>
      </dsp:txBody>
      <dsp:txXfrm>
        <a:off x="3067852" y="292896"/>
        <a:ext cx="1199814" cy="1581973"/>
      </dsp:txXfrm>
    </dsp:sp>
    <dsp:sp modelId="{83F7036A-A9B2-4029-9522-973917C20D16}">
      <dsp:nvSpPr>
        <dsp:cNvPr id="0" name=""/>
        <dsp:cNvSpPr/>
      </dsp:nvSpPr>
      <dsp:spPr>
        <a:xfrm>
          <a:off x="4413059" y="949882"/>
          <a:ext cx="229096" cy="2680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4413059" y="1003482"/>
        <a:ext cx="160367" cy="160800"/>
      </dsp:txXfrm>
    </dsp:sp>
    <dsp:sp modelId="{CECE833A-89E0-421C-8859-BA39EC7E391D}">
      <dsp:nvSpPr>
        <dsp:cNvPr id="0" name=""/>
        <dsp:cNvSpPr/>
      </dsp:nvSpPr>
      <dsp:spPr>
        <a:xfrm>
          <a:off x="4737253" y="255568"/>
          <a:ext cx="1080646" cy="1656629"/>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solidFill>
                <a:schemeClr val="tx1"/>
              </a:solidFill>
            </a:rPr>
            <a:t>Open communicative </a:t>
          </a:r>
          <a:endParaRPr lang="en-US" sz="1600" kern="1200" dirty="0">
            <a:solidFill>
              <a:schemeClr val="tx1"/>
            </a:solidFill>
          </a:endParaRPr>
        </a:p>
      </dsp:txBody>
      <dsp:txXfrm>
        <a:off x="4768904" y="287219"/>
        <a:ext cx="1017344" cy="1593327"/>
      </dsp:txXfrm>
    </dsp:sp>
    <dsp:sp modelId="{C744AA97-ED6B-42F3-A30D-344F3722521A}">
      <dsp:nvSpPr>
        <dsp:cNvPr id="0" name=""/>
        <dsp:cNvSpPr/>
      </dsp:nvSpPr>
      <dsp:spPr>
        <a:xfrm>
          <a:off x="5925964" y="949882"/>
          <a:ext cx="229096" cy="2680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5925964" y="1003482"/>
        <a:ext cx="160367" cy="160800"/>
      </dsp:txXfrm>
    </dsp:sp>
    <dsp:sp modelId="{050FC023-C61C-4D93-8EBC-68652DBAECE6}">
      <dsp:nvSpPr>
        <dsp:cNvPr id="0" name=""/>
        <dsp:cNvSpPr/>
      </dsp:nvSpPr>
      <dsp:spPr>
        <a:xfrm>
          <a:off x="6250158" y="255568"/>
          <a:ext cx="1080646" cy="1656629"/>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solidFill>
                <a:schemeClr val="tx1"/>
              </a:solidFill>
            </a:rPr>
            <a:t>Resolving the conflict constructively (</a:t>
          </a:r>
          <a:r>
            <a:rPr lang="en-GB" sz="1600" b="0" i="0" kern="1200" dirty="0">
              <a:solidFill>
                <a:schemeClr val="tx1"/>
              </a:solidFill>
            </a:rPr>
            <a:t>Hoppe, 2018)</a:t>
          </a:r>
          <a:endParaRPr lang="en-US" sz="1600" kern="1200" dirty="0">
            <a:solidFill>
              <a:schemeClr val="tx1"/>
            </a:solidFill>
          </a:endParaRPr>
        </a:p>
      </dsp:txBody>
      <dsp:txXfrm>
        <a:off x="6281809" y="287219"/>
        <a:ext cx="1017344" cy="15933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0FBBA3-9000-4382-B942-D7B9ADEC29FF}">
      <dsp:nvSpPr>
        <dsp:cNvPr id="0" name=""/>
        <dsp:cNvSpPr/>
      </dsp:nvSpPr>
      <dsp:spPr>
        <a:xfrm>
          <a:off x="0" y="400418"/>
          <a:ext cx="7886700" cy="608400"/>
        </a:xfrm>
        <a:prstGeom prst="roundRect">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solidFill>
                <a:schemeClr val="tx1"/>
              </a:solidFill>
            </a:rPr>
            <a:t>Consider each employee's ideas </a:t>
          </a:r>
          <a:endParaRPr lang="en-US" sz="2600" kern="1200" dirty="0">
            <a:solidFill>
              <a:schemeClr val="tx1"/>
            </a:solidFill>
          </a:endParaRPr>
        </a:p>
      </dsp:txBody>
      <dsp:txXfrm>
        <a:off x="29700" y="430118"/>
        <a:ext cx="7827300" cy="549000"/>
      </dsp:txXfrm>
    </dsp:sp>
    <dsp:sp modelId="{9476A78A-43C1-4BDF-81F3-C4549E4DCE88}">
      <dsp:nvSpPr>
        <dsp:cNvPr id="0" name=""/>
        <dsp:cNvSpPr/>
      </dsp:nvSpPr>
      <dsp:spPr>
        <a:xfrm>
          <a:off x="0" y="985912"/>
          <a:ext cx="7886700" cy="608400"/>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solidFill>
                <a:schemeClr val="tx1"/>
              </a:solidFill>
            </a:rPr>
            <a:t>Be clear when communicating</a:t>
          </a:r>
          <a:endParaRPr lang="en-US" sz="2600" kern="1200" dirty="0">
            <a:solidFill>
              <a:schemeClr val="tx1"/>
            </a:solidFill>
          </a:endParaRPr>
        </a:p>
      </dsp:txBody>
      <dsp:txXfrm>
        <a:off x="29700" y="1015612"/>
        <a:ext cx="7827300" cy="549000"/>
      </dsp:txXfrm>
    </dsp:sp>
    <dsp:sp modelId="{ACE4622C-9644-40D1-B664-8B1830AFFDED}">
      <dsp:nvSpPr>
        <dsp:cNvPr id="0" name=""/>
        <dsp:cNvSpPr/>
      </dsp:nvSpPr>
      <dsp:spPr>
        <a:xfrm>
          <a:off x="0" y="1669192"/>
          <a:ext cx="7886700" cy="608400"/>
        </a:xfrm>
        <a:prstGeom prst="round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 </a:t>
          </a:r>
          <a:r>
            <a:rPr lang="en-GB" sz="2600" b="1" kern="1200" dirty="0">
              <a:solidFill>
                <a:schemeClr val="tx1"/>
              </a:solidFill>
            </a:rPr>
            <a:t>Delegate problem-solving tasks to the team</a:t>
          </a:r>
          <a:endParaRPr lang="en-US" sz="2600" kern="1200" dirty="0">
            <a:solidFill>
              <a:schemeClr val="tx1"/>
            </a:solidFill>
          </a:endParaRPr>
        </a:p>
      </dsp:txBody>
      <dsp:txXfrm>
        <a:off x="29700" y="1698892"/>
        <a:ext cx="7827300" cy="549000"/>
      </dsp:txXfrm>
    </dsp:sp>
    <dsp:sp modelId="{9192877A-3007-4F2B-8A38-DB49EBA62341}">
      <dsp:nvSpPr>
        <dsp:cNvPr id="0" name=""/>
        <dsp:cNvSpPr/>
      </dsp:nvSpPr>
      <dsp:spPr>
        <a:xfrm>
          <a:off x="0" y="2352472"/>
          <a:ext cx="7886700" cy="608400"/>
        </a:xfrm>
        <a:prstGeom prst="roundRect">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solidFill>
                <a:schemeClr val="tx1"/>
              </a:solidFill>
            </a:rPr>
            <a:t>Encourage team members to share information</a:t>
          </a:r>
          <a:endParaRPr lang="en-US" sz="2600" kern="1200" dirty="0">
            <a:solidFill>
              <a:schemeClr val="tx1"/>
            </a:solidFill>
          </a:endParaRPr>
        </a:p>
      </dsp:txBody>
      <dsp:txXfrm>
        <a:off x="29700" y="2382172"/>
        <a:ext cx="7827300" cy="5490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48970022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7"/>
        <p:cNvGrpSpPr/>
        <p:nvPr/>
      </p:nvGrpSpPr>
      <p:grpSpPr>
        <a:xfrm>
          <a:off x="0" y="0"/>
          <a:ext cx="0" cy="0"/>
          <a:chOff x="0" y="0"/>
          <a:chExt cx="0" cy="0"/>
        </a:xfrm>
      </p:grpSpPr>
      <p:sp>
        <p:nvSpPr>
          <p:cNvPr id="4508" name="Google Shape;450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9" name="Google Shape;450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0414306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2D21D1-52E2-420B-B491-CFF6D7BB79FB}" type="slidenum">
              <a:rPr lang="en-US" smtClean="0"/>
              <a:pPr/>
              <a:t>2</a:t>
            </a:fld>
            <a:endParaRPr lang="en-US"/>
          </a:p>
        </p:txBody>
      </p:sp>
    </p:spTree>
    <p:extLst>
      <p:ext uri="{BB962C8B-B14F-4D97-AF65-F5344CB8AC3E}">
        <p14:creationId xmlns:p14="http://schemas.microsoft.com/office/powerpoint/2010/main" val="2651977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20"/>
        <p:cNvGrpSpPr/>
        <p:nvPr/>
      </p:nvGrpSpPr>
      <p:grpSpPr>
        <a:xfrm>
          <a:off x="0" y="0"/>
          <a:ext cx="0" cy="0"/>
          <a:chOff x="0" y="0"/>
          <a:chExt cx="0" cy="0"/>
        </a:xfrm>
      </p:grpSpPr>
      <p:sp>
        <p:nvSpPr>
          <p:cNvPr id="4521" name="Google Shape;4521;ga7d29b217d_1_57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22" name="Google Shape;4522;ga7d29b217d_1_57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200" dirty="0">
              <a:effectLst/>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196169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35"/>
        <p:cNvGrpSpPr/>
        <p:nvPr/>
      </p:nvGrpSpPr>
      <p:grpSpPr>
        <a:xfrm>
          <a:off x="0" y="0"/>
          <a:ext cx="0" cy="0"/>
          <a:chOff x="0" y="0"/>
          <a:chExt cx="0" cy="0"/>
        </a:xfrm>
      </p:grpSpPr>
      <p:sp>
        <p:nvSpPr>
          <p:cNvPr id="4536" name="Google Shape;4536;ga838fe7991_0_137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37" name="Google Shape;4537;ga838fe7991_0_137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200" dirty="0">
              <a:effectLst/>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57042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2"/>
        <p:cNvGrpSpPr/>
        <p:nvPr/>
      </p:nvGrpSpPr>
      <p:grpSpPr>
        <a:xfrm>
          <a:off x="0" y="0"/>
          <a:ext cx="0" cy="0"/>
          <a:chOff x="0" y="0"/>
          <a:chExt cx="0" cy="0"/>
        </a:xfrm>
      </p:grpSpPr>
      <p:sp>
        <p:nvSpPr>
          <p:cNvPr id="4643" name="Google Shape;4643;ga838fe7991_0_138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44" name="Google Shape;4644;ga838fe7991_0_138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sz="1200" dirty="0">
              <a:latin typeface="+mn-lt"/>
            </a:endParaRPr>
          </a:p>
        </p:txBody>
      </p:sp>
    </p:spTree>
    <p:extLst>
      <p:ext uri="{BB962C8B-B14F-4D97-AF65-F5344CB8AC3E}">
        <p14:creationId xmlns:p14="http://schemas.microsoft.com/office/powerpoint/2010/main" val="2733387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9"/>
        <p:cNvGrpSpPr/>
        <p:nvPr/>
      </p:nvGrpSpPr>
      <p:grpSpPr>
        <a:xfrm>
          <a:off x="0" y="0"/>
          <a:ext cx="0" cy="0"/>
          <a:chOff x="0" y="0"/>
          <a:chExt cx="0" cy="0"/>
        </a:xfrm>
      </p:grpSpPr>
      <p:sp>
        <p:nvSpPr>
          <p:cNvPr id="5370" name="Google Shape;5370;ga838fe7991_0_138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71" name="Google Shape;5371;ga838fe7991_0_138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sz="1200" dirty="0">
              <a:latin typeface="+mn-lt"/>
            </a:endParaRPr>
          </a:p>
        </p:txBody>
      </p:sp>
    </p:spTree>
    <p:extLst>
      <p:ext uri="{BB962C8B-B14F-4D97-AF65-F5344CB8AC3E}">
        <p14:creationId xmlns:p14="http://schemas.microsoft.com/office/powerpoint/2010/main" val="17027688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Aft>
                <a:spcPts val="1000"/>
              </a:spcAft>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778E76A-247E-4384-8CBF-504FED9F8DB0}" type="slidenum">
              <a:rPr lang="en-GB" smtClean="0"/>
              <a:t>25</a:t>
            </a:fld>
            <a:endParaRPr lang="en-GB"/>
          </a:p>
        </p:txBody>
      </p:sp>
    </p:spTree>
    <p:extLst>
      <p:ext uri="{BB962C8B-B14F-4D97-AF65-F5344CB8AC3E}">
        <p14:creationId xmlns:p14="http://schemas.microsoft.com/office/powerpoint/2010/main" val="1488531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78E76A-247E-4384-8CBF-504FED9F8DB0}" type="slidenum">
              <a:rPr lang="en-GB" smtClean="0"/>
              <a:t>26</a:t>
            </a:fld>
            <a:endParaRPr lang="en-GB"/>
          </a:p>
        </p:txBody>
      </p:sp>
    </p:spTree>
    <p:extLst>
      <p:ext uri="{BB962C8B-B14F-4D97-AF65-F5344CB8AC3E}">
        <p14:creationId xmlns:p14="http://schemas.microsoft.com/office/powerpoint/2010/main" val="985200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Aft>
                <a:spcPts val="1000"/>
              </a:spcAft>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778E76A-247E-4384-8CBF-504FED9F8DB0}" type="slidenum">
              <a:rPr lang="en-GB" smtClean="0"/>
              <a:t>27</a:t>
            </a:fld>
            <a:endParaRPr lang="en-GB"/>
          </a:p>
        </p:txBody>
      </p:sp>
    </p:spTree>
    <p:extLst>
      <p:ext uri="{BB962C8B-B14F-4D97-AF65-F5344CB8AC3E}">
        <p14:creationId xmlns:p14="http://schemas.microsoft.com/office/powerpoint/2010/main" val="18114152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Aft>
                <a:spcPts val="1000"/>
              </a:spcAft>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778E76A-247E-4384-8CBF-504FED9F8DB0}" type="slidenum">
              <a:rPr lang="en-GB" smtClean="0"/>
              <a:t>28</a:t>
            </a:fld>
            <a:endParaRPr lang="en-GB"/>
          </a:p>
        </p:txBody>
      </p:sp>
    </p:spTree>
    <p:extLst>
      <p:ext uri="{BB962C8B-B14F-4D97-AF65-F5344CB8AC3E}">
        <p14:creationId xmlns:p14="http://schemas.microsoft.com/office/powerpoint/2010/main" val="1602383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802605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29"/>
        <p:cNvGrpSpPr/>
        <p:nvPr/>
      </p:nvGrpSpPr>
      <p:grpSpPr>
        <a:xfrm>
          <a:off x="0" y="0"/>
          <a:ext cx="0" cy="0"/>
          <a:chOff x="0" y="0"/>
          <a:chExt cx="0" cy="0"/>
        </a:xfrm>
      </p:grpSpPr>
      <p:sp>
        <p:nvSpPr>
          <p:cNvPr id="5730" name="Google Shape;5730;ga7d29b217d_1_63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31" name="Google Shape;5731;ga7d29b217d_1_63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205918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78E76A-247E-4384-8CBF-504FED9F8DB0}" type="slidenum">
              <a:rPr lang="en-GB" smtClean="0"/>
              <a:t>33</a:t>
            </a:fld>
            <a:endParaRPr lang="en-GB"/>
          </a:p>
        </p:txBody>
      </p:sp>
    </p:spTree>
    <p:extLst>
      <p:ext uri="{BB962C8B-B14F-4D97-AF65-F5344CB8AC3E}">
        <p14:creationId xmlns:p14="http://schemas.microsoft.com/office/powerpoint/2010/main" val="3473255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1030325" y="-997950"/>
            <a:ext cx="11981247" cy="7638224"/>
            <a:chOff x="-1030325" y="-997950"/>
            <a:chExt cx="11981247" cy="7638224"/>
          </a:xfrm>
        </p:grpSpPr>
        <p:sp>
          <p:nvSpPr>
            <p:cNvPr id="10" name="Google Shape;10;p2"/>
            <p:cNvSpPr/>
            <p:nvPr/>
          </p:nvSpPr>
          <p:spPr>
            <a:xfrm>
              <a:off x="-1030325" y="-997950"/>
              <a:ext cx="5829076" cy="4388935"/>
            </a:xfrm>
            <a:custGeom>
              <a:avLst/>
              <a:gdLst/>
              <a:ahLst/>
              <a:cxnLst/>
              <a:rect l="l" t="t" r="r" b="b"/>
              <a:pathLst>
                <a:path w="91204" h="68671" extrusionOk="0">
                  <a:moveTo>
                    <a:pt x="56246" y="0"/>
                  </a:moveTo>
                  <a:cubicBezTo>
                    <a:pt x="46995" y="0"/>
                    <a:pt x="37746" y="803"/>
                    <a:pt x="28633" y="2401"/>
                  </a:cubicBezTo>
                  <a:cubicBezTo>
                    <a:pt x="21361" y="3677"/>
                    <a:pt x="13674" y="5750"/>
                    <a:pt x="8867" y="11358"/>
                  </a:cubicBezTo>
                  <a:cubicBezTo>
                    <a:pt x="5768" y="14973"/>
                    <a:pt x="4241" y="19657"/>
                    <a:pt x="3113" y="24285"/>
                  </a:cubicBezTo>
                  <a:cubicBezTo>
                    <a:pt x="2016" y="28780"/>
                    <a:pt x="1229" y="33352"/>
                    <a:pt x="755" y="37953"/>
                  </a:cubicBezTo>
                  <a:cubicBezTo>
                    <a:pt x="1" y="45270"/>
                    <a:pt x="1016" y="51523"/>
                    <a:pt x="5237" y="57599"/>
                  </a:cubicBezTo>
                  <a:cubicBezTo>
                    <a:pt x="9588" y="63865"/>
                    <a:pt x="17019" y="68447"/>
                    <a:pt x="24726" y="68664"/>
                  </a:cubicBezTo>
                  <a:cubicBezTo>
                    <a:pt x="24894" y="68668"/>
                    <a:pt x="25062" y="68671"/>
                    <a:pt x="25231" y="68671"/>
                  </a:cubicBezTo>
                  <a:cubicBezTo>
                    <a:pt x="30937" y="68671"/>
                    <a:pt x="36669" y="66004"/>
                    <a:pt x="40303" y="61708"/>
                  </a:cubicBezTo>
                  <a:cubicBezTo>
                    <a:pt x="41924" y="59788"/>
                    <a:pt x="43128" y="57543"/>
                    <a:pt x="43727" y="55066"/>
                  </a:cubicBezTo>
                  <a:cubicBezTo>
                    <a:pt x="44361" y="52438"/>
                    <a:pt x="44332" y="49702"/>
                    <a:pt x="44354" y="46997"/>
                  </a:cubicBezTo>
                  <a:cubicBezTo>
                    <a:pt x="44393" y="41853"/>
                    <a:pt x="44992" y="35973"/>
                    <a:pt x="49154" y="32948"/>
                  </a:cubicBezTo>
                  <a:cubicBezTo>
                    <a:pt x="52116" y="30793"/>
                    <a:pt x="56593" y="30355"/>
                    <a:pt x="58196" y="27062"/>
                  </a:cubicBezTo>
                  <a:cubicBezTo>
                    <a:pt x="59303" y="24788"/>
                    <a:pt x="59697" y="22486"/>
                    <a:pt x="62467" y="21600"/>
                  </a:cubicBezTo>
                  <a:cubicBezTo>
                    <a:pt x="63291" y="21337"/>
                    <a:pt x="64180" y="21254"/>
                    <a:pt x="65096" y="21254"/>
                  </a:cubicBezTo>
                  <a:cubicBezTo>
                    <a:pt x="66680" y="21254"/>
                    <a:pt x="68346" y="21503"/>
                    <a:pt x="69893" y="21503"/>
                  </a:cubicBezTo>
                  <a:cubicBezTo>
                    <a:pt x="70242" y="21503"/>
                    <a:pt x="70585" y="21490"/>
                    <a:pt x="70919" y="21459"/>
                  </a:cubicBezTo>
                  <a:cubicBezTo>
                    <a:pt x="77125" y="20888"/>
                    <a:pt x="83114" y="18092"/>
                    <a:pt x="87503" y="13664"/>
                  </a:cubicBezTo>
                  <a:cubicBezTo>
                    <a:pt x="88933" y="12224"/>
                    <a:pt x="90229" y="10552"/>
                    <a:pt x="90717" y="8583"/>
                  </a:cubicBezTo>
                  <a:cubicBezTo>
                    <a:pt x="91203" y="6615"/>
                    <a:pt x="90710" y="4299"/>
                    <a:pt x="89095" y="3069"/>
                  </a:cubicBezTo>
                  <a:cubicBezTo>
                    <a:pt x="88252" y="2425"/>
                    <a:pt x="87200" y="2133"/>
                    <a:pt x="86170" y="1887"/>
                  </a:cubicBezTo>
                  <a:cubicBezTo>
                    <a:pt x="80745" y="599"/>
                    <a:pt x="74761" y="978"/>
                    <a:pt x="69177" y="525"/>
                  </a:cubicBezTo>
                  <a:cubicBezTo>
                    <a:pt x="64876" y="175"/>
                    <a:pt x="60561" y="0"/>
                    <a:pt x="562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5733522" y="401826"/>
              <a:ext cx="446621" cy="276358"/>
            </a:xfrm>
            <a:custGeom>
              <a:avLst/>
              <a:gdLst/>
              <a:ahLst/>
              <a:cxnLst/>
              <a:rect l="l" t="t" r="r" b="b"/>
              <a:pathLst>
                <a:path w="6988" h="4324" extrusionOk="0">
                  <a:moveTo>
                    <a:pt x="2923" y="0"/>
                  </a:moveTo>
                  <a:cubicBezTo>
                    <a:pt x="2038" y="0"/>
                    <a:pt x="1395" y="587"/>
                    <a:pt x="1037" y="1342"/>
                  </a:cubicBezTo>
                  <a:cubicBezTo>
                    <a:pt x="0" y="3529"/>
                    <a:pt x="840" y="4324"/>
                    <a:pt x="2058" y="4324"/>
                  </a:cubicBezTo>
                  <a:cubicBezTo>
                    <a:pt x="4028" y="4324"/>
                    <a:pt x="6988" y="2248"/>
                    <a:pt x="4619" y="619"/>
                  </a:cubicBezTo>
                  <a:cubicBezTo>
                    <a:pt x="3984" y="183"/>
                    <a:pt x="3416" y="0"/>
                    <a:pt x="29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152765" y="3627554"/>
              <a:ext cx="598221" cy="385265"/>
            </a:xfrm>
            <a:custGeom>
              <a:avLst/>
              <a:gdLst/>
              <a:ahLst/>
              <a:cxnLst/>
              <a:rect l="l" t="t" r="r" b="b"/>
              <a:pathLst>
                <a:path w="9360" h="6028" extrusionOk="0">
                  <a:moveTo>
                    <a:pt x="3928" y="0"/>
                  </a:moveTo>
                  <a:cubicBezTo>
                    <a:pt x="2889" y="0"/>
                    <a:pt x="1876" y="522"/>
                    <a:pt x="1241" y="1859"/>
                  </a:cubicBezTo>
                  <a:cubicBezTo>
                    <a:pt x="1" y="4475"/>
                    <a:pt x="1885" y="6028"/>
                    <a:pt x="4041" y="6028"/>
                  </a:cubicBezTo>
                  <a:cubicBezTo>
                    <a:pt x="4897" y="6028"/>
                    <a:pt x="5796" y="5783"/>
                    <a:pt x="6559" y="5263"/>
                  </a:cubicBezTo>
                  <a:cubicBezTo>
                    <a:pt x="9360" y="3352"/>
                    <a:pt x="6562" y="0"/>
                    <a:pt x="39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5567806" y="329153"/>
              <a:ext cx="165725" cy="157928"/>
            </a:xfrm>
            <a:custGeom>
              <a:avLst/>
              <a:gdLst/>
              <a:ahLst/>
              <a:cxnLst/>
              <a:rect l="l" t="t" r="r" b="b"/>
              <a:pathLst>
                <a:path w="2593" h="2471" extrusionOk="0">
                  <a:moveTo>
                    <a:pt x="1319" y="1"/>
                  </a:moveTo>
                  <a:cubicBezTo>
                    <a:pt x="988" y="1"/>
                    <a:pt x="665" y="111"/>
                    <a:pt x="424" y="311"/>
                  </a:cubicBezTo>
                  <a:cubicBezTo>
                    <a:pt x="191" y="503"/>
                    <a:pt x="35" y="780"/>
                    <a:pt x="21" y="1126"/>
                  </a:cubicBezTo>
                  <a:cubicBezTo>
                    <a:pt x="0" y="1575"/>
                    <a:pt x="48" y="2102"/>
                    <a:pt x="426" y="2350"/>
                  </a:cubicBezTo>
                  <a:cubicBezTo>
                    <a:pt x="552" y="2433"/>
                    <a:pt x="691" y="2470"/>
                    <a:pt x="835" y="2470"/>
                  </a:cubicBezTo>
                  <a:cubicBezTo>
                    <a:pt x="1632" y="2470"/>
                    <a:pt x="2592" y="1351"/>
                    <a:pt x="2428" y="651"/>
                  </a:cubicBezTo>
                  <a:cubicBezTo>
                    <a:pt x="2373" y="414"/>
                    <a:pt x="2164" y="244"/>
                    <a:pt x="1944" y="141"/>
                  </a:cubicBezTo>
                  <a:cubicBezTo>
                    <a:pt x="1745" y="46"/>
                    <a:pt x="1530" y="1"/>
                    <a:pt x="1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6937260" flipH="1">
              <a:off x="-978295" y="100484"/>
              <a:ext cx="2386906" cy="1168032"/>
            </a:xfrm>
            <a:custGeom>
              <a:avLst/>
              <a:gdLst/>
              <a:ahLst/>
              <a:cxnLst/>
              <a:rect l="l" t="t" r="r" b="b"/>
              <a:pathLst>
                <a:path w="52815" h="25845" extrusionOk="0">
                  <a:moveTo>
                    <a:pt x="16375" y="0"/>
                  </a:moveTo>
                  <a:cubicBezTo>
                    <a:pt x="11695" y="0"/>
                    <a:pt x="7254" y="3229"/>
                    <a:pt x="3763" y="6073"/>
                  </a:cubicBezTo>
                  <a:cubicBezTo>
                    <a:pt x="0" y="9142"/>
                    <a:pt x="168" y="13798"/>
                    <a:pt x="2552" y="17814"/>
                  </a:cubicBezTo>
                  <a:cubicBezTo>
                    <a:pt x="3929" y="20141"/>
                    <a:pt x="5671" y="22400"/>
                    <a:pt x="8128" y="23526"/>
                  </a:cubicBezTo>
                  <a:cubicBezTo>
                    <a:pt x="9637" y="24218"/>
                    <a:pt x="11314" y="24432"/>
                    <a:pt x="12962" y="24628"/>
                  </a:cubicBezTo>
                  <a:cubicBezTo>
                    <a:pt x="18541" y="25295"/>
                    <a:pt x="24190" y="25844"/>
                    <a:pt x="29805" y="25844"/>
                  </a:cubicBezTo>
                  <a:cubicBezTo>
                    <a:pt x="34398" y="25844"/>
                    <a:pt x="38968" y="25477"/>
                    <a:pt x="43460" y="24508"/>
                  </a:cubicBezTo>
                  <a:cubicBezTo>
                    <a:pt x="45588" y="24048"/>
                    <a:pt x="47733" y="23436"/>
                    <a:pt x="49518" y="22189"/>
                  </a:cubicBezTo>
                  <a:cubicBezTo>
                    <a:pt x="51304" y="20945"/>
                    <a:pt x="52692" y="18963"/>
                    <a:pt x="52739" y="16786"/>
                  </a:cubicBezTo>
                  <a:cubicBezTo>
                    <a:pt x="52814" y="13258"/>
                    <a:pt x="49505" y="10576"/>
                    <a:pt x="46204" y="9335"/>
                  </a:cubicBezTo>
                  <a:cubicBezTo>
                    <a:pt x="40195" y="7077"/>
                    <a:pt x="33327" y="7610"/>
                    <a:pt x="27545" y="4818"/>
                  </a:cubicBezTo>
                  <a:cubicBezTo>
                    <a:pt x="24511" y="3353"/>
                    <a:pt x="21856" y="999"/>
                    <a:pt x="18568" y="247"/>
                  </a:cubicBezTo>
                  <a:cubicBezTo>
                    <a:pt x="17833" y="78"/>
                    <a:pt x="17101" y="0"/>
                    <a:pt x="163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275225" y="-313537"/>
              <a:ext cx="3162367" cy="3221356"/>
            </a:xfrm>
            <a:custGeom>
              <a:avLst/>
              <a:gdLst/>
              <a:ahLst/>
              <a:cxnLst/>
              <a:rect l="l" t="t" r="r" b="b"/>
              <a:pathLst>
                <a:path w="69960" h="71265" extrusionOk="0">
                  <a:moveTo>
                    <a:pt x="69719" y="0"/>
                  </a:moveTo>
                  <a:cubicBezTo>
                    <a:pt x="68440" y="4497"/>
                    <a:pt x="67114" y="9148"/>
                    <a:pt x="64603" y="13195"/>
                  </a:cubicBezTo>
                  <a:cubicBezTo>
                    <a:pt x="61822" y="17675"/>
                    <a:pt x="57828" y="20684"/>
                    <a:pt x="53642" y="21451"/>
                  </a:cubicBezTo>
                  <a:cubicBezTo>
                    <a:pt x="52117" y="21733"/>
                    <a:pt x="50466" y="21761"/>
                    <a:pt x="48844" y="21761"/>
                  </a:cubicBezTo>
                  <a:cubicBezTo>
                    <a:pt x="48639" y="21761"/>
                    <a:pt x="48434" y="21760"/>
                    <a:pt x="48230" y="21760"/>
                  </a:cubicBezTo>
                  <a:cubicBezTo>
                    <a:pt x="48017" y="21759"/>
                    <a:pt x="47805" y="21759"/>
                    <a:pt x="47592" y="21759"/>
                  </a:cubicBezTo>
                  <a:cubicBezTo>
                    <a:pt x="44134" y="21759"/>
                    <a:pt x="40640" y="21899"/>
                    <a:pt x="38369" y="24424"/>
                  </a:cubicBezTo>
                  <a:cubicBezTo>
                    <a:pt x="35565" y="27544"/>
                    <a:pt x="36547" y="32218"/>
                    <a:pt x="37416" y="36341"/>
                  </a:cubicBezTo>
                  <a:cubicBezTo>
                    <a:pt x="37557" y="37011"/>
                    <a:pt x="37692" y="37647"/>
                    <a:pt x="37812" y="38281"/>
                  </a:cubicBezTo>
                  <a:cubicBezTo>
                    <a:pt x="39735" y="48405"/>
                    <a:pt x="35935" y="59353"/>
                    <a:pt x="28356" y="65521"/>
                  </a:cubicBezTo>
                  <a:cubicBezTo>
                    <a:pt x="23874" y="69170"/>
                    <a:pt x="18203" y="71038"/>
                    <a:pt x="12621" y="71038"/>
                  </a:cubicBezTo>
                  <a:cubicBezTo>
                    <a:pt x="8190" y="71038"/>
                    <a:pt x="3816" y="69861"/>
                    <a:pt x="138" y="67463"/>
                  </a:cubicBezTo>
                  <a:lnTo>
                    <a:pt x="1" y="67672"/>
                  </a:lnTo>
                  <a:cubicBezTo>
                    <a:pt x="3595" y="70014"/>
                    <a:pt x="8007" y="71264"/>
                    <a:pt x="12593" y="71264"/>
                  </a:cubicBezTo>
                  <a:cubicBezTo>
                    <a:pt x="13223" y="71264"/>
                    <a:pt x="13859" y="71238"/>
                    <a:pt x="14503" y="71192"/>
                  </a:cubicBezTo>
                  <a:cubicBezTo>
                    <a:pt x="19680" y="70804"/>
                    <a:pt x="24656" y="68859"/>
                    <a:pt x="28519" y="65715"/>
                  </a:cubicBezTo>
                  <a:cubicBezTo>
                    <a:pt x="32346" y="62600"/>
                    <a:pt x="35268" y="58310"/>
                    <a:pt x="36963" y="53312"/>
                  </a:cubicBezTo>
                  <a:cubicBezTo>
                    <a:pt x="38626" y="48419"/>
                    <a:pt x="39005" y="43205"/>
                    <a:pt x="38060" y="38233"/>
                  </a:cubicBezTo>
                  <a:cubicBezTo>
                    <a:pt x="37940" y="37599"/>
                    <a:pt x="37801" y="36933"/>
                    <a:pt x="37664" y="36290"/>
                  </a:cubicBezTo>
                  <a:cubicBezTo>
                    <a:pt x="36765" y="32026"/>
                    <a:pt x="35837" y="27616"/>
                    <a:pt x="38555" y="24591"/>
                  </a:cubicBezTo>
                  <a:cubicBezTo>
                    <a:pt x="40780" y="22116"/>
                    <a:pt x="44121" y="22007"/>
                    <a:pt x="47693" y="22007"/>
                  </a:cubicBezTo>
                  <a:cubicBezTo>
                    <a:pt x="47871" y="22007"/>
                    <a:pt x="48050" y="22007"/>
                    <a:pt x="48230" y="22008"/>
                  </a:cubicBezTo>
                  <a:cubicBezTo>
                    <a:pt x="48460" y="22008"/>
                    <a:pt x="48691" y="22009"/>
                    <a:pt x="48923" y="22009"/>
                  </a:cubicBezTo>
                  <a:cubicBezTo>
                    <a:pt x="50531" y="22009"/>
                    <a:pt x="52167" y="21977"/>
                    <a:pt x="53688" y="21699"/>
                  </a:cubicBezTo>
                  <a:cubicBezTo>
                    <a:pt x="57941" y="20917"/>
                    <a:pt x="61998" y="17866"/>
                    <a:pt x="64816" y="13326"/>
                  </a:cubicBezTo>
                  <a:cubicBezTo>
                    <a:pt x="67345" y="9251"/>
                    <a:pt x="68675" y="4584"/>
                    <a:pt x="69960" y="69"/>
                  </a:cubicBezTo>
                  <a:lnTo>
                    <a:pt x="6971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017925" y="4138550"/>
              <a:ext cx="3362050" cy="1665525"/>
            </a:xfrm>
            <a:custGeom>
              <a:avLst/>
              <a:gdLst/>
              <a:ahLst/>
              <a:cxnLst/>
              <a:rect l="l" t="t" r="r" b="b"/>
              <a:pathLst>
                <a:path w="134482" h="66621" extrusionOk="0">
                  <a:moveTo>
                    <a:pt x="51432" y="0"/>
                  </a:moveTo>
                  <a:cubicBezTo>
                    <a:pt x="43021" y="0"/>
                    <a:pt x="34599" y="2193"/>
                    <a:pt x="26846" y="6228"/>
                  </a:cubicBezTo>
                  <a:cubicBezTo>
                    <a:pt x="24151" y="7632"/>
                    <a:pt x="21536" y="9257"/>
                    <a:pt x="19034" y="11095"/>
                  </a:cubicBezTo>
                  <a:cubicBezTo>
                    <a:pt x="13567" y="15093"/>
                    <a:pt x="8236" y="20185"/>
                    <a:pt x="4689" y="25995"/>
                  </a:cubicBezTo>
                  <a:cubicBezTo>
                    <a:pt x="1603" y="31052"/>
                    <a:pt x="0" y="37324"/>
                    <a:pt x="1751" y="42982"/>
                  </a:cubicBezTo>
                  <a:cubicBezTo>
                    <a:pt x="3045" y="47161"/>
                    <a:pt x="6046" y="50642"/>
                    <a:pt x="9539" y="53275"/>
                  </a:cubicBezTo>
                  <a:cubicBezTo>
                    <a:pt x="15419" y="57704"/>
                    <a:pt x="21911" y="60189"/>
                    <a:pt x="29104" y="61374"/>
                  </a:cubicBezTo>
                  <a:cubicBezTo>
                    <a:pt x="37277" y="62722"/>
                    <a:pt x="45485" y="63861"/>
                    <a:pt x="53715" y="64791"/>
                  </a:cubicBezTo>
                  <a:cubicBezTo>
                    <a:pt x="63141" y="65856"/>
                    <a:pt x="72739" y="66621"/>
                    <a:pt x="82278" y="66621"/>
                  </a:cubicBezTo>
                  <a:cubicBezTo>
                    <a:pt x="97759" y="66621"/>
                    <a:pt x="113082" y="64606"/>
                    <a:pt x="127252" y="58584"/>
                  </a:cubicBezTo>
                  <a:cubicBezTo>
                    <a:pt x="130193" y="57334"/>
                    <a:pt x="133381" y="55548"/>
                    <a:pt x="134141" y="52443"/>
                  </a:cubicBezTo>
                  <a:cubicBezTo>
                    <a:pt x="134481" y="51051"/>
                    <a:pt x="134267" y="49570"/>
                    <a:pt x="133781" y="48224"/>
                  </a:cubicBezTo>
                  <a:cubicBezTo>
                    <a:pt x="132939" y="45887"/>
                    <a:pt x="131286" y="43851"/>
                    <a:pt x="129173" y="42551"/>
                  </a:cubicBezTo>
                  <a:cubicBezTo>
                    <a:pt x="127124" y="41292"/>
                    <a:pt x="124735" y="40739"/>
                    <a:pt x="122424" y="40079"/>
                  </a:cubicBezTo>
                  <a:cubicBezTo>
                    <a:pt x="112093" y="37124"/>
                    <a:pt x="102142" y="31607"/>
                    <a:pt x="94505" y="23996"/>
                  </a:cubicBezTo>
                  <a:cubicBezTo>
                    <a:pt x="88960" y="18469"/>
                    <a:pt x="84319" y="12523"/>
                    <a:pt x="77717" y="8066"/>
                  </a:cubicBezTo>
                  <a:cubicBezTo>
                    <a:pt x="69533" y="2543"/>
                    <a:pt x="60489" y="0"/>
                    <a:pt x="514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6180138" y="1692609"/>
              <a:ext cx="4770785" cy="4947666"/>
            </a:xfrm>
            <a:custGeom>
              <a:avLst/>
              <a:gdLst/>
              <a:ahLst/>
              <a:cxnLst/>
              <a:rect l="l" t="t" r="r" b="b"/>
              <a:pathLst>
                <a:path w="102924" h="106740" extrusionOk="0">
                  <a:moveTo>
                    <a:pt x="59886" y="1"/>
                  </a:moveTo>
                  <a:cubicBezTo>
                    <a:pt x="55848" y="1"/>
                    <a:pt x="51817" y="886"/>
                    <a:pt x="48323" y="2740"/>
                  </a:cubicBezTo>
                  <a:cubicBezTo>
                    <a:pt x="39634" y="7349"/>
                    <a:pt x="39644" y="14701"/>
                    <a:pt x="38283" y="23384"/>
                  </a:cubicBezTo>
                  <a:cubicBezTo>
                    <a:pt x="37227" y="30128"/>
                    <a:pt x="33264" y="37058"/>
                    <a:pt x="27052" y="40233"/>
                  </a:cubicBezTo>
                  <a:cubicBezTo>
                    <a:pt x="19968" y="43849"/>
                    <a:pt x="8700" y="48342"/>
                    <a:pt x="6745" y="57037"/>
                  </a:cubicBezTo>
                  <a:cubicBezTo>
                    <a:pt x="6228" y="59342"/>
                    <a:pt x="6657" y="61704"/>
                    <a:pt x="6028" y="64004"/>
                  </a:cubicBezTo>
                  <a:cubicBezTo>
                    <a:pt x="5383" y="66356"/>
                    <a:pt x="3275" y="68223"/>
                    <a:pt x="2274" y="70485"/>
                  </a:cubicBezTo>
                  <a:cubicBezTo>
                    <a:pt x="1256" y="72789"/>
                    <a:pt x="664" y="75289"/>
                    <a:pt x="570" y="77807"/>
                  </a:cubicBezTo>
                  <a:cubicBezTo>
                    <a:pt x="0" y="92886"/>
                    <a:pt x="15837" y="102490"/>
                    <a:pt x="28884" y="104967"/>
                  </a:cubicBezTo>
                  <a:cubicBezTo>
                    <a:pt x="29701" y="105121"/>
                    <a:pt x="30524" y="105271"/>
                    <a:pt x="31353" y="105406"/>
                  </a:cubicBezTo>
                  <a:cubicBezTo>
                    <a:pt x="36436" y="106246"/>
                    <a:pt x="41752" y="106739"/>
                    <a:pt x="46985" y="106739"/>
                  </a:cubicBezTo>
                  <a:cubicBezTo>
                    <a:pt x="49842" y="106739"/>
                    <a:pt x="52675" y="106592"/>
                    <a:pt x="55431" y="106275"/>
                  </a:cubicBezTo>
                  <a:cubicBezTo>
                    <a:pt x="66647" y="104980"/>
                    <a:pt x="77398" y="100434"/>
                    <a:pt x="85968" y="93052"/>
                  </a:cubicBezTo>
                  <a:cubicBezTo>
                    <a:pt x="90936" y="88772"/>
                    <a:pt x="95224" y="83615"/>
                    <a:pt x="98026" y="77685"/>
                  </a:cubicBezTo>
                  <a:cubicBezTo>
                    <a:pt x="102336" y="68560"/>
                    <a:pt x="102924" y="57959"/>
                    <a:pt x="100923" y="48069"/>
                  </a:cubicBezTo>
                  <a:cubicBezTo>
                    <a:pt x="98924" y="38180"/>
                    <a:pt x="94473" y="28926"/>
                    <a:pt x="89108" y="20379"/>
                  </a:cubicBezTo>
                  <a:cubicBezTo>
                    <a:pt x="84511" y="13057"/>
                    <a:pt x="78880" y="5900"/>
                    <a:pt x="71000" y="2342"/>
                  </a:cubicBezTo>
                  <a:cubicBezTo>
                    <a:pt x="67593" y="805"/>
                    <a:pt x="63736" y="1"/>
                    <a:pt x="5988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 name="Google Shape;18;p2"/>
          <p:cNvSpPr txBox="1">
            <a:spLocks noGrp="1"/>
          </p:cNvSpPr>
          <p:nvPr>
            <p:ph type="ctrTitle"/>
          </p:nvPr>
        </p:nvSpPr>
        <p:spPr>
          <a:xfrm>
            <a:off x="2288200" y="972250"/>
            <a:ext cx="4567500" cy="24807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6400">
                <a:solidFill>
                  <a:srgbClr val="191919"/>
                </a:solidFill>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9" name="Google Shape;19;p2"/>
          <p:cNvSpPr txBox="1">
            <a:spLocks noGrp="1"/>
          </p:cNvSpPr>
          <p:nvPr>
            <p:ph type="subTitle" idx="1"/>
          </p:nvPr>
        </p:nvSpPr>
        <p:spPr>
          <a:xfrm>
            <a:off x="1573050" y="3514900"/>
            <a:ext cx="5997900" cy="385200"/>
          </a:xfrm>
          <a:prstGeom prst="rect">
            <a:avLst/>
          </a:prstGeom>
          <a:solidFill>
            <a:schemeClr val="accent2"/>
          </a:solid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20" name="Google Shape;20;p2"/>
          <p:cNvSpPr/>
          <p:nvPr/>
        </p:nvSpPr>
        <p:spPr>
          <a:xfrm rot="6937260" flipH="1">
            <a:off x="7718730" y="4135609"/>
            <a:ext cx="2386906" cy="1168032"/>
          </a:xfrm>
          <a:custGeom>
            <a:avLst/>
            <a:gdLst/>
            <a:ahLst/>
            <a:cxnLst/>
            <a:rect l="l" t="t" r="r" b="b"/>
            <a:pathLst>
              <a:path w="52815" h="25845" extrusionOk="0">
                <a:moveTo>
                  <a:pt x="16375" y="0"/>
                </a:moveTo>
                <a:cubicBezTo>
                  <a:pt x="11695" y="0"/>
                  <a:pt x="7254" y="3229"/>
                  <a:pt x="3763" y="6073"/>
                </a:cubicBezTo>
                <a:cubicBezTo>
                  <a:pt x="0" y="9142"/>
                  <a:pt x="168" y="13798"/>
                  <a:pt x="2552" y="17814"/>
                </a:cubicBezTo>
                <a:cubicBezTo>
                  <a:pt x="3929" y="20141"/>
                  <a:pt x="5671" y="22400"/>
                  <a:pt x="8128" y="23526"/>
                </a:cubicBezTo>
                <a:cubicBezTo>
                  <a:pt x="9637" y="24218"/>
                  <a:pt x="11314" y="24432"/>
                  <a:pt x="12962" y="24628"/>
                </a:cubicBezTo>
                <a:cubicBezTo>
                  <a:pt x="18541" y="25295"/>
                  <a:pt x="24190" y="25844"/>
                  <a:pt x="29805" y="25844"/>
                </a:cubicBezTo>
                <a:cubicBezTo>
                  <a:pt x="34398" y="25844"/>
                  <a:pt x="38968" y="25477"/>
                  <a:pt x="43460" y="24508"/>
                </a:cubicBezTo>
                <a:cubicBezTo>
                  <a:pt x="45588" y="24048"/>
                  <a:pt x="47733" y="23436"/>
                  <a:pt x="49518" y="22189"/>
                </a:cubicBezTo>
                <a:cubicBezTo>
                  <a:pt x="51304" y="20945"/>
                  <a:pt x="52692" y="18963"/>
                  <a:pt x="52739" y="16786"/>
                </a:cubicBezTo>
                <a:cubicBezTo>
                  <a:pt x="52814" y="13258"/>
                  <a:pt x="49505" y="10576"/>
                  <a:pt x="46204" y="9335"/>
                </a:cubicBezTo>
                <a:cubicBezTo>
                  <a:pt x="40195" y="7077"/>
                  <a:pt x="33327" y="7610"/>
                  <a:pt x="27545" y="4818"/>
                </a:cubicBezTo>
                <a:cubicBezTo>
                  <a:pt x="24511" y="3353"/>
                  <a:pt x="21856" y="999"/>
                  <a:pt x="18568" y="247"/>
                </a:cubicBezTo>
                <a:cubicBezTo>
                  <a:pt x="17833" y="78"/>
                  <a:pt x="17101" y="0"/>
                  <a:pt x="163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7985265" y="1003879"/>
            <a:ext cx="598221" cy="385265"/>
          </a:xfrm>
          <a:custGeom>
            <a:avLst/>
            <a:gdLst/>
            <a:ahLst/>
            <a:cxnLst/>
            <a:rect l="l" t="t" r="r" b="b"/>
            <a:pathLst>
              <a:path w="9360" h="6028" extrusionOk="0">
                <a:moveTo>
                  <a:pt x="3928" y="0"/>
                </a:moveTo>
                <a:cubicBezTo>
                  <a:pt x="2889" y="0"/>
                  <a:pt x="1876" y="522"/>
                  <a:pt x="1241" y="1859"/>
                </a:cubicBezTo>
                <a:cubicBezTo>
                  <a:pt x="1" y="4475"/>
                  <a:pt x="1885" y="6028"/>
                  <a:pt x="4041" y="6028"/>
                </a:cubicBezTo>
                <a:cubicBezTo>
                  <a:pt x="4897" y="6028"/>
                  <a:pt x="5796" y="5783"/>
                  <a:pt x="6559" y="5263"/>
                </a:cubicBezTo>
                <a:cubicBezTo>
                  <a:pt x="9360" y="3352"/>
                  <a:pt x="6562" y="0"/>
                  <a:pt x="392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3"/>
        <p:cNvGrpSpPr/>
        <p:nvPr/>
      </p:nvGrpSpPr>
      <p:grpSpPr>
        <a:xfrm>
          <a:off x="0" y="0"/>
          <a:ext cx="0" cy="0"/>
          <a:chOff x="0" y="0"/>
          <a:chExt cx="0" cy="0"/>
        </a:xfrm>
      </p:grpSpPr>
      <p:grpSp>
        <p:nvGrpSpPr>
          <p:cNvPr id="54" name="Google Shape;54;p5"/>
          <p:cNvGrpSpPr/>
          <p:nvPr/>
        </p:nvGrpSpPr>
        <p:grpSpPr>
          <a:xfrm>
            <a:off x="-2036487" y="-237000"/>
            <a:ext cx="11927563" cy="6153500"/>
            <a:chOff x="-2036487" y="-237000"/>
            <a:chExt cx="11927563" cy="6153500"/>
          </a:xfrm>
        </p:grpSpPr>
        <p:sp>
          <p:nvSpPr>
            <p:cNvPr id="55" name="Google Shape;55;p5"/>
            <p:cNvSpPr/>
            <p:nvPr/>
          </p:nvSpPr>
          <p:spPr>
            <a:xfrm>
              <a:off x="7363641" y="4495768"/>
              <a:ext cx="1840856" cy="733229"/>
            </a:xfrm>
            <a:custGeom>
              <a:avLst/>
              <a:gdLst/>
              <a:ahLst/>
              <a:cxnLst/>
              <a:rect l="l" t="t" r="r" b="b"/>
              <a:pathLst>
                <a:path w="48716" h="19404" extrusionOk="0">
                  <a:moveTo>
                    <a:pt x="48716" y="1"/>
                  </a:moveTo>
                  <a:cubicBezTo>
                    <a:pt x="44289" y="3195"/>
                    <a:pt x="39621" y="6196"/>
                    <a:pt x="34287" y="7162"/>
                  </a:cubicBezTo>
                  <a:cubicBezTo>
                    <a:pt x="32093" y="7559"/>
                    <a:pt x="29864" y="7596"/>
                    <a:pt x="27630" y="7596"/>
                  </a:cubicBezTo>
                  <a:cubicBezTo>
                    <a:pt x="27116" y="7596"/>
                    <a:pt x="26601" y="7594"/>
                    <a:pt x="26086" y="7594"/>
                  </a:cubicBezTo>
                  <a:cubicBezTo>
                    <a:pt x="25138" y="7594"/>
                    <a:pt x="24189" y="7601"/>
                    <a:pt x="23243" y="7639"/>
                  </a:cubicBezTo>
                  <a:cubicBezTo>
                    <a:pt x="15993" y="7930"/>
                    <a:pt x="8624" y="10235"/>
                    <a:pt x="3302" y="15164"/>
                  </a:cubicBezTo>
                  <a:cubicBezTo>
                    <a:pt x="1979" y="16389"/>
                    <a:pt x="783" y="17780"/>
                    <a:pt x="0" y="19403"/>
                  </a:cubicBezTo>
                  <a:lnTo>
                    <a:pt x="48716" y="19310"/>
                  </a:lnTo>
                  <a:lnTo>
                    <a:pt x="4871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5"/>
            <p:cNvSpPr/>
            <p:nvPr/>
          </p:nvSpPr>
          <p:spPr>
            <a:xfrm rot="-5400000" flipH="1">
              <a:off x="-38077" y="-114329"/>
              <a:ext cx="288517" cy="364777"/>
            </a:xfrm>
            <a:custGeom>
              <a:avLst/>
              <a:gdLst/>
              <a:ahLst/>
              <a:cxnLst/>
              <a:rect l="l" t="t" r="r" b="b"/>
              <a:pathLst>
                <a:path w="4540" h="5740" extrusionOk="0">
                  <a:moveTo>
                    <a:pt x="4217" y="0"/>
                  </a:moveTo>
                  <a:cubicBezTo>
                    <a:pt x="4454" y="1466"/>
                    <a:pt x="4405" y="3034"/>
                    <a:pt x="3377" y="4181"/>
                  </a:cubicBezTo>
                  <a:cubicBezTo>
                    <a:pt x="2821" y="4794"/>
                    <a:pt x="2054" y="5140"/>
                    <a:pt x="1266" y="5348"/>
                  </a:cubicBezTo>
                  <a:cubicBezTo>
                    <a:pt x="850" y="5459"/>
                    <a:pt x="424" y="5520"/>
                    <a:pt x="0" y="5581"/>
                  </a:cubicBezTo>
                  <a:lnTo>
                    <a:pt x="0" y="5740"/>
                  </a:lnTo>
                  <a:cubicBezTo>
                    <a:pt x="62" y="5732"/>
                    <a:pt x="119" y="5724"/>
                    <a:pt x="176" y="5715"/>
                  </a:cubicBezTo>
                  <a:cubicBezTo>
                    <a:pt x="584" y="5655"/>
                    <a:pt x="988" y="5577"/>
                    <a:pt x="1385" y="5471"/>
                  </a:cubicBezTo>
                  <a:cubicBezTo>
                    <a:pt x="2148" y="5259"/>
                    <a:pt x="2891" y="4916"/>
                    <a:pt x="3437" y="4328"/>
                  </a:cubicBezTo>
                  <a:cubicBezTo>
                    <a:pt x="4006" y="3724"/>
                    <a:pt x="4324" y="2923"/>
                    <a:pt x="4438" y="2111"/>
                  </a:cubicBezTo>
                  <a:cubicBezTo>
                    <a:pt x="4540" y="1408"/>
                    <a:pt x="4491" y="698"/>
                    <a:pt x="43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5"/>
            <p:cNvSpPr/>
            <p:nvPr/>
          </p:nvSpPr>
          <p:spPr>
            <a:xfrm rot="-5400000" flipH="1">
              <a:off x="-43161" y="-109245"/>
              <a:ext cx="508845" cy="574937"/>
            </a:xfrm>
            <a:custGeom>
              <a:avLst/>
              <a:gdLst/>
              <a:ahLst/>
              <a:cxnLst/>
              <a:rect l="l" t="t" r="r" b="b"/>
              <a:pathLst>
                <a:path w="8007" h="9047" extrusionOk="0">
                  <a:moveTo>
                    <a:pt x="7467" y="0"/>
                  </a:moveTo>
                  <a:cubicBezTo>
                    <a:pt x="7712" y="865"/>
                    <a:pt x="7822" y="1768"/>
                    <a:pt x="7782" y="2666"/>
                  </a:cubicBezTo>
                  <a:cubicBezTo>
                    <a:pt x="7724" y="3842"/>
                    <a:pt x="7394" y="5026"/>
                    <a:pt x="6695" y="5989"/>
                  </a:cubicBezTo>
                  <a:cubicBezTo>
                    <a:pt x="5896" y="7091"/>
                    <a:pt x="4679" y="7716"/>
                    <a:pt x="3401" y="8100"/>
                  </a:cubicBezTo>
                  <a:cubicBezTo>
                    <a:pt x="2286" y="8434"/>
                    <a:pt x="1127" y="8606"/>
                    <a:pt x="0" y="8892"/>
                  </a:cubicBezTo>
                  <a:lnTo>
                    <a:pt x="0" y="9047"/>
                  </a:lnTo>
                  <a:cubicBezTo>
                    <a:pt x="1082" y="8770"/>
                    <a:pt x="2193" y="8598"/>
                    <a:pt x="3266" y="8291"/>
                  </a:cubicBezTo>
                  <a:cubicBezTo>
                    <a:pt x="4540" y="7933"/>
                    <a:pt x="5781" y="7353"/>
                    <a:pt x="6634" y="6307"/>
                  </a:cubicBezTo>
                  <a:cubicBezTo>
                    <a:pt x="7381" y="5397"/>
                    <a:pt x="7782" y="4250"/>
                    <a:pt x="7900" y="3087"/>
                  </a:cubicBezTo>
                  <a:cubicBezTo>
                    <a:pt x="8006" y="2054"/>
                    <a:pt x="7900" y="1001"/>
                    <a:pt x="76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rot="-5400000" flipH="1">
              <a:off x="-23810" y="-128596"/>
              <a:ext cx="733240" cy="838034"/>
            </a:xfrm>
            <a:custGeom>
              <a:avLst/>
              <a:gdLst/>
              <a:ahLst/>
              <a:cxnLst/>
              <a:rect l="l" t="t" r="r" b="b"/>
              <a:pathLst>
                <a:path w="11538" h="13187" extrusionOk="0">
                  <a:moveTo>
                    <a:pt x="10565" y="0"/>
                  </a:moveTo>
                  <a:cubicBezTo>
                    <a:pt x="11129" y="1061"/>
                    <a:pt x="11349" y="2303"/>
                    <a:pt x="11256" y="3503"/>
                  </a:cubicBezTo>
                  <a:cubicBezTo>
                    <a:pt x="11117" y="5259"/>
                    <a:pt x="10284" y="6879"/>
                    <a:pt x="9125" y="8182"/>
                  </a:cubicBezTo>
                  <a:cubicBezTo>
                    <a:pt x="7871" y="9586"/>
                    <a:pt x="6271" y="10611"/>
                    <a:pt x="4573" y="11390"/>
                  </a:cubicBezTo>
                  <a:cubicBezTo>
                    <a:pt x="3642" y="11815"/>
                    <a:pt x="2678" y="12170"/>
                    <a:pt x="1707" y="12497"/>
                  </a:cubicBezTo>
                  <a:cubicBezTo>
                    <a:pt x="1144" y="12685"/>
                    <a:pt x="571" y="12852"/>
                    <a:pt x="0" y="13032"/>
                  </a:cubicBezTo>
                  <a:lnTo>
                    <a:pt x="0" y="13186"/>
                  </a:lnTo>
                  <a:cubicBezTo>
                    <a:pt x="539" y="13019"/>
                    <a:pt x="1082" y="12856"/>
                    <a:pt x="1621" y="12681"/>
                  </a:cubicBezTo>
                  <a:cubicBezTo>
                    <a:pt x="2576" y="12366"/>
                    <a:pt x="3524" y="12023"/>
                    <a:pt x="4442" y="11611"/>
                  </a:cubicBezTo>
                  <a:cubicBezTo>
                    <a:pt x="6156" y="10848"/>
                    <a:pt x="7782" y="9843"/>
                    <a:pt x="9071" y="8459"/>
                  </a:cubicBezTo>
                  <a:cubicBezTo>
                    <a:pt x="10243" y="7202"/>
                    <a:pt x="11125" y="5638"/>
                    <a:pt x="11358" y="3916"/>
                  </a:cubicBezTo>
                  <a:cubicBezTo>
                    <a:pt x="11537" y="2593"/>
                    <a:pt x="11349" y="1193"/>
                    <a:pt x="107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6487" y="4250975"/>
              <a:ext cx="3362050" cy="1665525"/>
            </a:xfrm>
            <a:custGeom>
              <a:avLst/>
              <a:gdLst/>
              <a:ahLst/>
              <a:cxnLst/>
              <a:rect l="l" t="t" r="r" b="b"/>
              <a:pathLst>
                <a:path w="134482" h="66621" extrusionOk="0">
                  <a:moveTo>
                    <a:pt x="51432" y="0"/>
                  </a:moveTo>
                  <a:cubicBezTo>
                    <a:pt x="43021" y="0"/>
                    <a:pt x="34599" y="2193"/>
                    <a:pt x="26846" y="6228"/>
                  </a:cubicBezTo>
                  <a:cubicBezTo>
                    <a:pt x="24151" y="7632"/>
                    <a:pt x="21536" y="9257"/>
                    <a:pt x="19034" y="11095"/>
                  </a:cubicBezTo>
                  <a:cubicBezTo>
                    <a:pt x="13567" y="15093"/>
                    <a:pt x="8236" y="20185"/>
                    <a:pt x="4689" y="25995"/>
                  </a:cubicBezTo>
                  <a:cubicBezTo>
                    <a:pt x="1603" y="31052"/>
                    <a:pt x="0" y="37324"/>
                    <a:pt x="1751" y="42982"/>
                  </a:cubicBezTo>
                  <a:cubicBezTo>
                    <a:pt x="3045" y="47161"/>
                    <a:pt x="6046" y="50642"/>
                    <a:pt x="9539" y="53275"/>
                  </a:cubicBezTo>
                  <a:cubicBezTo>
                    <a:pt x="15419" y="57704"/>
                    <a:pt x="21911" y="60189"/>
                    <a:pt x="29104" y="61374"/>
                  </a:cubicBezTo>
                  <a:cubicBezTo>
                    <a:pt x="37277" y="62722"/>
                    <a:pt x="45485" y="63861"/>
                    <a:pt x="53715" y="64791"/>
                  </a:cubicBezTo>
                  <a:cubicBezTo>
                    <a:pt x="63141" y="65856"/>
                    <a:pt x="72739" y="66621"/>
                    <a:pt x="82278" y="66621"/>
                  </a:cubicBezTo>
                  <a:cubicBezTo>
                    <a:pt x="97759" y="66621"/>
                    <a:pt x="113082" y="64606"/>
                    <a:pt x="127252" y="58584"/>
                  </a:cubicBezTo>
                  <a:cubicBezTo>
                    <a:pt x="130193" y="57334"/>
                    <a:pt x="133381" y="55548"/>
                    <a:pt x="134141" y="52443"/>
                  </a:cubicBezTo>
                  <a:cubicBezTo>
                    <a:pt x="134481" y="51051"/>
                    <a:pt x="134267" y="49570"/>
                    <a:pt x="133781" y="48224"/>
                  </a:cubicBezTo>
                  <a:cubicBezTo>
                    <a:pt x="132939" y="45887"/>
                    <a:pt x="131286" y="43851"/>
                    <a:pt x="129173" y="42551"/>
                  </a:cubicBezTo>
                  <a:cubicBezTo>
                    <a:pt x="127124" y="41292"/>
                    <a:pt x="124735" y="40739"/>
                    <a:pt x="122424" y="40079"/>
                  </a:cubicBezTo>
                  <a:cubicBezTo>
                    <a:pt x="112093" y="37124"/>
                    <a:pt x="102142" y="31607"/>
                    <a:pt x="94505" y="23996"/>
                  </a:cubicBezTo>
                  <a:cubicBezTo>
                    <a:pt x="88960" y="18469"/>
                    <a:pt x="84319" y="12523"/>
                    <a:pt x="77717" y="8066"/>
                  </a:cubicBezTo>
                  <a:cubicBezTo>
                    <a:pt x="69533" y="2543"/>
                    <a:pt x="60489" y="0"/>
                    <a:pt x="514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p:nvPr/>
          </p:nvSpPr>
          <p:spPr>
            <a:xfrm>
              <a:off x="1532450" y="4771213"/>
              <a:ext cx="73575" cy="61300"/>
            </a:xfrm>
            <a:custGeom>
              <a:avLst/>
              <a:gdLst/>
              <a:ahLst/>
              <a:cxnLst/>
              <a:rect l="l" t="t" r="r" b="b"/>
              <a:pathLst>
                <a:path w="2943" h="2452" extrusionOk="0">
                  <a:moveTo>
                    <a:pt x="2023" y="1"/>
                  </a:moveTo>
                  <a:cubicBezTo>
                    <a:pt x="1550" y="1"/>
                    <a:pt x="1000" y="327"/>
                    <a:pt x="659" y="892"/>
                  </a:cubicBezTo>
                  <a:cubicBezTo>
                    <a:pt x="1" y="1986"/>
                    <a:pt x="559" y="2451"/>
                    <a:pt x="1287" y="2451"/>
                  </a:cubicBezTo>
                  <a:cubicBezTo>
                    <a:pt x="2018" y="2451"/>
                    <a:pt x="2920" y="1981"/>
                    <a:pt x="2932" y="1206"/>
                  </a:cubicBezTo>
                  <a:cubicBezTo>
                    <a:pt x="2942" y="368"/>
                    <a:pt x="2526" y="1"/>
                    <a:pt x="20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5"/>
            <p:cNvSpPr/>
            <p:nvPr/>
          </p:nvSpPr>
          <p:spPr>
            <a:xfrm>
              <a:off x="1812900" y="4680975"/>
              <a:ext cx="290125" cy="241775"/>
            </a:xfrm>
            <a:custGeom>
              <a:avLst/>
              <a:gdLst/>
              <a:ahLst/>
              <a:cxnLst/>
              <a:rect l="l" t="t" r="r" b="b"/>
              <a:pathLst>
                <a:path w="11605" h="9671" extrusionOk="0">
                  <a:moveTo>
                    <a:pt x="7983" y="1"/>
                  </a:moveTo>
                  <a:cubicBezTo>
                    <a:pt x="6115" y="1"/>
                    <a:pt x="3945" y="1289"/>
                    <a:pt x="2601" y="3519"/>
                  </a:cubicBezTo>
                  <a:cubicBezTo>
                    <a:pt x="0" y="7835"/>
                    <a:pt x="2201" y="9671"/>
                    <a:pt x="5072" y="9671"/>
                  </a:cubicBezTo>
                  <a:cubicBezTo>
                    <a:pt x="7958" y="9671"/>
                    <a:pt x="11521" y="7815"/>
                    <a:pt x="11562" y="4760"/>
                  </a:cubicBezTo>
                  <a:cubicBezTo>
                    <a:pt x="11605" y="1449"/>
                    <a:pt x="9963" y="1"/>
                    <a:pt x="79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rot="-2700000">
              <a:off x="-1347601" y="1706885"/>
              <a:ext cx="2907575" cy="2189225"/>
            </a:xfrm>
            <a:custGeom>
              <a:avLst/>
              <a:gdLst/>
              <a:ahLst/>
              <a:cxnLst/>
              <a:rect l="l" t="t" r="r" b="b"/>
              <a:pathLst>
                <a:path w="91204" h="68671" extrusionOk="0">
                  <a:moveTo>
                    <a:pt x="56246" y="0"/>
                  </a:moveTo>
                  <a:cubicBezTo>
                    <a:pt x="46995" y="0"/>
                    <a:pt x="37746" y="803"/>
                    <a:pt x="28633" y="2401"/>
                  </a:cubicBezTo>
                  <a:cubicBezTo>
                    <a:pt x="21361" y="3677"/>
                    <a:pt x="13674" y="5750"/>
                    <a:pt x="8867" y="11358"/>
                  </a:cubicBezTo>
                  <a:cubicBezTo>
                    <a:pt x="5768" y="14973"/>
                    <a:pt x="4241" y="19657"/>
                    <a:pt x="3113" y="24285"/>
                  </a:cubicBezTo>
                  <a:cubicBezTo>
                    <a:pt x="2016" y="28780"/>
                    <a:pt x="1229" y="33352"/>
                    <a:pt x="755" y="37953"/>
                  </a:cubicBezTo>
                  <a:cubicBezTo>
                    <a:pt x="1" y="45270"/>
                    <a:pt x="1016" y="51523"/>
                    <a:pt x="5237" y="57599"/>
                  </a:cubicBezTo>
                  <a:cubicBezTo>
                    <a:pt x="9588" y="63865"/>
                    <a:pt x="17019" y="68447"/>
                    <a:pt x="24726" y="68664"/>
                  </a:cubicBezTo>
                  <a:cubicBezTo>
                    <a:pt x="24894" y="68668"/>
                    <a:pt x="25062" y="68671"/>
                    <a:pt x="25231" y="68671"/>
                  </a:cubicBezTo>
                  <a:cubicBezTo>
                    <a:pt x="30937" y="68671"/>
                    <a:pt x="36669" y="66004"/>
                    <a:pt x="40303" y="61708"/>
                  </a:cubicBezTo>
                  <a:cubicBezTo>
                    <a:pt x="41924" y="59788"/>
                    <a:pt x="43128" y="57543"/>
                    <a:pt x="43727" y="55066"/>
                  </a:cubicBezTo>
                  <a:cubicBezTo>
                    <a:pt x="44361" y="52438"/>
                    <a:pt x="44332" y="49702"/>
                    <a:pt x="44354" y="46997"/>
                  </a:cubicBezTo>
                  <a:cubicBezTo>
                    <a:pt x="44393" y="41853"/>
                    <a:pt x="44992" y="35973"/>
                    <a:pt x="49154" y="32948"/>
                  </a:cubicBezTo>
                  <a:cubicBezTo>
                    <a:pt x="52116" y="30793"/>
                    <a:pt x="56593" y="30355"/>
                    <a:pt x="58196" y="27062"/>
                  </a:cubicBezTo>
                  <a:cubicBezTo>
                    <a:pt x="59303" y="24788"/>
                    <a:pt x="59697" y="22486"/>
                    <a:pt x="62467" y="21600"/>
                  </a:cubicBezTo>
                  <a:cubicBezTo>
                    <a:pt x="63291" y="21337"/>
                    <a:pt x="64180" y="21254"/>
                    <a:pt x="65096" y="21254"/>
                  </a:cubicBezTo>
                  <a:cubicBezTo>
                    <a:pt x="66680" y="21254"/>
                    <a:pt x="68346" y="21503"/>
                    <a:pt x="69893" y="21503"/>
                  </a:cubicBezTo>
                  <a:cubicBezTo>
                    <a:pt x="70242" y="21503"/>
                    <a:pt x="70585" y="21490"/>
                    <a:pt x="70919" y="21459"/>
                  </a:cubicBezTo>
                  <a:cubicBezTo>
                    <a:pt x="77125" y="20888"/>
                    <a:pt x="83114" y="18092"/>
                    <a:pt x="87503" y="13664"/>
                  </a:cubicBezTo>
                  <a:cubicBezTo>
                    <a:pt x="88933" y="12224"/>
                    <a:pt x="90229" y="10552"/>
                    <a:pt x="90717" y="8583"/>
                  </a:cubicBezTo>
                  <a:cubicBezTo>
                    <a:pt x="91203" y="6615"/>
                    <a:pt x="90710" y="4299"/>
                    <a:pt x="89095" y="3069"/>
                  </a:cubicBezTo>
                  <a:cubicBezTo>
                    <a:pt x="88252" y="2425"/>
                    <a:pt x="87200" y="2133"/>
                    <a:pt x="86170" y="1887"/>
                  </a:cubicBezTo>
                  <a:cubicBezTo>
                    <a:pt x="80745" y="599"/>
                    <a:pt x="74761" y="978"/>
                    <a:pt x="69177" y="525"/>
                  </a:cubicBezTo>
                  <a:cubicBezTo>
                    <a:pt x="64876" y="175"/>
                    <a:pt x="60561" y="0"/>
                    <a:pt x="5624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rot="8225514">
              <a:off x="2477630" y="4890851"/>
              <a:ext cx="466194" cy="508823"/>
            </a:xfrm>
            <a:custGeom>
              <a:avLst/>
              <a:gdLst/>
              <a:ahLst/>
              <a:cxnLst/>
              <a:rect l="l" t="t" r="r" b="b"/>
              <a:pathLst>
                <a:path w="27504" h="30019" extrusionOk="0">
                  <a:moveTo>
                    <a:pt x="12111" y="0"/>
                  </a:moveTo>
                  <a:cubicBezTo>
                    <a:pt x="11000" y="0"/>
                    <a:pt x="9863" y="292"/>
                    <a:pt x="8793" y="877"/>
                  </a:cubicBezTo>
                  <a:cubicBezTo>
                    <a:pt x="7511" y="1578"/>
                    <a:pt x="6715" y="2780"/>
                    <a:pt x="6402" y="4181"/>
                  </a:cubicBezTo>
                  <a:cubicBezTo>
                    <a:pt x="5143" y="9849"/>
                    <a:pt x="1" y="16618"/>
                    <a:pt x="3240" y="22241"/>
                  </a:cubicBezTo>
                  <a:cubicBezTo>
                    <a:pt x="5203" y="25648"/>
                    <a:pt x="9419" y="30018"/>
                    <a:pt x="13735" y="30018"/>
                  </a:cubicBezTo>
                  <a:cubicBezTo>
                    <a:pt x="13810" y="30018"/>
                    <a:pt x="13885" y="30017"/>
                    <a:pt x="13961" y="30014"/>
                  </a:cubicBezTo>
                  <a:cubicBezTo>
                    <a:pt x="16307" y="29931"/>
                    <a:pt x="18646" y="29580"/>
                    <a:pt x="20913" y="28969"/>
                  </a:cubicBezTo>
                  <a:cubicBezTo>
                    <a:pt x="22783" y="28468"/>
                    <a:pt x="24772" y="27647"/>
                    <a:pt x="25645" y="25919"/>
                  </a:cubicBezTo>
                  <a:cubicBezTo>
                    <a:pt x="27503" y="22241"/>
                    <a:pt x="24741" y="19168"/>
                    <a:pt x="22193" y="16100"/>
                  </a:cubicBezTo>
                  <a:cubicBezTo>
                    <a:pt x="20675" y="14271"/>
                    <a:pt x="19231" y="12448"/>
                    <a:pt x="18887" y="10499"/>
                  </a:cubicBezTo>
                  <a:cubicBezTo>
                    <a:pt x="18388" y="7678"/>
                    <a:pt x="18911" y="4803"/>
                    <a:pt x="16979" y="2388"/>
                  </a:cubicBezTo>
                  <a:cubicBezTo>
                    <a:pt x="15706" y="796"/>
                    <a:pt x="13944" y="0"/>
                    <a:pt x="1211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flipH="1">
              <a:off x="8142075" y="-237000"/>
              <a:ext cx="1749000" cy="1781625"/>
            </a:xfrm>
            <a:custGeom>
              <a:avLst/>
              <a:gdLst/>
              <a:ahLst/>
              <a:cxnLst/>
              <a:rect l="l" t="t" r="r" b="b"/>
              <a:pathLst>
                <a:path w="69960" h="71265" extrusionOk="0">
                  <a:moveTo>
                    <a:pt x="69719" y="0"/>
                  </a:moveTo>
                  <a:cubicBezTo>
                    <a:pt x="68440" y="4497"/>
                    <a:pt x="67114" y="9148"/>
                    <a:pt x="64603" y="13195"/>
                  </a:cubicBezTo>
                  <a:cubicBezTo>
                    <a:pt x="61822" y="17675"/>
                    <a:pt x="57828" y="20684"/>
                    <a:pt x="53642" y="21451"/>
                  </a:cubicBezTo>
                  <a:cubicBezTo>
                    <a:pt x="52117" y="21733"/>
                    <a:pt x="50466" y="21761"/>
                    <a:pt x="48844" y="21761"/>
                  </a:cubicBezTo>
                  <a:cubicBezTo>
                    <a:pt x="48639" y="21761"/>
                    <a:pt x="48434" y="21760"/>
                    <a:pt x="48230" y="21760"/>
                  </a:cubicBezTo>
                  <a:cubicBezTo>
                    <a:pt x="48017" y="21759"/>
                    <a:pt x="47805" y="21759"/>
                    <a:pt x="47592" y="21759"/>
                  </a:cubicBezTo>
                  <a:cubicBezTo>
                    <a:pt x="44134" y="21759"/>
                    <a:pt x="40640" y="21899"/>
                    <a:pt x="38369" y="24424"/>
                  </a:cubicBezTo>
                  <a:cubicBezTo>
                    <a:pt x="35565" y="27544"/>
                    <a:pt x="36547" y="32218"/>
                    <a:pt x="37416" y="36341"/>
                  </a:cubicBezTo>
                  <a:cubicBezTo>
                    <a:pt x="37557" y="37011"/>
                    <a:pt x="37692" y="37647"/>
                    <a:pt x="37812" y="38281"/>
                  </a:cubicBezTo>
                  <a:cubicBezTo>
                    <a:pt x="39735" y="48405"/>
                    <a:pt x="35935" y="59353"/>
                    <a:pt x="28356" y="65521"/>
                  </a:cubicBezTo>
                  <a:cubicBezTo>
                    <a:pt x="23874" y="69170"/>
                    <a:pt x="18203" y="71038"/>
                    <a:pt x="12621" y="71038"/>
                  </a:cubicBezTo>
                  <a:cubicBezTo>
                    <a:pt x="8190" y="71038"/>
                    <a:pt x="3816" y="69861"/>
                    <a:pt x="138" y="67463"/>
                  </a:cubicBezTo>
                  <a:lnTo>
                    <a:pt x="1" y="67672"/>
                  </a:lnTo>
                  <a:cubicBezTo>
                    <a:pt x="3595" y="70014"/>
                    <a:pt x="8007" y="71264"/>
                    <a:pt x="12593" y="71264"/>
                  </a:cubicBezTo>
                  <a:cubicBezTo>
                    <a:pt x="13223" y="71264"/>
                    <a:pt x="13859" y="71238"/>
                    <a:pt x="14503" y="71192"/>
                  </a:cubicBezTo>
                  <a:cubicBezTo>
                    <a:pt x="19680" y="70804"/>
                    <a:pt x="24656" y="68859"/>
                    <a:pt x="28519" y="65715"/>
                  </a:cubicBezTo>
                  <a:cubicBezTo>
                    <a:pt x="32346" y="62600"/>
                    <a:pt x="35268" y="58310"/>
                    <a:pt x="36963" y="53312"/>
                  </a:cubicBezTo>
                  <a:cubicBezTo>
                    <a:pt x="38626" y="48419"/>
                    <a:pt x="39005" y="43205"/>
                    <a:pt x="38060" y="38233"/>
                  </a:cubicBezTo>
                  <a:cubicBezTo>
                    <a:pt x="37940" y="37599"/>
                    <a:pt x="37801" y="36933"/>
                    <a:pt x="37664" y="36290"/>
                  </a:cubicBezTo>
                  <a:cubicBezTo>
                    <a:pt x="36765" y="32026"/>
                    <a:pt x="35837" y="27616"/>
                    <a:pt x="38555" y="24591"/>
                  </a:cubicBezTo>
                  <a:cubicBezTo>
                    <a:pt x="40780" y="22116"/>
                    <a:pt x="44121" y="22007"/>
                    <a:pt x="47693" y="22007"/>
                  </a:cubicBezTo>
                  <a:cubicBezTo>
                    <a:pt x="47871" y="22007"/>
                    <a:pt x="48050" y="22007"/>
                    <a:pt x="48230" y="22008"/>
                  </a:cubicBezTo>
                  <a:cubicBezTo>
                    <a:pt x="48460" y="22008"/>
                    <a:pt x="48691" y="22009"/>
                    <a:pt x="48923" y="22009"/>
                  </a:cubicBezTo>
                  <a:cubicBezTo>
                    <a:pt x="50531" y="22009"/>
                    <a:pt x="52167" y="21977"/>
                    <a:pt x="53688" y="21699"/>
                  </a:cubicBezTo>
                  <a:cubicBezTo>
                    <a:pt x="57941" y="20917"/>
                    <a:pt x="61998" y="17866"/>
                    <a:pt x="64816" y="13326"/>
                  </a:cubicBezTo>
                  <a:cubicBezTo>
                    <a:pt x="67345" y="9251"/>
                    <a:pt x="68675" y="4584"/>
                    <a:pt x="69960" y="69"/>
                  </a:cubicBezTo>
                  <a:lnTo>
                    <a:pt x="6971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a:off x="4095875" y="4439275"/>
              <a:ext cx="687886" cy="573249"/>
            </a:xfrm>
            <a:custGeom>
              <a:avLst/>
              <a:gdLst/>
              <a:ahLst/>
              <a:cxnLst/>
              <a:rect l="l" t="t" r="r" b="b"/>
              <a:pathLst>
                <a:path w="11605" h="9671" extrusionOk="0">
                  <a:moveTo>
                    <a:pt x="7983" y="1"/>
                  </a:moveTo>
                  <a:cubicBezTo>
                    <a:pt x="6115" y="1"/>
                    <a:pt x="3945" y="1289"/>
                    <a:pt x="2601" y="3519"/>
                  </a:cubicBezTo>
                  <a:cubicBezTo>
                    <a:pt x="0" y="7835"/>
                    <a:pt x="2201" y="9671"/>
                    <a:pt x="5072" y="9671"/>
                  </a:cubicBezTo>
                  <a:cubicBezTo>
                    <a:pt x="7958" y="9671"/>
                    <a:pt x="11521" y="7815"/>
                    <a:pt x="11562" y="4760"/>
                  </a:cubicBezTo>
                  <a:cubicBezTo>
                    <a:pt x="11605" y="1449"/>
                    <a:pt x="9963" y="1"/>
                    <a:pt x="79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5"/>
          <p:cNvSpPr txBox="1">
            <a:spLocks noGrp="1"/>
          </p:cNvSpPr>
          <p:nvPr>
            <p:ph type="subTitle" idx="1"/>
          </p:nvPr>
        </p:nvSpPr>
        <p:spPr>
          <a:xfrm>
            <a:off x="4698300" y="3566475"/>
            <a:ext cx="3725700" cy="1037100"/>
          </a:xfrm>
          <a:prstGeom prst="rect">
            <a:avLst/>
          </a:prstGeom>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1600"/>
              </a:spcBef>
              <a:spcAft>
                <a:spcPts val="0"/>
              </a:spcAft>
              <a:buSzPts val="1400"/>
              <a:buNone/>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7" name="Google Shape;67;p5"/>
          <p:cNvSpPr txBox="1">
            <a:spLocks noGrp="1"/>
          </p:cNvSpPr>
          <p:nvPr>
            <p:ph type="subTitle" idx="2"/>
          </p:nvPr>
        </p:nvSpPr>
        <p:spPr>
          <a:xfrm>
            <a:off x="4698300" y="1820471"/>
            <a:ext cx="3725700" cy="1021500"/>
          </a:xfrm>
          <a:prstGeom prst="rect">
            <a:avLst/>
          </a:prstGeom>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1600"/>
              </a:spcBef>
              <a:spcAft>
                <a:spcPts val="0"/>
              </a:spcAft>
              <a:buSzPts val="1400"/>
              <a:buNone/>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8" name="Google Shape;68;p5"/>
          <p:cNvSpPr txBox="1">
            <a:spLocks noGrp="1"/>
          </p:cNvSpPr>
          <p:nvPr>
            <p:ph type="title"/>
          </p:nvPr>
        </p:nvSpPr>
        <p:spPr>
          <a:xfrm>
            <a:off x="720000" y="540000"/>
            <a:ext cx="7704000" cy="564300"/>
          </a:xfrm>
          <a:prstGeom prst="rect">
            <a:avLst/>
          </a:prstGeom>
          <a:solidFill>
            <a:schemeClr val="accent2"/>
          </a:solid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9" name="Google Shape;69;p5"/>
          <p:cNvSpPr txBox="1">
            <a:spLocks noGrp="1"/>
          </p:cNvSpPr>
          <p:nvPr>
            <p:ph type="subTitle" idx="3"/>
          </p:nvPr>
        </p:nvSpPr>
        <p:spPr>
          <a:xfrm>
            <a:off x="4698300" y="1237075"/>
            <a:ext cx="3725700" cy="591000"/>
          </a:xfrm>
          <a:prstGeom prst="rect">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Font typeface="Bebas Neue"/>
              <a:buNone/>
              <a:defRPr sz="2000">
                <a:latin typeface="Abril Fatface"/>
                <a:ea typeface="Abril Fatface"/>
                <a:cs typeface="Abril Fatface"/>
                <a:sym typeface="Abril Fatface"/>
              </a:defRPr>
            </a:lvl1pPr>
            <a:lvl2pPr lvl="1" algn="ctr" rtl="0">
              <a:lnSpc>
                <a:spcPct val="100000"/>
              </a:lnSpc>
              <a:spcBef>
                <a:spcPts val="1600"/>
              </a:spcBef>
              <a:spcAft>
                <a:spcPts val="0"/>
              </a:spcAft>
              <a:buSzPts val="1400"/>
              <a:buFont typeface="Bebas Neue"/>
              <a:buNone/>
              <a:defRPr>
                <a:latin typeface="Bebas Neue"/>
                <a:ea typeface="Bebas Neue"/>
                <a:cs typeface="Bebas Neue"/>
                <a:sym typeface="Bebas Neue"/>
              </a:defRPr>
            </a:lvl2pPr>
            <a:lvl3pPr lvl="2" algn="ctr" rtl="0">
              <a:lnSpc>
                <a:spcPct val="100000"/>
              </a:lnSpc>
              <a:spcBef>
                <a:spcPts val="1600"/>
              </a:spcBef>
              <a:spcAft>
                <a:spcPts val="0"/>
              </a:spcAft>
              <a:buSzPts val="1400"/>
              <a:buFont typeface="Bebas Neue"/>
              <a:buNone/>
              <a:defRPr>
                <a:latin typeface="Bebas Neue"/>
                <a:ea typeface="Bebas Neue"/>
                <a:cs typeface="Bebas Neue"/>
                <a:sym typeface="Bebas Neue"/>
              </a:defRPr>
            </a:lvl3pPr>
            <a:lvl4pPr lvl="3" algn="ctr" rtl="0">
              <a:lnSpc>
                <a:spcPct val="100000"/>
              </a:lnSpc>
              <a:spcBef>
                <a:spcPts val="1600"/>
              </a:spcBef>
              <a:spcAft>
                <a:spcPts val="0"/>
              </a:spcAft>
              <a:buSzPts val="1400"/>
              <a:buFont typeface="Bebas Neue"/>
              <a:buNone/>
              <a:defRPr>
                <a:latin typeface="Bebas Neue"/>
                <a:ea typeface="Bebas Neue"/>
                <a:cs typeface="Bebas Neue"/>
                <a:sym typeface="Bebas Neue"/>
              </a:defRPr>
            </a:lvl4pPr>
            <a:lvl5pPr lvl="4" algn="ctr" rtl="0">
              <a:lnSpc>
                <a:spcPct val="100000"/>
              </a:lnSpc>
              <a:spcBef>
                <a:spcPts val="1600"/>
              </a:spcBef>
              <a:spcAft>
                <a:spcPts val="0"/>
              </a:spcAft>
              <a:buSzPts val="1400"/>
              <a:buFont typeface="Bebas Neue"/>
              <a:buNone/>
              <a:defRPr>
                <a:latin typeface="Bebas Neue"/>
                <a:ea typeface="Bebas Neue"/>
                <a:cs typeface="Bebas Neue"/>
                <a:sym typeface="Bebas Neue"/>
              </a:defRPr>
            </a:lvl5pPr>
            <a:lvl6pPr lvl="5" algn="ctr" rtl="0">
              <a:lnSpc>
                <a:spcPct val="100000"/>
              </a:lnSpc>
              <a:spcBef>
                <a:spcPts val="1600"/>
              </a:spcBef>
              <a:spcAft>
                <a:spcPts val="0"/>
              </a:spcAft>
              <a:buSzPts val="1400"/>
              <a:buFont typeface="Bebas Neue"/>
              <a:buNone/>
              <a:defRPr>
                <a:latin typeface="Bebas Neue"/>
                <a:ea typeface="Bebas Neue"/>
                <a:cs typeface="Bebas Neue"/>
                <a:sym typeface="Bebas Neue"/>
              </a:defRPr>
            </a:lvl6pPr>
            <a:lvl7pPr lvl="6" algn="ctr" rtl="0">
              <a:lnSpc>
                <a:spcPct val="100000"/>
              </a:lnSpc>
              <a:spcBef>
                <a:spcPts val="1600"/>
              </a:spcBef>
              <a:spcAft>
                <a:spcPts val="0"/>
              </a:spcAft>
              <a:buSzPts val="1400"/>
              <a:buFont typeface="Bebas Neue"/>
              <a:buNone/>
              <a:defRPr>
                <a:latin typeface="Bebas Neue"/>
                <a:ea typeface="Bebas Neue"/>
                <a:cs typeface="Bebas Neue"/>
                <a:sym typeface="Bebas Neue"/>
              </a:defRPr>
            </a:lvl7pPr>
            <a:lvl8pPr lvl="7" algn="ctr" rtl="0">
              <a:lnSpc>
                <a:spcPct val="100000"/>
              </a:lnSpc>
              <a:spcBef>
                <a:spcPts val="1600"/>
              </a:spcBef>
              <a:spcAft>
                <a:spcPts val="0"/>
              </a:spcAft>
              <a:buSzPts val="1400"/>
              <a:buFont typeface="Bebas Neue"/>
              <a:buNone/>
              <a:defRPr>
                <a:latin typeface="Bebas Neue"/>
                <a:ea typeface="Bebas Neue"/>
                <a:cs typeface="Bebas Neue"/>
                <a:sym typeface="Bebas Neue"/>
              </a:defRPr>
            </a:lvl8pPr>
            <a:lvl9pPr lvl="8" algn="ctr" rtl="0">
              <a:lnSpc>
                <a:spcPct val="100000"/>
              </a:lnSpc>
              <a:spcBef>
                <a:spcPts val="1600"/>
              </a:spcBef>
              <a:spcAft>
                <a:spcPts val="1600"/>
              </a:spcAft>
              <a:buSzPts val="1400"/>
              <a:buFont typeface="Bebas Neue"/>
              <a:buNone/>
              <a:defRPr>
                <a:latin typeface="Bebas Neue"/>
                <a:ea typeface="Bebas Neue"/>
                <a:cs typeface="Bebas Neue"/>
                <a:sym typeface="Bebas Neue"/>
              </a:defRPr>
            </a:lvl9pPr>
          </a:lstStyle>
          <a:p>
            <a:endParaRPr/>
          </a:p>
        </p:txBody>
      </p:sp>
      <p:sp>
        <p:nvSpPr>
          <p:cNvPr id="70" name="Google Shape;70;p5"/>
          <p:cNvSpPr txBox="1">
            <a:spLocks noGrp="1"/>
          </p:cNvSpPr>
          <p:nvPr>
            <p:ph type="subTitle" idx="4"/>
          </p:nvPr>
        </p:nvSpPr>
        <p:spPr>
          <a:xfrm>
            <a:off x="4698300" y="2975677"/>
            <a:ext cx="3725700" cy="591000"/>
          </a:xfrm>
          <a:prstGeom prst="rect">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Font typeface="Bebas Neue"/>
              <a:buNone/>
              <a:defRPr sz="2000">
                <a:latin typeface="Abril Fatface"/>
                <a:ea typeface="Abril Fatface"/>
                <a:cs typeface="Abril Fatface"/>
                <a:sym typeface="Abril Fatface"/>
              </a:defRPr>
            </a:lvl1pPr>
            <a:lvl2pPr lvl="1" algn="ctr" rtl="0">
              <a:lnSpc>
                <a:spcPct val="100000"/>
              </a:lnSpc>
              <a:spcBef>
                <a:spcPts val="1600"/>
              </a:spcBef>
              <a:spcAft>
                <a:spcPts val="0"/>
              </a:spcAft>
              <a:buSzPts val="1400"/>
              <a:buFont typeface="Bebas Neue"/>
              <a:buNone/>
              <a:defRPr>
                <a:latin typeface="Bebas Neue"/>
                <a:ea typeface="Bebas Neue"/>
                <a:cs typeface="Bebas Neue"/>
                <a:sym typeface="Bebas Neue"/>
              </a:defRPr>
            </a:lvl2pPr>
            <a:lvl3pPr lvl="2" algn="ctr" rtl="0">
              <a:lnSpc>
                <a:spcPct val="100000"/>
              </a:lnSpc>
              <a:spcBef>
                <a:spcPts val="1600"/>
              </a:spcBef>
              <a:spcAft>
                <a:spcPts val="0"/>
              </a:spcAft>
              <a:buSzPts val="1400"/>
              <a:buFont typeface="Bebas Neue"/>
              <a:buNone/>
              <a:defRPr>
                <a:latin typeface="Bebas Neue"/>
                <a:ea typeface="Bebas Neue"/>
                <a:cs typeface="Bebas Neue"/>
                <a:sym typeface="Bebas Neue"/>
              </a:defRPr>
            </a:lvl3pPr>
            <a:lvl4pPr lvl="3" algn="ctr" rtl="0">
              <a:lnSpc>
                <a:spcPct val="100000"/>
              </a:lnSpc>
              <a:spcBef>
                <a:spcPts val="1600"/>
              </a:spcBef>
              <a:spcAft>
                <a:spcPts val="0"/>
              </a:spcAft>
              <a:buSzPts val="1400"/>
              <a:buFont typeface="Bebas Neue"/>
              <a:buNone/>
              <a:defRPr>
                <a:latin typeface="Bebas Neue"/>
                <a:ea typeface="Bebas Neue"/>
                <a:cs typeface="Bebas Neue"/>
                <a:sym typeface="Bebas Neue"/>
              </a:defRPr>
            </a:lvl4pPr>
            <a:lvl5pPr lvl="4" algn="ctr" rtl="0">
              <a:lnSpc>
                <a:spcPct val="100000"/>
              </a:lnSpc>
              <a:spcBef>
                <a:spcPts val="1600"/>
              </a:spcBef>
              <a:spcAft>
                <a:spcPts val="0"/>
              </a:spcAft>
              <a:buSzPts val="1400"/>
              <a:buFont typeface="Bebas Neue"/>
              <a:buNone/>
              <a:defRPr>
                <a:latin typeface="Bebas Neue"/>
                <a:ea typeface="Bebas Neue"/>
                <a:cs typeface="Bebas Neue"/>
                <a:sym typeface="Bebas Neue"/>
              </a:defRPr>
            </a:lvl5pPr>
            <a:lvl6pPr lvl="5" algn="ctr" rtl="0">
              <a:lnSpc>
                <a:spcPct val="100000"/>
              </a:lnSpc>
              <a:spcBef>
                <a:spcPts val="1600"/>
              </a:spcBef>
              <a:spcAft>
                <a:spcPts val="0"/>
              </a:spcAft>
              <a:buSzPts val="1400"/>
              <a:buFont typeface="Bebas Neue"/>
              <a:buNone/>
              <a:defRPr>
                <a:latin typeface="Bebas Neue"/>
                <a:ea typeface="Bebas Neue"/>
                <a:cs typeface="Bebas Neue"/>
                <a:sym typeface="Bebas Neue"/>
              </a:defRPr>
            </a:lvl6pPr>
            <a:lvl7pPr lvl="6" algn="ctr" rtl="0">
              <a:lnSpc>
                <a:spcPct val="100000"/>
              </a:lnSpc>
              <a:spcBef>
                <a:spcPts val="1600"/>
              </a:spcBef>
              <a:spcAft>
                <a:spcPts val="0"/>
              </a:spcAft>
              <a:buSzPts val="1400"/>
              <a:buFont typeface="Bebas Neue"/>
              <a:buNone/>
              <a:defRPr>
                <a:latin typeface="Bebas Neue"/>
                <a:ea typeface="Bebas Neue"/>
                <a:cs typeface="Bebas Neue"/>
                <a:sym typeface="Bebas Neue"/>
              </a:defRPr>
            </a:lvl7pPr>
            <a:lvl8pPr lvl="7" algn="ctr" rtl="0">
              <a:lnSpc>
                <a:spcPct val="100000"/>
              </a:lnSpc>
              <a:spcBef>
                <a:spcPts val="1600"/>
              </a:spcBef>
              <a:spcAft>
                <a:spcPts val="0"/>
              </a:spcAft>
              <a:buSzPts val="1400"/>
              <a:buFont typeface="Bebas Neue"/>
              <a:buNone/>
              <a:defRPr>
                <a:latin typeface="Bebas Neue"/>
                <a:ea typeface="Bebas Neue"/>
                <a:cs typeface="Bebas Neue"/>
                <a:sym typeface="Bebas Neue"/>
              </a:defRPr>
            </a:lvl8pPr>
            <a:lvl9pPr lvl="8" algn="ctr" rtl="0">
              <a:lnSpc>
                <a:spcPct val="100000"/>
              </a:lnSpc>
              <a:spcBef>
                <a:spcPts val="1600"/>
              </a:spcBef>
              <a:spcAft>
                <a:spcPts val="1600"/>
              </a:spcAft>
              <a:buSzPts val="1400"/>
              <a:buFont typeface="Bebas Neue"/>
              <a:buNone/>
              <a:defRPr>
                <a:latin typeface="Bebas Neue"/>
                <a:ea typeface="Bebas Neue"/>
                <a:cs typeface="Bebas Neue"/>
                <a:sym typeface="Bebas Neu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1"/>
        <p:cNvGrpSpPr/>
        <p:nvPr/>
      </p:nvGrpSpPr>
      <p:grpSpPr>
        <a:xfrm>
          <a:off x="0" y="0"/>
          <a:ext cx="0" cy="0"/>
          <a:chOff x="0" y="0"/>
          <a:chExt cx="0" cy="0"/>
        </a:xfrm>
      </p:grpSpPr>
      <p:grpSp>
        <p:nvGrpSpPr>
          <p:cNvPr id="72" name="Google Shape;72;p6"/>
          <p:cNvGrpSpPr/>
          <p:nvPr/>
        </p:nvGrpSpPr>
        <p:grpSpPr>
          <a:xfrm>
            <a:off x="-1603775" y="2"/>
            <a:ext cx="11464067" cy="5870805"/>
            <a:chOff x="-1603775" y="2"/>
            <a:chExt cx="11464067" cy="5870805"/>
          </a:xfrm>
        </p:grpSpPr>
        <p:sp>
          <p:nvSpPr>
            <p:cNvPr id="73" name="Google Shape;73;p6"/>
            <p:cNvSpPr/>
            <p:nvPr/>
          </p:nvSpPr>
          <p:spPr>
            <a:xfrm>
              <a:off x="-1603775" y="4091175"/>
              <a:ext cx="3362050" cy="1665525"/>
            </a:xfrm>
            <a:custGeom>
              <a:avLst/>
              <a:gdLst/>
              <a:ahLst/>
              <a:cxnLst/>
              <a:rect l="l" t="t" r="r" b="b"/>
              <a:pathLst>
                <a:path w="134482" h="66621" extrusionOk="0">
                  <a:moveTo>
                    <a:pt x="51432" y="0"/>
                  </a:moveTo>
                  <a:cubicBezTo>
                    <a:pt x="43021" y="0"/>
                    <a:pt x="34599" y="2193"/>
                    <a:pt x="26846" y="6228"/>
                  </a:cubicBezTo>
                  <a:cubicBezTo>
                    <a:pt x="24151" y="7632"/>
                    <a:pt x="21536" y="9257"/>
                    <a:pt x="19034" y="11095"/>
                  </a:cubicBezTo>
                  <a:cubicBezTo>
                    <a:pt x="13567" y="15093"/>
                    <a:pt x="8236" y="20185"/>
                    <a:pt x="4689" y="25995"/>
                  </a:cubicBezTo>
                  <a:cubicBezTo>
                    <a:pt x="1603" y="31052"/>
                    <a:pt x="0" y="37324"/>
                    <a:pt x="1751" y="42982"/>
                  </a:cubicBezTo>
                  <a:cubicBezTo>
                    <a:pt x="3045" y="47161"/>
                    <a:pt x="6046" y="50642"/>
                    <a:pt x="9539" y="53275"/>
                  </a:cubicBezTo>
                  <a:cubicBezTo>
                    <a:pt x="15419" y="57704"/>
                    <a:pt x="21911" y="60189"/>
                    <a:pt x="29104" y="61374"/>
                  </a:cubicBezTo>
                  <a:cubicBezTo>
                    <a:pt x="37277" y="62722"/>
                    <a:pt x="45485" y="63861"/>
                    <a:pt x="53715" y="64791"/>
                  </a:cubicBezTo>
                  <a:cubicBezTo>
                    <a:pt x="63141" y="65856"/>
                    <a:pt x="72739" y="66621"/>
                    <a:pt x="82278" y="66621"/>
                  </a:cubicBezTo>
                  <a:cubicBezTo>
                    <a:pt x="97759" y="66621"/>
                    <a:pt x="113082" y="64606"/>
                    <a:pt x="127252" y="58584"/>
                  </a:cubicBezTo>
                  <a:cubicBezTo>
                    <a:pt x="130193" y="57334"/>
                    <a:pt x="133381" y="55548"/>
                    <a:pt x="134141" y="52443"/>
                  </a:cubicBezTo>
                  <a:cubicBezTo>
                    <a:pt x="134481" y="51051"/>
                    <a:pt x="134267" y="49570"/>
                    <a:pt x="133781" y="48224"/>
                  </a:cubicBezTo>
                  <a:cubicBezTo>
                    <a:pt x="132939" y="45887"/>
                    <a:pt x="131286" y="43851"/>
                    <a:pt x="129173" y="42551"/>
                  </a:cubicBezTo>
                  <a:cubicBezTo>
                    <a:pt x="127124" y="41292"/>
                    <a:pt x="124735" y="40739"/>
                    <a:pt x="122424" y="40079"/>
                  </a:cubicBezTo>
                  <a:cubicBezTo>
                    <a:pt x="112093" y="37124"/>
                    <a:pt x="102142" y="31607"/>
                    <a:pt x="94505" y="23996"/>
                  </a:cubicBezTo>
                  <a:cubicBezTo>
                    <a:pt x="88960" y="18469"/>
                    <a:pt x="84319" y="12523"/>
                    <a:pt x="77717" y="8066"/>
                  </a:cubicBezTo>
                  <a:cubicBezTo>
                    <a:pt x="69533" y="2543"/>
                    <a:pt x="60489" y="0"/>
                    <a:pt x="514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6"/>
            <p:cNvSpPr/>
            <p:nvPr/>
          </p:nvSpPr>
          <p:spPr>
            <a:xfrm>
              <a:off x="8667600" y="1063275"/>
              <a:ext cx="695750" cy="588425"/>
            </a:xfrm>
            <a:custGeom>
              <a:avLst/>
              <a:gdLst/>
              <a:ahLst/>
              <a:cxnLst/>
              <a:rect l="l" t="t" r="r" b="b"/>
              <a:pathLst>
                <a:path w="27830" h="23537" extrusionOk="0">
                  <a:moveTo>
                    <a:pt x="17298" y="0"/>
                  </a:moveTo>
                  <a:cubicBezTo>
                    <a:pt x="14384" y="0"/>
                    <a:pt x="11355" y="1565"/>
                    <a:pt x="10215" y="4263"/>
                  </a:cubicBezTo>
                  <a:cubicBezTo>
                    <a:pt x="9067" y="6979"/>
                    <a:pt x="6990" y="6611"/>
                    <a:pt x="4625" y="7647"/>
                  </a:cubicBezTo>
                  <a:cubicBezTo>
                    <a:pt x="2959" y="8375"/>
                    <a:pt x="1386" y="9451"/>
                    <a:pt x="726" y="11215"/>
                  </a:cubicBezTo>
                  <a:cubicBezTo>
                    <a:pt x="1" y="13146"/>
                    <a:pt x="979" y="15440"/>
                    <a:pt x="2140" y="17005"/>
                  </a:cubicBezTo>
                  <a:cubicBezTo>
                    <a:pt x="4997" y="20853"/>
                    <a:pt x="9361" y="23010"/>
                    <a:pt x="14017" y="23450"/>
                  </a:cubicBezTo>
                  <a:cubicBezTo>
                    <a:pt x="14622" y="23508"/>
                    <a:pt x="15233" y="23537"/>
                    <a:pt x="15846" y="23537"/>
                  </a:cubicBezTo>
                  <a:cubicBezTo>
                    <a:pt x="16179" y="23537"/>
                    <a:pt x="16512" y="23528"/>
                    <a:pt x="16846" y="23511"/>
                  </a:cubicBezTo>
                  <a:cubicBezTo>
                    <a:pt x="18414" y="23430"/>
                    <a:pt x="20342" y="23086"/>
                    <a:pt x="21605" y="22071"/>
                  </a:cubicBezTo>
                  <a:cubicBezTo>
                    <a:pt x="22894" y="21034"/>
                    <a:pt x="22844" y="19262"/>
                    <a:pt x="23510" y="17874"/>
                  </a:cubicBezTo>
                  <a:cubicBezTo>
                    <a:pt x="23881" y="17099"/>
                    <a:pt x="24562" y="16489"/>
                    <a:pt x="25074" y="15777"/>
                  </a:cubicBezTo>
                  <a:cubicBezTo>
                    <a:pt x="26452" y="13867"/>
                    <a:pt x="27829" y="11289"/>
                    <a:pt x="27635" y="8858"/>
                  </a:cubicBezTo>
                  <a:cubicBezTo>
                    <a:pt x="27335" y="5106"/>
                    <a:pt x="22642" y="1118"/>
                    <a:pt x="19183" y="232"/>
                  </a:cubicBezTo>
                  <a:cubicBezTo>
                    <a:pt x="18574" y="76"/>
                    <a:pt x="17939" y="0"/>
                    <a:pt x="172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6"/>
            <p:cNvSpPr/>
            <p:nvPr/>
          </p:nvSpPr>
          <p:spPr>
            <a:xfrm>
              <a:off x="8556075" y="1543200"/>
              <a:ext cx="184125" cy="134100"/>
            </a:xfrm>
            <a:custGeom>
              <a:avLst/>
              <a:gdLst/>
              <a:ahLst/>
              <a:cxnLst/>
              <a:rect l="l" t="t" r="r" b="b"/>
              <a:pathLst>
                <a:path w="7365" h="5364" extrusionOk="0">
                  <a:moveTo>
                    <a:pt x="4207" y="1"/>
                  </a:moveTo>
                  <a:cubicBezTo>
                    <a:pt x="3123" y="1"/>
                    <a:pt x="1986" y="345"/>
                    <a:pt x="1141" y="833"/>
                  </a:cubicBezTo>
                  <a:cubicBezTo>
                    <a:pt x="152" y="1397"/>
                    <a:pt x="0" y="2789"/>
                    <a:pt x="660" y="3667"/>
                  </a:cubicBezTo>
                  <a:cubicBezTo>
                    <a:pt x="1078" y="4224"/>
                    <a:pt x="1722" y="4573"/>
                    <a:pt x="2378" y="4808"/>
                  </a:cubicBezTo>
                  <a:cubicBezTo>
                    <a:pt x="3144" y="5084"/>
                    <a:pt x="3949" y="5364"/>
                    <a:pt x="4712" y="5364"/>
                  </a:cubicBezTo>
                  <a:cubicBezTo>
                    <a:pt x="5380" y="5364"/>
                    <a:pt x="6016" y="5150"/>
                    <a:pt x="6568" y="4531"/>
                  </a:cubicBezTo>
                  <a:cubicBezTo>
                    <a:pt x="7052" y="3983"/>
                    <a:pt x="7315" y="3255"/>
                    <a:pt x="7352" y="2525"/>
                  </a:cubicBezTo>
                  <a:cubicBezTo>
                    <a:pt x="7365" y="2247"/>
                    <a:pt x="7345" y="1964"/>
                    <a:pt x="7228" y="1711"/>
                  </a:cubicBezTo>
                  <a:cubicBezTo>
                    <a:pt x="6654" y="466"/>
                    <a:pt x="5466" y="1"/>
                    <a:pt x="420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6"/>
            <p:cNvSpPr/>
            <p:nvPr/>
          </p:nvSpPr>
          <p:spPr>
            <a:xfrm rot="-1156867">
              <a:off x="6641349" y="4165948"/>
              <a:ext cx="3103418" cy="1226887"/>
            </a:xfrm>
            <a:custGeom>
              <a:avLst/>
              <a:gdLst/>
              <a:ahLst/>
              <a:cxnLst/>
              <a:rect l="l" t="t" r="r" b="b"/>
              <a:pathLst>
                <a:path w="124138" h="49076" extrusionOk="0">
                  <a:moveTo>
                    <a:pt x="124106" y="1"/>
                  </a:moveTo>
                  <a:lnTo>
                    <a:pt x="123857" y="2"/>
                  </a:lnTo>
                  <a:cubicBezTo>
                    <a:pt x="123886" y="4910"/>
                    <a:pt x="120994" y="9749"/>
                    <a:pt x="116660" y="12049"/>
                  </a:cubicBezTo>
                  <a:cubicBezTo>
                    <a:pt x="115776" y="12519"/>
                    <a:pt x="114824" y="12894"/>
                    <a:pt x="113903" y="13260"/>
                  </a:cubicBezTo>
                  <a:cubicBezTo>
                    <a:pt x="113005" y="13617"/>
                    <a:pt x="112073" y="13983"/>
                    <a:pt x="111200" y="14442"/>
                  </a:cubicBezTo>
                  <a:cubicBezTo>
                    <a:pt x="105054" y="17652"/>
                    <a:pt x="103273" y="23996"/>
                    <a:pt x="101554" y="30133"/>
                  </a:cubicBezTo>
                  <a:cubicBezTo>
                    <a:pt x="99950" y="35855"/>
                    <a:pt x="98290" y="41772"/>
                    <a:pt x="93127" y="45291"/>
                  </a:cubicBezTo>
                  <a:cubicBezTo>
                    <a:pt x="89656" y="47655"/>
                    <a:pt x="86237" y="48835"/>
                    <a:pt x="82815" y="48835"/>
                  </a:cubicBezTo>
                  <a:cubicBezTo>
                    <a:pt x="79912" y="48835"/>
                    <a:pt x="77007" y="47985"/>
                    <a:pt x="74066" y="46286"/>
                  </a:cubicBezTo>
                  <a:cubicBezTo>
                    <a:pt x="68472" y="43055"/>
                    <a:pt x="63532" y="37229"/>
                    <a:pt x="59170" y="32085"/>
                  </a:cubicBezTo>
                  <a:cubicBezTo>
                    <a:pt x="58088" y="30809"/>
                    <a:pt x="57064" y="29606"/>
                    <a:pt x="56052" y="28457"/>
                  </a:cubicBezTo>
                  <a:cubicBezTo>
                    <a:pt x="48334" y="19719"/>
                    <a:pt x="39183" y="14551"/>
                    <a:pt x="28856" y="13095"/>
                  </a:cubicBezTo>
                  <a:cubicBezTo>
                    <a:pt x="27553" y="12913"/>
                    <a:pt x="26235" y="12822"/>
                    <a:pt x="24911" y="12822"/>
                  </a:cubicBezTo>
                  <a:cubicBezTo>
                    <a:pt x="20841" y="12822"/>
                    <a:pt x="16716" y="13681"/>
                    <a:pt x="12796" y="15366"/>
                  </a:cubicBezTo>
                  <a:cubicBezTo>
                    <a:pt x="7637" y="17581"/>
                    <a:pt x="3212" y="21054"/>
                    <a:pt x="0" y="25408"/>
                  </a:cubicBezTo>
                  <a:lnTo>
                    <a:pt x="202" y="25556"/>
                  </a:lnTo>
                  <a:cubicBezTo>
                    <a:pt x="5919" y="17807"/>
                    <a:pt x="15517" y="13077"/>
                    <a:pt x="24981" y="13077"/>
                  </a:cubicBezTo>
                  <a:cubicBezTo>
                    <a:pt x="26267" y="13077"/>
                    <a:pt x="27550" y="13164"/>
                    <a:pt x="28821" y="13343"/>
                  </a:cubicBezTo>
                  <a:cubicBezTo>
                    <a:pt x="39089" y="14787"/>
                    <a:pt x="48186" y="19928"/>
                    <a:pt x="55864" y="28622"/>
                  </a:cubicBezTo>
                  <a:cubicBezTo>
                    <a:pt x="56877" y="29765"/>
                    <a:pt x="57898" y="30970"/>
                    <a:pt x="58979" y="32246"/>
                  </a:cubicBezTo>
                  <a:cubicBezTo>
                    <a:pt x="65520" y="39958"/>
                    <a:pt x="73250" y="49076"/>
                    <a:pt x="82825" y="49076"/>
                  </a:cubicBezTo>
                  <a:cubicBezTo>
                    <a:pt x="82826" y="49076"/>
                    <a:pt x="82827" y="49076"/>
                    <a:pt x="82828" y="49076"/>
                  </a:cubicBezTo>
                  <a:cubicBezTo>
                    <a:pt x="86084" y="49074"/>
                    <a:pt x="89559" y="48018"/>
                    <a:pt x="93266" y="45494"/>
                  </a:cubicBezTo>
                  <a:cubicBezTo>
                    <a:pt x="98506" y="41924"/>
                    <a:pt x="100180" y="35964"/>
                    <a:pt x="101794" y="30197"/>
                  </a:cubicBezTo>
                  <a:cubicBezTo>
                    <a:pt x="103578" y="23833"/>
                    <a:pt x="105265" y="17820"/>
                    <a:pt x="111315" y="14662"/>
                  </a:cubicBezTo>
                  <a:cubicBezTo>
                    <a:pt x="112176" y="14210"/>
                    <a:pt x="113101" y="13844"/>
                    <a:pt x="113996" y="13491"/>
                  </a:cubicBezTo>
                  <a:cubicBezTo>
                    <a:pt x="114922" y="13123"/>
                    <a:pt x="115882" y="12744"/>
                    <a:pt x="116779" y="12269"/>
                  </a:cubicBezTo>
                  <a:cubicBezTo>
                    <a:pt x="121194" y="9928"/>
                    <a:pt x="124138" y="4997"/>
                    <a:pt x="1241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6"/>
            <p:cNvSpPr/>
            <p:nvPr/>
          </p:nvSpPr>
          <p:spPr>
            <a:xfrm rot="-5400000">
              <a:off x="-335110" y="335106"/>
              <a:ext cx="1181851" cy="511642"/>
            </a:xfrm>
            <a:custGeom>
              <a:avLst/>
              <a:gdLst/>
              <a:ahLst/>
              <a:cxnLst/>
              <a:rect l="l" t="t" r="r" b="b"/>
              <a:pathLst>
                <a:path w="15816" h="6847" extrusionOk="0">
                  <a:moveTo>
                    <a:pt x="0" y="0"/>
                  </a:moveTo>
                  <a:cubicBezTo>
                    <a:pt x="1127" y="3927"/>
                    <a:pt x="5286" y="6846"/>
                    <a:pt x="10251" y="6846"/>
                  </a:cubicBezTo>
                  <a:cubicBezTo>
                    <a:pt x="12292" y="6846"/>
                    <a:pt x="14199" y="6352"/>
                    <a:pt x="15815" y="5495"/>
                  </a:cubicBezTo>
                  <a:lnTo>
                    <a:pt x="158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 name="Google Shape;78;p6"/>
          <p:cNvSpPr txBox="1">
            <a:spLocks noGrp="1"/>
          </p:cNvSpPr>
          <p:nvPr>
            <p:ph type="title"/>
          </p:nvPr>
        </p:nvSpPr>
        <p:spPr>
          <a:xfrm>
            <a:off x="720000" y="540000"/>
            <a:ext cx="7704000" cy="564300"/>
          </a:xfrm>
          <a:prstGeom prst="rect">
            <a:avLst/>
          </a:prstGeom>
          <a:solidFill>
            <a:schemeClr val="accent2"/>
          </a:solid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013"/>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3071"/>
        <p:cNvGrpSpPr/>
        <p:nvPr/>
      </p:nvGrpSpPr>
      <p:grpSpPr>
        <a:xfrm>
          <a:off x="0" y="0"/>
          <a:ext cx="0" cy="0"/>
          <a:chOff x="0" y="0"/>
          <a:chExt cx="0" cy="0"/>
        </a:xfrm>
      </p:grpSpPr>
      <p:grpSp>
        <p:nvGrpSpPr>
          <p:cNvPr id="3072" name="Google Shape;3072;p17"/>
          <p:cNvGrpSpPr/>
          <p:nvPr/>
        </p:nvGrpSpPr>
        <p:grpSpPr>
          <a:xfrm>
            <a:off x="-591264" y="-708544"/>
            <a:ext cx="9770788" cy="6375829"/>
            <a:chOff x="-591264" y="-708544"/>
            <a:chExt cx="9770788" cy="6375829"/>
          </a:xfrm>
        </p:grpSpPr>
        <p:sp>
          <p:nvSpPr>
            <p:cNvPr id="3073" name="Google Shape;3073;p17"/>
            <p:cNvSpPr/>
            <p:nvPr/>
          </p:nvSpPr>
          <p:spPr>
            <a:xfrm>
              <a:off x="6622698" y="-70880"/>
              <a:ext cx="2556825" cy="1562497"/>
            </a:xfrm>
            <a:custGeom>
              <a:avLst/>
              <a:gdLst/>
              <a:ahLst/>
              <a:cxnLst/>
              <a:rect l="l" t="t" r="r" b="b"/>
              <a:pathLst>
                <a:path w="51440" h="31437" extrusionOk="0">
                  <a:moveTo>
                    <a:pt x="51440" y="0"/>
                  </a:moveTo>
                  <a:lnTo>
                    <a:pt x="2368" y="363"/>
                  </a:lnTo>
                  <a:cubicBezTo>
                    <a:pt x="4510" y="748"/>
                    <a:pt x="5991" y="2928"/>
                    <a:pt x="6168" y="5098"/>
                  </a:cubicBezTo>
                  <a:cubicBezTo>
                    <a:pt x="6344" y="7271"/>
                    <a:pt x="5483" y="9393"/>
                    <a:pt x="4409" y="11289"/>
                  </a:cubicBezTo>
                  <a:cubicBezTo>
                    <a:pt x="3336" y="13182"/>
                    <a:pt x="2032" y="14958"/>
                    <a:pt x="1187" y="16966"/>
                  </a:cubicBezTo>
                  <a:cubicBezTo>
                    <a:pt x="537" y="18519"/>
                    <a:pt x="173" y="20188"/>
                    <a:pt x="84" y="21870"/>
                  </a:cubicBezTo>
                  <a:cubicBezTo>
                    <a:pt x="0" y="23437"/>
                    <a:pt x="163" y="25047"/>
                    <a:pt x="807" y="26476"/>
                  </a:cubicBezTo>
                  <a:cubicBezTo>
                    <a:pt x="1977" y="29075"/>
                    <a:pt x="4662" y="30795"/>
                    <a:pt x="7473" y="31273"/>
                  </a:cubicBezTo>
                  <a:cubicBezTo>
                    <a:pt x="8126" y="31385"/>
                    <a:pt x="8784" y="31437"/>
                    <a:pt x="9443" y="31437"/>
                  </a:cubicBezTo>
                  <a:cubicBezTo>
                    <a:pt x="11619" y="31437"/>
                    <a:pt x="13800" y="30870"/>
                    <a:pt x="15816" y="30020"/>
                  </a:cubicBezTo>
                  <a:cubicBezTo>
                    <a:pt x="18444" y="28912"/>
                    <a:pt x="20842" y="27341"/>
                    <a:pt x="23264" y="25836"/>
                  </a:cubicBezTo>
                  <a:cubicBezTo>
                    <a:pt x="27830" y="23001"/>
                    <a:pt x="32557" y="20360"/>
                    <a:pt x="37631" y="18589"/>
                  </a:cubicBezTo>
                  <a:cubicBezTo>
                    <a:pt x="41456" y="17253"/>
                    <a:pt x="45503" y="16426"/>
                    <a:pt x="49545" y="16426"/>
                  </a:cubicBezTo>
                  <a:cubicBezTo>
                    <a:pt x="50177" y="16426"/>
                    <a:pt x="50809" y="16446"/>
                    <a:pt x="51440" y="16488"/>
                  </a:cubicBezTo>
                  <a:lnTo>
                    <a:pt x="5144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74" name="Google Shape;3074;p17"/>
            <p:cNvGrpSpPr/>
            <p:nvPr/>
          </p:nvGrpSpPr>
          <p:grpSpPr>
            <a:xfrm rot="-5400000" flipH="1">
              <a:off x="8278955" y="4257254"/>
              <a:ext cx="971343" cy="829790"/>
              <a:chOff x="4137500" y="3664900"/>
              <a:chExt cx="1361950" cy="1163475"/>
            </a:xfrm>
          </p:grpSpPr>
          <p:sp>
            <p:nvSpPr>
              <p:cNvPr id="3075" name="Google Shape;3075;p17"/>
              <p:cNvSpPr/>
              <p:nvPr/>
            </p:nvSpPr>
            <p:spPr>
              <a:xfrm>
                <a:off x="5122425" y="4051825"/>
                <a:ext cx="376950" cy="776550"/>
              </a:xfrm>
              <a:custGeom>
                <a:avLst/>
                <a:gdLst/>
                <a:ahLst/>
                <a:cxnLst/>
                <a:rect l="l" t="t" r="r" b="b"/>
                <a:pathLst>
                  <a:path w="15078" h="31062" extrusionOk="0">
                    <a:moveTo>
                      <a:pt x="15077" y="1"/>
                    </a:moveTo>
                    <a:cubicBezTo>
                      <a:pt x="12971" y="1679"/>
                      <a:pt x="11020" y="3553"/>
                      <a:pt x="9286" y="5625"/>
                    </a:cubicBezTo>
                    <a:cubicBezTo>
                      <a:pt x="4726" y="11072"/>
                      <a:pt x="1700" y="17704"/>
                      <a:pt x="541" y="24709"/>
                    </a:cubicBezTo>
                    <a:cubicBezTo>
                      <a:pt x="192" y="26814"/>
                      <a:pt x="16" y="28937"/>
                      <a:pt x="1" y="31061"/>
                    </a:cubicBezTo>
                    <a:lnTo>
                      <a:pt x="711" y="31061"/>
                    </a:lnTo>
                    <a:cubicBezTo>
                      <a:pt x="748" y="25780"/>
                      <a:pt x="1836" y="20510"/>
                      <a:pt x="3921" y="15656"/>
                    </a:cubicBezTo>
                    <a:cubicBezTo>
                      <a:pt x="6388" y="9928"/>
                      <a:pt x="10267" y="4868"/>
                      <a:pt x="15077" y="912"/>
                    </a:cubicBezTo>
                    <a:lnTo>
                      <a:pt x="1507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6" name="Google Shape;3076;p17"/>
              <p:cNvSpPr/>
              <p:nvPr/>
            </p:nvSpPr>
            <p:spPr>
              <a:xfrm>
                <a:off x="5299775" y="4281625"/>
                <a:ext cx="199600" cy="546700"/>
              </a:xfrm>
              <a:custGeom>
                <a:avLst/>
                <a:gdLst/>
                <a:ahLst/>
                <a:cxnLst/>
                <a:rect l="l" t="t" r="r" b="b"/>
                <a:pathLst>
                  <a:path w="7984" h="21868" extrusionOk="0">
                    <a:moveTo>
                      <a:pt x="7983" y="0"/>
                    </a:moveTo>
                    <a:cubicBezTo>
                      <a:pt x="4455" y="4017"/>
                      <a:pt x="1840" y="8778"/>
                      <a:pt x="705" y="14179"/>
                    </a:cubicBezTo>
                    <a:cubicBezTo>
                      <a:pt x="174" y="16711"/>
                      <a:pt x="0" y="19298"/>
                      <a:pt x="201" y="21868"/>
                    </a:cubicBezTo>
                    <a:lnTo>
                      <a:pt x="914" y="21868"/>
                    </a:lnTo>
                    <a:cubicBezTo>
                      <a:pt x="506" y="16781"/>
                      <a:pt x="1660" y="11623"/>
                      <a:pt x="3965" y="7081"/>
                    </a:cubicBezTo>
                    <a:cubicBezTo>
                      <a:pt x="5062" y="4914"/>
                      <a:pt x="6430" y="2902"/>
                      <a:pt x="7983" y="1041"/>
                    </a:cubicBezTo>
                    <a:lnTo>
                      <a:pt x="79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17"/>
              <p:cNvSpPr/>
              <p:nvPr/>
            </p:nvSpPr>
            <p:spPr>
              <a:xfrm>
                <a:off x="4734475" y="4719850"/>
                <a:ext cx="187625" cy="108525"/>
              </a:xfrm>
              <a:custGeom>
                <a:avLst/>
                <a:gdLst/>
                <a:ahLst/>
                <a:cxnLst/>
                <a:rect l="l" t="t" r="r" b="b"/>
                <a:pathLst>
                  <a:path w="7505" h="4341" extrusionOk="0">
                    <a:moveTo>
                      <a:pt x="5541" y="0"/>
                    </a:moveTo>
                    <a:cubicBezTo>
                      <a:pt x="4913" y="0"/>
                      <a:pt x="4340" y="387"/>
                      <a:pt x="3828" y="718"/>
                    </a:cubicBezTo>
                    <a:cubicBezTo>
                      <a:pt x="3198" y="1125"/>
                      <a:pt x="2601" y="1583"/>
                      <a:pt x="2042" y="2080"/>
                    </a:cubicBezTo>
                    <a:cubicBezTo>
                      <a:pt x="1280" y="2755"/>
                      <a:pt x="604" y="3521"/>
                      <a:pt x="1" y="4340"/>
                    </a:cubicBezTo>
                    <a:lnTo>
                      <a:pt x="884" y="4340"/>
                    </a:lnTo>
                    <a:cubicBezTo>
                      <a:pt x="1443" y="3637"/>
                      <a:pt x="2068" y="2984"/>
                      <a:pt x="2757" y="2396"/>
                    </a:cubicBezTo>
                    <a:cubicBezTo>
                      <a:pt x="3427" y="1823"/>
                      <a:pt x="4188" y="1225"/>
                      <a:pt x="4994" y="855"/>
                    </a:cubicBezTo>
                    <a:cubicBezTo>
                      <a:pt x="5186" y="766"/>
                      <a:pt x="5361" y="727"/>
                      <a:pt x="5520" y="727"/>
                    </a:cubicBezTo>
                    <a:cubicBezTo>
                      <a:pt x="6330" y="727"/>
                      <a:pt x="6717" y="1748"/>
                      <a:pt x="6612" y="2557"/>
                    </a:cubicBezTo>
                    <a:cubicBezTo>
                      <a:pt x="6532" y="3163"/>
                      <a:pt x="6327" y="3751"/>
                      <a:pt x="6129" y="4339"/>
                    </a:cubicBezTo>
                    <a:lnTo>
                      <a:pt x="6868" y="4339"/>
                    </a:lnTo>
                    <a:cubicBezTo>
                      <a:pt x="6999" y="3938"/>
                      <a:pt x="7130" y="3536"/>
                      <a:pt x="7227" y="3127"/>
                    </a:cubicBezTo>
                    <a:cubicBezTo>
                      <a:pt x="7505" y="1944"/>
                      <a:pt x="7204" y="191"/>
                      <a:pt x="5722" y="11"/>
                    </a:cubicBezTo>
                    <a:cubicBezTo>
                      <a:pt x="5661" y="4"/>
                      <a:pt x="5601" y="0"/>
                      <a:pt x="5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17"/>
              <p:cNvSpPr/>
              <p:nvPr/>
            </p:nvSpPr>
            <p:spPr>
              <a:xfrm>
                <a:off x="4137500" y="3664900"/>
                <a:ext cx="1361950" cy="1163475"/>
              </a:xfrm>
              <a:custGeom>
                <a:avLst/>
                <a:gdLst/>
                <a:ahLst/>
                <a:cxnLst/>
                <a:rect l="l" t="t" r="r" b="b"/>
                <a:pathLst>
                  <a:path w="54478" h="46539" extrusionOk="0">
                    <a:moveTo>
                      <a:pt x="54478" y="0"/>
                    </a:moveTo>
                    <a:cubicBezTo>
                      <a:pt x="54411" y="54"/>
                      <a:pt x="54339" y="103"/>
                      <a:pt x="54270" y="159"/>
                    </a:cubicBezTo>
                    <a:cubicBezTo>
                      <a:pt x="51579" y="2339"/>
                      <a:pt x="49252" y="4866"/>
                      <a:pt x="47234" y="7678"/>
                    </a:cubicBezTo>
                    <a:cubicBezTo>
                      <a:pt x="43443" y="12957"/>
                      <a:pt x="40731" y="18897"/>
                      <a:pt x="37437" y="24480"/>
                    </a:cubicBezTo>
                    <a:cubicBezTo>
                      <a:pt x="34084" y="30158"/>
                      <a:pt x="30002" y="35430"/>
                      <a:pt x="24066" y="38570"/>
                    </a:cubicBezTo>
                    <a:cubicBezTo>
                      <a:pt x="16966" y="42327"/>
                      <a:pt x="8790" y="43095"/>
                      <a:pt x="1363" y="45974"/>
                    </a:cubicBezTo>
                    <a:cubicBezTo>
                      <a:pt x="908" y="46151"/>
                      <a:pt x="452" y="46340"/>
                      <a:pt x="1" y="46538"/>
                    </a:cubicBezTo>
                    <a:lnTo>
                      <a:pt x="1867" y="46538"/>
                    </a:lnTo>
                    <a:cubicBezTo>
                      <a:pt x="8659" y="43946"/>
                      <a:pt x="16019" y="43063"/>
                      <a:pt x="22669" y="40042"/>
                    </a:cubicBezTo>
                    <a:cubicBezTo>
                      <a:pt x="25793" y="38622"/>
                      <a:pt x="28623" y="36694"/>
                      <a:pt x="31052" y="34270"/>
                    </a:cubicBezTo>
                    <a:cubicBezTo>
                      <a:pt x="33235" y="32088"/>
                      <a:pt x="35082" y="29587"/>
                      <a:pt x="36734" y="26987"/>
                    </a:cubicBezTo>
                    <a:cubicBezTo>
                      <a:pt x="40168" y="21585"/>
                      <a:pt x="42811" y="15720"/>
                      <a:pt x="46282" y="10340"/>
                    </a:cubicBezTo>
                    <a:cubicBezTo>
                      <a:pt x="48052" y="7593"/>
                      <a:pt x="50045" y="4986"/>
                      <a:pt x="52417" y="2727"/>
                    </a:cubicBezTo>
                    <a:cubicBezTo>
                      <a:pt x="53079" y="2094"/>
                      <a:pt x="53773" y="1497"/>
                      <a:pt x="54478" y="915"/>
                    </a:cubicBezTo>
                    <a:lnTo>
                      <a:pt x="5447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79" name="Google Shape;3079;p17"/>
            <p:cNvSpPr/>
            <p:nvPr/>
          </p:nvSpPr>
          <p:spPr>
            <a:xfrm>
              <a:off x="417429" y="-708544"/>
              <a:ext cx="2423101" cy="942684"/>
            </a:xfrm>
            <a:custGeom>
              <a:avLst/>
              <a:gdLst/>
              <a:ahLst/>
              <a:cxnLst/>
              <a:rect l="l" t="t" r="r" b="b"/>
              <a:pathLst>
                <a:path w="261674" h="177363" extrusionOk="0">
                  <a:moveTo>
                    <a:pt x="1300" y="102929"/>
                  </a:moveTo>
                  <a:cubicBezTo>
                    <a:pt x="-270" y="86533"/>
                    <a:pt x="-1110" y="65092"/>
                    <a:pt x="2927" y="51033"/>
                  </a:cubicBezTo>
                  <a:cubicBezTo>
                    <a:pt x="6964" y="36974"/>
                    <a:pt x="12851" y="26574"/>
                    <a:pt x="25524" y="18573"/>
                  </a:cubicBezTo>
                  <a:cubicBezTo>
                    <a:pt x="38197" y="10572"/>
                    <a:pt x="55473" y="5929"/>
                    <a:pt x="78966" y="3027"/>
                  </a:cubicBezTo>
                  <a:cubicBezTo>
                    <a:pt x="102459" y="125"/>
                    <a:pt x="140692" y="-1076"/>
                    <a:pt x="166483" y="1160"/>
                  </a:cubicBezTo>
                  <a:cubicBezTo>
                    <a:pt x="192274" y="3396"/>
                    <a:pt x="218505" y="8117"/>
                    <a:pt x="233710" y="16442"/>
                  </a:cubicBezTo>
                  <a:cubicBezTo>
                    <a:pt x="248915" y="24768"/>
                    <a:pt x="253136" y="38172"/>
                    <a:pt x="257713" y="51113"/>
                  </a:cubicBezTo>
                  <a:cubicBezTo>
                    <a:pt x="262290" y="64054"/>
                    <a:pt x="262031" y="79426"/>
                    <a:pt x="261173" y="94086"/>
                  </a:cubicBezTo>
                  <a:cubicBezTo>
                    <a:pt x="260315" y="108747"/>
                    <a:pt x="257840" y="127442"/>
                    <a:pt x="252564" y="139076"/>
                  </a:cubicBezTo>
                  <a:cubicBezTo>
                    <a:pt x="247288" y="150710"/>
                    <a:pt x="241252" y="157796"/>
                    <a:pt x="229519" y="163889"/>
                  </a:cubicBezTo>
                  <a:cubicBezTo>
                    <a:pt x="217786" y="169983"/>
                    <a:pt x="201711" y="173485"/>
                    <a:pt x="182166" y="175637"/>
                  </a:cubicBezTo>
                  <a:cubicBezTo>
                    <a:pt x="162621" y="177789"/>
                    <a:pt x="133946" y="177615"/>
                    <a:pt x="112247" y="176800"/>
                  </a:cubicBezTo>
                  <a:cubicBezTo>
                    <a:pt x="90548" y="175985"/>
                    <a:pt x="68623" y="175312"/>
                    <a:pt x="51973" y="170747"/>
                  </a:cubicBezTo>
                  <a:cubicBezTo>
                    <a:pt x="35323" y="166182"/>
                    <a:pt x="20795" y="160714"/>
                    <a:pt x="12349" y="149411"/>
                  </a:cubicBezTo>
                  <a:cubicBezTo>
                    <a:pt x="3904" y="138108"/>
                    <a:pt x="2870" y="119325"/>
                    <a:pt x="1300" y="102929"/>
                  </a:cubicBezTo>
                  <a:close/>
                </a:path>
              </a:pathLst>
            </a:custGeom>
            <a:solidFill>
              <a:schemeClr val="accent1"/>
            </a:solidFill>
            <a:ln>
              <a:noFill/>
            </a:ln>
          </p:spPr>
        </p:sp>
        <p:sp>
          <p:nvSpPr>
            <p:cNvPr id="3080" name="Google Shape;3080;p17"/>
            <p:cNvSpPr/>
            <p:nvPr/>
          </p:nvSpPr>
          <p:spPr>
            <a:xfrm>
              <a:off x="-236700" y="3471193"/>
              <a:ext cx="1686707" cy="1426578"/>
            </a:xfrm>
            <a:custGeom>
              <a:avLst/>
              <a:gdLst/>
              <a:ahLst/>
              <a:cxnLst/>
              <a:rect l="l" t="t" r="r" b="b"/>
              <a:pathLst>
                <a:path w="27830" h="23537" extrusionOk="0">
                  <a:moveTo>
                    <a:pt x="17298" y="0"/>
                  </a:moveTo>
                  <a:cubicBezTo>
                    <a:pt x="14384" y="0"/>
                    <a:pt x="11355" y="1565"/>
                    <a:pt x="10215" y="4263"/>
                  </a:cubicBezTo>
                  <a:cubicBezTo>
                    <a:pt x="9067" y="6979"/>
                    <a:pt x="6990" y="6611"/>
                    <a:pt x="4625" y="7647"/>
                  </a:cubicBezTo>
                  <a:cubicBezTo>
                    <a:pt x="2959" y="8375"/>
                    <a:pt x="1386" y="9451"/>
                    <a:pt x="726" y="11215"/>
                  </a:cubicBezTo>
                  <a:cubicBezTo>
                    <a:pt x="1" y="13146"/>
                    <a:pt x="979" y="15440"/>
                    <a:pt x="2140" y="17005"/>
                  </a:cubicBezTo>
                  <a:cubicBezTo>
                    <a:pt x="4997" y="20853"/>
                    <a:pt x="9361" y="23010"/>
                    <a:pt x="14017" y="23450"/>
                  </a:cubicBezTo>
                  <a:cubicBezTo>
                    <a:pt x="14622" y="23508"/>
                    <a:pt x="15233" y="23537"/>
                    <a:pt x="15846" y="23537"/>
                  </a:cubicBezTo>
                  <a:cubicBezTo>
                    <a:pt x="16179" y="23537"/>
                    <a:pt x="16512" y="23528"/>
                    <a:pt x="16846" y="23511"/>
                  </a:cubicBezTo>
                  <a:cubicBezTo>
                    <a:pt x="18414" y="23430"/>
                    <a:pt x="20342" y="23086"/>
                    <a:pt x="21605" y="22071"/>
                  </a:cubicBezTo>
                  <a:cubicBezTo>
                    <a:pt x="22894" y="21034"/>
                    <a:pt x="22844" y="19262"/>
                    <a:pt x="23510" y="17874"/>
                  </a:cubicBezTo>
                  <a:cubicBezTo>
                    <a:pt x="23881" y="17099"/>
                    <a:pt x="24562" y="16489"/>
                    <a:pt x="25074" y="15777"/>
                  </a:cubicBezTo>
                  <a:cubicBezTo>
                    <a:pt x="26452" y="13867"/>
                    <a:pt x="27829" y="11289"/>
                    <a:pt x="27635" y="8858"/>
                  </a:cubicBezTo>
                  <a:cubicBezTo>
                    <a:pt x="27335" y="5106"/>
                    <a:pt x="22642" y="1118"/>
                    <a:pt x="19183" y="232"/>
                  </a:cubicBezTo>
                  <a:cubicBezTo>
                    <a:pt x="18574" y="76"/>
                    <a:pt x="17939" y="0"/>
                    <a:pt x="172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17"/>
            <p:cNvSpPr/>
            <p:nvPr/>
          </p:nvSpPr>
          <p:spPr>
            <a:xfrm rot="4234437">
              <a:off x="-1048388" y="3386351"/>
              <a:ext cx="3103544" cy="1226937"/>
            </a:xfrm>
            <a:custGeom>
              <a:avLst/>
              <a:gdLst/>
              <a:ahLst/>
              <a:cxnLst/>
              <a:rect l="l" t="t" r="r" b="b"/>
              <a:pathLst>
                <a:path w="124138" h="49076" extrusionOk="0">
                  <a:moveTo>
                    <a:pt x="124106" y="1"/>
                  </a:moveTo>
                  <a:lnTo>
                    <a:pt x="123857" y="2"/>
                  </a:lnTo>
                  <a:cubicBezTo>
                    <a:pt x="123886" y="4910"/>
                    <a:pt x="120994" y="9749"/>
                    <a:pt x="116660" y="12049"/>
                  </a:cubicBezTo>
                  <a:cubicBezTo>
                    <a:pt x="115776" y="12519"/>
                    <a:pt x="114824" y="12894"/>
                    <a:pt x="113903" y="13260"/>
                  </a:cubicBezTo>
                  <a:cubicBezTo>
                    <a:pt x="113005" y="13617"/>
                    <a:pt x="112073" y="13983"/>
                    <a:pt x="111200" y="14442"/>
                  </a:cubicBezTo>
                  <a:cubicBezTo>
                    <a:pt x="105054" y="17652"/>
                    <a:pt x="103273" y="23996"/>
                    <a:pt x="101554" y="30133"/>
                  </a:cubicBezTo>
                  <a:cubicBezTo>
                    <a:pt x="99950" y="35855"/>
                    <a:pt x="98290" y="41772"/>
                    <a:pt x="93127" y="45291"/>
                  </a:cubicBezTo>
                  <a:cubicBezTo>
                    <a:pt x="89656" y="47655"/>
                    <a:pt x="86237" y="48835"/>
                    <a:pt x="82815" y="48835"/>
                  </a:cubicBezTo>
                  <a:cubicBezTo>
                    <a:pt x="79912" y="48835"/>
                    <a:pt x="77007" y="47985"/>
                    <a:pt x="74066" y="46286"/>
                  </a:cubicBezTo>
                  <a:cubicBezTo>
                    <a:pt x="68472" y="43055"/>
                    <a:pt x="63532" y="37229"/>
                    <a:pt x="59170" y="32085"/>
                  </a:cubicBezTo>
                  <a:cubicBezTo>
                    <a:pt x="58088" y="30809"/>
                    <a:pt x="57064" y="29606"/>
                    <a:pt x="56052" y="28457"/>
                  </a:cubicBezTo>
                  <a:cubicBezTo>
                    <a:pt x="48334" y="19719"/>
                    <a:pt x="39183" y="14551"/>
                    <a:pt x="28856" y="13095"/>
                  </a:cubicBezTo>
                  <a:cubicBezTo>
                    <a:pt x="27553" y="12913"/>
                    <a:pt x="26235" y="12822"/>
                    <a:pt x="24911" y="12822"/>
                  </a:cubicBezTo>
                  <a:cubicBezTo>
                    <a:pt x="20841" y="12822"/>
                    <a:pt x="16716" y="13681"/>
                    <a:pt x="12796" y="15366"/>
                  </a:cubicBezTo>
                  <a:cubicBezTo>
                    <a:pt x="7637" y="17581"/>
                    <a:pt x="3212" y="21054"/>
                    <a:pt x="0" y="25408"/>
                  </a:cubicBezTo>
                  <a:lnTo>
                    <a:pt x="202" y="25556"/>
                  </a:lnTo>
                  <a:cubicBezTo>
                    <a:pt x="5919" y="17807"/>
                    <a:pt x="15517" y="13077"/>
                    <a:pt x="24981" y="13077"/>
                  </a:cubicBezTo>
                  <a:cubicBezTo>
                    <a:pt x="26267" y="13077"/>
                    <a:pt x="27550" y="13164"/>
                    <a:pt x="28821" y="13343"/>
                  </a:cubicBezTo>
                  <a:cubicBezTo>
                    <a:pt x="39089" y="14787"/>
                    <a:pt x="48186" y="19928"/>
                    <a:pt x="55864" y="28622"/>
                  </a:cubicBezTo>
                  <a:cubicBezTo>
                    <a:pt x="56877" y="29765"/>
                    <a:pt x="57898" y="30970"/>
                    <a:pt x="58979" y="32246"/>
                  </a:cubicBezTo>
                  <a:cubicBezTo>
                    <a:pt x="65520" y="39958"/>
                    <a:pt x="73250" y="49076"/>
                    <a:pt x="82825" y="49076"/>
                  </a:cubicBezTo>
                  <a:cubicBezTo>
                    <a:pt x="82826" y="49076"/>
                    <a:pt x="82827" y="49076"/>
                    <a:pt x="82828" y="49076"/>
                  </a:cubicBezTo>
                  <a:cubicBezTo>
                    <a:pt x="86084" y="49074"/>
                    <a:pt x="89559" y="48018"/>
                    <a:pt x="93266" y="45494"/>
                  </a:cubicBezTo>
                  <a:cubicBezTo>
                    <a:pt x="98506" y="41924"/>
                    <a:pt x="100180" y="35964"/>
                    <a:pt x="101794" y="30197"/>
                  </a:cubicBezTo>
                  <a:cubicBezTo>
                    <a:pt x="103578" y="23833"/>
                    <a:pt x="105265" y="17820"/>
                    <a:pt x="111315" y="14662"/>
                  </a:cubicBezTo>
                  <a:cubicBezTo>
                    <a:pt x="112176" y="14210"/>
                    <a:pt x="113101" y="13844"/>
                    <a:pt x="113996" y="13491"/>
                  </a:cubicBezTo>
                  <a:cubicBezTo>
                    <a:pt x="114922" y="13123"/>
                    <a:pt x="115882" y="12744"/>
                    <a:pt x="116779" y="12269"/>
                  </a:cubicBezTo>
                  <a:cubicBezTo>
                    <a:pt x="121194" y="9928"/>
                    <a:pt x="124138" y="4997"/>
                    <a:pt x="1241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17"/>
            <p:cNvSpPr/>
            <p:nvPr/>
          </p:nvSpPr>
          <p:spPr>
            <a:xfrm>
              <a:off x="331478" y="3872323"/>
              <a:ext cx="639139" cy="731179"/>
            </a:xfrm>
            <a:custGeom>
              <a:avLst/>
              <a:gdLst/>
              <a:ahLst/>
              <a:cxnLst/>
              <a:rect l="l" t="t" r="r" b="b"/>
              <a:pathLst>
                <a:path w="261674" h="177363" extrusionOk="0">
                  <a:moveTo>
                    <a:pt x="1300" y="102929"/>
                  </a:moveTo>
                  <a:cubicBezTo>
                    <a:pt x="-270" y="86533"/>
                    <a:pt x="-1110" y="65092"/>
                    <a:pt x="2927" y="51033"/>
                  </a:cubicBezTo>
                  <a:cubicBezTo>
                    <a:pt x="6964" y="36974"/>
                    <a:pt x="12851" y="26574"/>
                    <a:pt x="25524" y="18573"/>
                  </a:cubicBezTo>
                  <a:cubicBezTo>
                    <a:pt x="38197" y="10572"/>
                    <a:pt x="55473" y="5929"/>
                    <a:pt x="78966" y="3027"/>
                  </a:cubicBezTo>
                  <a:cubicBezTo>
                    <a:pt x="102459" y="125"/>
                    <a:pt x="140692" y="-1076"/>
                    <a:pt x="166483" y="1160"/>
                  </a:cubicBezTo>
                  <a:cubicBezTo>
                    <a:pt x="192274" y="3396"/>
                    <a:pt x="218505" y="8117"/>
                    <a:pt x="233710" y="16442"/>
                  </a:cubicBezTo>
                  <a:cubicBezTo>
                    <a:pt x="248915" y="24768"/>
                    <a:pt x="253136" y="38172"/>
                    <a:pt x="257713" y="51113"/>
                  </a:cubicBezTo>
                  <a:cubicBezTo>
                    <a:pt x="262290" y="64054"/>
                    <a:pt x="262031" y="79426"/>
                    <a:pt x="261173" y="94086"/>
                  </a:cubicBezTo>
                  <a:cubicBezTo>
                    <a:pt x="260315" y="108747"/>
                    <a:pt x="257840" y="127442"/>
                    <a:pt x="252564" y="139076"/>
                  </a:cubicBezTo>
                  <a:cubicBezTo>
                    <a:pt x="247288" y="150710"/>
                    <a:pt x="241252" y="157796"/>
                    <a:pt x="229519" y="163889"/>
                  </a:cubicBezTo>
                  <a:cubicBezTo>
                    <a:pt x="217786" y="169983"/>
                    <a:pt x="201711" y="173485"/>
                    <a:pt x="182166" y="175637"/>
                  </a:cubicBezTo>
                  <a:cubicBezTo>
                    <a:pt x="162621" y="177789"/>
                    <a:pt x="133946" y="177615"/>
                    <a:pt x="112247" y="176800"/>
                  </a:cubicBezTo>
                  <a:cubicBezTo>
                    <a:pt x="90548" y="175985"/>
                    <a:pt x="68623" y="175312"/>
                    <a:pt x="51973" y="170747"/>
                  </a:cubicBezTo>
                  <a:cubicBezTo>
                    <a:pt x="35323" y="166182"/>
                    <a:pt x="20795" y="160714"/>
                    <a:pt x="12349" y="149411"/>
                  </a:cubicBezTo>
                  <a:cubicBezTo>
                    <a:pt x="3904" y="138108"/>
                    <a:pt x="2870" y="119325"/>
                    <a:pt x="1300" y="102929"/>
                  </a:cubicBezTo>
                  <a:close/>
                </a:path>
              </a:pathLst>
            </a:custGeom>
            <a:solidFill>
              <a:schemeClr val="lt1"/>
            </a:solidFill>
            <a:ln>
              <a:noFill/>
            </a:ln>
          </p:spPr>
        </p:sp>
      </p:grpSp>
      <p:sp>
        <p:nvSpPr>
          <p:cNvPr id="3083" name="Google Shape;3083;p17"/>
          <p:cNvSpPr txBox="1">
            <a:spLocks noGrp="1"/>
          </p:cNvSpPr>
          <p:nvPr>
            <p:ph type="title"/>
          </p:nvPr>
        </p:nvSpPr>
        <p:spPr>
          <a:xfrm>
            <a:off x="720000" y="1237075"/>
            <a:ext cx="2480400" cy="527700"/>
          </a:xfrm>
          <a:prstGeom prst="rect">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084" name="Google Shape;3084;p17"/>
          <p:cNvSpPr txBox="1">
            <a:spLocks noGrp="1"/>
          </p:cNvSpPr>
          <p:nvPr>
            <p:ph type="subTitle" idx="1"/>
          </p:nvPr>
        </p:nvSpPr>
        <p:spPr>
          <a:xfrm>
            <a:off x="720000" y="1758125"/>
            <a:ext cx="2480400" cy="1084800"/>
          </a:xfrm>
          <a:prstGeom prst="rect">
            <a:avLst/>
          </a:prstGeom>
          <a:solidFill>
            <a:schemeClr val="lt1"/>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3085" name="Google Shape;3085;p17"/>
          <p:cNvSpPr txBox="1">
            <a:spLocks noGrp="1"/>
          </p:cNvSpPr>
          <p:nvPr>
            <p:ph type="title" idx="2"/>
          </p:nvPr>
        </p:nvSpPr>
        <p:spPr>
          <a:xfrm>
            <a:off x="3326700" y="1237075"/>
            <a:ext cx="2480400" cy="527700"/>
          </a:xfrm>
          <a:prstGeom prst="rect">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086" name="Google Shape;3086;p17"/>
          <p:cNvSpPr txBox="1">
            <a:spLocks noGrp="1"/>
          </p:cNvSpPr>
          <p:nvPr>
            <p:ph type="subTitle" idx="3"/>
          </p:nvPr>
        </p:nvSpPr>
        <p:spPr>
          <a:xfrm>
            <a:off x="3326700" y="1758125"/>
            <a:ext cx="2480400" cy="1084800"/>
          </a:xfrm>
          <a:prstGeom prst="rect">
            <a:avLst/>
          </a:prstGeom>
          <a:solidFill>
            <a:schemeClr val="lt1"/>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3087" name="Google Shape;3087;p17"/>
          <p:cNvSpPr txBox="1">
            <a:spLocks noGrp="1"/>
          </p:cNvSpPr>
          <p:nvPr>
            <p:ph type="title" idx="4"/>
          </p:nvPr>
        </p:nvSpPr>
        <p:spPr>
          <a:xfrm>
            <a:off x="5933400" y="1237075"/>
            <a:ext cx="2490600" cy="527700"/>
          </a:xfrm>
          <a:prstGeom prst="rect">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088" name="Google Shape;3088;p17"/>
          <p:cNvSpPr txBox="1">
            <a:spLocks noGrp="1"/>
          </p:cNvSpPr>
          <p:nvPr>
            <p:ph type="subTitle" idx="5"/>
          </p:nvPr>
        </p:nvSpPr>
        <p:spPr>
          <a:xfrm>
            <a:off x="5933400" y="1758125"/>
            <a:ext cx="2490600" cy="1084800"/>
          </a:xfrm>
          <a:prstGeom prst="rect">
            <a:avLst/>
          </a:prstGeom>
          <a:solidFill>
            <a:schemeClr val="lt1"/>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3089" name="Google Shape;3089;p17"/>
          <p:cNvSpPr txBox="1">
            <a:spLocks noGrp="1"/>
          </p:cNvSpPr>
          <p:nvPr>
            <p:ph type="title" idx="6"/>
          </p:nvPr>
        </p:nvSpPr>
        <p:spPr>
          <a:xfrm>
            <a:off x="2028450" y="2969225"/>
            <a:ext cx="2480400" cy="527700"/>
          </a:xfrm>
          <a:prstGeom prst="rect">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090" name="Google Shape;3090;p17"/>
          <p:cNvSpPr txBox="1">
            <a:spLocks noGrp="1"/>
          </p:cNvSpPr>
          <p:nvPr>
            <p:ph type="subTitle" idx="7"/>
          </p:nvPr>
        </p:nvSpPr>
        <p:spPr>
          <a:xfrm>
            <a:off x="2028450" y="3490275"/>
            <a:ext cx="2480400" cy="1113300"/>
          </a:xfrm>
          <a:prstGeom prst="rect">
            <a:avLst/>
          </a:prstGeom>
          <a:solidFill>
            <a:schemeClr val="lt1"/>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3091" name="Google Shape;3091;p17"/>
          <p:cNvSpPr txBox="1">
            <a:spLocks noGrp="1"/>
          </p:cNvSpPr>
          <p:nvPr>
            <p:ph type="title" idx="8"/>
          </p:nvPr>
        </p:nvSpPr>
        <p:spPr>
          <a:xfrm>
            <a:off x="4635150" y="2969225"/>
            <a:ext cx="2480400" cy="527700"/>
          </a:xfrm>
          <a:prstGeom prst="rect">
            <a:avLst/>
          </a:pr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092" name="Google Shape;3092;p17"/>
          <p:cNvSpPr txBox="1">
            <a:spLocks noGrp="1"/>
          </p:cNvSpPr>
          <p:nvPr>
            <p:ph type="subTitle" idx="9"/>
          </p:nvPr>
        </p:nvSpPr>
        <p:spPr>
          <a:xfrm>
            <a:off x="4635150" y="3490275"/>
            <a:ext cx="2480400" cy="1113300"/>
          </a:xfrm>
          <a:prstGeom prst="rect">
            <a:avLst/>
          </a:prstGeom>
          <a:solidFill>
            <a:schemeClr val="lt1"/>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3093" name="Google Shape;3093;p17"/>
          <p:cNvSpPr txBox="1">
            <a:spLocks noGrp="1"/>
          </p:cNvSpPr>
          <p:nvPr>
            <p:ph type="title" idx="13"/>
          </p:nvPr>
        </p:nvSpPr>
        <p:spPr>
          <a:xfrm>
            <a:off x="720000" y="540000"/>
            <a:ext cx="7704000" cy="564300"/>
          </a:xfrm>
          <a:prstGeom prst="rect">
            <a:avLst/>
          </a:prstGeom>
          <a:solidFill>
            <a:schemeClr val="accent2"/>
          </a:solid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1">
  <p:cSld name="BLANK_1_1_1_1_1_1_1">
    <p:spTree>
      <p:nvGrpSpPr>
        <p:cNvPr id="1" name="Shape 4489"/>
        <p:cNvGrpSpPr/>
        <p:nvPr/>
      </p:nvGrpSpPr>
      <p:grpSpPr>
        <a:xfrm>
          <a:off x="0" y="0"/>
          <a:ext cx="0" cy="0"/>
          <a:chOff x="0" y="0"/>
          <a:chExt cx="0" cy="0"/>
        </a:xfrm>
      </p:grpSpPr>
      <p:grpSp>
        <p:nvGrpSpPr>
          <p:cNvPr id="4490" name="Google Shape;4490;p25"/>
          <p:cNvGrpSpPr/>
          <p:nvPr/>
        </p:nvGrpSpPr>
        <p:grpSpPr>
          <a:xfrm>
            <a:off x="-1030325" y="-997950"/>
            <a:ext cx="11981247" cy="7638224"/>
            <a:chOff x="-1030325" y="-997950"/>
            <a:chExt cx="11981247" cy="7638224"/>
          </a:xfrm>
        </p:grpSpPr>
        <p:sp>
          <p:nvSpPr>
            <p:cNvPr id="4491" name="Google Shape;4491;p25"/>
            <p:cNvSpPr/>
            <p:nvPr/>
          </p:nvSpPr>
          <p:spPr>
            <a:xfrm>
              <a:off x="-1030325" y="-997950"/>
              <a:ext cx="5829076" cy="4388935"/>
            </a:xfrm>
            <a:custGeom>
              <a:avLst/>
              <a:gdLst/>
              <a:ahLst/>
              <a:cxnLst/>
              <a:rect l="l" t="t" r="r" b="b"/>
              <a:pathLst>
                <a:path w="91204" h="68671" extrusionOk="0">
                  <a:moveTo>
                    <a:pt x="56246" y="0"/>
                  </a:moveTo>
                  <a:cubicBezTo>
                    <a:pt x="46995" y="0"/>
                    <a:pt x="37746" y="803"/>
                    <a:pt x="28633" y="2401"/>
                  </a:cubicBezTo>
                  <a:cubicBezTo>
                    <a:pt x="21361" y="3677"/>
                    <a:pt x="13674" y="5750"/>
                    <a:pt x="8867" y="11358"/>
                  </a:cubicBezTo>
                  <a:cubicBezTo>
                    <a:pt x="5768" y="14973"/>
                    <a:pt x="4241" y="19657"/>
                    <a:pt x="3113" y="24285"/>
                  </a:cubicBezTo>
                  <a:cubicBezTo>
                    <a:pt x="2016" y="28780"/>
                    <a:pt x="1229" y="33352"/>
                    <a:pt x="755" y="37953"/>
                  </a:cubicBezTo>
                  <a:cubicBezTo>
                    <a:pt x="1" y="45270"/>
                    <a:pt x="1016" y="51523"/>
                    <a:pt x="5237" y="57599"/>
                  </a:cubicBezTo>
                  <a:cubicBezTo>
                    <a:pt x="9588" y="63865"/>
                    <a:pt x="17019" y="68447"/>
                    <a:pt x="24726" y="68664"/>
                  </a:cubicBezTo>
                  <a:cubicBezTo>
                    <a:pt x="24894" y="68668"/>
                    <a:pt x="25062" y="68671"/>
                    <a:pt x="25231" y="68671"/>
                  </a:cubicBezTo>
                  <a:cubicBezTo>
                    <a:pt x="30937" y="68671"/>
                    <a:pt x="36669" y="66004"/>
                    <a:pt x="40303" y="61708"/>
                  </a:cubicBezTo>
                  <a:cubicBezTo>
                    <a:pt x="41924" y="59788"/>
                    <a:pt x="43128" y="57543"/>
                    <a:pt x="43727" y="55066"/>
                  </a:cubicBezTo>
                  <a:cubicBezTo>
                    <a:pt x="44361" y="52438"/>
                    <a:pt x="44332" y="49702"/>
                    <a:pt x="44354" y="46997"/>
                  </a:cubicBezTo>
                  <a:cubicBezTo>
                    <a:pt x="44393" y="41853"/>
                    <a:pt x="44992" y="35973"/>
                    <a:pt x="49154" y="32948"/>
                  </a:cubicBezTo>
                  <a:cubicBezTo>
                    <a:pt x="52116" y="30793"/>
                    <a:pt x="56593" y="30355"/>
                    <a:pt x="58196" y="27062"/>
                  </a:cubicBezTo>
                  <a:cubicBezTo>
                    <a:pt x="59303" y="24788"/>
                    <a:pt x="59697" y="22486"/>
                    <a:pt x="62467" y="21600"/>
                  </a:cubicBezTo>
                  <a:cubicBezTo>
                    <a:pt x="63291" y="21337"/>
                    <a:pt x="64180" y="21254"/>
                    <a:pt x="65096" y="21254"/>
                  </a:cubicBezTo>
                  <a:cubicBezTo>
                    <a:pt x="66680" y="21254"/>
                    <a:pt x="68346" y="21503"/>
                    <a:pt x="69893" y="21503"/>
                  </a:cubicBezTo>
                  <a:cubicBezTo>
                    <a:pt x="70242" y="21503"/>
                    <a:pt x="70585" y="21490"/>
                    <a:pt x="70919" y="21459"/>
                  </a:cubicBezTo>
                  <a:cubicBezTo>
                    <a:pt x="77125" y="20888"/>
                    <a:pt x="83114" y="18092"/>
                    <a:pt x="87503" y="13664"/>
                  </a:cubicBezTo>
                  <a:cubicBezTo>
                    <a:pt x="88933" y="12224"/>
                    <a:pt x="90229" y="10552"/>
                    <a:pt x="90717" y="8583"/>
                  </a:cubicBezTo>
                  <a:cubicBezTo>
                    <a:pt x="91203" y="6615"/>
                    <a:pt x="90710" y="4299"/>
                    <a:pt x="89095" y="3069"/>
                  </a:cubicBezTo>
                  <a:cubicBezTo>
                    <a:pt x="88252" y="2425"/>
                    <a:pt x="87200" y="2133"/>
                    <a:pt x="86170" y="1887"/>
                  </a:cubicBezTo>
                  <a:cubicBezTo>
                    <a:pt x="80745" y="599"/>
                    <a:pt x="74761" y="978"/>
                    <a:pt x="69177" y="525"/>
                  </a:cubicBezTo>
                  <a:cubicBezTo>
                    <a:pt x="64876" y="175"/>
                    <a:pt x="60561" y="0"/>
                    <a:pt x="562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2" name="Google Shape;4492;p25"/>
            <p:cNvSpPr/>
            <p:nvPr/>
          </p:nvSpPr>
          <p:spPr>
            <a:xfrm>
              <a:off x="5733522" y="401826"/>
              <a:ext cx="446621" cy="276358"/>
            </a:xfrm>
            <a:custGeom>
              <a:avLst/>
              <a:gdLst/>
              <a:ahLst/>
              <a:cxnLst/>
              <a:rect l="l" t="t" r="r" b="b"/>
              <a:pathLst>
                <a:path w="6988" h="4324" extrusionOk="0">
                  <a:moveTo>
                    <a:pt x="2923" y="0"/>
                  </a:moveTo>
                  <a:cubicBezTo>
                    <a:pt x="2038" y="0"/>
                    <a:pt x="1395" y="587"/>
                    <a:pt x="1037" y="1342"/>
                  </a:cubicBezTo>
                  <a:cubicBezTo>
                    <a:pt x="0" y="3529"/>
                    <a:pt x="840" y="4324"/>
                    <a:pt x="2058" y="4324"/>
                  </a:cubicBezTo>
                  <a:cubicBezTo>
                    <a:pt x="4028" y="4324"/>
                    <a:pt x="6988" y="2248"/>
                    <a:pt x="4619" y="619"/>
                  </a:cubicBezTo>
                  <a:cubicBezTo>
                    <a:pt x="3984" y="183"/>
                    <a:pt x="3416" y="0"/>
                    <a:pt x="29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3" name="Google Shape;4493;p25"/>
            <p:cNvSpPr/>
            <p:nvPr/>
          </p:nvSpPr>
          <p:spPr>
            <a:xfrm>
              <a:off x="152765" y="3627554"/>
              <a:ext cx="598221" cy="385265"/>
            </a:xfrm>
            <a:custGeom>
              <a:avLst/>
              <a:gdLst/>
              <a:ahLst/>
              <a:cxnLst/>
              <a:rect l="l" t="t" r="r" b="b"/>
              <a:pathLst>
                <a:path w="9360" h="6028" extrusionOk="0">
                  <a:moveTo>
                    <a:pt x="3928" y="0"/>
                  </a:moveTo>
                  <a:cubicBezTo>
                    <a:pt x="2889" y="0"/>
                    <a:pt x="1876" y="522"/>
                    <a:pt x="1241" y="1859"/>
                  </a:cubicBezTo>
                  <a:cubicBezTo>
                    <a:pt x="1" y="4475"/>
                    <a:pt x="1885" y="6028"/>
                    <a:pt x="4041" y="6028"/>
                  </a:cubicBezTo>
                  <a:cubicBezTo>
                    <a:pt x="4897" y="6028"/>
                    <a:pt x="5796" y="5783"/>
                    <a:pt x="6559" y="5263"/>
                  </a:cubicBezTo>
                  <a:cubicBezTo>
                    <a:pt x="9360" y="3352"/>
                    <a:pt x="6562" y="0"/>
                    <a:pt x="39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4" name="Google Shape;4494;p25"/>
            <p:cNvSpPr/>
            <p:nvPr/>
          </p:nvSpPr>
          <p:spPr>
            <a:xfrm>
              <a:off x="5567806" y="329153"/>
              <a:ext cx="165725" cy="157928"/>
            </a:xfrm>
            <a:custGeom>
              <a:avLst/>
              <a:gdLst/>
              <a:ahLst/>
              <a:cxnLst/>
              <a:rect l="l" t="t" r="r" b="b"/>
              <a:pathLst>
                <a:path w="2593" h="2471" extrusionOk="0">
                  <a:moveTo>
                    <a:pt x="1319" y="1"/>
                  </a:moveTo>
                  <a:cubicBezTo>
                    <a:pt x="988" y="1"/>
                    <a:pt x="665" y="111"/>
                    <a:pt x="424" y="311"/>
                  </a:cubicBezTo>
                  <a:cubicBezTo>
                    <a:pt x="191" y="503"/>
                    <a:pt x="35" y="780"/>
                    <a:pt x="21" y="1126"/>
                  </a:cubicBezTo>
                  <a:cubicBezTo>
                    <a:pt x="0" y="1575"/>
                    <a:pt x="48" y="2102"/>
                    <a:pt x="426" y="2350"/>
                  </a:cubicBezTo>
                  <a:cubicBezTo>
                    <a:pt x="552" y="2433"/>
                    <a:pt x="691" y="2470"/>
                    <a:pt x="835" y="2470"/>
                  </a:cubicBezTo>
                  <a:cubicBezTo>
                    <a:pt x="1632" y="2470"/>
                    <a:pt x="2592" y="1351"/>
                    <a:pt x="2428" y="651"/>
                  </a:cubicBezTo>
                  <a:cubicBezTo>
                    <a:pt x="2373" y="414"/>
                    <a:pt x="2164" y="244"/>
                    <a:pt x="1944" y="141"/>
                  </a:cubicBezTo>
                  <a:cubicBezTo>
                    <a:pt x="1745" y="46"/>
                    <a:pt x="1530" y="1"/>
                    <a:pt x="1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5" name="Google Shape;4495;p25"/>
            <p:cNvSpPr/>
            <p:nvPr/>
          </p:nvSpPr>
          <p:spPr>
            <a:xfrm rot="6937260" flipH="1">
              <a:off x="-978295" y="100484"/>
              <a:ext cx="2386906" cy="1168032"/>
            </a:xfrm>
            <a:custGeom>
              <a:avLst/>
              <a:gdLst/>
              <a:ahLst/>
              <a:cxnLst/>
              <a:rect l="l" t="t" r="r" b="b"/>
              <a:pathLst>
                <a:path w="52815" h="25845" extrusionOk="0">
                  <a:moveTo>
                    <a:pt x="16375" y="0"/>
                  </a:moveTo>
                  <a:cubicBezTo>
                    <a:pt x="11695" y="0"/>
                    <a:pt x="7254" y="3229"/>
                    <a:pt x="3763" y="6073"/>
                  </a:cubicBezTo>
                  <a:cubicBezTo>
                    <a:pt x="0" y="9142"/>
                    <a:pt x="168" y="13798"/>
                    <a:pt x="2552" y="17814"/>
                  </a:cubicBezTo>
                  <a:cubicBezTo>
                    <a:pt x="3929" y="20141"/>
                    <a:pt x="5671" y="22400"/>
                    <a:pt x="8128" y="23526"/>
                  </a:cubicBezTo>
                  <a:cubicBezTo>
                    <a:pt x="9637" y="24218"/>
                    <a:pt x="11314" y="24432"/>
                    <a:pt x="12962" y="24628"/>
                  </a:cubicBezTo>
                  <a:cubicBezTo>
                    <a:pt x="18541" y="25295"/>
                    <a:pt x="24190" y="25844"/>
                    <a:pt x="29805" y="25844"/>
                  </a:cubicBezTo>
                  <a:cubicBezTo>
                    <a:pt x="34398" y="25844"/>
                    <a:pt x="38968" y="25477"/>
                    <a:pt x="43460" y="24508"/>
                  </a:cubicBezTo>
                  <a:cubicBezTo>
                    <a:pt x="45588" y="24048"/>
                    <a:pt x="47733" y="23436"/>
                    <a:pt x="49518" y="22189"/>
                  </a:cubicBezTo>
                  <a:cubicBezTo>
                    <a:pt x="51304" y="20945"/>
                    <a:pt x="52692" y="18963"/>
                    <a:pt x="52739" y="16786"/>
                  </a:cubicBezTo>
                  <a:cubicBezTo>
                    <a:pt x="52814" y="13258"/>
                    <a:pt x="49505" y="10576"/>
                    <a:pt x="46204" y="9335"/>
                  </a:cubicBezTo>
                  <a:cubicBezTo>
                    <a:pt x="40195" y="7077"/>
                    <a:pt x="33327" y="7610"/>
                    <a:pt x="27545" y="4818"/>
                  </a:cubicBezTo>
                  <a:cubicBezTo>
                    <a:pt x="24511" y="3353"/>
                    <a:pt x="21856" y="999"/>
                    <a:pt x="18568" y="247"/>
                  </a:cubicBezTo>
                  <a:cubicBezTo>
                    <a:pt x="17833" y="78"/>
                    <a:pt x="17101" y="0"/>
                    <a:pt x="163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6" name="Google Shape;4496;p25"/>
            <p:cNvSpPr/>
            <p:nvPr/>
          </p:nvSpPr>
          <p:spPr>
            <a:xfrm>
              <a:off x="-275225" y="-313537"/>
              <a:ext cx="3162367" cy="3221356"/>
            </a:xfrm>
            <a:custGeom>
              <a:avLst/>
              <a:gdLst/>
              <a:ahLst/>
              <a:cxnLst/>
              <a:rect l="l" t="t" r="r" b="b"/>
              <a:pathLst>
                <a:path w="69960" h="71265" extrusionOk="0">
                  <a:moveTo>
                    <a:pt x="69719" y="0"/>
                  </a:moveTo>
                  <a:cubicBezTo>
                    <a:pt x="68440" y="4497"/>
                    <a:pt x="67114" y="9148"/>
                    <a:pt x="64603" y="13195"/>
                  </a:cubicBezTo>
                  <a:cubicBezTo>
                    <a:pt x="61822" y="17675"/>
                    <a:pt x="57828" y="20684"/>
                    <a:pt x="53642" y="21451"/>
                  </a:cubicBezTo>
                  <a:cubicBezTo>
                    <a:pt x="52117" y="21733"/>
                    <a:pt x="50466" y="21761"/>
                    <a:pt x="48844" y="21761"/>
                  </a:cubicBezTo>
                  <a:cubicBezTo>
                    <a:pt x="48639" y="21761"/>
                    <a:pt x="48434" y="21760"/>
                    <a:pt x="48230" y="21760"/>
                  </a:cubicBezTo>
                  <a:cubicBezTo>
                    <a:pt x="48017" y="21759"/>
                    <a:pt x="47805" y="21759"/>
                    <a:pt x="47592" y="21759"/>
                  </a:cubicBezTo>
                  <a:cubicBezTo>
                    <a:pt x="44134" y="21759"/>
                    <a:pt x="40640" y="21899"/>
                    <a:pt x="38369" y="24424"/>
                  </a:cubicBezTo>
                  <a:cubicBezTo>
                    <a:pt x="35565" y="27544"/>
                    <a:pt x="36547" y="32218"/>
                    <a:pt x="37416" y="36341"/>
                  </a:cubicBezTo>
                  <a:cubicBezTo>
                    <a:pt x="37557" y="37011"/>
                    <a:pt x="37692" y="37647"/>
                    <a:pt x="37812" y="38281"/>
                  </a:cubicBezTo>
                  <a:cubicBezTo>
                    <a:pt x="39735" y="48405"/>
                    <a:pt x="35935" y="59353"/>
                    <a:pt x="28356" y="65521"/>
                  </a:cubicBezTo>
                  <a:cubicBezTo>
                    <a:pt x="23874" y="69170"/>
                    <a:pt x="18203" y="71038"/>
                    <a:pt x="12621" y="71038"/>
                  </a:cubicBezTo>
                  <a:cubicBezTo>
                    <a:pt x="8190" y="71038"/>
                    <a:pt x="3816" y="69861"/>
                    <a:pt x="138" y="67463"/>
                  </a:cubicBezTo>
                  <a:lnTo>
                    <a:pt x="1" y="67672"/>
                  </a:lnTo>
                  <a:cubicBezTo>
                    <a:pt x="3595" y="70014"/>
                    <a:pt x="8007" y="71264"/>
                    <a:pt x="12593" y="71264"/>
                  </a:cubicBezTo>
                  <a:cubicBezTo>
                    <a:pt x="13223" y="71264"/>
                    <a:pt x="13859" y="71238"/>
                    <a:pt x="14503" y="71192"/>
                  </a:cubicBezTo>
                  <a:cubicBezTo>
                    <a:pt x="19680" y="70804"/>
                    <a:pt x="24656" y="68859"/>
                    <a:pt x="28519" y="65715"/>
                  </a:cubicBezTo>
                  <a:cubicBezTo>
                    <a:pt x="32346" y="62600"/>
                    <a:pt x="35268" y="58310"/>
                    <a:pt x="36963" y="53312"/>
                  </a:cubicBezTo>
                  <a:cubicBezTo>
                    <a:pt x="38626" y="48419"/>
                    <a:pt x="39005" y="43205"/>
                    <a:pt x="38060" y="38233"/>
                  </a:cubicBezTo>
                  <a:cubicBezTo>
                    <a:pt x="37940" y="37599"/>
                    <a:pt x="37801" y="36933"/>
                    <a:pt x="37664" y="36290"/>
                  </a:cubicBezTo>
                  <a:cubicBezTo>
                    <a:pt x="36765" y="32026"/>
                    <a:pt x="35837" y="27616"/>
                    <a:pt x="38555" y="24591"/>
                  </a:cubicBezTo>
                  <a:cubicBezTo>
                    <a:pt x="40780" y="22116"/>
                    <a:pt x="44121" y="22007"/>
                    <a:pt x="47693" y="22007"/>
                  </a:cubicBezTo>
                  <a:cubicBezTo>
                    <a:pt x="47871" y="22007"/>
                    <a:pt x="48050" y="22007"/>
                    <a:pt x="48230" y="22008"/>
                  </a:cubicBezTo>
                  <a:cubicBezTo>
                    <a:pt x="48460" y="22008"/>
                    <a:pt x="48691" y="22009"/>
                    <a:pt x="48923" y="22009"/>
                  </a:cubicBezTo>
                  <a:cubicBezTo>
                    <a:pt x="50531" y="22009"/>
                    <a:pt x="52167" y="21977"/>
                    <a:pt x="53688" y="21699"/>
                  </a:cubicBezTo>
                  <a:cubicBezTo>
                    <a:pt x="57941" y="20917"/>
                    <a:pt x="61998" y="17866"/>
                    <a:pt x="64816" y="13326"/>
                  </a:cubicBezTo>
                  <a:cubicBezTo>
                    <a:pt x="67345" y="9251"/>
                    <a:pt x="68675" y="4584"/>
                    <a:pt x="69960" y="69"/>
                  </a:cubicBezTo>
                  <a:lnTo>
                    <a:pt x="6971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7" name="Google Shape;4497;p25"/>
            <p:cNvSpPr/>
            <p:nvPr/>
          </p:nvSpPr>
          <p:spPr>
            <a:xfrm>
              <a:off x="1017925" y="4138550"/>
              <a:ext cx="3362050" cy="1665525"/>
            </a:xfrm>
            <a:custGeom>
              <a:avLst/>
              <a:gdLst/>
              <a:ahLst/>
              <a:cxnLst/>
              <a:rect l="l" t="t" r="r" b="b"/>
              <a:pathLst>
                <a:path w="134482" h="66621" extrusionOk="0">
                  <a:moveTo>
                    <a:pt x="51432" y="0"/>
                  </a:moveTo>
                  <a:cubicBezTo>
                    <a:pt x="43021" y="0"/>
                    <a:pt x="34599" y="2193"/>
                    <a:pt x="26846" y="6228"/>
                  </a:cubicBezTo>
                  <a:cubicBezTo>
                    <a:pt x="24151" y="7632"/>
                    <a:pt x="21536" y="9257"/>
                    <a:pt x="19034" y="11095"/>
                  </a:cubicBezTo>
                  <a:cubicBezTo>
                    <a:pt x="13567" y="15093"/>
                    <a:pt x="8236" y="20185"/>
                    <a:pt x="4689" y="25995"/>
                  </a:cubicBezTo>
                  <a:cubicBezTo>
                    <a:pt x="1603" y="31052"/>
                    <a:pt x="0" y="37324"/>
                    <a:pt x="1751" y="42982"/>
                  </a:cubicBezTo>
                  <a:cubicBezTo>
                    <a:pt x="3045" y="47161"/>
                    <a:pt x="6046" y="50642"/>
                    <a:pt x="9539" y="53275"/>
                  </a:cubicBezTo>
                  <a:cubicBezTo>
                    <a:pt x="15419" y="57704"/>
                    <a:pt x="21911" y="60189"/>
                    <a:pt x="29104" y="61374"/>
                  </a:cubicBezTo>
                  <a:cubicBezTo>
                    <a:pt x="37277" y="62722"/>
                    <a:pt x="45485" y="63861"/>
                    <a:pt x="53715" y="64791"/>
                  </a:cubicBezTo>
                  <a:cubicBezTo>
                    <a:pt x="63141" y="65856"/>
                    <a:pt x="72739" y="66621"/>
                    <a:pt x="82278" y="66621"/>
                  </a:cubicBezTo>
                  <a:cubicBezTo>
                    <a:pt x="97759" y="66621"/>
                    <a:pt x="113082" y="64606"/>
                    <a:pt x="127252" y="58584"/>
                  </a:cubicBezTo>
                  <a:cubicBezTo>
                    <a:pt x="130193" y="57334"/>
                    <a:pt x="133381" y="55548"/>
                    <a:pt x="134141" y="52443"/>
                  </a:cubicBezTo>
                  <a:cubicBezTo>
                    <a:pt x="134481" y="51051"/>
                    <a:pt x="134267" y="49570"/>
                    <a:pt x="133781" y="48224"/>
                  </a:cubicBezTo>
                  <a:cubicBezTo>
                    <a:pt x="132939" y="45887"/>
                    <a:pt x="131286" y="43851"/>
                    <a:pt x="129173" y="42551"/>
                  </a:cubicBezTo>
                  <a:cubicBezTo>
                    <a:pt x="127124" y="41292"/>
                    <a:pt x="124735" y="40739"/>
                    <a:pt x="122424" y="40079"/>
                  </a:cubicBezTo>
                  <a:cubicBezTo>
                    <a:pt x="112093" y="37124"/>
                    <a:pt x="102142" y="31607"/>
                    <a:pt x="94505" y="23996"/>
                  </a:cubicBezTo>
                  <a:cubicBezTo>
                    <a:pt x="88960" y="18469"/>
                    <a:pt x="84319" y="12523"/>
                    <a:pt x="77717" y="8066"/>
                  </a:cubicBezTo>
                  <a:cubicBezTo>
                    <a:pt x="69533" y="2543"/>
                    <a:pt x="60489" y="0"/>
                    <a:pt x="514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8" name="Google Shape;4498;p25"/>
            <p:cNvSpPr/>
            <p:nvPr/>
          </p:nvSpPr>
          <p:spPr>
            <a:xfrm>
              <a:off x="6180138" y="1692609"/>
              <a:ext cx="4770785" cy="4947666"/>
            </a:xfrm>
            <a:custGeom>
              <a:avLst/>
              <a:gdLst/>
              <a:ahLst/>
              <a:cxnLst/>
              <a:rect l="l" t="t" r="r" b="b"/>
              <a:pathLst>
                <a:path w="102924" h="106740" extrusionOk="0">
                  <a:moveTo>
                    <a:pt x="59886" y="1"/>
                  </a:moveTo>
                  <a:cubicBezTo>
                    <a:pt x="55848" y="1"/>
                    <a:pt x="51817" y="886"/>
                    <a:pt x="48323" y="2740"/>
                  </a:cubicBezTo>
                  <a:cubicBezTo>
                    <a:pt x="39634" y="7349"/>
                    <a:pt x="39644" y="14701"/>
                    <a:pt x="38283" y="23384"/>
                  </a:cubicBezTo>
                  <a:cubicBezTo>
                    <a:pt x="37227" y="30128"/>
                    <a:pt x="33264" y="37058"/>
                    <a:pt x="27052" y="40233"/>
                  </a:cubicBezTo>
                  <a:cubicBezTo>
                    <a:pt x="19968" y="43849"/>
                    <a:pt x="8700" y="48342"/>
                    <a:pt x="6745" y="57037"/>
                  </a:cubicBezTo>
                  <a:cubicBezTo>
                    <a:pt x="6228" y="59342"/>
                    <a:pt x="6657" y="61704"/>
                    <a:pt x="6028" y="64004"/>
                  </a:cubicBezTo>
                  <a:cubicBezTo>
                    <a:pt x="5383" y="66356"/>
                    <a:pt x="3275" y="68223"/>
                    <a:pt x="2274" y="70485"/>
                  </a:cubicBezTo>
                  <a:cubicBezTo>
                    <a:pt x="1256" y="72789"/>
                    <a:pt x="664" y="75289"/>
                    <a:pt x="570" y="77807"/>
                  </a:cubicBezTo>
                  <a:cubicBezTo>
                    <a:pt x="0" y="92886"/>
                    <a:pt x="15837" y="102490"/>
                    <a:pt x="28884" y="104967"/>
                  </a:cubicBezTo>
                  <a:cubicBezTo>
                    <a:pt x="29701" y="105121"/>
                    <a:pt x="30524" y="105271"/>
                    <a:pt x="31353" y="105406"/>
                  </a:cubicBezTo>
                  <a:cubicBezTo>
                    <a:pt x="36436" y="106246"/>
                    <a:pt x="41752" y="106739"/>
                    <a:pt x="46985" y="106739"/>
                  </a:cubicBezTo>
                  <a:cubicBezTo>
                    <a:pt x="49842" y="106739"/>
                    <a:pt x="52675" y="106592"/>
                    <a:pt x="55431" y="106275"/>
                  </a:cubicBezTo>
                  <a:cubicBezTo>
                    <a:pt x="66647" y="104980"/>
                    <a:pt x="77398" y="100434"/>
                    <a:pt x="85968" y="93052"/>
                  </a:cubicBezTo>
                  <a:cubicBezTo>
                    <a:pt x="90936" y="88772"/>
                    <a:pt x="95224" y="83615"/>
                    <a:pt x="98026" y="77685"/>
                  </a:cubicBezTo>
                  <a:cubicBezTo>
                    <a:pt x="102336" y="68560"/>
                    <a:pt x="102924" y="57959"/>
                    <a:pt x="100923" y="48069"/>
                  </a:cubicBezTo>
                  <a:cubicBezTo>
                    <a:pt x="98924" y="38180"/>
                    <a:pt x="94473" y="28926"/>
                    <a:pt x="89108" y="20379"/>
                  </a:cubicBezTo>
                  <a:cubicBezTo>
                    <a:pt x="84511" y="13057"/>
                    <a:pt x="78880" y="5900"/>
                    <a:pt x="71000" y="2342"/>
                  </a:cubicBezTo>
                  <a:cubicBezTo>
                    <a:pt x="67593" y="805"/>
                    <a:pt x="63736" y="1"/>
                    <a:pt x="5988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2">
  <p:cSld name="TITLE_1">
    <p:spTree>
      <p:nvGrpSpPr>
        <p:cNvPr id="1" name="Shape 4499"/>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3">
  <p:cSld name="TITLE_1_1">
    <p:spTree>
      <p:nvGrpSpPr>
        <p:cNvPr id="1" name="Shape 4500"/>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4">
  <p:cSld name="TITLE_1_1_1">
    <p:spTree>
      <p:nvGrpSpPr>
        <p:cNvPr id="1" name="Shape 4501"/>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5">
  <p:cSld name="TITLE_1_1_1_1">
    <p:spTree>
      <p:nvGrpSpPr>
        <p:cNvPr id="1" name="Shape 4502"/>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80F8-E248-41CF-95FE-C1A499B3B71C}"/>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BB261D-DCEE-4848-A039-2D18E33768AD}"/>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2A2F6B-227B-4455-A75D-2F82C0B61AEC}"/>
              </a:ext>
            </a:extLst>
          </p:cNvPr>
          <p:cNvSpPr>
            <a:spLocks noGrp="1"/>
          </p:cNvSpPr>
          <p:nvPr>
            <p:ph type="dt" sz="half" idx="10"/>
          </p:nvPr>
        </p:nvSpPr>
        <p:spPr/>
        <p:txBody>
          <a:bodyPr/>
          <a:lstStyle/>
          <a:p>
            <a:fld id="{135BF20C-BF93-4C2B-8757-9A4680D93F35}" type="datetimeFigureOut">
              <a:rPr lang="en-GB" smtClean="0"/>
              <a:t>17/08/2022</a:t>
            </a:fld>
            <a:endParaRPr lang="en-GB"/>
          </a:p>
        </p:txBody>
      </p:sp>
      <p:sp>
        <p:nvSpPr>
          <p:cNvPr id="5" name="Footer Placeholder 4">
            <a:extLst>
              <a:ext uri="{FF2B5EF4-FFF2-40B4-BE49-F238E27FC236}">
                <a16:creationId xmlns:a16="http://schemas.microsoft.com/office/drawing/2014/main" id="{A27965A1-062D-4AB1-8504-81F858516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C0EFAC-9516-4003-B3C6-C6C1EA663EE3}"/>
              </a:ext>
            </a:extLst>
          </p:cNvPr>
          <p:cNvSpPr>
            <a:spLocks noGrp="1"/>
          </p:cNvSpPr>
          <p:nvPr>
            <p:ph type="sldNum" sz="quarter" idx="12"/>
          </p:nvPr>
        </p:nvSpPr>
        <p:spPr/>
        <p:txBody>
          <a:bodyPr/>
          <a:lstStyle/>
          <a:p>
            <a:fld id="{6B029F86-0C69-4EF0-A58D-CBA9284DB702}" type="slidenum">
              <a:rPr lang="en-GB" smtClean="0"/>
              <a:t>‹#›</a:t>
            </a:fld>
            <a:endParaRPr lang="en-GB"/>
          </a:p>
        </p:txBody>
      </p:sp>
    </p:spTree>
    <p:extLst>
      <p:ext uri="{BB962C8B-B14F-4D97-AF65-F5344CB8AC3E}">
        <p14:creationId xmlns:p14="http://schemas.microsoft.com/office/powerpoint/2010/main" val="175668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5404F2-BE9A-4460-8815-8F645183555F}" type="datetimeFigureOut">
              <a:rPr lang="en-US" smtClean="0"/>
              <a:pPr/>
              <a:t>8/17/22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2468140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5963810-1A6E-4540-BA9F-A27D9D899329}" type="datetimeFigureOut">
              <a:rPr lang="en-GB" smtClean="0"/>
              <a:t>17/08/2022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3B60C-55F3-46AE-BD1D-0EBFF0900CCC}" type="slidenum">
              <a:rPr lang="en-GB" smtClean="0"/>
              <a:t>‹#›</a:t>
            </a:fld>
            <a:endParaRPr lang="en-GB"/>
          </a:p>
        </p:txBody>
      </p:sp>
    </p:spTree>
    <p:extLst>
      <p:ext uri="{BB962C8B-B14F-4D97-AF65-F5344CB8AC3E}">
        <p14:creationId xmlns:p14="http://schemas.microsoft.com/office/powerpoint/2010/main" val="998854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963810-1A6E-4540-BA9F-A27D9D899329}" type="datetimeFigureOut">
              <a:rPr lang="en-GB" smtClean="0"/>
              <a:t>17/08/2022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3B60C-55F3-46AE-BD1D-0EBFF0900CCC}" type="slidenum">
              <a:rPr lang="en-GB" smtClean="0"/>
              <a:t>‹#›</a:t>
            </a:fld>
            <a:endParaRPr lang="en-GB"/>
          </a:p>
        </p:txBody>
      </p:sp>
    </p:spTree>
    <p:extLst>
      <p:ext uri="{BB962C8B-B14F-4D97-AF65-F5344CB8AC3E}">
        <p14:creationId xmlns:p14="http://schemas.microsoft.com/office/powerpoint/2010/main" val="2690285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E52AC-8D2B-4C91-96F7-42C028CB4A7C}"/>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ACD906-8DD4-470D-BF96-C707AB318C41}"/>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2398C05-4F3F-43C8-B723-8AEB8FD0FAAC}"/>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57E220-E660-4A19-BCB4-0F521B45673A}"/>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CD061D17-063B-4380-A5DF-469FF5C6BD26}"/>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EF00A9-91B5-4D84-9487-FAD390A665E8}"/>
              </a:ext>
            </a:extLst>
          </p:cNvPr>
          <p:cNvSpPr>
            <a:spLocks noGrp="1"/>
          </p:cNvSpPr>
          <p:nvPr>
            <p:ph type="dt" sz="half" idx="10"/>
          </p:nvPr>
        </p:nvSpPr>
        <p:spPr/>
        <p:txBody>
          <a:bodyPr/>
          <a:lstStyle/>
          <a:p>
            <a:fld id="{135BF20C-BF93-4C2B-8757-9A4680D93F35}" type="datetimeFigureOut">
              <a:rPr lang="en-GB" smtClean="0"/>
              <a:t>17/08/2022</a:t>
            </a:fld>
            <a:endParaRPr lang="en-GB"/>
          </a:p>
        </p:txBody>
      </p:sp>
      <p:sp>
        <p:nvSpPr>
          <p:cNvPr id="8" name="Footer Placeholder 7">
            <a:extLst>
              <a:ext uri="{FF2B5EF4-FFF2-40B4-BE49-F238E27FC236}">
                <a16:creationId xmlns:a16="http://schemas.microsoft.com/office/drawing/2014/main" id="{2285835A-87E1-48FE-A818-C491FF0BB6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117E23-4D63-4EEF-9790-BA40B0E7167E}"/>
              </a:ext>
            </a:extLst>
          </p:cNvPr>
          <p:cNvSpPr>
            <a:spLocks noGrp="1"/>
          </p:cNvSpPr>
          <p:nvPr>
            <p:ph type="sldNum" sz="quarter" idx="12"/>
          </p:nvPr>
        </p:nvSpPr>
        <p:spPr/>
        <p:txBody>
          <a:bodyPr/>
          <a:lstStyle/>
          <a:p>
            <a:fld id="{6B029F86-0C69-4EF0-A58D-CBA9284DB702}" type="slidenum">
              <a:rPr lang="en-GB" smtClean="0"/>
              <a:t>‹#›</a:t>
            </a:fld>
            <a:endParaRPr lang="en-GB"/>
          </a:p>
        </p:txBody>
      </p:sp>
    </p:spTree>
    <p:extLst>
      <p:ext uri="{BB962C8B-B14F-4D97-AF65-F5344CB8AC3E}">
        <p14:creationId xmlns:p14="http://schemas.microsoft.com/office/powerpoint/2010/main" val="1711476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643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dk1"/>
              </a:buClr>
              <a:buSzPts val="2800"/>
              <a:buFont typeface="Abril Fatface"/>
              <a:buNone/>
              <a:defRPr sz="2800">
                <a:solidFill>
                  <a:schemeClr val="dk1"/>
                </a:solidFill>
                <a:latin typeface="Abril Fatface"/>
                <a:ea typeface="Abril Fatface"/>
                <a:cs typeface="Abril Fatface"/>
                <a:sym typeface="Abril Fatface"/>
              </a:defRPr>
            </a:lvl1pPr>
            <a:lvl2pPr lvl="1" algn="ctr"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2pPr>
            <a:lvl3pPr lvl="2" algn="ctr"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3pPr>
            <a:lvl4pPr lvl="3" algn="ctr"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4pPr>
            <a:lvl5pPr lvl="4" algn="ctr"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5pPr>
            <a:lvl6pPr lvl="5" algn="ctr"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6pPr>
            <a:lvl7pPr lvl="6" algn="ctr"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7pPr>
            <a:lvl8pPr lvl="7" algn="ctr"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8pPr>
            <a:lvl9pPr lvl="8" algn="ctr"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20000" y="1237083"/>
            <a:ext cx="7704000" cy="33663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Barlow Semi Condensed"/>
              <a:buChar char="●"/>
              <a:defRPr>
                <a:solidFill>
                  <a:schemeClr val="dk1"/>
                </a:solidFill>
                <a:latin typeface="Barlow Semi Condensed"/>
                <a:ea typeface="Barlow Semi Condensed"/>
                <a:cs typeface="Barlow Semi Condensed"/>
                <a:sym typeface="Barlow Semi Condensed"/>
              </a:defRPr>
            </a:lvl1pPr>
            <a:lvl2pPr marL="914400" lvl="1" indent="-317500">
              <a:lnSpc>
                <a:spcPct val="100000"/>
              </a:lnSpc>
              <a:spcBef>
                <a:spcPts val="1600"/>
              </a:spcBef>
              <a:spcAft>
                <a:spcPts val="0"/>
              </a:spcAft>
              <a:buClr>
                <a:schemeClr val="dk1"/>
              </a:buClr>
              <a:buSzPts val="1400"/>
              <a:buFont typeface="Barlow Semi Condensed"/>
              <a:buChar char="○"/>
              <a:defRPr>
                <a:solidFill>
                  <a:schemeClr val="dk1"/>
                </a:solidFill>
                <a:latin typeface="Barlow Semi Condensed"/>
                <a:ea typeface="Barlow Semi Condensed"/>
                <a:cs typeface="Barlow Semi Condensed"/>
                <a:sym typeface="Barlow Semi Condensed"/>
              </a:defRPr>
            </a:lvl2pPr>
            <a:lvl3pPr marL="1371600" lvl="2" indent="-317500">
              <a:lnSpc>
                <a:spcPct val="100000"/>
              </a:lnSpc>
              <a:spcBef>
                <a:spcPts val="1600"/>
              </a:spcBef>
              <a:spcAft>
                <a:spcPts val="0"/>
              </a:spcAft>
              <a:buClr>
                <a:schemeClr val="dk1"/>
              </a:buClr>
              <a:buSzPts val="1400"/>
              <a:buFont typeface="Barlow Semi Condensed"/>
              <a:buChar char="■"/>
              <a:defRPr>
                <a:solidFill>
                  <a:schemeClr val="dk1"/>
                </a:solidFill>
                <a:latin typeface="Barlow Semi Condensed"/>
                <a:ea typeface="Barlow Semi Condensed"/>
                <a:cs typeface="Barlow Semi Condensed"/>
                <a:sym typeface="Barlow Semi Condensed"/>
              </a:defRPr>
            </a:lvl3pPr>
            <a:lvl4pPr marL="1828800" lvl="3" indent="-317500">
              <a:lnSpc>
                <a:spcPct val="100000"/>
              </a:lnSpc>
              <a:spcBef>
                <a:spcPts val="1600"/>
              </a:spcBef>
              <a:spcAft>
                <a:spcPts val="0"/>
              </a:spcAft>
              <a:buClr>
                <a:schemeClr val="dk1"/>
              </a:buClr>
              <a:buSzPts val="1400"/>
              <a:buFont typeface="Barlow Semi Condensed"/>
              <a:buChar char="●"/>
              <a:defRPr>
                <a:solidFill>
                  <a:schemeClr val="dk1"/>
                </a:solidFill>
                <a:latin typeface="Barlow Semi Condensed"/>
                <a:ea typeface="Barlow Semi Condensed"/>
                <a:cs typeface="Barlow Semi Condensed"/>
                <a:sym typeface="Barlow Semi Condensed"/>
              </a:defRPr>
            </a:lvl4pPr>
            <a:lvl5pPr marL="2286000" lvl="4" indent="-317500">
              <a:lnSpc>
                <a:spcPct val="100000"/>
              </a:lnSpc>
              <a:spcBef>
                <a:spcPts val="1600"/>
              </a:spcBef>
              <a:spcAft>
                <a:spcPts val="0"/>
              </a:spcAft>
              <a:buClr>
                <a:schemeClr val="dk1"/>
              </a:buClr>
              <a:buSzPts val="1400"/>
              <a:buFont typeface="Barlow Semi Condensed"/>
              <a:buChar char="○"/>
              <a:defRPr>
                <a:solidFill>
                  <a:schemeClr val="dk1"/>
                </a:solidFill>
                <a:latin typeface="Barlow Semi Condensed"/>
                <a:ea typeface="Barlow Semi Condensed"/>
                <a:cs typeface="Barlow Semi Condensed"/>
                <a:sym typeface="Barlow Semi Condensed"/>
              </a:defRPr>
            </a:lvl5pPr>
            <a:lvl6pPr marL="2743200" lvl="5" indent="-317500">
              <a:lnSpc>
                <a:spcPct val="100000"/>
              </a:lnSpc>
              <a:spcBef>
                <a:spcPts val="1600"/>
              </a:spcBef>
              <a:spcAft>
                <a:spcPts val="0"/>
              </a:spcAft>
              <a:buClr>
                <a:schemeClr val="dk1"/>
              </a:buClr>
              <a:buSzPts val="1400"/>
              <a:buFont typeface="Barlow Semi Condensed"/>
              <a:buChar char="■"/>
              <a:defRPr>
                <a:solidFill>
                  <a:schemeClr val="dk1"/>
                </a:solidFill>
                <a:latin typeface="Barlow Semi Condensed"/>
                <a:ea typeface="Barlow Semi Condensed"/>
                <a:cs typeface="Barlow Semi Condensed"/>
                <a:sym typeface="Barlow Semi Condensed"/>
              </a:defRPr>
            </a:lvl6pPr>
            <a:lvl7pPr marL="3200400" lvl="6" indent="-317500">
              <a:lnSpc>
                <a:spcPct val="100000"/>
              </a:lnSpc>
              <a:spcBef>
                <a:spcPts val="1600"/>
              </a:spcBef>
              <a:spcAft>
                <a:spcPts val="0"/>
              </a:spcAft>
              <a:buClr>
                <a:schemeClr val="dk1"/>
              </a:buClr>
              <a:buSzPts val="1400"/>
              <a:buFont typeface="Barlow Semi Condensed"/>
              <a:buChar char="●"/>
              <a:defRPr>
                <a:solidFill>
                  <a:schemeClr val="dk1"/>
                </a:solidFill>
                <a:latin typeface="Barlow Semi Condensed"/>
                <a:ea typeface="Barlow Semi Condensed"/>
                <a:cs typeface="Barlow Semi Condensed"/>
                <a:sym typeface="Barlow Semi Condensed"/>
              </a:defRPr>
            </a:lvl7pPr>
            <a:lvl8pPr marL="3657600" lvl="7" indent="-317500">
              <a:lnSpc>
                <a:spcPct val="100000"/>
              </a:lnSpc>
              <a:spcBef>
                <a:spcPts val="1600"/>
              </a:spcBef>
              <a:spcAft>
                <a:spcPts val="0"/>
              </a:spcAft>
              <a:buClr>
                <a:schemeClr val="dk1"/>
              </a:buClr>
              <a:buSzPts val="1400"/>
              <a:buFont typeface="Barlow Semi Condensed"/>
              <a:buChar char="○"/>
              <a:defRPr>
                <a:solidFill>
                  <a:schemeClr val="dk1"/>
                </a:solidFill>
                <a:latin typeface="Barlow Semi Condensed"/>
                <a:ea typeface="Barlow Semi Condensed"/>
                <a:cs typeface="Barlow Semi Condensed"/>
                <a:sym typeface="Barlow Semi Condensed"/>
              </a:defRPr>
            </a:lvl8pPr>
            <a:lvl9pPr marL="4114800" lvl="8" indent="-317500">
              <a:lnSpc>
                <a:spcPct val="100000"/>
              </a:lnSpc>
              <a:spcBef>
                <a:spcPts val="1600"/>
              </a:spcBef>
              <a:spcAft>
                <a:spcPts val="1600"/>
              </a:spcAft>
              <a:buClr>
                <a:schemeClr val="dk1"/>
              </a:buClr>
              <a:buSzPts val="1400"/>
              <a:buFont typeface="Barlow Semi Condensed"/>
              <a:buChar char="■"/>
              <a:defRPr>
                <a:solidFill>
                  <a:schemeClr val="dk1"/>
                </a:solidFill>
                <a:latin typeface="Barlow Semi Condensed"/>
                <a:ea typeface="Barlow Semi Condensed"/>
                <a:cs typeface="Barlow Semi Condensed"/>
                <a:sym typeface="Barlow Semi Condense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8" r:id="rId4"/>
    <p:sldLayoutId id="2147483663" r:id="rId5"/>
    <p:sldLayoutId id="2147483671" r:id="rId6"/>
    <p:sldLayoutId id="2147483672" r:id="rId7"/>
    <p:sldLayoutId id="2147483673" r:id="rId8"/>
    <p:sldLayoutId id="2147483674" r:id="rId9"/>
    <p:sldLayoutId id="2147483675" r:id="rId10"/>
    <p:sldLayoutId id="2147483678" r:id="rId11"/>
    <p:sldLayoutId id="2147483679" r:id="rId12"/>
    <p:sldLayoutId id="2147483680" r:id="rId13"/>
    <p:sldLayoutId id="2147483681" r:id="rId14"/>
    <p:sldLayoutId id="2147483682" r:id="rId15"/>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7.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1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2.xml"/><Relationship Id="rId5" Type="http://schemas.openxmlformats.org/officeDocument/2006/relationships/image" Target="../media/image19.png"/><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2.xml"/><Relationship Id="rId4" Type="http://schemas.openxmlformats.org/officeDocument/2006/relationships/image" Target="../media/image22.png"/></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Tuckman%27s_stages_of_group_development" TargetMode="External"/><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14.xml"/><Relationship Id="rId4" Type="http://schemas.openxmlformats.org/officeDocument/2006/relationships/hyperlink" Target="https://legalpaathshala.com/stages-of-group-development/"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14.xml"/><Relationship Id="rId4" Type="http://schemas.openxmlformats.org/officeDocument/2006/relationships/hyperlink" Target="https://legalpaathshala.com/stages-of-group-development/"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legalpaathshala.com/stages-of-group-development/" TargetMode="External"/><Relationship Id="rId2" Type="http://schemas.openxmlformats.org/officeDocument/2006/relationships/image" Target="../media/image28.jp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2.png"/><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3.png"/><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3.xml"/><Relationship Id="rId11" Type="http://schemas.openxmlformats.org/officeDocument/2006/relationships/image" Target="../media/image39.png"/><Relationship Id="rId5" Type="http://schemas.openxmlformats.org/officeDocument/2006/relationships/diagramQuickStyle" Target="../diagrams/quickStyle3.xml"/><Relationship Id="rId10" Type="http://schemas.openxmlformats.org/officeDocument/2006/relationships/image" Target="../media/image38.png"/><Relationship Id="rId4" Type="http://schemas.openxmlformats.org/officeDocument/2006/relationships/diagramLayout" Target="../diagrams/layout3.xml"/><Relationship Id="rId9" Type="http://schemas.openxmlformats.org/officeDocument/2006/relationships/image" Target="../media/image37.png"/></Relationships>
</file>

<file path=ppt/slides/_rels/slide2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0.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hyperlink" Target="https://pressbooks.bccampus.ca/technicalwriting/chapter/2-models-for-understanding-team-dynamics/" TargetMode="External"/><Relationship Id="rId4" Type="http://schemas.microsoft.com/office/2007/relationships/hdphoto" Target="../media/hdphoto2.wdp"/></Relationships>
</file>

<file path=ppt/slides/_rels/slide2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44.jpeg"/></Relationships>
</file>

<file path=ppt/slides/_rels/slide2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hyperlink" Target="https://mgrush.com/" TargetMode="External"/><Relationship Id="rId2" Type="http://schemas.openxmlformats.org/officeDocument/2006/relationships/image" Target="../media/image47.jpeg"/><Relationship Id="rId1" Type="http://schemas.openxmlformats.org/officeDocument/2006/relationships/slideLayout" Target="../slideLayouts/slideLayout11.xml"/><Relationship Id="rId4" Type="http://schemas.openxmlformats.org/officeDocument/2006/relationships/hyperlink" Target="https://moodle.uwtsd.ac.uk/course/view.php?id=7030&amp;section=24" TargetMode="External"/></Relationships>
</file>

<file path=ppt/slides/_rels/slide25.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https://legalpaathshala.com/stages-of-group-development/" TargetMode="External"/><Relationship Id="rId2" Type="http://schemas.openxmlformats.org/officeDocument/2006/relationships/hyperlink" Target="https://www.coachingcultureatwork/" TargetMode="External"/><Relationship Id="rId1" Type="http://schemas.openxmlformats.org/officeDocument/2006/relationships/slideLayout" Target="../slideLayouts/slideLayout12.xml"/><Relationship Id="rId4" Type="http://schemas.openxmlformats.org/officeDocument/2006/relationships/hyperlink" Target="https://en.wikipedia.org/wiki/Tuckman%27s_stages_of_group_development"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s://moodle.uwtsd.ac.uk/course/view.php?id=7030&amp;section=24"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hyperlink" Target="https://communicationinpublichealthweb.wordpress.com/mangement-styles-and-conflict/).2017" TargetMode="External"/><Relationship Id="rId4" Type="http://schemas.openxmlformats.org/officeDocument/2006/relationships/hyperlink" Target="https://mgrush.com/"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Shape 4510"/>
        <p:cNvGrpSpPr/>
        <p:nvPr/>
      </p:nvGrpSpPr>
      <p:grpSpPr>
        <a:xfrm>
          <a:off x="0" y="0"/>
          <a:ext cx="0" cy="0"/>
          <a:chOff x="0" y="0"/>
          <a:chExt cx="0" cy="0"/>
        </a:xfrm>
      </p:grpSpPr>
      <p:sp>
        <p:nvSpPr>
          <p:cNvPr id="4511" name="Google Shape;4511;p32"/>
          <p:cNvSpPr txBox="1">
            <a:spLocks noGrp="1"/>
          </p:cNvSpPr>
          <p:nvPr>
            <p:ph type="ctrTitle"/>
          </p:nvPr>
        </p:nvSpPr>
        <p:spPr>
          <a:xfrm>
            <a:off x="1930580" y="0"/>
            <a:ext cx="5662726" cy="1842448"/>
          </a:xfrm>
          <a:prstGeom prst="rect">
            <a:avLst/>
          </a:prstGeom>
          <a:noFill/>
        </p:spPr>
        <p:txBody>
          <a:bodyPr spcFirstLastPara="1" wrap="square" lIns="91425" tIns="91425" rIns="91425" bIns="91425" anchor="b" anchorCtr="0">
            <a:noAutofit/>
          </a:bodyPr>
          <a:lstStyle/>
          <a:p>
            <a:pPr marL="0" lvl="0" indent="0" algn="ctr" rtl="0">
              <a:lnSpc>
                <a:spcPct val="150000"/>
              </a:lnSpc>
              <a:spcBef>
                <a:spcPts val="0"/>
              </a:spcBef>
              <a:spcAft>
                <a:spcPts val="0"/>
              </a:spcAft>
              <a:buNone/>
            </a:pPr>
            <a:r>
              <a:rPr lang="en-US" sz="2800" b="0" i="0" dirty="0">
                <a:solidFill>
                  <a:schemeClr val="bg2"/>
                </a:solidFill>
                <a:effectLst/>
                <a:latin typeface="Abril Fatface" panose="02000503000000020003" pitchFamily="2" charset="0"/>
              </a:rPr>
              <a:t>BMSW4002</a:t>
            </a:r>
            <a:br>
              <a:rPr lang="en-US" sz="2800" b="0" i="0" dirty="0">
                <a:solidFill>
                  <a:srgbClr val="222222"/>
                </a:solidFill>
                <a:effectLst/>
                <a:latin typeface="Abril Fatface" panose="02000503000000020003" pitchFamily="2" charset="0"/>
              </a:rPr>
            </a:br>
            <a:r>
              <a:rPr lang="en-US" sz="2800" b="0" i="0" dirty="0">
                <a:solidFill>
                  <a:srgbClr val="222222"/>
                </a:solidFill>
                <a:effectLst/>
                <a:latin typeface="Abril Fatface" panose="02000503000000020003" pitchFamily="2" charset="0"/>
              </a:rPr>
              <a:t>Effective Teamwork and Communication Assessment</a:t>
            </a:r>
            <a:endParaRPr lang="en-US" sz="6000" dirty="0">
              <a:solidFill>
                <a:schemeClr val="lt2"/>
              </a:solidFill>
              <a:latin typeface="Abril Fatface" panose="02000503000000020003" pitchFamily="2" charset="0"/>
            </a:endParaRPr>
          </a:p>
        </p:txBody>
      </p:sp>
      <p:sp>
        <p:nvSpPr>
          <p:cNvPr id="4512" name="Google Shape;4512;p32"/>
          <p:cNvSpPr txBox="1">
            <a:spLocks noGrp="1"/>
          </p:cNvSpPr>
          <p:nvPr>
            <p:ph type="subTitle" idx="1"/>
          </p:nvPr>
        </p:nvSpPr>
        <p:spPr>
          <a:xfrm>
            <a:off x="799588" y="1692322"/>
            <a:ext cx="7544824" cy="3451178"/>
          </a:xfrm>
          <a:prstGeom prst="rect">
            <a:avLst/>
          </a:prstGeom>
        </p:spPr>
        <p:txBody>
          <a:bodyPr spcFirstLastPara="1" wrap="square" lIns="91425" tIns="91425" rIns="91425" bIns="91425" anchor="ctr" anchorCtr="0">
            <a:noAutofit/>
          </a:bodyPr>
          <a:lstStyle/>
          <a:p>
            <a:pPr marL="457200" lvl="1" indent="0" algn="l">
              <a:lnSpc>
                <a:spcPct val="150000"/>
              </a:lnSpc>
            </a:pPr>
            <a:endParaRPr lang="en-GB" dirty="0"/>
          </a:p>
          <a:p>
            <a:pPr marL="457200" lvl="1" indent="0" algn="l">
              <a:lnSpc>
                <a:spcPct val="150000"/>
              </a:lnSpc>
            </a:pPr>
            <a:r>
              <a:rPr lang="en-GB" sz="1600" dirty="0">
                <a:latin typeface="Arial" panose="020B0604020202020204" pitchFamily="34" charset="0"/>
                <a:cs typeface="Arial" panose="020B0604020202020204" pitchFamily="34" charset="0"/>
              </a:rPr>
              <a:t>Students Names: </a:t>
            </a:r>
          </a:p>
          <a:p>
            <a:pPr marL="457200" lvl="1" indent="0" algn="l">
              <a:lnSpc>
                <a:spcPct val="150000"/>
              </a:lnSpc>
            </a:pPr>
            <a:r>
              <a:rPr lang="en-GB" sz="1600" dirty="0" err="1">
                <a:latin typeface="Arial" panose="020B0604020202020204" pitchFamily="34" charset="0"/>
                <a:cs typeface="Arial" panose="020B0604020202020204" pitchFamily="34" charset="0"/>
              </a:rPr>
              <a:t>Khuseyn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Zarmayev</a:t>
            </a:r>
            <a:r>
              <a:rPr lang="en-GB" sz="1600" dirty="0">
                <a:latin typeface="Arial" panose="020B0604020202020204" pitchFamily="34" charset="0"/>
                <a:cs typeface="Arial" panose="020B0604020202020204" pitchFamily="34" charset="0"/>
              </a:rPr>
              <a:t> (ID:2119438) - Benefits of team working</a:t>
            </a:r>
          </a:p>
          <a:p>
            <a:pPr marL="457200" lvl="1" indent="0" algn="l">
              <a:lnSpc>
                <a:spcPct val="150000"/>
              </a:lnSpc>
            </a:pPr>
            <a:r>
              <a:rPr lang="en-GB" sz="1600" dirty="0">
                <a:latin typeface="Arial" panose="020B0604020202020204" pitchFamily="34" charset="0"/>
                <a:cs typeface="Arial" panose="020B0604020202020204" pitchFamily="34" charset="0"/>
              </a:rPr>
              <a:t>Marius </a:t>
            </a:r>
            <a:r>
              <a:rPr lang="en-GB" sz="1600" dirty="0" err="1">
                <a:latin typeface="Arial" panose="020B0604020202020204" pitchFamily="34" charset="0"/>
                <a:cs typeface="Arial" panose="020B0604020202020204" pitchFamily="34" charset="0"/>
              </a:rPr>
              <a:t>Nehoianu</a:t>
            </a:r>
            <a:r>
              <a:rPr lang="en-GB" sz="1600" dirty="0">
                <a:latin typeface="Arial" panose="020B0604020202020204" pitchFamily="34" charset="0"/>
                <a:cs typeface="Arial" panose="020B0604020202020204" pitchFamily="34" charset="0"/>
              </a:rPr>
              <a:t> (ID:2125290) - Stages of team development	</a:t>
            </a:r>
          </a:p>
          <a:p>
            <a:pPr marL="457200" lvl="1" indent="0" algn="l">
              <a:lnSpc>
                <a:spcPct val="150000"/>
              </a:lnSpc>
            </a:pPr>
            <a:r>
              <a:rPr lang="en-GB" sz="1600" dirty="0" err="1">
                <a:latin typeface="Arial" panose="020B0604020202020204" pitchFamily="34" charset="0"/>
                <a:cs typeface="Arial" panose="020B0604020202020204" pitchFamily="34" charset="0"/>
              </a:rPr>
              <a:t>Zelyunka</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Kushlova</a:t>
            </a:r>
            <a:r>
              <a:rPr lang="en-GB" sz="1600" dirty="0">
                <a:latin typeface="Arial" panose="020B0604020202020204" pitchFamily="34" charset="0"/>
                <a:cs typeface="Arial" panose="020B0604020202020204" pitchFamily="34" charset="0"/>
              </a:rPr>
              <a:t> (ID:1921690) -Team roles </a:t>
            </a:r>
          </a:p>
          <a:p>
            <a:pPr marL="457200" lvl="1" indent="0" algn="l">
              <a:lnSpc>
                <a:spcPct val="150000"/>
              </a:lnSpc>
            </a:pPr>
            <a:r>
              <a:rPr lang="en-GB" sz="1600" dirty="0" err="1">
                <a:latin typeface="Arial" panose="020B0604020202020204" pitchFamily="34" charset="0"/>
                <a:cs typeface="Arial" panose="020B0604020202020204" pitchFamily="34" charset="0"/>
              </a:rPr>
              <a:t>Tihomira</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Kaneva</a:t>
            </a:r>
            <a:r>
              <a:rPr lang="en-GB" sz="1600" dirty="0">
                <a:latin typeface="Arial" panose="020B0604020202020204" pitchFamily="34" charset="0"/>
                <a:cs typeface="Arial" panose="020B0604020202020204" pitchFamily="34" charset="0"/>
              </a:rPr>
              <a:t> (ID:2118131) - Leadership roles</a:t>
            </a:r>
          </a:p>
          <a:p>
            <a:pPr marL="457200" lvl="1" indent="0" algn="l">
              <a:lnSpc>
                <a:spcPct val="150000"/>
              </a:lnSpc>
            </a:pPr>
            <a:r>
              <a:rPr lang="en-GB" sz="1600" dirty="0" err="1">
                <a:latin typeface="Arial" panose="020B0604020202020204" pitchFamily="34" charset="0"/>
                <a:cs typeface="Arial" panose="020B0604020202020204" pitchFamily="34" charset="0"/>
              </a:rPr>
              <a:t>Mariyan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Tsochev</a:t>
            </a:r>
            <a:r>
              <a:rPr lang="en-GB" sz="1600" dirty="0">
                <a:latin typeface="Arial" panose="020B0604020202020204" pitchFamily="34" charset="0"/>
                <a:cs typeface="Arial" panose="020B0604020202020204" pitchFamily="34" charset="0"/>
              </a:rPr>
              <a:t> (ID:2120444) - Managing conflicts</a:t>
            </a:r>
          </a:p>
          <a:p>
            <a:pPr marL="457200" lvl="1" indent="0" algn="l">
              <a:lnSpc>
                <a:spcPct val="150000"/>
              </a:lnSpc>
            </a:pPr>
            <a:r>
              <a:rPr lang="en-GB" sz="1600" dirty="0" err="1">
                <a:latin typeface="Arial" panose="020B0604020202020204" pitchFamily="34" charset="0"/>
                <a:cs typeface="Arial" panose="020B0604020202020204" pitchFamily="34" charset="0"/>
              </a:rPr>
              <a:t>Iliyana</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Ilieva</a:t>
            </a:r>
            <a:r>
              <a:rPr lang="en-GB" sz="1600" dirty="0">
                <a:latin typeface="Arial" panose="020B0604020202020204" pitchFamily="34" charset="0"/>
                <a:cs typeface="Arial" panose="020B0604020202020204" pitchFamily="34" charset="0"/>
              </a:rPr>
              <a:t> (ID:2120454) - Successful team development</a:t>
            </a:r>
          </a:p>
          <a:p>
            <a:pPr marL="457200" lvl="1" indent="0" algn="l">
              <a:lnSpc>
                <a:spcPct val="150000"/>
              </a:lnSpc>
            </a:pPr>
            <a:endParaRPr lang="en-GB" sz="1600" dirty="0">
              <a:latin typeface="Arial" panose="020B0604020202020204" pitchFamily="34" charset="0"/>
              <a:cs typeface="Arial" panose="020B0604020202020204" pitchFamily="34" charset="0"/>
            </a:endParaRPr>
          </a:p>
          <a:p>
            <a:pPr marL="457200" lvl="1" indent="0" algn="l">
              <a:lnSpc>
                <a:spcPct val="150000"/>
              </a:lnSpc>
            </a:pPr>
            <a:r>
              <a:rPr lang="en-GB" dirty="0"/>
              <a:t> Lecturer : </a:t>
            </a:r>
            <a:r>
              <a:rPr lang="en-GB" dirty="0" err="1"/>
              <a:t>Ejiro</a:t>
            </a:r>
            <a:r>
              <a:rPr lang="en-GB" dirty="0"/>
              <a:t> </a:t>
            </a:r>
            <a:r>
              <a:rPr lang="en-GB" dirty="0" err="1"/>
              <a:t>Esowode</a:t>
            </a:r>
            <a:endParaRPr lang="en-GB" dirty="0"/>
          </a:p>
          <a:p>
            <a:pPr marL="457200" lvl="1" indent="0" algn="l">
              <a:lnSpc>
                <a:spcPct val="150000"/>
              </a:lnSpc>
            </a:pP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B15E4-36AF-496F-AB04-D440C503BA08}"/>
              </a:ext>
            </a:extLst>
          </p:cNvPr>
          <p:cNvSpPr>
            <a:spLocks noGrp="1"/>
          </p:cNvSpPr>
          <p:nvPr>
            <p:ph type="title"/>
          </p:nvPr>
        </p:nvSpPr>
        <p:spPr>
          <a:xfrm>
            <a:off x="705165" y="200537"/>
            <a:ext cx="7704000" cy="564300"/>
          </a:xfrm>
          <a:solidFill>
            <a:schemeClr val="accent1"/>
          </a:solidFill>
        </p:spPr>
        <p:style>
          <a:lnRef idx="3">
            <a:schemeClr val="lt1"/>
          </a:lnRef>
          <a:fillRef idx="1">
            <a:schemeClr val="dk1"/>
          </a:fillRef>
          <a:effectRef idx="1">
            <a:schemeClr val="dk1"/>
          </a:effectRef>
          <a:fontRef idx="minor">
            <a:schemeClr val="lt1"/>
          </a:fontRef>
        </p:style>
        <p:txBody>
          <a:bodyPr>
            <a:normAutofit fontScale="90000"/>
          </a:bodyPr>
          <a:lstStyle/>
          <a:p>
            <a:pPr marL="428625" indent="-428625">
              <a:buFont typeface="Arial" panose="020B0604020202020204" pitchFamily="34" charset="0"/>
              <a:buChar char="•"/>
            </a:pPr>
            <a:r>
              <a:rPr lang="en-GB" b="1" u="sng" dirty="0">
                <a:latin typeface="Arial" panose="020B0604020202020204" pitchFamily="34" charset="0"/>
                <a:cs typeface="Arial" panose="020B0604020202020204" pitchFamily="34" charset="0"/>
              </a:rPr>
              <a:t>It boosts productivity:</a:t>
            </a:r>
          </a:p>
        </p:txBody>
      </p:sp>
      <p:sp>
        <p:nvSpPr>
          <p:cNvPr id="3" name="Content Placeholder 2">
            <a:extLst>
              <a:ext uri="{FF2B5EF4-FFF2-40B4-BE49-F238E27FC236}">
                <a16:creationId xmlns:a16="http://schemas.microsoft.com/office/drawing/2014/main" id="{B3D717D1-6B91-4C1C-A06E-F8D49574DEAC}"/>
              </a:ext>
            </a:extLst>
          </p:cNvPr>
          <p:cNvSpPr>
            <a:spLocks noGrp="1"/>
          </p:cNvSpPr>
          <p:nvPr>
            <p:ph idx="1"/>
          </p:nvPr>
        </p:nvSpPr>
        <p:spPr>
          <a:xfrm>
            <a:off x="458272" y="853819"/>
            <a:ext cx="8227457" cy="1123865"/>
          </a:xfrm>
          <a:solidFill>
            <a:schemeClr val="accent1"/>
          </a:solidFill>
        </p:spPr>
        <p:style>
          <a:lnRef idx="3">
            <a:schemeClr val="lt1"/>
          </a:lnRef>
          <a:fillRef idx="1">
            <a:schemeClr val="dk1"/>
          </a:fillRef>
          <a:effectRef idx="1">
            <a:schemeClr val="dk1"/>
          </a:effectRef>
          <a:fontRef idx="minor">
            <a:schemeClr val="lt1"/>
          </a:fontRef>
        </p:style>
        <p:txBody>
          <a:bodyPr>
            <a:normAutofit/>
          </a:bodyPr>
          <a:lstStyle/>
          <a:p>
            <a:pPr marL="0" indent="0">
              <a:buNone/>
            </a:pPr>
            <a:r>
              <a:rPr lang="en-GB" sz="1350" dirty="0">
                <a:latin typeface="Arial" panose="020B0604020202020204" pitchFamily="34" charset="0"/>
                <a:ea typeface="Calibri" panose="020F0502020204030204" pitchFamily="34" charset="0"/>
              </a:rPr>
              <a:t>- A diverse workplace that emphasises individual talents, originality, and effectiveness will certainly be productive. However, if team members don't recognise and promote this good shift, collaboration won't by itself ensure constant production. You must maintain members motivation if you want to boost loyalty and morale.</a:t>
            </a:r>
            <a:endParaRPr lang="en-GB" sz="1350" dirty="0"/>
          </a:p>
        </p:txBody>
      </p:sp>
      <p:sp>
        <p:nvSpPr>
          <p:cNvPr id="4" name="TextBox 3">
            <a:extLst>
              <a:ext uri="{FF2B5EF4-FFF2-40B4-BE49-F238E27FC236}">
                <a16:creationId xmlns:a16="http://schemas.microsoft.com/office/drawing/2014/main" id="{4FA03655-D4B3-427F-A8B9-B217E1189C96}"/>
              </a:ext>
            </a:extLst>
          </p:cNvPr>
          <p:cNvSpPr txBox="1"/>
          <p:nvPr/>
        </p:nvSpPr>
        <p:spPr>
          <a:xfrm>
            <a:off x="443437" y="3163069"/>
            <a:ext cx="8227457" cy="507831"/>
          </a:xfrm>
          <a:prstGeom prst="rect">
            <a:avLst/>
          </a:prstGeom>
          <a:solidFill>
            <a:schemeClr val="accent1"/>
          </a:solidFill>
        </p:spPr>
        <p:style>
          <a:lnRef idx="3">
            <a:schemeClr val="lt1"/>
          </a:lnRef>
          <a:fillRef idx="1">
            <a:schemeClr val="dk1"/>
          </a:fillRef>
          <a:effectRef idx="1">
            <a:schemeClr val="dk1"/>
          </a:effectRef>
          <a:fontRef idx="minor">
            <a:schemeClr val="lt1"/>
          </a:fontRef>
        </p:style>
        <p:txBody>
          <a:bodyPr wrap="square" rtlCol="0">
            <a:spAutoFit/>
          </a:bodyPr>
          <a:lstStyle/>
          <a:p>
            <a:pPr marL="428625" indent="-428625" algn="ctr">
              <a:buFont typeface="Arial" panose="020B0604020202020204" pitchFamily="34" charset="0"/>
              <a:buChar char="•"/>
            </a:pPr>
            <a:r>
              <a:rPr lang="en-GB" sz="2700" b="1" u="sng" dirty="0">
                <a:solidFill>
                  <a:schemeClr val="tx1"/>
                </a:solidFill>
                <a:latin typeface="Arial" panose="020B0604020202020204" pitchFamily="34" charset="0"/>
                <a:cs typeface="Arial" panose="020B0604020202020204" pitchFamily="34" charset="0"/>
              </a:rPr>
              <a:t>It improves idea generation:</a:t>
            </a:r>
          </a:p>
        </p:txBody>
      </p:sp>
      <p:sp>
        <p:nvSpPr>
          <p:cNvPr id="7" name="TextBox 6">
            <a:extLst>
              <a:ext uri="{FF2B5EF4-FFF2-40B4-BE49-F238E27FC236}">
                <a16:creationId xmlns:a16="http://schemas.microsoft.com/office/drawing/2014/main" id="{03D5E374-68CA-4AE8-ACF8-4FC7F92D34BE}"/>
              </a:ext>
            </a:extLst>
          </p:cNvPr>
          <p:cNvSpPr txBox="1"/>
          <p:nvPr/>
        </p:nvSpPr>
        <p:spPr>
          <a:xfrm>
            <a:off x="435905" y="3759882"/>
            <a:ext cx="8249825" cy="923330"/>
          </a:xfrm>
          <a:prstGeom prst="rect">
            <a:avLst/>
          </a:prstGeom>
          <a:solidFill>
            <a:schemeClr val="accent1"/>
          </a:solidFill>
        </p:spPr>
        <p:style>
          <a:lnRef idx="3">
            <a:schemeClr val="lt1"/>
          </a:lnRef>
          <a:fillRef idx="1">
            <a:schemeClr val="dk1"/>
          </a:fillRef>
          <a:effectRef idx="1">
            <a:schemeClr val="dk1"/>
          </a:effectRef>
          <a:fontRef idx="minor">
            <a:schemeClr val="lt1"/>
          </a:fontRef>
        </p:style>
        <p:txBody>
          <a:bodyPr wrap="square" rtlCol="0">
            <a:spAutoFit/>
          </a:bodyPr>
          <a:lstStyle/>
          <a:p>
            <a:r>
              <a:rPr lang="en-GB" sz="1350" dirty="0">
                <a:solidFill>
                  <a:schemeClr val="tx1"/>
                </a:solidFill>
                <a:latin typeface="Arial" panose="020B0604020202020204" pitchFamily="34" charset="0"/>
                <a:ea typeface="Times New Roman" panose="02020603050405020304" pitchFamily="18" charset="0"/>
                <a:cs typeface="Arial" panose="020B0604020202020204" pitchFamily="34" charset="0"/>
              </a:rPr>
              <a:t>- When your team works together on a project, it raises the enthusiasm in the room. A more positive, free-flowing atmosphere will encourage everyone to take part in the discussion by bringing forward more ideas. Over time, your team members will feel more comfortable with one another and put forward more effort into the idea generation process.</a:t>
            </a:r>
            <a:endParaRPr lang="en-GB" sz="1050" dirty="0">
              <a:solidFill>
                <a:schemeClr val="tx1"/>
              </a:solidFill>
            </a:endParaRPr>
          </a:p>
        </p:txBody>
      </p:sp>
      <p:pic>
        <p:nvPicPr>
          <p:cNvPr id="9" name="Picture 8" descr="A picture containing text, sign, vector graphics&#10;&#10;Description automatically generated">
            <a:extLst>
              <a:ext uri="{FF2B5EF4-FFF2-40B4-BE49-F238E27FC236}">
                <a16:creationId xmlns:a16="http://schemas.microsoft.com/office/drawing/2014/main" id="{1BC0A0D8-68B7-441B-B843-7ED356A75E7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1610" y="2029439"/>
            <a:ext cx="1073320" cy="1073320"/>
          </a:xfrm>
          <a:prstGeom prst="rect">
            <a:avLst/>
          </a:prstGeom>
        </p:spPr>
      </p:pic>
      <p:pic>
        <p:nvPicPr>
          <p:cNvPr id="11" name="Picture 10" descr="Icon&#10;&#10;Description automatically generated">
            <a:extLst>
              <a:ext uri="{FF2B5EF4-FFF2-40B4-BE49-F238E27FC236}">
                <a16:creationId xmlns:a16="http://schemas.microsoft.com/office/drawing/2014/main" id="{F7FEC6DB-966F-4706-B504-4EBB6D4D46B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40252" y="2030524"/>
            <a:ext cx="1073320" cy="1073320"/>
          </a:xfrm>
          <a:prstGeom prst="rect">
            <a:avLst/>
          </a:prstGeom>
        </p:spPr>
      </p:pic>
      <p:pic>
        <p:nvPicPr>
          <p:cNvPr id="15" name="Picture 14" descr="Icon&#10;&#10;Description automatically generated">
            <a:extLst>
              <a:ext uri="{FF2B5EF4-FFF2-40B4-BE49-F238E27FC236}">
                <a16:creationId xmlns:a16="http://schemas.microsoft.com/office/drawing/2014/main" id="{7F87DFCB-6B4B-4872-A67A-C7B34117C31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39141" y="2036910"/>
            <a:ext cx="1073320" cy="1073320"/>
          </a:xfrm>
          <a:prstGeom prst="rect">
            <a:avLst/>
          </a:prstGeom>
        </p:spPr>
      </p:pic>
      <p:pic>
        <p:nvPicPr>
          <p:cNvPr id="17" name="Picture 16" descr="Icon&#10;&#10;Description automatically generated">
            <a:extLst>
              <a:ext uri="{FF2B5EF4-FFF2-40B4-BE49-F238E27FC236}">
                <a16:creationId xmlns:a16="http://schemas.microsoft.com/office/drawing/2014/main" id="{2A9AB9AA-AC26-4CE1-8A4C-32A8C726CA6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57754" y="2029438"/>
            <a:ext cx="1073320" cy="1073320"/>
          </a:xfrm>
          <a:prstGeom prst="rect">
            <a:avLst/>
          </a:prstGeom>
        </p:spPr>
      </p:pic>
    </p:spTree>
    <p:extLst>
      <p:ext uri="{BB962C8B-B14F-4D97-AF65-F5344CB8AC3E}">
        <p14:creationId xmlns:p14="http://schemas.microsoft.com/office/powerpoint/2010/main" val="3264503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1A22-7517-4084-9C11-6DFF685BC58D}"/>
              </a:ext>
            </a:extLst>
          </p:cNvPr>
          <p:cNvSpPr>
            <a:spLocks noGrp="1"/>
          </p:cNvSpPr>
          <p:nvPr>
            <p:ph type="title"/>
          </p:nvPr>
        </p:nvSpPr>
        <p:spPr>
          <a:xfrm>
            <a:off x="719999" y="230967"/>
            <a:ext cx="7704000" cy="564300"/>
          </a:xfrm>
          <a:solidFill>
            <a:schemeClr val="accent1"/>
          </a:solidFill>
        </p:spPr>
        <p:style>
          <a:lnRef idx="3">
            <a:schemeClr val="lt1"/>
          </a:lnRef>
          <a:fillRef idx="1">
            <a:schemeClr val="dk1"/>
          </a:fillRef>
          <a:effectRef idx="1">
            <a:schemeClr val="dk1"/>
          </a:effectRef>
          <a:fontRef idx="minor">
            <a:schemeClr val="lt1"/>
          </a:fontRef>
        </p:style>
        <p:txBody>
          <a:bodyPr/>
          <a:lstStyle/>
          <a:p>
            <a:pPr marL="428625" indent="-428625">
              <a:buFont typeface="Arial" panose="020B0604020202020204" pitchFamily="34" charset="0"/>
              <a:buChar char="•"/>
            </a:pPr>
            <a:r>
              <a:rPr lang="en-GB" b="1" u="sng" dirty="0">
                <a:latin typeface="Arial" panose="020B0604020202020204" pitchFamily="34" charset="0"/>
                <a:cs typeface="Arial" panose="020B0604020202020204" pitchFamily="34" charset="0"/>
              </a:rPr>
              <a:t>It fosters creativity:</a:t>
            </a:r>
          </a:p>
        </p:txBody>
      </p:sp>
      <p:sp>
        <p:nvSpPr>
          <p:cNvPr id="3" name="Content Placeholder 2">
            <a:extLst>
              <a:ext uri="{FF2B5EF4-FFF2-40B4-BE49-F238E27FC236}">
                <a16:creationId xmlns:a16="http://schemas.microsoft.com/office/drawing/2014/main" id="{A7005F45-473A-4D1F-8431-51CF19031E6F}"/>
              </a:ext>
            </a:extLst>
          </p:cNvPr>
          <p:cNvSpPr>
            <a:spLocks noGrp="1"/>
          </p:cNvSpPr>
          <p:nvPr>
            <p:ph idx="1"/>
          </p:nvPr>
        </p:nvSpPr>
        <p:spPr>
          <a:xfrm>
            <a:off x="458272" y="853819"/>
            <a:ext cx="8227457" cy="1015853"/>
          </a:xfrm>
          <a:solidFill>
            <a:schemeClr val="accent1"/>
          </a:solidFill>
        </p:spPr>
        <p:style>
          <a:lnRef idx="3">
            <a:schemeClr val="lt1"/>
          </a:lnRef>
          <a:fillRef idx="1">
            <a:schemeClr val="dk1"/>
          </a:fillRef>
          <a:effectRef idx="1">
            <a:schemeClr val="dk1"/>
          </a:effectRef>
          <a:fontRef idx="minor">
            <a:schemeClr val="lt1"/>
          </a:fontRef>
        </p:style>
        <p:txBody>
          <a:bodyPr/>
          <a:lstStyle/>
          <a:p>
            <a:pPr marL="0" indent="0">
              <a:buNone/>
            </a:pPr>
            <a:r>
              <a:rPr lang="en-GB" sz="1350" dirty="0">
                <a:solidFill>
                  <a:schemeClr val="tx1"/>
                </a:solidFill>
                <a:latin typeface="Arial" panose="020B0604020202020204" pitchFamily="34" charset="0"/>
                <a:ea typeface="Times New Roman" panose="02020603050405020304" pitchFamily="18" charset="0"/>
                <a:cs typeface="Arial" panose="020B0604020202020204" pitchFamily="34" charset="0"/>
              </a:rPr>
              <a:t>- The ability to be creative is one that companies frequently look for. After all, creativity fosters invention, but this talent is best utilised when you collaborate with others that value original thought. Your members might begin to develop an idea or work toward a workable solution to an issue through cooperation. Collective brainstorming is more productive than individual brainstorming.</a:t>
            </a:r>
          </a:p>
          <a:p>
            <a:pPr marL="0" indent="0">
              <a:buNone/>
            </a:pPr>
            <a:endParaRPr lang="en-GB" dirty="0"/>
          </a:p>
        </p:txBody>
      </p:sp>
      <p:sp>
        <p:nvSpPr>
          <p:cNvPr id="4" name="TextBox 3">
            <a:extLst>
              <a:ext uri="{FF2B5EF4-FFF2-40B4-BE49-F238E27FC236}">
                <a16:creationId xmlns:a16="http://schemas.microsoft.com/office/drawing/2014/main" id="{8426439A-3183-4F4D-BA30-222A8CAA1CB8}"/>
              </a:ext>
            </a:extLst>
          </p:cNvPr>
          <p:cNvSpPr txBox="1"/>
          <p:nvPr/>
        </p:nvSpPr>
        <p:spPr>
          <a:xfrm>
            <a:off x="458272" y="2139703"/>
            <a:ext cx="8227458" cy="507831"/>
          </a:xfrm>
          <a:prstGeom prst="rect">
            <a:avLst/>
          </a:prstGeom>
          <a:solidFill>
            <a:schemeClr val="accent1"/>
          </a:solidFill>
        </p:spPr>
        <p:style>
          <a:lnRef idx="3">
            <a:schemeClr val="lt1"/>
          </a:lnRef>
          <a:fillRef idx="1">
            <a:schemeClr val="dk1"/>
          </a:fillRef>
          <a:effectRef idx="1">
            <a:schemeClr val="dk1"/>
          </a:effectRef>
          <a:fontRef idx="minor">
            <a:schemeClr val="lt1"/>
          </a:fontRef>
        </p:style>
        <p:txBody>
          <a:bodyPr wrap="square" rtlCol="0">
            <a:spAutoFit/>
          </a:bodyPr>
          <a:lstStyle/>
          <a:p>
            <a:pPr marL="428625" indent="-428625" algn="ctr">
              <a:buFont typeface="Arial" panose="020B0604020202020204" pitchFamily="34" charset="0"/>
              <a:buChar char="•"/>
            </a:pPr>
            <a:r>
              <a:rPr lang="en-GB" sz="2700" b="1" u="sng" dirty="0">
                <a:solidFill>
                  <a:schemeClr val="tx1"/>
                </a:solidFill>
                <a:latin typeface="Arial" panose="020B0604020202020204" pitchFamily="34" charset="0"/>
                <a:cs typeface="Arial" panose="020B0604020202020204" pitchFamily="34" charset="0"/>
              </a:rPr>
              <a:t>It expands perspectives:</a:t>
            </a:r>
          </a:p>
        </p:txBody>
      </p:sp>
      <p:sp>
        <p:nvSpPr>
          <p:cNvPr id="5" name="TextBox 4">
            <a:extLst>
              <a:ext uri="{FF2B5EF4-FFF2-40B4-BE49-F238E27FC236}">
                <a16:creationId xmlns:a16="http://schemas.microsoft.com/office/drawing/2014/main" id="{6BA6C59F-E1DD-482D-90DF-360085B56EC2}"/>
              </a:ext>
            </a:extLst>
          </p:cNvPr>
          <p:cNvSpPr txBox="1"/>
          <p:nvPr/>
        </p:nvSpPr>
        <p:spPr>
          <a:xfrm>
            <a:off x="458272" y="2787774"/>
            <a:ext cx="8227457" cy="923330"/>
          </a:xfrm>
          <a:prstGeom prst="rect">
            <a:avLst/>
          </a:prstGeom>
          <a:solidFill>
            <a:schemeClr val="accent1"/>
          </a:solidFill>
        </p:spPr>
        <p:style>
          <a:lnRef idx="3">
            <a:schemeClr val="lt1"/>
          </a:lnRef>
          <a:fillRef idx="1">
            <a:schemeClr val="dk1"/>
          </a:fillRef>
          <a:effectRef idx="1">
            <a:schemeClr val="dk1"/>
          </a:effectRef>
          <a:fontRef idx="minor">
            <a:schemeClr val="lt1"/>
          </a:fontRef>
        </p:style>
        <p:txBody>
          <a:bodyPr wrap="square" rtlCol="0">
            <a:spAutoFit/>
          </a:bodyPr>
          <a:lstStyle/>
          <a:p>
            <a:r>
              <a:rPr lang="en-GB" sz="1350" dirty="0">
                <a:solidFill>
                  <a:schemeClr val="tx1"/>
                </a:solidFill>
                <a:latin typeface="Arial" panose="020B0604020202020204" pitchFamily="34" charset="0"/>
                <a:cs typeface="Arial" panose="020B0604020202020204" pitchFamily="34" charset="0"/>
              </a:rPr>
              <a:t>- Teamwork helps expand your horizons through work-appropriate interactions. When you work in a team, you are placed into different situations that offer a new perspective. Through your long discussions together, you’ll start to observe the uniqueness of each team member, which may convince you to do things differently. The more you observe your team, the more you’ll grow.</a:t>
            </a:r>
          </a:p>
        </p:txBody>
      </p:sp>
      <p:pic>
        <p:nvPicPr>
          <p:cNvPr id="7" name="Picture 6" descr="Logo, icon&#10;&#10;Description automatically generated">
            <a:extLst>
              <a:ext uri="{FF2B5EF4-FFF2-40B4-BE49-F238E27FC236}">
                <a16:creationId xmlns:a16="http://schemas.microsoft.com/office/drawing/2014/main" id="{D8A640B9-CD99-4F2F-9277-6D1CEFF5B8B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3537" y="3828209"/>
            <a:ext cx="1089393" cy="1089393"/>
          </a:xfrm>
          <a:prstGeom prst="rect">
            <a:avLst/>
          </a:prstGeom>
        </p:spPr>
      </p:pic>
      <p:pic>
        <p:nvPicPr>
          <p:cNvPr id="9" name="Picture 8" descr="A picture containing text, transport&#10;&#10;Description automatically generated">
            <a:extLst>
              <a:ext uri="{FF2B5EF4-FFF2-40B4-BE49-F238E27FC236}">
                <a16:creationId xmlns:a16="http://schemas.microsoft.com/office/drawing/2014/main" id="{874AFAF6-8E6B-4BCE-8B9F-5C90851B8F9D}"/>
              </a:ext>
            </a:extLst>
          </p:cNvPr>
          <p:cNvPicPr>
            <a:picLocks noChangeAspect="1"/>
          </p:cNvPicPr>
          <p:nvPr/>
        </p:nvPicPr>
        <p:blipFill>
          <a:blip r:embed="rId3" cstate="print">
            <a:extLst>
              <a:ext uri="{BEBA8EAE-BF5A-486C-A8C5-ECC9F3942E4B}">
                <a14:imgProps xmlns:a14="http://schemas.microsoft.com/office/drawing/2010/main">
                  <a14:imgLayer r:embed="rId4">
                    <a14:imgEffect>
                      <a14:artisticCutout/>
                    </a14:imgEffect>
                    <a14:imgEffect>
                      <a14:sharpenSoften amount="50000"/>
                    </a14:imgEffect>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6199811" y="3828209"/>
            <a:ext cx="1089393" cy="1089393"/>
          </a:xfrm>
          <a:prstGeom prst="rect">
            <a:avLst/>
          </a:prstGeom>
        </p:spPr>
      </p:pic>
      <p:pic>
        <p:nvPicPr>
          <p:cNvPr id="11" name="Picture 10" descr="A picture containing icon&#10;&#10;Description automatically generated">
            <a:extLst>
              <a:ext uri="{FF2B5EF4-FFF2-40B4-BE49-F238E27FC236}">
                <a16:creationId xmlns:a16="http://schemas.microsoft.com/office/drawing/2014/main" id="{91E60363-9F71-43E2-B4D9-12B57765E69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027303" y="3918156"/>
            <a:ext cx="1089393" cy="1089393"/>
          </a:xfrm>
          <a:prstGeom prst="rect">
            <a:avLst/>
          </a:prstGeom>
        </p:spPr>
      </p:pic>
      <p:pic>
        <p:nvPicPr>
          <p:cNvPr id="13" name="Picture 12" descr="Logo&#10;&#10;Description automatically generated">
            <a:extLst>
              <a:ext uri="{FF2B5EF4-FFF2-40B4-BE49-F238E27FC236}">
                <a16:creationId xmlns:a16="http://schemas.microsoft.com/office/drawing/2014/main" id="{A834F283-16A6-4DFC-AA32-0DBB5508242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817695" y="3785155"/>
            <a:ext cx="1126493" cy="1126493"/>
          </a:xfrm>
          <a:prstGeom prst="rect">
            <a:avLst/>
          </a:prstGeom>
        </p:spPr>
      </p:pic>
      <p:pic>
        <p:nvPicPr>
          <p:cNvPr id="15" name="Picture 14" descr="Logo, icon&#10;&#10;Description automatically generated">
            <a:extLst>
              <a:ext uri="{FF2B5EF4-FFF2-40B4-BE49-F238E27FC236}">
                <a16:creationId xmlns:a16="http://schemas.microsoft.com/office/drawing/2014/main" id="{002EBBC3-5504-482D-9582-755FE2C43C7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542330" y="3852761"/>
            <a:ext cx="1089393" cy="1089393"/>
          </a:xfrm>
          <a:prstGeom prst="rect">
            <a:avLst/>
          </a:prstGeom>
        </p:spPr>
      </p:pic>
    </p:spTree>
    <p:extLst>
      <p:ext uri="{BB962C8B-B14F-4D97-AF65-F5344CB8AC3E}">
        <p14:creationId xmlns:p14="http://schemas.microsoft.com/office/powerpoint/2010/main" val="3752460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BE103-8014-4B7B-AC94-F7542FCE260B}"/>
              </a:ext>
            </a:extLst>
          </p:cNvPr>
          <p:cNvSpPr>
            <a:spLocks noGrp="1"/>
          </p:cNvSpPr>
          <p:nvPr>
            <p:ph type="title"/>
          </p:nvPr>
        </p:nvSpPr>
        <p:spPr>
          <a:xfrm>
            <a:off x="717303" y="289519"/>
            <a:ext cx="7704000" cy="564300"/>
          </a:xfrm>
          <a:solidFill>
            <a:schemeClr val="accent1"/>
          </a:solidFill>
        </p:spPr>
        <p:style>
          <a:lnRef idx="3">
            <a:schemeClr val="lt1"/>
          </a:lnRef>
          <a:fillRef idx="1">
            <a:schemeClr val="dk1"/>
          </a:fillRef>
          <a:effectRef idx="1">
            <a:schemeClr val="dk1"/>
          </a:effectRef>
          <a:fontRef idx="minor">
            <a:schemeClr val="lt1"/>
          </a:fontRef>
        </p:style>
        <p:txBody>
          <a:bodyPr/>
          <a:lstStyle/>
          <a:p>
            <a:pPr marL="428625" indent="-428625">
              <a:buFont typeface="Arial" panose="020B0604020202020204" pitchFamily="34" charset="0"/>
              <a:buChar char="•"/>
            </a:pPr>
            <a:r>
              <a:rPr lang="en-GB" b="1" u="sng" dirty="0">
                <a:latin typeface="Arial" panose="020B0604020202020204" pitchFamily="34" charset="0"/>
                <a:cs typeface="Arial" panose="020B0604020202020204" pitchFamily="34" charset="0"/>
              </a:rPr>
              <a:t>It advances your career:</a:t>
            </a:r>
          </a:p>
        </p:txBody>
      </p:sp>
      <p:sp>
        <p:nvSpPr>
          <p:cNvPr id="3" name="Content Placeholder 2">
            <a:extLst>
              <a:ext uri="{FF2B5EF4-FFF2-40B4-BE49-F238E27FC236}">
                <a16:creationId xmlns:a16="http://schemas.microsoft.com/office/drawing/2014/main" id="{8021D4A6-857E-45EC-B946-B271E856E1D9}"/>
              </a:ext>
            </a:extLst>
          </p:cNvPr>
          <p:cNvSpPr>
            <a:spLocks noGrp="1"/>
          </p:cNvSpPr>
          <p:nvPr>
            <p:ph idx="1"/>
          </p:nvPr>
        </p:nvSpPr>
        <p:spPr>
          <a:xfrm>
            <a:off x="458272" y="853819"/>
            <a:ext cx="8227457" cy="1069859"/>
          </a:xfrm>
          <a:solidFill>
            <a:schemeClr val="accent1"/>
          </a:solidFill>
        </p:spPr>
        <p:style>
          <a:lnRef idx="3">
            <a:schemeClr val="lt1"/>
          </a:lnRef>
          <a:fillRef idx="1">
            <a:schemeClr val="dk1"/>
          </a:fillRef>
          <a:effectRef idx="1">
            <a:schemeClr val="dk1"/>
          </a:effectRef>
          <a:fontRef idx="minor">
            <a:schemeClr val="lt1"/>
          </a:fontRef>
        </p:style>
        <p:txBody>
          <a:bodyPr/>
          <a:lstStyle/>
          <a:p>
            <a:pPr marL="0" indent="0">
              <a:buNone/>
            </a:pPr>
            <a:r>
              <a:rPr lang="en-GB" sz="1350" dirty="0">
                <a:solidFill>
                  <a:schemeClr val="tx1"/>
                </a:solidFill>
                <a:latin typeface="Arial" panose="020B0604020202020204" pitchFamily="34" charset="0"/>
                <a:ea typeface="Calibri" panose="020F0502020204030204" pitchFamily="34" charset="0"/>
              </a:rPr>
              <a:t>Advancing your career can be facilitated through teamwork. Working together with people at work exposes you to their skill sets, allowing you to grow personally and professionally. It gives you the chance to expand your professional network by forging connections with people who may later present you with bigger and better chances.</a:t>
            </a:r>
            <a:endParaRPr lang="en-GB" dirty="0">
              <a:solidFill>
                <a:schemeClr val="tx1"/>
              </a:solidFill>
            </a:endParaRPr>
          </a:p>
        </p:txBody>
      </p:sp>
      <p:sp>
        <p:nvSpPr>
          <p:cNvPr id="4" name="TextBox 3">
            <a:extLst>
              <a:ext uri="{FF2B5EF4-FFF2-40B4-BE49-F238E27FC236}">
                <a16:creationId xmlns:a16="http://schemas.microsoft.com/office/drawing/2014/main" id="{BF817662-F2E8-4865-AAA7-BB5C19BB89D7}"/>
              </a:ext>
            </a:extLst>
          </p:cNvPr>
          <p:cNvSpPr txBox="1"/>
          <p:nvPr/>
        </p:nvSpPr>
        <p:spPr>
          <a:xfrm>
            <a:off x="455575" y="3003799"/>
            <a:ext cx="8227457" cy="507831"/>
          </a:xfrm>
          <a:prstGeom prst="rect">
            <a:avLst/>
          </a:prstGeom>
          <a:solidFill>
            <a:schemeClr val="accent1"/>
          </a:solidFill>
        </p:spPr>
        <p:style>
          <a:lnRef idx="3">
            <a:schemeClr val="lt1"/>
          </a:lnRef>
          <a:fillRef idx="1">
            <a:schemeClr val="dk1"/>
          </a:fillRef>
          <a:effectRef idx="1">
            <a:schemeClr val="dk1"/>
          </a:effectRef>
          <a:fontRef idx="minor">
            <a:schemeClr val="lt1"/>
          </a:fontRef>
        </p:style>
        <p:txBody>
          <a:bodyPr wrap="square" rtlCol="0">
            <a:spAutoFit/>
          </a:bodyPr>
          <a:lstStyle/>
          <a:p>
            <a:pPr marL="257175" indent="-257175" algn="ctr">
              <a:buFont typeface="Arial" panose="020B0604020202020204" pitchFamily="34" charset="0"/>
              <a:buChar char="•"/>
            </a:pPr>
            <a:r>
              <a:rPr lang="en-GB" sz="2700" b="1" u="sng" dirty="0">
                <a:solidFill>
                  <a:schemeClr val="tx1"/>
                </a:solidFill>
                <a:latin typeface="Arial" panose="020B0604020202020204" pitchFamily="34" charset="0"/>
                <a:cs typeface="Arial" panose="020B0604020202020204" pitchFamily="34" charset="0"/>
              </a:rPr>
              <a:t>It teaches conflict resolution skills:</a:t>
            </a:r>
          </a:p>
        </p:txBody>
      </p:sp>
      <p:sp>
        <p:nvSpPr>
          <p:cNvPr id="5" name="TextBox 4">
            <a:extLst>
              <a:ext uri="{FF2B5EF4-FFF2-40B4-BE49-F238E27FC236}">
                <a16:creationId xmlns:a16="http://schemas.microsoft.com/office/drawing/2014/main" id="{BFCBB1C6-C2C6-4A38-84FD-E8E45F9502C7}"/>
              </a:ext>
            </a:extLst>
          </p:cNvPr>
          <p:cNvSpPr txBox="1"/>
          <p:nvPr/>
        </p:nvSpPr>
        <p:spPr>
          <a:xfrm>
            <a:off x="458272" y="3597184"/>
            <a:ext cx="8227457" cy="1292662"/>
          </a:xfrm>
          <a:prstGeom prst="rect">
            <a:avLst/>
          </a:prstGeom>
          <a:solidFill>
            <a:schemeClr val="accent1"/>
          </a:solidFill>
        </p:spPr>
        <p:style>
          <a:lnRef idx="3">
            <a:schemeClr val="lt1"/>
          </a:lnRef>
          <a:fillRef idx="1">
            <a:schemeClr val="dk1"/>
          </a:fillRef>
          <a:effectRef idx="1">
            <a:schemeClr val="dk1"/>
          </a:effectRef>
          <a:fontRef idx="minor">
            <a:schemeClr val="lt1"/>
          </a:fontRef>
        </p:style>
        <p:txBody>
          <a:bodyPr wrap="square" rtlCol="0">
            <a:spAutoFit/>
          </a:bodyPr>
          <a:lstStyle/>
          <a:p>
            <a:r>
              <a:rPr lang="en-GB" sz="1350" dirty="0">
                <a:solidFill>
                  <a:schemeClr val="tx1"/>
                </a:solidFill>
                <a:latin typeface="Arial" panose="020B0604020202020204" pitchFamily="34" charset="0"/>
                <a:ea typeface="Calibri" panose="020F0502020204030204" pitchFamily="34" charset="0"/>
                <a:cs typeface="Arial" panose="020B0604020202020204" pitchFamily="34" charset="0"/>
              </a:rPr>
              <a:t>There are never two identical employees, and polar opposite personalities will clash at work. They might irritate one another since they frequently have dissimilar routines and working methods. However, because a team's members collaborate to achieve a single objective, they learn to settle disputes amicably for the sake of the project and their team. As it improves patient safety, this is particularly crucial in healthcare settings.</a:t>
            </a:r>
          </a:p>
          <a:p>
            <a:endParaRPr lang="en-GB" sz="1050" dirty="0"/>
          </a:p>
        </p:txBody>
      </p:sp>
      <p:pic>
        <p:nvPicPr>
          <p:cNvPr id="7" name="Picture 6" descr="Icon&#10;&#10;Description automatically generated">
            <a:extLst>
              <a:ext uri="{FF2B5EF4-FFF2-40B4-BE49-F238E27FC236}">
                <a16:creationId xmlns:a16="http://schemas.microsoft.com/office/drawing/2014/main" id="{DF71877B-A826-45AE-A9E6-ED244BD00B7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5575" y="2032316"/>
            <a:ext cx="856463" cy="856463"/>
          </a:xfrm>
          <a:prstGeom prst="rect">
            <a:avLst/>
          </a:prstGeom>
        </p:spPr>
      </p:pic>
      <p:pic>
        <p:nvPicPr>
          <p:cNvPr id="9" name="Picture 8" descr="A picture containing logo&#10;&#10;Description automatically generated">
            <a:extLst>
              <a:ext uri="{FF2B5EF4-FFF2-40B4-BE49-F238E27FC236}">
                <a16:creationId xmlns:a16="http://schemas.microsoft.com/office/drawing/2014/main" id="{DB4384A8-B3D3-4240-8C14-DA9A1ED1460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5575" y="1"/>
            <a:ext cx="856463" cy="856463"/>
          </a:xfrm>
          <a:prstGeom prst="rect">
            <a:avLst/>
          </a:prstGeom>
        </p:spPr>
      </p:pic>
      <p:pic>
        <p:nvPicPr>
          <p:cNvPr id="11" name="Picture 10" descr="Icon&#10;&#10;Description automatically generated">
            <a:extLst>
              <a:ext uri="{FF2B5EF4-FFF2-40B4-BE49-F238E27FC236}">
                <a16:creationId xmlns:a16="http://schemas.microsoft.com/office/drawing/2014/main" id="{B5AE8F29-DBF6-4D13-B667-FA8DA7CAD91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01670" y="2031825"/>
            <a:ext cx="856954" cy="856954"/>
          </a:xfrm>
          <a:prstGeom prst="rect">
            <a:avLst/>
          </a:prstGeom>
        </p:spPr>
      </p:pic>
      <p:pic>
        <p:nvPicPr>
          <p:cNvPr id="13" name="Picture 12" descr="Icon&#10;&#10;Description automatically generated">
            <a:extLst>
              <a:ext uri="{FF2B5EF4-FFF2-40B4-BE49-F238E27FC236}">
                <a16:creationId xmlns:a16="http://schemas.microsoft.com/office/drawing/2014/main" id="{55C51AD7-81AF-466A-A98F-45F7F2A6625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685868" y="2025374"/>
            <a:ext cx="856463" cy="856463"/>
          </a:xfrm>
          <a:prstGeom prst="rect">
            <a:avLst/>
          </a:prstGeom>
        </p:spPr>
      </p:pic>
      <p:pic>
        <p:nvPicPr>
          <p:cNvPr id="15" name="Picture 14" descr="Logo, icon&#10;&#10;Description automatically generated">
            <a:extLst>
              <a:ext uri="{FF2B5EF4-FFF2-40B4-BE49-F238E27FC236}">
                <a16:creationId xmlns:a16="http://schemas.microsoft.com/office/drawing/2014/main" id="{41B7BAB8-A1D3-4236-800C-B425CA2A8A9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826434" y="2025374"/>
            <a:ext cx="856598" cy="856598"/>
          </a:xfrm>
          <a:prstGeom prst="rect">
            <a:avLst/>
          </a:prstGeom>
        </p:spPr>
      </p:pic>
      <p:pic>
        <p:nvPicPr>
          <p:cNvPr id="17" name="Picture 16" descr="Icon&#10;&#10;Description automatically generated">
            <a:extLst>
              <a:ext uri="{FF2B5EF4-FFF2-40B4-BE49-F238E27FC236}">
                <a16:creationId xmlns:a16="http://schemas.microsoft.com/office/drawing/2014/main" id="{004C2D2C-24F5-4958-89AE-CDF3073295D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141072" y="2041044"/>
            <a:ext cx="856463" cy="856463"/>
          </a:xfrm>
          <a:prstGeom prst="rect">
            <a:avLst/>
          </a:prstGeom>
        </p:spPr>
      </p:pic>
    </p:spTree>
    <p:extLst>
      <p:ext uri="{BB962C8B-B14F-4D97-AF65-F5344CB8AC3E}">
        <p14:creationId xmlns:p14="http://schemas.microsoft.com/office/powerpoint/2010/main" val="1881286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AEB5528-8165-4676-A0D5-57952D958C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1" y="0"/>
            <a:ext cx="913933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37" name="Rectangle 36">
            <a:extLst>
              <a:ext uri="{FF2B5EF4-FFF2-40B4-BE49-F238E27FC236}">
                <a16:creationId xmlns:a16="http://schemas.microsoft.com/office/drawing/2014/main" id="{2AAB8E32-4FEE-49EB-8648-629F39643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1665" y="1015486"/>
            <a:ext cx="3481145" cy="3943349"/>
          </a:xfrm>
          <a:prstGeom prst="rect">
            <a:avLst/>
          </a:prstGeom>
          <a:solidFill>
            <a:srgbClr val="FEFFFF"/>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39" name="Freeform 6">
            <a:extLst>
              <a:ext uri="{FF2B5EF4-FFF2-40B4-BE49-F238E27FC236}">
                <a16:creationId xmlns:a16="http://schemas.microsoft.com/office/drawing/2014/main" id="{EB20AE0A-4279-482A-A061-B2C2A9C5C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95524" y="675611"/>
            <a:ext cx="569565" cy="428322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68580" tIns="34290" rIns="68580" bIns="34290" numCol="1" anchor="t" anchorCtr="0" compatLnSpc="1">
            <a:prstTxWarp prst="textNoShape">
              <a:avLst/>
            </a:prstTxWarp>
          </a:bodyPr>
          <a:lstStyle/>
          <a:p>
            <a:endParaRPr lang="en-US" sz="1050"/>
          </a:p>
        </p:txBody>
      </p:sp>
      <p:sp>
        <p:nvSpPr>
          <p:cNvPr id="41" name="Freeform 7">
            <a:extLst>
              <a:ext uri="{FF2B5EF4-FFF2-40B4-BE49-F238E27FC236}">
                <a16:creationId xmlns:a16="http://schemas.microsoft.com/office/drawing/2014/main" id="{24205AE5-3CD7-498A-9965-019393399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94521" y="474874"/>
            <a:ext cx="361896" cy="4141061"/>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68580" tIns="34290" rIns="68580" bIns="34290" numCol="1" anchor="t" anchorCtr="0" compatLnSpc="1">
            <a:prstTxWarp prst="textNoShape">
              <a:avLst/>
            </a:prstTxWarp>
          </a:bodyPr>
          <a:lstStyle/>
          <a:p>
            <a:endParaRPr lang="en-US" sz="1050"/>
          </a:p>
        </p:txBody>
      </p:sp>
      <p:sp>
        <p:nvSpPr>
          <p:cNvPr id="43" name="Rectangle 8">
            <a:extLst>
              <a:ext uri="{FF2B5EF4-FFF2-40B4-BE49-F238E27FC236}">
                <a16:creationId xmlns:a16="http://schemas.microsoft.com/office/drawing/2014/main" id="{9E8636D1-EA1E-4E9C-82CE-DC0564AF8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91" y="475560"/>
            <a:ext cx="5455226" cy="3938735"/>
          </a:xfrm>
          <a:prstGeom prst="rect">
            <a:avLst/>
          </a:prstGeom>
          <a:solidFill>
            <a:schemeClr val="accent1"/>
          </a:solidFill>
          <a:ln>
            <a:noFill/>
          </a:ln>
        </p:spPr>
        <p:txBody>
          <a:bodyPr vert="horz" wrap="square" lIns="68580" tIns="34290" rIns="68580" bIns="34290" numCol="1" anchor="t" anchorCtr="0" compatLnSpc="1">
            <a:prstTxWarp prst="textNoShape">
              <a:avLst/>
            </a:prstTxWarp>
          </a:bodyPr>
          <a:lstStyle/>
          <a:p>
            <a:endParaRPr lang="en-US" sz="1050"/>
          </a:p>
        </p:txBody>
      </p:sp>
      <p:sp>
        <p:nvSpPr>
          <p:cNvPr id="2" name="Title 1">
            <a:extLst>
              <a:ext uri="{FF2B5EF4-FFF2-40B4-BE49-F238E27FC236}">
                <a16:creationId xmlns:a16="http://schemas.microsoft.com/office/drawing/2014/main" id="{CC01790A-93BF-4F7F-B769-E45DF315A733}"/>
              </a:ext>
            </a:extLst>
          </p:cNvPr>
          <p:cNvSpPr>
            <a:spLocks noGrp="1"/>
          </p:cNvSpPr>
          <p:nvPr>
            <p:ph type="title"/>
          </p:nvPr>
        </p:nvSpPr>
        <p:spPr>
          <a:xfrm>
            <a:off x="604184" y="713454"/>
            <a:ext cx="4610996" cy="892910"/>
          </a:xfrm>
          <a:solidFill>
            <a:schemeClr val="accent1"/>
          </a:solidFill>
        </p:spPr>
        <p:style>
          <a:lnRef idx="3">
            <a:schemeClr val="lt1"/>
          </a:lnRef>
          <a:fillRef idx="1">
            <a:schemeClr val="dk1"/>
          </a:fillRef>
          <a:effectRef idx="1">
            <a:schemeClr val="dk1"/>
          </a:effectRef>
          <a:fontRef idx="minor">
            <a:schemeClr val="lt1"/>
          </a:fontRef>
        </p:style>
        <p:txBody>
          <a:bodyPr>
            <a:normAutofit fontScale="90000"/>
          </a:bodyPr>
          <a:lstStyle/>
          <a:p>
            <a:pPr marL="428625" indent="-428625">
              <a:lnSpc>
                <a:spcPct val="90000"/>
              </a:lnSpc>
              <a:buFont typeface="Wingdings" panose="05000000000000000000" pitchFamily="2" charset="2"/>
              <a:buChar char="ü"/>
            </a:pPr>
            <a:r>
              <a:rPr lang="en-GB" b="1" u="sng" dirty="0">
                <a:solidFill>
                  <a:schemeClr val="tx1"/>
                </a:solidFill>
                <a:latin typeface="Arial" panose="020B0604020202020204" pitchFamily="34" charset="0"/>
                <a:cs typeface="Arial" panose="020B0604020202020204" pitchFamily="34" charset="0"/>
              </a:rPr>
              <a:t>How to foster team work in the Workplace</a:t>
            </a:r>
          </a:p>
        </p:txBody>
      </p:sp>
      <p:sp>
        <p:nvSpPr>
          <p:cNvPr id="3" name="Content Placeholder 2">
            <a:extLst>
              <a:ext uri="{FF2B5EF4-FFF2-40B4-BE49-F238E27FC236}">
                <a16:creationId xmlns:a16="http://schemas.microsoft.com/office/drawing/2014/main" id="{B95F8051-C8CD-4939-ABD0-83925FDA1FC9}"/>
              </a:ext>
            </a:extLst>
          </p:cNvPr>
          <p:cNvSpPr>
            <a:spLocks noGrp="1"/>
          </p:cNvSpPr>
          <p:nvPr>
            <p:ph idx="1"/>
          </p:nvPr>
        </p:nvSpPr>
        <p:spPr>
          <a:xfrm>
            <a:off x="609352" y="1674444"/>
            <a:ext cx="4610996" cy="2476138"/>
          </a:xfrm>
          <a:solidFill>
            <a:schemeClr val="accent1"/>
          </a:solidFill>
        </p:spPr>
        <p:style>
          <a:lnRef idx="3">
            <a:schemeClr val="lt1"/>
          </a:lnRef>
          <a:fillRef idx="1">
            <a:schemeClr val="dk1"/>
          </a:fillRef>
          <a:effectRef idx="1">
            <a:schemeClr val="dk1"/>
          </a:effectRef>
          <a:fontRef idx="minor">
            <a:schemeClr val="lt1"/>
          </a:fontRef>
        </p:style>
        <p:txBody>
          <a:bodyPr anchor="t">
            <a:normAutofit/>
          </a:bodyPr>
          <a:lstStyle/>
          <a:p>
            <a:pPr marL="0" indent="0">
              <a:lnSpc>
                <a:spcPct val="90000"/>
              </a:lnSpc>
              <a:buNone/>
            </a:pPr>
            <a:r>
              <a:rPr lang="en-GB" sz="825" b="1" dirty="0">
                <a:solidFill>
                  <a:schemeClr val="tx1"/>
                </a:solidFill>
                <a:latin typeface="Arial" panose="020B0604020202020204" pitchFamily="34" charset="0"/>
                <a:ea typeface="Calibri" panose="020F0502020204030204" pitchFamily="34" charset="0"/>
                <a:cs typeface="Arial" panose="020B0604020202020204" pitchFamily="34" charset="0"/>
              </a:rPr>
              <a:t>Many leaders wouldn't be able to succeed without strong collaboration. We discovered that creating a space devoted to team development is a fantastic concept, but inspiring your team members through this shift may be challenging without assistance. The following advices from industry experts might help you motivate your staff to collaborate.</a:t>
            </a:r>
          </a:p>
          <a:p>
            <a:pPr marL="0" indent="0">
              <a:lnSpc>
                <a:spcPct val="90000"/>
              </a:lnSpc>
              <a:buNone/>
            </a:pPr>
            <a:endParaRPr lang="en-GB" sz="825" b="1"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90000"/>
              </a:lnSpc>
              <a:buFont typeface="Wingdings" panose="05000000000000000000" pitchFamily="2" charset="2"/>
              <a:buChar char="§"/>
            </a:pPr>
            <a:r>
              <a:rPr lang="en-GB" sz="825" b="1" dirty="0">
                <a:solidFill>
                  <a:schemeClr val="tx1"/>
                </a:solidFill>
                <a:latin typeface="Arial" panose="020B0604020202020204" pitchFamily="34" charset="0"/>
                <a:ea typeface="Calibri" panose="020F0502020204030204" pitchFamily="34" charset="0"/>
                <a:cs typeface="Arial" panose="020B0604020202020204" pitchFamily="34" charset="0"/>
              </a:rPr>
              <a:t>Clarify roles and responsibilities:</a:t>
            </a:r>
          </a:p>
          <a:p>
            <a:pPr marL="0" indent="0">
              <a:lnSpc>
                <a:spcPct val="90000"/>
              </a:lnSpc>
              <a:buNone/>
            </a:pPr>
            <a:r>
              <a:rPr lang="en-GB" sz="825" dirty="0">
                <a:solidFill>
                  <a:schemeClr val="tx1"/>
                </a:solidFill>
                <a:latin typeface="Arial" panose="020B0604020202020204" pitchFamily="34" charset="0"/>
                <a:ea typeface="Calibri" panose="020F0502020204030204" pitchFamily="34" charset="0"/>
                <a:cs typeface="Arial" panose="020B0604020202020204" pitchFamily="34" charset="0"/>
              </a:rPr>
              <a:t>Make sure that each duty is assigned properly; else, misunderstanding may arise.</a:t>
            </a:r>
          </a:p>
          <a:p>
            <a:pPr marL="0" indent="0">
              <a:lnSpc>
                <a:spcPct val="90000"/>
              </a:lnSpc>
              <a:buNone/>
            </a:pPr>
            <a:endParaRPr lang="en-GB" sz="825"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90000"/>
              </a:lnSpc>
              <a:buFont typeface="Wingdings" panose="05000000000000000000" pitchFamily="2" charset="2"/>
              <a:buChar char="§"/>
            </a:pPr>
            <a:r>
              <a:rPr lang="en-GB" sz="825" b="1" dirty="0">
                <a:solidFill>
                  <a:schemeClr val="tx1"/>
                </a:solidFill>
                <a:latin typeface="Arial" panose="020B0604020202020204" pitchFamily="34" charset="0"/>
                <a:ea typeface="Calibri" panose="020F0502020204030204" pitchFamily="34" charset="0"/>
                <a:cs typeface="Arial" panose="020B0604020202020204" pitchFamily="34" charset="0"/>
              </a:rPr>
              <a:t>Define objectives and goals:</a:t>
            </a:r>
          </a:p>
          <a:p>
            <a:pPr marL="0" indent="0">
              <a:lnSpc>
                <a:spcPct val="90000"/>
              </a:lnSpc>
              <a:buNone/>
            </a:pPr>
            <a:r>
              <a:rPr lang="en-GB" sz="825" dirty="0">
                <a:solidFill>
                  <a:schemeClr val="tx1"/>
                </a:solidFill>
                <a:latin typeface="Arial" panose="020B0604020202020204" pitchFamily="34" charset="0"/>
                <a:ea typeface="Calibri" panose="020F0502020204030204" pitchFamily="34" charset="0"/>
              </a:rPr>
              <a:t>A team that performs well needs a target to work toward.</a:t>
            </a:r>
          </a:p>
          <a:p>
            <a:pPr marL="0" indent="0">
              <a:lnSpc>
                <a:spcPct val="90000"/>
              </a:lnSpc>
              <a:buNone/>
            </a:pPr>
            <a:endParaRPr lang="en-GB" sz="825" dirty="0">
              <a:solidFill>
                <a:schemeClr val="tx1"/>
              </a:solidFill>
              <a:latin typeface="Arial" panose="020B0604020202020204" pitchFamily="34" charset="0"/>
              <a:ea typeface="Calibri" panose="020F0502020204030204" pitchFamily="34" charset="0"/>
            </a:endParaRPr>
          </a:p>
          <a:p>
            <a:pPr>
              <a:lnSpc>
                <a:spcPct val="90000"/>
              </a:lnSpc>
              <a:buFont typeface="Wingdings" panose="05000000000000000000" pitchFamily="2" charset="2"/>
              <a:buChar char="§"/>
            </a:pPr>
            <a:r>
              <a:rPr lang="en-GB" sz="825" b="1" dirty="0">
                <a:solidFill>
                  <a:schemeClr val="tx1"/>
                </a:solidFill>
                <a:latin typeface="Arial" panose="020B0604020202020204" pitchFamily="34" charset="0"/>
                <a:ea typeface="Calibri" panose="020F0502020204030204" pitchFamily="34" charset="0"/>
                <a:cs typeface="Arial" panose="020B0604020202020204" pitchFamily="34" charset="0"/>
              </a:rPr>
              <a:t>Establish rules early:</a:t>
            </a:r>
          </a:p>
          <a:p>
            <a:pPr marL="0" indent="0">
              <a:lnSpc>
                <a:spcPct val="90000"/>
              </a:lnSpc>
              <a:buNone/>
            </a:pPr>
            <a:r>
              <a:rPr lang="en-GB" sz="825" dirty="0">
                <a:solidFill>
                  <a:schemeClr val="tx1"/>
                </a:solidFill>
                <a:latin typeface="Arial" panose="020B0604020202020204" pitchFamily="34" charset="0"/>
                <a:ea typeface="Calibri" panose="020F0502020204030204" pitchFamily="34" charset="0"/>
              </a:rPr>
              <a:t>Members of our team should be aware of who to report to, how to carry out particular procedures, and where to file complaints or excused absences.</a:t>
            </a:r>
          </a:p>
          <a:p>
            <a:pPr marL="0" indent="0">
              <a:lnSpc>
                <a:spcPct val="90000"/>
              </a:lnSpc>
              <a:buNone/>
            </a:pPr>
            <a:endParaRPr lang="en-GB" sz="825" dirty="0">
              <a:solidFill>
                <a:schemeClr val="tx1"/>
              </a:solidFill>
              <a:latin typeface="Arial" panose="020B0604020202020204" pitchFamily="34" charset="0"/>
              <a:ea typeface="Calibri" panose="020F0502020204030204" pitchFamily="34" charset="0"/>
            </a:endParaRPr>
          </a:p>
          <a:p>
            <a:pPr>
              <a:lnSpc>
                <a:spcPct val="90000"/>
              </a:lnSpc>
              <a:buFont typeface="Wingdings" panose="05000000000000000000" pitchFamily="2" charset="2"/>
              <a:buChar char="§"/>
            </a:pPr>
            <a:r>
              <a:rPr lang="en-GB" sz="825" b="1" dirty="0">
                <a:solidFill>
                  <a:schemeClr val="tx1"/>
                </a:solidFill>
                <a:latin typeface="Arial" panose="020B0604020202020204" pitchFamily="34" charset="0"/>
                <a:ea typeface="Calibri" panose="020F0502020204030204" pitchFamily="34" charset="0"/>
                <a:cs typeface="Arial" panose="020B0604020202020204" pitchFamily="34" charset="0"/>
              </a:rPr>
              <a:t>Encourage team thinking:</a:t>
            </a:r>
          </a:p>
          <a:p>
            <a:pPr marL="0" indent="0">
              <a:lnSpc>
                <a:spcPct val="90000"/>
              </a:lnSpc>
              <a:buNone/>
            </a:pPr>
            <a:r>
              <a:rPr lang="en-GB" sz="825" dirty="0">
                <a:solidFill>
                  <a:schemeClr val="tx1"/>
                </a:solidFill>
                <a:latin typeface="Arial" panose="020B0604020202020204" pitchFamily="34" charset="0"/>
                <a:ea typeface="Calibri" panose="020F0502020204030204" pitchFamily="34" charset="0"/>
                <a:cs typeface="Arial" panose="020B0604020202020204" pitchFamily="34" charset="0"/>
              </a:rPr>
              <a:t>Perform performance evaluations and establish standards as team members get comfortable in their jobs and begin to finish tasks.</a:t>
            </a:r>
          </a:p>
          <a:p>
            <a:pPr marL="0" indent="0">
              <a:lnSpc>
                <a:spcPct val="90000"/>
              </a:lnSpc>
              <a:buNone/>
            </a:pPr>
            <a:endParaRPr lang="en-GB" sz="825" b="1" dirty="0">
              <a:solidFill>
                <a:srgbClr val="FEFFFF"/>
              </a:solidFill>
              <a:latin typeface="Arial" panose="020B0604020202020204" pitchFamily="34" charset="0"/>
              <a:ea typeface="Calibri" panose="020F0502020204030204" pitchFamily="34" charset="0"/>
              <a:cs typeface="Arial" panose="020B0604020202020204" pitchFamily="34" charset="0"/>
            </a:endParaRPr>
          </a:p>
          <a:p>
            <a:pPr marL="0" indent="0">
              <a:lnSpc>
                <a:spcPct val="90000"/>
              </a:lnSpc>
              <a:buNone/>
            </a:pPr>
            <a:endParaRPr lang="en-GB" sz="825" dirty="0">
              <a:solidFill>
                <a:srgbClr val="FEFFFF"/>
              </a:solidFill>
            </a:endParaRPr>
          </a:p>
        </p:txBody>
      </p:sp>
      <p:pic>
        <p:nvPicPr>
          <p:cNvPr id="7" name="Picture 6" descr="Icon&#10;&#10;Description automatically generated">
            <a:extLst>
              <a:ext uri="{FF2B5EF4-FFF2-40B4-BE49-F238E27FC236}">
                <a16:creationId xmlns:a16="http://schemas.microsoft.com/office/drawing/2014/main" id="{661053C1-B6D6-4EB4-AAD4-06BE89F42F5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81505" y="1257754"/>
            <a:ext cx="1561064" cy="1561064"/>
          </a:xfrm>
          <a:prstGeom prst="rect">
            <a:avLst/>
          </a:prstGeom>
        </p:spPr>
      </p:pic>
      <p:pic>
        <p:nvPicPr>
          <p:cNvPr id="5" name="Picture 4" descr="Icon&#10;&#10;Description automatically generated">
            <a:extLst>
              <a:ext uri="{FF2B5EF4-FFF2-40B4-BE49-F238E27FC236}">
                <a16:creationId xmlns:a16="http://schemas.microsoft.com/office/drawing/2014/main" id="{3E859806-8F0B-4EF9-9A77-8DC8D19DA28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65331" y="1258578"/>
            <a:ext cx="1557496" cy="1557496"/>
          </a:xfrm>
          <a:prstGeom prst="rect">
            <a:avLst/>
          </a:prstGeom>
        </p:spPr>
      </p:pic>
      <p:pic>
        <p:nvPicPr>
          <p:cNvPr id="11" name="Picture 10" descr="Icon&#10;&#10;Description automatically generated">
            <a:extLst>
              <a:ext uri="{FF2B5EF4-FFF2-40B4-BE49-F238E27FC236}">
                <a16:creationId xmlns:a16="http://schemas.microsoft.com/office/drawing/2014/main" id="{686D9C8E-11BE-4974-ABB7-3F1A0BB6CD0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81505" y="3077179"/>
            <a:ext cx="1561064" cy="1561064"/>
          </a:xfrm>
          <a:prstGeom prst="rect">
            <a:avLst/>
          </a:prstGeom>
        </p:spPr>
      </p:pic>
      <p:pic>
        <p:nvPicPr>
          <p:cNvPr id="9" name="Picture 8" descr="Icon&#10;&#10;Description automatically generated">
            <a:extLst>
              <a:ext uri="{FF2B5EF4-FFF2-40B4-BE49-F238E27FC236}">
                <a16:creationId xmlns:a16="http://schemas.microsoft.com/office/drawing/2014/main" id="{BED4012B-D398-4726-B6C0-0876575901F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465331" y="3078963"/>
            <a:ext cx="1557496" cy="1557496"/>
          </a:xfrm>
          <a:prstGeom prst="rect">
            <a:avLst/>
          </a:prstGeom>
        </p:spPr>
      </p:pic>
    </p:spTree>
    <p:extLst>
      <p:ext uri="{BB962C8B-B14F-4D97-AF65-F5344CB8AC3E}">
        <p14:creationId xmlns:p14="http://schemas.microsoft.com/office/powerpoint/2010/main" val="2498881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1" y="0"/>
            <a:ext cx="9141619"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2" name="Title 1">
            <a:extLst>
              <a:ext uri="{FF2B5EF4-FFF2-40B4-BE49-F238E27FC236}">
                <a16:creationId xmlns:a16="http://schemas.microsoft.com/office/drawing/2014/main" id="{7DE17FF2-DBDD-4710-808D-461B41C47967}"/>
              </a:ext>
            </a:extLst>
          </p:cNvPr>
          <p:cNvSpPr>
            <a:spLocks noGrp="1"/>
          </p:cNvSpPr>
          <p:nvPr>
            <p:ph type="title"/>
          </p:nvPr>
        </p:nvSpPr>
        <p:spPr>
          <a:xfrm>
            <a:off x="5264995" y="679292"/>
            <a:ext cx="3145935" cy="918295"/>
          </a:xfrm>
          <a:noFill/>
          <a:ln>
            <a:noFill/>
          </a:ln>
        </p:spPr>
        <p:style>
          <a:lnRef idx="0">
            <a:scrgbClr r="0" g="0" b="0"/>
          </a:lnRef>
          <a:fillRef idx="0">
            <a:scrgbClr r="0" g="0" b="0"/>
          </a:fillRef>
          <a:effectRef idx="0">
            <a:scrgbClr r="0" g="0" b="0"/>
          </a:effectRef>
          <a:fontRef idx="minor">
            <a:schemeClr val="dk1"/>
          </a:fontRef>
        </p:style>
        <p:txBody>
          <a:bodyPr anchor="b">
            <a:normAutofit fontScale="90000"/>
          </a:bodyPr>
          <a:lstStyle/>
          <a:p>
            <a:r>
              <a:rPr lang="en-GB" sz="4125" b="1" dirty="0">
                <a:solidFill>
                  <a:schemeClr val="tx1"/>
                </a:solidFill>
                <a:latin typeface="Arial Black" panose="020B0A04020102020204" pitchFamily="34" charset="0"/>
                <a:cs typeface="Arial" panose="020B0604020202020204" pitchFamily="34" charset="0"/>
              </a:rPr>
              <a:t>Conclusion</a:t>
            </a:r>
          </a:p>
        </p:txBody>
      </p:sp>
      <p:sp>
        <p:nvSpPr>
          <p:cNvPr id="40" name="Freeform: Shape 39">
            <a:extLst>
              <a:ext uri="{FF2B5EF4-FFF2-40B4-BE49-F238E27FC236}">
                <a16:creationId xmlns:a16="http://schemas.microsoft.com/office/drawing/2014/main" id="{5841E0DD-1BA7-47EA-92C1-DFCD469D0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008" y="0"/>
            <a:ext cx="3145936" cy="1915164"/>
          </a:xfrm>
          <a:custGeom>
            <a:avLst/>
            <a:gdLst>
              <a:gd name="connsiteX0" fmla="*/ 51087 w 4195674"/>
              <a:gd name="connsiteY0" fmla="*/ 0 h 2553552"/>
              <a:gd name="connsiteX1" fmla="*/ 4144587 w 4195674"/>
              <a:gd name="connsiteY1" fmla="*/ 0 h 2553552"/>
              <a:gd name="connsiteX2" fmla="*/ 4153054 w 4195674"/>
              <a:gd name="connsiteY2" fmla="*/ 32928 h 2553552"/>
              <a:gd name="connsiteX3" fmla="*/ 4195674 w 4195674"/>
              <a:gd name="connsiteY3" fmla="*/ 455715 h 2553552"/>
              <a:gd name="connsiteX4" fmla="*/ 2097837 w 4195674"/>
              <a:gd name="connsiteY4" fmla="*/ 2553552 h 2553552"/>
              <a:gd name="connsiteX5" fmla="*/ 0 w 4195674"/>
              <a:gd name="connsiteY5" fmla="*/ 455715 h 2553552"/>
              <a:gd name="connsiteX6" fmla="*/ 42621 w 4195674"/>
              <a:gd name="connsiteY6" fmla="*/ 32928 h 255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2553552">
                <a:moveTo>
                  <a:pt x="51087" y="0"/>
                </a:moveTo>
                <a:lnTo>
                  <a:pt x="4144587" y="0"/>
                </a:lnTo>
                <a:lnTo>
                  <a:pt x="4153054" y="32928"/>
                </a:lnTo>
                <a:cubicBezTo>
                  <a:pt x="4180999" y="169492"/>
                  <a:pt x="4195674" y="310890"/>
                  <a:pt x="4195674" y="455715"/>
                </a:cubicBezTo>
                <a:cubicBezTo>
                  <a:pt x="4195674" y="1614318"/>
                  <a:pt x="3256440" y="2553552"/>
                  <a:pt x="2097837" y="2553552"/>
                </a:cubicBezTo>
                <a:cubicBezTo>
                  <a:pt x="939234" y="2553552"/>
                  <a:pt x="0" y="1614318"/>
                  <a:pt x="0" y="455715"/>
                </a:cubicBezTo>
                <a:cubicBezTo>
                  <a:pt x="0" y="310890"/>
                  <a:pt x="14676" y="169492"/>
                  <a:pt x="42621" y="32928"/>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solidFill>
                <a:schemeClr val="tx1"/>
              </a:solidFill>
            </a:endParaRPr>
          </a:p>
        </p:txBody>
      </p:sp>
      <p:pic>
        <p:nvPicPr>
          <p:cNvPr id="11" name="Picture 10" descr="Icon&#10;&#10;Description automatically generated">
            <a:extLst>
              <a:ext uri="{FF2B5EF4-FFF2-40B4-BE49-F238E27FC236}">
                <a16:creationId xmlns:a16="http://schemas.microsoft.com/office/drawing/2014/main" id="{4AD97974-787F-41C0-BF3C-A4804BB7F04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3097" y="102583"/>
            <a:ext cx="1451201" cy="1451201"/>
          </a:xfrm>
          <a:prstGeom prst="rect">
            <a:avLst/>
          </a:prstGeom>
        </p:spPr>
      </p:pic>
      <p:sp>
        <p:nvSpPr>
          <p:cNvPr id="4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3142" y="740338"/>
            <a:ext cx="128603" cy="128636"/>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sz="1050"/>
          </a:p>
        </p:txBody>
      </p:sp>
      <p:sp>
        <p:nvSpPr>
          <p:cNvPr id="44" name="Freeform: Shape 43">
            <a:extLst>
              <a:ext uri="{FF2B5EF4-FFF2-40B4-BE49-F238E27FC236}">
                <a16:creationId xmlns:a16="http://schemas.microsoft.com/office/drawing/2014/main" id="{8D3BEFDA-0C8B-4C24-AF49-B7E58C98D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1" y="2067609"/>
            <a:ext cx="3379571" cy="3075892"/>
          </a:xfrm>
          <a:custGeom>
            <a:avLst/>
            <a:gdLst>
              <a:gd name="connsiteX0" fmla="*/ 1188901 w 4507268"/>
              <a:gd name="connsiteY0" fmla="*/ 0 h 4101189"/>
              <a:gd name="connsiteX1" fmla="*/ 4507268 w 4507268"/>
              <a:gd name="connsiteY1" fmla="*/ 3318367 h 4101189"/>
              <a:gd name="connsiteX2" fmla="*/ 4439851 w 4507268"/>
              <a:gd name="connsiteY2" fmla="*/ 3987135 h 4101189"/>
              <a:gd name="connsiteX3" fmla="*/ 4410525 w 4507268"/>
              <a:gd name="connsiteY3" fmla="*/ 4101189 h 4101189"/>
              <a:gd name="connsiteX4" fmla="*/ 0 w 4507268"/>
              <a:gd name="connsiteY4" fmla="*/ 4101189 h 4101189"/>
              <a:gd name="connsiteX5" fmla="*/ 0 w 4507268"/>
              <a:gd name="connsiteY5" fmla="*/ 221283 h 4101189"/>
              <a:gd name="connsiteX6" fmla="*/ 47936 w 4507268"/>
              <a:gd name="connsiteY6" fmla="*/ 201358 h 4101189"/>
              <a:gd name="connsiteX7" fmla="*/ 1188901 w 4507268"/>
              <a:gd name="connsiteY7" fmla="*/ 0 h 41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07268" h="4101189">
                <a:moveTo>
                  <a:pt x="1188901" y="0"/>
                </a:moveTo>
                <a:cubicBezTo>
                  <a:pt x="3021585" y="0"/>
                  <a:pt x="4507268" y="1485684"/>
                  <a:pt x="4507268" y="3318367"/>
                </a:cubicBezTo>
                <a:cubicBezTo>
                  <a:pt x="4507268" y="3547453"/>
                  <a:pt x="4484055" y="3771117"/>
                  <a:pt x="4439851" y="3987135"/>
                </a:cubicBezTo>
                <a:lnTo>
                  <a:pt x="4410525" y="4101189"/>
                </a:lnTo>
                <a:lnTo>
                  <a:pt x="0" y="4101189"/>
                </a:lnTo>
                <a:lnTo>
                  <a:pt x="0" y="221283"/>
                </a:lnTo>
                <a:lnTo>
                  <a:pt x="47936" y="201358"/>
                </a:lnTo>
                <a:cubicBezTo>
                  <a:pt x="403707" y="71093"/>
                  <a:pt x="788002" y="0"/>
                  <a:pt x="1188901"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solidFill>
                <a:schemeClr val="tx1"/>
              </a:solidFill>
            </a:endParaRPr>
          </a:p>
        </p:txBody>
      </p:sp>
      <p:sp>
        <p:nvSpPr>
          <p:cNvPr id="46" name="Oval 45">
            <a:extLst>
              <a:ext uri="{FF2B5EF4-FFF2-40B4-BE49-F238E27FC236}">
                <a16:creationId xmlns:a16="http://schemas.microsoft.com/office/drawing/2014/main" id="{7400EEA6-B330-4DBC-A821-469627E96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80532" y="1201039"/>
            <a:ext cx="2065586" cy="2066123"/>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solidFill>
                <a:schemeClr val="tx1"/>
              </a:solidFill>
            </a:endParaRPr>
          </a:p>
        </p:txBody>
      </p:sp>
      <p:sp>
        <p:nvSpPr>
          <p:cNvPr id="4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3037" y="3681604"/>
            <a:ext cx="118128" cy="118159"/>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sz="1050"/>
          </a:p>
        </p:txBody>
      </p:sp>
      <p:sp>
        <p:nvSpPr>
          <p:cNvPr id="5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0739" y="4331313"/>
            <a:ext cx="84298" cy="84320"/>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sz="1050">
              <a:solidFill>
                <a:schemeClr val="tx1">
                  <a:alpha val="60000"/>
                </a:schemeClr>
              </a:solidFill>
            </a:endParaRPr>
          </a:p>
        </p:txBody>
      </p:sp>
      <p:sp>
        <p:nvSpPr>
          <p:cNvPr id="3" name="Content Placeholder 2">
            <a:extLst>
              <a:ext uri="{FF2B5EF4-FFF2-40B4-BE49-F238E27FC236}">
                <a16:creationId xmlns:a16="http://schemas.microsoft.com/office/drawing/2014/main" id="{9823F013-1BB4-4AB9-80A3-3427D597CDE7}"/>
              </a:ext>
            </a:extLst>
          </p:cNvPr>
          <p:cNvSpPr>
            <a:spLocks noGrp="1"/>
          </p:cNvSpPr>
          <p:nvPr>
            <p:ph idx="1"/>
          </p:nvPr>
        </p:nvSpPr>
        <p:spPr>
          <a:xfrm>
            <a:off x="5232601" y="2243113"/>
            <a:ext cx="3443855" cy="2758907"/>
          </a:xfrm>
          <a:noFill/>
          <a:ln>
            <a:noFill/>
          </a:ln>
        </p:spPr>
        <p:style>
          <a:lnRef idx="0">
            <a:scrgbClr r="0" g="0" b="0"/>
          </a:lnRef>
          <a:fillRef idx="0">
            <a:scrgbClr r="0" g="0" b="0"/>
          </a:fillRef>
          <a:effectRef idx="0">
            <a:scrgbClr r="0" g="0" b="0"/>
          </a:effectRef>
          <a:fontRef idx="minor">
            <a:schemeClr val="dk1"/>
          </a:fontRef>
        </p:style>
        <p:txBody>
          <a:bodyPr anchor="t">
            <a:normAutofit/>
          </a:bodyPr>
          <a:lstStyle/>
          <a:p>
            <a:pPr marL="0" indent="0">
              <a:lnSpc>
                <a:spcPct val="90000"/>
              </a:lnSpc>
              <a:spcAft>
                <a:spcPts val="600"/>
              </a:spcAft>
              <a:buNone/>
            </a:pPr>
            <a:r>
              <a:rPr lang="en-GB" sz="1500" b="1" dirty="0">
                <a:solidFill>
                  <a:schemeClr val="tx1"/>
                </a:solidFill>
                <a:latin typeface="Arial" panose="020B0604020202020204" pitchFamily="34" charset="0"/>
                <a:ea typeface="Calibri" panose="020F0502020204030204" pitchFamily="34" charset="0"/>
                <a:cs typeface="Times New Roman" panose="02020603050405020304" pitchFamily="18" charset="0"/>
              </a:rPr>
              <a:t>It might be challenging to foster exceptional cooperation in the workplace, but a skilled leader can change the way their team members work together. </a:t>
            </a:r>
          </a:p>
          <a:p>
            <a:pPr marL="0" indent="0">
              <a:lnSpc>
                <a:spcPct val="90000"/>
              </a:lnSpc>
              <a:spcAft>
                <a:spcPts val="600"/>
              </a:spcAft>
              <a:buNone/>
            </a:pPr>
            <a:r>
              <a:rPr lang="en-GB" sz="1500" b="1" dirty="0">
                <a:solidFill>
                  <a:schemeClr val="tx1"/>
                </a:solidFill>
                <a:latin typeface="Arial" panose="020B0604020202020204" pitchFamily="34" charset="0"/>
                <a:ea typeface="Calibri" panose="020F0502020204030204" pitchFamily="34" charset="0"/>
                <a:cs typeface="Times New Roman" panose="02020603050405020304" pitchFamily="18" charset="0"/>
              </a:rPr>
              <a:t>The effectiveness of a teamwork will increase significantly with a cooperative workforce. However, it also makes work much more enjoyable!</a:t>
            </a:r>
            <a:endParaRPr lang="en-GB" sz="1500" b="1"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descr="Icon&#10;&#10;Description automatically generated">
            <a:extLst>
              <a:ext uri="{FF2B5EF4-FFF2-40B4-BE49-F238E27FC236}">
                <a16:creationId xmlns:a16="http://schemas.microsoft.com/office/drawing/2014/main" id="{7BB2ED6D-FD80-47B9-902A-362268239B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064" y="2708087"/>
            <a:ext cx="2237396" cy="2237396"/>
          </a:xfrm>
          <a:prstGeom prst="rect">
            <a:avLst/>
          </a:prstGeom>
        </p:spPr>
      </p:pic>
      <p:pic>
        <p:nvPicPr>
          <p:cNvPr id="5" name="Picture 4" descr="Icon&#10;&#10;Description automatically generated">
            <a:extLst>
              <a:ext uri="{FF2B5EF4-FFF2-40B4-BE49-F238E27FC236}">
                <a16:creationId xmlns:a16="http://schemas.microsoft.com/office/drawing/2014/main" id="{34405923-DE9F-4357-9BFE-05574575D86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76812" y="1597587"/>
            <a:ext cx="1273026" cy="1273026"/>
          </a:xfrm>
          <a:prstGeom prst="rect">
            <a:avLst/>
          </a:prstGeom>
        </p:spPr>
      </p:pic>
      <p:cxnSp>
        <p:nvCxnSpPr>
          <p:cNvPr id="52" name="Straight Connector 5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8549" y="2707796"/>
            <a:ext cx="0" cy="242904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5269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2A4AC-6D44-17A7-D185-C148CD37F2F7}"/>
              </a:ext>
            </a:extLst>
          </p:cNvPr>
          <p:cNvSpPr>
            <a:spLocks noGrp="1"/>
          </p:cNvSpPr>
          <p:nvPr>
            <p:ph type="title"/>
          </p:nvPr>
        </p:nvSpPr>
        <p:spPr>
          <a:xfrm>
            <a:off x="608013" y="251623"/>
            <a:ext cx="2890896" cy="712784"/>
          </a:xfrm>
        </p:spPr>
        <p:txBody>
          <a:bodyPr>
            <a:noAutofit/>
          </a:bodyPr>
          <a:lstStyle/>
          <a:p>
            <a:pPr algn="ctr"/>
            <a:r>
              <a:rPr lang="en-GB" sz="2100" dirty="0">
                <a:latin typeface="Calibri" panose="020F0502020204030204" pitchFamily="34" charset="0"/>
                <a:cs typeface="Calibri" panose="020F0502020204030204" pitchFamily="34" charset="0"/>
              </a:rPr>
              <a:t>Stages of team development</a:t>
            </a:r>
          </a:p>
        </p:txBody>
      </p:sp>
      <p:sp>
        <p:nvSpPr>
          <p:cNvPr id="4" name="Text Placeholder 3">
            <a:extLst>
              <a:ext uri="{FF2B5EF4-FFF2-40B4-BE49-F238E27FC236}">
                <a16:creationId xmlns:a16="http://schemas.microsoft.com/office/drawing/2014/main" id="{66140A29-6B40-B91A-CD1E-2CD24B1A8CE5}"/>
              </a:ext>
            </a:extLst>
          </p:cNvPr>
          <p:cNvSpPr>
            <a:spLocks noGrp="1"/>
          </p:cNvSpPr>
          <p:nvPr>
            <p:ph type="body" sz="half" idx="2"/>
          </p:nvPr>
        </p:nvSpPr>
        <p:spPr>
          <a:xfrm>
            <a:off x="508001" y="1254980"/>
            <a:ext cx="2890896" cy="3131283"/>
          </a:xfrm>
        </p:spPr>
        <p:txBody>
          <a:bodyPr>
            <a:normAutofit lnSpcReduction="10000"/>
          </a:bodyPr>
          <a:lstStyle/>
          <a:p>
            <a:pPr marL="214313" indent="-214313">
              <a:buClr>
                <a:srgbClr val="0070C0"/>
              </a:buClr>
              <a:buFont typeface="Wingdings" panose="05000000000000000000" pitchFamily="2" charset="2"/>
              <a:buChar char="Ø"/>
            </a:pPr>
            <a:r>
              <a:rPr lang="en-GB" sz="1500" dirty="0">
                <a:latin typeface="Calibri" panose="020F0502020204030204" pitchFamily="34" charset="0"/>
                <a:cs typeface="Calibri" panose="020F0502020204030204" pitchFamily="34" charset="0"/>
              </a:rPr>
              <a:t>Tuckman(1965) </a:t>
            </a:r>
            <a:r>
              <a:rPr lang="en-GB" sz="1500" dirty="0">
                <a:latin typeface="Calibri" panose="020F0502020204030204" pitchFamily="34" charset="0"/>
                <a:ea typeface="Calibri" panose="020F0502020204030204" pitchFamily="34" charset="0"/>
                <a:cs typeface="Calibri" panose="020F0502020204030204" pitchFamily="34" charset="0"/>
              </a:rPr>
              <a:t>created the “FORMING,,STORMING, NORMING ,PERFORMING and a decade later added ADJOURNING.</a:t>
            </a:r>
          </a:p>
          <a:p>
            <a:pPr marL="214313" indent="-214313">
              <a:buClr>
                <a:srgbClr val="0070C0"/>
              </a:buClr>
              <a:buFont typeface="Wingdings" panose="05000000000000000000" pitchFamily="2" charset="2"/>
              <a:buChar char="Ø"/>
            </a:pPr>
            <a:r>
              <a:rPr lang="en-GB" sz="1500" dirty="0">
                <a:latin typeface="Calibri" panose="020F0502020204030204" pitchFamily="34" charset="0"/>
                <a:ea typeface="Calibri" panose="020F0502020204030204" pitchFamily="34" charset="0"/>
                <a:cs typeface="Calibri" panose="020F0502020204030204" pitchFamily="34" charset="0"/>
              </a:rPr>
              <a:t>The leadership model resonates with the Situational Leadership model developed by Hersey and Blanchard.</a:t>
            </a:r>
          </a:p>
          <a:p>
            <a:pPr marL="214313" indent="-214313">
              <a:buClr>
                <a:srgbClr val="0070C0"/>
              </a:buClr>
              <a:buFont typeface="Wingdings" panose="05000000000000000000" pitchFamily="2" charset="2"/>
              <a:buChar char="Ø"/>
            </a:pPr>
            <a:r>
              <a:rPr lang="en-GB" sz="1500" dirty="0">
                <a:latin typeface="Calibri" panose="020F0502020204030204" pitchFamily="34" charset="0"/>
                <a:ea typeface="Calibri" panose="020F0502020204030204" pitchFamily="34" charset="0"/>
                <a:cs typeface="Calibri" panose="020F0502020204030204" pitchFamily="34" charset="0"/>
              </a:rPr>
              <a:t>The model describe how team members work together.</a:t>
            </a:r>
          </a:p>
          <a:p>
            <a:pPr marL="214313" indent="-214313">
              <a:buClr>
                <a:srgbClr val="0070C0"/>
              </a:buClr>
              <a:buFont typeface="Wingdings" panose="05000000000000000000" pitchFamily="2" charset="2"/>
              <a:buChar char="Ø"/>
            </a:pPr>
            <a:r>
              <a:rPr lang="en-GB" sz="1500" dirty="0">
                <a:latin typeface="Calibri" panose="020F0502020204030204" pitchFamily="34" charset="0"/>
                <a:ea typeface="Calibri" panose="020F0502020204030204" pitchFamily="34" charset="0"/>
                <a:cs typeface="Calibri" panose="020F0502020204030204" pitchFamily="34" charset="0"/>
              </a:rPr>
              <a:t>Stable place where you can </a:t>
            </a:r>
            <a:r>
              <a:rPr lang="en-GB" sz="1500" dirty="0" err="1">
                <a:latin typeface="Calibri" panose="020F0502020204030204" pitchFamily="34" charset="0"/>
                <a:ea typeface="Calibri" panose="020F0502020204030204" pitchFamily="34" charset="0"/>
                <a:cs typeface="Calibri" panose="020F0502020204030204" pitchFamily="34" charset="0"/>
              </a:rPr>
              <a:t>maximaze</a:t>
            </a:r>
            <a:r>
              <a:rPr lang="en-GB" sz="1500" dirty="0">
                <a:latin typeface="Calibri" panose="020F0502020204030204" pitchFamily="34" charset="0"/>
                <a:ea typeface="Calibri" panose="020F0502020204030204" pitchFamily="34" charset="0"/>
                <a:cs typeface="Calibri" panose="020F0502020204030204" pitchFamily="34" charset="0"/>
              </a:rPr>
              <a:t> you abilities.</a:t>
            </a:r>
          </a:p>
          <a:p>
            <a:pPr marL="214313" indent="-214313">
              <a:buClr>
                <a:srgbClr val="0070C0"/>
              </a:buClr>
              <a:buFont typeface="Wingdings" panose="05000000000000000000" pitchFamily="2" charset="2"/>
              <a:buChar char="Ø"/>
            </a:pPr>
            <a:endParaRPr lang="en-GB" dirty="0">
              <a:latin typeface="Calibri" panose="020F0502020204030204" pitchFamily="34" charset="0"/>
              <a:ea typeface="Calibri" panose="020F0502020204030204" pitchFamily="34" charset="0"/>
              <a:cs typeface="Calibri" panose="020F0502020204030204" pitchFamily="34" charset="0"/>
            </a:endParaRPr>
          </a:p>
          <a:p>
            <a:pPr marL="214313" indent="-214313">
              <a:buClr>
                <a:srgbClr val="0070C0"/>
              </a:buClr>
              <a:buFont typeface="Wingdings" panose="05000000000000000000" pitchFamily="2" charset="2"/>
              <a:buChar char="Ø"/>
            </a:pPr>
            <a:endParaRPr lang="en-GB" dirty="0">
              <a:latin typeface="Calibri" panose="020F0502020204030204" pitchFamily="34" charset="0"/>
              <a:ea typeface="Calibri" panose="020F0502020204030204" pitchFamily="34" charset="0"/>
              <a:cs typeface="Calibri" panose="020F0502020204030204" pitchFamily="34" charset="0"/>
            </a:endParaRPr>
          </a:p>
          <a:p>
            <a:pPr marL="214313" indent="-214313">
              <a:buClr>
                <a:srgbClr val="0070C0"/>
              </a:buClr>
              <a:buFont typeface="Wingdings" panose="05000000000000000000" pitchFamily="2" charset="2"/>
              <a:buChar char="Ø"/>
            </a:pPr>
            <a:endParaRPr lang="en-GB" dirty="0"/>
          </a:p>
        </p:txBody>
      </p:sp>
      <p:pic>
        <p:nvPicPr>
          <p:cNvPr id="10" name="Content Placeholder 9" descr="Chart, sunburst chart&#10;&#10;Description automatically generated">
            <a:extLst>
              <a:ext uri="{FF2B5EF4-FFF2-40B4-BE49-F238E27FC236}">
                <a16:creationId xmlns:a16="http://schemas.microsoft.com/office/drawing/2014/main" id="{6ED4FE60-B3BC-9983-0DD7-95093F689BE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86162" y="1343025"/>
            <a:ext cx="3384947" cy="1950245"/>
          </a:xfrm>
        </p:spPr>
      </p:pic>
      <p:sp>
        <p:nvSpPr>
          <p:cNvPr id="12" name="TextBox 11">
            <a:extLst>
              <a:ext uri="{FF2B5EF4-FFF2-40B4-BE49-F238E27FC236}">
                <a16:creationId xmlns:a16="http://schemas.microsoft.com/office/drawing/2014/main" id="{95DE1005-0626-80BB-C97D-B1859D8F62C6}"/>
              </a:ext>
            </a:extLst>
          </p:cNvPr>
          <p:cNvSpPr txBox="1"/>
          <p:nvPr/>
        </p:nvSpPr>
        <p:spPr>
          <a:xfrm>
            <a:off x="3586163" y="3586162"/>
            <a:ext cx="2628900" cy="415498"/>
          </a:xfrm>
          <a:prstGeom prst="rect">
            <a:avLst/>
          </a:prstGeom>
          <a:noFill/>
        </p:spPr>
        <p:txBody>
          <a:bodyPr wrap="square" rtlCol="0">
            <a:spAutoFit/>
          </a:bodyPr>
          <a:lstStyle/>
          <a:p>
            <a:r>
              <a:rPr lang="en-GB" sz="1050" i="1" dirty="0"/>
              <a:t>Fig 0</a:t>
            </a:r>
            <a:r>
              <a:rPr lang="en-GB" sz="1050" dirty="0"/>
              <a:t>.</a:t>
            </a:r>
            <a:r>
              <a:rPr lang="en-GB" sz="1050" dirty="0">
                <a:hlinkClick r:id="rId3"/>
              </a:rPr>
              <a:t> Tuckman's stages of group development - Wikipedia</a:t>
            </a:r>
            <a:endParaRPr lang="en-GB" sz="1050" dirty="0"/>
          </a:p>
        </p:txBody>
      </p:sp>
    </p:spTree>
    <p:extLst>
      <p:ext uri="{BB962C8B-B14F-4D97-AF65-F5344CB8AC3E}">
        <p14:creationId xmlns:p14="http://schemas.microsoft.com/office/powerpoint/2010/main" val="3620060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527DD-8E36-DB22-516C-65764798F584}"/>
              </a:ext>
            </a:extLst>
          </p:cNvPr>
          <p:cNvSpPr>
            <a:spLocks noGrp="1"/>
          </p:cNvSpPr>
          <p:nvPr>
            <p:ph type="title"/>
          </p:nvPr>
        </p:nvSpPr>
        <p:spPr>
          <a:xfrm>
            <a:off x="508001" y="85726"/>
            <a:ext cx="6447501" cy="526754"/>
          </a:xfrm>
        </p:spPr>
        <p:txBody>
          <a:bodyPr>
            <a:normAutofit fontScale="90000"/>
          </a:bodyPr>
          <a:lstStyle/>
          <a:p>
            <a:pPr algn="ctr"/>
            <a:r>
              <a:rPr lang="en-GB" dirty="0">
                <a:latin typeface="Calibri" panose="020F0502020204030204" pitchFamily="34" charset="0"/>
                <a:cs typeface="Calibri" panose="020F0502020204030204" pitchFamily="34" charset="0"/>
              </a:rPr>
              <a:t>Forming and Storming</a:t>
            </a:r>
          </a:p>
        </p:txBody>
      </p:sp>
      <p:sp>
        <p:nvSpPr>
          <p:cNvPr id="3" name="Content Placeholder 2">
            <a:extLst>
              <a:ext uri="{FF2B5EF4-FFF2-40B4-BE49-F238E27FC236}">
                <a16:creationId xmlns:a16="http://schemas.microsoft.com/office/drawing/2014/main" id="{A5BAF4DF-5B3F-DD8A-194A-D00ACA5647DA}"/>
              </a:ext>
            </a:extLst>
          </p:cNvPr>
          <p:cNvSpPr>
            <a:spLocks noGrp="1"/>
          </p:cNvSpPr>
          <p:nvPr>
            <p:ph sz="half" idx="1"/>
          </p:nvPr>
        </p:nvSpPr>
        <p:spPr>
          <a:xfrm>
            <a:off x="508001" y="721519"/>
            <a:ext cx="3138026" cy="3809502"/>
          </a:xfrm>
        </p:spPr>
        <p:txBody>
          <a:bodyPr/>
          <a:lstStyle/>
          <a:p>
            <a:pPr>
              <a:buClr>
                <a:srgbClr val="0070C0"/>
              </a:buClr>
            </a:pPr>
            <a:r>
              <a:rPr lang="en-GB" sz="1350" dirty="0">
                <a:latin typeface="Calibri" panose="020F0502020204030204" pitchFamily="34" charset="0"/>
                <a:cs typeface="Calibri" panose="020F0502020204030204" pitchFamily="34" charset="0"/>
              </a:rPr>
              <a:t>FORMING</a:t>
            </a:r>
          </a:p>
          <a:p>
            <a:pPr>
              <a:buClr>
                <a:srgbClr val="0070C0"/>
              </a:buClr>
            </a:pPr>
            <a:r>
              <a:rPr lang="en-GB" sz="1350" dirty="0">
                <a:latin typeface="Calibri" panose="020F0502020204030204" pitchFamily="34" charset="0"/>
                <a:cs typeface="Calibri" panose="020F0502020204030204" pitchFamily="34" charset="0"/>
              </a:rPr>
              <a:t>each member of the team focus on the leader.</a:t>
            </a:r>
            <a:endParaRPr lang="en-GB" dirty="0"/>
          </a:p>
          <a:p>
            <a:pPr>
              <a:buClr>
                <a:srgbClr val="0070C0"/>
              </a:buClr>
            </a:pPr>
            <a:r>
              <a:rPr lang="en-GB" sz="1350" dirty="0">
                <a:latin typeface="Calibri" panose="020F0502020204030204" pitchFamily="34" charset="0"/>
                <a:cs typeface="Calibri" panose="020F0502020204030204" pitchFamily="34" charset="0"/>
              </a:rPr>
              <a:t>Maintains a courteous and distant relation with other members.</a:t>
            </a:r>
          </a:p>
          <a:p>
            <a:pPr>
              <a:buClr>
                <a:srgbClr val="0070C0"/>
              </a:buClr>
            </a:pPr>
            <a:r>
              <a:rPr lang="en-GB" sz="1350" dirty="0">
                <a:latin typeface="Calibri" panose="020F0502020204030204" pitchFamily="34" charset="0"/>
                <a:cs typeface="Calibri" panose="020F0502020204030204" pitchFamily="34" charset="0"/>
              </a:rPr>
              <a:t>Manager boundaries strengths and </a:t>
            </a:r>
            <a:r>
              <a:rPr lang="en-GB" sz="1350" dirty="0" err="1">
                <a:latin typeface="Calibri" panose="020F0502020204030204" pitchFamily="34" charset="0"/>
                <a:cs typeface="Calibri" panose="020F0502020204030204" pitchFamily="34" charset="0"/>
              </a:rPr>
              <a:t>weakneses</a:t>
            </a:r>
            <a:r>
              <a:rPr lang="en-GB" sz="1350" dirty="0">
                <a:latin typeface="Calibri" panose="020F0502020204030204" pitchFamily="34" charset="0"/>
                <a:cs typeface="Calibri" panose="020F0502020204030204" pitchFamily="34" charset="0"/>
              </a:rPr>
              <a:t> are tested.</a:t>
            </a:r>
          </a:p>
          <a:p>
            <a:pPr>
              <a:buClr>
                <a:srgbClr val="0070C0"/>
              </a:buClr>
            </a:pPr>
            <a:endParaRPr lang="en-GB" sz="1350" dirty="0">
              <a:latin typeface="Calibri" panose="020F0502020204030204" pitchFamily="34" charset="0"/>
              <a:cs typeface="Calibri" panose="020F0502020204030204" pitchFamily="34" charset="0"/>
            </a:endParaRPr>
          </a:p>
          <a:p>
            <a:pPr>
              <a:buClr>
                <a:srgbClr val="0070C0"/>
              </a:buClr>
            </a:pPr>
            <a:endParaRPr lang="en-GB" dirty="0"/>
          </a:p>
        </p:txBody>
      </p:sp>
      <p:sp>
        <p:nvSpPr>
          <p:cNvPr id="4" name="Content Placeholder 3">
            <a:extLst>
              <a:ext uri="{FF2B5EF4-FFF2-40B4-BE49-F238E27FC236}">
                <a16:creationId xmlns:a16="http://schemas.microsoft.com/office/drawing/2014/main" id="{107CEAC6-BB8E-FDAF-81FD-F47BFCE73A1B}"/>
              </a:ext>
            </a:extLst>
          </p:cNvPr>
          <p:cNvSpPr>
            <a:spLocks noGrp="1"/>
          </p:cNvSpPr>
          <p:nvPr>
            <p:ph sz="half" idx="2"/>
          </p:nvPr>
        </p:nvSpPr>
        <p:spPr>
          <a:xfrm>
            <a:off x="3817477" y="792957"/>
            <a:ext cx="3138026" cy="3738065"/>
          </a:xfrm>
        </p:spPr>
        <p:txBody>
          <a:bodyPr/>
          <a:lstStyle/>
          <a:p>
            <a:pPr>
              <a:buClr>
                <a:srgbClr val="0070C0"/>
              </a:buClr>
              <a:buFont typeface="Wingdings" panose="05000000000000000000" pitchFamily="2" charset="2"/>
              <a:buChar char="Ø"/>
            </a:pPr>
            <a:r>
              <a:rPr lang="en-GB" sz="1350" dirty="0">
                <a:latin typeface="Calibri" panose="020F0502020204030204" pitchFamily="34" charset="0"/>
                <a:cs typeface="Calibri" panose="020F0502020204030204" pitchFamily="34" charset="0"/>
              </a:rPr>
              <a:t>STORMING</a:t>
            </a:r>
          </a:p>
          <a:p>
            <a:pPr>
              <a:buClr>
                <a:srgbClr val="0070C0"/>
              </a:buClr>
              <a:buFont typeface="Wingdings" panose="05000000000000000000" pitchFamily="2" charset="2"/>
              <a:buChar char="Ø"/>
            </a:pPr>
            <a:r>
              <a:rPr lang="en-GB" sz="1350" dirty="0">
                <a:latin typeface="Calibri" panose="020F0502020204030204" pitchFamily="34" charset="0"/>
                <a:cs typeface="Calibri" panose="020F0502020204030204" pitchFamily="34" charset="0"/>
              </a:rPr>
              <a:t>more concern about impression than the project.</a:t>
            </a:r>
          </a:p>
          <a:p>
            <a:pPr>
              <a:buClr>
                <a:srgbClr val="0070C0"/>
              </a:buClr>
              <a:buFont typeface="Wingdings" panose="05000000000000000000" pitchFamily="2" charset="2"/>
              <a:buChar char="Ø"/>
            </a:pPr>
            <a:r>
              <a:rPr lang="en-GB" sz="1350" dirty="0">
                <a:latin typeface="Calibri" panose="020F0502020204030204" pitchFamily="34" charset="0"/>
                <a:cs typeface="Calibri" panose="020F0502020204030204" pitchFamily="34" charset="0"/>
              </a:rPr>
              <a:t>Proving the leader their value.</a:t>
            </a:r>
          </a:p>
          <a:p>
            <a:pPr>
              <a:buClr>
                <a:srgbClr val="0070C0"/>
              </a:buClr>
              <a:buFont typeface="Wingdings" panose="05000000000000000000" pitchFamily="2" charset="2"/>
              <a:buChar char="Ø"/>
            </a:pPr>
            <a:r>
              <a:rPr lang="en-GB" sz="1350" dirty="0">
                <a:latin typeface="Calibri" panose="020F0502020204030204" pitchFamily="34" charset="0"/>
                <a:cs typeface="Calibri" panose="020F0502020204030204" pitchFamily="34" charset="0"/>
              </a:rPr>
              <a:t>Some members become isolated.</a:t>
            </a:r>
          </a:p>
          <a:p>
            <a:pPr>
              <a:buClr>
                <a:srgbClr val="0070C0"/>
              </a:buClr>
              <a:buFont typeface="Wingdings" panose="05000000000000000000" pitchFamily="2" charset="2"/>
              <a:buChar char="Ø"/>
            </a:pPr>
            <a:endParaRPr lang="en-GB" sz="1350" dirty="0">
              <a:latin typeface="Calibri" panose="020F0502020204030204" pitchFamily="34" charset="0"/>
              <a:cs typeface="Calibri" panose="020F0502020204030204" pitchFamily="34" charset="0"/>
            </a:endParaRPr>
          </a:p>
          <a:p>
            <a:pPr>
              <a:buClr>
                <a:srgbClr val="0070C0"/>
              </a:buClr>
              <a:buFont typeface="Wingdings" panose="05000000000000000000" pitchFamily="2" charset="2"/>
              <a:buChar char="Ø"/>
            </a:pPr>
            <a:endParaRPr lang="en-GB" sz="1350" dirty="0">
              <a:latin typeface="Calibri" panose="020F0502020204030204" pitchFamily="34" charset="0"/>
              <a:cs typeface="Calibri" panose="020F0502020204030204" pitchFamily="34" charset="0"/>
            </a:endParaRPr>
          </a:p>
          <a:p>
            <a:pPr>
              <a:buClr>
                <a:srgbClr val="0070C0"/>
              </a:buClr>
              <a:buFont typeface="Wingdings" panose="05000000000000000000" pitchFamily="2" charset="2"/>
              <a:buChar char="Ø"/>
            </a:pPr>
            <a:endParaRPr lang="en-GB" dirty="0"/>
          </a:p>
        </p:txBody>
      </p:sp>
      <p:pic>
        <p:nvPicPr>
          <p:cNvPr id="10" name="Picture 9" descr="A picture containing text&#10;&#10;Description automatically generated">
            <a:extLst>
              <a:ext uri="{FF2B5EF4-FFF2-40B4-BE49-F238E27FC236}">
                <a16:creationId xmlns:a16="http://schemas.microsoft.com/office/drawing/2014/main" id="{37F41577-B8F0-559A-5470-047CFEA0DA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9428" y="2571750"/>
            <a:ext cx="1460897" cy="1307308"/>
          </a:xfrm>
          <a:prstGeom prst="rect">
            <a:avLst/>
          </a:prstGeom>
        </p:spPr>
      </p:pic>
      <p:pic>
        <p:nvPicPr>
          <p:cNvPr id="12" name="Picture 11" descr="A picture containing text&#10;&#10;Description automatically generated">
            <a:extLst>
              <a:ext uri="{FF2B5EF4-FFF2-40B4-BE49-F238E27FC236}">
                <a16:creationId xmlns:a16="http://schemas.microsoft.com/office/drawing/2014/main" id="{47A51855-5135-5B6A-1B25-8BE95690A2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0366" y="2316481"/>
            <a:ext cx="1293734" cy="1562577"/>
          </a:xfrm>
          <a:prstGeom prst="rect">
            <a:avLst/>
          </a:prstGeom>
        </p:spPr>
      </p:pic>
      <p:sp>
        <p:nvSpPr>
          <p:cNvPr id="15" name="TextBox 14">
            <a:extLst>
              <a:ext uri="{FF2B5EF4-FFF2-40B4-BE49-F238E27FC236}">
                <a16:creationId xmlns:a16="http://schemas.microsoft.com/office/drawing/2014/main" id="{2B524DCF-E7C9-296E-70FD-8D45821B6FD4}"/>
              </a:ext>
            </a:extLst>
          </p:cNvPr>
          <p:cNvSpPr txBox="1"/>
          <p:nvPr/>
        </p:nvSpPr>
        <p:spPr>
          <a:xfrm>
            <a:off x="1493044" y="4086224"/>
            <a:ext cx="4743449" cy="253916"/>
          </a:xfrm>
          <a:prstGeom prst="rect">
            <a:avLst/>
          </a:prstGeom>
          <a:noFill/>
        </p:spPr>
        <p:txBody>
          <a:bodyPr wrap="square" rtlCol="0">
            <a:spAutoFit/>
          </a:bodyPr>
          <a:lstStyle/>
          <a:p>
            <a:r>
              <a:rPr lang="en-GB" sz="1050" i="1" dirty="0"/>
              <a:t>Fig 1. </a:t>
            </a:r>
            <a:r>
              <a:rPr lang="en-GB" sz="1050" dirty="0">
                <a:hlinkClick r:id="rId4"/>
              </a:rPr>
              <a:t>5 Stages of Group Development - Legal </a:t>
            </a:r>
            <a:r>
              <a:rPr lang="en-GB" sz="1050" dirty="0" err="1">
                <a:hlinkClick r:id="rId4"/>
              </a:rPr>
              <a:t>PaathShala</a:t>
            </a:r>
            <a:endParaRPr lang="en-GB" sz="1050" i="1" dirty="0"/>
          </a:p>
        </p:txBody>
      </p:sp>
    </p:spTree>
    <p:extLst>
      <p:ext uri="{BB962C8B-B14F-4D97-AF65-F5344CB8AC3E}">
        <p14:creationId xmlns:p14="http://schemas.microsoft.com/office/powerpoint/2010/main" val="2213899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4F9A6-D4B0-AE3C-8AF0-C72B9AA5F677}"/>
              </a:ext>
            </a:extLst>
          </p:cNvPr>
          <p:cNvSpPr>
            <a:spLocks noGrp="1"/>
          </p:cNvSpPr>
          <p:nvPr>
            <p:ph type="title"/>
          </p:nvPr>
        </p:nvSpPr>
        <p:spPr>
          <a:xfrm>
            <a:off x="508001" y="150019"/>
            <a:ext cx="6447501" cy="564356"/>
          </a:xfrm>
        </p:spPr>
        <p:txBody>
          <a:bodyPr/>
          <a:lstStyle/>
          <a:p>
            <a:pPr algn="ctr"/>
            <a:r>
              <a:rPr lang="en-GB" dirty="0">
                <a:latin typeface="Calibri" panose="020F0502020204030204" pitchFamily="34" charset="0"/>
                <a:cs typeface="Calibri" panose="020F0502020204030204" pitchFamily="34" charset="0"/>
              </a:rPr>
              <a:t>Norming and performing</a:t>
            </a:r>
          </a:p>
        </p:txBody>
      </p:sp>
      <p:sp>
        <p:nvSpPr>
          <p:cNvPr id="3" name="Content Placeholder 2">
            <a:extLst>
              <a:ext uri="{FF2B5EF4-FFF2-40B4-BE49-F238E27FC236}">
                <a16:creationId xmlns:a16="http://schemas.microsoft.com/office/drawing/2014/main" id="{E8051AFB-177C-D723-5C22-16322D156DB4}"/>
              </a:ext>
            </a:extLst>
          </p:cNvPr>
          <p:cNvSpPr>
            <a:spLocks noGrp="1"/>
          </p:cNvSpPr>
          <p:nvPr>
            <p:ph sz="half" idx="1"/>
          </p:nvPr>
        </p:nvSpPr>
        <p:spPr>
          <a:xfrm>
            <a:off x="508001" y="835819"/>
            <a:ext cx="3138026" cy="3695202"/>
          </a:xfrm>
        </p:spPr>
        <p:txBody>
          <a:bodyPr/>
          <a:lstStyle/>
          <a:p>
            <a:pPr>
              <a:buClr>
                <a:srgbClr val="0070C0"/>
              </a:buClr>
            </a:pPr>
            <a:r>
              <a:rPr lang="en-GB" sz="1350" dirty="0">
                <a:latin typeface="Calibri" panose="020F0502020204030204" pitchFamily="34" charset="0"/>
                <a:cs typeface="Calibri" panose="020F0502020204030204" pitchFamily="34" charset="0"/>
              </a:rPr>
              <a:t>NORMING</a:t>
            </a:r>
          </a:p>
          <a:p>
            <a:pPr>
              <a:buClr>
                <a:srgbClr val="0070C0"/>
              </a:buClr>
            </a:pPr>
            <a:r>
              <a:rPr lang="en-GB" sz="1350" dirty="0">
                <a:latin typeface="Calibri" panose="020F0502020204030204" pitchFamily="34" charset="0"/>
                <a:cs typeface="Calibri" panose="020F0502020204030204" pitchFamily="34" charset="0"/>
              </a:rPr>
              <a:t>difficult to achieve.</a:t>
            </a:r>
          </a:p>
          <a:p>
            <a:pPr>
              <a:buClr>
                <a:srgbClr val="0070C0"/>
              </a:buClr>
            </a:pPr>
            <a:r>
              <a:rPr lang="en-GB" sz="1350" dirty="0">
                <a:latin typeface="Calibri" panose="020F0502020204030204" pitchFamily="34" charset="0"/>
                <a:cs typeface="Calibri" panose="020F0502020204030204" pitchFamily="34" charset="0"/>
              </a:rPr>
              <a:t>Big decision can be made and implemented.</a:t>
            </a:r>
          </a:p>
          <a:p>
            <a:pPr>
              <a:buClr>
                <a:srgbClr val="0070C0"/>
              </a:buClr>
            </a:pPr>
            <a:r>
              <a:rPr lang="en-GB" sz="1350" dirty="0">
                <a:latin typeface="Calibri" panose="020F0502020204030204" pitchFamily="34" charset="0"/>
                <a:cs typeface="Calibri" panose="020F0502020204030204" pitchFamily="34" charset="0"/>
              </a:rPr>
              <a:t>New ideas turn into reality.</a:t>
            </a:r>
          </a:p>
          <a:p>
            <a:pPr>
              <a:buClr>
                <a:srgbClr val="0070C0"/>
              </a:buClr>
            </a:pPr>
            <a:r>
              <a:rPr lang="en-GB" sz="1350" dirty="0">
                <a:latin typeface="Calibri" panose="020F0502020204030204" pitchFamily="34" charset="0"/>
                <a:cs typeface="Calibri" panose="020F0502020204030204" pitchFamily="34" charset="0"/>
              </a:rPr>
              <a:t>Roles and relationships established.</a:t>
            </a:r>
          </a:p>
          <a:p>
            <a:pPr>
              <a:buClr>
                <a:srgbClr val="0070C0"/>
              </a:buClr>
            </a:pPr>
            <a:endParaRPr lang="en-GB" sz="1350" dirty="0">
              <a:latin typeface="Calibri" panose="020F0502020204030204" pitchFamily="34" charset="0"/>
              <a:cs typeface="Calibri" panose="020F0502020204030204" pitchFamily="34" charset="0"/>
            </a:endParaRPr>
          </a:p>
          <a:p>
            <a:pPr>
              <a:buClr>
                <a:srgbClr val="0070C0"/>
              </a:buClr>
            </a:pPr>
            <a:endParaRPr lang="en-GB" sz="1350" dirty="0">
              <a:latin typeface="Calibri" panose="020F0502020204030204" pitchFamily="34" charset="0"/>
              <a:cs typeface="Calibri" panose="020F0502020204030204" pitchFamily="34" charset="0"/>
            </a:endParaRPr>
          </a:p>
          <a:p>
            <a:pPr>
              <a:buClr>
                <a:srgbClr val="0070C0"/>
              </a:buClr>
            </a:pPr>
            <a:endParaRPr lang="en-GB" sz="1350" dirty="0">
              <a:latin typeface="Calibri" panose="020F0502020204030204" pitchFamily="34" charset="0"/>
              <a:cs typeface="Calibri" panose="020F0502020204030204" pitchFamily="34" charset="0"/>
            </a:endParaRPr>
          </a:p>
          <a:p>
            <a:pPr>
              <a:buClr>
                <a:srgbClr val="0070C0"/>
              </a:buClr>
            </a:pPr>
            <a:endParaRPr lang="en-GB" dirty="0"/>
          </a:p>
        </p:txBody>
      </p:sp>
      <p:sp>
        <p:nvSpPr>
          <p:cNvPr id="4" name="Content Placeholder 3">
            <a:extLst>
              <a:ext uri="{FF2B5EF4-FFF2-40B4-BE49-F238E27FC236}">
                <a16:creationId xmlns:a16="http://schemas.microsoft.com/office/drawing/2014/main" id="{48A52F6F-4BA2-CDCF-96F3-30BC3AF03C28}"/>
              </a:ext>
            </a:extLst>
          </p:cNvPr>
          <p:cNvSpPr>
            <a:spLocks noGrp="1"/>
          </p:cNvSpPr>
          <p:nvPr>
            <p:ph sz="half" idx="2"/>
          </p:nvPr>
        </p:nvSpPr>
        <p:spPr>
          <a:xfrm>
            <a:off x="3817477" y="835819"/>
            <a:ext cx="3138026" cy="3695203"/>
          </a:xfrm>
        </p:spPr>
        <p:txBody>
          <a:bodyPr/>
          <a:lstStyle/>
          <a:p>
            <a:pPr>
              <a:buClr>
                <a:srgbClr val="0070C0"/>
              </a:buClr>
            </a:pPr>
            <a:r>
              <a:rPr lang="en-GB" sz="1350" dirty="0">
                <a:latin typeface="Calibri" panose="020F0502020204030204" pitchFamily="34" charset="0"/>
                <a:cs typeface="Calibri" panose="020F0502020204030204" pitchFamily="34" charset="0"/>
              </a:rPr>
              <a:t>PERFORMING</a:t>
            </a:r>
          </a:p>
          <a:p>
            <a:pPr>
              <a:buClr>
                <a:srgbClr val="0070C0"/>
              </a:buClr>
            </a:pPr>
            <a:r>
              <a:rPr lang="en-GB" sz="1350" dirty="0">
                <a:latin typeface="Calibri" panose="020F0502020204030204" pitchFamily="34" charset="0"/>
                <a:cs typeface="Calibri" panose="020F0502020204030204" pitchFamily="34" charset="0"/>
              </a:rPr>
              <a:t>Team is a powerful engine.</a:t>
            </a:r>
          </a:p>
          <a:p>
            <a:pPr>
              <a:buClr>
                <a:srgbClr val="0070C0"/>
              </a:buClr>
            </a:pPr>
            <a:r>
              <a:rPr lang="en-GB" sz="1350" dirty="0">
                <a:latin typeface="Calibri" panose="020F0502020204030204" pitchFamily="34" charset="0"/>
                <a:cs typeface="Calibri" panose="020F0502020204030204" pitchFamily="34" charset="0"/>
              </a:rPr>
              <a:t>Healthy conflict.</a:t>
            </a:r>
          </a:p>
          <a:p>
            <a:pPr>
              <a:buClr>
                <a:srgbClr val="0070C0"/>
              </a:buClr>
            </a:pPr>
            <a:endParaRPr lang="en-GB" sz="1350" dirty="0">
              <a:latin typeface="Calibri" panose="020F0502020204030204" pitchFamily="34" charset="0"/>
              <a:cs typeface="Calibri" panose="020F0502020204030204" pitchFamily="34" charset="0"/>
            </a:endParaRPr>
          </a:p>
          <a:p>
            <a:pPr>
              <a:buClr>
                <a:srgbClr val="0070C0"/>
              </a:buClr>
            </a:pPr>
            <a:endParaRPr lang="en-GB" sz="1350" dirty="0">
              <a:latin typeface="Calibri" panose="020F0502020204030204" pitchFamily="34" charset="0"/>
              <a:cs typeface="Calibri" panose="020F0502020204030204" pitchFamily="34" charset="0"/>
            </a:endParaRPr>
          </a:p>
          <a:p>
            <a:pPr>
              <a:buClr>
                <a:srgbClr val="0070C0"/>
              </a:buClr>
            </a:pPr>
            <a:endParaRPr lang="en-GB" dirty="0"/>
          </a:p>
        </p:txBody>
      </p:sp>
      <p:pic>
        <p:nvPicPr>
          <p:cNvPr id="8" name="Picture 7" descr="A picture containing text&#10;&#10;Description automatically generated">
            <a:extLst>
              <a:ext uri="{FF2B5EF4-FFF2-40B4-BE49-F238E27FC236}">
                <a16:creationId xmlns:a16="http://schemas.microsoft.com/office/drawing/2014/main" id="{F31D2EC5-8A4A-A511-1D1C-4AAC7B429F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0143" y="2683420"/>
            <a:ext cx="1207294" cy="1563995"/>
          </a:xfrm>
          <a:prstGeom prst="rect">
            <a:avLst/>
          </a:prstGeom>
        </p:spPr>
      </p:pic>
      <p:pic>
        <p:nvPicPr>
          <p:cNvPr id="10" name="Picture 9" descr="A picture containing whiteboard&#10;&#10;Description automatically generated">
            <a:extLst>
              <a:ext uri="{FF2B5EF4-FFF2-40B4-BE49-F238E27FC236}">
                <a16:creationId xmlns:a16="http://schemas.microsoft.com/office/drawing/2014/main" id="{5D06C1CC-0F89-0BD7-A0D5-035D7EBDE6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2683420"/>
            <a:ext cx="1282304" cy="1624262"/>
          </a:xfrm>
          <a:prstGeom prst="rect">
            <a:avLst/>
          </a:prstGeom>
        </p:spPr>
      </p:pic>
      <p:sp>
        <p:nvSpPr>
          <p:cNvPr id="12" name="TextBox 11">
            <a:extLst>
              <a:ext uri="{FF2B5EF4-FFF2-40B4-BE49-F238E27FC236}">
                <a16:creationId xmlns:a16="http://schemas.microsoft.com/office/drawing/2014/main" id="{DF0FB188-1231-95DE-778A-99E9F55765A7}"/>
              </a:ext>
            </a:extLst>
          </p:cNvPr>
          <p:cNvSpPr txBox="1"/>
          <p:nvPr/>
        </p:nvSpPr>
        <p:spPr>
          <a:xfrm>
            <a:off x="1250156" y="4652465"/>
            <a:ext cx="4286250" cy="253916"/>
          </a:xfrm>
          <a:prstGeom prst="rect">
            <a:avLst/>
          </a:prstGeom>
          <a:noFill/>
        </p:spPr>
        <p:txBody>
          <a:bodyPr wrap="square" rtlCol="0">
            <a:spAutoFit/>
          </a:bodyPr>
          <a:lstStyle/>
          <a:p>
            <a:r>
              <a:rPr lang="en-GB" sz="1050" i="1" dirty="0"/>
              <a:t>Fig2</a:t>
            </a:r>
            <a:r>
              <a:rPr lang="en-GB" sz="1050" dirty="0"/>
              <a:t>.</a:t>
            </a:r>
            <a:r>
              <a:rPr lang="en-GB" sz="1050" dirty="0">
                <a:hlinkClick r:id="rId4"/>
              </a:rPr>
              <a:t> 5 Stages of Group Development - Legal </a:t>
            </a:r>
            <a:r>
              <a:rPr lang="en-GB" sz="1050" dirty="0" err="1">
                <a:hlinkClick r:id="rId4"/>
              </a:rPr>
              <a:t>PaathShala</a:t>
            </a:r>
            <a:endParaRPr lang="en-GB" sz="1050" dirty="0"/>
          </a:p>
        </p:txBody>
      </p:sp>
    </p:spTree>
    <p:extLst>
      <p:ext uri="{BB962C8B-B14F-4D97-AF65-F5344CB8AC3E}">
        <p14:creationId xmlns:p14="http://schemas.microsoft.com/office/powerpoint/2010/main" val="4063493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D3776-6343-5393-219F-E8EC5DED6C4E}"/>
              </a:ext>
            </a:extLst>
          </p:cNvPr>
          <p:cNvSpPr>
            <a:spLocks noGrp="1"/>
          </p:cNvSpPr>
          <p:nvPr>
            <p:ph type="title"/>
          </p:nvPr>
        </p:nvSpPr>
        <p:spPr/>
        <p:txBody>
          <a:bodyPr/>
          <a:lstStyle/>
          <a:p>
            <a:r>
              <a:rPr lang="en-GB" dirty="0"/>
              <a:t>Adjourning.</a:t>
            </a:r>
          </a:p>
        </p:txBody>
      </p:sp>
      <p:sp>
        <p:nvSpPr>
          <p:cNvPr id="3" name="Content Placeholder 2">
            <a:extLst>
              <a:ext uri="{FF2B5EF4-FFF2-40B4-BE49-F238E27FC236}">
                <a16:creationId xmlns:a16="http://schemas.microsoft.com/office/drawing/2014/main" id="{744C3AD3-834F-1248-64EA-8F74E044E80B}"/>
              </a:ext>
            </a:extLst>
          </p:cNvPr>
          <p:cNvSpPr>
            <a:spLocks noGrp="1"/>
          </p:cNvSpPr>
          <p:nvPr>
            <p:ph idx="1"/>
          </p:nvPr>
        </p:nvSpPr>
        <p:spPr/>
        <p:txBody>
          <a:bodyPr/>
          <a:lstStyle/>
          <a:p>
            <a:r>
              <a:rPr lang="en-GB" sz="1800" dirty="0">
                <a:latin typeface="Calibri" panose="020F0502020204030204" pitchFamily="34" charset="0"/>
                <a:cs typeface="Calibri" panose="020F0502020204030204" pitchFamily="34" charset="0"/>
              </a:rPr>
              <a:t>Closure to a team when project is done.</a:t>
            </a:r>
          </a:p>
          <a:p>
            <a:r>
              <a:rPr lang="en-GB" sz="1800" dirty="0">
                <a:latin typeface="Calibri" panose="020F0502020204030204" pitchFamily="34" charset="0"/>
                <a:cs typeface="Calibri" panose="020F0502020204030204" pitchFamily="34" charset="0"/>
              </a:rPr>
              <a:t>Bonding between members.</a:t>
            </a:r>
          </a:p>
          <a:p>
            <a:r>
              <a:rPr lang="en-GB" sz="1800" dirty="0">
                <a:latin typeface="Calibri" panose="020F0502020204030204" pitchFamily="34" charset="0"/>
                <a:cs typeface="Calibri" panose="020F0502020204030204" pitchFamily="34" charset="0"/>
              </a:rPr>
              <a:t>Look at the progress.</a:t>
            </a:r>
          </a:p>
          <a:p>
            <a:endParaRPr lang="en-GB" dirty="0"/>
          </a:p>
        </p:txBody>
      </p:sp>
      <p:pic>
        <p:nvPicPr>
          <p:cNvPr id="5" name="Picture 4" descr="A picture containing text&#10;&#10;Description automatically generated">
            <a:extLst>
              <a:ext uri="{FF2B5EF4-FFF2-40B4-BE49-F238E27FC236}">
                <a16:creationId xmlns:a16="http://schemas.microsoft.com/office/drawing/2014/main" id="{DBF3D7BC-D8FD-7D7F-5A29-784CD460A8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3460" y="1157170"/>
            <a:ext cx="2223440" cy="3027092"/>
          </a:xfrm>
          <a:prstGeom prst="rect">
            <a:avLst/>
          </a:prstGeom>
        </p:spPr>
      </p:pic>
      <p:sp>
        <p:nvSpPr>
          <p:cNvPr id="6" name="TextBox 5">
            <a:extLst>
              <a:ext uri="{FF2B5EF4-FFF2-40B4-BE49-F238E27FC236}">
                <a16:creationId xmlns:a16="http://schemas.microsoft.com/office/drawing/2014/main" id="{840BBB1E-83D9-62A9-35BE-58DA25587527}"/>
              </a:ext>
            </a:extLst>
          </p:cNvPr>
          <p:cNvSpPr txBox="1"/>
          <p:nvPr/>
        </p:nvSpPr>
        <p:spPr>
          <a:xfrm>
            <a:off x="1521299" y="4356903"/>
            <a:ext cx="4778103" cy="253916"/>
          </a:xfrm>
          <a:prstGeom prst="rect">
            <a:avLst/>
          </a:prstGeom>
          <a:noFill/>
        </p:spPr>
        <p:txBody>
          <a:bodyPr wrap="square" rtlCol="0">
            <a:spAutoFit/>
          </a:bodyPr>
          <a:lstStyle/>
          <a:p>
            <a:r>
              <a:rPr lang="en-GB" sz="1050" i="1" dirty="0"/>
              <a:t>Fig 3</a:t>
            </a:r>
            <a:r>
              <a:rPr lang="en-GB" sz="1050" dirty="0"/>
              <a:t>. </a:t>
            </a:r>
            <a:r>
              <a:rPr lang="en-GB" sz="1050" dirty="0">
                <a:hlinkClick r:id="rId3"/>
              </a:rPr>
              <a:t>5 Stages of Group Development - Legal </a:t>
            </a:r>
            <a:r>
              <a:rPr lang="en-GB" sz="1050" dirty="0" err="1">
                <a:hlinkClick r:id="rId3"/>
              </a:rPr>
              <a:t>PaathShala</a:t>
            </a:r>
            <a:endParaRPr lang="en-GB" sz="1050" dirty="0"/>
          </a:p>
        </p:txBody>
      </p:sp>
    </p:spTree>
    <p:extLst>
      <p:ext uri="{BB962C8B-B14F-4D97-AF65-F5344CB8AC3E}">
        <p14:creationId xmlns:p14="http://schemas.microsoft.com/office/powerpoint/2010/main" val="2008043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33" name="Rectangle 93">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260603"/>
            <a:ext cx="8325612" cy="135102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 name="Title 1">
            <a:extLst>
              <a:ext uri="{FF2B5EF4-FFF2-40B4-BE49-F238E27FC236}">
                <a16:creationId xmlns:a16="http://schemas.microsoft.com/office/drawing/2014/main" id="{7FCF7413-CE30-43E4-8A4B-53E0D8828A2C}"/>
              </a:ext>
            </a:extLst>
          </p:cNvPr>
          <p:cNvSpPr>
            <a:spLocks noGrp="1"/>
          </p:cNvSpPr>
          <p:nvPr>
            <p:ph type="title"/>
          </p:nvPr>
        </p:nvSpPr>
        <p:spPr>
          <a:xfrm>
            <a:off x="628650" y="438913"/>
            <a:ext cx="7886700" cy="994172"/>
          </a:xfrm>
          <a:solidFill>
            <a:schemeClr val="accent1"/>
          </a:solidFill>
        </p:spPr>
        <p:txBody>
          <a:bodyPr spcFirstLastPara="1" vert="horz" wrap="square" lIns="68580" tIns="34290" rIns="68580" bIns="34290" rtlCol="0" anchor="ctr" anchorCtr="0">
            <a:normAutofit/>
          </a:bodyPr>
          <a:lstStyle/>
          <a:p>
            <a:r>
              <a:rPr lang="en-US" b="1" dirty="0">
                <a:solidFill>
                  <a:schemeClr val="tx1"/>
                </a:solidFill>
                <a:effectLst/>
              </a:rPr>
              <a:t>Belbin's Team Roles</a:t>
            </a:r>
            <a:endParaRPr lang="en-US" b="1" dirty="0">
              <a:solidFill>
                <a:schemeClr val="tx1"/>
              </a:solidFill>
            </a:endParaRPr>
          </a:p>
        </p:txBody>
      </p:sp>
      <p:pic>
        <p:nvPicPr>
          <p:cNvPr id="8" name="Content Placeholder 7" descr="Diagram&#10;&#10;Description automatically generated">
            <a:extLst>
              <a:ext uri="{FF2B5EF4-FFF2-40B4-BE49-F238E27FC236}">
                <a16:creationId xmlns:a16="http://schemas.microsoft.com/office/drawing/2014/main" id="{262F872C-3339-492A-86F5-8B4C7F76EDA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327" r="1831" b="-3"/>
          <a:stretch/>
        </p:blipFill>
        <p:spPr>
          <a:xfrm>
            <a:off x="630936" y="1887583"/>
            <a:ext cx="4677156" cy="2745139"/>
          </a:xfrm>
          <a:prstGeom prst="rect">
            <a:avLst/>
          </a:prstGeom>
        </p:spPr>
      </p:pic>
      <p:sp>
        <p:nvSpPr>
          <p:cNvPr id="3" name="Content Placeholder 2">
            <a:extLst>
              <a:ext uri="{FF2B5EF4-FFF2-40B4-BE49-F238E27FC236}">
                <a16:creationId xmlns:a16="http://schemas.microsoft.com/office/drawing/2014/main" id="{37572787-210D-444E-901C-95AAA02D2302}"/>
              </a:ext>
            </a:extLst>
          </p:cNvPr>
          <p:cNvSpPr>
            <a:spLocks noGrp="1"/>
          </p:cNvSpPr>
          <p:nvPr>
            <p:ph sz="half" idx="1"/>
          </p:nvPr>
        </p:nvSpPr>
        <p:spPr>
          <a:xfrm>
            <a:off x="5660136" y="1887583"/>
            <a:ext cx="2852928" cy="2745139"/>
          </a:xfrm>
        </p:spPr>
        <p:txBody>
          <a:bodyPr spcFirstLastPara="1" vert="horz" wrap="square" lIns="68580" tIns="34290" rIns="68580" bIns="34290" rtlCol="0" anchor="ctr" anchorCtr="0">
            <a:normAutofit/>
          </a:bodyPr>
          <a:lstStyle/>
          <a:p>
            <a:r>
              <a:rPr lang="en-US" sz="1050" dirty="0">
                <a:latin typeface="Arial" panose="020B0604020202020204" pitchFamily="34" charset="0"/>
                <a:cs typeface="Arial" panose="020B0604020202020204" pitchFamily="34" charset="0"/>
              </a:rPr>
              <a:t>Belbin come with Management team work, which is published in 1981  </a:t>
            </a:r>
          </a:p>
          <a:p>
            <a:r>
              <a:rPr lang="en-US" sz="1050" dirty="0">
                <a:latin typeface="Arial" panose="020B0604020202020204" pitchFamily="34" charset="0"/>
                <a:cs typeface="Arial" panose="020B0604020202020204" pitchFamily="34" charset="0"/>
              </a:rPr>
              <a:t> Nine team roles are divided into three groups:</a:t>
            </a:r>
          </a:p>
          <a:p>
            <a:r>
              <a:rPr lang="en-US" sz="1050" dirty="0">
                <a:latin typeface="Arial" panose="020B0604020202020204" pitchFamily="34" charset="0"/>
                <a:cs typeface="Arial" panose="020B0604020202020204" pitchFamily="34" charset="0"/>
              </a:rPr>
              <a:t>Action-Oriented Roles</a:t>
            </a:r>
          </a:p>
          <a:p>
            <a:r>
              <a:rPr lang="en-US" sz="1050" dirty="0">
                <a:latin typeface="Arial" panose="020B0604020202020204" pitchFamily="34" charset="0"/>
                <a:cs typeface="Arial" panose="020B0604020202020204" pitchFamily="34" charset="0"/>
              </a:rPr>
              <a:t>People-Oriented Roles </a:t>
            </a:r>
          </a:p>
          <a:p>
            <a:r>
              <a:rPr lang="en-US" sz="1050" dirty="0">
                <a:latin typeface="Arial" panose="020B0604020202020204" pitchFamily="34" charset="0"/>
                <a:cs typeface="Arial" panose="020B0604020202020204" pitchFamily="34" charset="0"/>
              </a:rPr>
              <a:t>Thought-Oriented Roles</a:t>
            </a:r>
          </a:p>
          <a:p>
            <a:pPr marL="0"/>
            <a:endParaRPr lang="en-US" sz="1050" dirty="0">
              <a:latin typeface="Arial" panose="020B0604020202020204" pitchFamily="34" charset="0"/>
              <a:cs typeface="Arial" panose="020B0604020202020204" pitchFamily="34" charset="0"/>
            </a:endParaRPr>
          </a:p>
          <a:p>
            <a:pPr marL="0"/>
            <a:endParaRPr lang="en-US" sz="1650"/>
          </a:p>
          <a:p>
            <a:pPr marL="0"/>
            <a:endParaRPr lang="en-US" sz="1650"/>
          </a:p>
        </p:txBody>
      </p:sp>
    </p:spTree>
    <p:extLst>
      <p:ext uri="{BB962C8B-B14F-4D97-AF65-F5344CB8AC3E}">
        <p14:creationId xmlns:p14="http://schemas.microsoft.com/office/powerpoint/2010/main" val="181852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F1FD6-DFD3-477F-AC61-14431091C28C}"/>
              </a:ext>
            </a:extLst>
          </p:cNvPr>
          <p:cNvSpPr>
            <a:spLocks noGrp="1"/>
          </p:cNvSpPr>
          <p:nvPr>
            <p:ph type="title"/>
          </p:nvPr>
        </p:nvSpPr>
        <p:spPr/>
        <p:txBody>
          <a:bodyPr>
            <a:normAutofit/>
          </a:bodyPr>
          <a:lstStyle/>
          <a:p>
            <a:r>
              <a:rPr lang="en-GB" sz="2100" b="1"/>
              <a:t>                       CATEGORY I: ACTION-ORIENTED ROLES</a:t>
            </a:r>
          </a:p>
        </p:txBody>
      </p:sp>
      <p:sp>
        <p:nvSpPr>
          <p:cNvPr id="3" name="Content Placeholder 2">
            <a:extLst>
              <a:ext uri="{FF2B5EF4-FFF2-40B4-BE49-F238E27FC236}">
                <a16:creationId xmlns:a16="http://schemas.microsoft.com/office/drawing/2014/main" id="{A497AADE-1CF5-4986-A862-D51FFF30DD3D}"/>
              </a:ext>
            </a:extLst>
          </p:cNvPr>
          <p:cNvSpPr>
            <a:spLocks noGrp="1"/>
          </p:cNvSpPr>
          <p:nvPr>
            <p:ph sz="half" idx="1"/>
          </p:nvPr>
        </p:nvSpPr>
        <p:spPr/>
        <p:txBody>
          <a:bodyPr>
            <a:normAutofit/>
          </a:bodyPr>
          <a:lstStyle/>
          <a:p>
            <a:pPr marL="0" indent="0">
              <a:buNone/>
            </a:pPr>
            <a:r>
              <a:rPr lang="en-GB" sz="1500"/>
              <a:t>     </a:t>
            </a:r>
            <a:r>
              <a:rPr lang="en-GB" sz="1500" b="1"/>
              <a:t>Shaper</a:t>
            </a:r>
            <a:r>
              <a:rPr lang="en-GB" sz="1200" b="1"/>
              <a:t> </a:t>
            </a:r>
          </a:p>
          <a:p>
            <a:r>
              <a:rPr lang="en-GB" sz="1050" dirty="0">
                <a:latin typeface="Arial" panose="020B0604020202020204" pitchFamily="34" charset="0"/>
                <a:cs typeface="Arial" panose="020B0604020202020204" pitchFamily="34" charset="0"/>
              </a:rPr>
              <a:t>Encourage the group to get better</a:t>
            </a:r>
          </a:p>
          <a:p>
            <a:r>
              <a:rPr lang="en-GB" sz="1050" dirty="0">
                <a:solidFill>
                  <a:srgbClr val="333333"/>
                </a:solidFill>
                <a:latin typeface="Arial" panose="020B0604020202020204" pitchFamily="34" charset="0"/>
                <a:cs typeface="Arial" panose="020B0604020202020204" pitchFamily="34" charset="0"/>
              </a:rPr>
              <a:t>Stimulating others</a:t>
            </a:r>
          </a:p>
          <a:p>
            <a:r>
              <a:rPr lang="en-GB" sz="1050" dirty="0">
                <a:latin typeface="Arial" panose="020B0604020202020204" pitchFamily="34" charset="0"/>
                <a:cs typeface="Arial" panose="020B0604020202020204" pitchFamily="34" charset="0"/>
              </a:rPr>
              <a:t>Solving problems</a:t>
            </a:r>
          </a:p>
          <a:p>
            <a:r>
              <a:rPr lang="en-GB" sz="1050" dirty="0">
                <a:latin typeface="Arial" panose="020B0604020202020204" pitchFamily="34" charset="0"/>
                <a:cs typeface="Arial" panose="020B0604020202020204" pitchFamily="34" charset="0"/>
              </a:rPr>
              <a:t>Challenges opportunity</a:t>
            </a:r>
          </a:p>
          <a:p>
            <a:pPr marL="0" indent="0">
              <a:buNone/>
            </a:pPr>
            <a:r>
              <a:rPr lang="en-GB" sz="1050" dirty="0">
                <a:latin typeface="Arial" panose="020B0604020202020204" pitchFamily="34" charset="0"/>
                <a:cs typeface="Arial" panose="020B0604020202020204" pitchFamily="34" charset="0"/>
              </a:rPr>
              <a:t>      </a:t>
            </a:r>
            <a:r>
              <a:rPr lang="en-GB" sz="1050" b="1" dirty="0">
                <a:latin typeface="Arial" panose="020B0604020202020204" pitchFamily="34" charset="0"/>
                <a:cs typeface="Arial" panose="020B0604020202020204" pitchFamily="34" charset="0"/>
              </a:rPr>
              <a:t>Weakness</a:t>
            </a:r>
          </a:p>
          <a:p>
            <a:r>
              <a:rPr lang="en-GB" sz="1050" dirty="0">
                <a:latin typeface="Arial" panose="020B0604020202020204" pitchFamily="34" charset="0"/>
                <a:cs typeface="Arial" panose="020B0604020202020204" pitchFamily="34" charset="0"/>
              </a:rPr>
              <a:t>Argue may cause individuals to feel hurt.</a:t>
            </a:r>
          </a:p>
          <a:p>
            <a:r>
              <a:rPr lang="en-GB" sz="1050" dirty="0">
                <a:latin typeface="Arial" panose="020B0604020202020204" pitchFamily="34" charset="0"/>
                <a:cs typeface="Arial" panose="020B0604020202020204" pitchFamily="34" charset="0"/>
              </a:rPr>
              <a:t>Aggressive</a:t>
            </a:r>
          </a:p>
          <a:p>
            <a:endParaRPr lang="en-GB" sz="1200"/>
          </a:p>
          <a:p>
            <a:endParaRPr lang="en-GB" sz="1200"/>
          </a:p>
          <a:p>
            <a:pPr marL="0" indent="0">
              <a:buNone/>
            </a:pPr>
            <a:endParaRPr lang="en-GB" sz="1200"/>
          </a:p>
          <a:p>
            <a:pPr marL="0" indent="0">
              <a:buNone/>
            </a:pPr>
            <a:r>
              <a:rPr lang="en-GB" sz="1050" dirty="0">
                <a:latin typeface="Arial" panose="020B0604020202020204" pitchFamily="34" charset="0"/>
                <a:ea typeface="Calibri" panose="020F0502020204030204" pitchFamily="34" charset="0"/>
                <a:cs typeface="Arial" panose="020B0604020202020204" pitchFamily="34" charset="0"/>
              </a:rPr>
              <a:t>Source (Belbin, n.d.)</a:t>
            </a:r>
          </a:p>
          <a:p>
            <a:endParaRPr lang="en-GB" sz="1200"/>
          </a:p>
        </p:txBody>
      </p:sp>
      <p:sp>
        <p:nvSpPr>
          <p:cNvPr id="4" name="Content Placeholder 3">
            <a:extLst>
              <a:ext uri="{FF2B5EF4-FFF2-40B4-BE49-F238E27FC236}">
                <a16:creationId xmlns:a16="http://schemas.microsoft.com/office/drawing/2014/main" id="{8137CE28-8FC3-4291-A204-66E5E8347379}"/>
              </a:ext>
            </a:extLst>
          </p:cNvPr>
          <p:cNvSpPr>
            <a:spLocks noGrp="1"/>
          </p:cNvSpPr>
          <p:nvPr>
            <p:ph sz="half" idx="2"/>
          </p:nvPr>
        </p:nvSpPr>
        <p:spPr>
          <a:xfrm>
            <a:off x="4629150" y="1268016"/>
            <a:ext cx="3886200" cy="3784511"/>
          </a:xfrm>
        </p:spPr>
        <p:txBody>
          <a:bodyPr>
            <a:normAutofit/>
          </a:bodyPr>
          <a:lstStyle/>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r>
              <a:rPr lang="en-GB" sz="1200" b="1"/>
              <a:t>Tuckman`s Model</a:t>
            </a:r>
            <a:r>
              <a:rPr lang="en-GB" sz="1200"/>
              <a:t>:</a:t>
            </a:r>
          </a:p>
          <a:p>
            <a:pPr>
              <a:buFont typeface="Wingdings" panose="05000000000000000000" pitchFamily="2" charset="2"/>
              <a:buChar char="ü"/>
            </a:pPr>
            <a:r>
              <a:rPr lang="en-GB" sz="1050" dirty="0">
                <a:latin typeface="Arial" panose="020B0604020202020204" pitchFamily="34" charset="0"/>
                <a:cs typeface="Arial" panose="020B0604020202020204" pitchFamily="34" charset="0"/>
              </a:rPr>
              <a:t> In the Storming Stage: Conflict may affect the work process.</a:t>
            </a:r>
          </a:p>
          <a:p>
            <a:pPr>
              <a:buFont typeface="Wingdings" panose="05000000000000000000" pitchFamily="2" charset="2"/>
              <a:buChar char="ü"/>
            </a:pPr>
            <a:r>
              <a:rPr lang="en-GB" sz="1050" dirty="0">
                <a:latin typeface="Arial" panose="020B0604020202020204" pitchFamily="34" charset="0"/>
                <a:cs typeface="Arial" panose="020B0604020202020204" pitchFamily="34" charset="0"/>
              </a:rPr>
              <a:t> Shaper: Make sure that talks produce actual product and results.</a:t>
            </a:r>
          </a:p>
          <a:p>
            <a:pPr marL="0" indent="0">
              <a:buNone/>
            </a:pPr>
            <a:r>
              <a:rPr lang="en-GB" sz="1050" dirty="0">
                <a:latin typeface="Arial" panose="020B0604020202020204" pitchFamily="34" charset="0"/>
                <a:ea typeface="Calibri" panose="020F0502020204030204" pitchFamily="34" charset="0"/>
                <a:cs typeface="Arial" panose="020B0604020202020204" pitchFamily="34" charset="0"/>
              </a:rPr>
              <a:t>      Source (Copyright © 2022 HR Cloud®, 2021)</a:t>
            </a:r>
          </a:p>
          <a:p>
            <a:pPr marL="0" indent="0">
              <a:buNone/>
            </a:pPr>
            <a:endParaRPr lang="en-GB" sz="1200"/>
          </a:p>
        </p:txBody>
      </p:sp>
      <p:pic>
        <p:nvPicPr>
          <p:cNvPr id="6" name="Picture 5" descr="Logo, company name&#10;&#10;Description automatically generated">
            <a:extLst>
              <a:ext uri="{FF2B5EF4-FFF2-40B4-BE49-F238E27FC236}">
                <a16:creationId xmlns:a16="http://schemas.microsoft.com/office/drawing/2014/main" id="{D3BC20AD-70F3-4C4E-85AC-E18E2360E7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3884" y="3248882"/>
            <a:ext cx="2000950" cy="1620774"/>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37E92E3C-982D-4BE7-8159-295E0D2D2D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50" y="1369219"/>
            <a:ext cx="3734578" cy="2157752"/>
          </a:xfrm>
          <a:prstGeom prst="rect">
            <a:avLst/>
          </a:prstGeom>
        </p:spPr>
      </p:pic>
    </p:spTree>
    <p:extLst>
      <p:ext uri="{BB962C8B-B14F-4D97-AF65-F5344CB8AC3E}">
        <p14:creationId xmlns:p14="http://schemas.microsoft.com/office/powerpoint/2010/main" val="3307645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218E9-9711-4415-9599-D48A8BC04F33}"/>
              </a:ext>
            </a:extLst>
          </p:cNvPr>
          <p:cNvSpPr>
            <a:spLocks noGrp="1"/>
          </p:cNvSpPr>
          <p:nvPr>
            <p:ph type="title"/>
          </p:nvPr>
        </p:nvSpPr>
        <p:spPr/>
        <p:txBody>
          <a:bodyPr>
            <a:normAutofit/>
          </a:bodyPr>
          <a:lstStyle/>
          <a:p>
            <a:r>
              <a:rPr lang="en-GB" sz="2400" b="1"/>
              <a:t> CATEGORY II: PEOPLE-ORIENTED ROLES</a:t>
            </a:r>
          </a:p>
        </p:txBody>
      </p:sp>
      <p:graphicFrame>
        <p:nvGraphicFramePr>
          <p:cNvPr id="16" name="Content Placeholder 3">
            <a:extLst>
              <a:ext uri="{FF2B5EF4-FFF2-40B4-BE49-F238E27FC236}">
                <a16:creationId xmlns:a16="http://schemas.microsoft.com/office/drawing/2014/main" id="{731BE324-03E1-C7E9-8B20-96999AE02BB4}"/>
              </a:ext>
            </a:extLst>
          </p:cNvPr>
          <p:cNvGraphicFramePr>
            <a:graphicFrameLocks noGrp="1"/>
          </p:cNvGraphicFramePr>
          <p:nvPr>
            <p:ph sz="half" idx="2"/>
            <p:extLst>
              <p:ext uri="{D42A27DB-BD31-4B8C-83A1-F6EECF244321}">
                <p14:modId xmlns:p14="http://schemas.microsoft.com/office/powerpoint/2010/main" val="2716930018"/>
              </p:ext>
            </p:extLst>
          </p:nvPr>
        </p:nvGraphicFramePr>
        <p:xfrm>
          <a:off x="629841" y="1260872"/>
          <a:ext cx="4056459" cy="38826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C1666DBF-E6AC-41B3-98DB-EF5A28905B04}"/>
              </a:ext>
            </a:extLst>
          </p:cNvPr>
          <p:cNvSpPr>
            <a:spLocks noGrp="1"/>
          </p:cNvSpPr>
          <p:nvPr>
            <p:ph sz="quarter" idx="4"/>
          </p:nvPr>
        </p:nvSpPr>
        <p:spPr>
          <a:xfrm>
            <a:off x="4686300" y="1268016"/>
            <a:ext cx="3830241" cy="3707844"/>
          </a:xfrm>
        </p:spPr>
        <p:txBody>
          <a:bodyPr>
            <a:normAutofit/>
          </a:bodyPr>
          <a:lstStyle/>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r>
              <a:rPr lang="en-GB" sz="1800" dirty="0"/>
              <a:t>In Tuckman`s Model:</a:t>
            </a:r>
          </a:p>
          <a:p>
            <a:pPr>
              <a:buFont typeface="Wingdings" panose="05000000000000000000" pitchFamily="2" charset="2"/>
              <a:buChar char="Ø"/>
            </a:pPr>
            <a:r>
              <a:rPr lang="en-GB" sz="1050" dirty="0">
                <a:latin typeface="Arial" panose="020B0604020202020204" pitchFamily="34" charset="0"/>
                <a:cs typeface="Arial" panose="020B0604020202020204" pitchFamily="34" charset="0"/>
              </a:rPr>
              <a:t> In the Performing: </a:t>
            </a:r>
          </a:p>
          <a:p>
            <a:pPr>
              <a:buFont typeface="Wingdings" panose="05000000000000000000" pitchFamily="2" charset="2"/>
              <a:buChar char="Ø"/>
            </a:pPr>
            <a:r>
              <a:rPr lang="en-GB" sz="1050" dirty="0">
                <a:latin typeface="Arial" panose="020B0604020202020204" pitchFamily="34" charset="0"/>
                <a:cs typeface="Arial" panose="020B0604020202020204" pitchFamily="34" charset="0"/>
              </a:rPr>
              <a:t>Pleasure with the effectiveness of the team.</a:t>
            </a:r>
          </a:p>
          <a:p>
            <a:pPr>
              <a:buFont typeface="Wingdings" panose="05000000000000000000" pitchFamily="2" charset="2"/>
              <a:buChar char="Ø"/>
            </a:pPr>
            <a:r>
              <a:rPr lang="en-GB" sz="1050" dirty="0">
                <a:latin typeface="Arial" panose="020B0604020202020204" pitchFamily="34" charset="0"/>
                <a:cs typeface="Arial" panose="020B0604020202020204" pitchFamily="34" charset="0"/>
              </a:rPr>
              <a:t>Group process</a:t>
            </a:r>
          </a:p>
          <a:p>
            <a:pPr>
              <a:buFont typeface="Wingdings" panose="05000000000000000000" pitchFamily="2" charset="2"/>
              <a:buChar char="Ø"/>
            </a:pPr>
            <a:r>
              <a:rPr lang="en-GB" sz="1050" dirty="0">
                <a:latin typeface="Arial" panose="020B0604020202020204" pitchFamily="34" charset="0"/>
                <a:cs typeface="Arial" panose="020B0604020202020204" pitchFamily="34" charset="0"/>
              </a:rPr>
              <a:t>Team Task</a:t>
            </a:r>
          </a:p>
          <a:p>
            <a:pPr marL="0" indent="0">
              <a:buNone/>
            </a:pPr>
            <a:endParaRPr lang="en-GB" sz="1050" dirty="0">
              <a:latin typeface="Arial" panose="020B0604020202020204" pitchFamily="34" charset="0"/>
              <a:cs typeface="Arial" panose="020B0604020202020204" pitchFamily="34" charset="0"/>
            </a:endParaRPr>
          </a:p>
          <a:p>
            <a:pPr marL="0" indent="0">
              <a:buNone/>
            </a:pPr>
            <a:r>
              <a:rPr lang="en-GB" sz="1050" dirty="0">
                <a:latin typeface="Arial" panose="020B0604020202020204" pitchFamily="34" charset="0"/>
                <a:cs typeface="Arial" panose="020B0604020202020204" pitchFamily="34" charset="0"/>
              </a:rPr>
              <a:t>  Source </a:t>
            </a:r>
            <a:r>
              <a:rPr lang="en-GB" sz="1050" dirty="0">
                <a:latin typeface="Arial" panose="020B0604020202020204" pitchFamily="34" charset="0"/>
                <a:ea typeface="Calibri" panose="020F0502020204030204" pitchFamily="34" charset="0"/>
                <a:cs typeface="Arial" panose="020B0604020202020204" pitchFamily="34" charset="0"/>
              </a:rPr>
              <a:t>(Doe, 2016)</a:t>
            </a:r>
          </a:p>
          <a:p>
            <a:pPr marL="0" indent="0">
              <a:buNone/>
            </a:pPr>
            <a:endParaRPr lang="en-GB" sz="1500" dirty="0"/>
          </a:p>
        </p:txBody>
      </p:sp>
      <p:pic>
        <p:nvPicPr>
          <p:cNvPr id="13" name="Picture 12" descr="Icon&#10;&#10;Description automatically generated">
            <a:extLst>
              <a:ext uri="{FF2B5EF4-FFF2-40B4-BE49-F238E27FC236}">
                <a16:creationId xmlns:a16="http://schemas.microsoft.com/office/drawing/2014/main" id="{00E909C5-D3D9-485A-8F32-A3645585DCF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06589" y="937261"/>
            <a:ext cx="2056627" cy="1554897"/>
          </a:xfrm>
          <a:prstGeom prst="rect">
            <a:avLst/>
          </a:prstGeom>
        </p:spPr>
      </p:pic>
    </p:spTree>
    <p:extLst>
      <p:ext uri="{BB962C8B-B14F-4D97-AF65-F5344CB8AC3E}">
        <p14:creationId xmlns:p14="http://schemas.microsoft.com/office/powerpoint/2010/main" val="3394195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65F4C-7838-45E4-828E-9A4EC3D45527}"/>
              </a:ext>
            </a:extLst>
          </p:cNvPr>
          <p:cNvSpPr>
            <a:spLocks noGrp="1"/>
          </p:cNvSpPr>
          <p:nvPr>
            <p:ph type="title"/>
          </p:nvPr>
        </p:nvSpPr>
        <p:spPr/>
        <p:txBody>
          <a:bodyPr>
            <a:normAutofit/>
          </a:bodyPr>
          <a:lstStyle/>
          <a:p>
            <a:r>
              <a:rPr lang="en-GB" sz="2100" b="1"/>
              <a:t>  CATEGORY III: THOUGHT-ORIENTED ROLES</a:t>
            </a:r>
          </a:p>
        </p:txBody>
      </p:sp>
      <p:graphicFrame>
        <p:nvGraphicFramePr>
          <p:cNvPr id="22" name="Content Placeholder 3">
            <a:extLst>
              <a:ext uri="{FF2B5EF4-FFF2-40B4-BE49-F238E27FC236}">
                <a16:creationId xmlns:a16="http://schemas.microsoft.com/office/drawing/2014/main" id="{D2C1B019-CEB1-F123-A02D-74E109D93352}"/>
              </a:ext>
            </a:extLst>
          </p:cNvPr>
          <p:cNvGraphicFramePr>
            <a:graphicFrameLocks noGrp="1"/>
          </p:cNvGraphicFramePr>
          <p:nvPr>
            <p:ph sz="half" idx="2"/>
            <p:extLst>
              <p:ext uri="{D42A27DB-BD31-4B8C-83A1-F6EECF244321}">
                <p14:modId xmlns:p14="http://schemas.microsoft.com/office/powerpoint/2010/main" val="2811844454"/>
              </p:ext>
            </p:extLst>
          </p:nvPr>
        </p:nvGraphicFramePr>
        <p:xfrm>
          <a:off x="629842" y="1173481"/>
          <a:ext cx="3868340" cy="34687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2083BE91-B149-4C2D-9446-41C55F24EBFA}"/>
              </a:ext>
            </a:extLst>
          </p:cNvPr>
          <p:cNvSpPr>
            <a:spLocks noGrp="1"/>
          </p:cNvSpPr>
          <p:nvPr>
            <p:ph sz="quarter" idx="4"/>
          </p:nvPr>
        </p:nvSpPr>
        <p:spPr>
          <a:xfrm>
            <a:off x="4629150" y="929641"/>
            <a:ext cx="3887391" cy="3940016"/>
          </a:xfrm>
        </p:spPr>
        <p:txBody>
          <a:bodyPr>
            <a:normAutofit/>
          </a:bodyPr>
          <a:lstStyle/>
          <a:p>
            <a:pPr marL="0" indent="0">
              <a:buNone/>
            </a:pPr>
            <a:r>
              <a:rPr lang="en-US" sz="1350">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US" sz="135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35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35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35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35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350">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US" sz="1350">
                <a:latin typeface="Calibri" panose="020F0502020204030204" pitchFamily="34" charset="0"/>
                <a:ea typeface="Calibri" panose="020F0502020204030204" pitchFamily="34" charset="0"/>
                <a:cs typeface="Times New Roman" panose="02020603050405020304" pitchFamily="18" charset="0"/>
              </a:rPr>
              <a:t> </a:t>
            </a:r>
            <a:r>
              <a:rPr lang="en-US" sz="1800">
                <a:latin typeface="Calibri" panose="020F0502020204030204" pitchFamily="34" charset="0"/>
                <a:ea typeface="Calibri" panose="020F0502020204030204" pitchFamily="34" charset="0"/>
                <a:cs typeface="Times New Roman" panose="02020603050405020304" pitchFamily="18" charset="0"/>
              </a:rPr>
              <a:t>Tuckman`s Model: </a:t>
            </a:r>
          </a:p>
          <a:p>
            <a:pPr marL="0" indent="0">
              <a:buNone/>
            </a:pPr>
            <a:r>
              <a:rPr lang="en-US" sz="1050" dirty="0">
                <a:latin typeface="Arial" panose="020B0604020202020204" pitchFamily="34" charset="0"/>
                <a:ea typeface="Calibri" panose="020F0502020204030204" pitchFamily="34" charset="0"/>
                <a:cs typeface="Arial" panose="020B0604020202020204" pitchFamily="34" charset="0"/>
              </a:rPr>
              <a:t>Stage of Forming:</a:t>
            </a:r>
          </a:p>
          <a:p>
            <a:pPr>
              <a:buFont typeface="Wingdings" panose="05000000000000000000" pitchFamily="2" charset="2"/>
              <a:buChar char="v"/>
            </a:pPr>
            <a:r>
              <a:rPr lang="en-US" sz="1050" dirty="0">
                <a:latin typeface="Arial" panose="020B0604020202020204" pitchFamily="34" charset="0"/>
                <a:ea typeface="Calibri" panose="020F0502020204030204" pitchFamily="34" charset="0"/>
                <a:cs typeface="Arial" panose="020B0604020202020204" pitchFamily="34" charset="0"/>
              </a:rPr>
              <a:t> </a:t>
            </a:r>
            <a:r>
              <a:rPr lang="en-GB" sz="1050" dirty="0">
                <a:latin typeface="Arial" panose="020B0604020202020204" pitchFamily="34" charset="0"/>
                <a:ea typeface="Calibri" panose="020F0502020204030204" pitchFamily="34" charset="0"/>
                <a:cs typeface="Arial" panose="020B0604020202020204" pitchFamily="34" charset="0"/>
              </a:rPr>
              <a:t>Great hopes for the team's performance</a:t>
            </a:r>
          </a:p>
          <a:p>
            <a:pPr>
              <a:buFont typeface="Wingdings" panose="05000000000000000000" pitchFamily="2" charset="2"/>
              <a:buChar char="v"/>
            </a:pPr>
            <a:endParaRPr lang="en-GB" sz="1050" dirty="0">
              <a:latin typeface="Arial" panose="020B0604020202020204" pitchFamily="34" charset="0"/>
              <a:ea typeface="Calibri" panose="020F0502020204030204" pitchFamily="34" charset="0"/>
              <a:cs typeface="Arial" panose="020B0604020202020204" pitchFamily="34" charset="0"/>
            </a:endParaRPr>
          </a:p>
          <a:p>
            <a:pPr>
              <a:buFont typeface="Wingdings" panose="05000000000000000000" pitchFamily="2" charset="2"/>
              <a:buChar char="v"/>
            </a:pPr>
            <a:r>
              <a:rPr lang="en-GB" sz="1050" dirty="0">
                <a:latin typeface="Arial" panose="020B0604020202020204" pitchFamily="34" charset="0"/>
                <a:ea typeface="Calibri" panose="020F0502020204030204" pitchFamily="34" charset="0"/>
                <a:cs typeface="Arial" panose="020B0604020202020204" pitchFamily="34" charset="0"/>
              </a:rPr>
              <a:t>Raise discussions to a very intense and detailed level right away, which is way too early.</a:t>
            </a:r>
            <a:endParaRPr lang="en-US" sz="1050" dirty="0">
              <a:latin typeface="Arial" panose="020B0604020202020204" pitchFamily="34" charset="0"/>
              <a:ea typeface="Calibri" panose="020F0502020204030204" pitchFamily="34" charset="0"/>
              <a:cs typeface="Arial" panose="020B0604020202020204" pitchFamily="34" charset="0"/>
            </a:endParaRPr>
          </a:p>
          <a:p>
            <a:pPr>
              <a:buFont typeface="Wingdings" panose="05000000000000000000" pitchFamily="2" charset="2"/>
              <a:buChar char="v"/>
            </a:pPr>
            <a:endParaRPr lang="en-US" sz="150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a:latin typeface="Calibri" panose="020F0502020204030204" pitchFamily="34" charset="0"/>
                <a:ea typeface="Calibri" panose="020F0502020204030204" pitchFamily="34" charset="0"/>
                <a:cs typeface="Times New Roman" panose="02020603050405020304" pitchFamily="18" charset="0"/>
              </a:rPr>
              <a:t>   </a:t>
            </a:r>
            <a:endParaRPr lang="en-US" sz="1800">
              <a:latin typeface="Calibri" panose="020F0502020204030204" pitchFamily="34" charset="0"/>
              <a:ea typeface="Calibri" panose="020F0502020204030204" pitchFamily="34" charset="0"/>
              <a:cs typeface="Times New Roman" panose="02020603050405020304" pitchFamily="18" charset="0"/>
            </a:endParaRPr>
          </a:p>
        </p:txBody>
      </p:sp>
      <p:pic>
        <p:nvPicPr>
          <p:cNvPr id="24" name="Picture 23" descr="A picture containing circle&#10;&#10;Description automatically generated">
            <a:extLst>
              <a:ext uri="{FF2B5EF4-FFF2-40B4-BE49-F238E27FC236}">
                <a16:creationId xmlns:a16="http://schemas.microsoft.com/office/drawing/2014/main" id="{541B14DD-6469-475F-A6C5-4BF85B72545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65840" y="929641"/>
            <a:ext cx="1833801" cy="1495637"/>
          </a:xfrm>
          <a:prstGeom prst="rect">
            <a:avLst/>
          </a:prstGeom>
        </p:spPr>
      </p:pic>
    </p:spTree>
    <p:extLst>
      <p:ext uri="{BB962C8B-B14F-4D97-AF65-F5344CB8AC3E}">
        <p14:creationId xmlns:p14="http://schemas.microsoft.com/office/powerpoint/2010/main" val="3513031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32" name="Freeform: Shape 3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72089" cy="51435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sz="1050"/>
          </a:p>
        </p:txBody>
      </p:sp>
      <p:sp>
        <p:nvSpPr>
          <p:cNvPr id="2" name="Title 1">
            <a:extLst>
              <a:ext uri="{FF2B5EF4-FFF2-40B4-BE49-F238E27FC236}">
                <a16:creationId xmlns:a16="http://schemas.microsoft.com/office/drawing/2014/main" id="{6E030C77-0D2D-9FE8-6C70-088F22784F0A}"/>
              </a:ext>
            </a:extLst>
          </p:cNvPr>
          <p:cNvSpPr>
            <a:spLocks noGrp="1"/>
          </p:cNvSpPr>
          <p:nvPr>
            <p:ph type="title"/>
          </p:nvPr>
        </p:nvSpPr>
        <p:spPr>
          <a:xfrm>
            <a:off x="121023" y="111469"/>
            <a:ext cx="4351065" cy="950141"/>
          </a:xfrm>
        </p:spPr>
        <p:txBody>
          <a:bodyPr spcFirstLastPara="1" vert="horz" wrap="square" lIns="68580" tIns="34290" rIns="68580" bIns="34290" rtlCol="0" anchor="ctr" anchorCtr="0">
            <a:noAutofit/>
          </a:bodyPr>
          <a:lstStyle/>
          <a:p>
            <a:pPr algn="ctr"/>
            <a:r>
              <a:rPr lang="en-US" sz="2400" b="1" i="1" u="sng" kern="1200">
                <a:solidFill>
                  <a:srgbClr val="FF0000"/>
                </a:solidFill>
                <a:latin typeface="Aharoni" panose="02000000000000000000" pitchFamily="2" charset="0"/>
                <a:ea typeface="Aharoni" panose="02000000000000000000" pitchFamily="2" charset="0"/>
                <a:cs typeface="Arial Black" panose="020B0604020202020204" pitchFamily="34" charset="0"/>
              </a:rPr>
              <a:t>LEADERSHIP ROLES</a:t>
            </a:r>
            <a:br>
              <a:rPr lang="en-US" sz="2400" b="1" i="1" u="sng" kern="1200">
                <a:solidFill>
                  <a:srgbClr val="FF0000"/>
                </a:solidFill>
                <a:latin typeface="Aharoni" panose="02000000000000000000" pitchFamily="2" charset="0"/>
                <a:ea typeface="Aharoni" panose="02000000000000000000" pitchFamily="2" charset="0"/>
                <a:cs typeface="Arial Black" panose="020B0604020202020204" pitchFamily="34" charset="0"/>
              </a:rPr>
            </a:br>
            <a:r>
              <a:rPr lang="en-US" sz="2400" b="1" i="1" u="sng" kern="1200">
                <a:solidFill>
                  <a:srgbClr val="FF0000"/>
                </a:solidFill>
                <a:latin typeface="Aharoni" panose="02000000000000000000" pitchFamily="2" charset="0"/>
                <a:ea typeface="Aharoni" panose="02000000000000000000" pitchFamily="2" charset="0"/>
                <a:cs typeface="Arial Black" panose="020B0604020202020204" pitchFamily="34" charset="0"/>
              </a:rPr>
              <a:t>HERSEY &amp; BLANCHARD</a:t>
            </a:r>
          </a:p>
        </p:txBody>
      </p:sp>
      <p:sp>
        <p:nvSpPr>
          <p:cNvPr id="4" name="Content Placeholder 3">
            <a:extLst>
              <a:ext uri="{FF2B5EF4-FFF2-40B4-BE49-F238E27FC236}">
                <a16:creationId xmlns:a16="http://schemas.microsoft.com/office/drawing/2014/main" id="{717A3A34-C781-D99B-184A-01C82FD77FDC}"/>
              </a:ext>
            </a:extLst>
          </p:cNvPr>
          <p:cNvSpPr>
            <a:spLocks noGrp="1"/>
          </p:cNvSpPr>
          <p:nvPr>
            <p:ph sz="half" idx="2"/>
          </p:nvPr>
        </p:nvSpPr>
        <p:spPr>
          <a:xfrm>
            <a:off x="121025" y="1684244"/>
            <a:ext cx="3423957" cy="3237380"/>
          </a:xfrm>
        </p:spPr>
        <p:txBody>
          <a:bodyPr spcFirstLastPara="1" vert="horz" wrap="square" lIns="68580" tIns="34290" rIns="68580" bIns="34290" rtlCol="0" anchor="t" anchorCtr="0">
            <a:noAutofit/>
          </a:bodyPr>
          <a:lstStyle/>
          <a:p>
            <a:r>
              <a:rPr lang="en-US" sz="1050" b="1" dirty="0">
                <a:latin typeface="Arial Black" panose="020B0604020202020204" pitchFamily="34" charset="0"/>
                <a:ea typeface="Amasis MT Pro Black" panose="02000000000000000000" pitchFamily="2" charset="0"/>
                <a:cs typeface="Arial Black" panose="020B0604020202020204" pitchFamily="34" charset="0"/>
              </a:rPr>
              <a:t>Hersey and Blanchard developed a theory (Hersey and Blanchard Situational Leadership Theory)</a:t>
            </a:r>
            <a:r>
              <a:rPr lang="en-GB" sz="1050" b="1" dirty="0">
                <a:latin typeface="Arial Black" panose="020B0604020202020204" pitchFamily="34" charset="0"/>
                <a:ea typeface="Amasis MT Pro Black" panose="02000000000000000000" pitchFamily="2" charset="0"/>
                <a:cs typeface="Arial Black" panose="020B0604020202020204" pitchFamily="34" charset="0"/>
              </a:rPr>
              <a:t>.</a:t>
            </a:r>
          </a:p>
          <a:p>
            <a:r>
              <a:rPr lang="en-GB" sz="1050" b="1" dirty="0">
                <a:solidFill>
                  <a:srgbClr val="444444"/>
                </a:solidFill>
                <a:latin typeface="Arial Black" panose="020B0604020202020204" pitchFamily="34" charset="0"/>
                <a:ea typeface="Amasis MT Pro Black" panose="02000000000000000000" pitchFamily="2" charset="0"/>
                <a:cs typeface="Arial Black" panose="020B0604020202020204" pitchFamily="34" charset="0"/>
              </a:rPr>
              <a:t>Four leadership styles: </a:t>
            </a:r>
          </a:p>
          <a:p>
            <a:pPr marL="0" indent="0">
              <a:buNone/>
            </a:pPr>
            <a:r>
              <a:rPr lang="en-GB" sz="1050" b="1" dirty="0">
                <a:solidFill>
                  <a:srgbClr val="444444"/>
                </a:solidFill>
                <a:latin typeface="Arial Black" panose="020B0604020202020204" pitchFamily="34" charset="0"/>
                <a:ea typeface="Amasis MT Pro Black" panose="02000000000000000000" pitchFamily="2" charset="0"/>
                <a:cs typeface="Arial Black" panose="020B0604020202020204" pitchFamily="34" charset="0"/>
              </a:rPr>
              <a:t>Telling</a:t>
            </a:r>
          </a:p>
          <a:p>
            <a:pPr marL="0" indent="0">
              <a:buNone/>
            </a:pPr>
            <a:r>
              <a:rPr lang="en-GB" sz="1050" b="1" dirty="0">
                <a:solidFill>
                  <a:srgbClr val="444444"/>
                </a:solidFill>
                <a:latin typeface="Arial Black" panose="020B0604020202020204" pitchFamily="34" charset="0"/>
                <a:ea typeface="Amasis MT Pro Black" panose="02000000000000000000" pitchFamily="2" charset="0"/>
                <a:cs typeface="Arial Black" panose="020B0604020202020204" pitchFamily="34" charset="0"/>
              </a:rPr>
              <a:t>Selling</a:t>
            </a:r>
          </a:p>
          <a:p>
            <a:pPr marL="0" indent="0">
              <a:buNone/>
            </a:pPr>
            <a:r>
              <a:rPr lang="en-GB" sz="1050" b="1" dirty="0">
                <a:solidFill>
                  <a:srgbClr val="444444"/>
                </a:solidFill>
                <a:latin typeface="Arial Black" panose="020B0604020202020204" pitchFamily="34" charset="0"/>
                <a:ea typeface="Amasis MT Pro Black" panose="02000000000000000000" pitchFamily="2" charset="0"/>
                <a:cs typeface="Arial Black" panose="020B0604020202020204" pitchFamily="34" charset="0"/>
              </a:rPr>
              <a:t>Participating </a:t>
            </a:r>
          </a:p>
          <a:p>
            <a:pPr marL="0" indent="0">
              <a:buNone/>
            </a:pPr>
            <a:r>
              <a:rPr lang="en-GB" sz="1050" b="1" dirty="0">
                <a:solidFill>
                  <a:srgbClr val="444444"/>
                </a:solidFill>
                <a:latin typeface="Arial Black" panose="020B0604020202020204" pitchFamily="34" charset="0"/>
                <a:ea typeface="Amasis MT Pro Black" panose="02000000000000000000" pitchFamily="2" charset="0"/>
                <a:cs typeface="Arial Black" panose="020B0604020202020204" pitchFamily="34" charset="0"/>
              </a:rPr>
              <a:t>Delegating</a:t>
            </a:r>
            <a:endParaRPr lang="en-GB" sz="1050" b="1" dirty="0">
              <a:latin typeface="Arial Black" panose="020B0604020202020204" pitchFamily="34" charset="0"/>
              <a:ea typeface="Amasis MT Pro Black" panose="02000000000000000000" pitchFamily="2" charset="0"/>
              <a:cs typeface="Arial Black" panose="020B0604020202020204" pitchFamily="34" charset="0"/>
            </a:endParaRPr>
          </a:p>
        </p:txBody>
      </p:sp>
      <p:pic>
        <p:nvPicPr>
          <p:cNvPr id="5" name="Picture 5">
            <a:extLst>
              <a:ext uri="{FF2B5EF4-FFF2-40B4-BE49-F238E27FC236}">
                <a16:creationId xmlns:a16="http://schemas.microsoft.com/office/drawing/2014/main" id="{20315E3F-8AD2-720E-2016-121352F6C9E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132858" y="482426"/>
            <a:ext cx="3496422" cy="4199907"/>
          </a:xfrm>
          <a:prstGeom prst="rect">
            <a:avLst/>
          </a:prstGeom>
        </p:spPr>
      </p:pic>
    </p:spTree>
    <p:extLst>
      <p:ext uri="{BB962C8B-B14F-4D97-AF65-F5344CB8AC3E}">
        <p14:creationId xmlns:p14="http://schemas.microsoft.com/office/powerpoint/2010/main" val="721386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5678400A-35EF-B5C5-9ECF-A7647195505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44566" y="1256427"/>
            <a:ext cx="4629150" cy="2724356"/>
          </a:xfrm>
        </p:spPr>
      </p:pic>
      <p:sp>
        <p:nvSpPr>
          <p:cNvPr id="4" name="Content Placeholder 3">
            <a:extLst>
              <a:ext uri="{FF2B5EF4-FFF2-40B4-BE49-F238E27FC236}">
                <a16:creationId xmlns:a16="http://schemas.microsoft.com/office/drawing/2014/main" id="{E167BE40-61EE-D677-B982-4ECF77B457F1}"/>
              </a:ext>
            </a:extLst>
          </p:cNvPr>
          <p:cNvSpPr>
            <a:spLocks noGrp="1"/>
          </p:cNvSpPr>
          <p:nvPr>
            <p:ph type="body" sz="half" idx="2"/>
          </p:nvPr>
        </p:nvSpPr>
        <p:spPr>
          <a:xfrm>
            <a:off x="100853" y="1316131"/>
            <a:ext cx="3736112" cy="3660962"/>
          </a:xfrm>
        </p:spPr>
        <p:txBody>
          <a:bodyPr>
            <a:normAutofit/>
          </a:bodyPr>
          <a:lstStyle/>
          <a:p>
            <a:pPr marL="214313" indent="-214313">
              <a:buFont typeface="Arial" panose="020B0604020202020204" pitchFamily="34" charset="0"/>
              <a:buChar char="•"/>
            </a:pPr>
            <a:r>
              <a:rPr lang="en-GB" b="1" dirty="0">
                <a:solidFill>
                  <a:srgbClr val="444444"/>
                </a:solidFill>
                <a:latin typeface="Arial Black" panose="020B0604020202020204" pitchFamily="34" charset="0"/>
                <a:cs typeface="Arial Black" panose="020B0604020202020204" pitchFamily="34" charset="0"/>
              </a:rPr>
              <a:t> </a:t>
            </a:r>
            <a:r>
              <a:rPr lang="en-GB" dirty="0">
                <a:solidFill>
                  <a:srgbClr val="444444"/>
                </a:solidFill>
                <a:latin typeface="Arial Black" panose="020B0604020202020204" pitchFamily="34" charset="0"/>
                <a:cs typeface="Arial Black" panose="020B0604020202020204" pitchFamily="34" charset="0"/>
              </a:rPr>
              <a:t>Hersey and Blanchard </a:t>
            </a:r>
            <a:r>
              <a:rPr lang="en-GB" b="1" dirty="0">
                <a:solidFill>
                  <a:srgbClr val="444444"/>
                </a:solidFill>
                <a:latin typeface="Arial Black" panose="020B0604020202020204" pitchFamily="34" charset="0"/>
                <a:cs typeface="Arial Black" panose="020B0604020202020204" pitchFamily="34" charset="0"/>
              </a:rPr>
              <a:t>decided to go separate ways in 1977 to focus on their own agendas</a:t>
            </a:r>
            <a:r>
              <a:rPr lang="en-GB" dirty="0">
                <a:solidFill>
                  <a:srgbClr val="444444"/>
                </a:solidFill>
                <a:latin typeface="Arial Black" panose="020B0604020202020204" pitchFamily="34" charset="0"/>
                <a:cs typeface="Arial Black" panose="020B0604020202020204" pitchFamily="34" charset="0"/>
              </a:rPr>
              <a:t>. </a:t>
            </a:r>
          </a:p>
          <a:p>
            <a:pPr marL="214313" indent="-214313">
              <a:buFont typeface="Arial" panose="020B0604020202020204" pitchFamily="34" charset="0"/>
              <a:buChar char="•"/>
            </a:pPr>
            <a:r>
              <a:rPr lang="en-GB" dirty="0">
                <a:solidFill>
                  <a:srgbClr val="444444"/>
                </a:solidFill>
                <a:latin typeface="Arial Black" panose="020B0604020202020204" pitchFamily="34" charset="0"/>
                <a:cs typeface="Arial Black" panose="020B0604020202020204" pitchFamily="34" charset="0"/>
              </a:rPr>
              <a:t>Hersey used the word : </a:t>
            </a:r>
          </a:p>
          <a:p>
            <a:r>
              <a:rPr lang="en-GB" dirty="0">
                <a:solidFill>
                  <a:srgbClr val="FF0000"/>
                </a:solidFill>
                <a:latin typeface="Arial Black" panose="020B0604020202020204" pitchFamily="34" charset="0"/>
                <a:cs typeface="Arial Black" panose="020B0604020202020204" pitchFamily="34" charset="0"/>
              </a:rPr>
              <a:t>‘Readiness (R)’,  </a:t>
            </a:r>
          </a:p>
          <a:p>
            <a:r>
              <a:rPr lang="en-GB" dirty="0">
                <a:solidFill>
                  <a:srgbClr val="FF0000"/>
                </a:solidFill>
                <a:latin typeface="Arial Black" panose="020B0604020202020204" pitchFamily="34" charset="0"/>
                <a:cs typeface="Arial Black" panose="020B0604020202020204" pitchFamily="34" charset="0"/>
              </a:rPr>
              <a:t>‘Telling’, </a:t>
            </a:r>
          </a:p>
          <a:p>
            <a:r>
              <a:rPr lang="en-GB" dirty="0">
                <a:solidFill>
                  <a:srgbClr val="FF0000"/>
                </a:solidFill>
                <a:latin typeface="Arial Black" panose="020B0604020202020204" pitchFamily="34" charset="0"/>
                <a:cs typeface="Arial Black" panose="020B0604020202020204" pitchFamily="34" charset="0"/>
              </a:rPr>
              <a:t>‘Selling’ </a:t>
            </a:r>
          </a:p>
          <a:p>
            <a:r>
              <a:rPr lang="en-GB" dirty="0">
                <a:solidFill>
                  <a:srgbClr val="FF0000"/>
                </a:solidFill>
                <a:latin typeface="Arial Black" panose="020B0604020202020204" pitchFamily="34" charset="0"/>
                <a:cs typeface="Arial Black" panose="020B0604020202020204" pitchFamily="34" charset="0"/>
              </a:rPr>
              <a:t>‘Participating’.</a:t>
            </a:r>
          </a:p>
          <a:p>
            <a:pPr marL="214313" indent="-214313">
              <a:buFont typeface="Arial" panose="020B0604020202020204" pitchFamily="34" charset="0"/>
              <a:buChar char="•"/>
            </a:pPr>
            <a:r>
              <a:rPr lang="en-GB" dirty="0">
                <a:solidFill>
                  <a:srgbClr val="444444"/>
                </a:solidFill>
                <a:latin typeface="Arial Black" panose="020B0604020202020204" pitchFamily="34" charset="0"/>
                <a:cs typeface="Arial Black" panose="020B0604020202020204" pitchFamily="34" charset="0"/>
              </a:rPr>
              <a:t>Blanchard preferred to use:</a:t>
            </a:r>
          </a:p>
          <a:p>
            <a:r>
              <a:rPr lang="en-GB" dirty="0">
                <a:solidFill>
                  <a:srgbClr val="FF0000"/>
                </a:solidFill>
                <a:latin typeface="Arial Black" panose="020B0604020202020204" pitchFamily="34" charset="0"/>
                <a:cs typeface="Arial Black" panose="020B0604020202020204" pitchFamily="34" charset="0"/>
              </a:rPr>
              <a:t>‘Development (D)’  </a:t>
            </a:r>
          </a:p>
          <a:p>
            <a:r>
              <a:rPr lang="en-GB" dirty="0">
                <a:solidFill>
                  <a:srgbClr val="FF0000"/>
                </a:solidFill>
                <a:latin typeface="Arial Black" panose="020B0604020202020204" pitchFamily="34" charset="0"/>
                <a:cs typeface="Arial Black" panose="020B0604020202020204" pitchFamily="34" charset="0"/>
              </a:rPr>
              <a:t>‘</a:t>
            </a:r>
            <a:r>
              <a:rPr lang="en-GB" b="1" dirty="0">
                <a:solidFill>
                  <a:srgbClr val="FF0000"/>
                </a:solidFill>
                <a:latin typeface="Arial Black" panose="020B0604020202020204" pitchFamily="34" charset="0"/>
                <a:cs typeface="Arial Black" panose="020B0604020202020204" pitchFamily="34" charset="0"/>
              </a:rPr>
              <a:t>Directing</a:t>
            </a:r>
            <a:r>
              <a:rPr lang="en-GB" dirty="0">
                <a:solidFill>
                  <a:srgbClr val="FF0000"/>
                </a:solidFill>
                <a:latin typeface="Arial Black" panose="020B0604020202020204" pitchFamily="34" charset="0"/>
                <a:cs typeface="Arial Black" panose="020B0604020202020204" pitchFamily="34" charset="0"/>
              </a:rPr>
              <a:t>‘, </a:t>
            </a:r>
          </a:p>
          <a:p>
            <a:r>
              <a:rPr lang="en-GB" dirty="0">
                <a:solidFill>
                  <a:srgbClr val="FF0000"/>
                </a:solidFill>
                <a:latin typeface="Arial Black" panose="020B0604020202020204" pitchFamily="34" charset="0"/>
                <a:cs typeface="Arial Black" panose="020B0604020202020204" pitchFamily="34" charset="0"/>
              </a:rPr>
              <a:t>‘</a:t>
            </a:r>
            <a:r>
              <a:rPr lang="en-GB" b="1" dirty="0">
                <a:solidFill>
                  <a:srgbClr val="FF0000"/>
                </a:solidFill>
                <a:latin typeface="Arial Black" panose="020B0604020202020204" pitchFamily="34" charset="0"/>
                <a:cs typeface="Arial Black" panose="020B0604020202020204" pitchFamily="34" charset="0"/>
              </a:rPr>
              <a:t>Coaching</a:t>
            </a:r>
            <a:r>
              <a:rPr lang="en-GB" dirty="0">
                <a:solidFill>
                  <a:srgbClr val="FF0000"/>
                </a:solidFill>
                <a:latin typeface="Arial Black" panose="020B0604020202020204" pitchFamily="34" charset="0"/>
                <a:cs typeface="Arial Black" panose="020B0604020202020204" pitchFamily="34" charset="0"/>
              </a:rPr>
              <a:t>‘ </a:t>
            </a:r>
          </a:p>
          <a:p>
            <a:r>
              <a:rPr lang="en-GB" dirty="0">
                <a:solidFill>
                  <a:srgbClr val="FF0000"/>
                </a:solidFill>
                <a:latin typeface="Arial Black" panose="020B0604020202020204" pitchFamily="34" charset="0"/>
                <a:cs typeface="Arial Black" panose="020B0604020202020204" pitchFamily="34" charset="0"/>
              </a:rPr>
              <a:t>‘</a:t>
            </a:r>
            <a:r>
              <a:rPr lang="en-GB" b="1" dirty="0">
                <a:solidFill>
                  <a:srgbClr val="FF0000"/>
                </a:solidFill>
                <a:latin typeface="Arial Black" panose="020B0604020202020204" pitchFamily="34" charset="0"/>
                <a:cs typeface="Arial Black" panose="020B0604020202020204" pitchFamily="34" charset="0"/>
              </a:rPr>
              <a:t>Supporting’</a:t>
            </a:r>
            <a:endParaRPr lang="en-GB" b="1" dirty="0">
              <a:solidFill>
                <a:srgbClr val="FF0000"/>
              </a:solidFill>
              <a:latin typeface="Arial Black" panose="020B0604020202020204" pitchFamily="34" charset="0"/>
              <a:ea typeface="Arial Nova" panose="02000000000000000000" pitchFamily="2" charset="0"/>
              <a:cs typeface="Arial Black" panose="020B0604020202020204" pitchFamily="34" charset="0"/>
            </a:endParaRPr>
          </a:p>
        </p:txBody>
      </p:sp>
    </p:spTree>
    <p:extLst>
      <p:ext uri="{BB962C8B-B14F-4D97-AF65-F5344CB8AC3E}">
        <p14:creationId xmlns:p14="http://schemas.microsoft.com/office/powerpoint/2010/main" val="3652628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4128A4-3606-DED0-66EA-AD1B1FF851F5}"/>
              </a:ext>
            </a:extLst>
          </p:cNvPr>
          <p:cNvSpPr>
            <a:spLocks noGrp="1"/>
          </p:cNvSpPr>
          <p:nvPr>
            <p:ph idx="1"/>
          </p:nvPr>
        </p:nvSpPr>
        <p:spPr>
          <a:xfrm>
            <a:off x="512669" y="690843"/>
            <a:ext cx="7131984" cy="3247465"/>
          </a:xfrm>
        </p:spPr>
        <p:txBody>
          <a:bodyPr>
            <a:normAutofit/>
          </a:bodyPr>
          <a:lstStyle/>
          <a:p>
            <a:r>
              <a:rPr lang="en-GB" sz="1800" b="1" dirty="0">
                <a:solidFill>
                  <a:srgbClr val="333333"/>
                </a:solidFill>
                <a:latin typeface="Abadi" panose="020B0604020104020204" pitchFamily="34" charset="0"/>
              </a:rPr>
              <a:t>R1 (D2): Unable and Unwilling (Low Competence and Low Commitment)</a:t>
            </a:r>
          </a:p>
          <a:p>
            <a:pPr marL="0" indent="0">
              <a:buNone/>
            </a:pPr>
            <a:endParaRPr lang="en-GB" sz="1500" b="1" dirty="0">
              <a:solidFill>
                <a:srgbClr val="C00000"/>
              </a:solidFill>
              <a:latin typeface="Abadi" panose="020B0604020104020204" pitchFamily="34" charset="0"/>
            </a:endParaRPr>
          </a:p>
          <a:p>
            <a:r>
              <a:rPr lang="en-GB" sz="1800" b="1" dirty="0">
                <a:solidFill>
                  <a:srgbClr val="333333"/>
                </a:solidFill>
                <a:latin typeface="inherit"/>
              </a:rPr>
              <a:t>R2 (D1): Unable and Willing (Low Competence and High Commitment)</a:t>
            </a:r>
          </a:p>
          <a:p>
            <a:pPr marL="0" indent="0">
              <a:buNone/>
            </a:pPr>
            <a:endParaRPr lang="en-GB" sz="1500" b="1" dirty="0">
              <a:solidFill>
                <a:srgbClr val="C00000"/>
              </a:solidFill>
              <a:latin typeface="Abadi" panose="020B0604020104020204" pitchFamily="34" charset="0"/>
            </a:endParaRPr>
          </a:p>
          <a:p>
            <a:r>
              <a:rPr lang="en-GB" sz="1800" b="1" dirty="0">
                <a:solidFill>
                  <a:srgbClr val="333333"/>
                </a:solidFill>
                <a:latin typeface="Abadi" panose="020B0604020104020204" pitchFamily="34" charset="0"/>
              </a:rPr>
              <a:t>R3 (D3): Able and Unwilling (High Competence and Low Commitment)</a:t>
            </a:r>
          </a:p>
          <a:p>
            <a:pPr marL="0" indent="0">
              <a:buNone/>
            </a:pPr>
            <a:endParaRPr lang="en-GB" sz="1500" b="1" dirty="0">
              <a:solidFill>
                <a:srgbClr val="C00000"/>
              </a:solidFill>
              <a:latin typeface="Abadi" panose="020B0604020104020204" pitchFamily="34" charset="0"/>
            </a:endParaRPr>
          </a:p>
          <a:p>
            <a:r>
              <a:rPr lang="en-GB" sz="1800" b="1" dirty="0">
                <a:solidFill>
                  <a:srgbClr val="333333"/>
                </a:solidFill>
                <a:latin typeface="Abadi" panose="020B0604020104020204" pitchFamily="34" charset="0"/>
              </a:rPr>
              <a:t>R4 (D4): Able and Willing (High Competence and High Commitment)</a:t>
            </a:r>
            <a:endParaRPr lang="en-GB" sz="1800" dirty="0">
              <a:solidFill>
                <a:srgbClr val="333333"/>
              </a:solidFill>
              <a:latin typeface="Abadi" panose="020B0604020104020204" pitchFamily="34" charset="0"/>
            </a:endParaRPr>
          </a:p>
          <a:p>
            <a:pPr marL="0" indent="0">
              <a:buNone/>
            </a:pPr>
            <a:endParaRPr lang="en-GB" sz="1500" b="1" dirty="0">
              <a:solidFill>
                <a:srgbClr val="C00000"/>
              </a:solidFill>
              <a:latin typeface="Abadi" panose="020B0604020104020204" pitchFamily="34" charset="0"/>
            </a:endParaRPr>
          </a:p>
        </p:txBody>
      </p:sp>
    </p:spTree>
    <p:extLst>
      <p:ext uri="{BB962C8B-B14F-4D97-AF65-F5344CB8AC3E}">
        <p14:creationId xmlns:p14="http://schemas.microsoft.com/office/powerpoint/2010/main" val="2220920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546025D-062E-9B3B-470B-6FD306BEB137}"/>
              </a:ext>
            </a:extLst>
          </p:cNvPr>
          <p:cNvSpPr>
            <a:spLocks noGrp="1"/>
          </p:cNvSpPr>
          <p:nvPr>
            <p:ph type="title"/>
          </p:nvPr>
        </p:nvSpPr>
        <p:spPr>
          <a:xfrm>
            <a:off x="628650" y="45384"/>
            <a:ext cx="7886700" cy="877420"/>
          </a:xfrm>
        </p:spPr>
        <p:txBody>
          <a:bodyPr>
            <a:normAutofit/>
          </a:bodyPr>
          <a:lstStyle/>
          <a:p>
            <a:pPr algn="ctr"/>
            <a:r>
              <a:rPr lang="en-GB" sz="3600" i="1">
                <a:latin typeface="Abadi" panose="020B0604020104020204" pitchFamily="34" charset="0"/>
              </a:rPr>
              <a:t>LEADERSHIP STYLE</a:t>
            </a:r>
            <a:endParaRPr lang="en-US" sz="3600" i="1">
              <a:latin typeface="Abadi" panose="020B0604020104020204" pitchFamily="34" charset="0"/>
            </a:endParaRPr>
          </a:p>
        </p:txBody>
      </p:sp>
      <p:sp>
        <p:nvSpPr>
          <p:cNvPr id="5" name="Title 1">
            <a:extLst>
              <a:ext uri="{FF2B5EF4-FFF2-40B4-BE49-F238E27FC236}">
                <a16:creationId xmlns:a16="http://schemas.microsoft.com/office/drawing/2014/main" id="{6F352C18-2D2B-B28D-CFD3-ADC6288A387B}"/>
              </a:ext>
            </a:extLst>
          </p:cNvPr>
          <p:cNvSpPr>
            <a:spLocks noGrp="1"/>
          </p:cNvSpPr>
          <p:nvPr>
            <p:ph idx="1"/>
          </p:nvPr>
        </p:nvSpPr>
        <p:spPr>
          <a:xfrm>
            <a:off x="84310" y="968189"/>
            <a:ext cx="8710067" cy="3413872"/>
          </a:xfrm>
        </p:spPr>
        <p:txBody>
          <a:bodyPr>
            <a:normAutofit fontScale="92500" lnSpcReduction="10000"/>
          </a:bodyPr>
          <a:lstStyle/>
          <a:p>
            <a:pPr marL="0" indent="0">
              <a:buNone/>
            </a:pPr>
            <a:endParaRPr lang="en-GB" sz="1800" b="1" dirty="0">
              <a:solidFill>
                <a:srgbClr val="333333"/>
              </a:solidFill>
              <a:latin typeface="Abadi" panose="020B0604020104020204" pitchFamily="34" charset="0"/>
            </a:endParaRPr>
          </a:p>
          <a:p>
            <a:r>
              <a:rPr lang="en-GB" sz="1200" b="1" dirty="0">
                <a:solidFill>
                  <a:srgbClr val="333333"/>
                </a:solidFill>
                <a:latin typeface="Arial Black" panose="020B0604020202020204" pitchFamily="34" charset="0"/>
                <a:cs typeface="Arial Black" panose="020B0604020202020204" pitchFamily="34" charset="0"/>
              </a:rPr>
              <a:t>S1: Telling (Directing) </a:t>
            </a:r>
          </a:p>
          <a:p>
            <a:pPr marL="0" indent="0">
              <a:buNone/>
            </a:pPr>
            <a:endParaRPr lang="en-GB" sz="1200" b="1" dirty="0">
              <a:solidFill>
                <a:srgbClr val="00B050"/>
              </a:solidFill>
              <a:latin typeface="Arial Black" panose="020B0604020202020204" pitchFamily="34" charset="0"/>
              <a:cs typeface="Arial Black" panose="020B0604020202020204" pitchFamily="34" charset="0"/>
            </a:endParaRPr>
          </a:p>
          <a:p>
            <a:r>
              <a:rPr lang="en-GB" sz="1200" b="1" dirty="0">
                <a:solidFill>
                  <a:srgbClr val="333333"/>
                </a:solidFill>
                <a:latin typeface="Arial Black" panose="020B0604020202020204" pitchFamily="34" charset="0"/>
                <a:cs typeface="Arial Black" panose="020B0604020202020204" pitchFamily="34" charset="0"/>
              </a:rPr>
              <a:t>S2: Selling (Coaching)</a:t>
            </a:r>
          </a:p>
          <a:p>
            <a:pPr marL="0" indent="0">
              <a:buNone/>
            </a:pPr>
            <a:endParaRPr lang="en-GB" sz="1200" b="1" dirty="0">
              <a:latin typeface="Arial Black" panose="020B0604020202020204" pitchFamily="34" charset="0"/>
              <a:cs typeface="Arial Black" panose="020B0604020202020204" pitchFamily="34" charset="0"/>
            </a:endParaRPr>
          </a:p>
          <a:p>
            <a:r>
              <a:rPr lang="en-GB" sz="1200" b="1" dirty="0">
                <a:solidFill>
                  <a:srgbClr val="333333"/>
                </a:solidFill>
                <a:latin typeface="Arial Black" panose="020B0604020202020204" pitchFamily="34" charset="0"/>
                <a:cs typeface="Arial Black" panose="020B0604020202020204" pitchFamily="34" charset="0"/>
              </a:rPr>
              <a:t>S3: Participating (Supporting)</a:t>
            </a:r>
          </a:p>
          <a:p>
            <a:pPr marL="0" indent="0">
              <a:buNone/>
            </a:pPr>
            <a:endParaRPr lang="en-GB" sz="1200" b="1" dirty="0">
              <a:solidFill>
                <a:srgbClr val="00B050"/>
              </a:solidFill>
              <a:latin typeface="Arial Black" panose="020B0604020202020204" pitchFamily="34" charset="0"/>
              <a:cs typeface="Arial Black" panose="020B0604020202020204" pitchFamily="34" charset="0"/>
            </a:endParaRPr>
          </a:p>
          <a:p>
            <a:r>
              <a:rPr lang="en-GB" sz="1200" b="1" dirty="0">
                <a:solidFill>
                  <a:srgbClr val="333333"/>
                </a:solidFill>
                <a:latin typeface="Arial Black" panose="020B0604020202020204" pitchFamily="34" charset="0"/>
                <a:cs typeface="Arial Black" panose="020B0604020202020204" pitchFamily="34" charset="0"/>
              </a:rPr>
              <a:t>S4: Delegating</a:t>
            </a:r>
            <a:endParaRPr lang="en-GB" sz="1200" b="1" dirty="0">
              <a:solidFill>
                <a:srgbClr val="00B050"/>
              </a:solidFill>
              <a:latin typeface="Arial Black" panose="020B0604020202020204" pitchFamily="34" charset="0"/>
              <a:cs typeface="Arial Black" panose="020B0604020202020204" pitchFamily="34" charset="0"/>
            </a:endParaRPr>
          </a:p>
          <a:p>
            <a:pPr marL="0" indent="0" algn="r">
              <a:buNone/>
            </a:pPr>
            <a:endParaRPr lang="en-GB" sz="1200" b="1" dirty="0">
              <a:solidFill>
                <a:srgbClr val="00B050"/>
              </a:solidFill>
              <a:latin typeface="Arial Black" panose="020B0604020202020204" pitchFamily="34" charset="0"/>
              <a:cs typeface="Arial Black" panose="020B0604020202020204" pitchFamily="34" charset="0"/>
            </a:endParaRPr>
          </a:p>
          <a:p>
            <a:pPr marL="0" indent="0" algn="r">
              <a:buNone/>
            </a:pPr>
            <a:endParaRPr lang="en-GB" sz="1500" b="1" dirty="0">
              <a:solidFill>
                <a:srgbClr val="00B050"/>
              </a:solidFill>
              <a:latin typeface="Abadi" panose="020B0604020104020204" pitchFamily="34" charset="0"/>
            </a:endParaRPr>
          </a:p>
          <a:p>
            <a:pPr marL="0" indent="0" algn="r">
              <a:buNone/>
            </a:pPr>
            <a:endParaRPr lang="en-GB" sz="1500" b="1" dirty="0">
              <a:solidFill>
                <a:srgbClr val="00B050"/>
              </a:solidFill>
              <a:latin typeface="Abadi" panose="020B0604020104020204" pitchFamily="34" charset="0"/>
            </a:endParaRPr>
          </a:p>
          <a:p>
            <a:pPr marL="0" indent="0" algn="r">
              <a:buNone/>
            </a:pPr>
            <a:endParaRPr lang="en-GB" sz="1500" b="1" dirty="0">
              <a:solidFill>
                <a:srgbClr val="00B050"/>
              </a:solidFill>
              <a:latin typeface="Abadi" panose="020B0604020104020204" pitchFamily="34" charset="0"/>
            </a:endParaRPr>
          </a:p>
          <a:p>
            <a:pPr marL="0" indent="0" algn="r">
              <a:buNone/>
            </a:pPr>
            <a:endParaRPr lang="en-GB" sz="1500" b="1" dirty="0">
              <a:solidFill>
                <a:srgbClr val="00B050"/>
              </a:solidFill>
              <a:latin typeface="Abadi" panose="020B0604020104020204" pitchFamily="34" charset="0"/>
            </a:endParaRPr>
          </a:p>
          <a:p>
            <a:pPr marL="0" indent="0" algn="r">
              <a:buNone/>
            </a:pPr>
            <a:endParaRPr lang="en-GB" sz="1500" b="1" dirty="0">
              <a:solidFill>
                <a:srgbClr val="00B050"/>
              </a:solidFill>
              <a:latin typeface="Abadi" panose="020B0604020104020204" pitchFamily="34" charset="0"/>
            </a:endParaRPr>
          </a:p>
          <a:p>
            <a:pPr marL="0" indent="0" algn="r">
              <a:buNone/>
            </a:pPr>
            <a:endParaRPr lang="en-GB" sz="1500" b="1" dirty="0">
              <a:solidFill>
                <a:srgbClr val="00B050"/>
              </a:solidFill>
              <a:latin typeface="Abadi" panose="020B0604020104020204" pitchFamily="34" charset="0"/>
            </a:endParaRPr>
          </a:p>
          <a:p>
            <a:pPr marL="0" indent="0" algn="r">
              <a:buNone/>
            </a:pPr>
            <a:endParaRPr lang="en-GB" sz="1500" b="1" dirty="0">
              <a:solidFill>
                <a:srgbClr val="00B050"/>
              </a:solidFill>
              <a:latin typeface="Abadi" panose="020B0604020104020204" pitchFamily="34" charset="0"/>
            </a:endParaRPr>
          </a:p>
          <a:p>
            <a:pPr marL="0" indent="0" algn="r">
              <a:buNone/>
            </a:pPr>
            <a:r>
              <a:rPr lang="en-GB" sz="1500" b="1" dirty="0">
                <a:latin typeface="Abadi" panose="020B0604020104020204" pitchFamily="34" charset="0"/>
              </a:rPr>
              <a:t>REFERENCE: https://www.business-to-you.com/hersey-blanchard-situational-leadership-model/ </a:t>
            </a:r>
          </a:p>
        </p:txBody>
      </p:sp>
    </p:spTree>
    <p:extLst>
      <p:ext uri="{BB962C8B-B14F-4D97-AF65-F5344CB8AC3E}">
        <p14:creationId xmlns:p14="http://schemas.microsoft.com/office/powerpoint/2010/main" val="2401944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Shape 4523"/>
        <p:cNvGrpSpPr/>
        <p:nvPr/>
      </p:nvGrpSpPr>
      <p:grpSpPr>
        <a:xfrm>
          <a:off x="0" y="0"/>
          <a:ext cx="0" cy="0"/>
          <a:chOff x="0" y="0"/>
          <a:chExt cx="0" cy="0"/>
        </a:xfrm>
      </p:grpSpPr>
      <p:sp>
        <p:nvSpPr>
          <p:cNvPr id="4534" name="Google Shape;4534;p34"/>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Conflict in </a:t>
            </a:r>
            <a:r>
              <a:rPr lang="en" dirty="0">
                <a:solidFill>
                  <a:schemeClr val="tx2"/>
                </a:solidFill>
              </a:rPr>
              <a:t>Organisation</a:t>
            </a:r>
            <a:endParaRPr dirty="0">
              <a:solidFill>
                <a:schemeClr val="tx2"/>
              </a:solidFill>
            </a:endParaRPr>
          </a:p>
        </p:txBody>
      </p:sp>
      <p:sp>
        <p:nvSpPr>
          <p:cNvPr id="22" name="TextBox 21">
            <a:extLst>
              <a:ext uri="{FF2B5EF4-FFF2-40B4-BE49-F238E27FC236}">
                <a16:creationId xmlns:a16="http://schemas.microsoft.com/office/drawing/2014/main" id="{C4CBE675-BDED-B73B-8925-81576F77EB19}"/>
              </a:ext>
            </a:extLst>
          </p:cNvPr>
          <p:cNvSpPr txBox="1"/>
          <p:nvPr/>
        </p:nvSpPr>
        <p:spPr>
          <a:xfrm>
            <a:off x="7104408" y="4603500"/>
            <a:ext cx="1319592" cy="307777"/>
          </a:xfrm>
          <a:prstGeom prst="rect">
            <a:avLst/>
          </a:prstGeom>
          <a:noFill/>
        </p:spPr>
        <p:txBody>
          <a:bodyPr wrap="none" rtlCol="0">
            <a:spAutoFit/>
          </a:bodyPr>
          <a:lstStyle/>
          <a:p>
            <a:r>
              <a:rPr lang="en-US" b="0" i="0" dirty="0">
                <a:solidFill>
                  <a:srgbClr val="000000"/>
                </a:solidFill>
                <a:effectLst/>
                <a:latin typeface="Helvetica Neue"/>
              </a:rPr>
              <a:t>(</a:t>
            </a:r>
            <a:r>
              <a:rPr lang="en-US" b="0" i="0" dirty="0" err="1">
                <a:solidFill>
                  <a:srgbClr val="000000"/>
                </a:solidFill>
                <a:effectLst/>
                <a:latin typeface="Helvetica Neue"/>
              </a:rPr>
              <a:t>Colwill</a:t>
            </a:r>
            <a:r>
              <a:rPr lang="en-US" b="0" i="0" dirty="0">
                <a:solidFill>
                  <a:srgbClr val="000000"/>
                </a:solidFill>
                <a:effectLst/>
                <a:latin typeface="Helvetica Neue"/>
              </a:rPr>
              <a:t>, 2021)</a:t>
            </a:r>
            <a:endParaRPr lang="en-GB" dirty="0"/>
          </a:p>
        </p:txBody>
      </p:sp>
      <p:graphicFrame>
        <p:nvGraphicFramePr>
          <p:cNvPr id="24" name="Diagram 23">
            <a:extLst>
              <a:ext uri="{FF2B5EF4-FFF2-40B4-BE49-F238E27FC236}">
                <a16:creationId xmlns:a16="http://schemas.microsoft.com/office/drawing/2014/main" id="{6830DF21-1F8F-858F-36C7-2A8A2BC46934}"/>
              </a:ext>
            </a:extLst>
          </p:cNvPr>
          <p:cNvGraphicFramePr/>
          <p:nvPr>
            <p:extLst>
              <p:ext uri="{D42A27DB-BD31-4B8C-83A1-F6EECF244321}">
                <p14:modId xmlns:p14="http://schemas.microsoft.com/office/powerpoint/2010/main" val="818742416"/>
              </p:ext>
            </p:extLst>
          </p:nvPr>
        </p:nvGraphicFramePr>
        <p:xfrm>
          <a:off x="1396313" y="2571750"/>
          <a:ext cx="6867049" cy="1989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Conflict in negotiation - icon by Adioma">
            <a:extLst>
              <a:ext uri="{FF2B5EF4-FFF2-40B4-BE49-F238E27FC236}">
                <a16:creationId xmlns:a16="http://schemas.microsoft.com/office/drawing/2014/main" id="{43FF1E28-A3C7-3FA7-3976-6FCCE19EDAF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65124" y="1817988"/>
            <a:ext cx="1071563" cy="107156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erspective Icon | IconBros">
            <a:extLst>
              <a:ext uri="{FF2B5EF4-FFF2-40B4-BE49-F238E27FC236}">
                <a16:creationId xmlns:a16="http://schemas.microsoft.com/office/drawing/2014/main" id="{76DDA361-2C57-E051-7395-A27EF4F6D95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79978" y="1792666"/>
            <a:ext cx="1105526" cy="110552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oductivity - Free business and finance icons">
            <a:extLst>
              <a:ext uri="{FF2B5EF4-FFF2-40B4-BE49-F238E27FC236}">
                <a16:creationId xmlns:a16="http://schemas.microsoft.com/office/drawing/2014/main" id="{0C01CB49-B568-EF2A-7E71-5E236EF157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916307" y="1812436"/>
            <a:ext cx="1071563" cy="107156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amily Dispute Affidavit – MEA Apostille">
            <a:extLst>
              <a:ext uri="{FF2B5EF4-FFF2-40B4-BE49-F238E27FC236}">
                <a16:creationId xmlns:a16="http://schemas.microsoft.com/office/drawing/2014/main" id="{CCD27697-053B-3C1F-D628-60D8672E031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485828" y="1815079"/>
            <a:ext cx="1357497" cy="107737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505AFB1-919A-AED4-1AAC-1068BAE7A756}"/>
              </a:ext>
            </a:extLst>
          </p:cNvPr>
          <p:cNvSpPr txBox="1"/>
          <p:nvPr/>
        </p:nvSpPr>
        <p:spPr>
          <a:xfrm>
            <a:off x="49258" y="4674870"/>
            <a:ext cx="6867049" cy="230832"/>
          </a:xfrm>
          <a:prstGeom prst="rect">
            <a:avLst/>
          </a:prstGeom>
          <a:noFill/>
        </p:spPr>
        <p:txBody>
          <a:bodyPr wrap="square" rtlCol="0">
            <a:spAutoFit/>
          </a:bodyPr>
          <a:lstStyle/>
          <a:p>
            <a:r>
              <a:rPr lang="en-US" sz="900" dirty="0"/>
              <a:t>Images sources (</a:t>
            </a:r>
            <a:r>
              <a:rPr lang="en-US" sz="900" dirty="0" err="1"/>
              <a:t>adioma.com</a:t>
            </a:r>
            <a:r>
              <a:rPr lang="en-US" sz="900" dirty="0"/>
              <a:t>, </a:t>
            </a:r>
            <a:r>
              <a:rPr lang="en-US" sz="900" dirty="0" err="1"/>
              <a:t>dentistryiq.com</a:t>
            </a:r>
            <a:r>
              <a:rPr lang="en-US" sz="900" dirty="0"/>
              <a:t>, </a:t>
            </a:r>
            <a:r>
              <a:rPr lang="en-US" sz="900" dirty="0" err="1"/>
              <a:t>manageengine.com</a:t>
            </a:r>
            <a:r>
              <a:rPr lang="en-US" sz="900" dirty="0"/>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Shape 4538"/>
        <p:cNvGrpSpPr/>
        <p:nvPr/>
      </p:nvGrpSpPr>
      <p:grpSpPr>
        <a:xfrm>
          <a:off x="0" y="0"/>
          <a:ext cx="0" cy="0"/>
          <a:chOff x="0" y="0"/>
          <a:chExt cx="0" cy="0"/>
        </a:xfrm>
      </p:grpSpPr>
      <p:pic>
        <p:nvPicPr>
          <p:cNvPr id="2050" name="Picture 2" descr="Groups of people pulling rope">
            <a:extLst>
              <a:ext uri="{FF2B5EF4-FFF2-40B4-BE49-F238E27FC236}">
                <a16:creationId xmlns:a16="http://schemas.microsoft.com/office/drawing/2014/main" id="{A28A55A8-E859-045B-3717-1E0A2BE152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0674" y="1256575"/>
            <a:ext cx="5962650" cy="1866900"/>
          </a:xfrm>
          <a:prstGeom prst="rect">
            <a:avLst/>
          </a:prstGeom>
          <a:noFill/>
          <a:extLst>
            <a:ext uri="{909E8E84-426E-40DD-AFC4-6F175D3DCCD1}">
              <a14:hiddenFill xmlns:a14="http://schemas.microsoft.com/office/drawing/2010/main">
                <a:solidFill>
                  <a:srgbClr val="FFFFFF"/>
                </a:solidFill>
              </a14:hiddenFill>
            </a:ext>
          </a:extLst>
        </p:spPr>
      </p:pic>
      <p:sp>
        <p:nvSpPr>
          <p:cNvPr id="4539" name="Google Shape;4539;p35"/>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How to </a:t>
            </a:r>
            <a:r>
              <a:rPr lang="en" dirty="0">
                <a:solidFill>
                  <a:schemeClr val="tx2"/>
                </a:solidFill>
              </a:rPr>
              <a:t>Manage Conflict</a:t>
            </a:r>
            <a:endParaRPr dirty="0">
              <a:solidFill>
                <a:schemeClr val="tx2"/>
              </a:solidFill>
            </a:endParaRPr>
          </a:p>
        </p:txBody>
      </p:sp>
      <p:sp>
        <p:nvSpPr>
          <p:cNvPr id="2" name="TextBox 1">
            <a:extLst>
              <a:ext uri="{FF2B5EF4-FFF2-40B4-BE49-F238E27FC236}">
                <a16:creationId xmlns:a16="http://schemas.microsoft.com/office/drawing/2014/main" id="{B71A3063-C419-739F-4752-1AB0C35DCB71}"/>
              </a:ext>
            </a:extLst>
          </p:cNvPr>
          <p:cNvSpPr txBox="1"/>
          <p:nvPr/>
        </p:nvSpPr>
        <p:spPr>
          <a:xfrm>
            <a:off x="7265773" y="4603500"/>
            <a:ext cx="1396536" cy="307777"/>
          </a:xfrm>
          <a:prstGeom prst="rect">
            <a:avLst/>
          </a:prstGeom>
          <a:noFill/>
        </p:spPr>
        <p:txBody>
          <a:bodyPr wrap="none" rtlCol="0">
            <a:spAutoFit/>
          </a:bodyPr>
          <a:lstStyle/>
          <a:p>
            <a:r>
              <a:rPr lang="en-US" b="0" i="0" dirty="0">
                <a:solidFill>
                  <a:srgbClr val="000000"/>
                </a:solidFill>
                <a:effectLst/>
                <a:latin typeface="Helvetica Neue"/>
              </a:rPr>
              <a:t>(Garden, 2018)</a:t>
            </a:r>
            <a:endParaRPr lang="en-GB" dirty="0"/>
          </a:p>
        </p:txBody>
      </p:sp>
      <p:graphicFrame>
        <p:nvGraphicFramePr>
          <p:cNvPr id="5" name="Diagram 4">
            <a:extLst>
              <a:ext uri="{FF2B5EF4-FFF2-40B4-BE49-F238E27FC236}">
                <a16:creationId xmlns:a16="http://schemas.microsoft.com/office/drawing/2014/main" id="{E518E949-F4B0-92A6-9A19-2B9FCEEF07C7}"/>
              </a:ext>
            </a:extLst>
          </p:cNvPr>
          <p:cNvGraphicFramePr/>
          <p:nvPr>
            <p:extLst>
              <p:ext uri="{D42A27DB-BD31-4B8C-83A1-F6EECF244321}">
                <p14:modId xmlns:p14="http://schemas.microsoft.com/office/powerpoint/2010/main" val="613473259"/>
              </p:ext>
            </p:extLst>
          </p:nvPr>
        </p:nvGraphicFramePr>
        <p:xfrm>
          <a:off x="-120168" y="1643449"/>
          <a:ext cx="9048037" cy="39721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82C92520-FC97-DD1E-2737-CE12FE03AFFA}"/>
              </a:ext>
            </a:extLst>
          </p:cNvPr>
          <p:cNvSpPr txBox="1"/>
          <p:nvPr/>
        </p:nvSpPr>
        <p:spPr>
          <a:xfrm>
            <a:off x="481691" y="4671355"/>
            <a:ext cx="3107329" cy="230832"/>
          </a:xfrm>
          <a:prstGeom prst="rect">
            <a:avLst/>
          </a:prstGeom>
          <a:noFill/>
        </p:spPr>
        <p:txBody>
          <a:bodyPr wrap="square" rtlCol="0">
            <a:spAutoFit/>
          </a:bodyPr>
          <a:lstStyle/>
          <a:p>
            <a:r>
              <a:rPr lang="en-US" sz="900" dirty="0"/>
              <a:t>Picture source https://</a:t>
            </a:r>
            <a:r>
              <a:rPr lang="en-US" sz="900" dirty="0" err="1"/>
              <a:t>www.freepik.com</a:t>
            </a:r>
            <a:r>
              <a:rPr lang="en-US" sz="900" dirty="0"/>
              <a:t>/vectors/tug-of-war</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Shape 4645"/>
        <p:cNvGrpSpPr/>
        <p:nvPr/>
      </p:nvGrpSpPr>
      <p:grpSpPr>
        <a:xfrm>
          <a:off x="0" y="0"/>
          <a:ext cx="0" cy="0"/>
          <a:chOff x="0" y="0"/>
          <a:chExt cx="0" cy="0"/>
        </a:xfrm>
      </p:grpSpPr>
      <p:sp>
        <p:nvSpPr>
          <p:cNvPr id="4646" name="Google Shape;4646;p42"/>
          <p:cNvSpPr/>
          <p:nvPr/>
        </p:nvSpPr>
        <p:spPr>
          <a:xfrm>
            <a:off x="106342" y="1110757"/>
            <a:ext cx="5002868" cy="3383281"/>
          </a:xfrm>
          <a:prstGeom prst="rect">
            <a:avLst/>
          </a:prstGeom>
          <a:solidFill>
            <a:schemeClr val="lt1"/>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9" name="Google Shape;4649;p42"/>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lt2"/>
                </a:solidFill>
              </a:rPr>
              <a:t>Thomas &amp; Kilmann </a:t>
            </a:r>
            <a:r>
              <a:rPr lang="en" dirty="0">
                <a:solidFill>
                  <a:schemeClr val="tx1"/>
                </a:solidFill>
              </a:rPr>
              <a:t>Conflict Model</a:t>
            </a:r>
            <a:endParaRPr dirty="0">
              <a:solidFill>
                <a:schemeClr val="tx1"/>
              </a:solidFill>
            </a:endParaRPr>
          </a:p>
        </p:txBody>
      </p:sp>
      <p:pic>
        <p:nvPicPr>
          <p:cNvPr id="4650" name="Google Shape;4650;p42"/>
          <p:cNvPicPr preferRelativeResize="0"/>
          <p:nvPr/>
        </p:nvPicPr>
        <p:blipFill>
          <a:blip r:embed="rId3">
            <a:extLst>
              <a:ext uri="{BEBA8EAE-BF5A-486C-A8C5-ECC9F3942E4B}">
                <a14:imgProps xmlns:a14="http://schemas.microsoft.com/office/drawing/2010/main">
                  <a14:imgLayer r:embed="rId4">
                    <a14:imgEffect>
                      <a14:brightnessContrast contrast="20000"/>
                    </a14:imgEffect>
                  </a14:imgLayer>
                </a14:imgProps>
              </a:ext>
              <a:ext uri="{837473B0-CC2E-450A-ABE3-18F120FF3D39}">
                <a1611:picAttrSrcUrl xmlns:a1611="http://schemas.microsoft.com/office/drawing/2016/11/main" r:id="rId5"/>
              </a:ext>
            </a:extLst>
          </a:blip>
          <a:srcRect/>
          <a:stretch/>
        </p:blipFill>
        <p:spPr>
          <a:xfrm>
            <a:off x="406318" y="1331410"/>
            <a:ext cx="4325702" cy="2931980"/>
          </a:xfrm>
          <a:prstGeom prst="rect">
            <a:avLst/>
          </a:prstGeom>
          <a:noFill/>
          <a:ln>
            <a:noFill/>
          </a:ln>
        </p:spPr>
      </p:pic>
      <p:sp>
        <p:nvSpPr>
          <p:cNvPr id="2" name="TextBox 1">
            <a:extLst>
              <a:ext uri="{FF2B5EF4-FFF2-40B4-BE49-F238E27FC236}">
                <a16:creationId xmlns:a16="http://schemas.microsoft.com/office/drawing/2014/main" id="{FBB70373-18C4-1BAA-D1A7-0E03988BBA5C}"/>
              </a:ext>
            </a:extLst>
          </p:cNvPr>
          <p:cNvSpPr txBox="1"/>
          <p:nvPr/>
        </p:nvSpPr>
        <p:spPr>
          <a:xfrm>
            <a:off x="4298731" y="4696441"/>
            <a:ext cx="2701160" cy="307777"/>
          </a:xfrm>
          <a:prstGeom prst="rect">
            <a:avLst/>
          </a:prstGeom>
          <a:noFill/>
        </p:spPr>
        <p:txBody>
          <a:bodyPr wrap="square" rtlCol="0">
            <a:spAutoFit/>
          </a:bodyPr>
          <a:lstStyle/>
          <a:p>
            <a:r>
              <a:rPr lang="en-US" sz="1050" dirty="0"/>
              <a:t>Image source</a:t>
            </a:r>
            <a:r>
              <a:rPr lang="en-US" dirty="0"/>
              <a:t>(</a:t>
            </a:r>
            <a:r>
              <a:rPr lang="en-US" sz="1000" dirty="0" err="1"/>
              <a:t>kilmanndiagnostics.com</a:t>
            </a:r>
            <a:r>
              <a:rPr lang="en-US" sz="1000" dirty="0"/>
              <a:t>)</a:t>
            </a:r>
            <a:endParaRPr lang="en-US" dirty="0"/>
          </a:p>
        </p:txBody>
      </p:sp>
      <p:sp>
        <p:nvSpPr>
          <p:cNvPr id="3" name="TextBox 2">
            <a:extLst>
              <a:ext uri="{FF2B5EF4-FFF2-40B4-BE49-F238E27FC236}">
                <a16:creationId xmlns:a16="http://schemas.microsoft.com/office/drawing/2014/main" id="{A218E6DE-F15B-38E3-86EB-50010063619C}"/>
              </a:ext>
            </a:extLst>
          </p:cNvPr>
          <p:cNvSpPr txBox="1"/>
          <p:nvPr/>
        </p:nvSpPr>
        <p:spPr>
          <a:xfrm>
            <a:off x="5606394" y="1279790"/>
            <a:ext cx="2786993" cy="1877437"/>
          </a:xfrm>
          <a:prstGeom prst="rect">
            <a:avLst/>
          </a:prstGeom>
          <a:noFill/>
        </p:spPr>
        <p:txBody>
          <a:bodyPr wrap="square" rtlCol="0">
            <a:spAutoFit/>
          </a:bodyPr>
          <a:lstStyle/>
          <a:p>
            <a:r>
              <a:rPr lang="en-US" sz="1800" b="1" dirty="0">
                <a:solidFill>
                  <a:srgbClr val="E2A807"/>
                </a:solidFill>
              </a:rPr>
              <a:t>Competing                                                             </a:t>
            </a:r>
          </a:p>
          <a:p>
            <a:pPr marL="285750" indent="-285750">
              <a:buFont typeface="Arial" panose="020B0604020202020204" pitchFamily="34" charset="0"/>
              <a:buChar char="•"/>
            </a:pPr>
            <a:r>
              <a:rPr lang="en-US" dirty="0">
                <a:solidFill>
                  <a:schemeClr val="tx1"/>
                </a:solidFill>
              </a:rPr>
              <a:t>Win - loose power struggle                                                         </a:t>
            </a:r>
            <a:endParaRPr lang="en-US" sz="1800" b="1" dirty="0">
              <a:solidFill>
                <a:schemeClr val="tx1"/>
              </a:solidFill>
            </a:endParaRPr>
          </a:p>
          <a:p>
            <a:pPr marL="285750" indent="-285750">
              <a:buFont typeface="Arial" panose="020B0604020202020204" pitchFamily="34" charset="0"/>
              <a:buChar char="•"/>
            </a:pPr>
            <a:r>
              <a:rPr lang="en-US" dirty="0">
                <a:solidFill>
                  <a:schemeClr val="tx1"/>
                </a:solidFill>
              </a:rPr>
              <a:t>Achieving goals of one party without</a:t>
            </a:r>
          </a:p>
          <a:p>
            <a:r>
              <a:rPr lang="en-US" dirty="0">
                <a:solidFill>
                  <a:schemeClr val="tx1"/>
                </a:solidFill>
              </a:rPr>
              <a:t>      cooperation of the other</a:t>
            </a:r>
          </a:p>
          <a:p>
            <a:pPr marL="285750" indent="-285750">
              <a:buFont typeface="Arial" panose="020B0604020202020204" pitchFamily="34" charset="0"/>
              <a:buChar char="•"/>
            </a:pPr>
            <a:r>
              <a:rPr lang="en-US" dirty="0">
                <a:solidFill>
                  <a:schemeClr val="tx1"/>
                </a:solidFill>
              </a:rPr>
              <a:t>Works well when fast and conclusive</a:t>
            </a:r>
          </a:p>
          <a:p>
            <a:r>
              <a:rPr lang="en-US" dirty="0">
                <a:solidFill>
                  <a:schemeClr val="tx1"/>
                </a:solidFill>
              </a:rPr>
              <a:t>      action is needed</a:t>
            </a:r>
          </a:p>
        </p:txBody>
      </p:sp>
      <p:pic>
        <p:nvPicPr>
          <p:cNvPr id="5" name="Picture 4" descr="A picture containing text&#10;&#10;Description automatically generated">
            <a:extLst>
              <a:ext uri="{FF2B5EF4-FFF2-40B4-BE49-F238E27FC236}">
                <a16:creationId xmlns:a16="http://schemas.microsoft.com/office/drawing/2014/main" id="{4464882A-892B-7368-DB7E-FBC988BAECE8}"/>
              </a:ext>
            </a:extLst>
          </p:cNvPr>
          <p:cNvPicPr>
            <a:picLocks noChangeAspect="1"/>
          </p:cNvPicPr>
          <p:nvPr/>
        </p:nvPicPr>
        <p:blipFill>
          <a:blip r:embed="rId6"/>
          <a:stretch>
            <a:fillRect/>
          </a:stretch>
        </p:blipFill>
        <p:spPr>
          <a:xfrm>
            <a:off x="6486810" y="3254585"/>
            <a:ext cx="1342740" cy="1239453"/>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Shape 5372"/>
        <p:cNvGrpSpPr/>
        <p:nvPr/>
      </p:nvGrpSpPr>
      <p:grpSpPr>
        <a:xfrm>
          <a:off x="0" y="0"/>
          <a:ext cx="0" cy="0"/>
          <a:chOff x="0" y="0"/>
          <a:chExt cx="0" cy="0"/>
        </a:xfrm>
      </p:grpSpPr>
      <p:sp>
        <p:nvSpPr>
          <p:cNvPr id="283" name="Google Shape;4649;p42">
            <a:extLst>
              <a:ext uri="{FF2B5EF4-FFF2-40B4-BE49-F238E27FC236}">
                <a16:creationId xmlns:a16="http://schemas.microsoft.com/office/drawing/2014/main" id="{6D46F8E0-91AB-F891-8E6B-75C95C43946A}"/>
              </a:ext>
            </a:extLst>
          </p:cNvPr>
          <p:cNvSpPr txBox="1">
            <a:spLocks noGrp="1"/>
          </p:cNvSpPr>
          <p:nvPr>
            <p:ph type="title"/>
          </p:nvPr>
        </p:nvSpPr>
        <p:spPr>
          <a:xfrm>
            <a:off x="720000" y="203669"/>
            <a:ext cx="7704000" cy="53205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lt2"/>
                </a:solidFill>
              </a:rPr>
              <a:t>Thomas &amp; Kilmann </a:t>
            </a:r>
            <a:r>
              <a:rPr lang="en" dirty="0">
                <a:solidFill>
                  <a:schemeClr val="tx1"/>
                </a:solidFill>
              </a:rPr>
              <a:t>Conflict Model</a:t>
            </a:r>
            <a:endParaRPr dirty="0">
              <a:solidFill>
                <a:schemeClr val="tx1"/>
              </a:solidFill>
            </a:endParaRPr>
          </a:p>
        </p:txBody>
      </p:sp>
      <p:sp>
        <p:nvSpPr>
          <p:cNvPr id="10" name="TextBox 9">
            <a:extLst>
              <a:ext uri="{FF2B5EF4-FFF2-40B4-BE49-F238E27FC236}">
                <a16:creationId xmlns:a16="http://schemas.microsoft.com/office/drawing/2014/main" id="{465241AC-8B6E-5C84-C1D0-238439DD670D}"/>
              </a:ext>
            </a:extLst>
          </p:cNvPr>
          <p:cNvSpPr txBox="1"/>
          <p:nvPr/>
        </p:nvSpPr>
        <p:spPr>
          <a:xfrm>
            <a:off x="5423130" y="1171251"/>
            <a:ext cx="2663999" cy="1446550"/>
          </a:xfrm>
          <a:prstGeom prst="rect">
            <a:avLst/>
          </a:prstGeom>
          <a:noFill/>
        </p:spPr>
        <p:txBody>
          <a:bodyPr wrap="square" rtlCol="0">
            <a:spAutoFit/>
          </a:bodyPr>
          <a:lstStyle/>
          <a:p>
            <a:r>
              <a:rPr lang="en-US" sz="1800" b="1" dirty="0">
                <a:solidFill>
                  <a:srgbClr val="EC5A00"/>
                </a:solidFill>
              </a:rPr>
              <a:t>Collaborating</a:t>
            </a:r>
            <a:endParaRPr lang="en-US" sz="1800" b="1" dirty="0">
              <a:solidFill>
                <a:schemeClr val="tx1"/>
              </a:solidFill>
            </a:endParaRPr>
          </a:p>
          <a:p>
            <a:pPr marL="285750" indent="-285750">
              <a:buFont typeface="Arial" panose="020B0604020202020204" pitchFamily="34" charset="0"/>
              <a:buChar char="•"/>
            </a:pPr>
            <a:r>
              <a:rPr lang="en-US" dirty="0">
                <a:solidFill>
                  <a:schemeClr val="tx1"/>
                </a:solidFill>
              </a:rPr>
              <a:t>Win-win outcome</a:t>
            </a:r>
          </a:p>
          <a:p>
            <a:pPr marL="285750" indent="-285750">
              <a:buFont typeface="Arial" panose="020B0604020202020204" pitchFamily="34" charset="0"/>
              <a:buChar char="•"/>
            </a:pPr>
            <a:r>
              <a:rPr lang="en-US" dirty="0">
                <a:solidFill>
                  <a:schemeClr val="tx1"/>
                </a:solidFill>
              </a:rPr>
              <a:t>Cooperating between two parties</a:t>
            </a:r>
          </a:p>
          <a:p>
            <a:pPr marL="285750" indent="-285750">
              <a:buFont typeface="Arial" panose="020B0604020202020204" pitchFamily="34" charset="0"/>
              <a:buChar char="•"/>
            </a:pPr>
            <a:r>
              <a:rPr lang="en-US" dirty="0">
                <a:solidFill>
                  <a:schemeClr val="tx1"/>
                </a:solidFill>
              </a:rPr>
              <a:t>Widen number of possible options</a:t>
            </a:r>
          </a:p>
        </p:txBody>
      </p:sp>
      <p:sp>
        <p:nvSpPr>
          <p:cNvPr id="11" name="TextBox 10">
            <a:extLst>
              <a:ext uri="{FF2B5EF4-FFF2-40B4-BE49-F238E27FC236}">
                <a16:creationId xmlns:a16="http://schemas.microsoft.com/office/drawing/2014/main" id="{E8A93745-9886-B215-F2D7-DDB33F92CFB3}"/>
              </a:ext>
            </a:extLst>
          </p:cNvPr>
          <p:cNvSpPr txBox="1"/>
          <p:nvPr/>
        </p:nvSpPr>
        <p:spPr>
          <a:xfrm>
            <a:off x="811530" y="1171251"/>
            <a:ext cx="3566159" cy="1292662"/>
          </a:xfrm>
          <a:prstGeom prst="rect">
            <a:avLst/>
          </a:prstGeom>
          <a:noFill/>
        </p:spPr>
        <p:txBody>
          <a:bodyPr wrap="square" rtlCol="0">
            <a:spAutoFit/>
          </a:bodyPr>
          <a:lstStyle/>
          <a:p>
            <a:r>
              <a:rPr lang="en-US" sz="1800" b="1" dirty="0">
                <a:solidFill>
                  <a:srgbClr val="FF0000"/>
                </a:solidFill>
              </a:rPr>
              <a:t>Compromising</a:t>
            </a:r>
            <a:endParaRPr lang="en-US" sz="1800" b="1" dirty="0">
              <a:solidFill>
                <a:schemeClr val="tx1"/>
              </a:solidFill>
            </a:endParaRPr>
          </a:p>
          <a:p>
            <a:pPr marL="285750" indent="-285750">
              <a:buFont typeface="Arial" panose="020B0604020202020204" pitchFamily="34" charset="0"/>
              <a:buChar char="•"/>
            </a:pPr>
            <a:r>
              <a:rPr lang="en-US" dirty="0">
                <a:solidFill>
                  <a:schemeClr val="tx1"/>
                </a:solidFill>
              </a:rPr>
              <a:t>Partial win-lose outcome</a:t>
            </a:r>
          </a:p>
          <a:p>
            <a:pPr marL="285750" indent="-285750">
              <a:buFont typeface="Arial" panose="020B0604020202020204" pitchFamily="34" charset="0"/>
              <a:buChar char="•"/>
            </a:pPr>
            <a:r>
              <a:rPr lang="en-US" dirty="0">
                <a:solidFill>
                  <a:schemeClr val="tx1"/>
                </a:solidFill>
              </a:rPr>
              <a:t>Minimally acceptable to all</a:t>
            </a:r>
          </a:p>
          <a:p>
            <a:pPr marL="285750" indent="-285750">
              <a:buFont typeface="Arial" panose="020B0604020202020204" pitchFamily="34" charset="0"/>
              <a:buChar char="•"/>
            </a:pPr>
            <a:r>
              <a:rPr lang="en-US" dirty="0">
                <a:solidFill>
                  <a:schemeClr val="tx1"/>
                </a:solidFill>
              </a:rPr>
              <a:t>Relationships stays undamaged</a:t>
            </a:r>
            <a:r>
              <a:rPr lang="en-US" sz="1800" b="1" dirty="0">
                <a:solidFill>
                  <a:srgbClr val="FF0000"/>
                </a:solidFill>
              </a:rPr>
              <a:t>	</a:t>
            </a:r>
          </a:p>
        </p:txBody>
      </p:sp>
      <p:sp>
        <p:nvSpPr>
          <p:cNvPr id="14" name="TextBox 13">
            <a:extLst>
              <a:ext uri="{FF2B5EF4-FFF2-40B4-BE49-F238E27FC236}">
                <a16:creationId xmlns:a16="http://schemas.microsoft.com/office/drawing/2014/main" id="{A26B1A99-9AA8-C1E1-6536-1D9A869AC448}"/>
              </a:ext>
            </a:extLst>
          </p:cNvPr>
          <p:cNvSpPr txBox="1"/>
          <p:nvPr/>
        </p:nvSpPr>
        <p:spPr>
          <a:xfrm>
            <a:off x="4572000" y="4823274"/>
            <a:ext cx="4366260" cy="369332"/>
          </a:xfrm>
          <a:prstGeom prst="rect">
            <a:avLst/>
          </a:prstGeom>
          <a:noFill/>
        </p:spPr>
        <p:txBody>
          <a:bodyPr wrap="square" rtlCol="0">
            <a:spAutoFit/>
          </a:bodyPr>
          <a:lstStyle/>
          <a:p>
            <a:r>
              <a:rPr lang="en-US" sz="900" dirty="0"/>
              <a:t>(https://</a:t>
            </a:r>
            <a:r>
              <a:rPr lang="en-US" sz="900" dirty="0" err="1"/>
              <a:t>communicationinpublichealthweb.wordpress.com</a:t>
            </a:r>
            <a:r>
              <a:rPr lang="en-US" sz="900" dirty="0"/>
              <a:t>/</a:t>
            </a:r>
            <a:r>
              <a:rPr lang="en-US" sz="900" dirty="0" err="1"/>
              <a:t>mangement</a:t>
            </a:r>
            <a:r>
              <a:rPr lang="en-US" sz="900" dirty="0"/>
              <a:t>-styles-and-conflict/).2017</a:t>
            </a:r>
          </a:p>
        </p:txBody>
      </p:sp>
      <p:pic>
        <p:nvPicPr>
          <p:cNvPr id="3" name="Picture 2" descr="A picture containing text, clipart&#10;&#10;Description automatically generated">
            <a:extLst>
              <a:ext uri="{FF2B5EF4-FFF2-40B4-BE49-F238E27FC236}">
                <a16:creationId xmlns:a16="http://schemas.microsoft.com/office/drawing/2014/main" id="{A4847CAD-EDF0-765E-800A-B23F523EC0B8}"/>
              </a:ext>
            </a:extLst>
          </p:cNvPr>
          <p:cNvPicPr>
            <a:picLocks noChangeAspect="1"/>
          </p:cNvPicPr>
          <p:nvPr/>
        </p:nvPicPr>
        <p:blipFill>
          <a:blip r:embed="rId3"/>
          <a:stretch>
            <a:fillRect/>
          </a:stretch>
        </p:blipFill>
        <p:spPr>
          <a:xfrm>
            <a:off x="1567178" y="2899440"/>
            <a:ext cx="1371805" cy="1292662"/>
          </a:xfrm>
          <a:prstGeom prst="rect">
            <a:avLst/>
          </a:prstGeom>
        </p:spPr>
      </p:pic>
      <p:pic>
        <p:nvPicPr>
          <p:cNvPr id="6" name="Picture 5" descr="Graphical user interface, application&#10;&#10;Description automatically generated">
            <a:extLst>
              <a:ext uri="{FF2B5EF4-FFF2-40B4-BE49-F238E27FC236}">
                <a16:creationId xmlns:a16="http://schemas.microsoft.com/office/drawing/2014/main" id="{F7918D4F-5B88-75F3-0622-800213BBA82F}"/>
              </a:ext>
            </a:extLst>
          </p:cNvPr>
          <p:cNvPicPr>
            <a:picLocks noChangeAspect="1"/>
          </p:cNvPicPr>
          <p:nvPr/>
        </p:nvPicPr>
        <p:blipFill>
          <a:blip r:embed="rId4"/>
          <a:stretch>
            <a:fillRect/>
          </a:stretch>
        </p:blipFill>
        <p:spPr>
          <a:xfrm>
            <a:off x="5994199" y="2897947"/>
            <a:ext cx="1371804" cy="1294155"/>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05346-35FD-2941-D223-7533A0D34057}"/>
              </a:ext>
            </a:extLst>
          </p:cNvPr>
          <p:cNvSpPr>
            <a:spLocks noGrp="1"/>
          </p:cNvSpPr>
          <p:nvPr>
            <p:ph type="title"/>
          </p:nvPr>
        </p:nvSpPr>
        <p:spPr/>
        <p:txBody>
          <a:bodyPr/>
          <a:lstStyle/>
          <a:p>
            <a:r>
              <a:rPr lang="en" dirty="0">
                <a:solidFill>
                  <a:schemeClr val="lt2"/>
                </a:solidFill>
              </a:rPr>
              <a:t>Thomas &amp; Kilmann </a:t>
            </a:r>
            <a:r>
              <a:rPr lang="en" dirty="0">
                <a:solidFill>
                  <a:schemeClr val="tx1"/>
                </a:solidFill>
              </a:rPr>
              <a:t>Conflict Model</a:t>
            </a:r>
            <a:endParaRPr lang="en-US" dirty="0"/>
          </a:p>
        </p:txBody>
      </p:sp>
      <p:sp>
        <p:nvSpPr>
          <p:cNvPr id="4" name="TextBox 3">
            <a:extLst>
              <a:ext uri="{FF2B5EF4-FFF2-40B4-BE49-F238E27FC236}">
                <a16:creationId xmlns:a16="http://schemas.microsoft.com/office/drawing/2014/main" id="{C297DC0B-A94E-53CB-485F-54971889F976}"/>
              </a:ext>
            </a:extLst>
          </p:cNvPr>
          <p:cNvSpPr txBox="1"/>
          <p:nvPr/>
        </p:nvSpPr>
        <p:spPr>
          <a:xfrm>
            <a:off x="523929" y="1657350"/>
            <a:ext cx="2468880" cy="1015663"/>
          </a:xfrm>
          <a:prstGeom prst="rect">
            <a:avLst/>
          </a:prstGeom>
          <a:noFill/>
        </p:spPr>
        <p:txBody>
          <a:bodyPr wrap="square" rtlCol="0">
            <a:spAutoFit/>
          </a:bodyPr>
          <a:lstStyle/>
          <a:p>
            <a:r>
              <a:rPr lang="en-US" sz="1800" b="1" dirty="0">
                <a:solidFill>
                  <a:srgbClr val="7030A0"/>
                </a:solidFill>
              </a:rPr>
              <a:t>Avoiding</a:t>
            </a:r>
            <a:endParaRPr lang="en-US" dirty="0">
              <a:solidFill>
                <a:schemeClr val="tx1"/>
              </a:solidFill>
            </a:endParaRPr>
          </a:p>
          <a:p>
            <a:pPr marL="285750" indent="-285750">
              <a:buFont typeface="Arial" panose="020B0604020202020204" pitchFamily="34" charset="0"/>
              <a:buChar char="•"/>
            </a:pPr>
            <a:r>
              <a:rPr lang="en-US" dirty="0">
                <a:solidFill>
                  <a:schemeClr val="tx1"/>
                </a:solidFill>
              </a:rPr>
              <a:t>Lose-lose result</a:t>
            </a:r>
          </a:p>
          <a:p>
            <a:pPr marL="285750" indent="-285750">
              <a:buFont typeface="Arial" panose="020B0604020202020204" pitchFamily="34" charset="0"/>
              <a:buChar char="•"/>
            </a:pPr>
            <a:r>
              <a:rPr lang="en-US" dirty="0">
                <a:solidFill>
                  <a:schemeClr val="tx1"/>
                </a:solidFill>
              </a:rPr>
              <a:t>Keeping neutrality</a:t>
            </a:r>
          </a:p>
          <a:p>
            <a:pPr marL="285750" indent="-285750">
              <a:buFont typeface="Arial" panose="020B0604020202020204" pitchFamily="34" charset="0"/>
              <a:buChar char="•"/>
            </a:pPr>
            <a:r>
              <a:rPr lang="en-US" dirty="0">
                <a:solidFill>
                  <a:schemeClr val="tx1"/>
                </a:solidFill>
              </a:rPr>
              <a:t>Pulling back of situation</a:t>
            </a:r>
          </a:p>
        </p:txBody>
      </p:sp>
      <p:sp>
        <p:nvSpPr>
          <p:cNvPr id="7" name="TextBox 6">
            <a:extLst>
              <a:ext uri="{FF2B5EF4-FFF2-40B4-BE49-F238E27FC236}">
                <a16:creationId xmlns:a16="http://schemas.microsoft.com/office/drawing/2014/main" id="{AFEEA856-5B12-F60C-DA12-3EF6E8562D41}"/>
              </a:ext>
            </a:extLst>
          </p:cNvPr>
          <p:cNvSpPr txBox="1"/>
          <p:nvPr/>
        </p:nvSpPr>
        <p:spPr>
          <a:xfrm>
            <a:off x="5166360" y="1657350"/>
            <a:ext cx="2219271" cy="1446550"/>
          </a:xfrm>
          <a:prstGeom prst="rect">
            <a:avLst/>
          </a:prstGeom>
          <a:noFill/>
        </p:spPr>
        <p:txBody>
          <a:bodyPr wrap="square" rtlCol="0">
            <a:spAutoFit/>
          </a:bodyPr>
          <a:lstStyle/>
          <a:p>
            <a:r>
              <a:rPr lang="en-US" sz="1800" b="1" dirty="0">
                <a:solidFill>
                  <a:srgbClr val="00B0F0"/>
                </a:solidFill>
              </a:rPr>
              <a:t>Accommodating</a:t>
            </a:r>
          </a:p>
          <a:p>
            <a:pPr marL="285750" indent="-285750">
              <a:buFont typeface="Arial" panose="020B0604020202020204" pitchFamily="34" charset="0"/>
              <a:buChar char="•"/>
            </a:pPr>
            <a:r>
              <a:rPr lang="en-US" dirty="0">
                <a:solidFill>
                  <a:schemeClr val="tx1"/>
                </a:solidFill>
              </a:rPr>
              <a:t>Lose-win result</a:t>
            </a:r>
          </a:p>
          <a:p>
            <a:pPr marL="285750" indent="-285750">
              <a:buFont typeface="Arial" panose="020B0604020202020204" pitchFamily="34" charset="0"/>
              <a:buChar char="•"/>
            </a:pPr>
            <a:r>
              <a:rPr lang="en-US" dirty="0">
                <a:solidFill>
                  <a:schemeClr val="tx1"/>
                </a:solidFill>
              </a:rPr>
              <a:t>Maintains harmony within the team</a:t>
            </a:r>
          </a:p>
          <a:p>
            <a:pPr marL="285750" indent="-285750">
              <a:buFont typeface="Arial" panose="020B0604020202020204" pitchFamily="34" charset="0"/>
              <a:buChar char="•"/>
            </a:pPr>
            <a:r>
              <a:rPr lang="en-US" dirty="0">
                <a:solidFill>
                  <a:schemeClr val="tx1"/>
                </a:solidFill>
              </a:rPr>
              <a:t>Accept the other party solution</a:t>
            </a:r>
          </a:p>
        </p:txBody>
      </p:sp>
      <p:pic>
        <p:nvPicPr>
          <p:cNvPr id="9" name="Picture 8" descr="A picture containing text, clipart&#10;&#10;Description automatically generated">
            <a:extLst>
              <a:ext uri="{FF2B5EF4-FFF2-40B4-BE49-F238E27FC236}">
                <a16:creationId xmlns:a16="http://schemas.microsoft.com/office/drawing/2014/main" id="{C2F67BB6-B4C4-D8B6-2815-DAAEB3A974ED}"/>
              </a:ext>
            </a:extLst>
          </p:cNvPr>
          <p:cNvPicPr>
            <a:picLocks noChangeAspect="1"/>
          </p:cNvPicPr>
          <p:nvPr/>
        </p:nvPicPr>
        <p:blipFill>
          <a:blip r:embed="rId2"/>
          <a:stretch>
            <a:fillRect/>
          </a:stretch>
        </p:blipFill>
        <p:spPr>
          <a:xfrm>
            <a:off x="1124983" y="3226063"/>
            <a:ext cx="1321037" cy="1269232"/>
          </a:xfrm>
          <a:prstGeom prst="rect">
            <a:avLst/>
          </a:prstGeom>
        </p:spPr>
      </p:pic>
      <p:pic>
        <p:nvPicPr>
          <p:cNvPr id="11" name="Picture 10" descr="Graphical user interface&#10;&#10;Description automatically generated">
            <a:extLst>
              <a:ext uri="{FF2B5EF4-FFF2-40B4-BE49-F238E27FC236}">
                <a16:creationId xmlns:a16="http://schemas.microsoft.com/office/drawing/2014/main" id="{33C5479F-5979-D435-42FA-1D594F20A282}"/>
              </a:ext>
            </a:extLst>
          </p:cNvPr>
          <p:cNvPicPr>
            <a:picLocks noChangeAspect="1"/>
          </p:cNvPicPr>
          <p:nvPr/>
        </p:nvPicPr>
        <p:blipFill>
          <a:blip r:embed="rId3"/>
          <a:stretch>
            <a:fillRect/>
          </a:stretch>
        </p:blipFill>
        <p:spPr>
          <a:xfrm>
            <a:off x="5630190" y="3226063"/>
            <a:ext cx="1346940" cy="1269232"/>
          </a:xfrm>
          <a:prstGeom prst="rect">
            <a:avLst/>
          </a:prstGeom>
        </p:spPr>
      </p:pic>
    </p:spTree>
    <p:extLst>
      <p:ext uri="{BB962C8B-B14F-4D97-AF65-F5344CB8AC3E}">
        <p14:creationId xmlns:p14="http://schemas.microsoft.com/office/powerpoint/2010/main" val="8612115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04214-5DC4-DB6A-79BD-1B7DD9765618}"/>
              </a:ext>
            </a:extLst>
          </p:cNvPr>
          <p:cNvSpPr>
            <a:spLocks noGrp="1"/>
          </p:cNvSpPr>
          <p:nvPr>
            <p:ph type="title"/>
          </p:nvPr>
        </p:nvSpPr>
        <p:spPr>
          <a:xfrm>
            <a:off x="623888" y="354331"/>
            <a:ext cx="7886700" cy="560069"/>
          </a:xfrm>
        </p:spPr>
        <p:txBody>
          <a:bodyPr/>
          <a:lstStyle/>
          <a:p>
            <a:r>
              <a:rPr lang="en-US" sz="2800"/>
              <a:t>Managing </a:t>
            </a:r>
            <a:r>
              <a:rPr lang="en-US" sz="2800">
                <a:solidFill>
                  <a:schemeClr val="tx2"/>
                </a:solidFill>
              </a:rPr>
              <a:t>Conflict</a:t>
            </a:r>
            <a:endParaRPr lang="en-US" sz="2800" dirty="0">
              <a:solidFill>
                <a:schemeClr val="tx2"/>
              </a:solidFill>
            </a:endParaRPr>
          </a:p>
        </p:txBody>
      </p:sp>
      <p:sp>
        <p:nvSpPr>
          <p:cNvPr id="3" name="Text Placeholder 2">
            <a:extLst>
              <a:ext uri="{FF2B5EF4-FFF2-40B4-BE49-F238E27FC236}">
                <a16:creationId xmlns:a16="http://schemas.microsoft.com/office/drawing/2014/main" id="{86D832C9-A599-DB63-306C-F9A976113057}"/>
              </a:ext>
            </a:extLst>
          </p:cNvPr>
          <p:cNvSpPr>
            <a:spLocks noGrp="1"/>
          </p:cNvSpPr>
          <p:nvPr>
            <p:ph type="body" idx="1"/>
          </p:nvPr>
        </p:nvSpPr>
        <p:spPr>
          <a:xfrm>
            <a:off x="623888" y="914400"/>
            <a:ext cx="7886700" cy="2846070"/>
          </a:xfrm>
        </p:spPr>
        <p:txBody>
          <a:bodyPr/>
          <a:lstStyle/>
          <a:p>
            <a:r>
              <a:rPr lang="en-US" sz="1600" dirty="0">
                <a:solidFill>
                  <a:schemeClr val="tx1"/>
                </a:solidFill>
                <a:latin typeface="Arial" panose="020B0604020202020204" pitchFamily="34" charset="0"/>
                <a:cs typeface="Arial" panose="020B0604020202020204" pitchFamily="34" charset="0"/>
              </a:rPr>
              <a:t>All the above methods of managing conflicts will work only, when there is a respect from both sides and  mutual  desire to disagree and resolve the conflict. </a:t>
            </a:r>
          </a:p>
          <a:p>
            <a:r>
              <a:rPr lang="en-US" sz="1600" dirty="0">
                <a:solidFill>
                  <a:schemeClr val="tx1"/>
                </a:solidFill>
                <a:latin typeface="Arial" panose="020B0604020202020204" pitchFamily="34" charset="0"/>
                <a:cs typeface="Arial" panose="020B0604020202020204" pitchFamily="34" charset="0"/>
              </a:rPr>
              <a:t>Each team member must:</a:t>
            </a:r>
          </a:p>
          <a:p>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Listen</a:t>
            </a: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Acknowledge</a:t>
            </a: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Respond</a:t>
            </a: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Resolve differences</a:t>
            </a:r>
          </a:p>
          <a:p>
            <a:pPr marL="285750" indent="-285750">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DE1BDD2-54A0-A0B2-9734-6BB347F17CBC}"/>
              </a:ext>
            </a:extLst>
          </p:cNvPr>
          <p:cNvSpPr>
            <a:spLocks noGrp="1"/>
          </p:cNvSpPr>
          <p:nvPr>
            <p:ph type="sldNum" sz="quarter" idx="12"/>
          </p:nvPr>
        </p:nvSpPr>
        <p:spPr/>
        <p:txBody>
          <a:bodyPr/>
          <a:lstStyle/>
          <a:p>
            <a:fld id="{6B029F86-0C69-4EF0-A58D-CBA9284DB702}" type="slidenum">
              <a:rPr lang="en-GB" smtClean="0"/>
              <a:t>24</a:t>
            </a:fld>
            <a:endParaRPr lang="en-GB"/>
          </a:p>
        </p:txBody>
      </p:sp>
      <p:pic>
        <p:nvPicPr>
          <p:cNvPr id="6" name="Picture 5">
            <a:extLst>
              <a:ext uri="{FF2B5EF4-FFF2-40B4-BE49-F238E27FC236}">
                <a16:creationId xmlns:a16="http://schemas.microsoft.com/office/drawing/2014/main" id="{FFCB29C1-EF3F-D97E-B591-A61D80F174FE}"/>
              </a:ext>
            </a:extLst>
          </p:cNvPr>
          <p:cNvPicPr>
            <a:picLocks noChangeAspect="1"/>
          </p:cNvPicPr>
          <p:nvPr/>
        </p:nvPicPr>
        <p:blipFill>
          <a:blip r:embed="rId2"/>
          <a:stretch>
            <a:fillRect/>
          </a:stretch>
        </p:blipFill>
        <p:spPr>
          <a:xfrm>
            <a:off x="3619500" y="1803400"/>
            <a:ext cx="5284470" cy="2846070"/>
          </a:xfrm>
          <a:prstGeom prst="rect">
            <a:avLst/>
          </a:prstGeom>
        </p:spPr>
      </p:pic>
      <p:sp>
        <p:nvSpPr>
          <p:cNvPr id="8" name="TextBox 7">
            <a:extLst>
              <a:ext uri="{FF2B5EF4-FFF2-40B4-BE49-F238E27FC236}">
                <a16:creationId xmlns:a16="http://schemas.microsoft.com/office/drawing/2014/main" id="{EECFF561-76FC-5F92-7ECB-2C9532F5FB6F}"/>
              </a:ext>
            </a:extLst>
          </p:cNvPr>
          <p:cNvSpPr txBox="1"/>
          <p:nvPr/>
        </p:nvSpPr>
        <p:spPr>
          <a:xfrm>
            <a:off x="0" y="4419837"/>
            <a:ext cx="3619500" cy="230832"/>
          </a:xfrm>
          <a:prstGeom prst="rect">
            <a:avLst/>
          </a:prstGeom>
          <a:noFill/>
        </p:spPr>
        <p:txBody>
          <a:bodyPr wrap="square" rtlCol="0">
            <a:spAutoFit/>
          </a:bodyPr>
          <a:lstStyle/>
          <a:p>
            <a:r>
              <a:rPr lang="en-US" sz="900" dirty="0"/>
              <a:t> image source ( </a:t>
            </a:r>
            <a:r>
              <a:rPr lang="en-US" sz="900" dirty="0">
                <a:hlinkClick r:id="rId3"/>
              </a:rPr>
              <a:t>https://mgrush.com</a:t>
            </a:r>
            <a:r>
              <a:rPr lang="en-US" sz="900" dirty="0"/>
              <a:t> )</a:t>
            </a:r>
          </a:p>
        </p:txBody>
      </p:sp>
      <p:sp>
        <p:nvSpPr>
          <p:cNvPr id="9" name="TextBox 8">
            <a:extLst>
              <a:ext uri="{FF2B5EF4-FFF2-40B4-BE49-F238E27FC236}">
                <a16:creationId xmlns:a16="http://schemas.microsoft.com/office/drawing/2014/main" id="{11893F56-2764-35AC-B03B-D78C43F9623B}"/>
              </a:ext>
            </a:extLst>
          </p:cNvPr>
          <p:cNvSpPr txBox="1"/>
          <p:nvPr/>
        </p:nvSpPr>
        <p:spPr>
          <a:xfrm>
            <a:off x="0" y="3886200"/>
            <a:ext cx="3619500" cy="230832"/>
          </a:xfrm>
          <a:prstGeom prst="rect">
            <a:avLst/>
          </a:prstGeom>
          <a:noFill/>
        </p:spPr>
        <p:txBody>
          <a:bodyPr wrap="square" rtlCol="0">
            <a:spAutoFit/>
          </a:bodyPr>
          <a:lstStyle/>
          <a:p>
            <a:r>
              <a:rPr lang="en-US" sz="900" dirty="0">
                <a:hlinkClick r:id="rId4"/>
              </a:rPr>
              <a:t>(https://moodle.uwtsd.ac.uk/course/view.php?id=7030&amp;section=24</a:t>
            </a:r>
            <a:r>
              <a:rPr lang="en-US" sz="900" dirty="0"/>
              <a:t>,)</a:t>
            </a:r>
          </a:p>
        </p:txBody>
      </p:sp>
    </p:spTree>
    <p:extLst>
      <p:ext uri="{BB962C8B-B14F-4D97-AF65-F5344CB8AC3E}">
        <p14:creationId xmlns:p14="http://schemas.microsoft.com/office/powerpoint/2010/main" val="11077149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graphicFrame>
        <p:nvGraphicFramePr>
          <p:cNvPr id="3" name="Content Placeholder 2">
            <a:extLst>
              <a:ext uri="{FF2B5EF4-FFF2-40B4-BE49-F238E27FC236}">
                <a16:creationId xmlns:a16="http://schemas.microsoft.com/office/drawing/2014/main" id="{B4148B5A-AFFE-22A7-41A6-0071EBE52BC0}"/>
              </a:ext>
            </a:extLst>
          </p:cNvPr>
          <p:cNvGraphicFramePr>
            <a:graphicFrameLocks noGrp="1"/>
          </p:cNvGraphicFramePr>
          <p:nvPr>
            <p:ph idx="1"/>
            <p:extLst>
              <p:ext uri="{D42A27DB-BD31-4B8C-83A1-F6EECF244321}">
                <p14:modId xmlns:p14="http://schemas.microsoft.com/office/powerpoint/2010/main" val="1556047949"/>
              </p:ext>
            </p:extLst>
          </p:nvPr>
        </p:nvGraphicFramePr>
        <p:xfrm>
          <a:off x="3062452" y="2030507"/>
          <a:ext cx="5580993" cy="24508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B83EC57-7EDD-9073-377B-FC25C0E1E47D}"/>
              </a:ext>
            </a:extLst>
          </p:cNvPr>
          <p:cNvSpPr txBox="1"/>
          <p:nvPr/>
        </p:nvSpPr>
        <p:spPr>
          <a:xfrm>
            <a:off x="699595" y="662152"/>
            <a:ext cx="7236578" cy="738664"/>
          </a:xfrm>
          <a:prstGeom prst="rect">
            <a:avLst/>
          </a:prstGeom>
          <a:noFill/>
        </p:spPr>
        <p:txBody>
          <a:bodyPr wrap="square">
            <a:spAutoFit/>
          </a:bodyPr>
          <a:lstStyle/>
          <a:p>
            <a:pPr marL="214313" indent="-214313">
              <a:buFont typeface="Arial" panose="020B0604020202020204" pitchFamily="34" charset="0"/>
              <a:buChar char="•"/>
            </a:pPr>
            <a:r>
              <a:rPr lang="en-US" sz="2100" dirty="0"/>
              <a:t>Successful Team Development- A process of building a team that achieves a business goal on time.</a:t>
            </a:r>
          </a:p>
        </p:txBody>
      </p:sp>
      <p:pic>
        <p:nvPicPr>
          <p:cNvPr id="9" name="Picture 8" descr="Diagram&#10;&#10;Description automatically generated">
            <a:extLst>
              <a:ext uri="{FF2B5EF4-FFF2-40B4-BE49-F238E27FC236}">
                <a16:creationId xmlns:a16="http://schemas.microsoft.com/office/drawing/2014/main" id="{EF9BDBCD-A22A-C871-995E-8846EB92B19C}"/>
              </a:ext>
            </a:extLst>
          </p:cNvPr>
          <p:cNvPicPr>
            <a:picLocks noChangeAspect="1"/>
          </p:cNvPicPr>
          <p:nvPr/>
        </p:nvPicPr>
        <p:blipFill rotWithShape="1">
          <a:blip r:embed="rId8"/>
          <a:srcRect l="23640" r="-23640" b="10344"/>
          <a:stretch/>
        </p:blipFill>
        <p:spPr>
          <a:xfrm>
            <a:off x="699595" y="1900441"/>
            <a:ext cx="3462502" cy="2580908"/>
          </a:xfrm>
          <a:prstGeom prst="rect">
            <a:avLst/>
          </a:prstGeom>
        </p:spPr>
      </p:pic>
      <p:sp>
        <p:nvSpPr>
          <p:cNvPr id="13" name="TextBox 12">
            <a:extLst>
              <a:ext uri="{FF2B5EF4-FFF2-40B4-BE49-F238E27FC236}">
                <a16:creationId xmlns:a16="http://schemas.microsoft.com/office/drawing/2014/main" id="{24EDCFFF-B344-C10A-51D4-D983618B0951}"/>
              </a:ext>
            </a:extLst>
          </p:cNvPr>
          <p:cNvSpPr txBox="1"/>
          <p:nvPr/>
        </p:nvSpPr>
        <p:spPr>
          <a:xfrm>
            <a:off x="3062452" y="4481348"/>
            <a:ext cx="5925906" cy="253916"/>
          </a:xfrm>
          <a:prstGeom prst="rect">
            <a:avLst/>
          </a:prstGeom>
          <a:noFill/>
        </p:spPr>
        <p:txBody>
          <a:bodyPr wrap="square">
            <a:spAutoFit/>
          </a:bodyPr>
          <a:lstStyle/>
          <a:p>
            <a:pPr algn="ctr"/>
            <a:r>
              <a:rPr lang="en-US" sz="1050" dirty="0"/>
              <a:t>Source: (Woodcock, 2017)   </a:t>
            </a:r>
          </a:p>
        </p:txBody>
      </p:sp>
    </p:spTree>
    <p:extLst>
      <p:ext uri="{BB962C8B-B14F-4D97-AF65-F5344CB8AC3E}">
        <p14:creationId xmlns:p14="http://schemas.microsoft.com/office/powerpoint/2010/main" val="9522914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77E8A-2278-15B1-3C5D-E440418A48A0}"/>
              </a:ext>
            </a:extLst>
          </p:cNvPr>
          <p:cNvSpPr>
            <a:spLocks noGrp="1"/>
          </p:cNvSpPr>
          <p:nvPr>
            <p:ph type="title"/>
          </p:nvPr>
        </p:nvSpPr>
        <p:spPr>
          <a:xfrm rot="10800000" flipV="1">
            <a:off x="610772" y="354606"/>
            <a:ext cx="7886700" cy="928048"/>
          </a:xfrm>
        </p:spPr>
        <p:txBody>
          <a:bodyPr>
            <a:noAutofit/>
          </a:bodyPr>
          <a:lstStyle/>
          <a:p>
            <a:r>
              <a:rPr lang="en-US" sz="3000" dirty="0">
                <a:latin typeface="Arial" panose="020B0604020202020204" pitchFamily="34" charset="0"/>
                <a:cs typeface="Arial" panose="020B0604020202020204" pitchFamily="34" charset="0"/>
              </a:rPr>
              <a:t>Process of building Successful Team</a:t>
            </a:r>
            <a:endParaRPr lang="en-GB" sz="30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2664F34D-3CE3-29B8-C9A4-3D8A80C32BA2}"/>
              </a:ext>
            </a:extLst>
          </p:cNvPr>
          <p:cNvSpPr>
            <a:spLocks noGrp="1"/>
          </p:cNvSpPr>
          <p:nvPr>
            <p:ph type="body" idx="1"/>
          </p:nvPr>
        </p:nvSpPr>
        <p:spPr>
          <a:xfrm>
            <a:off x="623888" y="4573422"/>
            <a:ext cx="7886700" cy="207481"/>
          </a:xfrm>
        </p:spPr>
        <p:txBody>
          <a:bodyPr>
            <a:noAutofit/>
          </a:bodyPr>
          <a:lstStyle/>
          <a:p>
            <a:r>
              <a:rPr lang="en-GB" sz="1050" dirty="0">
                <a:solidFill>
                  <a:schemeClr val="tx1"/>
                </a:solidFill>
                <a:latin typeface="Arial" panose="020B0604020202020204" pitchFamily="34" charset="0"/>
                <a:cs typeface="Arial" panose="020B0604020202020204" pitchFamily="34" charset="0"/>
              </a:rPr>
              <a:t>Source: (Johnson 2009) </a:t>
            </a:r>
          </a:p>
        </p:txBody>
      </p:sp>
      <p:graphicFrame>
        <p:nvGraphicFramePr>
          <p:cNvPr id="5" name="Content Placeholder 4">
            <a:extLst>
              <a:ext uri="{FF2B5EF4-FFF2-40B4-BE49-F238E27FC236}">
                <a16:creationId xmlns:a16="http://schemas.microsoft.com/office/drawing/2014/main" id="{418B3BA4-F2A1-836C-3922-74E2951E92DE}"/>
              </a:ext>
            </a:extLst>
          </p:cNvPr>
          <p:cNvGraphicFramePr>
            <a:graphicFrameLocks noGrp="1"/>
          </p:cNvGraphicFramePr>
          <p:nvPr>
            <p:ph idx="4294967295"/>
            <p:extLst>
              <p:ext uri="{D42A27DB-BD31-4B8C-83A1-F6EECF244321}">
                <p14:modId xmlns:p14="http://schemas.microsoft.com/office/powerpoint/2010/main" val="1761797845"/>
              </p:ext>
            </p:extLst>
          </p:nvPr>
        </p:nvGraphicFramePr>
        <p:xfrm>
          <a:off x="1721796" y="1522323"/>
          <a:ext cx="5763638" cy="28988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25738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85F58-E066-B90D-546F-49249E783176}"/>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The Responsibilities of individuals for team development</a:t>
            </a:r>
            <a:endParaRPr lang="en-GB" dirty="0">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90CC62CC-8BAB-55EA-023E-AD74616963E8}"/>
              </a:ext>
            </a:extLst>
          </p:cNvPr>
          <p:cNvGraphicFramePr/>
          <p:nvPr>
            <p:extLst>
              <p:ext uri="{D42A27DB-BD31-4B8C-83A1-F6EECF244321}">
                <p14:modId xmlns:p14="http://schemas.microsoft.com/office/powerpoint/2010/main" val="3728413267"/>
              </p:ext>
            </p:extLst>
          </p:nvPr>
        </p:nvGraphicFramePr>
        <p:xfrm>
          <a:off x="941378" y="1585799"/>
          <a:ext cx="7335519" cy="21677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C1863AD-A565-BFE8-9565-1E743731382B}"/>
              </a:ext>
            </a:extLst>
          </p:cNvPr>
          <p:cNvSpPr txBox="1"/>
          <p:nvPr/>
        </p:nvSpPr>
        <p:spPr>
          <a:xfrm>
            <a:off x="2324122" y="4547801"/>
            <a:ext cx="6445363" cy="253916"/>
          </a:xfrm>
          <a:prstGeom prst="rect">
            <a:avLst/>
          </a:prstGeom>
          <a:noFill/>
        </p:spPr>
        <p:txBody>
          <a:bodyPr wrap="square">
            <a:spAutoFit/>
          </a:bodyPr>
          <a:lstStyle/>
          <a:p>
            <a:pPr algn="ctr"/>
            <a:r>
              <a:rPr lang="en-US" sz="1050" dirty="0"/>
              <a:t>Source: (Cook, 2009)           </a:t>
            </a:r>
          </a:p>
        </p:txBody>
      </p:sp>
    </p:spTree>
    <p:extLst>
      <p:ext uri="{BB962C8B-B14F-4D97-AF65-F5344CB8AC3E}">
        <p14:creationId xmlns:p14="http://schemas.microsoft.com/office/powerpoint/2010/main" val="19386539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4596-1F2C-98A7-8767-327DED065662}"/>
              </a:ext>
            </a:extLst>
          </p:cNvPr>
          <p:cNvSpPr>
            <a:spLocks noGrp="1"/>
          </p:cNvSpPr>
          <p:nvPr>
            <p:ph type="title"/>
          </p:nvPr>
        </p:nvSpPr>
        <p:spPr/>
        <p:txBody>
          <a:bodyPr/>
          <a:lstStyle/>
          <a:p>
            <a:r>
              <a:rPr lang="en-GB" sz="3300" kern="1800" dirty="0">
                <a:solidFill>
                  <a:schemeClr val="tx1"/>
                </a:solidFill>
                <a:latin typeface="Arial" panose="020B0604020202020204" pitchFamily="34" charset="0"/>
                <a:ea typeface="Times New Roman" panose="02020603050405020304" pitchFamily="18" charset="0"/>
                <a:cs typeface="Arial" panose="020B0604020202020204" pitchFamily="34" charset="0"/>
              </a:rPr>
              <a:t>Steps to Building an Effective Team</a:t>
            </a:r>
            <a:br>
              <a:rPr lang="en-GB" sz="1350" dirty="0">
                <a:latin typeface="Calibri" panose="020F0502020204030204" pitchFamily="34" charset="0"/>
                <a:ea typeface="Calibri" panose="020F0502020204030204" pitchFamily="34" charset="0"/>
                <a:cs typeface="Times New Roman" panose="02020603050405020304" pitchFamily="18" charset="0"/>
              </a:rPr>
            </a:br>
            <a:endParaRPr lang="en-GB"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F633954C-48D0-E9E5-BD2F-F63BDEC3579C}"/>
              </a:ext>
            </a:extLst>
          </p:cNvPr>
          <p:cNvGraphicFramePr>
            <a:graphicFrameLocks noGrp="1"/>
          </p:cNvGraphicFramePr>
          <p:nvPr>
            <p:ph idx="1"/>
            <p:extLst>
              <p:ext uri="{D42A27DB-BD31-4B8C-83A1-F6EECF244321}">
                <p14:modId xmlns:p14="http://schemas.microsoft.com/office/powerpoint/2010/main" val="1819518781"/>
              </p:ext>
            </p:extLst>
          </p:nvPr>
        </p:nvGraphicFramePr>
        <p:xfrm>
          <a:off x="628650" y="1369219"/>
          <a:ext cx="788670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0E720C7-750E-6FB3-35D4-8A929F2D1591}"/>
              </a:ext>
            </a:extLst>
          </p:cNvPr>
          <p:cNvSpPr txBox="1"/>
          <p:nvPr/>
        </p:nvSpPr>
        <p:spPr>
          <a:xfrm>
            <a:off x="2286985" y="4547801"/>
            <a:ext cx="6467908" cy="253916"/>
          </a:xfrm>
          <a:prstGeom prst="rect">
            <a:avLst/>
          </a:prstGeom>
          <a:noFill/>
        </p:spPr>
        <p:txBody>
          <a:bodyPr wrap="square">
            <a:spAutoFit/>
          </a:bodyPr>
          <a:lstStyle/>
          <a:p>
            <a:pPr algn="ctr"/>
            <a:r>
              <a:rPr lang="en-GB" sz="1050" dirty="0"/>
              <a:t>Source: ( University of Berkeley California 2018)          </a:t>
            </a:r>
            <a:endParaRPr lang="en-US" sz="1050" dirty="0"/>
          </a:p>
        </p:txBody>
      </p:sp>
    </p:spTree>
    <p:extLst>
      <p:ext uri="{BB962C8B-B14F-4D97-AF65-F5344CB8AC3E}">
        <p14:creationId xmlns:p14="http://schemas.microsoft.com/office/powerpoint/2010/main" val="32810433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1" y="0"/>
            <a:ext cx="9141619"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useBgFill="1">
        <p:nvSpPr>
          <p:cNvPr id="2" name="Title 1">
            <a:extLst>
              <a:ext uri="{FF2B5EF4-FFF2-40B4-BE49-F238E27FC236}">
                <a16:creationId xmlns:a16="http://schemas.microsoft.com/office/drawing/2014/main" id="{3BE19532-BC4F-45CF-95E4-E02623C1C16A}"/>
              </a:ext>
            </a:extLst>
          </p:cNvPr>
          <p:cNvSpPr>
            <a:spLocks noGrp="1"/>
          </p:cNvSpPr>
          <p:nvPr>
            <p:ph type="ctrTitle"/>
          </p:nvPr>
        </p:nvSpPr>
        <p:spPr>
          <a:xfrm>
            <a:off x="821550" y="452455"/>
            <a:ext cx="5293501" cy="1144840"/>
          </a:xfrm>
        </p:spPr>
        <p:txBody>
          <a:bodyPr anchor="b">
            <a:normAutofit/>
          </a:bodyPr>
          <a:lstStyle/>
          <a:p>
            <a:pPr algn="l"/>
            <a:r>
              <a:rPr lang="en-GB" sz="6000" dirty="0">
                <a:solidFill>
                  <a:schemeClr val="tx1"/>
                </a:solidFill>
                <a:latin typeface="Arial Black" panose="020B0A04020102020204" pitchFamily="34" charset="0"/>
              </a:rPr>
              <a:t>References: </a:t>
            </a:r>
          </a:p>
        </p:txBody>
      </p:sp>
      <p:sp>
        <p:nvSpPr>
          <p:cNvPr id="3" name="Subtitle 2">
            <a:extLst>
              <a:ext uri="{FF2B5EF4-FFF2-40B4-BE49-F238E27FC236}">
                <a16:creationId xmlns:a16="http://schemas.microsoft.com/office/drawing/2014/main" id="{745345F5-6947-4A1B-ADD7-2498ED60E5EB}"/>
              </a:ext>
            </a:extLst>
          </p:cNvPr>
          <p:cNvSpPr>
            <a:spLocks noGrp="1"/>
          </p:cNvSpPr>
          <p:nvPr>
            <p:ph type="subTitle" idx="1"/>
          </p:nvPr>
        </p:nvSpPr>
        <p:spPr>
          <a:xfrm>
            <a:off x="821550" y="2882200"/>
            <a:ext cx="4020481" cy="1622663"/>
          </a:xfrm>
          <a:solidFill>
            <a:schemeClr val="accent1"/>
          </a:solidFill>
        </p:spPr>
        <p:txBody>
          <a:bodyPr anchor="t">
            <a:normAutofit/>
          </a:bodyPr>
          <a:lstStyle/>
          <a:p>
            <a:pPr algn="l">
              <a:lnSpc>
                <a:spcPct val="90000"/>
              </a:lnSpc>
            </a:pPr>
            <a:r>
              <a:rPr lang="en-GB" sz="1650" dirty="0">
                <a:solidFill>
                  <a:schemeClr val="tx1"/>
                </a:solidFill>
                <a:latin typeface="Arial" panose="020B0604020202020204" pitchFamily="34" charset="0"/>
                <a:cs typeface="Arial" panose="020B0604020202020204" pitchFamily="34" charset="0"/>
              </a:rPr>
              <a:t>Careeraddict.com, 10 Powerful Benefits of Teamwork in the Workplace.</a:t>
            </a:r>
          </a:p>
          <a:p>
            <a:pPr algn="l">
              <a:lnSpc>
                <a:spcPct val="90000"/>
              </a:lnSpc>
            </a:pPr>
            <a:r>
              <a:rPr lang="en-GB" sz="1650" dirty="0">
                <a:solidFill>
                  <a:schemeClr val="tx1"/>
                </a:solidFill>
                <a:latin typeface="Arial" panose="020B0604020202020204" pitchFamily="34" charset="0"/>
                <a:cs typeface="Arial" panose="020B0604020202020204" pitchFamily="34" charset="0"/>
              </a:rPr>
              <a:t>Apollotechnical.com, 10 BENEFITS OF TEAMWORK IN THE WORKPLACE.</a:t>
            </a:r>
          </a:p>
          <a:p>
            <a:pPr algn="l">
              <a:lnSpc>
                <a:spcPct val="90000"/>
              </a:lnSpc>
            </a:pPr>
            <a:endParaRPr lang="en-GB" sz="1650" dirty="0"/>
          </a:p>
        </p:txBody>
      </p:sp>
      <p:sp>
        <p:nvSpPr>
          <p:cNvPr id="12" name="Freeform: Shape 11">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32893" y="638639"/>
            <a:ext cx="4637396" cy="3866225"/>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50"/>
          </a:p>
        </p:txBody>
      </p:sp>
      <p:pic>
        <p:nvPicPr>
          <p:cNvPr id="5" name="Picture 4" descr="Icon&#10;&#10;Description automatically generated">
            <a:extLst>
              <a:ext uri="{FF2B5EF4-FFF2-40B4-BE49-F238E27FC236}">
                <a16:creationId xmlns:a16="http://schemas.microsoft.com/office/drawing/2014/main" id="{F0BD7B52-DBE3-42E6-BA19-EB9904F5CA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8347" y="1597295"/>
            <a:ext cx="2412371" cy="2412371"/>
          </a:xfrm>
          <a:prstGeom prst="rect">
            <a:avLst/>
          </a:prstGeom>
        </p:spPr>
      </p:pic>
    </p:spTree>
    <p:extLst>
      <p:ext uri="{BB962C8B-B14F-4D97-AF65-F5344CB8AC3E}">
        <p14:creationId xmlns:p14="http://schemas.microsoft.com/office/powerpoint/2010/main" val="26515572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5EFC1-DB88-0ECC-8780-2A9B93E1821F}"/>
              </a:ext>
            </a:extLst>
          </p:cNvPr>
          <p:cNvSpPr>
            <a:spLocks noGrp="1"/>
          </p:cNvSpPr>
          <p:nvPr>
            <p:ph type="title"/>
          </p:nvPr>
        </p:nvSpPr>
        <p:spPr/>
        <p:txBody>
          <a:bodyPr/>
          <a:lstStyle/>
          <a:p>
            <a:pPr algn="ctr"/>
            <a:r>
              <a:rPr lang="en-GB" dirty="0"/>
              <a:t>References</a:t>
            </a:r>
            <a:br>
              <a:rPr lang="en-GB" dirty="0"/>
            </a:br>
            <a:endParaRPr lang="en-GB" dirty="0"/>
          </a:p>
        </p:txBody>
      </p:sp>
      <p:sp>
        <p:nvSpPr>
          <p:cNvPr id="4" name="Rectangle 1">
            <a:extLst>
              <a:ext uri="{FF2B5EF4-FFF2-40B4-BE49-F238E27FC236}">
                <a16:creationId xmlns:a16="http://schemas.microsoft.com/office/drawing/2014/main" id="{49E2885B-6034-69F9-2A0F-7CA76E563645}"/>
              </a:ext>
            </a:extLst>
          </p:cNvPr>
          <p:cNvSpPr>
            <a:spLocks noGrp="1" noChangeArrowheads="1"/>
          </p:cNvSpPr>
          <p:nvPr>
            <p:ph idx="1"/>
          </p:nvPr>
        </p:nvSpPr>
        <p:spPr bwMode="auto">
          <a:xfrm>
            <a:off x="508001" y="1552239"/>
            <a:ext cx="5769849"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spcFirstLastPara="1" vert="horz" wrap="none" lIns="68580" tIns="34290" rIns="68580" bIns="34290" numCol="1" anchor="ctr" anchorCtr="0" compatLnSpc="1">
            <a:prstTxWarp prst="textNoShape">
              <a:avLst/>
            </a:prstTxWarp>
            <a:spAutoFit/>
          </a:bodyPr>
          <a:lstStyle/>
          <a:p>
            <a:pPr marL="0" indent="0" defTabSz="685800" eaLnBrk="0" fontAlgn="base" hangingPunct="0">
              <a:spcBef>
                <a:spcPct val="0"/>
              </a:spcBef>
              <a:spcAft>
                <a:spcPct val="0"/>
              </a:spcAft>
              <a:buClrTx/>
              <a:buSzTx/>
              <a:buNone/>
            </a:pPr>
            <a:r>
              <a:rPr lang="en-US" altLang="en-US" sz="1800" dirty="0">
                <a:solidFill>
                  <a:schemeClr val="tx1"/>
                </a:solidFill>
                <a:latin typeface="Calibri" panose="020F0502020204030204" pitchFamily="34" charset="0"/>
                <a:ea typeface="Calibri" panose="020F0502020204030204" pitchFamily="34" charset="0"/>
                <a:cs typeface="Calibri" panose="020F0502020204030204" pitchFamily="34" charset="0"/>
              </a:rPr>
              <a:t>Anon., 2017. </a:t>
            </a:r>
            <a:r>
              <a:rPr lang="en-US" altLang="en-US" sz="1800" i="1" dirty="0">
                <a:solidFill>
                  <a:schemeClr val="tx1"/>
                </a:solidFill>
                <a:latin typeface="Calibri" panose="020F0502020204030204" pitchFamily="34" charset="0"/>
                <a:ea typeface="Calibri" panose="020F0502020204030204" pitchFamily="34" charset="0"/>
                <a:cs typeface="Calibri" panose="020F0502020204030204" pitchFamily="34" charset="0"/>
              </a:rPr>
              <a:t>Bruce Tuckman: The Forming, Storming,</a:t>
            </a:r>
          </a:p>
          <a:p>
            <a:pPr marL="0" indent="0" defTabSz="685800" eaLnBrk="0" fontAlgn="base" hangingPunct="0">
              <a:spcBef>
                <a:spcPct val="0"/>
              </a:spcBef>
              <a:spcAft>
                <a:spcPct val="0"/>
              </a:spcAft>
              <a:buClrTx/>
              <a:buSzTx/>
              <a:buNone/>
            </a:pPr>
            <a:r>
              <a:rPr lang="en-US" altLang="en-US" sz="1800" i="1" dirty="0">
                <a:solidFill>
                  <a:schemeClr val="tx1"/>
                </a:solidFill>
                <a:latin typeface="Calibri" panose="020F0502020204030204" pitchFamily="34" charset="0"/>
                <a:ea typeface="Calibri" panose="020F0502020204030204" pitchFamily="34" charset="0"/>
                <a:cs typeface="Calibri" panose="020F0502020204030204" pitchFamily="34" charset="0"/>
              </a:rPr>
              <a:t> Norming &amp; Performing Team Development Model. </a:t>
            </a:r>
            <a:r>
              <a:rPr lang="en-US" altLang="en-US" sz="1800" dirty="0">
                <a:solidFill>
                  <a:schemeClr val="tx1"/>
                </a:solidFill>
                <a:latin typeface="Calibri" panose="020F0502020204030204" pitchFamily="34" charset="0"/>
                <a:ea typeface="Calibri" panose="020F0502020204030204" pitchFamily="34" charset="0"/>
                <a:cs typeface="Calibri" panose="020F0502020204030204" pitchFamily="34" charset="0"/>
              </a:rPr>
              <a:t>[Online] </a:t>
            </a:r>
            <a:br>
              <a:rPr lang="en-US" altLang="en-US" sz="1800"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US" altLang="en-US" sz="1800" dirty="0">
                <a:solidFill>
                  <a:schemeClr val="tx1"/>
                </a:solidFill>
                <a:latin typeface="Calibri" panose="020F0502020204030204" pitchFamily="34" charset="0"/>
                <a:ea typeface="Calibri" panose="020F0502020204030204" pitchFamily="34" charset="0"/>
                <a:cs typeface="Calibri" panose="020F0502020204030204" pitchFamily="34" charset="0"/>
              </a:rPr>
              <a:t>Available at: </a:t>
            </a:r>
            <a:r>
              <a:rPr lang="en-US" altLang="en-US" sz="1800" u="sng" dirty="0">
                <a:solidFill>
                  <a:schemeClr val="tx1"/>
                </a:solidFill>
                <a:latin typeface="Calibri" panose="020F0502020204030204" pitchFamily="34" charset="0"/>
                <a:ea typeface="Calibri" panose="020F0502020204030204" pitchFamily="34" charset="0"/>
                <a:cs typeface="Calibri" panose="020F0502020204030204" pitchFamily="34" charset="0"/>
                <a:hlinkClick r:id="rId2"/>
              </a:rPr>
              <a:t>https://www.coachingcultureatwork</a:t>
            </a:r>
            <a:r>
              <a:rPr lang="en-US" altLang="en-US" sz="1800" u="sng" dirty="0">
                <a:solidFill>
                  <a:schemeClr val="tx1"/>
                </a:solidFill>
                <a:latin typeface="Calibri" panose="020F0502020204030204" pitchFamily="34" charset="0"/>
                <a:ea typeface="Calibri" panose="020F0502020204030204" pitchFamily="34" charset="0"/>
                <a:cs typeface="Calibri" panose="020F0502020204030204" pitchFamily="34" charset="0"/>
              </a:rPr>
              <a:t>.</a:t>
            </a:r>
          </a:p>
          <a:p>
            <a:pPr marL="0" indent="0" defTabSz="685800" eaLnBrk="0" fontAlgn="base" hangingPunct="0">
              <a:spcBef>
                <a:spcPct val="0"/>
              </a:spcBef>
              <a:spcAft>
                <a:spcPct val="0"/>
              </a:spcAft>
              <a:buClrTx/>
              <a:buSzTx/>
              <a:buNone/>
            </a:pPr>
            <a:r>
              <a:rPr lang="en-US" altLang="en-US" sz="1800" u="sng" dirty="0">
                <a:solidFill>
                  <a:schemeClr val="tx1"/>
                </a:solidFill>
                <a:latin typeface="Calibri" panose="020F0502020204030204" pitchFamily="34" charset="0"/>
                <a:ea typeface="Calibri" panose="020F0502020204030204" pitchFamily="34" charset="0"/>
                <a:cs typeface="Calibri" panose="020F0502020204030204" pitchFamily="34" charset="0"/>
              </a:rPr>
              <a:t>com/bruce-tuckman-team-development-model/</a:t>
            </a:r>
            <a:br>
              <a:rPr lang="en-US" altLang="en-US" sz="1800"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US" altLang="en-US" sz="1800" dirty="0">
                <a:solidFill>
                  <a:schemeClr val="tx1"/>
                </a:solidFill>
                <a:latin typeface="Calibri" panose="020F0502020204030204" pitchFamily="34" charset="0"/>
                <a:ea typeface="Calibri" panose="020F0502020204030204" pitchFamily="34" charset="0"/>
                <a:cs typeface="Calibri" panose="020F0502020204030204" pitchFamily="34" charset="0"/>
              </a:rPr>
              <a:t>[Accessed 12 08 2022].</a:t>
            </a:r>
          </a:p>
          <a:p>
            <a:pPr marL="0" indent="0" defTabSz="685800" eaLnBrk="0" fontAlgn="base" hangingPunct="0">
              <a:spcBef>
                <a:spcPct val="0"/>
              </a:spcBef>
              <a:spcAft>
                <a:spcPct val="0"/>
              </a:spcAft>
              <a:buClrTx/>
              <a:buSzTx/>
              <a:buNone/>
            </a:pPr>
            <a:endParaRPr lang="en-US" altLang="en-US" sz="18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indent="0" defTabSz="685800" eaLnBrk="0" fontAlgn="base" hangingPunct="0">
              <a:spcBef>
                <a:spcPct val="0"/>
              </a:spcBef>
              <a:spcAft>
                <a:spcPct val="0"/>
              </a:spcAft>
              <a:buClrTx/>
              <a:buSzTx/>
              <a:buNone/>
            </a:pPr>
            <a:r>
              <a:rPr lang="en-GB" sz="1800" dirty="0">
                <a:hlinkClick r:id="rId3"/>
              </a:rPr>
              <a:t>5 Stages of Group Development - Legal </a:t>
            </a:r>
            <a:r>
              <a:rPr lang="en-GB" sz="1800" dirty="0" err="1">
                <a:hlinkClick r:id="rId3"/>
              </a:rPr>
              <a:t>PaathShala</a:t>
            </a:r>
            <a:endParaRPr lang="en-GB" sz="1800" dirty="0"/>
          </a:p>
          <a:p>
            <a:pPr marL="0" indent="0" defTabSz="685800" eaLnBrk="0" fontAlgn="base" hangingPunct="0">
              <a:spcBef>
                <a:spcPct val="0"/>
              </a:spcBef>
              <a:spcAft>
                <a:spcPct val="0"/>
              </a:spcAft>
              <a:buClrTx/>
              <a:buSzTx/>
              <a:buNone/>
            </a:pPr>
            <a:endParaRPr lang="en-GB" sz="1800" dirty="0"/>
          </a:p>
          <a:p>
            <a:pPr marL="0" indent="0" defTabSz="685800" eaLnBrk="0" fontAlgn="base" hangingPunct="0">
              <a:spcBef>
                <a:spcPct val="0"/>
              </a:spcBef>
              <a:spcAft>
                <a:spcPct val="0"/>
              </a:spcAft>
              <a:buClrTx/>
              <a:buSzTx/>
              <a:buNone/>
            </a:pPr>
            <a:r>
              <a:rPr lang="en-GB" sz="1800" dirty="0">
                <a:hlinkClick r:id="rId4"/>
              </a:rPr>
              <a:t>Tuckman's stages of group development - Wikipedia</a:t>
            </a:r>
            <a:endParaRPr lang="en-US" sz="1800" dirty="0">
              <a:solidFill>
                <a:schemeClr val="tx1"/>
              </a:solidFill>
              <a:latin typeface="Calibri" panose="020F0502020204030204" pitchFamily="34" charset="0"/>
              <a:cs typeface="Calibri" panose="020F0502020204030204" pitchFamily="34" charset="0"/>
            </a:endParaRPr>
          </a:p>
          <a:p>
            <a:pPr marL="0" indent="0" defTabSz="685800" eaLnBrk="0" fontAlgn="base" hangingPunct="0">
              <a:spcBef>
                <a:spcPct val="0"/>
              </a:spcBef>
              <a:spcAft>
                <a:spcPct val="0"/>
              </a:spcAft>
              <a:buClrTx/>
              <a:buSzTx/>
              <a:buNone/>
            </a:pPr>
            <a:endParaRPr lang="en-GB" altLang="en-US" sz="1800" dirty="0">
              <a:solidFill>
                <a:schemeClr val="tx1"/>
              </a:solidFill>
              <a:latin typeface="Calibri" panose="020F0502020204030204" pitchFamily="34" charset="0"/>
              <a:cs typeface="Calibri" panose="020F0502020204030204" pitchFamily="34" charset="0"/>
            </a:endParaRPr>
          </a:p>
          <a:p>
            <a:pPr marL="0" indent="0" defTabSz="685800" eaLnBrk="0" fontAlgn="base" hangingPunct="0">
              <a:spcBef>
                <a:spcPct val="0"/>
              </a:spcBef>
              <a:spcAft>
                <a:spcPct val="0"/>
              </a:spcAft>
              <a:buClrTx/>
              <a:buSzTx/>
              <a:buNone/>
            </a:pPr>
            <a:endParaRPr lang="en-GB" altLang="en-US" sz="1350" dirty="0">
              <a:solidFill>
                <a:schemeClr val="tx1"/>
              </a:solidFill>
              <a:latin typeface="Arial" panose="020B0604020202020204" pitchFamily="34" charset="0"/>
            </a:endParaRPr>
          </a:p>
        </p:txBody>
      </p:sp>
    </p:spTree>
    <p:extLst>
      <p:ext uri="{BB962C8B-B14F-4D97-AF65-F5344CB8AC3E}">
        <p14:creationId xmlns:p14="http://schemas.microsoft.com/office/powerpoint/2010/main" val="41487283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176194-BB95-400C-B84B-0C8D1516BAAF}"/>
              </a:ext>
            </a:extLst>
          </p:cNvPr>
          <p:cNvSpPr>
            <a:spLocks noGrp="1"/>
          </p:cNvSpPr>
          <p:nvPr>
            <p:ph idx="1"/>
          </p:nvPr>
        </p:nvSpPr>
        <p:spPr>
          <a:xfrm>
            <a:off x="0" y="1"/>
            <a:ext cx="9144000" cy="5143500"/>
          </a:xfrm>
        </p:spPr>
        <p:txBody>
          <a:bodyPr>
            <a:normAutofit/>
          </a:bodyPr>
          <a:lstStyle/>
          <a:p>
            <a:pPr marL="0" indent="0">
              <a:lnSpc>
                <a:spcPct val="107000"/>
              </a:lnSpc>
              <a:spcAft>
                <a:spcPts val="600"/>
              </a:spcAft>
              <a:buNone/>
            </a:pPr>
            <a:r>
              <a:rPr lang="en-GB" sz="1050" dirty="0">
                <a:latin typeface="Arial" panose="020B0604020202020204" pitchFamily="34" charset="0"/>
                <a:ea typeface="Calibri" panose="020F0502020204030204" pitchFamily="34" charset="0"/>
                <a:cs typeface="Arial" panose="020B0604020202020204" pitchFamily="34" charset="0"/>
              </a:rPr>
              <a:t>Reference </a:t>
            </a:r>
            <a:endParaRPr lang="en-US" sz="105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r>
              <a:rPr lang="en-US" sz="1050" dirty="0" err="1">
                <a:latin typeface="Arial" panose="020B0604020202020204" pitchFamily="34" charset="0"/>
                <a:ea typeface="Calibri" panose="020F0502020204030204" pitchFamily="34" charset="0"/>
                <a:cs typeface="Arial" panose="020B0604020202020204" pitchFamily="34" charset="0"/>
              </a:rPr>
              <a:t>Channell</a:t>
            </a:r>
            <a:r>
              <a:rPr lang="en-US" sz="1050" dirty="0">
                <a:latin typeface="Arial" panose="020B0604020202020204" pitchFamily="34" charset="0"/>
                <a:ea typeface="Calibri" panose="020F0502020204030204" pitchFamily="34" charset="0"/>
                <a:cs typeface="Arial" panose="020B0604020202020204" pitchFamily="34" charset="0"/>
              </a:rPr>
              <a:t>, M., 2021. </a:t>
            </a:r>
            <a:r>
              <a:rPr lang="en-US" sz="1050" i="1" dirty="0">
                <a:latin typeface="Arial" panose="020B0604020202020204" pitchFamily="34" charset="0"/>
                <a:ea typeface="Calibri" panose="020F0502020204030204" pitchFamily="34" charset="0"/>
                <a:cs typeface="Arial" panose="020B0604020202020204" pitchFamily="34" charset="0"/>
              </a:rPr>
              <a:t>TSW TRAINING. </a:t>
            </a:r>
            <a:r>
              <a:rPr lang="en-US" sz="1050" dirty="0">
                <a:latin typeface="Arial" panose="020B0604020202020204" pitchFamily="34" charset="0"/>
                <a:ea typeface="Calibri" panose="020F0502020204030204" pitchFamily="34" charset="0"/>
                <a:cs typeface="Arial" panose="020B0604020202020204" pitchFamily="34" charset="0"/>
              </a:rPr>
              <a:t>[Online] </a:t>
            </a:r>
            <a:br>
              <a:rPr lang="en-US" sz="1050" dirty="0">
                <a:latin typeface="Arial" panose="020B0604020202020204" pitchFamily="34" charset="0"/>
                <a:ea typeface="Calibri" panose="020F0502020204030204" pitchFamily="34" charset="0"/>
                <a:cs typeface="Arial" panose="020B0604020202020204" pitchFamily="34" charset="0"/>
              </a:rPr>
            </a:br>
            <a:r>
              <a:rPr lang="en-US" sz="1050" dirty="0">
                <a:latin typeface="Arial" panose="020B0604020202020204" pitchFamily="34" charset="0"/>
                <a:ea typeface="Calibri" panose="020F0502020204030204" pitchFamily="34" charset="0"/>
                <a:cs typeface="Arial" panose="020B0604020202020204" pitchFamily="34" charset="0"/>
              </a:rPr>
              <a:t>Available at: </a:t>
            </a:r>
            <a:r>
              <a:rPr lang="en-US" sz="1050" u="sng" dirty="0">
                <a:latin typeface="Arial" panose="020B0604020202020204" pitchFamily="34" charset="0"/>
                <a:ea typeface="Calibri" panose="020F0502020204030204" pitchFamily="34" charset="0"/>
                <a:cs typeface="Arial" panose="020B0604020202020204" pitchFamily="34" charset="0"/>
              </a:rPr>
              <a:t>https://www.tsw.co.uk/blog/leadership-and-management/belbins-team-roles/</a:t>
            </a:r>
            <a:br>
              <a:rPr lang="en-US" sz="1050" dirty="0">
                <a:latin typeface="Arial" panose="020B0604020202020204" pitchFamily="34" charset="0"/>
                <a:ea typeface="Calibri" panose="020F0502020204030204" pitchFamily="34" charset="0"/>
                <a:cs typeface="Arial" panose="020B0604020202020204" pitchFamily="34" charset="0"/>
              </a:rPr>
            </a:br>
            <a:r>
              <a:rPr lang="en-US" sz="1050" dirty="0">
                <a:latin typeface="Arial" panose="020B0604020202020204" pitchFamily="34" charset="0"/>
                <a:ea typeface="Calibri" panose="020F0502020204030204" pitchFamily="34" charset="0"/>
                <a:cs typeface="Arial" panose="020B0604020202020204" pitchFamily="34" charset="0"/>
              </a:rPr>
              <a:t>[Accessed 31 July 2022].</a:t>
            </a:r>
            <a:endParaRPr lang="en-GB" sz="105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r>
              <a:rPr lang="en-US" sz="1050" dirty="0">
                <a:latin typeface="Arial" panose="020B0604020202020204" pitchFamily="34" charset="0"/>
                <a:ea typeface="Calibri" panose="020F0502020204030204" pitchFamily="34" charset="0"/>
                <a:cs typeface="Arial" panose="020B0604020202020204" pitchFamily="34" charset="0"/>
              </a:rPr>
              <a:t>Stainton, D. H., 2021. </a:t>
            </a:r>
            <a:r>
              <a:rPr lang="en-US" sz="1050" i="1" dirty="0">
                <a:latin typeface="Arial" panose="020B0604020202020204" pitchFamily="34" charset="0"/>
                <a:ea typeface="Calibri" panose="020F0502020204030204" pitchFamily="34" charset="0"/>
                <a:cs typeface="Arial" panose="020B0604020202020204" pitchFamily="34" charset="0"/>
              </a:rPr>
              <a:t>Tourism TEACHER. </a:t>
            </a:r>
            <a:r>
              <a:rPr lang="en-US" sz="1050" dirty="0">
                <a:latin typeface="Arial" panose="020B0604020202020204" pitchFamily="34" charset="0"/>
                <a:ea typeface="Calibri" panose="020F0502020204030204" pitchFamily="34" charset="0"/>
                <a:cs typeface="Arial" panose="020B0604020202020204" pitchFamily="34" charset="0"/>
              </a:rPr>
              <a:t>[Online] </a:t>
            </a:r>
            <a:br>
              <a:rPr lang="en-US" sz="1050" dirty="0">
                <a:latin typeface="Arial" panose="020B0604020202020204" pitchFamily="34" charset="0"/>
                <a:ea typeface="Calibri" panose="020F0502020204030204" pitchFamily="34" charset="0"/>
                <a:cs typeface="Arial" panose="020B0604020202020204" pitchFamily="34" charset="0"/>
              </a:rPr>
            </a:br>
            <a:r>
              <a:rPr lang="en-US" sz="1050" dirty="0">
                <a:latin typeface="Arial" panose="020B0604020202020204" pitchFamily="34" charset="0"/>
                <a:ea typeface="Calibri" panose="020F0502020204030204" pitchFamily="34" charset="0"/>
                <a:cs typeface="Arial" panose="020B0604020202020204" pitchFamily="34" charset="0"/>
              </a:rPr>
              <a:t>Available at: </a:t>
            </a:r>
            <a:r>
              <a:rPr lang="en-US" sz="1050" u="sng" dirty="0">
                <a:latin typeface="Arial" panose="020B0604020202020204" pitchFamily="34" charset="0"/>
                <a:ea typeface="Calibri" panose="020F0502020204030204" pitchFamily="34" charset="0"/>
                <a:cs typeface="Arial" panose="020B0604020202020204" pitchFamily="34" charset="0"/>
              </a:rPr>
              <a:t>https://tourismteacher.com/belbins-team-roles/</a:t>
            </a:r>
            <a:br>
              <a:rPr lang="en-US" sz="1050" dirty="0">
                <a:latin typeface="Arial" panose="020B0604020202020204" pitchFamily="34" charset="0"/>
                <a:ea typeface="Calibri" panose="020F0502020204030204" pitchFamily="34" charset="0"/>
                <a:cs typeface="Arial" panose="020B0604020202020204" pitchFamily="34" charset="0"/>
              </a:rPr>
            </a:br>
            <a:r>
              <a:rPr lang="en-US" sz="1050" dirty="0">
                <a:latin typeface="Arial" panose="020B0604020202020204" pitchFamily="34" charset="0"/>
                <a:ea typeface="Calibri" panose="020F0502020204030204" pitchFamily="34" charset="0"/>
                <a:cs typeface="Arial" panose="020B0604020202020204" pitchFamily="34" charset="0"/>
              </a:rPr>
              <a:t>[Accessed 31 July 2022].</a:t>
            </a:r>
          </a:p>
          <a:p>
            <a:pPr marL="0" indent="0">
              <a:lnSpc>
                <a:spcPct val="107000"/>
              </a:lnSpc>
              <a:spcAft>
                <a:spcPts val="600"/>
              </a:spcAft>
              <a:buNone/>
            </a:pPr>
            <a:r>
              <a:rPr lang="en-GB" sz="1050" dirty="0">
                <a:latin typeface="Arial" panose="020B0604020202020204" pitchFamily="34" charset="0"/>
                <a:ea typeface="Calibri" panose="020F0502020204030204" pitchFamily="34" charset="0"/>
                <a:cs typeface="Arial" panose="020B0604020202020204" pitchFamily="34" charset="0"/>
              </a:rPr>
              <a:t>Team, B. t. M. T. C., n.d. </a:t>
            </a:r>
            <a:r>
              <a:rPr lang="en-GB" sz="1050" i="1" dirty="0">
                <a:latin typeface="Arial" panose="020B0604020202020204" pitchFamily="34" charset="0"/>
                <a:ea typeface="Calibri" panose="020F0502020204030204" pitchFamily="34" charset="0"/>
                <a:cs typeface="Arial" panose="020B0604020202020204" pitchFamily="34" charset="0"/>
              </a:rPr>
              <a:t>Mind Tools. </a:t>
            </a:r>
            <a:r>
              <a:rPr lang="en-GB" sz="1050" dirty="0">
                <a:latin typeface="Arial" panose="020B0604020202020204" pitchFamily="34" charset="0"/>
                <a:ea typeface="Calibri" panose="020F0502020204030204" pitchFamily="34" charset="0"/>
                <a:cs typeface="Arial" panose="020B0604020202020204" pitchFamily="34" charset="0"/>
              </a:rPr>
              <a:t>[Online] </a:t>
            </a:r>
            <a:br>
              <a:rPr lang="en-GB" sz="1050" dirty="0">
                <a:latin typeface="Arial" panose="020B0604020202020204" pitchFamily="34" charset="0"/>
                <a:ea typeface="Calibri" panose="020F0502020204030204" pitchFamily="34" charset="0"/>
                <a:cs typeface="Arial" panose="020B0604020202020204" pitchFamily="34" charset="0"/>
              </a:rPr>
            </a:br>
            <a:r>
              <a:rPr lang="en-GB" sz="1050" dirty="0">
                <a:latin typeface="Arial" panose="020B0604020202020204" pitchFamily="34" charset="0"/>
                <a:ea typeface="Calibri" panose="020F0502020204030204" pitchFamily="34" charset="0"/>
                <a:cs typeface="Arial" panose="020B0604020202020204" pitchFamily="34" charset="0"/>
              </a:rPr>
              <a:t>Available at: </a:t>
            </a:r>
            <a:r>
              <a:rPr lang="en-GB" sz="1050" u="sng" dirty="0">
                <a:latin typeface="Arial" panose="020B0604020202020204" pitchFamily="34" charset="0"/>
                <a:ea typeface="Calibri" panose="020F0502020204030204" pitchFamily="34" charset="0"/>
                <a:cs typeface="Arial" panose="020B0604020202020204" pitchFamily="34" charset="0"/>
              </a:rPr>
              <a:t>https://www.mindtools.com/pages/article/newLDR_83.htm</a:t>
            </a:r>
            <a:br>
              <a:rPr lang="en-GB" sz="1050" dirty="0">
                <a:latin typeface="Arial" panose="020B0604020202020204" pitchFamily="34" charset="0"/>
                <a:ea typeface="Calibri" panose="020F0502020204030204" pitchFamily="34" charset="0"/>
                <a:cs typeface="Arial" panose="020B0604020202020204" pitchFamily="34" charset="0"/>
              </a:rPr>
            </a:br>
            <a:r>
              <a:rPr lang="en-GB" sz="1050" dirty="0">
                <a:latin typeface="Arial" panose="020B0604020202020204" pitchFamily="34" charset="0"/>
                <a:ea typeface="Calibri" panose="020F0502020204030204" pitchFamily="34" charset="0"/>
                <a:cs typeface="Arial" panose="020B0604020202020204" pitchFamily="34" charset="0"/>
              </a:rPr>
              <a:t>[Accessed 14 August 2022].</a:t>
            </a:r>
          </a:p>
          <a:p>
            <a:pPr marL="0" indent="0">
              <a:lnSpc>
                <a:spcPct val="107000"/>
              </a:lnSpc>
              <a:spcAft>
                <a:spcPts val="600"/>
              </a:spcAft>
              <a:buNone/>
            </a:pPr>
            <a:r>
              <a:rPr lang="en-US" sz="1050" dirty="0">
                <a:latin typeface="Arial" panose="020B0604020202020204" pitchFamily="34" charset="0"/>
                <a:ea typeface="Calibri" panose="020F0502020204030204" pitchFamily="34" charset="0"/>
                <a:cs typeface="Arial" panose="020B0604020202020204" pitchFamily="34" charset="0"/>
              </a:rPr>
              <a:t>Stein, B. J., n.d. </a:t>
            </a:r>
            <a:r>
              <a:rPr lang="en-US" sz="1050" i="1" dirty="0">
                <a:latin typeface="Arial" panose="020B0604020202020204" pitchFamily="34" charset="0"/>
                <a:ea typeface="Calibri" panose="020F0502020204030204" pitchFamily="34" charset="0"/>
                <a:cs typeface="Arial" panose="020B0604020202020204" pitchFamily="34" charset="0"/>
              </a:rPr>
              <a:t>Human Resources. </a:t>
            </a:r>
            <a:r>
              <a:rPr lang="en-US" sz="1050" dirty="0">
                <a:latin typeface="Arial" panose="020B0604020202020204" pitchFamily="34" charset="0"/>
                <a:ea typeface="Calibri" panose="020F0502020204030204" pitchFamily="34" charset="0"/>
                <a:cs typeface="Arial" panose="020B0604020202020204" pitchFamily="34" charset="0"/>
              </a:rPr>
              <a:t>[Online] </a:t>
            </a:r>
            <a:br>
              <a:rPr lang="en-US" sz="1050" dirty="0">
                <a:latin typeface="Arial" panose="020B0604020202020204" pitchFamily="34" charset="0"/>
                <a:ea typeface="Calibri" panose="020F0502020204030204" pitchFamily="34" charset="0"/>
                <a:cs typeface="Arial" panose="020B0604020202020204" pitchFamily="34" charset="0"/>
              </a:rPr>
            </a:br>
            <a:r>
              <a:rPr lang="en-US" sz="1050" dirty="0">
                <a:latin typeface="Arial" panose="020B0604020202020204" pitchFamily="34" charset="0"/>
                <a:ea typeface="Calibri" panose="020F0502020204030204" pitchFamily="34" charset="0"/>
                <a:cs typeface="Arial" panose="020B0604020202020204" pitchFamily="34" charset="0"/>
              </a:rPr>
              <a:t>Available at: </a:t>
            </a:r>
            <a:r>
              <a:rPr lang="en-US" sz="1050" u="sng" dirty="0">
                <a:latin typeface="Arial" panose="020B0604020202020204" pitchFamily="34" charset="0"/>
                <a:ea typeface="Calibri" panose="020F0502020204030204" pitchFamily="34" charset="0"/>
                <a:cs typeface="Arial" panose="020B0604020202020204" pitchFamily="34" charset="0"/>
              </a:rPr>
              <a:t>https://hr.mit.edu/learning-topics/teams/articles/stages-development</a:t>
            </a:r>
            <a:br>
              <a:rPr lang="en-US" sz="1050" dirty="0">
                <a:latin typeface="Arial" panose="020B0604020202020204" pitchFamily="34" charset="0"/>
                <a:ea typeface="Calibri" panose="020F0502020204030204" pitchFamily="34" charset="0"/>
                <a:cs typeface="Arial" panose="020B0604020202020204" pitchFamily="34" charset="0"/>
              </a:rPr>
            </a:br>
            <a:r>
              <a:rPr lang="en-US" sz="1050" dirty="0">
                <a:latin typeface="Arial" panose="020B0604020202020204" pitchFamily="34" charset="0"/>
                <a:ea typeface="Calibri" panose="020F0502020204030204" pitchFamily="34" charset="0"/>
                <a:cs typeface="Arial" panose="020B0604020202020204" pitchFamily="34" charset="0"/>
              </a:rPr>
              <a:t>[Accessed 14 August 2022].</a:t>
            </a:r>
          </a:p>
          <a:p>
            <a:pPr marL="0" indent="0">
              <a:lnSpc>
                <a:spcPct val="107000"/>
              </a:lnSpc>
              <a:spcAft>
                <a:spcPts val="600"/>
              </a:spcAft>
              <a:buNone/>
            </a:pPr>
            <a:r>
              <a:rPr lang="en-US" sz="1050" dirty="0">
                <a:latin typeface="Arial" panose="020B0604020202020204" pitchFamily="34" charset="0"/>
                <a:ea typeface="Calibri" panose="020F0502020204030204" pitchFamily="34" charset="0"/>
                <a:cs typeface="Arial" panose="020B0604020202020204" pitchFamily="34" charset="0"/>
              </a:rPr>
              <a:t>Associates., B., 2022. </a:t>
            </a:r>
            <a:r>
              <a:rPr lang="en-US" sz="1050" i="1" dirty="0">
                <a:latin typeface="Arial" panose="020B0604020202020204" pitchFamily="34" charset="0"/>
                <a:ea typeface="Calibri" panose="020F0502020204030204" pitchFamily="34" charset="0"/>
                <a:cs typeface="Arial" panose="020B0604020202020204" pitchFamily="34" charset="0"/>
              </a:rPr>
              <a:t>Belbin. </a:t>
            </a:r>
            <a:r>
              <a:rPr lang="en-US" sz="1050" dirty="0">
                <a:latin typeface="Arial" panose="020B0604020202020204" pitchFamily="34" charset="0"/>
                <a:ea typeface="Calibri" panose="020F0502020204030204" pitchFamily="34" charset="0"/>
                <a:cs typeface="Arial" panose="020B0604020202020204" pitchFamily="34" charset="0"/>
              </a:rPr>
              <a:t>[Online] </a:t>
            </a:r>
            <a:br>
              <a:rPr lang="en-US" sz="1050" dirty="0">
                <a:latin typeface="Arial" panose="020B0604020202020204" pitchFamily="34" charset="0"/>
                <a:ea typeface="Calibri" panose="020F0502020204030204" pitchFamily="34" charset="0"/>
                <a:cs typeface="Arial" panose="020B0604020202020204" pitchFamily="34" charset="0"/>
              </a:rPr>
            </a:br>
            <a:r>
              <a:rPr lang="en-US" sz="1050" dirty="0">
                <a:latin typeface="Arial" panose="020B0604020202020204" pitchFamily="34" charset="0"/>
                <a:ea typeface="Calibri" panose="020F0502020204030204" pitchFamily="34" charset="0"/>
                <a:cs typeface="Arial" panose="020B0604020202020204" pitchFamily="34" charset="0"/>
              </a:rPr>
              <a:t>Available at: </a:t>
            </a:r>
            <a:r>
              <a:rPr lang="en-US" sz="1050" u="sng" dirty="0">
                <a:latin typeface="Arial" panose="020B0604020202020204" pitchFamily="34" charset="0"/>
                <a:ea typeface="Calibri" panose="020F0502020204030204" pitchFamily="34" charset="0"/>
                <a:cs typeface="Arial" panose="020B0604020202020204" pitchFamily="34" charset="0"/>
              </a:rPr>
              <a:t>https://www.belbin.com/about/belbin-team-roles</a:t>
            </a:r>
            <a:br>
              <a:rPr lang="en-US" sz="1050" dirty="0">
                <a:latin typeface="Arial" panose="020B0604020202020204" pitchFamily="34" charset="0"/>
                <a:ea typeface="Calibri" panose="020F0502020204030204" pitchFamily="34" charset="0"/>
                <a:cs typeface="Arial" panose="020B0604020202020204" pitchFamily="34" charset="0"/>
              </a:rPr>
            </a:br>
            <a:r>
              <a:rPr lang="en-US" sz="1050" dirty="0">
                <a:latin typeface="Arial" panose="020B0604020202020204" pitchFamily="34" charset="0"/>
                <a:ea typeface="Calibri" panose="020F0502020204030204" pitchFamily="34" charset="0"/>
                <a:cs typeface="Arial" panose="020B0604020202020204" pitchFamily="34" charset="0"/>
              </a:rPr>
              <a:t>[Accessed 14 August 2022].</a:t>
            </a:r>
            <a:endParaRPr lang="en-GB" sz="105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endParaRPr lang="en-GB" sz="135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600"/>
              </a:spcAft>
              <a:buNone/>
            </a:pPr>
            <a:endParaRPr lang="en-GB" sz="135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600"/>
              </a:spcAft>
              <a:buNone/>
            </a:pPr>
            <a:endParaRPr lang="en-GB" sz="135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32017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Shape 5732"/>
        <p:cNvGrpSpPr/>
        <p:nvPr/>
      </p:nvGrpSpPr>
      <p:grpSpPr>
        <a:xfrm>
          <a:off x="0" y="0"/>
          <a:ext cx="0" cy="0"/>
          <a:chOff x="0" y="0"/>
          <a:chExt cx="0" cy="0"/>
        </a:xfrm>
      </p:grpSpPr>
      <p:sp>
        <p:nvSpPr>
          <p:cNvPr id="5733" name="Google Shape;5733;p50"/>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solidFill>
                  <a:schemeClr val="tx1"/>
                </a:solidFill>
              </a:rPr>
              <a:t>References</a:t>
            </a:r>
          </a:p>
        </p:txBody>
      </p:sp>
      <p:sp>
        <p:nvSpPr>
          <p:cNvPr id="2" name="TextBox 1">
            <a:extLst>
              <a:ext uri="{FF2B5EF4-FFF2-40B4-BE49-F238E27FC236}">
                <a16:creationId xmlns:a16="http://schemas.microsoft.com/office/drawing/2014/main" id="{C05D4E03-9B9B-5829-DF7A-7CD1D372F44B}"/>
              </a:ext>
            </a:extLst>
          </p:cNvPr>
          <p:cNvSpPr txBox="1"/>
          <p:nvPr/>
        </p:nvSpPr>
        <p:spPr>
          <a:xfrm>
            <a:off x="476025" y="1104300"/>
            <a:ext cx="8003870" cy="6535122"/>
          </a:xfrm>
          <a:prstGeom prst="rect">
            <a:avLst/>
          </a:prstGeom>
          <a:noFill/>
        </p:spPr>
        <p:txBody>
          <a:bodyPr wrap="square" rtlCol="0">
            <a:spAutoFit/>
          </a:bodyPr>
          <a:lstStyle/>
          <a:p>
            <a:pPr marR="0" algn="l">
              <a:lnSpc>
                <a:spcPct val="150000"/>
              </a:lnSpc>
              <a:spcBef>
                <a:spcPts val="0"/>
              </a:spcBef>
              <a:spcAft>
                <a:spcPts val="800"/>
              </a:spcAft>
            </a:pPr>
            <a:r>
              <a:rPr lang="en-US" dirty="0">
                <a:effectLst/>
                <a:latin typeface="Arial" panose="020B0604020202020204" pitchFamily="34" charset="0"/>
                <a:ea typeface="Times New Roman" panose="02020603050405020304" pitchFamily="18" charset="0"/>
                <a:cs typeface="Arial" panose="020B0604020202020204" pitchFamily="34" charset="0"/>
              </a:rPr>
              <a:t>      </a:t>
            </a:r>
            <a:r>
              <a:rPr lang="en-US" b="1" dirty="0">
                <a:effectLst/>
                <a:latin typeface="Arial" panose="020B0604020202020204" pitchFamily="34" charset="0"/>
                <a:ea typeface="Times New Roman" panose="02020603050405020304" pitchFamily="18" charset="0"/>
                <a:cs typeface="Arial" panose="020B0604020202020204" pitchFamily="34" charset="0"/>
              </a:rPr>
              <a:t>Managing conflicts :</a:t>
            </a:r>
          </a:p>
          <a:p>
            <a:pPr marL="285750" marR="0" indent="-285750" algn="l">
              <a:lnSpc>
                <a:spcPct val="150000"/>
              </a:lnSpc>
              <a:spcBef>
                <a:spcPts val="0"/>
              </a:spcBef>
              <a:spcAft>
                <a:spcPts val="800"/>
              </a:spcAft>
              <a:buFont typeface="Arial" panose="020B0604020202020204" pitchFamily="34" charset="0"/>
              <a:buChar char="•"/>
            </a:pPr>
            <a:r>
              <a:rPr lang="en-US" dirty="0" err="1">
                <a:effectLst/>
                <a:latin typeface="Arial" panose="020B0604020202020204" pitchFamily="34" charset="0"/>
                <a:ea typeface="Times New Roman" panose="02020603050405020304" pitchFamily="18" charset="0"/>
                <a:cs typeface="Arial" panose="020B0604020202020204" pitchFamily="34" charset="0"/>
              </a:rPr>
              <a:t>Colwill</a:t>
            </a:r>
            <a:r>
              <a:rPr lang="en-US" dirty="0">
                <a:effectLst/>
                <a:latin typeface="Arial" panose="020B0604020202020204" pitchFamily="34" charset="0"/>
                <a:ea typeface="Times New Roman" panose="02020603050405020304" pitchFamily="18" charset="0"/>
                <a:cs typeface="Arial" panose="020B0604020202020204" pitchFamily="34" charset="0"/>
              </a:rPr>
              <a:t>, D. A. (2021) Conflict, power, and organizational change. London: Routledge.</a:t>
            </a:r>
            <a:endParaRPr lang="en-US"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lgn="l">
              <a:lnSpc>
                <a:spcPct val="150000"/>
              </a:lnSpc>
              <a:spcBef>
                <a:spcPts val="0"/>
              </a:spcBef>
              <a:spcAft>
                <a:spcPts val="800"/>
              </a:spcAft>
              <a:buFont typeface="Arial" panose="020B0604020202020204" pitchFamily="34" charset="0"/>
              <a:buChar char="•"/>
            </a:pPr>
            <a:r>
              <a:rPr lang="en-US" dirty="0">
                <a:effectLst/>
                <a:latin typeface="Arial" panose="020B0604020202020204" pitchFamily="34" charset="0"/>
                <a:ea typeface="Times New Roman" panose="02020603050405020304" pitchFamily="18" charset="0"/>
                <a:cs typeface="Arial" panose="020B0604020202020204" pitchFamily="34" charset="0"/>
              </a:rPr>
              <a:t>Garden, A. (2018) How to resolve conflict in organizations: The power of people models and procedure. London: Routledge.</a:t>
            </a:r>
          </a:p>
          <a:p>
            <a:pPr marL="285750" indent="-285750">
              <a:lnSpc>
                <a:spcPct val="150000"/>
              </a:lnSpc>
              <a:spcAft>
                <a:spcPts val="800"/>
              </a:spcAft>
              <a:buFont typeface="Arial" panose="020B0604020202020204" pitchFamily="34" charset="0"/>
              <a:buChar char="•"/>
            </a:pPr>
            <a:r>
              <a:rPr lang="en-US" dirty="0">
                <a:hlinkClick r:id="rId3"/>
              </a:rPr>
              <a:t>https://moodle.uwtsd.ac.uk/course/view.php?id=7030&amp;section=24</a:t>
            </a:r>
            <a:r>
              <a:rPr lang="en-US" dirty="0"/>
              <a:t>, image source ( </a:t>
            </a:r>
            <a:r>
              <a:rPr lang="en-US" dirty="0">
                <a:hlinkClick r:id="rId4"/>
              </a:rPr>
              <a:t>https://mgrush.com</a:t>
            </a:r>
            <a:r>
              <a:rPr lang="en-US" dirty="0"/>
              <a:t> )</a:t>
            </a:r>
          </a:p>
          <a:p>
            <a:pPr marL="285750" indent="-285750">
              <a:lnSpc>
                <a:spcPct val="150000"/>
              </a:lnSpc>
              <a:spcAft>
                <a:spcPts val="800"/>
              </a:spcAft>
              <a:buFont typeface="Arial" panose="020B0604020202020204" pitchFamily="34" charset="0"/>
              <a:buChar char="•"/>
            </a:pPr>
            <a:r>
              <a:rPr lang="en-US" dirty="0">
                <a:hlinkClick r:id="rId5"/>
              </a:rPr>
              <a:t>https://communicationinpublichealthweb.wordpress.com/mangement-styles-and-conflict/).2017</a:t>
            </a:r>
            <a:endParaRPr lang="en-US" dirty="0"/>
          </a:p>
          <a:p>
            <a:pPr marL="285750" indent="-285750">
              <a:lnSpc>
                <a:spcPct val="150000"/>
              </a:lnSpc>
              <a:spcAft>
                <a:spcPts val="800"/>
              </a:spcAft>
              <a:buFont typeface="Arial" panose="020B0604020202020204" pitchFamily="34" charset="0"/>
              <a:buChar char="•"/>
            </a:pPr>
            <a:r>
              <a:rPr lang="en-US" sz="1600" dirty="0"/>
              <a:t>Image source</a:t>
            </a:r>
            <a:r>
              <a:rPr lang="en-US" dirty="0"/>
              <a:t>(</a:t>
            </a:r>
            <a:r>
              <a:rPr lang="en-US" dirty="0" err="1"/>
              <a:t>kilmanndiagnostics.com</a:t>
            </a:r>
            <a:r>
              <a:rPr lang="en-US" dirty="0"/>
              <a:t>)</a:t>
            </a:r>
          </a:p>
          <a:p>
            <a:pPr marL="285750" indent="-285750">
              <a:lnSpc>
                <a:spcPct val="150000"/>
              </a:lnSpc>
              <a:spcAft>
                <a:spcPts val="800"/>
              </a:spcAft>
              <a:buFont typeface="Arial" panose="020B0604020202020204" pitchFamily="34" charset="0"/>
              <a:buChar char="•"/>
            </a:pPr>
            <a:r>
              <a:rPr lang="en-US" dirty="0"/>
              <a:t>(</a:t>
            </a:r>
            <a:r>
              <a:rPr lang="en-US" dirty="0" err="1"/>
              <a:t>adioma.com</a:t>
            </a:r>
            <a:r>
              <a:rPr lang="en-US" dirty="0"/>
              <a:t>, </a:t>
            </a:r>
            <a:r>
              <a:rPr lang="en-US" dirty="0" err="1"/>
              <a:t>dentistryiq.com</a:t>
            </a:r>
            <a:r>
              <a:rPr lang="en-US" dirty="0"/>
              <a:t>, </a:t>
            </a:r>
            <a:r>
              <a:rPr lang="en-US" dirty="0" err="1"/>
              <a:t>manageengine.com</a:t>
            </a:r>
            <a:endParaRPr lang="en-US" dirty="0"/>
          </a:p>
          <a:p>
            <a:pPr marL="285750" indent="-285750">
              <a:lnSpc>
                <a:spcPct val="150000"/>
              </a:lnSpc>
              <a:spcAft>
                <a:spcPts val="800"/>
              </a:spcAft>
              <a:buFont typeface="Arial" panose="020B0604020202020204" pitchFamily="34" charset="0"/>
              <a:buChar char="•"/>
            </a:pPr>
            <a:r>
              <a:rPr lang="en-US" dirty="0"/>
              <a:t>https://</a:t>
            </a:r>
            <a:r>
              <a:rPr lang="en-US" dirty="0" err="1"/>
              <a:t>www.freepik.com</a:t>
            </a:r>
            <a:r>
              <a:rPr lang="en-US" dirty="0"/>
              <a:t>/vectors/tug-of-war</a:t>
            </a:r>
          </a:p>
          <a:p>
            <a:pPr marL="285750" indent="-285750">
              <a:lnSpc>
                <a:spcPct val="150000"/>
              </a:lnSpc>
              <a:spcAft>
                <a:spcPts val="800"/>
              </a:spcAft>
              <a:buFont typeface="Arial" panose="020B0604020202020204" pitchFamily="34" charset="0"/>
              <a:buChar char="•"/>
            </a:pPr>
            <a:endParaRPr lang="en-US" dirty="0"/>
          </a:p>
          <a:p>
            <a:pPr marL="285750" indent="-285750">
              <a:lnSpc>
                <a:spcPct val="150000"/>
              </a:lnSpc>
              <a:spcAft>
                <a:spcPts val="800"/>
              </a:spcAft>
              <a:buFont typeface="Arial" panose="020B0604020202020204" pitchFamily="34" charset="0"/>
              <a:buChar char="•"/>
            </a:pPr>
            <a:endParaRPr lang="en-US" dirty="0"/>
          </a:p>
          <a:p>
            <a:pPr marL="285750" indent="-285750">
              <a:lnSpc>
                <a:spcPct val="150000"/>
              </a:lnSpc>
              <a:spcAft>
                <a:spcPts val="800"/>
              </a:spcAft>
              <a:buFont typeface="Arial" panose="020B0604020202020204" pitchFamily="34" charset="0"/>
              <a:buChar char="•"/>
            </a:pPr>
            <a:endParaRPr lang="en-US" dirty="0"/>
          </a:p>
          <a:p>
            <a:pPr marL="285750" marR="0" indent="-285750" algn="l">
              <a:lnSpc>
                <a:spcPct val="150000"/>
              </a:lnSpc>
              <a:spcBef>
                <a:spcPts val="0"/>
              </a:spcBef>
              <a:spcAft>
                <a:spcPts val="800"/>
              </a:spcAft>
              <a:buFont typeface="Arial" panose="020B0604020202020204" pitchFamily="34" charset="0"/>
              <a:buChar char="•"/>
            </a:pPr>
            <a:endParaRPr lang="en-US" dirty="0">
              <a:effectLst/>
              <a:latin typeface="Arial" panose="020B0604020202020204" pitchFamily="34" charset="0"/>
              <a:ea typeface="Times New Roman" panose="02020603050405020304" pitchFamily="18" charset="0"/>
              <a:cs typeface="Arial" panose="020B0604020202020204" pitchFamily="34" charset="0"/>
            </a:endParaRPr>
          </a:p>
          <a:p>
            <a:pPr marL="285750" marR="0" indent="-285750" algn="l">
              <a:lnSpc>
                <a:spcPct val="150000"/>
              </a:lnSpc>
              <a:spcBef>
                <a:spcPts val="0"/>
              </a:spcBef>
              <a:spcAft>
                <a:spcPts val="800"/>
              </a:spcAft>
              <a:buFont typeface="Arial" panose="020B0604020202020204" pitchFamily="34" charset="0"/>
              <a:buChar char="•"/>
            </a:pPr>
            <a:endParaRPr lang="en-US" dirty="0">
              <a:effectLst/>
              <a:latin typeface="Arial" panose="020B0604020202020204" pitchFamily="34" charset="0"/>
              <a:ea typeface="Calibri" panose="020F0502020204030204" pitchFamily="34" charset="0"/>
              <a:cs typeface="Arial" panose="020B0604020202020204" pitchFamily="34" charset="0"/>
            </a:endParaRPr>
          </a:p>
          <a:p>
            <a:endParaRPr lang="en-GB" dirty="0">
              <a:latin typeface="Barlow Semi Condensed" panose="00000506000000000000" pitchFamily="2"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BF4DF-534E-547D-33E1-0260042D3DF4}"/>
              </a:ext>
            </a:extLst>
          </p:cNvPr>
          <p:cNvSpPr>
            <a:spLocks noGrp="1"/>
          </p:cNvSpPr>
          <p:nvPr>
            <p:ph type="title"/>
          </p:nvPr>
        </p:nvSpPr>
        <p:spPr>
          <a:xfrm>
            <a:off x="768569" y="457200"/>
            <a:ext cx="7495321" cy="713390"/>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527ADA06-C04F-8664-8E0B-BCEEA69D958C}"/>
              </a:ext>
            </a:extLst>
          </p:cNvPr>
          <p:cNvSpPr>
            <a:spLocks noGrp="1"/>
          </p:cNvSpPr>
          <p:nvPr>
            <p:ph idx="1"/>
          </p:nvPr>
        </p:nvSpPr>
        <p:spPr>
          <a:xfrm>
            <a:off x="656401" y="1389936"/>
            <a:ext cx="7607489" cy="3146611"/>
          </a:xfrm>
        </p:spPr>
        <p:txBody>
          <a:bodyPr anchor="ctr">
            <a:normAutofit/>
          </a:bodyPr>
          <a:lstStyle/>
          <a:p>
            <a:r>
              <a:rPr lang="en-US" sz="1050" dirty="0">
                <a:latin typeface="Arial" panose="020B0604020202020204" pitchFamily="34" charset="0"/>
                <a:cs typeface="Arial" panose="020B0604020202020204" pitchFamily="34" charset="0"/>
              </a:rPr>
              <a:t>Cook, S., 2009. Building a High Performance Team: Proven techniques for effective team working. IT Governance Ltd.</a:t>
            </a:r>
          </a:p>
          <a:p>
            <a:r>
              <a:rPr lang="en-US" sz="1050" dirty="0">
                <a:latin typeface="Arial" panose="020B0604020202020204" pitchFamily="34" charset="0"/>
                <a:cs typeface="Arial" panose="020B0604020202020204" pitchFamily="34" charset="0"/>
              </a:rPr>
              <a:t>Johnson, D., </a:t>
            </a:r>
            <a:r>
              <a:rPr lang="en-US" sz="1050" dirty="0" err="1">
                <a:latin typeface="Arial" panose="020B0604020202020204" pitchFamily="34" charset="0"/>
                <a:cs typeface="Arial" panose="020B0604020202020204" pitchFamily="34" charset="0"/>
              </a:rPr>
              <a:t>Beyerlein</a:t>
            </a:r>
            <a:r>
              <a:rPr lang="en-US" sz="1050" dirty="0">
                <a:latin typeface="Arial" panose="020B0604020202020204" pitchFamily="34" charset="0"/>
                <a:cs typeface="Arial" panose="020B0604020202020204" pitchFamily="34" charset="0"/>
              </a:rPr>
              <a:t>, S. and </a:t>
            </a:r>
            <a:r>
              <a:rPr lang="en-US" sz="1050" dirty="0" err="1">
                <a:latin typeface="Arial" panose="020B0604020202020204" pitchFamily="34" charset="0"/>
                <a:cs typeface="Arial" panose="020B0604020202020204" pitchFamily="34" charset="0"/>
              </a:rPr>
              <a:t>Beyerlein</a:t>
            </a:r>
            <a:r>
              <a:rPr lang="en-US" sz="1050" dirty="0">
                <a:latin typeface="Arial" panose="020B0604020202020204" pitchFamily="34" charset="0"/>
                <a:cs typeface="Arial" panose="020B0604020202020204" pitchFamily="34" charset="0"/>
              </a:rPr>
              <a:t>, M., 2009. </a:t>
            </a:r>
            <a:r>
              <a:rPr lang="en-US" sz="1050" i="1" dirty="0">
                <a:latin typeface="Arial" panose="020B0604020202020204" pitchFamily="34" charset="0"/>
                <a:cs typeface="Arial" panose="020B0604020202020204" pitchFamily="34" charset="0"/>
              </a:rPr>
              <a:t>Team development</a:t>
            </a:r>
            <a:r>
              <a:rPr lang="en-US" sz="1050" dirty="0">
                <a:latin typeface="Arial" panose="020B0604020202020204" pitchFamily="34" charset="0"/>
                <a:cs typeface="Arial" panose="020B0604020202020204" pitchFamily="34" charset="0"/>
              </a:rPr>
              <a:t>. Bingley: Emerald Group Publishing Limited.</a:t>
            </a:r>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ea typeface="Times New Roman" panose="02020603050405020304" pitchFamily="18" charset="0"/>
                <a:cs typeface="Arial" panose="020B0604020202020204" pitchFamily="34" charset="0"/>
              </a:rPr>
              <a:t>https://hr.berkeley.edu/hr-network/central-guide-managing-hr/managing-hr/interaction/team-building/steps</a:t>
            </a:r>
            <a:endParaRPr lang="en-GB" sz="1050" dirty="0">
              <a:latin typeface="Arial" panose="020B0604020202020204" pitchFamily="34" charset="0"/>
              <a:ea typeface="Calibri" panose="020F0502020204030204" pitchFamily="34" charset="0"/>
              <a:cs typeface="Arial" panose="020B0604020202020204" pitchFamily="34" charset="0"/>
            </a:endParaRPr>
          </a:p>
          <a:p>
            <a:endParaRPr lang="en-US" sz="1050" dirty="0">
              <a:latin typeface="Arial" panose="020B0604020202020204" pitchFamily="34" charset="0"/>
              <a:cs typeface="Arial" panose="020B0604020202020204" pitchFamily="34" charset="0"/>
            </a:endParaRPr>
          </a:p>
          <a:p>
            <a:r>
              <a:rPr lang="en-US" sz="1050" dirty="0">
                <a:latin typeface="Arial" panose="020B0604020202020204" pitchFamily="34" charset="0"/>
                <a:cs typeface="Arial" panose="020B0604020202020204" pitchFamily="34" charset="0"/>
              </a:rPr>
              <a:t>Woodcock, M., 2017. Team development manual. Routledge.</a:t>
            </a:r>
          </a:p>
        </p:txBody>
      </p:sp>
    </p:spTree>
    <p:extLst>
      <p:ext uri="{BB962C8B-B14F-4D97-AF65-F5344CB8AC3E}">
        <p14:creationId xmlns:p14="http://schemas.microsoft.com/office/powerpoint/2010/main" val="1822965884"/>
      </p:ext>
    </p:extLst>
  </p:cSld>
  <p:clrMapOvr>
    <a:masterClrMapping/>
  </p:clrMapOvr>
</p:sld>
</file>

<file path=ppt/theme/theme1.xml><?xml version="1.0" encoding="utf-8"?>
<a:theme xmlns:a="http://schemas.openxmlformats.org/drawingml/2006/main" name="January Daily Slides by Slidesgo">
  <a:themeElements>
    <a:clrScheme name="Simple Light">
      <a:dk1>
        <a:srgbClr val="272727"/>
      </a:dk1>
      <a:lt1>
        <a:srgbClr val="FFFFFF"/>
      </a:lt1>
      <a:dk2>
        <a:srgbClr val="DB634D"/>
      </a:dk2>
      <a:lt2>
        <a:srgbClr val="F38065"/>
      </a:lt2>
      <a:accent1>
        <a:srgbClr val="FFCDB8"/>
      </a:accent1>
      <a:accent2>
        <a:srgbClr val="FFE5DB"/>
      </a:accent2>
      <a:accent3>
        <a:srgbClr val="E6EDF3"/>
      </a:accent3>
      <a:accent4>
        <a:srgbClr val="B1C5DA"/>
      </a:accent4>
      <a:accent5>
        <a:srgbClr val="96ABC0"/>
      </a:accent5>
      <a:accent6>
        <a:srgbClr val="687D94"/>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Mariyan teamplate</Template>
  <TotalTime>0</TotalTime>
  <Words>2236</Words>
  <Application>Microsoft Macintosh PowerPoint</Application>
  <PresentationFormat>On-screen Show (16:9)</PresentationFormat>
  <Paragraphs>316</Paragraphs>
  <Slides>33</Slides>
  <Notes>13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33</vt:i4>
      </vt:variant>
    </vt:vector>
  </HeadingPairs>
  <TitlesOfParts>
    <vt:vector size="45" baseType="lpstr">
      <vt:lpstr>Abril Fatface</vt:lpstr>
      <vt:lpstr>Helvetica Neue</vt:lpstr>
      <vt:lpstr>Wingdings</vt:lpstr>
      <vt:lpstr>Arial</vt:lpstr>
      <vt:lpstr>inherit</vt:lpstr>
      <vt:lpstr>Aharoni</vt:lpstr>
      <vt:lpstr>Bebas Neue</vt:lpstr>
      <vt:lpstr>Barlow Semi Condensed</vt:lpstr>
      <vt:lpstr>Abadi</vt:lpstr>
      <vt:lpstr>Arial Black</vt:lpstr>
      <vt:lpstr>Calibri</vt:lpstr>
      <vt:lpstr>January Daily Slides by Slidesgo</vt:lpstr>
      <vt:lpstr>BMSW4002 Effective Teamwork and Communication Assessment</vt:lpstr>
      <vt:lpstr>It boosts productivity:</vt:lpstr>
      <vt:lpstr>It fosters creativity:</vt:lpstr>
      <vt:lpstr>It advances your career:</vt:lpstr>
      <vt:lpstr>How to foster team work in the Workplace</vt:lpstr>
      <vt:lpstr>Conclusion</vt:lpstr>
      <vt:lpstr>Stages of team development</vt:lpstr>
      <vt:lpstr>Forming and Storming</vt:lpstr>
      <vt:lpstr>Norming and performing</vt:lpstr>
      <vt:lpstr>Adjourning.</vt:lpstr>
      <vt:lpstr>Belbin's Team Roles</vt:lpstr>
      <vt:lpstr>                       CATEGORY I: ACTION-ORIENTED ROLES</vt:lpstr>
      <vt:lpstr> CATEGORY II: PEOPLE-ORIENTED ROLES</vt:lpstr>
      <vt:lpstr>  CATEGORY III: THOUGHT-ORIENTED ROLES</vt:lpstr>
      <vt:lpstr>LEADERSHIP ROLES HERSEY &amp; BLANCHARD</vt:lpstr>
      <vt:lpstr>PowerPoint Presentation</vt:lpstr>
      <vt:lpstr>PowerPoint Presentation</vt:lpstr>
      <vt:lpstr>LEADERSHIP STYLE</vt:lpstr>
      <vt:lpstr>Conflict in Organisation</vt:lpstr>
      <vt:lpstr>How to Manage Conflict</vt:lpstr>
      <vt:lpstr>Thomas &amp; Kilmann Conflict Model</vt:lpstr>
      <vt:lpstr>Thomas &amp; Kilmann Conflict Model</vt:lpstr>
      <vt:lpstr>Thomas &amp; Kilmann Conflict Model</vt:lpstr>
      <vt:lpstr>Managing Conflict</vt:lpstr>
      <vt:lpstr>PowerPoint Presentation</vt:lpstr>
      <vt:lpstr>Process of building Successful Team</vt:lpstr>
      <vt:lpstr>The Responsibilities of individuals for team development</vt:lpstr>
      <vt:lpstr>Steps to Building an Effective Team </vt:lpstr>
      <vt:lpstr>References: </vt:lpstr>
      <vt:lpstr>References </vt:lpstr>
      <vt:lpstr>PowerPoint Presentation</vt:lpstr>
      <vt:lpstr>References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cp:lastPrinted>2022-08-12T06:09:43Z</cp:lastPrinted>
  <dcterms:modified xsi:type="dcterms:W3CDTF">2022-08-17T17:50:18Z</dcterms:modified>
  <cp:category/>
</cp:coreProperties>
</file>