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1</a:t>
            </a:r>
            <a:r>
              <a:rPr lang="en-GB" sz="2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diolch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car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sbectol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haul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668344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Q3FF0LC0\MC900437099[1].pn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308304" y="-531440"/>
            <a:ext cx="1691680" cy="1656184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VLPGA22F\MP900262219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2564904"/>
            <a:ext cx="899592" cy="1656184"/>
          </a:xfrm>
          <a:prstGeom prst="rect">
            <a:avLst/>
          </a:prstGeom>
          <a:noFill/>
        </p:spPr>
      </p:pic>
      <p:pic>
        <p:nvPicPr>
          <p:cNvPr id="1028" name="Picture 4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347864" y="6093296"/>
            <a:ext cx="2285825" cy="76470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30UVLV2V\MP900431190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0" y="5445224"/>
            <a:ext cx="755576" cy="1412776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CWPSFPZ7\MP900422147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3779912" y="0"/>
            <a:ext cx="1691680" cy="692695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VLPGA22F\MP900431281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0"/>
            <a:ext cx="755575" cy="1484784"/>
          </a:xfrm>
          <a:prstGeom prst="rect">
            <a:avLst/>
          </a:prstGeom>
          <a:noFill/>
        </p:spPr>
      </p:pic>
      <p:pic>
        <p:nvPicPr>
          <p:cNvPr id="1035" name="Picture 11" descr="C:\Users\daviee5\AppData\Local\Microsoft\Windows\Temporary Internet Files\Content.IE5\CWPSFPZ7\MP900427947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84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1180</TotalTime>
  <Words>116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52</cp:revision>
  <dcterms:created xsi:type="dcterms:W3CDTF">2013-08-31T15:45:17Z</dcterms:created>
  <dcterms:modified xsi:type="dcterms:W3CDTF">2014-04-15T23:12:34Z</dcterms:modified>
</cp:coreProperties>
</file>