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4" r:id="rId1"/>
  </p:sldMasterIdLst>
  <p:notesMasterIdLst>
    <p:notesMasterId r:id="rId5"/>
  </p:notesMasterIdLst>
  <p:sldIdLst>
    <p:sldId id="256" r:id="rId2"/>
    <p:sldId id="287" r:id="rId3"/>
    <p:sldId id="28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2361" autoAdjust="0"/>
  </p:normalViewPr>
  <p:slideViewPr>
    <p:cSldViewPr snapToGrid="0" showGuides="1">
      <p:cViewPr varScale="1">
        <p:scale>
          <a:sx n="92" d="100"/>
          <a:sy n="92" d="100"/>
        </p:scale>
        <p:origin x="464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D17191-FBF5-431E-9F17-EACEEFA0ABE8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E6192B-B71D-408A-9E80-1D03B1B940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1191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3647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5F2894-083C-485B-81B5-22B7408F78C7}" type="datetime1">
              <a:rPr lang="en-GB" altLang="en-US"/>
              <a:pPr>
                <a:defRPr/>
              </a:pPr>
              <a:t>30/01/2026</a:t>
            </a:fld>
            <a:endParaRPr lang="en-GB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BBFF40-87F9-4198-BC05-2BA763503A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550105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6AC34E-3327-478B-AA98-02919358A10D}" type="datetime1">
              <a:rPr lang="en-GB" altLang="en-US"/>
              <a:pPr>
                <a:defRPr/>
              </a:pPr>
              <a:t>30/01/2026</a:t>
            </a:fld>
            <a:endParaRPr lang="en-GB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CDDA5-5E0B-4B0B-9390-47B03062254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14598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0C8E02-F0FC-4945-A242-363EDF5CF7A9}" type="datetime1">
              <a:rPr lang="en-GB" altLang="en-US"/>
              <a:pPr>
                <a:defRPr/>
              </a:pPr>
              <a:t>30/01/2026</a:t>
            </a:fld>
            <a:endParaRPr lang="en-GB" alt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536FD-0CD1-4D4E-9E83-0674A613A9B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979399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EDBC1D-38FC-49CE-877E-BF8FF2356DA6}" type="datetime1">
              <a:rPr lang="en-GB" altLang="en-US"/>
              <a:pPr>
                <a:defRPr/>
              </a:pPr>
              <a:t>30/01/2026</a:t>
            </a:fld>
            <a:endParaRPr lang="en-GB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7C3EDD-CA86-4C3C-B818-D6F5737352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52352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5BCCA0-7E80-4A90-8B1C-A1EC70E62D73}" type="datetime1">
              <a:rPr lang="en-GB" altLang="en-US"/>
              <a:pPr>
                <a:defRPr/>
              </a:pPr>
              <a:t>30/01/2026</a:t>
            </a:fld>
            <a:endParaRPr lang="en-GB" altLang="en-US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4DFB81-3E3F-4A14-8A55-46DF072DB85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56077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5038E7-B72E-40AC-9752-BCDC3EDCCC26}" type="datetime1">
              <a:rPr lang="en-GB" altLang="en-US"/>
              <a:pPr>
                <a:defRPr/>
              </a:pPr>
              <a:t>30/01/2026</a:t>
            </a:fld>
            <a:endParaRPr lang="en-GB" alt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17EBA2-04D5-4FF2-919F-98623AD5084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9709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1D4AA1-EDD4-4937-BF22-43EDD5246804}" type="datetime1">
              <a:rPr lang="en-GB" altLang="en-US"/>
              <a:pPr>
                <a:defRPr/>
              </a:pPr>
              <a:t>30/01/2026</a:t>
            </a:fld>
            <a:endParaRPr lang="en-GB" altLang="en-US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49D4DB-ECFE-4136-9243-0C0E28DBDC5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08954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AF2469-849A-4F59-94DE-4F697F09C80B}" type="datetime1">
              <a:rPr lang="en-GB" altLang="en-US"/>
              <a:pPr>
                <a:defRPr/>
              </a:pPr>
              <a:t>30/01/2026</a:t>
            </a:fld>
            <a:endParaRPr lang="en-GB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4A540F-7D0F-48F7-8009-CCD79BF9671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37620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004731-FC9F-4AD1-9F72-51B396ABA37E}" type="datetime1">
              <a:rPr lang="en-GB" altLang="en-US"/>
              <a:pPr>
                <a:defRPr/>
              </a:pPr>
              <a:t>30/01/2026</a:t>
            </a:fld>
            <a:endParaRPr lang="en-GB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DBF153-FFA3-4C33-A722-6143B2CFBA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101640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A991D-1310-4FF8-931A-A3D5A381D3B0}" type="datetime1">
              <a:rPr lang="en-GB" altLang="en-US"/>
              <a:pPr>
                <a:defRPr/>
              </a:pPr>
              <a:t>30/01/2026</a:t>
            </a:fld>
            <a:endParaRPr lang="en-GB" alt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8B6AB8-AA39-48F7-981E-5287C75D87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61141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EFB056-CBF7-480C-9119-AE418DB95F29}" type="datetime1">
              <a:rPr lang="en-GB" altLang="en-US"/>
              <a:pPr>
                <a:defRPr/>
              </a:pPr>
              <a:t>30/01/2026</a:t>
            </a:fld>
            <a:endParaRPr lang="en-GB" alt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21BB59-382E-4DE1-B993-489C590411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215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1B0443B-DDD4-4CDD-B567-71C79560B9F2}" type="datetime1">
              <a:rPr lang="en-GB" altLang="en-US"/>
              <a:pPr>
                <a:defRPr/>
              </a:pPr>
              <a:t>30/01/2026</a:t>
            </a:fld>
            <a:endParaRPr lang="en-GB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425B6D51-2801-4FEA-9624-F65F5ABC4C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43608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34318" y="1221054"/>
            <a:ext cx="7992888" cy="901942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r>
              <a:rPr lang="en-GB" sz="3600" b="1" i="1" dirty="0">
                <a:solidFill>
                  <a:schemeClr val="bg1"/>
                </a:solidFill>
              </a:rPr>
              <a:t>Health Care System Organisation and Leadership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r>
              <a:rPr lang="en-GB" sz="3200" b="1" dirty="0">
                <a:solidFill>
                  <a:schemeClr val="bg1"/>
                </a:solidFill>
              </a:rPr>
              <a:t> 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1976505" y="4112412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1771829" y="1781876"/>
            <a:ext cx="8759736" cy="3046988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ctr"/>
            <a:endParaRPr lang="en-GB" sz="3200" b="1" dirty="0">
              <a:solidFill>
                <a:schemeClr val="bg1"/>
              </a:solidFill>
            </a:endParaRP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Peer-to-peer assessment </a:t>
            </a: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Mock presentation </a:t>
            </a: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LCHS7003</a:t>
            </a:r>
          </a:p>
          <a:p>
            <a:pPr algn="ctr"/>
            <a:endParaRPr lang="en-GB" sz="3200" b="1" dirty="0">
              <a:solidFill>
                <a:schemeClr val="bg1"/>
              </a:solidFill>
            </a:endParaRP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Week 9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69FDB-22F4-83E6-996E-5323CA547A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CFAB99-19A0-23D7-10F5-78283F00F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973" y="1955436"/>
            <a:ext cx="10972800" cy="3917032"/>
          </a:xfrm>
        </p:spPr>
        <p:txBody>
          <a:bodyPr>
            <a:normAutofit/>
          </a:bodyPr>
          <a:lstStyle/>
          <a:p>
            <a:r>
              <a:rPr lang="en-GB" sz="3500" dirty="0"/>
              <a:t>Complete the module feedback on Moodle.</a:t>
            </a:r>
          </a:p>
          <a:p>
            <a:r>
              <a:rPr lang="en-GB" sz="3500" dirty="0"/>
              <a:t>Be ready to do a mock presentation and showcase your draft presentation slides.</a:t>
            </a:r>
          </a:p>
          <a:p>
            <a:r>
              <a:rPr lang="en-GB" sz="3500" dirty="0"/>
              <a:t>Complete the Peer-to-peer feedback. </a:t>
            </a:r>
          </a:p>
          <a:p>
            <a:r>
              <a:rPr lang="en-GB" sz="3500" dirty="0"/>
              <a:t>Feedback and support in class.</a:t>
            </a:r>
          </a:p>
          <a:p>
            <a:endParaRPr lang="en-GB" sz="3500" dirty="0"/>
          </a:p>
        </p:txBody>
      </p:sp>
    </p:spTree>
    <p:extLst>
      <p:ext uri="{BB962C8B-B14F-4D97-AF65-F5344CB8AC3E}">
        <p14:creationId xmlns:p14="http://schemas.microsoft.com/office/powerpoint/2010/main" val="33440018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7424C-84DB-3300-8994-44BEF9DC0F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320800" y="164183"/>
            <a:ext cx="10972800" cy="1143000"/>
          </a:xfrm>
        </p:spPr>
        <p:txBody>
          <a:bodyPr/>
          <a:lstStyle/>
          <a:p>
            <a:r>
              <a:rPr lang="en-GB" dirty="0"/>
              <a:t>Module feedback on Moodle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3CAE96-1FE0-9D6F-F326-C903173667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i="1" dirty="0"/>
              <a:t>We need your feedback!</a:t>
            </a:r>
          </a:p>
          <a:p>
            <a:pPr marL="0" indent="0">
              <a:buNone/>
            </a:pPr>
            <a:r>
              <a:rPr lang="en-GB" dirty="0"/>
              <a:t>Look for this icon on your module Moodle page </a:t>
            </a:r>
          </a:p>
          <a:p>
            <a:pPr marL="400050" lvl="1" indent="0">
              <a:buNone/>
            </a:pPr>
            <a:r>
              <a:rPr lang="en-GB" dirty="0"/>
              <a:t>- On a laptop/notebook right corner top</a:t>
            </a:r>
          </a:p>
          <a:p>
            <a:pPr marL="400050" lvl="1" indent="0">
              <a:buNone/>
            </a:pPr>
            <a:r>
              <a:rPr lang="en-GB" dirty="0"/>
              <a:t>- On a smartphone scroll down the page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If you cannot see it try clicking on the purple icon       to open the menu to see the questionnaire feedback icon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6A4FE0-7F6B-DE36-2E39-7F0CDA48A7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86AC34E-3327-478B-AA98-02919358A10D}" type="datetime1">
              <a:rPr lang="en-GB" altLang="en-US" smtClean="0"/>
              <a:pPr>
                <a:defRPr/>
              </a:pPr>
              <a:t>30/01/2026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23877B-AD6D-FE4B-E31D-0A68E6706E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EECDDA5-5E0B-4B0B-9390-47B030622544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6" name="Picture 5" descr="A computer screen shot of a computer&#10;&#10;Description automatically generated">
            <a:extLst>
              <a:ext uri="{FF2B5EF4-FFF2-40B4-BE49-F238E27FC236}">
                <a16:creationId xmlns:a16="http://schemas.microsoft.com/office/drawing/2014/main" id="{77DD8FF8-8BF6-9DC5-06AF-7BC990AC7F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615" t="19728" r="1095" b="55212"/>
          <a:stretch/>
        </p:blipFill>
        <p:spPr bwMode="auto">
          <a:xfrm>
            <a:off x="9474587" y="1660713"/>
            <a:ext cx="1813237" cy="1656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C20C6ABF-17D4-B71D-8436-A6397F15393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7224" t="16230" r="-256" b="76270"/>
          <a:stretch/>
        </p:blipFill>
        <p:spPr bwMode="auto">
          <a:xfrm>
            <a:off x="9652000" y="3930973"/>
            <a:ext cx="589680" cy="972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67146704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0</TotalTime>
  <Words>113</Words>
  <Application>Microsoft Office PowerPoint</Application>
  <PresentationFormat>Widescreen</PresentationFormat>
  <Paragraphs>22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Myriad Pro</vt:lpstr>
      <vt:lpstr>Aptos</vt:lpstr>
      <vt:lpstr>Arial</vt:lpstr>
      <vt:lpstr>20140311PresentationUWTSDTemplate</vt:lpstr>
      <vt:lpstr>  Health Care System Organisation and Leadership      </vt:lpstr>
      <vt:lpstr>Today’s session</vt:lpstr>
      <vt:lpstr>Module feedback on Moodle</vt:lpstr>
    </vt:vector>
  </TitlesOfParts>
  <Company>University Of The West Of Scotland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and Performance Management</dc:title>
  <dc:creator>Christopher Mafuva</dc:creator>
  <cp:lastModifiedBy>Diola Bijlhout</cp:lastModifiedBy>
  <cp:revision>77</cp:revision>
  <dcterms:created xsi:type="dcterms:W3CDTF">2022-03-09T05:40:11Z</dcterms:created>
  <dcterms:modified xsi:type="dcterms:W3CDTF">2026-01-30T23:38:21Z</dcterms:modified>
</cp:coreProperties>
</file>