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58" r:id="rId7"/>
    <p:sldId id="259" r:id="rId8"/>
    <p:sldId id="264" r:id="rId9"/>
    <p:sldId id="260" r:id="rId10"/>
    <p:sldId id="261" r:id="rId11"/>
    <p:sldId id="262" r:id="rId12"/>
    <p:sldId id="26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2DCB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FA5433B-FEA7-4CFA-9256-D120D79A4584}" v="710" dt="2024-04-26T19:43:04.1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5033" autoAdjust="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son day" userId="27efd30c59762b01" providerId="LiveId" clId="{ADA29B3F-65FC-4100-8F57-AFEB32F1047A}"/>
    <pc:docChg chg="undo custSel modSld">
      <pc:chgData name="jason day" userId="27efd30c59762b01" providerId="LiveId" clId="{ADA29B3F-65FC-4100-8F57-AFEB32F1047A}" dt="2024-03-23T20:28:47.564" v="712" actId="20577"/>
      <pc:docMkLst>
        <pc:docMk/>
      </pc:docMkLst>
      <pc:sldChg chg="modSp mod">
        <pc:chgData name="jason day" userId="27efd30c59762b01" providerId="LiveId" clId="{ADA29B3F-65FC-4100-8F57-AFEB32F1047A}" dt="2024-03-23T19:12:54.054" v="7" actId="20577"/>
        <pc:sldMkLst>
          <pc:docMk/>
          <pc:sldMk cId="3408650294" sldId="256"/>
        </pc:sldMkLst>
        <pc:spChg chg="mod">
          <ac:chgData name="jason day" userId="27efd30c59762b01" providerId="LiveId" clId="{ADA29B3F-65FC-4100-8F57-AFEB32F1047A}" dt="2024-03-23T19:12:54.054" v="7" actId="20577"/>
          <ac:spMkLst>
            <pc:docMk/>
            <pc:sldMk cId="3408650294" sldId="256"/>
            <ac:spMk id="3" creationId="{37AD508D-493F-FC8B-75ED-EA15DF33D26F}"/>
          </ac:spMkLst>
        </pc:spChg>
      </pc:sldChg>
      <pc:sldChg chg="modSp">
        <pc:chgData name="jason day" userId="27efd30c59762b01" providerId="LiveId" clId="{ADA29B3F-65FC-4100-8F57-AFEB32F1047A}" dt="2024-03-23T20:28:47.564" v="712" actId="20577"/>
        <pc:sldMkLst>
          <pc:docMk/>
          <pc:sldMk cId="3362907249" sldId="258"/>
        </pc:sldMkLst>
        <pc:graphicFrameChg chg="mod">
          <ac:chgData name="jason day" userId="27efd30c59762b01" providerId="LiveId" clId="{ADA29B3F-65FC-4100-8F57-AFEB32F1047A}" dt="2024-03-23T20:28:47.564" v="712" actId="20577"/>
          <ac:graphicFrameMkLst>
            <pc:docMk/>
            <pc:sldMk cId="3362907249" sldId="258"/>
            <ac:graphicFrameMk id="5" creationId="{DFDE2010-13CD-66BB-7105-A564456C89B0}"/>
          </ac:graphicFrameMkLst>
        </pc:graphicFrameChg>
      </pc:sldChg>
      <pc:sldChg chg="addSp delSp modSp mod setClrOvrMap">
        <pc:chgData name="jason day" userId="27efd30c59762b01" providerId="LiveId" clId="{ADA29B3F-65FC-4100-8F57-AFEB32F1047A}" dt="2024-03-23T20:23:34.395" v="696" actId="33524"/>
        <pc:sldMkLst>
          <pc:docMk/>
          <pc:sldMk cId="419152472" sldId="260"/>
        </pc:sldMkLst>
        <pc:spChg chg="mod ord">
          <ac:chgData name="jason day" userId="27efd30c59762b01" providerId="LiveId" clId="{ADA29B3F-65FC-4100-8F57-AFEB32F1047A}" dt="2024-03-23T20:23:11.246" v="694" actId="207"/>
          <ac:spMkLst>
            <pc:docMk/>
            <pc:sldMk cId="419152472" sldId="260"/>
            <ac:spMk id="2" creationId="{88E28643-10EC-DCA5-86AF-BCE4D8455245}"/>
          </ac:spMkLst>
        </pc:spChg>
        <pc:spChg chg="add del mod">
          <ac:chgData name="jason day" userId="27efd30c59762b01" providerId="LiveId" clId="{ADA29B3F-65FC-4100-8F57-AFEB32F1047A}" dt="2024-03-23T20:12:47.434" v="541" actId="26606"/>
          <ac:spMkLst>
            <pc:docMk/>
            <pc:sldMk cId="419152472" sldId="260"/>
            <ac:spMk id="3" creationId="{E6A46218-0D5F-1F3E-5482-A1B71C9E9995}"/>
          </ac:spMkLst>
        </pc:spChg>
        <pc:spChg chg="add del">
          <ac:chgData name="jason day" userId="27efd30c59762b01" providerId="LiveId" clId="{ADA29B3F-65FC-4100-8F57-AFEB32F1047A}" dt="2024-03-23T19:48:44.006" v="425" actId="26606"/>
          <ac:spMkLst>
            <pc:docMk/>
            <pc:sldMk cId="419152472" sldId="260"/>
            <ac:spMk id="6" creationId="{EB6D1D7F-141C-4D8E-BFBA-D95B68E16385}"/>
          </ac:spMkLst>
        </pc:spChg>
        <pc:spChg chg="add del">
          <ac:chgData name="jason day" userId="27efd30c59762b01" providerId="LiveId" clId="{ADA29B3F-65FC-4100-8F57-AFEB32F1047A}" dt="2024-03-23T19:48:44.006" v="425" actId="26606"/>
          <ac:spMkLst>
            <pc:docMk/>
            <pc:sldMk cId="419152472" sldId="260"/>
            <ac:spMk id="7" creationId="{725EFA61-F0F8-4F4A-B750-81EE924F1D78}"/>
          </ac:spMkLst>
        </pc:spChg>
        <pc:spChg chg="add del">
          <ac:chgData name="jason day" userId="27efd30c59762b01" providerId="LiveId" clId="{ADA29B3F-65FC-4100-8F57-AFEB32F1047A}" dt="2024-03-23T19:56:08.090" v="499" actId="26606"/>
          <ac:spMkLst>
            <pc:docMk/>
            <pc:sldMk cId="419152472" sldId="260"/>
            <ac:spMk id="11" creationId="{EB6D1D7F-141C-4D8E-BFBA-D95B68E16385}"/>
          </ac:spMkLst>
        </pc:spChg>
        <pc:spChg chg="add del">
          <ac:chgData name="jason day" userId="27efd30c59762b01" providerId="LiveId" clId="{ADA29B3F-65FC-4100-8F57-AFEB32F1047A}" dt="2024-03-23T19:56:08.090" v="499" actId="26606"/>
          <ac:spMkLst>
            <pc:docMk/>
            <pc:sldMk cId="419152472" sldId="260"/>
            <ac:spMk id="12" creationId="{558DA214-7FDA-4C9D-A7CF-9AD725E290E1}"/>
          </ac:spMkLst>
        </pc:spChg>
        <pc:spChg chg="add del">
          <ac:chgData name="jason day" userId="27efd30c59762b01" providerId="LiveId" clId="{ADA29B3F-65FC-4100-8F57-AFEB32F1047A}" dt="2024-03-23T19:47:59.797" v="419" actId="26606"/>
          <ac:spMkLst>
            <pc:docMk/>
            <pc:sldMk cId="419152472" sldId="260"/>
            <ac:spMk id="13" creationId="{EB6D1D7F-141C-4D8E-BFBA-D95B68E16385}"/>
          </ac:spMkLst>
        </pc:spChg>
        <pc:spChg chg="add del">
          <ac:chgData name="jason day" userId="27efd30c59762b01" providerId="LiveId" clId="{ADA29B3F-65FC-4100-8F57-AFEB32F1047A}" dt="2024-03-23T19:57:10.008" v="510" actId="26606"/>
          <ac:spMkLst>
            <pc:docMk/>
            <pc:sldMk cId="419152472" sldId="260"/>
            <ac:spMk id="14" creationId="{EB6D1D7F-141C-4D8E-BFBA-D95B68E16385}"/>
          </ac:spMkLst>
        </pc:spChg>
        <pc:spChg chg="add del">
          <ac:chgData name="jason day" userId="27efd30c59762b01" providerId="LiveId" clId="{ADA29B3F-65FC-4100-8F57-AFEB32F1047A}" dt="2024-03-23T19:47:59.797" v="419" actId="26606"/>
          <ac:spMkLst>
            <pc:docMk/>
            <pc:sldMk cId="419152472" sldId="260"/>
            <ac:spMk id="15" creationId="{B7B54865-0417-4422-B63B-3E74C04CD741}"/>
          </ac:spMkLst>
        </pc:spChg>
        <pc:spChg chg="add del">
          <ac:chgData name="jason day" userId="27efd30c59762b01" providerId="LiveId" clId="{ADA29B3F-65FC-4100-8F57-AFEB32F1047A}" dt="2024-03-23T19:57:10.008" v="510" actId="26606"/>
          <ac:spMkLst>
            <pc:docMk/>
            <pc:sldMk cId="419152472" sldId="260"/>
            <ac:spMk id="16" creationId="{558DA214-7FDA-4C9D-A7CF-9AD725E290E1}"/>
          </ac:spMkLst>
        </pc:spChg>
        <pc:spChg chg="add del">
          <ac:chgData name="jason day" userId="27efd30c59762b01" providerId="LiveId" clId="{ADA29B3F-65FC-4100-8F57-AFEB32F1047A}" dt="2024-03-23T19:47:59.797" v="419" actId="26606"/>
          <ac:spMkLst>
            <pc:docMk/>
            <pc:sldMk cId="419152472" sldId="260"/>
            <ac:spMk id="17" creationId="{4815D795-EBA0-4245-89F8-B459481683FB}"/>
          </ac:spMkLst>
        </pc:spChg>
        <pc:spChg chg="add del">
          <ac:chgData name="jason day" userId="27efd30c59762b01" providerId="LiveId" clId="{ADA29B3F-65FC-4100-8F57-AFEB32F1047A}" dt="2024-03-23T19:48:02.508" v="421" actId="26606"/>
          <ac:spMkLst>
            <pc:docMk/>
            <pc:sldMk cId="419152472" sldId="260"/>
            <ac:spMk id="19" creationId="{EB6D1D7F-141C-4D8E-BFBA-D95B68E16385}"/>
          </ac:spMkLst>
        </pc:spChg>
        <pc:spChg chg="add del">
          <ac:chgData name="jason day" userId="27efd30c59762b01" providerId="LiveId" clId="{ADA29B3F-65FC-4100-8F57-AFEB32F1047A}" dt="2024-03-23T19:48:02.508" v="421" actId="26606"/>
          <ac:spMkLst>
            <pc:docMk/>
            <pc:sldMk cId="419152472" sldId="260"/>
            <ac:spMk id="20" creationId="{725EFA61-F0F8-4F4A-B750-81EE924F1D78}"/>
          </ac:spMkLst>
        </pc:spChg>
        <pc:spChg chg="add del">
          <ac:chgData name="jason day" userId="27efd30c59762b01" providerId="LiveId" clId="{ADA29B3F-65FC-4100-8F57-AFEB32F1047A}" dt="2024-03-23T19:57:10.008" v="510" actId="26606"/>
          <ac:spMkLst>
            <pc:docMk/>
            <pc:sldMk cId="419152472" sldId="260"/>
            <ac:spMk id="21" creationId="{A77F89CE-BF52-4AF5-8B0B-7E9693734EDE}"/>
          </ac:spMkLst>
        </pc:spChg>
        <pc:spChg chg="add del">
          <ac:chgData name="jason day" userId="27efd30c59762b01" providerId="LiveId" clId="{ADA29B3F-65FC-4100-8F57-AFEB32F1047A}" dt="2024-03-23T19:58:45.650" v="518" actId="26606"/>
          <ac:spMkLst>
            <pc:docMk/>
            <pc:sldMk cId="419152472" sldId="260"/>
            <ac:spMk id="26" creationId="{EB6D1D7F-141C-4D8E-BFBA-D95B68E16385}"/>
          </ac:spMkLst>
        </pc:spChg>
        <pc:spChg chg="add del">
          <ac:chgData name="jason day" userId="27efd30c59762b01" providerId="LiveId" clId="{ADA29B3F-65FC-4100-8F57-AFEB32F1047A}" dt="2024-03-23T19:58:45.650" v="518" actId="26606"/>
          <ac:spMkLst>
            <pc:docMk/>
            <pc:sldMk cId="419152472" sldId="260"/>
            <ac:spMk id="28" creationId="{B7B54865-0417-4422-B63B-3E74C04CD741}"/>
          </ac:spMkLst>
        </pc:spChg>
        <pc:spChg chg="add del">
          <ac:chgData name="jason day" userId="27efd30c59762b01" providerId="LiveId" clId="{ADA29B3F-65FC-4100-8F57-AFEB32F1047A}" dt="2024-03-23T20:12:47.434" v="541" actId="26606"/>
          <ac:spMkLst>
            <pc:docMk/>
            <pc:sldMk cId="419152472" sldId="260"/>
            <ac:spMk id="33" creationId="{EB6D1D7F-141C-4D8E-BFBA-D95B68E16385}"/>
          </ac:spMkLst>
        </pc:spChg>
        <pc:spChg chg="add del">
          <ac:chgData name="jason day" userId="27efd30c59762b01" providerId="LiveId" clId="{ADA29B3F-65FC-4100-8F57-AFEB32F1047A}" dt="2024-03-23T20:12:47.434" v="541" actId="26606"/>
          <ac:spMkLst>
            <pc:docMk/>
            <pc:sldMk cId="419152472" sldId="260"/>
            <ac:spMk id="35" creationId="{558DA214-7FDA-4C9D-A7CF-9AD725E290E1}"/>
          </ac:spMkLst>
        </pc:spChg>
        <pc:spChg chg="add del">
          <ac:chgData name="jason day" userId="27efd30c59762b01" providerId="LiveId" clId="{ADA29B3F-65FC-4100-8F57-AFEB32F1047A}" dt="2024-03-23T20:12:47.434" v="541" actId="26606"/>
          <ac:spMkLst>
            <pc:docMk/>
            <pc:sldMk cId="419152472" sldId="260"/>
            <ac:spMk id="37" creationId="{A77F89CE-BF52-4AF5-8B0B-7E9693734EDE}"/>
          </ac:spMkLst>
        </pc:spChg>
        <pc:spChg chg="add del">
          <ac:chgData name="jason day" userId="27efd30c59762b01" providerId="LiveId" clId="{ADA29B3F-65FC-4100-8F57-AFEB32F1047A}" dt="2024-03-23T20:12:47.419" v="540" actId="26606"/>
          <ac:spMkLst>
            <pc:docMk/>
            <pc:sldMk cId="419152472" sldId="260"/>
            <ac:spMk id="42" creationId="{F58FB36D-73B3-45EF-8CD4-221CCC8BE09F}"/>
          </ac:spMkLst>
        </pc:spChg>
        <pc:spChg chg="add del">
          <ac:chgData name="jason day" userId="27efd30c59762b01" providerId="LiveId" clId="{ADA29B3F-65FC-4100-8F57-AFEB32F1047A}" dt="2024-03-23T20:12:47.419" v="540" actId="26606"/>
          <ac:spMkLst>
            <pc:docMk/>
            <pc:sldMk cId="419152472" sldId="260"/>
            <ac:spMk id="44" creationId="{4D7835D7-DF12-420F-843A-1C5083D2B3F8}"/>
          </ac:spMkLst>
        </pc:spChg>
        <pc:spChg chg="add del">
          <ac:chgData name="jason day" userId="27efd30c59762b01" providerId="LiveId" clId="{ADA29B3F-65FC-4100-8F57-AFEB32F1047A}" dt="2024-03-23T20:13:42.363" v="549" actId="26606"/>
          <ac:spMkLst>
            <pc:docMk/>
            <pc:sldMk cId="419152472" sldId="260"/>
            <ac:spMk id="46" creationId="{EB6D1D7F-141C-4D8E-BFBA-D95B68E16385}"/>
          </ac:spMkLst>
        </pc:spChg>
        <pc:spChg chg="add del">
          <ac:chgData name="jason day" userId="27efd30c59762b01" providerId="LiveId" clId="{ADA29B3F-65FC-4100-8F57-AFEB32F1047A}" dt="2024-03-23T20:13:42.363" v="549" actId="26606"/>
          <ac:spMkLst>
            <pc:docMk/>
            <pc:sldMk cId="419152472" sldId="260"/>
            <ac:spMk id="47" creationId="{558DA214-7FDA-4C9D-A7CF-9AD725E290E1}"/>
          </ac:spMkLst>
        </pc:spChg>
        <pc:spChg chg="add del">
          <ac:chgData name="jason day" userId="27efd30c59762b01" providerId="LiveId" clId="{ADA29B3F-65FC-4100-8F57-AFEB32F1047A}" dt="2024-03-23T20:13:42.363" v="549" actId="26606"/>
          <ac:spMkLst>
            <pc:docMk/>
            <pc:sldMk cId="419152472" sldId="260"/>
            <ac:spMk id="48" creationId="{A77F89CE-BF52-4AF5-8B0B-7E9693734EDE}"/>
          </ac:spMkLst>
        </pc:spChg>
        <pc:spChg chg="add del">
          <ac:chgData name="jason day" userId="27efd30c59762b01" providerId="LiveId" clId="{ADA29B3F-65FC-4100-8F57-AFEB32F1047A}" dt="2024-03-23T20:22:37.291" v="687" actId="26606"/>
          <ac:spMkLst>
            <pc:docMk/>
            <pc:sldMk cId="419152472" sldId="260"/>
            <ac:spMk id="53" creationId="{EB6D1D7F-141C-4D8E-BFBA-D95B68E16385}"/>
          </ac:spMkLst>
        </pc:spChg>
        <pc:spChg chg="add del">
          <ac:chgData name="jason day" userId="27efd30c59762b01" providerId="LiveId" clId="{ADA29B3F-65FC-4100-8F57-AFEB32F1047A}" dt="2024-03-23T20:22:37.291" v="687" actId="26606"/>
          <ac:spMkLst>
            <pc:docMk/>
            <pc:sldMk cId="419152472" sldId="260"/>
            <ac:spMk id="55" creationId="{558DA214-7FDA-4C9D-A7CF-9AD725E290E1}"/>
          </ac:spMkLst>
        </pc:spChg>
        <pc:spChg chg="add del">
          <ac:chgData name="jason day" userId="27efd30c59762b01" providerId="LiveId" clId="{ADA29B3F-65FC-4100-8F57-AFEB32F1047A}" dt="2024-03-23T20:22:37.291" v="687" actId="26606"/>
          <ac:spMkLst>
            <pc:docMk/>
            <pc:sldMk cId="419152472" sldId="260"/>
            <ac:spMk id="57" creationId="{A77F89CE-BF52-4AF5-8B0B-7E9693734EDE}"/>
          </ac:spMkLst>
        </pc:spChg>
        <pc:spChg chg="add del">
          <ac:chgData name="jason day" userId="27efd30c59762b01" providerId="LiveId" clId="{ADA29B3F-65FC-4100-8F57-AFEB32F1047A}" dt="2024-03-23T20:22:54.487" v="689" actId="26606"/>
          <ac:spMkLst>
            <pc:docMk/>
            <pc:sldMk cId="419152472" sldId="260"/>
            <ac:spMk id="62" creationId="{EB6D1D7F-141C-4D8E-BFBA-D95B68E16385}"/>
          </ac:spMkLst>
        </pc:spChg>
        <pc:spChg chg="add del">
          <ac:chgData name="jason day" userId="27efd30c59762b01" providerId="LiveId" clId="{ADA29B3F-65FC-4100-8F57-AFEB32F1047A}" dt="2024-03-23T20:22:54.487" v="689" actId="26606"/>
          <ac:spMkLst>
            <pc:docMk/>
            <pc:sldMk cId="419152472" sldId="260"/>
            <ac:spMk id="64" creationId="{245B42B6-26F8-4E25-839B-FB38F13BEFFC}"/>
          </ac:spMkLst>
        </pc:spChg>
        <pc:spChg chg="add">
          <ac:chgData name="jason day" userId="27efd30c59762b01" providerId="LiveId" clId="{ADA29B3F-65FC-4100-8F57-AFEB32F1047A}" dt="2024-03-23T20:22:54.487" v="689" actId="26606"/>
          <ac:spMkLst>
            <pc:docMk/>
            <pc:sldMk cId="419152472" sldId="260"/>
            <ac:spMk id="69" creationId="{09A1C012-8297-4361-ACE8-A2509FB18911}"/>
          </ac:spMkLst>
        </pc:spChg>
        <pc:spChg chg="add">
          <ac:chgData name="jason day" userId="27efd30c59762b01" providerId="LiveId" clId="{ADA29B3F-65FC-4100-8F57-AFEB32F1047A}" dt="2024-03-23T20:22:54.487" v="689" actId="26606"/>
          <ac:spMkLst>
            <pc:docMk/>
            <pc:sldMk cId="419152472" sldId="260"/>
            <ac:spMk id="71" creationId="{4AA13AD3-0A4F-475A-BEBB-DEEFF5C096C3}"/>
          </ac:spMkLst>
        </pc:spChg>
        <pc:graphicFrameChg chg="add del">
          <ac:chgData name="jason day" userId="27efd30c59762b01" providerId="LiveId" clId="{ADA29B3F-65FC-4100-8F57-AFEB32F1047A}" dt="2024-03-23T19:48:02.508" v="421" actId="26606"/>
          <ac:graphicFrameMkLst>
            <pc:docMk/>
            <pc:sldMk cId="419152472" sldId="260"/>
            <ac:graphicFrameMk id="10" creationId="{55555B43-D0DA-C493-1B06-994720201AA0}"/>
          </ac:graphicFrameMkLst>
        </pc:graphicFrameChg>
        <pc:graphicFrameChg chg="add mod ord modGraphic">
          <ac:chgData name="jason day" userId="27efd30c59762b01" providerId="LiveId" clId="{ADA29B3F-65FC-4100-8F57-AFEB32F1047A}" dt="2024-03-23T20:23:34.395" v="696" actId="33524"/>
          <ac:graphicFrameMkLst>
            <pc:docMk/>
            <pc:sldMk cId="419152472" sldId="260"/>
            <ac:graphicFrameMk id="39" creationId="{E29EE36F-0B20-8524-D1E0-C9BA5B9ED2F5}"/>
          </ac:graphicFrameMkLst>
        </pc:graphicFrameChg>
        <pc:picChg chg="add del mod">
          <ac:chgData name="jason day" userId="27efd30c59762b01" providerId="LiveId" clId="{ADA29B3F-65FC-4100-8F57-AFEB32F1047A}" dt="2024-03-23T20:22:32.125" v="686" actId="478"/>
          <ac:picMkLst>
            <pc:docMk/>
            <pc:sldMk cId="419152472" sldId="260"/>
            <ac:picMk id="5" creationId="{009DAFFE-5D3E-1285-DA06-302CAA782235}"/>
          </ac:picMkLst>
        </pc:picChg>
        <pc:picChg chg="add del mod ord">
          <ac:chgData name="jason day" userId="27efd30c59762b01" providerId="LiveId" clId="{ADA29B3F-65FC-4100-8F57-AFEB32F1047A}" dt="2024-03-23T19:56:15.737" v="500" actId="478"/>
          <ac:picMkLst>
            <pc:docMk/>
            <pc:sldMk cId="419152472" sldId="260"/>
            <ac:picMk id="8" creationId="{9F58D4F9-D391-FBA5-EE70-94808A02310A}"/>
          </ac:picMkLst>
        </pc:picChg>
      </pc:sldChg>
      <pc:sldChg chg="addSp delSp modSp mod">
        <pc:chgData name="jason day" userId="27efd30c59762b01" providerId="LiveId" clId="{ADA29B3F-65FC-4100-8F57-AFEB32F1047A}" dt="2024-03-23T20:21:35.083" v="685" actId="14100"/>
        <pc:sldMkLst>
          <pc:docMk/>
          <pc:sldMk cId="2504582247" sldId="262"/>
        </pc:sldMkLst>
        <pc:spChg chg="del">
          <ac:chgData name="jason day" userId="27efd30c59762b01" providerId="LiveId" clId="{ADA29B3F-65FC-4100-8F57-AFEB32F1047A}" dt="2024-03-23T20:20:00.891" v="674" actId="26606"/>
          <ac:spMkLst>
            <pc:docMk/>
            <pc:sldMk cId="2504582247" sldId="262"/>
            <ac:spMk id="16" creationId="{EB6D1D7F-141C-4D8E-BFBA-D95B68E16385}"/>
          </ac:spMkLst>
        </pc:spChg>
        <pc:spChg chg="del">
          <ac:chgData name="jason day" userId="27efd30c59762b01" providerId="LiveId" clId="{ADA29B3F-65FC-4100-8F57-AFEB32F1047A}" dt="2024-03-23T20:20:00.891" v="674" actId="26606"/>
          <ac:spMkLst>
            <pc:docMk/>
            <pc:sldMk cId="2504582247" sldId="262"/>
            <ac:spMk id="18" creationId="{245B42B6-26F8-4E25-839B-FB38F13BEFFC}"/>
          </ac:spMkLst>
        </pc:spChg>
        <pc:spChg chg="add del">
          <ac:chgData name="jason day" userId="27efd30c59762b01" providerId="LiveId" clId="{ADA29B3F-65FC-4100-8F57-AFEB32F1047A}" dt="2024-03-23T20:21:13.787" v="681" actId="26606"/>
          <ac:spMkLst>
            <pc:docMk/>
            <pc:sldMk cId="2504582247" sldId="262"/>
            <ac:spMk id="23" creationId="{EB6D1D7F-141C-4D8E-BFBA-D95B68E16385}"/>
          </ac:spMkLst>
        </pc:spChg>
        <pc:spChg chg="add del">
          <ac:chgData name="jason day" userId="27efd30c59762b01" providerId="LiveId" clId="{ADA29B3F-65FC-4100-8F57-AFEB32F1047A}" dt="2024-03-23T20:21:13.787" v="681" actId="26606"/>
          <ac:spMkLst>
            <pc:docMk/>
            <pc:sldMk cId="2504582247" sldId="262"/>
            <ac:spMk id="25" creationId="{27248369-464E-49D1-91FC-BC34A50A66D2}"/>
          </ac:spMkLst>
        </pc:spChg>
        <pc:spChg chg="add">
          <ac:chgData name="jason day" userId="27efd30c59762b01" providerId="LiveId" clId="{ADA29B3F-65FC-4100-8F57-AFEB32F1047A}" dt="2024-03-23T20:21:13.787" v="681" actId="26606"/>
          <ac:spMkLst>
            <pc:docMk/>
            <pc:sldMk cId="2504582247" sldId="262"/>
            <ac:spMk id="30" creationId="{EB6D1D7F-141C-4D8E-BFBA-D95B68E16385}"/>
          </ac:spMkLst>
        </pc:spChg>
        <pc:spChg chg="add">
          <ac:chgData name="jason day" userId="27efd30c59762b01" providerId="LiveId" clId="{ADA29B3F-65FC-4100-8F57-AFEB32F1047A}" dt="2024-03-23T20:21:13.787" v="681" actId="26606"/>
          <ac:spMkLst>
            <pc:docMk/>
            <pc:sldMk cId="2504582247" sldId="262"/>
            <ac:spMk id="32" creationId="{245B42B6-26F8-4E25-839B-FB38F13BEFFC}"/>
          </ac:spMkLst>
        </pc:spChg>
        <pc:graphicFrameChg chg="mod modGraphic">
          <ac:chgData name="jason day" userId="27efd30c59762b01" providerId="LiveId" clId="{ADA29B3F-65FC-4100-8F57-AFEB32F1047A}" dt="2024-03-23T20:21:35.083" v="685" actId="14100"/>
          <ac:graphicFrameMkLst>
            <pc:docMk/>
            <pc:sldMk cId="2504582247" sldId="262"/>
            <ac:graphicFrameMk id="6" creationId="{CB6BF14F-8A1E-DBE0-F9DF-0888B5231EF8}"/>
          </ac:graphicFrameMkLst>
        </pc:graphicFrameChg>
      </pc:sldChg>
    </pc:docChg>
  </pc:docChgLst>
  <pc:docChgLst>
    <pc:chgData name="jason day" userId="27efd30c59762b01" providerId="LiveId" clId="{5FA5433B-FEA7-4CFA-9256-D120D79A4584}"/>
    <pc:docChg chg="undo custSel addSld delSld modSld">
      <pc:chgData name="jason day" userId="27efd30c59762b01" providerId="LiveId" clId="{5FA5433B-FEA7-4CFA-9256-D120D79A4584}" dt="2024-04-26T19:43:04.146" v="2418"/>
      <pc:docMkLst>
        <pc:docMk/>
      </pc:docMkLst>
      <pc:sldChg chg="modSp">
        <pc:chgData name="jason day" userId="27efd30c59762b01" providerId="LiveId" clId="{5FA5433B-FEA7-4CFA-9256-D120D79A4584}" dt="2024-04-26T19:42:19.114" v="2415" actId="20577"/>
        <pc:sldMkLst>
          <pc:docMk/>
          <pc:sldMk cId="124037402" sldId="257"/>
        </pc:sldMkLst>
        <pc:graphicFrameChg chg="mod">
          <ac:chgData name="jason day" userId="27efd30c59762b01" providerId="LiveId" clId="{5FA5433B-FEA7-4CFA-9256-D120D79A4584}" dt="2024-04-26T19:42:19.114" v="2415" actId="20577"/>
          <ac:graphicFrameMkLst>
            <pc:docMk/>
            <pc:sldMk cId="124037402" sldId="257"/>
            <ac:graphicFrameMk id="10" creationId="{FD2052D5-7426-93C4-C381-9EE2488E08DB}"/>
          </ac:graphicFrameMkLst>
        </pc:graphicFrameChg>
      </pc:sldChg>
      <pc:sldChg chg="addSp delSp modSp mod setBg setClrOvrMap">
        <pc:chgData name="jason day" userId="27efd30c59762b01" providerId="LiveId" clId="{5FA5433B-FEA7-4CFA-9256-D120D79A4584}" dt="2024-04-26T19:34:35.324" v="2060" actId="20577"/>
        <pc:sldMkLst>
          <pc:docMk/>
          <pc:sldMk cId="3499911608" sldId="259"/>
        </pc:sldMkLst>
        <pc:spChg chg="mod ord">
          <ac:chgData name="jason day" userId="27efd30c59762b01" providerId="LiveId" clId="{5FA5433B-FEA7-4CFA-9256-D120D79A4584}" dt="2024-04-26T18:22:11.979" v="1314" actId="26606"/>
          <ac:spMkLst>
            <pc:docMk/>
            <pc:sldMk cId="3499911608" sldId="259"/>
            <ac:spMk id="2" creationId="{4166E35E-C499-380E-34A1-242166F5E34B}"/>
          </ac:spMkLst>
        </pc:spChg>
        <pc:spChg chg="mod">
          <ac:chgData name="jason day" userId="27efd30c59762b01" providerId="LiveId" clId="{5FA5433B-FEA7-4CFA-9256-D120D79A4584}" dt="2024-04-26T19:34:35.324" v="2060" actId="20577"/>
          <ac:spMkLst>
            <pc:docMk/>
            <pc:sldMk cId="3499911608" sldId="259"/>
            <ac:spMk id="3" creationId="{6BCB327C-2459-1C03-3FF2-507BB9E4956A}"/>
          </ac:spMkLst>
        </pc:spChg>
        <pc:spChg chg="mod">
          <ac:chgData name="jason day" userId="27efd30c59762b01" providerId="LiveId" clId="{5FA5433B-FEA7-4CFA-9256-D120D79A4584}" dt="2024-04-26T18:20:12.327" v="1288" actId="26606"/>
          <ac:spMkLst>
            <pc:docMk/>
            <pc:sldMk cId="3499911608" sldId="259"/>
            <ac:spMk id="4" creationId="{3937BAAA-D794-4ECB-07F8-9584D8B279F1}"/>
          </ac:spMkLst>
        </pc:spChg>
        <pc:spChg chg="mod">
          <ac:chgData name="jason day" userId="27efd30c59762b01" providerId="LiveId" clId="{5FA5433B-FEA7-4CFA-9256-D120D79A4584}" dt="2024-04-26T18:20:12.327" v="1288" actId="26606"/>
          <ac:spMkLst>
            <pc:docMk/>
            <pc:sldMk cId="3499911608" sldId="259"/>
            <ac:spMk id="5" creationId="{13B0C2BD-E355-A163-4DB9-12678428B950}"/>
          </ac:spMkLst>
        </pc:spChg>
        <pc:spChg chg="mod ord">
          <ac:chgData name="jason day" userId="27efd30c59762b01" providerId="LiveId" clId="{5FA5433B-FEA7-4CFA-9256-D120D79A4584}" dt="2024-04-26T18:24:35.270" v="1369" actId="20577"/>
          <ac:spMkLst>
            <pc:docMk/>
            <pc:sldMk cId="3499911608" sldId="259"/>
            <ac:spMk id="6" creationId="{8E1F0F30-FA75-1306-CC0E-881E6E84965D}"/>
          </ac:spMkLst>
        </pc:spChg>
        <pc:spChg chg="add del">
          <ac:chgData name="jason day" userId="27efd30c59762b01" providerId="LiveId" clId="{5FA5433B-FEA7-4CFA-9256-D120D79A4584}" dt="2024-04-26T18:22:11.979" v="1314" actId="26606"/>
          <ac:spMkLst>
            <pc:docMk/>
            <pc:sldMk cId="3499911608" sldId="259"/>
            <ac:spMk id="12" creationId="{1D153959-30FA-4987-A094-7243641F474B}"/>
          </ac:spMkLst>
        </pc:spChg>
        <pc:spChg chg="add del">
          <ac:chgData name="jason day" userId="27efd30c59762b01" providerId="LiveId" clId="{5FA5433B-FEA7-4CFA-9256-D120D79A4584}" dt="2024-04-26T18:22:11.979" v="1314" actId="26606"/>
          <ac:spMkLst>
            <pc:docMk/>
            <pc:sldMk cId="3499911608" sldId="259"/>
            <ac:spMk id="14" creationId="{EB6D1D7F-141C-4D8E-BFBA-D95B68E16385}"/>
          </ac:spMkLst>
        </pc:spChg>
        <pc:spChg chg="add del">
          <ac:chgData name="jason day" userId="27efd30c59762b01" providerId="LiveId" clId="{5FA5433B-FEA7-4CFA-9256-D120D79A4584}" dt="2024-04-26T18:22:11.979" v="1314" actId="26606"/>
          <ac:spMkLst>
            <pc:docMk/>
            <pc:sldMk cId="3499911608" sldId="259"/>
            <ac:spMk id="16" creationId="{27248369-464E-49D1-91FC-BC34A50A66D2}"/>
          </ac:spMkLst>
        </pc:spChg>
        <pc:spChg chg="add del">
          <ac:chgData name="jason day" userId="27efd30c59762b01" providerId="LiveId" clId="{5FA5433B-FEA7-4CFA-9256-D120D79A4584}" dt="2024-04-26T18:22:11.964" v="1313" actId="26606"/>
          <ac:spMkLst>
            <pc:docMk/>
            <pc:sldMk cId="3499911608" sldId="259"/>
            <ac:spMk id="22" creationId="{1D153959-30FA-4987-A094-7243641F474B}"/>
          </ac:spMkLst>
        </pc:spChg>
        <pc:spChg chg="add del">
          <ac:chgData name="jason day" userId="27efd30c59762b01" providerId="LiveId" clId="{5FA5433B-FEA7-4CFA-9256-D120D79A4584}" dt="2024-04-26T18:22:11.964" v="1313" actId="26606"/>
          <ac:spMkLst>
            <pc:docMk/>
            <pc:sldMk cId="3499911608" sldId="259"/>
            <ac:spMk id="24" creationId="{EB6D1D7F-141C-4D8E-BFBA-D95B68E16385}"/>
          </ac:spMkLst>
        </pc:spChg>
        <pc:spChg chg="add del">
          <ac:chgData name="jason day" userId="27efd30c59762b01" providerId="LiveId" clId="{5FA5433B-FEA7-4CFA-9256-D120D79A4584}" dt="2024-04-26T18:22:11.964" v="1313" actId="26606"/>
          <ac:spMkLst>
            <pc:docMk/>
            <pc:sldMk cId="3499911608" sldId="259"/>
            <ac:spMk id="26" creationId="{27248369-464E-49D1-91FC-BC34A50A66D2}"/>
          </ac:spMkLst>
        </pc:spChg>
        <pc:spChg chg="add">
          <ac:chgData name="jason day" userId="27efd30c59762b01" providerId="LiveId" clId="{5FA5433B-FEA7-4CFA-9256-D120D79A4584}" dt="2024-04-26T18:22:11.979" v="1314" actId="26606"/>
          <ac:spMkLst>
            <pc:docMk/>
            <pc:sldMk cId="3499911608" sldId="259"/>
            <ac:spMk id="28" creationId="{1D153959-30FA-4987-A094-7243641F474B}"/>
          </ac:spMkLst>
        </pc:spChg>
        <pc:spChg chg="add">
          <ac:chgData name="jason day" userId="27efd30c59762b01" providerId="LiveId" clId="{5FA5433B-FEA7-4CFA-9256-D120D79A4584}" dt="2024-04-26T18:22:11.979" v="1314" actId="26606"/>
          <ac:spMkLst>
            <pc:docMk/>
            <pc:sldMk cId="3499911608" sldId="259"/>
            <ac:spMk id="29" creationId="{EB6D1D7F-141C-4D8E-BFBA-D95B68E16385}"/>
          </ac:spMkLst>
        </pc:spChg>
        <pc:spChg chg="add">
          <ac:chgData name="jason day" userId="27efd30c59762b01" providerId="LiveId" clId="{5FA5433B-FEA7-4CFA-9256-D120D79A4584}" dt="2024-04-26T18:22:11.979" v="1314" actId="26606"/>
          <ac:spMkLst>
            <pc:docMk/>
            <pc:sldMk cId="3499911608" sldId="259"/>
            <ac:spMk id="30" creationId="{725EFA61-F0F8-4F4A-B750-81EE924F1D78}"/>
          </ac:spMkLst>
        </pc:spChg>
        <pc:picChg chg="add del">
          <ac:chgData name="jason day" userId="27efd30c59762b01" providerId="LiveId" clId="{5FA5433B-FEA7-4CFA-9256-D120D79A4584}" dt="2024-04-26T18:22:11.964" v="1313" actId="26606"/>
          <ac:picMkLst>
            <pc:docMk/>
            <pc:sldMk cId="3499911608" sldId="259"/>
            <ac:picMk id="18" creationId="{8FA4DE3F-30B4-2CAB-40E2-6D91C5CCF7C8}"/>
          </ac:picMkLst>
        </pc:picChg>
        <pc:picChg chg="add">
          <ac:chgData name="jason day" userId="27efd30c59762b01" providerId="LiveId" clId="{5FA5433B-FEA7-4CFA-9256-D120D79A4584}" dt="2024-04-26T18:22:11.979" v="1314" actId="26606"/>
          <ac:picMkLst>
            <pc:docMk/>
            <pc:sldMk cId="3499911608" sldId="259"/>
            <ac:picMk id="31" creationId="{9ED49E85-2B23-2C29-8396-4563ECE13E51}"/>
          </ac:picMkLst>
        </pc:picChg>
      </pc:sldChg>
      <pc:sldChg chg="addSp delSp modSp mod setClrOvrMap">
        <pc:chgData name="jason day" userId="27efd30c59762b01" providerId="LiveId" clId="{5FA5433B-FEA7-4CFA-9256-D120D79A4584}" dt="2024-04-26T17:22:41.607" v="611" actId="26606"/>
        <pc:sldMkLst>
          <pc:docMk/>
          <pc:sldMk cId="419152472" sldId="260"/>
        </pc:sldMkLst>
        <pc:spChg chg="mod">
          <ac:chgData name="jason day" userId="27efd30c59762b01" providerId="LiveId" clId="{5FA5433B-FEA7-4CFA-9256-D120D79A4584}" dt="2024-04-26T17:22:41.607" v="611" actId="26606"/>
          <ac:spMkLst>
            <pc:docMk/>
            <pc:sldMk cId="419152472" sldId="260"/>
            <ac:spMk id="2" creationId="{88E28643-10EC-DCA5-86AF-BCE4D8455245}"/>
          </ac:spMkLst>
        </pc:spChg>
        <pc:spChg chg="del">
          <ac:chgData name="jason day" userId="27efd30c59762b01" providerId="LiveId" clId="{5FA5433B-FEA7-4CFA-9256-D120D79A4584}" dt="2024-04-26T17:21:52.488" v="610" actId="26606"/>
          <ac:spMkLst>
            <pc:docMk/>
            <pc:sldMk cId="419152472" sldId="260"/>
            <ac:spMk id="69" creationId="{09A1C012-8297-4361-ACE8-A2509FB18911}"/>
          </ac:spMkLst>
        </pc:spChg>
        <pc:spChg chg="del">
          <ac:chgData name="jason day" userId="27efd30c59762b01" providerId="LiveId" clId="{5FA5433B-FEA7-4CFA-9256-D120D79A4584}" dt="2024-04-26T17:21:52.488" v="610" actId="26606"/>
          <ac:spMkLst>
            <pc:docMk/>
            <pc:sldMk cId="419152472" sldId="260"/>
            <ac:spMk id="71" creationId="{4AA13AD3-0A4F-475A-BEBB-DEEFF5C096C3}"/>
          </ac:spMkLst>
        </pc:spChg>
        <pc:spChg chg="add del">
          <ac:chgData name="jason day" userId="27efd30c59762b01" providerId="LiveId" clId="{5FA5433B-FEA7-4CFA-9256-D120D79A4584}" dt="2024-04-26T17:22:41.607" v="611" actId="26606"/>
          <ac:spMkLst>
            <pc:docMk/>
            <pc:sldMk cId="419152472" sldId="260"/>
            <ac:spMk id="76" creationId="{EB6D1D7F-141C-4D8E-BFBA-D95B68E16385}"/>
          </ac:spMkLst>
        </pc:spChg>
        <pc:spChg chg="add del">
          <ac:chgData name="jason day" userId="27efd30c59762b01" providerId="LiveId" clId="{5FA5433B-FEA7-4CFA-9256-D120D79A4584}" dt="2024-04-26T17:22:41.607" v="611" actId="26606"/>
          <ac:spMkLst>
            <pc:docMk/>
            <pc:sldMk cId="419152472" sldId="260"/>
            <ac:spMk id="78" creationId="{558DA214-7FDA-4C9D-A7CF-9AD725E290E1}"/>
          </ac:spMkLst>
        </pc:spChg>
        <pc:spChg chg="add">
          <ac:chgData name="jason day" userId="27efd30c59762b01" providerId="LiveId" clId="{5FA5433B-FEA7-4CFA-9256-D120D79A4584}" dt="2024-04-26T17:22:41.607" v="611" actId="26606"/>
          <ac:spMkLst>
            <pc:docMk/>
            <pc:sldMk cId="419152472" sldId="260"/>
            <ac:spMk id="83" creationId="{EB6D1D7F-141C-4D8E-BFBA-D95B68E16385}"/>
          </ac:spMkLst>
        </pc:spChg>
        <pc:spChg chg="add">
          <ac:chgData name="jason day" userId="27efd30c59762b01" providerId="LiveId" clId="{5FA5433B-FEA7-4CFA-9256-D120D79A4584}" dt="2024-04-26T17:22:41.607" v="611" actId="26606"/>
          <ac:spMkLst>
            <pc:docMk/>
            <pc:sldMk cId="419152472" sldId="260"/>
            <ac:spMk id="85" creationId="{558DA214-7FDA-4C9D-A7CF-9AD725E290E1}"/>
          </ac:spMkLst>
        </pc:spChg>
        <pc:graphicFrameChg chg="mod modGraphic">
          <ac:chgData name="jason day" userId="27efd30c59762b01" providerId="LiveId" clId="{5FA5433B-FEA7-4CFA-9256-D120D79A4584}" dt="2024-04-26T17:22:41.607" v="611" actId="26606"/>
          <ac:graphicFrameMkLst>
            <pc:docMk/>
            <pc:sldMk cId="419152472" sldId="260"/>
            <ac:graphicFrameMk id="39" creationId="{E29EE36F-0B20-8524-D1E0-C9BA5B9ED2F5}"/>
          </ac:graphicFrameMkLst>
        </pc:graphicFrameChg>
      </pc:sldChg>
      <pc:sldChg chg="modSp mod">
        <pc:chgData name="jason day" userId="27efd30c59762b01" providerId="LiveId" clId="{5FA5433B-FEA7-4CFA-9256-D120D79A4584}" dt="2024-04-26T18:57:53.900" v="1898" actId="14100"/>
        <pc:sldMkLst>
          <pc:docMk/>
          <pc:sldMk cId="62897958" sldId="261"/>
        </pc:sldMkLst>
        <pc:spChg chg="mod">
          <ac:chgData name="jason day" userId="27efd30c59762b01" providerId="LiveId" clId="{5FA5433B-FEA7-4CFA-9256-D120D79A4584}" dt="2024-04-26T18:57:53.900" v="1898" actId="14100"/>
          <ac:spMkLst>
            <pc:docMk/>
            <pc:sldMk cId="62897958" sldId="261"/>
            <ac:spMk id="3" creationId="{59F2D229-3327-8561-63F7-40B0E4BBA837}"/>
          </ac:spMkLst>
        </pc:spChg>
      </pc:sldChg>
      <pc:sldChg chg="addSp delSp modSp mod">
        <pc:chgData name="jason day" userId="27efd30c59762b01" providerId="LiveId" clId="{5FA5433B-FEA7-4CFA-9256-D120D79A4584}" dt="2024-04-26T19:43:04.146" v="2418"/>
        <pc:sldMkLst>
          <pc:docMk/>
          <pc:sldMk cId="2504582247" sldId="262"/>
        </pc:sldMkLst>
        <pc:spChg chg="mod">
          <ac:chgData name="jason day" userId="27efd30c59762b01" providerId="LiveId" clId="{5FA5433B-FEA7-4CFA-9256-D120D79A4584}" dt="2024-04-26T18:18:57.614" v="1269" actId="26606"/>
          <ac:spMkLst>
            <pc:docMk/>
            <pc:sldMk cId="2504582247" sldId="262"/>
            <ac:spMk id="2" creationId="{42F3F462-68EC-3DB5-8FA9-42FC48BA85FD}"/>
          </ac:spMkLst>
        </pc:spChg>
        <pc:spChg chg="del">
          <ac:chgData name="jason day" userId="27efd30c59762b01" providerId="LiveId" clId="{5FA5433B-FEA7-4CFA-9256-D120D79A4584}" dt="2024-04-26T18:18:25.005" v="1266" actId="26606"/>
          <ac:spMkLst>
            <pc:docMk/>
            <pc:sldMk cId="2504582247" sldId="262"/>
            <ac:spMk id="30" creationId="{EB6D1D7F-141C-4D8E-BFBA-D95B68E16385}"/>
          </ac:spMkLst>
        </pc:spChg>
        <pc:spChg chg="del">
          <ac:chgData name="jason day" userId="27efd30c59762b01" providerId="LiveId" clId="{5FA5433B-FEA7-4CFA-9256-D120D79A4584}" dt="2024-04-26T18:18:25.005" v="1266" actId="26606"/>
          <ac:spMkLst>
            <pc:docMk/>
            <pc:sldMk cId="2504582247" sldId="262"/>
            <ac:spMk id="32" creationId="{245B42B6-26F8-4E25-839B-FB38F13BEFFC}"/>
          </ac:spMkLst>
        </pc:spChg>
        <pc:spChg chg="add del">
          <ac:chgData name="jason day" userId="27efd30c59762b01" providerId="LiveId" clId="{5FA5433B-FEA7-4CFA-9256-D120D79A4584}" dt="2024-04-26T18:18:57.614" v="1269" actId="26606"/>
          <ac:spMkLst>
            <pc:docMk/>
            <pc:sldMk cId="2504582247" sldId="262"/>
            <ac:spMk id="37" creationId="{EB6D1D7F-141C-4D8E-BFBA-D95B68E16385}"/>
          </ac:spMkLst>
        </pc:spChg>
        <pc:spChg chg="add del">
          <ac:chgData name="jason day" userId="27efd30c59762b01" providerId="LiveId" clId="{5FA5433B-FEA7-4CFA-9256-D120D79A4584}" dt="2024-04-26T18:18:57.614" v="1269" actId="26606"/>
          <ac:spMkLst>
            <pc:docMk/>
            <pc:sldMk cId="2504582247" sldId="262"/>
            <ac:spMk id="39" creationId="{558DA214-7FDA-4C9D-A7CF-9AD725E290E1}"/>
          </ac:spMkLst>
        </pc:spChg>
        <pc:spChg chg="add del">
          <ac:chgData name="jason day" userId="27efd30c59762b01" providerId="LiveId" clId="{5FA5433B-FEA7-4CFA-9256-D120D79A4584}" dt="2024-04-26T18:33:48.809" v="1423" actId="26606"/>
          <ac:spMkLst>
            <pc:docMk/>
            <pc:sldMk cId="2504582247" sldId="262"/>
            <ac:spMk id="44" creationId="{EB6D1D7F-141C-4D8E-BFBA-D95B68E16385}"/>
          </ac:spMkLst>
        </pc:spChg>
        <pc:spChg chg="add del">
          <ac:chgData name="jason day" userId="27efd30c59762b01" providerId="LiveId" clId="{5FA5433B-FEA7-4CFA-9256-D120D79A4584}" dt="2024-04-26T18:33:48.809" v="1423" actId="26606"/>
          <ac:spMkLst>
            <pc:docMk/>
            <pc:sldMk cId="2504582247" sldId="262"/>
            <ac:spMk id="46" creationId="{245B42B6-26F8-4E25-839B-FB38F13BEFFC}"/>
          </ac:spMkLst>
        </pc:spChg>
        <pc:spChg chg="add del">
          <ac:chgData name="jason day" userId="27efd30c59762b01" providerId="LiveId" clId="{5FA5433B-FEA7-4CFA-9256-D120D79A4584}" dt="2024-04-26T18:35:37.316" v="1428" actId="26606"/>
          <ac:spMkLst>
            <pc:docMk/>
            <pc:sldMk cId="2504582247" sldId="262"/>
            <ac:spMk id="51" creationId="{EB6D1D7F-141C-4D8E-BFBA-D95B68E16385}"/>
          </ac:spMkLst>
        </pc:spChg>
        <pc:spChg chg="add del">
          <ac:chgData name="jason day" userId="27efd30c59762b01" providerId="LiveId" clId="{5FA5433B-FEA7-4CFA-9256-D120D79A4584}" dt="2024-04-26T18:35:37.316" v="1428" actId="26606"/>
          <ac:spMkLst>
            <pc:docMk/>
            <pc:sldMk cId="2504582247" sldId="262"/>
            <ac:spMk id="53" creationId="{245B42B6-26F8-4E25-839B-FB38F13BEFFC}"/>
          </ac:spMkLst>
        </pc:spChg>
        <pc:spChg chg="add">
          <ac:chgData name="jason day" userId="27efd30c59762b01" providerId="LiveId" clId="{5FA5433B-FEA7-4CFA-9256-D120D79A4584}" dt="2024-04-26T18:35:37.316" v="1428" actId="26606"/>
          <ac:spMkLst>
            <pc:docMk/>
            <pc:sldMk cId="2504582247" sldId="262"/>
            <ac:spMk id="58" creationId="{EB6D1D7F-141C-4D8E-BFBA-D95B68E16385}"/>
          </ac:spMkLst>
        </pc:spChg>
        <pc:spChg chg="add">
          <ac:chgData name="jason day" userId="27efd30c59762b01" providerId="LiveId" clId="{5FA5433B-FEA7-4CFA-9256-D120D79A4584}" dt="2024-04-26T18:35:37.316" v="1428" actId="26606"/>
          <ac:spMkLst>
            <pc:docMk/>
            <pc:sldMk cId="2504582247" sldId="262"/>
            <ac:spMk id="60" creationId="{245B42B6-26F8-4E25-839B-FB38F13BEFFC}"/>
          </ac:spMkLst>
        </pc:spChg>
        <pc:graphicFrameChg chg="mod modGraphic">
          <ac:chgData name="jason day" userId="27efd30c59762b01" providerId="LiveId" clId="{5FA5433B-FEA7-4CFA-9256-D120D79A4584}" dt="2024-04-26T19:43:04.146" v="2418"/>
          <ac:graphicFrameMkLst>
            <pc:docMk/>
            <pc:sldMk cId="2504582247" sldId="262"/>
            <ac:graphicFrameMk id="6" creationId="{CB6BF14F-8A1E-DBE0-F9DF-0888B5231EF8}"/>
          </ac:graphicFrameMkLst>
        </pc:graphicFrameChg>
      </pc:sldChg>
      <pc:sldChg chg="modSp del mod">
        <pc:chgData name="jason day" userId="27efd30c59762b01" providerId="LiveId" clId="{5FA5433B-FEA7-4CFA-9256-D120D79A4584}" dt="2024-04-26T18:26:41.945" v="1376" actId="47"/>
        <pc:sldMkLst>
          <pc:docMk/>
          <pc:sldMk cId="2841121484" sldId="263"/>
        </pc:sldMkLst>
        <pc:spChg chg="mod">
          <ac:chgData name="jason day" userId="27efd30c59762b01" providerId="LiveId" clId="{5FA5433B-FEA7-4CFA-9256-D120D79A4584}" dt="2024-04-26T18:26:38.132" v="1375" actId="6549"/>
          <ac:spMkLst>
            <pc:docMk/>
            <pc:sldMk cId="2841121484" sldId="263"/>
            <ac:spMk id="5" creationId="{E36FE6C6-F378-B3E2-FF48-68BC37E0FB3B}"/>
          </ac:spMkLst>
        </pc:spChg>
      </pc:sldChg>
      <pc:sldChg chg="addSp delSp modSp new mod setBg">
        <pc:chgData name="jason day" userId="27efd30c59762b01" providerId="LiveId" clId="{5FA5433B-FEA7-4CFA-9256-D120D79A4584}" dt="2024-04-26T17:20:48.792" v="597" actId="20577"/>
        <pc:sldMkLst>
          <pc:docMk/>
          <pc:sldMk cId="193849933" sldId="264"/>
        </pc:sldMkLst>
        <pc:spChg chg="mod ord">
          <ac:chgData name="jason day" userId="27efd30c59762b01" providerId="LiveId" clId="{5FA5433B-FEA7-4CFA-9256-D120D79A4584}" dt="2024-04-26T17:20:32.528" v="596" actId="26606"/>
          <ac:spMkLst>
            <pc:docMk/>
            <pc:sldMk cId="193849933" sldId="264"/>
            <ac:spMk id="2" creationId="{60048FC2-406F-2DC4-8F7B-E97C4AEF91EC}"/>
          </ac:spMkLst>
        </pc:spChg>
        <pc:spChg chg="mod">
          <ac:chgData name="jason day" userId="27efd30c59762b01" providerId="LiveId" clId="{5FA5433B-FEA7-4CFA-9256-D120D79A4584}" dt="2024-04-26T17:20:48.792" v="597" actId="20577"/>
          <ac:spMkLst>
            <pc:docMk/>
            <pc:sldMk cId="193849933" sldId="264"/>
            <ac:spMk id="3" creationId="{48EBB28E-B066-C525-6D7D-AF28277918F3}"/>
          </ac:spMkLst>
        </pc:spChg>
        <pc:spChg chg="add del">
          <ac:chgData name="jason day" userId="27efd30c59762b01" providerId="LiveId" clId="{5FA5433B-FEA7-4CFA-9256-D120D79A4584}" dt="2024-04-26T17:20:32.528" v="596" actId="26606"/>
          <ac:spMkLst>
            <pc:docMk/>
            <pc:sldMk cId="193849933" sldId="264"/>
            <ac:spMk id="9" creationId="{EB6D1D7F-141C-4D8E-BFBA-D95B68E16385}"/>
          </ac:spMkLst>
        </pc:spChg>
        <pc:spChg chg="add del">
          <ac:chgData name="jason day" userId="27efd30c59762b01" providerId="LiveId" clId="{5FA5433B-FEA7-4CFA-9256-D120D79A4584}" dt="2024-04-26T17:20:32.528" v="596" actId="26606"/>
          <ac:spMkLst>
            <pc:docMk/>
            <pc:sldMk cId="193849933" sldId="264"/>
            <ac:spMk id="11" creationId="{725EFA61-F0F8-4F4A-B750-81EE924F1D78}"/>
          </ac:spMkLst>
        </pc:spChg>
        <pc:spChg chg="add del">
          <ac:chgData name="jason day" userId="27efd30c59762b01" providerId="LiveId" clId="{5FA5433B-FEA7-4CFA-9256-D120D79A4584}" dt="2024-04-26T17:20:32.512" v="595" actId="26606"/>
          <ac:spMkLst>
            <pc:docMk/>
            <pc:sldMk cId="193849933" sldId="264"/>
            <ac:spMk id="16" creationId="{EB6D1D7F-141C-4D8E-BFBA-D95B68E16385}"/>
          </ac:spMkLst>
        </pc:spChg>
        <pc:spChg chg="add del">
          <ac:chgData name="jason day" userId="27efd30c59762b01" providerId="LiveId" clId="{5FA5433B-FEA7-4CFA-9256-D120D79A4584}" dt="2024-04-26T17:20:32.512" v="595" actId="26606"/>
          <ac:spMkLst>
            <pc:docMk/>
            <pc:sldMk cId="193849933" sldId="264"/>
            <ac:spMk id="18" creationId="{B7B54865-0417-4422-B63B-3E74C04CD741}"/>
          </ac:spMkLst>
        </pc:spChg>
        <pc:spChg chg="add del">
          <ac:chgData name="jason day" userId="27efd30c59762b01" providerId="LiveId" clId="{5FA5433B-FEA7-4CFA-9256-D120D79A4584}" dt="2024-04-26T17:20:32.512" v="595" actId="26606"/>
          <ac:spMkLst>
            <pc:docMk/>
            <pc:sldMk cId="193849933" sldId="264"/>
            <ac:spMk id="20" creationId="{4815D795-EBA0-4245-89F8-B459481683FB}"/>
          </ac:spMkLst>
        </pc:spChg>
        <pc:spChg chg="add">
          <ac:chgData name="jason day" userId="27efd30c59762b01" providerId="LiveId" clId="{5FA5433B-FEA7-4CFA-9256-D120D79A4584}" dt="2024-04-26T17:20:32.528" v="596" actId="26606"/>
          <ac:spMkLst>
            <pc:docMk/>
            <pc:sldMk cId="193849933" sldId="264"/>
            <ac:spMk id="22" creationId="{EB6D1D7F-141C-4D8E-BFBA-D95B68E16385}"/>
          </ac:spMkLst>
        </pc:spChg>
        <pc:spChg chg="add">
          <ac:chgData name="jason day" userId="27efd30c59762b01" providerId="LiveId" clId="{5FA5433B-FEA7-4CFA-9256-D120D79A4584}" dt="2024-04-26T17:20:32.528" v="596" actId="26606"/>
          <ac:spMkLst>
            <pc:docMk/>
            <pc:sldMk cId="193849933" sldId="264"/>
            <ac:spMk id="23" creationId="{245B42B6-26F8-4E25-839B-FB38F13BEFFC}"/>
          </ac:spMkLst>
        </pc:spChg>
        <pc:picChg chg="add mod ord">
          <ac:chgData name="jason day" userId="27efd30c59762b01" providerId="LiveId" clId="{5FA5433B-FEA7-4CFA-9256-D120D79A4584}" dt="2024-04-26T17:20:32.528" v="596" actId="26606"/>
          <ac:picMkLst>
            <pc:docMk/>
            <pc:sldMk cId="193849933" sldId="264"/>
            <ac:picMk id="5" creationId="{05DEA352-863A-A303-440E-320EEC004C4D}"/>
          </ac:picMkLst>
        </pc:picChg>
      </pc:sldChg>
      <pc:sldChg chg="addSp modSp new mod setBg">
        <pc:chgData name="jason day" userId="27efd30c59762b01" providerId="LiveId" clId="{5FA5433B-FEA7-4CFA-9256-D120D79A4584}" dt="2024-04-26T19:28:43.846" v="1922"/>
        <pc:sldMkLst>
          <pc:docMk/>
          <pc:sldMk cId="3160285702" sldId="265"/>
        </pc:sldMkLst>
        <pc:spChg chg="add mod">
          <ac:chgData name="jason day" userId="27efd30c59762b01" providerId="LiveId" clId="{5FA5433B-FEA7-4CFA-9256-D120D79A4584}" dt="2024-04-26T19:23:53.180" v="1913" actId="313"/>
          <ac:spMkLst>
            <pc:docMk/>
            <pc:sldMk cId="3160285702" sldId="265"/>
            <ac:spMk id="3" creationId="{B0605DB0-7AEB-FB75-D3CE-2D0EA34818BF}"/>
          </ac:spMkLst>
        </pc:spChg>
      </pc:sldChg>
      <pc:sldChg chg="new del">
        <pc:chgData name="jason day" userId="27efd30c59762b01" providerId="LiveId" clId="{5FA5433B-FEA7-4CFA-9256-D120D79A4584}" dt="2024-04-26T19:21:30.439" v="1904" actId="47"/>
        <pc:sldMkLst>
          <pc:docMk/>
          <pc:sldMk cId="1421497721" sldId="266"/>
        </pc:sldMkLst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74033F7-6CBE-46C9-BB8C-2FBB05C55AFC}" type="doc">
      <dgm:prSet loTypeId="urn:microsoft.com/office/officeart/2016/7/layout/VerticalHollowActionList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5792C4F-402D-4D02-B3E9-FD0B1ECABE38}">
      <dgm:prSet custT="1"/>
      <dgm:spPr/>
      <dgm:t>
        <a:bodyPr/>
        <a:lstStyle/>
        <a:p>
          <a:r>
            <a:rPr lang="en-US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Page 1, 2</a:t>
          </a:r>
        </a:p>
      </dgm:t>
    </dgm:pt>
    <dgm:pt modelId="{289F80F2-1F19-438B-BC28-BE32F8349FEB}" type="parTrans" cxnId="{EAC96E93-62F5-4E88-92DE-3CBCE57337DA}">
      <dgm:prSet/>
      <dgm:spPr/>
      <dgm:t>
        <a:bodyPr/>
        <a:lstStyle/>
        <a:p>
          <a:endParaRPr lang="en-US"/>
        </a:p>
      </dgm:t>
    </dgm:pt>
    <dgm:pt modelId="{CD5DD88A-37AD-4269-8127-BEAE3E17ABB0}" type="sibTrans" cxnId="{EAC96E93-62F5-4E88-92DE-3CBCE57337DA}">
      <dgm:prSet/>
      <dgm:spPr/>
      <dgm:t>
        <a:bodyPr/>
        <a:lstStyle/>
        <a:p>
          <a:endParaRPr lang="en-US"/>
        </a:p>
      </dgm:t>
    </dgm:pt>
    <dgm:pt modelId="{B7E1FEFF-AF2E-41E2-BF5D-973CBE092B5C}">
      <dgm:prSet custT="1"/>
      <dgm:spPr/>
      <dgm:t>
        <a:bodyPr/>
        <a:lstStyle/>
        <a:p>
          <a:pPr algn="ctr"/>
          <a:r>
            <a:rPr lang="en-US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    Title and Contents</a:t>
          </a:r>
        </a:p>
      </dgm:t>
    </dgm:pt>
    <dgm:pt modelId="{AB852917-D4D6-433B-98E2-C64B0B91B25D}" type="parTrans" cxnId="{E7B5DA46-57BC-42A9-92F0-AAE4B76ADA0D}">
      <dgm:prSet/>
      <dgm:spPr/>
      <dgm:t>
        <a:bodyPr/>
        <a:lstStyle/>
        <a:p>
          <a:endParaRPr lang="en-US"/>
        </a:p>
      </dgm:t>
    </dgm:pt>
    <dgm:pt modelId="{27656850-1A9E-443A-8464-A63556FE8F87}" type="sibTrans" cxnId="{E7B5DA46-57BC-42A9-92F0-AAE4B76ADA0D}">
      <dgm:prSet/>
      <dgm:spPr/>
      <dgm:t>
        <a:bodyPr/>
        <a:lstStyle/>
        <a:p>
          <a:endParaRPr lang="en-US"/>
        </a:p>
      </dgm:t>
    </dgm:pt>
    <dgm:pt modelId="{BB87D867-0722-4541-A63F-E90410713376}">
      <dgm:prSet custT="1"/>
      <dgm:spPr/>
      <dgm:t>
        <a:bodyPr/>
        <a:lstStyle/>
        <a:p>
          <a:r>
            <a:rPr lang="en-US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Page 3</a:t>
          </a:r>
        </a:p>
      </dgm:t>
    </dgm:pt>
    <dgm:pt modelId="{3EDC2B28-6869-4D9A-94FB-C85E63E9EF41}" type="parTrans" cxnId="{3B31B4AF-FEBE-4235-AB19-84D13694181E}">
      <dgm:prSet/>
      <dgm:spPr/>
      <dgm:t>
        <a:bodyPr/>
        <a:lstStyle/>
        <a:p>
          <a:endParaRPr lang="en-US"/>
        </a:p>
      </dgm:t>
    </dgm:pt>
    <dgm:pt modelId="{A8C6A4D2-FF54-469B-878B-97C8E84836A1}" type="sibTrans" cxnId="{3B31B4AF-FEBE-4235-AB19-84D13694181E}">
      <dgm:prSet/>
      <dgm:spPr/>
      <dgm:t>
        <a:bodyPr/>
        <a:lstStyle/>
        <a:p>
          <a:endParaRPr lang="en-US"/>
        </a:p>
      </dgm:t>
    </dgm:pt>
    <dgm:pt modelId="{4D56DD97-7B03-4002-BE4E-0B3B29A384D3}">
      <dgm:prSet custT="1"/>
      <dgm:spPr/>
      <dgm:t>
        <a:bodyPr/>
        <a:lstStyle/>
        <a:p>
          <a:pPr algn="ctr"/>
          <a:r>
            <a:rPr lang="en-US" sz="1100" dirty="0"/>
            <a:t>	</a:t>
          </a:r>
          <a:r>
            <a:rPr lang="en-US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Aims and Objectives</a:t>
          </a:r>
        </a:p>
      </dgm:t>
    </dgm:pt>
    <dgm:pt modelId="{F0133FD8-8340-424D-9751-C8AD51838352}" type="parTrans" cxnId="{0C6143B0-2840-4084-A324-A7F42EAC8323}">
      <dgm:prSet/>
      <dgm:spPr/>
      <dgm:t>
        <a:bodyPr/>
        <a:lstStyle/>
        <a:p>
          <a:endParaRPr lang="en-US"/>
        </a:p>
      </dgm:t>
    </dgm:pt>
    <dgm:pt modelId="{E23B9707-C84C-4CB6-B274-7B03F0152771}" type="sibTrans" cxnId="{0C6143B0-2840-4084-A324-A7F42EAC8323}">
      <dgm:prSet/>
      <dgm:spPr/>
      <dgm:t>
        <a:bodyPr/>
        <a:lstStyle/>
        <a:p>
          <a:endParaRPr lang="en-US"/>
        </a:p>
      </dgm:t>
    </dgm:pt>
    <dgm:pt modelId="{89D6F28D-4CA0-4D21-8EB2-2BD092B1924E}">
      <dgm:prSet custT="1"/>
      <dgm:spPr/>
      <dgm:t>
        <a:bodyPr/>
        <a:lstStyle/>
        <a:p>
          <a:r>
            <a:rPr lang="en-US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Page 4</a:t>
          </a:r>
        </a:p>
      </dgm:t>
    </dgm:pt>
    <dgm:pt modelId="{44049058-C912-4F36-936F-478D4EA7EA15}" type="parTrans" cxnId="{125BFA35-8E16-4A0D-9D40-11F247302F0F}">
      <dgm:prSet/>
      <dgm:spPr/>
      <dgm:t>
        <a:bodyPr/>
        <a:lstStyle/>
        <a:p>
          <a:endParaRPr lang="en-US"/>
        </a:p>
      </dgm:t>
    </dgm:pt>
    <dgm:pt modelId="{03C7118B-9461-4542-A451-1A71BAA11417}" type="sibTrans" cxnId="{125BFA35-8E16-4A0D-9D40-11F247302F0F}">
      <dgm:prSet/>
      <dgm:spPr/>
      <dgm:t>
        <a:bodyPr/>
        <a:lstStyle/>
        <a:p>
          <a:endParaRPr lang="en-US"/>
        </a:p>
      </dgm:t>
    </dgm:pt>
    <dgm:pt modelId="{041958E8-BE87-46C5-AE33-A74B8ACDE898}">
      <dgm:prSet custT="1"/>
      <dgm:spPr/>
      <dgm:t>
        <a:bodyPr/>
        <a:lstStyle/>
        <a:p>
          <a:pPr algn="ctr"/>
          <a:r>
            <a:rPr lang="en-US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Advantages of Digital Media</a:t>
          </a:r>
        </a:p>
      </dgm:t>
    </dgm:pt>
    <dgm:pt modelId="{F23C8E33-CA39-4744-AC9D-1545A0CDEE01}" type="parTrans" cxnId="{DA2A6031-28BF-4545-A094-617FCB89E6EE}">
      <dgm:prSet/>
      <dgm:spPr/>
      <dgm:t>
        <a:bodyPr/>
        <a:lstStyle/>
        <a:p>
          <a:endParaRPr lang="en-US"/>
        </a:p>
      </dgm:t>
    </dgm:pt>
    <dgm:pt modelId="{86366BEB-30AA-4782-A3B2-6B024D859F48}" type="sibTrans" cxnId="{DA2A6031-28BF-4545-A094-617FCB89E6EE}">
      <dgm:prSet/>
      <dgm:spPr/>
      <dgm:t>
        <a:bodyPr/>
        <a:lstStyle/>
        <a:p>
          <a:endParaRPr lang="en-US"/>
        </a:p>
      </dgm:t>
    </dgm:pt>
    <dgm:pt modelId="{7561AE3B-A7C0-4585-8CF8-C9B43A2EDA09}">
      <dgm:prSet custT="1"/>
      <dgm:spPr/>
      <dgm:t>
        <a:bodyPr/>
        <a:lstStyle/>
        <a:p>
          <a:r>
            <a:rPr lang="en-US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Page 5</a:t>
          </a:r>
        </a:p>
      </dgm:t>
    </dgm:pt>
    <dgm:pt modelId="{2ACB5F45-BFEF-450F-AEF1-BC7DAEC115EF}" type="parTrans" cxnId="{FD45169A-D0F9-4367-A355-FC7EE69EC480}">
      <dgm:prSet/>
      <dgm:spPr/>
      <dgm:t>
        <a:bodyPr/>
        <a:lstStyle/>
        <a:p>
          <a:endParaRPr lang="en-US"/>
        </a:p>
      </dgm:t>
    </dgm:pt>
    <dgm:pt modelId="{E79AE4CA-BD2E-42DA-9954-DAEF8FAFF5CF}" type="sibTrans" cxnId="{FD45169A-D0F9-4367-A355-FC7EE69EC480}">
      <dgm:prSet/>
      <dgm:spPr/>
      <dgm:t>
        <a:bodyPr/>
        <a:lstStyle/>
        <a:p>
          <a:endParaRPr lang="en-US"/>
        </a:p>
      </dgm:t>
    </dgm:pt>
    <dgm:pt modelId="{E228654B-DA1C-4438-85E5-8A383F9641A1}">
      <dgm:prSet custT="1"/>
      <dgm:spPr/>
      <dgm:t>
        <a:bodyPr/>
        <a:lstStyle/>
        <a:p>
          <a:pPr algn="ctr"/>
          <a:r>
            <a:rPr lang="en-US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Disadvantages of Digital Media</a:t>
          </a:r>
        </a:p>
      </dgm:t>
    </dgm:pt>
    <dgm:pt modelId="{214BB506-CC16-405E-AB89-1E0483E620C6}" type="parTrans" cxnId="{3410A987-D9CF-453A-9D93-861182054388}">
      <dgm:prSet/>
      <dgm:spPr/>
      <dgm:t>
        <a:bodyPr/>
        <a:lstStyle/>
        <a:p>
          <a:endParaRPr lang="en-US"/>
        </a:p>
      </dgm:t>
    </dgm:pt>
    <dgm:pt modelId="{334FDD05-627A-4BB3-8D26-825EABD1A1BA}" type="sibTrans" cxnId="{3410A987-D9CF-453A-9D93-861182054388}">
      <dgm:prSet/>
      <dgm:spPr/>
      <dgm:t>
        <a:bodyPr/>
        <a:lstStyle/>
        <a:p>
          <a:endParaRPr lang="en-US"/>
        </a:p>
      </dgm:t>
    </dgm:pt>
    <dgm:pt modelId="{BE5146EC-079E-4D92-AB77-541ADB1AF367}">
      <dgm:prSet custT="1"/>
      <dgm:spPr/>
      <dgm:t>
        <a:bodyPr/>
        <a:lstStyle/>
        <a:p>
          <a:r>
            <a:rPr lang="en-US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Page 6</a:t>
          </a:r>
        </a:p>
      </dgm:t>
    </dgm:pt>
    <dgm:pt modelId="{A460BF6B-ADCC-4672-9E2E-D1C83F5E794A}" type="parTrans" cxnId="{661C8DCD-BCCC-4D56-99DE-9B397EF8733F}">
      <dgm:prSet/>
      <dgm:spPr/>
      <dgm:t>
        <a:bodyPr/>
        <a:lstStyle/>
        <a:p>
          <a:endParaRPr lang="en-US"/>
        </a:p>
      </dgm:t>
    </dgm:pt>
    <dgm:pt modelId="{C9A0C661-0E33-4643-AC3A-11F9236EF63A}" type="sibTrans" cxnId="{661C8DCD-BCCC-4D56-99DE-9B397EF8733F}">
      <dgm:prSet/>
      <dgm:spPr/>
      <dgm:t>
        <a:bodyPr/>
        <a:lstStyle/>
        <a:p>
          <a:endParaRPr lang="en-US"/>
        </a:p>
      </dgm:t>
    </dgm:pt>
    <dgm:pt modelId="{E0DF08BF-EBA8-459B-9874-B318941D60CC}">
      <dgm:prSet custT="1"/>
      <dgm:spPr/>
      <dgm:t>
        <a:bodyPr/>
        <a:lstStyle/>
        <a:p>
          <a:pPr algn="ctr"/>
          <a:r>
            <a:rPr lang="en-US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Decision</a:t>
          </a:r>
        </a:p>
      </dgm:t>
    </dgm:pt>
    <dgm:pt modelId="{F0BB8D9C-BF7D-4553-B3CF-BD39E585B949}" type="parTrans" cxnId="{A34F9524-0743-4AA3-A762-BDEDAACEEA5E}">
      <dgm:prSet/>
      <dgm:spPr/>
      <dgm:t>
        <a:bodyPr/>
        <a:lstStyle/>
        <a:p>
          <a:endParaRPr lang="en-US"/>
        </a:p>
      </dgm:t>
    </dgm:pt>
    <dgm:pt modelId="{A1180625-2F9F-4EB0-8118-15C9C9A2E29F}" type="sibTrans" cxnId="{A34F9524-0743-4AA3-A762-BDEDAACEEA5E}">
      <dgm:prSet/>
      <dgm:spPr/>
      <dgm:t>
        <a:bodyPr/>
        <a:lstStyle/>
        <a:p>
          <a:endParaRPr lang="en-US"/>
        </a:p>
      </dgm:t>
    </dgm:pt>
    <dgm:pt modelId="{2CE5A7AA-233B-43FC-BDFC-93719B14DBF6}">
      <dgm:prSet custT="1"/>
      <dgm:spPr/>
      <dgm:t>
        <a:bodyPr/>
        <a:lstStyle/>
        <a:p>
          <a:r>
            <a:rPr lang="en-US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Page 7</a:t>
          </a:r>
        </a:p>
      </dgm:t>
    </dgm:pt>
    <dgm:pt modelId="{5DFF39F5-2423-4120-805A-8528CF5F60F4}" type="parTrans" cxnId="{055600F5-C195-43FD-89DC-AE6A24A0A4FC}">
      <dgm:prSet/>
      <dgm:spPr/>
      <dgm:t>
        <a:bodyPr/>
        <a:lstStyle/>
        <a:p>
          <a:endParaRPr lang="en-US"/>
        </a:p>
      </dgm:t>
    </dgm:pt>
    <dgm:pt modelId="{C4BFD205-A69D-455E-ACAD-8519733082DF}" type="sibTrans" cxnId="{055600F5-C195-43FD-89DC-AE6A24A0A4FC}">
      <dgm:prSet/>
      <dgm:spPr/>
      <dgm:t>
        <a:bodyPr/>
        <a:lstStyle/>
        <a:p>
          <a:endParaRPr lang="en-US"/>
        </a:p>
      </dgm:t>
    </dgm:pt>
    <dgm:pt modelId="{CAC72BA0-478F-4DA3-B2D7-91CDB76B5BD3}">
      <dgm:prSet custT="1"/>
      <dgm:spPr/>
      <dgm:t>
        <a:bodyPr/>
        <a:lstStyle/>
        <a:p>
          <a:r>
            <a:rPr lang="en-US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Page 8, 9</a:t>
          </a:r>
        </a:p>
      </dgm:t>
    </dgm:pt>
    <dgm:pt modelId="{7A6CEA26-EB42-43EE-82B3-EB507F5F21ED}" type="parTrans" cxnId="{F31939D8-1352-4B29-9F58-CD17E1C120C6}">
      <dgm:prSet/>
      <dgm:spPr/>
      <dgm:t>
        <a:bodyPr/>
        <a:lstStyle/>
        <a:p>
          <a:endParaRPr lang="en-US"/>
        </a:p>
      </dgm:t>
    </dgm:pt>
    <dgm:pt modelId="{40DDFEDC-A2B2-42C2-9683-B8A7E316C947}" type="sibTrans" cxnId="{F31939D8-1352-4B29-9F58-CD17E1C120C6}">
      <dgm:prSet/>
      <dgm:spPr/>
      <dgm:t>
        <a:bodyPr/>
        <a:lstStyle/>
        <a:p>
          <a:endParaRPr lang="en-US"/>
        </a:p>
      </dgm:t>
    </dgm:pt>
    <dgm:pt modelId="{1560CA88-1144-4E79-94AC-B186B0C12B65}">
      <dgm:prSet custT="1"/>
      <dgm:spPr/>
      <dgm:t>
        <a:bodyPr/>
        <a:lstStyle/>
        <a:p>
          <a:pPr algn="ctr"/>
          <a:r>
            <a:rPr lang="en-US" sz="2300" dirty="0"/>
            <a:t> </a:t>
          </a:r>
          <a:r>
            <a:rPr lang="en-US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Recommendations and References</a:t>
          </a:r>
        </a:p>
      </dgm:t>
    </dgm:pt>
    <dgm:pt modelId="{5681BC48-2143-4064-B083-4336214EC0E0}" type="parTrans" cxnId="{6928BF2E-85E0-4C7D-84EA-F50EC32B4B2A}">
      <dgm:prSet/>
      <dgm:spPr/>
      <dgm:t>
        <a:bodyPr/>
        <a:lstStyle/>
        <a:p>
          <a:endParaRPr lang="en-US"/>
        </a:p>
      </dgm:t>
    </dgm:pt>
    <dgm:pt modelId="{1528EEA6-5B97-4D3D-A440-7735FEB00A5F}" type="sibTrans" cxnId="{6928BF2E-85E0-4C7D-84EA-F50EC32B4B2A}">
      <dgm:prSet/>
      <dgm:spPr/>
      <dgm:t>
        <a:bodyPr/>
        <a:lstStyle/>
        <a:p>
          <a:endParaRPr lang="en-US"/>
        </a:p>
      </dgm:t>
    </dgm:pt>
    <dgm:pt modelId="{AA4ABD9E-B7CB-4AEB-9B26-E57AE3C6B692}">
      <dgm:prSet custT="1"/>
      <dgm:spPr/>
      <dgm:t>
        <a:bodyPr/>
        <a:lstStyle/>
        <a:p>
          <a:pPr algn="ctr"/>
          <a:r>
            <a:rPr lang="en-US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Justification of Decision</a:t>
          </a:r>
        </a:p>
      </dgm:t>
    </dgm:pt>
    <dgm:pt modelId="{876036CB-F902-40F9-9910-6A0B309C97F3}" type="sibTrans" cxnId="{9DBBF10B-9542-4563-837C-6E98EA9BAD38}">
      <dgm:prSet/>
      <dgm:spPr/>
      <dgm:t>
        <a:bodyPr/>
        <a:lstStyle/>
        <a:p>
          <a:endParaRPr lang="en-US"/>
        </a:p>
      </dgm:t>
    </dgm:pt>
    <dgm:pt modelId="{4CFA2B4D-33DB-4901-9E2F-2B1A74842838}" type="parTrans" cxnId="{9DBBF10B-9542-4563-837C-6E98EA9BAD38}">
      <dgm:prSet/>
      <dgm:spPr/>
      <dgm:t>
        <a:bodyPr/>
        <a:lstStyle/>
        <a:p>
          <a:endParaRPr lang="en-US"/>
        </a:p>
      </dgm:t>
    </dgm:pt>
    <dgm:pt modelId="{28C1D4E3-20F2-4FB0-8FEF-A617ECAF7880}" type="pres">
      <dgm:prSet presAssocID="{E74033F7-6CBE-46C9-BB8C-2FBB05C55AFC}" presName="Name0" presStyleCnt="0">
        <dgm:presLayoutVars>
          <dgm:dir/>
          <dgm:animLvl val="lvl"/>
          <dgm:resizeHandles val="exact"/>
        </dgm:presLayoutVars>
      </dgm:prSet>
      <dgm:spPr/>
    </dgm:pt>
    <dgm:pt modelId="{6BBA2E04-ED20-496F-9F18-9BBE0922FA5F}" type="pres">
      <dgm:prSet presAssocID="{E5792C4F-402D-4D02-B3E9-FD0B1ECABE38}" presName="linNode" presStyleCnt="0"/>
      <dgm:spPr/>
    </dgm:pt>
    <dgm:pt modelId="{95DBA427-23E0-422C-AE39-929F648A80F1}" type="pres">
      <dgm:prSet presAssocID="{E5792C4F-402D-4D02-B3E9-FD0B1ECABE38}" presName="parentText" presStyleLbl="solidFgAcc1" presStyleIdx="0" presStyleCnt="7">
        <dgm:presLayoutVars>
          <dgm:chMax val="1"/>
          <dgm:bulletEnabled/>
        </dgm:presLayoutVars>
      </dgm:prSet>
      <dgm:spPr/>
    </dgm:pt>
    <dgm:pt modelId="{D0015048-1E79-4C03-8616-33296A482537}" type="pres">
      <dgm:prSet presAssocID="{E5792C4F-402D-4D02-B3E9-FD0B1ECABE38}" presName="descendantText" presStyleLbl="alignNode1" presStyleIdx="0" presStyleCnt="7">
        <dgm:presLayoutVars>
          <dgm:bulletEnabled/>
        </dgm:presLayoutVars>
      </dgm:prSet>
      <dgm:spPr/>
    </dgm:pt>
    <dgm:pt modelId="{0E6C3D05-E93E-40CF-B271-D7CBC8A558C0}" type="pres">
      <dgm:prSet presAssocID="{CD5DD88A-37AD-4269-8127-BEAE3E17ABB0}" presName="sp" presStyleCnt="0"/>
      <dgm:spPr/>
    </dgm:pt>
    <dgm:pt modelId="{BE1C6F57-A7CF-4187-B8D6-3B82A1BE55AC}" type="pres">
      <dgm:prSet presAssocID="{BB87D867-0722-4541-A63F-E90410713376}" presName="linNode" presStyleCnt="0"/>
      <dgm:spPr/>
    </dgm:pt>
    <dgm:pt modelId="{6E93B8E8-DF9A-47F5-A5A2-57601C9B13F9}" type="pres">
      <dgm:prSet presAssocID="{BB87D867-0722-4541-A63F-E90410713376}" presName="parentText" presStyleLbl="solidFgAcc1" presStyleIdx="1" presStyleCnt="7">
        <dgm:presLayoutVars>
          <dgm:chMax val="1"/>
          <dgm:bulletEnabled/>
        </dgm:presLayoutVars>
      </dgm:prSet>
      <dgm:spPr/>
    </dgm:pt>
    <dgm:pt modelId="{7E7D62CD-44B5-462B-BF4B-AA41C861ED81}" type="pres">
      <dgm:prSet presAssocID="{BB87D867-0722-4541-A63F-E90410713376}" presName="descendantText" presStyleLbl="alignNode1" presStyleIdx="1" presStyleCnt="7">
        <dgm:presLayoutVars>
          <dgm:bulletEnabled/>
        </dgm:presLayoutVars>
      </dgm:prSet>
      <dgm:spPr/>
    </dgm:pt>
    <dgm:pt modelId="{89261162-0B97-414A-9B4B-3DE880C5A4BB}" type="pres">
      <dgm:prSet presAssocID="{A8C6A4D2-FF54-469B-878B-97C8E84836A1}" presName="sp" presStyleCnt="0"/>
      <dgm:spPr/>
    </dgm:pt>
    <dgm:pt modelId="{A9800187-F39D-4AF2-9847-19C1D48CF69D}" type="pres">
      <dgm:prSet presAssocID="{89D6F28D-4CA0-4D21-8EB2-2BD092B1924E}" presName="linNode" presStyleCnt="0"/>
      <dgm:spPr/>
    </dgm:pt>
    <dgm:pt modelId="{00D67C59-1DB3-4C9C-B134-8412356C184B}" type="pres">
      <dgm:prSet presAssocID="{89D6F28D-4CA0-4D21-8EB2-2BD092B1924E}" presName="parentText" presStyleLbl="solidFgAcc1" presStyleIdx="2" presStyleCnt="7">
        <dgm:presLayoutVars>
          <dgm:chMax val="1"/>
          <dgm:bulletEnabled/>
        </dgm:presLayoutVars>
      </dgm:prSet>
      <dgm:spPr/>
    </dgm:pt>
    <dgm:pt modelId="{428AD9A8-4724-4745-904F-0CC462381266}" type="pres">
      <dgm:prSet presAssocID="{89D6F28D-4CA0-4D21-8EB2-2BD092B1924E}" presName="descendantText" presStyleLbl="alignNode1" presStyleIdx="2" presStyleCnt="7">
        <dgm:presLayoutVars>
          <dgm:bulletEnabled/>
        </dgm:presLayoutVars>
      </dgm:prSet>
      <dgm:spPr/>
    </dgm:pt>
    <dgm:pt modelId="{0F705B93-52C7-4393-978C-735A001A3D2B}" type="pres">
      <dgm:prSet presAssocID="{03C7118B-9461-4542-A451-1A71BAA11417}" presName="sp" presStyleCnt="0"/>
      <dgm:spPr/>
    </dgm:pt>
    <dgm:pt modelId="{CA00899E-83D1-4FAB-BE5C-74A7302308AC}" type="pres">
      <dgm:prSet presAssocID="{7561AE3B-A7C0-4585-8CF8-C9B43A2EDA09}" presName="linNode" presStyleCnt="0"/>
      <dgm:spPr/>
    </dgm:pt>
    <dgm:pt modelId="{0CD8EFF8-37CD-498F-AE25-55C1E9F4332D}" type="pres">
      <dgm:prSet presAssocID="{7561AE3B-A7C0-4585-8CF8-C9B43A2EDA09}" presName="parentText" presStyleLbl="solidFgAcc1" presStyleIdx="3" presStyleCnt="7">
        <dgm:presLayoutVars>
          <dgm:chMax val="1"/>
          <dgm:bulletEnabled/>
        </dgm:presLayoutVars>
      </dgm:prSet>
      <dgm:spPr/>
    </dgm:pt>
    <dgm:pt modelId="{B6757B3B-64F3-4707-8D25-476BF4F4B537}" type="pres">
      <dgm:prSet presAssocID="{7561AE3B-A7C0-4585-8CF8-C9B43A2EDA09}" presName="descendantText" presStyleLbl="alignNode1" presStyleIdx="3" presStyleCnt="7">
        <dgm:presLayoutVars>
          <dgm:bulletEnabled/>
        </dgm:presLayoutVars>
      </dgm:prSet>
      <dgm:spPr/>
    </dgm:pt>
    <dgm:pt modelId="{A7CEB9E0-0BC5-45DB-9517-F9B56C6A955C}" type="pres">
      <dgm:prSet presAssocID="{E79AE4CA-BD2E-42DA-9954-DAEF8FAFF5CF}" presName="sp" presStyleCnt="0"/>
      <dgm:spPr/>
    </dgm:pt>
    <dgm:pt modelId="{2658DBB2-4345-4772-85AB-F8A2A7CF6902}" type="pres">
      <dgm:prSet presAssocID="{BE5146EC-079E-4D92-AB77-541ADB1AF367}" presName="linNode" presStyleCnt="0"/>
      <dgm:spPr/>
    </dgm:pt>
    <dgm:pt modelId="{3D77203B-6689-46C7-AA4A-98086EB29645}" type="pres">
      <dgm:prSet presAssocID="{BE5146EC-079E-4D92-AB77-541ADB1AF367}" presName="parentText" presStyleLbl="solidFgAcc1" presStyleIdx="4" presStyleCnt="7">
        <dgm:presLayoutVars>
          <dgm:chMax val="1"/>
          <dgm:bulletEnabled/>
        </dgm:presLayoutVars>
      </dgm:prSet>
      <dgm:spPr/>
    </dgm:pt>
    <dgm:pt modelId="{ED9EBEA7-CB93-464B-80E4-EFFF29A499D3}" type="pres">
      <dgm:prSet presAssocID="{BE5146EC-079E-4D92-AB77-541ADB1AF367}" presName="descendantText" presStyleLbl="alignNode1" presStyleIdx="4" presStyleCnt="7">
        <dgm:presLayoutVars>
          <dgm:bulletEnabled/>
        </dgm:presLayoutVars>
      </dgm:prSet>
      <dgm:spPr/>
    </dgm:pt>
    <dgm:pt modelId="{89C6D83E-16A0-48BB-B600-3385DA1EE035}" type="pres">
      <dgm:prSet presAssocID="{C9A0C661-0E33-4643-AC3A-11F9236EF63A}" presName="sp" presStyleCnt="0"/>
      <dgm:spPr/>
    </dgm:pt>
    <dgm:pt modelId="{9F0D525E-5317-4C63-A603-ED412F24D317}" type="pres">
      <dgm:prSet presAssocID="{2CE5A7AA-233B-43FC-BDFC-93719B14DBF6}" presName="linNode" presStyleCnt="0"/>
      <dgm:spPr/>
    </dgm:pt>
    <dgm:pt modelId="{0BC861BE-C293-4FCE-9E1B-F8FEB8830C9B}" type="pres">
      <dgm:prSet presAssocID="{2CE5A7AA-233B-43FC-BDFC-93719B14DBF6}" presName="parentText" presStyleLbl="solidFgAcc1" presStyleIdx="5" presStyleCnt="7">
        <dgm:presLayoutVars>
          <dgm:chMax val="1"/>
          <dgm:bulletEnabled/>
        </dgm:presLayoutVars>
      </dgm:prSet>
      <dgm:spPr/>
    </dgm:pt>
    <dgm:pt modelId="{3AC279B0-C9BB-42A3-8935-8EFE86053A02}" type="pres">
      <dgm:prSet presAssocID="{2CE5A7AA-233B-43FC-BDFC-93719B14DBF6}" presName="descendantText" presStyleLbl="alignNode1" presStyleIdx="5" presStyleCnt="7">
        <dgm:presLayoutVars>
          <dgm:bulletEnabled/>
        </dgm:presLayoutVars>
      </dgm:prSet>
      <dgm:spPr/>
    </dgm:pt>
    <dgm:pt modelId="{0A161B19-4EA2-4D97-AD37-D9744BB82E78}" type="pres">
      <dgm:prSet presAssocID="{C4BFD205-A69D-455E-ACAD-8519733082DF}" presName="sp" presStyleCnt="0"/>
      <dgm:spPr/>
    </dgm:pt>
    <dgm:pt modelId="{99FC95FF-5901-4596-91F6-41D60D141187}" type="pres">
      <dgm:prSet presAssocID="{CAC72BA0-478F-4DA3-B2D7-91CDB76B5BD3}" presName="linNode" presStyleCnt="0"/>
      <dgm:spPr/>
    </dgm:pt>
    <dgm:pt modelId="{D07C96D0-76F4-46AB-9F8F-C07792130452}" type="pres">
      <dgm:prSet presAssocID="{CAC72BA0-478F-4DA3-B2D7-91CDB76B5BD3}" presName="parentText" presStyleLbl="solidFgAcc1" presStyleIdx="6" presStyleCnt="7">
        <dgm:presLayoutVars>
          <dgm:chMax val="1"/>
          <dgm:bulletEnabled/>
        </dgm:presLayoutVars>
      </dgm:prSet>
      <dgm:spPr/>
    </dgm:pt>
    <dgm:pt modelId="{597AA831-EB26-4C19-814C-EB77818913C9}" type="pres">
      <dgm:prSet presAssocID="{CAC72BA0-478F-4DA3-B2D7-91CDB76B5BD3}" presName="descendantText" presStyleLbl="alignNode1" presStyleIdx="6" presStyleCnt="7">
        <dgm:presLayoutVars>
          <dgm:bulletEnabled/>
        </dgm:presLayoutVars>
      </dgm:prSet>
      <dgm:spPr/>
    </dgm:pt>
  </dgm:ptLst>
  <dgm:cxnLst>
    <dgm:cxn modelId="{5381190A-D9CD-4CB7-87FB-39E49D8B67CD}" type="presOf" srcId="{CAC72BA0-478F-4DA3-B2D7-91CDB76B5BD3}" destId="{D07C96D0-76F4-46AB-9F8F-C07792130452}" srcOrd="0" destOrd="0" presId="urn:microsoft.com/office/officeart/2016/7/layout/VerticalHollowActionList"/>
    <dgm:cxn modelId="{9DBBF10B-9542-4563-837C-6E98EA9BAD38}" srcId="{2CE5A7AA-233B-43FC-BDFC-93719B14DBF6}" destId="{AA4ABD9E-B7CB-4AEB-9B26-E57AE3C6B692}" srcOrd="0" destOrd="0" parTransId="{4CFA2B4D-33DB-4901-9E2F-2B1A74842838}" sibTransId="{876036CB-F902-40F9-9910-6A0B309C97F3}"/>
    <dgm:cxn modelId="{D04A5C0E-B7DB-4368-83C0-EC0BAA3457E0}" type="presOf" srcId="{041958E8-BE87-46C5-AE33-A74B8ACDE898}" destId="{428AD9A8-4724-4745-904F-0CC462381266}" srcOrd="0" destOrd="0" presId="urn:microsoft.com/office/officeart/2016/7/layout/VerticalHollowActionList"/>
    <dgm:cxn modelId="{95221016-7B3F-44A6-B40A-DB3FC1A7B6B7}" type="presOf" srcId="{E228654B-DA1C-4438-85E5-8A383F9641A1}" destId="{B6757B3B-64F3-4707-8D25-476BF4F4B537}" srcOrd="0" destOrd="0" presId="urn:microsoft.com/office/officeart/2016/7/layout/VerticalHollowActionList"/>
    <dgm:cxn modelId="{A34F9524-0743-4AA3-A762-BDEDAACEEA5E}" srcId="{BE5146EC-079E-4D92-AB77-541ADB1AF367}" destId="{E0DF08BF-EBA8-459B-9874-B318941D60CC}" srcOrd="0" destOrd="0" parTransId="{F0BB8D9C-BF7D-4553-B3CF-BD39E585B949}" sibTransId="{A1180625-2F9F-4EB0-8118-15C9C9A2E29F}"/>
    <dgm:cxn modelId="{2E1C5D29-2C93-44B4-AA94-BCCDBFDC1D48}" type="presOf" srcId="{BB87D867-0722-4541-A63F-E90410713376}" destId="{6E93B8E8-DF9A-47F5-A5A2-57601C9B13F9}" srcOrd="0" destOrd="0" presId="urn:microsoft.com/office/officeart/2016/7/layout/VerticalHollowActionList"/>
    <dgm:cxn modelId="{6928BF2E-85E0-4C7D-84EA-F50EC32B4B2A}" srcId="{CAC72BA0-478F-4DA3-B2D7-91CDB76B5BD3}" destId="{1560CA88-1144-4E79-94AC-B186B0C12B65}" srcOrd="0" destOrd="0" parTransId="{5681BC48-2143-4064-B083-4336214EC0E0}" sibTransId="{1528EEA6-5B97-4D3D-A440-7735FEB00A5F}"/>
    <dgm:cxn modelId="{DA2A6031-28BF-4545-A094-617FCB89E6EE}" srcId="{89D6F28D-4CA0-4D21-8EB2-2BD092B1924E}" destId="{041958E8-BE87-46C5-AE33-A74B8ACDE898}" srcOrd="0" destOrd="0" parTransId="{F23C8E33-CA39-4744-AC9D-1545A0CDEE01}" sibTransId="{86366BEB-30AA-4782-A3B2-6B024D859F48}"/>
    <dgm:cxn modelId="{32268F32-E5A6-4EBA-AE13-693034050B2F}" type="presOf" srcId="{E74033F7-6CBE-46C9-BB8C-2FBB05C55AFC}" destId="{28C1D4E3-20F2-4FB0-8FEF-A617ECAF7880}" srcOrd="0" destOrd="0" presId="urn:microsoft.com/office/officeart/2016/7/layout/VerticalHollowActionList"/>
    <dgm:cxn modelId="{125BFA35-8E16-4A0D-9D40-11F247302F0F}" srcId="{E74033F7-6CBE-46C9-BB8C-2FBB05C55AFC}" destId="{89D6F28D-4CA0-4D21-8EB2-2BD092B1924E}" srcOrd="2" destOrd="0" parTransId="{44049058-C912-4F36-936F-478D4EA7EA15}" sibTransId="{03C7118B-9461-4542-A451-1A71BAA11417}"/>
    <dgm:cxn modelId="{4D46DB5E-6931-485C-9D70-AAE9EB4505ED}" type="presOf" srcId="{4D56DD97-7B03-4002-BE4E-0B3B29A384D3}" destId="{7E7D62CD-44B5-462B-BF4B-AA41C861ED81}" srcOrd="0" destOrd="0" presId="urn:microsoft.com/office/officeart/2016/7/layout/VerticalHollowActionList"/>
    <dgm:cxn modelId="{E7B5DA46-57BC-42A9-92F0-AAE4B76ADA0D}" srcId="{E5792C4F-402D-4D02-B3E9-FD0B1ECABE38}" destId="{B7E1FEFF-AF2E-41E2-BF5D-973CBE092B5C}" srcOrd="0" destOrd="0" parTransId="{AB852917-D4D6-433B-98E2-C64B0B91B25D}" sibTransId="{27656850-1A9E-443A-8464-A63556FE8F87}"/>
    <dgm:cxn modelId="{FD2D0070-A116-44EF-A968-DE844B57A30F}" type="presOf" srcId="{2CE5A7AA-233B-43FC-BDFC-93719B14DBF6}" destId="{0BC861BE-C293-4FCE-9E1B-F8FEB8830C9B}" srcOrd="0" destOrd="0" presId="urn:microsoft.com/office/officeart/2016/7/layout/VerticalHollowActionList"/>
    <dgm:cxn modelId="{D57E5E72-9A12-4709-B1C9-BCEBEF785C61}" type="presOf" srcId="{7561AE3B-A7C0-4585-8CF8-C9B43A2EDA09}" destId="{0CD8EFF8-37CD-498F-AE25-55C1E9F4332D}" srcOrd="0" destOrd="0" presId="urn:microsoft.com/office/officeart/2016/7/layout/VerticalHollowActionList"/>
    <dgm:cxn modelId="{FF4C6B7D-D451-4F57-8E9B-F1A36C0190F7}" type="presOf" srcId="{E5792C4F-402D-4D02-B3E9-FD0B1ECABE38}" destId="{95DBA427-23E0-422C-AE39-929F648A80F1}" srcOrd="0" destOrd="0" presId="urn:microsoft.com/office/officeart/2016/7/layout/VerticalHollowActionList"/>
    <dgm:cxn modelId="{3410A987-D9CF-453A-9D93-861182054388}" srcId="{7561AE3B-A7C0-4585-8CF8-C9B43A2EDA09}" destId="{E228654B-DA1C-4438-85E5-8A383F9641A1}" srcOrd="0" destOrd="0" parTransId="{214BB506-CC16-405E-AB89-1E0483E620C6}" sibTransId="{334FDD05-627A-4BB3-8D26-825EABD1A1BA}"/>
    <dgm:cxn modelId="{EAC96E93-62F5-4E88-92DE-3CBCE57337DA}" srcId="{E74033F7-6CBE-46C9-BB8C-2FBB05C55AFC}" destId="{E5792C4F-402D-4D02-B3E9-FD0B1ECABE38}" srcOrd="0" destOrd="0" parTransId="{289F80F2-1F19-438B-BC28-BE32F8349FEB}" sibTransId="{CD5DD88A-37AD-4269-8127-BEAE3E17ABB0}"/>
    <dgm:cxn modelId="{D6278497-7EFD-480C-BD8B-32EE504D5F23}" type="presOf" srcId="{E0DF08BF-EBA8-459B-9874-B318941D60CC}" destId="{ED9EBEA7-CB93-464B-80E4-EFFF29A499D3}" srcOrd="0" destOrd="0" presId="urn:microsoft.com/office/officeart/2016/7/layout/VerticalHollowActionList"/>
    <dgm:cxn modelId="{FD45169A-D0F9-4367-A355-FC7EE69EC480}" srcId="{E74033F7-6CBE-46C9-BB8C-2FBB05C55AFC}" destId="{7561AE3B-A7C0-4585-8CF8-C9B43A2EDA09}" srcOrd="3" destOrd="0" parTransId="{2ACB5F45-BFEF-450F-AEF1-BC7DAEC115EF}" sibTransId="{E79AE4CA-BD2E-42DA-9954-DAEF8FAFF5CF}"/>
    <dgm:cxn modelId="{DB44DAA6-D637-4278-921C-E02C8D512A3F}" type="presOf" srcId="{1560CA88-1144-4E79-94AC-B186B0C12B65}" destId="{597AA831-EB26-4C19-814C-EB77818913C9}" srcOrd="0" destOrd="0" presId="urn:microsoft.com/office/officeart/2016/7/layout/VerticalHollowActionList"/>
    <dgm:cxn modelId="{3B31B4AF-FEBE-4235-AB19-84D13694181E}" srcId="{E74033F7-6CBE-46C9-BB8C-2FBB05C55AFC}" destId="{BB87D867-0722-4541-A63F-E90410713376}" srcOrd="1" destOrd="0" parTransId="{3EDC2B28-6869-4D9A-94FB-C85E63E9EF41}" sibTransId="{A8C6A4D2-FF54-469B-878B-97C8E84836A1}"/>
    <dgm:cxn modelId="{0C6143B0-2840-4084-A324-A7F42EAC8323}" srcId="{BB87D867-0722-4541-A63F-E90410713376}" destId="{4D56DD97-7B03-4002-BE4E-0B3B29A384D3}" srcOrd="0" destOrd="0" parTransId="{F0133FD8-8340-424D-9751-C8AD51838352}" sibTransId="{E23B9707-C84C-4CB6-B274-7B03F0152771}"/>
    <dgm:cxn modelId="{51A662CA-48C1-4E71-86B4-6C04CC8C89FA}" type="presOf" srcId="{AA4ABD9E-B7CB-4AEB-9B26-E57AE3C6B692}" destId="{3AC279B0-C9BB-42A3-8935-8EFE86053A02}" srcOrd="0" destOrd="0" presId="urn:microsoft.com/office/officeart/2016/7/layout/VerticalHollowActionList"/>
    <dgm:cxn modelId="{661C8DCD-BCCC-4D56-99DE-9B397EF8733F}" srcId="{E74033F7-6CBE-46C9-BB8C-2FBB05C55AFC}" destId="{BE5146EC-079E-4D92-AB77-541ADB1AF367}" srcOrd="4" destOrd="0" parTransId="{A460BF6B-ADCC-4672-9E2E-D1C83F5E794A}" sibTransId="{C9A0C661-0E33-4643-AC3A-11F9236EF63A}"/>
    <dgm:cxn modelId="{5AFE4ED3-C294-4756-B280-73FFEA10EEB5}" type="presOf" srcId="{BE5146EC-079E-4D92-AB77-541ADB1AF367}" destId="{3D77203B-6689-46C7-AA4A-98086EB29645}" srcOrd="0" destOrd="0" presId="urn:microsoft.com/office/officeart/2016/7/layout/VerticalHollowActionList"/>
    <dgm:cxn modelId="{F31939D8-1352-4B29-9F58-CD17E1C120C6}" srcId="{E74033F7-6CBE-46C9-BB8C-2FBB05C55AFC}" destId="{CAC72BA0-478F-4DA3-B2D7-91CDB76B5BD3}" srcOrd="6" destOrd="0" parTransId="{7A6CEA26-EB42-43EE-82B3-EB507F5F21ED}" sibTransId="{40DDFEDC-A2B2-42C2-9683-B8A7E316C947}"/>
    <dgm:cxn modelId="{055600F5-C195-43FD-89DC-AE6A24A0A4FC}" srcId="{E74033F7-6CBE-46C9-BB8C-2FBB05C55AFC}" destId="{2CE5A7AA-233B-43FC-BDFC-93719B14DBF6}" srcOrd="5" destOrd="0" parTransId="{5DFF39F5-2423-4120-805A-8528CF5F60F4}" sibTransId="{C4BFD205-A69D-455E-ACAD-8519733082DF}"/>
    <dgm:cxn modelId="{1A2A61F9-4452-41A9-8C84-D51857C46404}" type="presOf" srcId="{89D6F28D-4CA0-4D21-8EB2-2BD092B1924E}" destId="{00D67C59-1DB3-4C9C-B134-8412356C184B}" srcOrd="0" destOrd="0" presId="urn:microsoft.com/office/officeart/2016/7/layout/VerticalHollowActionList"/>
    <dgm:cxn modelId="{0B8149FF-5962-4B63-BE41-D5ABA7F7A336}" type="presOf" srcId="{B7E1FEFF-AF2E-41E2-BF5D-973CBE092B5C}" destId="{D0015048-1E79-4C03-8616-33296A482537}" srcOrd="0" destOrd="0" presId="urn:microsoft.com/office/officeart/2016/7/layout/VerticalHollowActionList"/>
    <dgm:cxn modelId="{26E7F9E3-189F-47D1-BF8B-F463E3CB4A55}" type="presParOf" srcId="{28C1D4E3-20F2-4FB0-8FEF-A617ECAF7880}" destId="{6BBA2E04-ED20-496F-9F18-9BBE0922FA5F}" srcOrd="0" destOrd="0" presId="urn:microsoft.com/office/officeart/2016/7/layout/VerticalHollowActionList"/>
    <dgm:cxn modelId="{A3830AAD-DC7F-4FDF-AD19-8E9AA614D8FE}" type="presParOf" srcId="{6BBA2E04-ED20-496F-9F18-9BBE0922FA5F}" destId="{95DBA427-23E0-422C-AE39-929F648A80F1}" srcOrd="0" destOrd="0" presId="urn:microsoft.com/office/officeart/2016/7/layout/VerticalHollowActionList"/>
    <dgm:cxn modelId="{3B7085D0-2028-4C16-B3E7-A3DF20313DC1}" type="presParOf" srcId="{6BBA2E04-ED20-496F-9F18-9BBE0922FA5F}" destId="{D0015048-1E79-4C03-8616-33296A482537}" srcOrd="1" destOrd="0" presId="urn:microsoft.com/office/officeart/2016/7/layout/VerticalHollowActionList"/>
    <dgm:cxn modelId="{0FF64676-A089-40C7-A2C6-4E637FB8CF50}" type="presParOf" srcId="{28C1D4E3-20F2-4FB0-8FEF-A617ECAF7880}" destId="{0E6C3D05-E93E-40CF-B271-D7CBC8A558C0}" srcOrd="1" destOrd="0" presId="urn:microsoft.com/office/officeart/2016/7/layout/VerticalHollowActionList"/>
    <dgm:cxn modelId="{1F9631AA-1D51-42B9-ABCD-2CF20B2A633B}" type="presParOf" srcId="{28C1D4E3-20F2-4FB0-8FEF-A617ECAF7880}" destId="{BE1C6F57-A7CF-4187-B8D6-3B82A1BE55AC}" srcOrd="2" destOrd="0" presId="urn:microsoft.com/office/officeart/2016/7/layout/VerticalHollowActionList"/>
    <dgm:cxn modelId="{2C02AF10-E3EE-4C64-98F2-E68C46AA0883}" type="presParOf" srcId="{BE1C6F57-A7CF-4187-B8D6-3B82A1BE55AC}" destId="{6E93B8E8-DF9A-47F5-A5A2-57601C9B13F9}" srcOrd="0" destOrd="0" presId="urn:microsoft.com/office/officeart/2016/7/layout/VerticalHollowActionList"/>
    <dgm:cxn modelId="{52DD260F-E8AE-4742-AA74-E4987E3ADAF3}" type="presParOf" srcId="{BE1C6F57-A7CF-4187-B8D6-3B82A1BE55AC}" destId="{7E7D62CD-44B5-462B-BF4B-AA41C861ED81}" srcOrd="1" destOrd="0" presId="urn:microsoft.com/office/officeart/2016/7/layout/VerticalHollowActionList"/>
    <dgm:cxn modelId="{20831E8B-8BFC-4196-B8D0-141EAE81438E}" type="presParOf" srcId="{28C1D4E3-20F2-4FB0-8FEF-A617ECAF7880}" destId="{89261162-0B97-414A-9B4B-3DE880C5A4BB}" srcOrd="3" destOrd="0" presId="urn:microsoft.com/office/officeart/2016/7/layout/VerticalHollowActionList"/>
    <dgm:cxn modelId="{0B41D4FE-52CF-4E41-9015-590051B5CDFA}" type="presParOf" srcId="{28C1D4E3-20F2-4FB0-8FEF-A617ECAF7880}" destId="{A9800187-F39D-4AF2-9847-19C1D48CF69D}" srcOrd="4" destOrd="0" presId="urn:microsoft.com/office/officeart/2016/7/layout/VerticalHollowActionList"/>
    <dgm:cxn modelId="{36A612C8-20EC-419E-819F-AB902C331BF8}" type="presParOf" srcId="{A9800187-F39D-4AF2-9847-19C1D48CF69D}" destId="{00D67C59-1DB3-4C9C-B134-8412356C184B}" srcOrd="0" destOrd="0" presId="urn:microsoft.com/office/officeart/2016/7/layout/VerticalHollowActionList"/>
    <dgm:cxn modelId="{8F5E8955-6BD5-4CF1-A359-F2F09E9F8C7E}" type="presParOf" srcId="{A9800187-F39D-4AF2-9847-19C1D48CF69D}" destId="{428AD9A8-4724-4745-904F-0CC462381266}" srcOrd="1" destOrd="0" presId="urn:microsoft.com/office/officeart/2016/7/layout/VerticalHollowActionList"/>
    <dgm:cxn modelId="{AF19D18C-5F2E-4A72-9B76-A880563152FB}" type="presParOf" srcId="{28C1D4E3-20F2-4FB0-8FEF-A617ECAF7880}" destId="{0F705B93-52C7-4393-978C-735A001A3D2B}" srcOrd="5" destOrd="0" presId="urn:microsoft.com/office/officeart/2016/7/layout/VerticalHollowActionList"/>
    <dgm:cxn modelId="{8FEB82DF-433F-49F5-9624-6C1B5F64CB90}" type="presParOf" srcId="{28C1D4E3-20F2-4FB0-8FEF-A617ECAF7880}" destId="{CA00899E-83D1-4FAB-BE5C-74A7302308AC}" srcOrd="6" destOrd="0" presId="urn:microsoft.com/office/officeart/2016/7/layout/VerticalHollowActionList"/>
    <dgm:cxn modelId="{47556845-64C4-4CBA-8EA4-D03845AF7125}" type="presParOf" srcId="{CA00899E-83D1-4FAB-BE5C-74A7302308AC}" destId="{0CD8EFF8-37CD-498F-AE25-55C1E9F4332D}" srcOrd="0" destOrd="0" presId="urn:microsoft.com/office/officeart/2016/7/layout/VerticalHollowActionList"/>
    <dgm:cxn modelId="{85665907-036A-4851-BC44-162B8308AEF8}" type="presParOf" srcId="{CA00899E-83D1-4FAB-BE5C-74A7302308AC}" destId="{B6757B3B-64F3-4707-8D25-476BF4F4B537}" srcOrd="1" destOrd="0" presId="urn:microsoft.com/office/officeart/2016/7/layout/VerticalHollowActionList"/>
    <dgm:cxn modelId="{747DA4F7-9204-4C50-A70D-E9BD2F632C8D}" type="presParOf" srcId="{28C1D4E3-20F2-4FB0-8FEF-A617ECAF7880}" destId="{A7CEB9E0-0BC5-45DB-9517-F9B56C6A955C}" srcOrd="7" destOrd="0" presId="urn:microsoft.com/office/officeart/2016/7/layout/VerticalHollowActionList"/>
    <dgm:cxn modelId="{F6D1A780-5A49-42B9-B8D3-09770B81736D}" type="presParOf" srcId="{28C1D4E3-20F2-4FB0-8FEF-A617ECAF7880}" destId="{2658DBB2-4345-4772-85AB-F8A2A7CF6902}" srcOrd="8" destOrd="0" presId="urn:microsoft.com/office/officeart/2016/7/layout/VerticalHollowActionList"/>
    <dgm:cxn modelId="{50910CBB-C447-45E7-8E4E-9870B8FB3E8A}" type="presParOf" srcId="{2658DBB2-4345-4772-85AB-F8A2A7CF6902}" destId="{3D77203B-6689-46C7-AA4A-98086EB29645}" srcOrd="0" destOrd="0" presId="urn:microsoft.com/office/officeart/2016/7/layout/VerticalHollowActionList"/>
    <dgm:cxn modelId="{44C6EFD6-3F1E-4901-82E3-108A9662DEEE}" type="presParOf" srcId="{2658DBB2-4345-4772-85AB-F8A2A7CF6902}" destId="{ED9EBEA7-CB93-464B-80E4-EFFF29A499D3}" srcOrd="1" destOrd="0" presId="urn:microsoft.com/office/officeart/2016/7/layout/VerticalHollowActionList"/>
    <dgm:cxn modelId="{FD8D9C0F-F801-47CB-BBC0-85FEC0A40003}" type="presParOf" srcId="{28C1D4E3-20F2-4FB0-8FEF-A617ECAF7880}" destId="{89C6D83E-16A0-48BB-B600-3385DA1EE035}" srcOrd="9" destOrd="0" presId="urn:microsoft.com/office/officeart/2016/7/layout/VerticalHollowActionList"/>
    <dgm:cxn modelId="{75BC5B2A-5121-42A2-8B7C-8BC82FFCFC1A}" type="presParOf" srcId="{28C1D4E3-20F2-4FB0-8FEF-A617ECAF7880}" destId="{9F0D525E-5317-4C63-A603-ED412F24D317}" srcOrd="10" destOrd="0" presId="urn:microsoft.com/office/officeart/2016/7/layout/VerticalHollowActionList"/>
    <dgm:cxn modelId="{CC0EF957-F3DC-4875-AFDF-649B44AD828F}" type="presParOf" srcId="{9F0D525E-5317-4C63-A603-ED412F24D317}" destId="{0BC861BE-C293-4FCE-9E1B-F8FEB8830C9B}" srcOrd="0" destOrd="0" presId="urn:microsoft.com/office/officeart/2016/7/layout/VerticalHollowActionList"/>
    <dgm:cxn modelId="{A34F746C-00AD-4CE5-843F-DBD31D30BF12}" type="presParOf" srcId="{9F0D525E-5317-4C63-A603-ED412F24D317}" destId="{3AC279B0-C9BB-42A3-8935-8EFE86053A02}" srcOrd="1" destOrd="0" presId="urn:microsoft.com/office/officeart/2016/7/layout/VerticalHollowActionList"/>
    <dgm:cxn modelId="{3DFAF8ED-DF9E-4099-81CC-9FB384CA3ED9}" type="presParOf" srcId="{28C1D4E3-20F2-4FB0-8FEF-A617ECAF7880}" destId="{0A161B19-4EA2-4D97-AD37-D9744BB82E78}" srcOrd="11" destOrd="0" presId="urn:microsoft.com/office/officeart/2016/7/layout/VerticalHollowActionList"/>
    <dgm:cxn modelId="{FD7F8664-6A3F-43E5-9952-61DA19CBF1A0}" type="presParOf" srcId="{28C1D4E3-20F2-4FB0-8FEF-A617ECAF7880}" destId="{99FC95FF-5901-4596-91F6-41D60D141187}" srcOrd="12" destOrd="0" presId="urn:microsoft.com/office/officeart/2016/7/layout/VerticalHollowActionList"/>
    <dgm:cxn modelId="{8134E9F7-0014-446B-987F-8BB91B001639}" type="presParOf" srcId="{99FC95FF-5901-4596-91F6-41D60D141187}" destId="{D07C96D0-76F4-46AB-9F8F-C07792130452}" srcOrd="0" destOrd="0" presId="urn:microsoft.com/office/officeart/2016/7/layout/VerticalHollowActionList"/>
    <dgm:cxn modelId="{A995A4F6-9FDA-44D0-991F-731F134C5A70}" type="presParOf" srcId="{99FC95FF-5901-4596-91F6-41D60D141187}" destId="{597AA831-EB26-4C19-814C-EB77818913C9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C7CB74-3A19-4CB5-BE2D-DE88554B2817}" type="doc">
      <dgm:prSet loTypeId="urn:microsoft.com/office/officeart/2005/8/layout/hierarchy3" loCatId="hierarchy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84D4C35-16A8-447E-8CA6-A53D711D904D}">
      <dgm:prSet/>
      <dgm:spPr/>
      <dgm:t>
        <a:bodyPr/>
        <a:lstStyle/>
        <a:p>
          <a:r>
            <a:rPr lang="en-GB" dirty="0"/>
            <a:t>Aim: To demonstrate how digital media </a:t>
          </a:r>
          <a:r>
            <a:rPr lang="en-GB"/>
            <a:t>negatively influences </a:t>
          </a:r>
          <a:r>
            <a:rPr lang="en-GB" dirty="0"/>
            <a:t>behaviour and educational outcomes in children and young people. Present empirical evidence so participants can critically evaluate the research and investigate further.</a:t>
          </a:r>
          <a:endParaRPr lang="en-US" dirty="0"/>
        </a:p>
      </dgm:t>
    </dgm:pt>
    <dgm:pt modelId="{9DCE4771-676A-4B97-8E6E-4D48AB8DEF55}" type="parTrans" cxnId="{3B9D6A79-A6DF-422D-8E3D-DFD8BCC124D7}">
      <dgm:prSet/>
      <dgm:spPr/>
      <dgm:t>
        <a:bodyPr/>
        <a:lstStyle/>
        <a:p>
          <a:endParaRPr lang="en-US"/>
        </a:p>
      </dgm:t>
    </dgm:pt>
    <dgm:pt modelId="{3955EF05-E5FF-4747-86F4-196128F99C0A}" type="sibTrans" cxnId="{3B9D6A79-A6DF-422D-8E3D-DFD8BCC124D7}">
      <dgm:prSet/>
      <dgm:spPr/>
      <dgm:t>
        <a:bodyPr/>
        <a:lstStyle/>
        <a:p>
          <a:endParaRPr lang="en-US"/>
        </a:p>
      </dgm:t>
    </dgm:pt>
    <dgm:pt modelId="{0BC7EA5C-D526-400B-8170-312EB2AA9FE0}">
      <dgm:prSet/>
      <dgm:spPr/>
      <dgm:t>
        <a:bodyPr/>
        <a:lstStyle/>
        <a:p>
          <a:r>
            <a:rPr lang="en-GB" dirty="0"/>
            <a:t>Objectives: Participants will consider and understand the detrimental impact of harmful and violent media content to children and young people’s development. Presenting empirical data and established robust research.  </a:t>
          </a:r>
          <a:endParaRPr lang="en-US" dirty="0"/>
        </a:p>
      </dgm:t>
    </dgm:pt>
    <dgm:pt modelId="{233FCFD9-E849-41CC-8FF6-E1311B6C4EF6}" type="parTrans" cxnId="{CE97EC81-41AF-421A-A7D0-E5E6058E89DA}">
      <dgm:prSet/>
      <dgm:spPr/>
      <dgm:t>
        <a:bodyPr/>
        <a:lstStyle/>
        <a:p>
          <a:endParaRPr lang="en-US"/>
        </a:p>
      </dgm:t>
    </dgm:pt>
    <dgm:pt modelId="{41E91998-A021-49F3-B401-0291A3AB5439}" type="sibTrans" cxnId="{CE97EC81-41AF-421A-A7D0-E5E6058E89DA}">
      <dgm:prSet/>
      <dgm:spPr/>
      <dgm:t>
        <a:bodyPr/>
        <a:lstStyle/>
        <a:p>
          <a:endParaRPr lang="en-US"/>
        </a:p>
      </dgm:t>
    </dgm:pt>
    <dgm:pt modelId="{9C02D0E7-4D73-4900-84BC-CEE05EF909C2}" type="pres">
      <dgm:prSet presAssocID="{E0C7CB74-3A19-4CB5-BE2D-DE88554B2817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23CFD39-F9BB-4E95-A8D3-AF30CC40ABF1}" type="pres">
      <dgm:prSet presAssocID="{284D4C35-16A8-447E-8CA6-A53D711D904D}" presName="root" presStyleCnt="0"/>
      <dgm:spPr/>
    </dgm:pt>
    <dgm:pt modelId="{E56C506B-3975-4394-BECC-EA7A42206CFB}" type="pres">
      <dgm:prSet presAssocID="{284D4C35-16A8-447E-8CA6-A53D711D904D}" presName="rootComposite" presStyleCnt="0"/>
      <dgm:spPr/>
    </dgm:pt>
    <dgm:pt modelId="{7DE973E8-E433-4268-96CF-F0C087476EA8}" type="pres">
      <dgm:prSet presAssocID="{284D4C35-16A8-447E-8CA6-A53D711D904D}" presName="rootText" presStyleLbl="node1" presStyleIdx="0" presStyleCnt="2"/>
      <dgm:spPr/>
    </dgm:pt>
    <dgm:pt modelId="{7B55EDB1-CD95-4B72-A31E-A58F2C647214}" type="pres">
      <dgm:prSet presAssocID="{284D4C35-16A8-447E-8CA6-A53D711D904D}" presName="rootConnector" presStyleLbl="node1" presStyleIdx="0" presStyleCnt="2"/>
      <dgm:spPr/>
    </dgm:pt>
    <dgm:pt modelId="{5E45A71F-49BA-47D2-B07C-4D4EFD2D35DB}" type="pres">
      <dgm:prSet presAssocID="{284D4C35-16A8-447E-8CA6-A53D711D904D}" presName="childShape" presStyleCnt="0"/>
      <dgm:spPr/>
    </dgm:pt>
    <dgm:pt modelId="{48BD74F0-D5AC-4BF7-AB3B-F216FE59B034}" type="pres">
      <dgm:prSet presAssocID="{0BC7EA5C-D526-400B-8170-312EB2AA9FE0}" presName="root" presStyleCnt="0"/>
      <dgm:spPr/>
    </dgm:pt>
    <dgm:pt modelId="{21BE4A59-99CF-4AF2-B5AA-0290AEBA932D}" type="pres">
      <dgm:prSet presAssocID="{0BC7EA5C-D526-400B-8170-312EB2AA9FE0}" presName="rootComposite" presStyleCnt="0"/>
      <dgm:spPr/>
    </dgm:pt>
    <dgm:pt modelId="{8A053004-173D-4EB1-8A7D-304007C0B06D}" type="pres">
      <dgm:prSet presAssocID="{0BC7EA5C-D526-400B-8170-312EB2AA9FE0}" presName="rootText" presStyleLbl="node1" presStyleIdx="1" presStyleCnt="2"/>
      <dgm:spPr/>
    </dgm:pt>
    <dgm:pt modelId="{2D3BA7C4-0972-4DBC-A4BF-B4D8F94F08C3}" type="pres">
      <dgm:prSet presAssocID="{0BC7EA5C-D526-400B-8170-312EB2AA9FE0}" presName="rootConnector" presStyleLbl="node1" presStyleIdx="1" presStyleCnt="2"/>
      <dgm:spPr/>
    </dgm:pt>
    <dgm:pt modelId="{9A433DA5-00D0-4A0F-BA9F-D5C5E485899F}" type="pres">
      <dgm:prSet presAssocID="{0BC7EA5C-D526-400B-8170-312EB2AA9FE0}" presName="childShape" presStyleCnt="0"/>
      <dgm:spPr/>
    </dgm:pt>
  </dgm:ptLst>
  <dgm:cxnLst>
    <dgm:cxn modelId="{934B3A0C-4299-4E52-93F1-2903AC2BA7CF}" type="presOf" srcId="{284D4C35-16A8-447E-8CA6-A53D711D904D}" destId="{7B55EDB1-CD95-4B72-A31E-A58F2C647214}" srcOrd="1" destOrd="0" presId="urn:microsoft.com/office/officeart/2005/8/layout/hierarchy3"/>
    <dgm:cxn modelId="{DCF02870-7E3B-45C7-ABC5-23E07361EF6F}" type="presOf" srcId="{E0C7CB74-3A19-4CB5-BE2D-DE88554B2817}" destId="{9C02D0E7-4D73-4900-84BC-CEE05EF909C2}" srcOrd="0" destOrd="0" presId="urn:microsoft.com/office/officeart/2005/8/layout/hierarchy3"/>
    <dgm:cxn modelId="{03F6E075-865B-439C-9F90-B35E7838CD42}" type="presOf" srcId="{284D4C35-16A8-447E-8CA6-A53D711D904D}" destId="{7DE973E8-E433-4268-96CF-F0C087476EA8}" srcOrd="0" destOrd="0" presId="urn:microsoft.com/office/officeart/2005/8/layout/hierarchy3"/>
    <dgm:cxn modelId="{3B9D6A79-A6DF-422D-8E3D-DFD8BCC124D7}" srcId="{E0C7CB74-3A19-4CB5-BE2D-DE88554B2817}" destId="{284D4C35-16A8-447E-8CA6-A53D711D904D}" srcOrd="0" destOrd="0" parTransId="{9DCE4771-676A-4B97-8E6E-4D48AB8DEF55}" sibTransId="{3955EF05-E5FF-4747-86F4-196128F99C0A}"/>
    <dgm:cxn modelId="{CE97EC81-41AF-421A-A7D0-E5E6058E89DA}" srcId="{E0C7CB74-3A19-4CB5-BE2D-DE88554B2817}" destId="{0BC7EA5C-D526-400B-8170-312EB2AA9FE0}" srcOrd="1" destOrd="0" parTransId="{233FCFD9-E849-41CC-8FF6-E1311B6C4EF6}" sibTransId="{41E91998-A021-49F3-B401-0291A3AB5439}"/>
    <dgm:cxn modelId="{B8F76A91-7EE2-41D4-B44B-5747FCF251DC}" type="presOf" srcId="{0BC7EA5C-D526-400B-8170-312EB2AA9FE0}" destId="{2D3BA7C4-0972-4DBC-A4BF-B4D8F94F08C3}" srcOrd="1" destOrd="0" presId="urn:microsoft.com/office/officeart/2005/8/layout/hierarchy3"/>
    <dgm:cxn modelId="{F4055DDB-3A7E-4A2B-80B6-7CEB2EE4B054}" type="presOf" srcId="{0BC7EA5C-D526-400B-8170-312EB2AA9FE0}" destId="{8A053004-173D-4EB1-8A7D-304007C0B06D}" srcOrd="0" destOrd="0" presId="urn:microsoft.com/office/officeart/2005/8/layout/hierarchy3"/>
    <dgm:cxn modelId="{70DE4478-B14D-4192-9FCD-6B353E7342DD}" type="presParOf" srcId="{9C02D0E7-4D73-4900-84BC-CEE05EF909C2}" destId="{123CFD39-F9BB-4E95-A8D3-AF30CC40ABF1}" srcOrd="0" destOrd="0" presId="urn:microsoft.com/office/officeart/2005/8/layout/hierarchy3"/>
    <dgm:cxn modelId="{37536A60-D52D-4464-880E-F3F19B865A36}" type="presParOf" srcId="{123CFD39-F9BB-4E95-A8D3-AF30CC40ABF1}" destId="{E56C506B-3975-4394-BECC-EA7A42206CFB}" srcOrd="0" destOrd="0" presId="urn:microsoft.com/office/officeart/2005/8/layout/hierarchy3"/>
    <dgm:cxn modelId="{EFD4F143-0F4A-4069-8572-416C1AEADA04}" type="presParOf" srcId="{E56C506B-3975-4394-BECC-EA7A42206CFB}" destId="{7DE973E8-E433-4268-96CF-F0C087476EA8}" srcOrd="0" destOrd="0" presId="urn:microsoft.com/office/officeart/2005/8/layout/hierarchy3"/>
    <dgm:cxn modelId="{0D13819E-E9B5-4B39-913E-64B3C2389FA8}" type="presParOf" srcId="{E56C506B-3975-4394-BECC-EA7A42206CFB}" destId="{7B55EDB1-CD95-4B72-A31E-A58F2C647214}" srcOrd="1" destOrd="0" presId="urn:microsoft.com/office/officeart/2005/8/layout/hierarchy3"/>
    <dgm:cxn modelId="{728B38EA-7009-4E27-9A76-A7FB7910DF16}" type="presParOf" srcId="{123CFD39-F9BB-4E95-A8D3-AF30CC40ABF1}" destId="{5E45A71F-49BA-47D2-B07C-4D4EFD2D35DB}" srcOrd="1" destOrd="0" presId="urn:microsoft.com/office/officeart/2005/8/layout/hierarchy3"/>
    <dgm:cxn modelId="{631A003B-02AD-4A7E-99B9-618AF6EF36D1}" type="presParOf" srcId="{9C02D0E7-4D73-4900-84BC-CEE05EF909C2}" destId="{48BD74F0-D5AC-4BF7-AB3B-F216FE59B034}" srcOrd="1" destOrd="0" presId="urn:microsoft.com/office/officeart/2005/8/layout/hierarchy3"/>
    <dgm:cxn modelId="{6C8E90C8-139E-4D49-9B47-E0701EF9525E}" type="presParOf" srcId="{48BD74F0-D5AC-4BF7-AB3B-F216FE59B034}" destId="{21BE4A59-99CF-4AF2-B5AA-0290AEBA932D}" srcOrd="0" destOrd="0" presId="urn:microsoft.com/office/officeart/2005/8/layout/hierarchy3"/>
    <dgm:cxn modelId="{FB40E399-4178-4952-AF73-3F3B5B2DF247}" type="presParOf" srcId="{21BE4A59-99CF-4AF2-B5AA-0290AEBA932D}" destId="{8A053004-173D-4EB1-8A7D-304007C0B06D}" srcOrd="0" destOrd="0" presId="urn:microsoft.com/office/officeart/2005/8/layout/hierarchy3"/>
    <dgm:cxn modelId="{1B5DA7B4-8E96-4F66-94A5-2423346E7E64}" type="presParOf" srcId="{21BE4A59-99CF-4AF2-B5AA-0290AEBA932D}" destId="{2D3BA7C4-0972-4DBC-A4BF-B4D8F94F08C3}" srcOrd="1" destOrd="0" presId="urn:microsoft.com/office/officeart/2005/8/layout/hierarchy3"/>
    <dgm:cxn modelId="{D707AB8B-2F30-42D2-A98B-A1CA5273DB10}" type="presParOf" srcId="{48BD74F0-D5AC-4BF7-AB3B-F216FE59B034}" destId="{9A433DA5-00D0-4A0F-BA9F-D5C5E485899F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D968232-C064-46B0-9B73-0DA092DDBCFA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1E6E2AF-F963-49B6-912E-0F994BCF6DD9}">
      <dgm:prSet/>
      <dgm:spPr/>
      <dgm:t>
        <a:bodyPr/>
        <a:lstStyle/>
        <a:p>
          <a:r>
            <a:rPr lang="en-GB" dirty="0"/>
            <a:t>Child development approach;</a:t>
          </a:r>
        </a:p>
        <a:p>
          <a:r>
            <a:rPr lang="en-GB" dirty="0"/>
            <a:t>Behaviour and Education</a:t>
          </a:r>
        </a:p>
      </dgm:t>
    </dgm:pt>
    <dgm:pt modelId="{EFC9515C-8740-446C-B334-CD4D30069FF1}" type="parTrans" cxnId="{35E5F719-F53D-4148-A66A-473665ECB329}">
      <dgm:prSet/>
      <dgm:spPr/>
      <dgm:t>
        <a:bodyPr/>
        <a:lstStyle/>
        <a:p>
          <a:endParaRPr lang="en-US"/>
        </a:p>
      </dgm:t>
    </dgm:pt>
    <dgm:pt modelId="{62672B29-32CF-4EA4-9CA4-529DC57BE470}" type="sibTrans" cxnId="{35E5F719-F53D-4148-A66A-473665ECB329}">
      <dgm:prSet/>
      <dgm:spPr/>
      <dgm:t>
        <a:bodyPr/>
        <a:lstStyle/>
        <a:p>
          <a:endParaRPr lang="en-US"/>
        </a:p>
      </dgm:t>
    </dgm:pt>
    <dgm:pt modelId="{0F731968-7765-4428-AFEE-B0B900CDF125}">
      <dgm:prSet/>
      <dgm:spPr/>
      <dgm:t>
        <a:bodyPr/>
        <a:lstStyle/>
        <a:p>
          <a:r>
            <a:rPr lang="en-GB" dirty="0"/>
            <a:t>Bandura’s Social Learning Theory - children learn through observed experiences of role models (Edinyang, 2016).</a:t>
          </a:r>
          <a:endParaRPr lang="en-US" dirty="0"/>
        </a:p>
      </dgm:t>
    </dgm:pt>
    <dgm:pt modelId="{B7890F10-BA3F-4986-9BBA-04B7A5B674A8}" type="parTrans" cxnId="{18F8219D-BA91-496E-84A0-47636A418B55}">
      <dgm:prSet/>
      <dgm:spPr/>
      <dgm:t>
        <a:bodyPr/>
        <a:lstStyle/>
        <a:p>
          <a:endParaRPr lang="en-US"/>
        </a:p>
      </dgm:t>
    </dgm:pt>
    <dgm:pt modelId="{566D864B-AF32-40D5-BFE3-5704B8E5B0D4}" type="sibTrans" cxnId="{18F8219D-BA91-496E-84A0-47636A418B55}">
      <dgm:prSet/>
      <dgm:spPr/>
      <dgm:t>
        <a:bodyPr/>
        <a:lstStyle/>
        <a:p>
          <a:endParaRPr lang="en-US"/>
        </a:p>
      </dgm:t>
    </dgm:pt>
    <dgm:pt modelId="{AEDD1DD0-019C-41A9-9780-4E42911C7988}">
      <dgm:prSet/>
      <dgm:spPr/>
      <dgm:t>
        <a:bodyPr/>
        <a:lstStyle/>
        <a:p>
          <a:r>
            <a:rPr lang="en-GB" dirty="0"/>
            <a:t>Online Safety Bill, now an ACT created after the tragic death of 15-year-old Molly Russell due to harmful age-inappropriate social media content but does not define what harmful content is (Woods, 2024).</a:t>
          </a:r>
          <a:endParaRPr lang="en-US" dirty="0"/>
        </a:p>
      </dgm:t>
    </dgm:pt>
    <dgm:pt modelId="{7E285A07-0BEE-4004-AAA9-AC4343613B5E}" type="parTrans" cxnId="{C405A83B-2D95-4BCC-8F39-A870A87786BE}">
      <dgm:prSet/>
      <dgm:spPr/>
      <dgm:t>
        <a:bodyPr/>
        <a:lstStyle/>
        <a:p>
          <a:endParaRPr lang="en-US"/>
        </a:p>
      </dgm:t>
    </dgm:pt>
    <dgm:pt modelId="{3580B9AF-E475-4B3A-998F-31BAD1AFB195}" type="sibTrans" cxnId="{C405A83B-2D95-4BCC-8F39-A870A87786BE}">
      <dgm:prSet/>
      <dgm:spPr/>
      <dgm:t>
        <a:bodyPr/>
        <a:lstStyle/>
        <a:p>
          <a:endParaRPr lang="en-US"/>
        </a:p>
      </dgm:t>
    </dgm:pt>
    <dgm:pt modelId="{B51DB694-3966-474D-8637-4C3AB7DA0E60}" type="pres">
      <dgm:prSet presAssocID="{6D968232-C064-46B0-9B73-0DA092DDBCFA}" presName="outerComposite" presStyleCnt="0">
        <dgm:presLayoutVars>
          <dgm:chMax val="5"/>
          <dgm:dir/>
          <dgm:resizeHandles val="exact"/>
        </dgm:presLayoutVars>
      </dgm:prSet>
      <dgm:spPr/>
    </dgm:pt>
    <dgm:pt modelId="{550D1159-A8C3-456C-A568-4AC2AAAB89B4}" type="pres">
      <dgm:prSet presAssocID="{6D968232-C064-46B0-9B73-0DA092DDBCFA}" presName="dummyMaxCanvas" presStyleCnt="0">
        <dgm:presLayoutVars/>
      </dgm:prSet>
      <dgm:spPr/>
    </dgm:pt>
    <dgm:pt modelId="{CAED9E12-B6DA-4F02-898C-C2EB7A8443C9}" type="pres">
      <dgm:prSet presAssocID="{6D968232-C064-46B0-9B73-0DA092DDBCFA}" presName="ThreeNodes_1" presStyleLbl="node1" presStyleIdx="0" presStyleCnt="3">
        <dgm:presLayoutVars>
          <dgm:bulletEnabled val="1"/>
        </dgm:presLayoutVars>
      </dgm:prSet>
      <dgm:spPr/>
    </dgm:pt>
    <dgm:pt modelId="{746FEF96-9EE5-4A18-BB61-8C2523FC5178}" type="pres">
      <dgm:prSet presAssocID="{6D968232-C064-46B0-9B73-0DA092DDBCFA}" presName="ThreeNodes_2" presStyleLbl="node1" presStyleIdx="1" presStyleCnt="3">
        <dgm:presLayoutVars>
          <dgm:bulletEnabled val="1"/>
        </dgm:presLayoutVars>
      </dgm:prSet>
      <dgm:spPr/>
    </dgm:pt>
    <dgm:pt modelId="{8EE7C2C2-1E15-4DB5-B627-FE12A7C03064}" type="pres">
      <dgm:prSet presAssocID="{6D968232-C064-46B0-9B73-0DA092DDBCFA}" presName="ThreeNodes_3" presStyleLbl="node1" presStyleIdx="2" presStyleCnt="3">
        <dgm:presLayoutVars>
          <dgm:bulletEnabled val="1"/>
        </dgm:presLayoutVars>
      </dgm:prSet>
      <dgm:spPr/>
    </dgm:pt>
    <dgm:pt modelId="{CD0BDF34-5613-4D68-B2C0-22A381A27106}" type="pres">
      <dgm:prSet presAssocID="{6D968232-C064-46B0-9B73-0DA092DDBCFA}" presName="ThreeConn_1-2" presStyleLbl="fgAccFollowNode1" presStyleIdx="0" presStyleCnt="2">
        <dgm:presLayoutVars>
          <dgm:bulletEnabled val="1"/>
        </dgm:presLayoutVars>
      </dgm:prSet>
      <dgm:spPr/>
    </dgm:pt>
    <dgm:pt modelId="{4B29D594-3B9D-4064-9B51-8E57EA62137E}" type="pres">
      <dgm:prSet presAssocID="{6D968232-C064-46B0-9B73-0DA092DDBCFA}" presName="ThreeConn_2-3" presStyleLbl="fgAccFollowNode1" presStyleIdx="1" presStyleCnt="2">
        <dgm:presLayoutVars>
          <dgm:bulletEnabled val="1"/>
        </dgm:presLayoutVars>
      </dgm:prSet>
      <dgm:spPr/>
    </dgm:pt>
    <dgm:pt modelId="{5FEB45C6-C26B-4778-8811-4753A597A9CD}" type="pres">
      <dgm:prSet presAssocID="{6D968232-C064-46B0-9B73-0DA092DDBCFA}" presName="ThreeNodes_1_text" presStyleLbl="node1" presStyleIdx="2" presStyleCnt="3">
        <dgm:presLayoutVars>
          <dgm:bulletEnabled val="1"/>
        </dgm:presLayoutVars>
      </dgm:prSet>
      <dgm:spPr/>
    </dgm:pt>
    <dgm:pt modelId="{76ADECE0-4D40-43E9-93AC-517743D08D7F}" type="pres">
      <dgm:prSet presAssocID="{6D968232-C064-46B0-9B73-0DA092DDBCFA}" presName="ThreeNodes_2_text" presStyleLbl="node1" presStyleIdx="2" presStyleCnt="3">
        <dgm:presLayoutVars>
          <dgm:bulletEnabled val="1"/>
        </dgm:presLayoutVars>
      </dgm:prSet>
      <dgm:spPr/>
    </dgm:pt>
    <dgm:pt modelId="{7BCEB3A1-414B-4A4E-8FD9-4833F33CF96B}" type="pres">
      <dgm:prSet presAssocID="{6D968232-C064-46B0-9B73-0DA092DDBCFA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35E5F719-F53D-4148-A66A-473665ECB329}" srcId="{6D968232-C064-46B0-9B73-0DA092DDBCFA}" destId="{91E6E2AF-F963-49B6-912E-0F994BCF6DD9}" srcOrd="0" destOrd="0" parTransId="{EFC9515C-8740-446C-B334-CD4D30069FF1}" sibTransId="{62672B29-32CF-4EA4-9CA4-529DC57BE470}"/>
    <dgm:cxn modelId="{C405A83B-2D95-4BCC-8F39-A870A87786BE}" srcId="{6D968232-C064-46B0-9B73-0DA092DDBCFA}" destId="{AEDD1DD0-019C-41A9-9780-4E42911C7988}" srcOrd="2" destOrd="0" parTransId="{7E285A07-0BEE-4004-AAA9-AC4343613B5E}" sibTransId="{3580B9AF-E475-4B3A-998F-31BAD1AFB195}"/>
    <dgm:cxn modelId="{49BC546D-5EB3-4066-9654-A56D2E116EE4}" type="presOf" srcId="{AEDD1DD0-019C-41A9-9780-4E42911C7988}" destId="{7BCEB3A1-414B-4A4E-8FD9-4833F33CF96B}" srcOrd="1" destOrd="0" presId="urn:microsoft.com/office/officeart/2005/8/layout/vProcess5"/>
    <dgm:cxn modelId="{18F8219D-BA91-496E-84A0-47636A418B55}" srcId="{6D968232-C064-46B0-9B73-0DA092DDBCFA}" destId="{0F731968-7765-4428-AFEE-B0B900CDF125}" srcOrd="1" destOrd="0" parTransId="{B7890F10-BA3F-4986-9BBA-04B7A5B674A8}" sibTransId="{566D864B-AF32-40D5-BFE3-5704B8E5B0D4}"/>
    <dgm:cxn modelId="{409715A9-2631-4126-8C1D-118A5F88B006}" type="presOf" srcId="{AEDD1DD0-019C-41A9-9780-4E42911C7988}" destId="{8EE7C2C2-1E15-4DB5-B627-FE12A7C03064}" srcOrd="0" destOrd="0" presId="urn:microsoft.com/office/officeart/2005/8/layout/vProcess5"/>
    <dgm:cxn modelId="{FB9CCAAC-D929-48AB-85B3-62FB23319BF9}" type="presOf" srcId="{0F731968-7765-4428-AFEE-B0B900CDF125}" destId="{746FEF96-9EE5-4A18-BB61-8C2523FC5178}" srcOrd="0" destOrd="0" presId="urn:microsoft.com/office/officeart/2005/8/layout/vProcess5"/>
    <dgm:cxn modelId="{816CA6BE-8B7A-4255-B7EB-39A57948DFC1}" type="presOf" srcId="{91E6E2AF-F963-49B6-912E-0F994BCF6DD9}" destId="{CAED9E12-B6DA-4F02-898C-C2EB7A8443C9}" srcOrd="0" destOrd="0" presId="urn:microsoft.com/office/officeart/2005/8/layout/vProcess5"/>
    <dgm:cxn modelId="{83B217CF-781C-4138-A4FE-AD1562AD835B}" type="presOf" srcId="{566D864B-AF32-40D5-BFE3-5704B8E5B0D4}" destId="{4B29D594-3B9D-4064-9B51-8E57EA62137E}" srcOrd="0" destOrd="0" presId="urn:microsoft.com/office/officeart/2005/8/layout/vProcess5"/>
    <dgm:cxn modelId="{2FF68DD4-8F3D-4639-93C6-B762661EF745}" type="presOf" srcId="{0F731968-7765-4428-AFEE-B0B900CDF125}" destId="{76ADECE0-4D40-43E9-93AC-517743D08D7F}" srcOrd="1" destOrd="0" presId="urn:microsoft.com/office/officeart/2005/8/layout/vProcess5"/>
    <dgm:cxn modelId="{2D669AD6-6ED3-4685-9460-6D1A88E8D95B}" type="presOf" srcId="{6D968232-C064-46B0-9B73-0DA092DDBCFA}" destId="{B51DB694-3966-474D-8637-4C3AB7DA0E60}" srcOrd="0" destOrd="0" presId="urn:microsoft.com/office/officeart/2005/8/layout/vProcess5"/>
    <dgm:cxn modelId="{D63952EC-CA58-4382-A205-B5199D2CB28F}" type="presOf" srcId="{91E6E2AF-F963-49B6-912E-0F994BCF6DD9}" destId="{5FEB45C6-C26B-4778-8811-4753A597A9CD}" srcOrd="1" destOrd="0" presId="urn:microsoft.com/office/officeart/2005/8/layout/vProcess5"/>
    <dgm:cxn modelId="{AC85FAEC-C781-44AB-9834-DD4E98D1E416}" type="presOf" srcId="{62672B29-32CF-4EA4-9CA4-529DC57BE470}" destId="{CD0BDF34-5613-4D68-B2C0-22A381A27106}" srcOrd="0" destOrd="0" presId="urn:microsoft.com/office/officeart/2005/8/layout/vProcess5"/>
    <dgm:cxn modelId="{8910D47C-BFC7-4B03-AC71-B4ACFBADAAE1}" type="presParOf" srcId="{B51DB694-3966-474D-8637-4C3AB7DA0E60}" destId="{550D1159-A8C3-456C-A568-4AC2AAAB89B4}" srcOrd="0" destOrd="0" presId="urn:microsoft.com/office/officeart/2005/8/layout/vProcess5"/>
    <dgm:cxn modelId="{446B3EB6-2FB0-45B7-8228-3484E2F195B8}" type="presParOf" srcId="{B51DB694-3966-474D-8637-4C3AB7DA0E60}" destId="{CAED9E12-B6DA-4F02-898C-C2EB7A8443C9}" srcOrd="1" destOrd="0" presId="urn:microsoft.com/office/officeart/2005/8/layout/vProcess5"/>
    <dgm:cxn modelId="{B5F607B9-6223-4F79-8D83-6CC84990BC5F}" type="presParOf" srcId="{B51DB694-3966-474D-8637-4C3AB7DA0E60}" destId="{746FEF96-9EE5-4A18-BB61-8C2523FC5178}" srcOrd="2" destOrd="0" presId="urn:microsoft.com/office/officeart/2005/8/layout/vProcess5"/>
    <dgm:cxn modelId="{6C97DB8D-D8D7-46BE-A944-62349E29CDC5}" type="presParOf" srcId="{B51DB694-3966-474D-8637-4C3AB7DA0E60}" destId="{8EE7C2C2-1E15-4DB5-B627-FE12A7C03064}" srcOrd="3" destOrd="0" presId="urn:microsoft.com/office/officeart/2005/8/layout/vProcess5"/>
    <dgm:cxn modelId="{6316AABE-AEB7-4097-BD6D-38F7521D3BA8}" type="presParOf" srcId="{B51DB694-3966-474D-8637-4C3AB7DA0E60}" destId="{CD0BDF34-5613-4D68-B2C0-22A381A27106}" srcOrd="4" destOrd="0" presId="urn:microsoft.com/office/officeart/2005/8/layout/vProcess5"/>
    <dgm:cxn modelId="{EE6E36AA-08B2-495B-804B-FA48F9968646}" type="presParOf" srcId="{B51DB694-3966-474D-8637-4C3AB7DA0E60}" destId="{4B29D594-3B9D-4064-9B51-8E57EA62137E}" srcOrd="5" destOrd="0" presId="urn:microsoft.com/office/officeart/2005/8/layout/vProcess5"/>
    <dgm:cxn modelId="{9DEA50DD-8438-4068-B09D-2FE87E81EBFC}" type="presParOf" srcId="{B51DB694-3966-474D-8637-4C3AB7DA0E60}" destId="{5FEB45C6-C26B-4778-8811-4753A597A9CD}" srcOrd="6" destOrd="0" presId="urn:microsoft.com/office/officeart/2005/8/layout/vProcess5"/>
    <dgm:cxn modelId="{F5BEAF8D-10C2-46AA-93F6-35E24141B71D}" type="presParOf" srcId="{B51DB694-3966-474D-8637-4C3AB7DA0E60}" destId="{76ADECE0-4D40-43E9-93AC-517743D08D7F}" srcOrd="7" destOrd="0" presId="urn:microsoft.com/office/officeart/2005/8/layout/vProcess5"/>
    <dgm:cxn modelId="{592AB4D2-9337-40AD-86AD-9FF73DA71931}" type="presParOf" srcId="{B51DB694-3966-474D-8637-4C3AB7DA0E60}" destId="{7BCEB3A1-414B-4A4E-8FD9-4833F33CF96B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85DA3DB-3C38-415F-9EF2-7ADFE2EDADC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B970A3B-E77A-46A2-977C-1F18C53EBC1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b="1" dirty="0">
              <a:latin typeface="Times New Roman" panose="02020603050405020304" pitchFamily="18" charset="0"/>
              <a:cs typeface="Times New Roman" panose="02020603050405020304" pitchFamily="18" charset="0"/>
            </a:rPr>
            <a:t>Policy:</a:t>
          </a:r>
        </a:p>
        <a:p>
          <a:pPr>
            <a:lnSpc>
              <a:spcPct val="100000"/>
            </a:lnSpc>
          </a:pPr>
          <a:r>
            <a:rPr lang="en-GB" sz="1800" b="1" dirty="0">
              <a:latin typeface="Times New Roman" panose="02020603050405020304" pitchFamily="18" charset="0"/>
              <a:cs typeface="Times New Roman" panose="02020603050405020304" pitchFamily="18" charset="0"/>
            </a:rPr>
            <a:t>Online Safety Act needs to define harmful content and distinguish hate speech from free speech</a:t>
          </a:r>
          <a:r>
            <a:rPr lang="en-GB" sz="1200" dirty="0"/>
            <a:t>.</a:t>
          </a:r>
          <a:endParaRPr lang="en-US" sz="1200" dirty="0"/>
        </a:p>
      </dgm:t>
    </dgm:pt>
    <dgm:pt modelId="{DDD6C300-05BC-4239-A6AB-2325960DBAB9}" type="parTrans" cxnId="{722CE824-88D5-4DC8-9770-795F958A1793}">
      <dgm:prSet/>
      <dgm:spPr/>
      <dgm:t>
        <a:bodyPr/>
        <a:lstStyle/>
        <a:p>
          <a:endParaRPr lang="en-US"/>
        </a:p>
      </dgm:t>
    </dgm:pt>
    <dgm:pt modelId="{C07C1A71-41E6-43A5-96C2-BED454FEBF50}" type="sibTrans" cxnId="{722CE824-88D5-4DC8-9770-795F958A1793}">
      <dgm:prSet phldrT="2"/>
      <dgm:spPr/>
      <dgm:t>
        <a:bodyPr/>
        <a:lstStyle/>
        <a:p>
          <a:endParaRPr lang="en-US"/>
        </a:p>
      </dgm:t>
    </dgm:pt>
    <dgm:pt modelId="{FEB42B10-66A2-4D69-B485-E6FCBFD691C3}">
      <dgm:prSet custT="1"/>
      <dgm:spPr/>
      <dgm:t>
        <a:bodyPr/>
        <a:lstStyle/>
        <a:p>
          <a:pPr algn="ctr">
            <a:lnSpc>
              <a:spcPct val="100000"/>
            </a:lnSpc>
          </a:pPr>
          <a:r>
            <a:rPr lang="en-GB" sz="1800" b="1" dirty="0">
              <a:latin typeface="Times New Roman" panose="02020603050405020304" pitchFamily="18" charset="0"/>
              <a:cs typeface="Times New Roman" panose="02020603050405020304" pitchFamily="18" charset="0"/>
            </a:rPr>
            <a:t>Education: </a:t>
          </a:r>
        </a:p>
        <a:p>
          <a:pPr algn="ctr">
            <a:lnSpc>
              <a:spcPct val="100000"/>
            </a:lnSpc>
          </a:pPr>
          <a:r>
            <a:rPr lang="en-GB" sz="1800" b="1" dirty="0">
              <a:latin typeface="Times New Roman" panose="02020603050405020304" pitchFamily="18" charset="0"/>
              <a:cs typeface="Times New Roman" panose="02020603050405020304" pitchFamily="18" charset="0"/>
            </a:rPr>
            <a:t> Education settings need to teach children and parents to recognise and understand the harmful impact of digital media.</a:t>
          </a:r>
          <a:endParaRPr lang="en-US" sz="1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7D7667F-419F-490A-939B-55DA16178E10}" type="parTrans" cxnId="{84ABB74E-FF21-40D2-A5A4-48EAC00BAA33}">
      <dgm:prSet/>
      <dgm:spPr/>
      <dgm:t>
        <a:bodyPr/>
        <a:lstStyle/>
        <a:p>
          <a:endParaRPr lang="en-US"/>
        </a:p>
      </dgm:t>
    </dgm:pt>
    <dgm:pt modelId="{35B03349-A9F5-48C2-B9EF-36C81FCC76C2}" type="sibTrans" cxnId="{84ABB74E-FF21-40D2-A5A4-48EAC00BAA33}">
      <dgm:prSet phldrT="4"/>
      <dgm:spPr/>
      <dgm:t>
        <a:bodyPr/>
        <a:lstStyle/>
        <a:p>
          <a:endParaRPr lang="en-US"/>
        </a:p>
      </dgm:t>
    </dgm:pt>
    <dgm:pt modelId="{8222059D-8E5E-4D6A-A9E3-A81E9149E2C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b="1" dirty="0">
              <a:latin typeface="Times New Roman" panose="02020603050405020304" pitchFamily="18" charset="0"/>
              <a:cs typeface="Times New Roman" panose="02020603050405020304" pitchFamily="18" charset="0"/>
            </a:rPr>
            <a:t>Policy:</a:t>
          </a:r>
        </a:p>
        <a:p>
          <a:pPr>
            <a:lnSpc>
              <a:spcPct val="100000"/>
            </a:lnSpc>
          </a:pPr>
          <a:r>
            <a:rPr lang="en-GB" sz="1800" b="1" dirty="0">
              <a:latin typeface="Times New Roman" panose="02020603050405020304" pitchFamily="18" charset="0"/>
              <a:cs typeface="Times New Roman" panose="02020603050405020304" pitchFamily="18" charset="0"/>
            </a:rPr>
            <a:t>Media companies must be held accountable for easy access to harmful age-inappropriate content and suffer harsher penalties. </a:t>
          </a:r>
          <a:endParaRPr lang="en-US" sz="18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EF95052-9EAA-40F0-9E6F-69D6FE979F76}" type="parTrans" cxnId="{F4D31466-6D8A-43DD-9F1F-8366B7F8945B}">
      <dgm:prSet/>
      <dgm:spPr/>
      <dgm:t>
        <a:bodyPr/>
        <a:lstStyle/>
        <a:p>
          <a:endParaRPr lang="en-US"/>
        </a:p>
      </dgm:t>
    </dgm:pt>
    <dgm:pt modelId="{0FD0A7CB-ABF7-4E70-8EE7-78421E8ED40F}" type="sibTrans" cxnId="{F4D31466-6D8A-43DD-9F1F-8366B7F8945B}">
      <dgm:prSet phldrT="6"/>
      <dgm:spPr/>
      <dgm:t>
        <a:bodyPr/>
        <a:lstStyle/>
        <a:p>
          <a:endParaRPr lang="en-US"/>
        </a:p>
      </dgm:t>
    </dgm:pt>
    <dgm:pt modelId="{80D2C676-83C3-4168-82CF-07E5FD77CEE1}" type="pres">
      <dgm:prSet presAssocID="{885DA3DB-3C38-415F-9EF2-7ADFE2EDADC4}" presName="root" presStyleCnt="0">
        <dgm:presLayoutVars>
          <dgm:dir/>
          <dgm:resizeHandles val="exact"/>
        </dgm:presLayoutVars>
      </dgm:prSet>
      <dgm:spPr/>
    </dgm:pt>
    <dgm:pt modelId="{284CFA52-9147-4FCB-B6F1-5F594F0EC08C}" type="pres">
      <dgm:prSet presAssocID="{AB970A3B-E77A-46A2-977C-1F18C53EBC1A}" presName="compNode" presStyleCnt="0"/>
      <dgm:spPr/>
    </dgm:pt>
    <dgm:pt modelId="{4F05B1FB-605A-4794-987D-B6249E2B201C}" type="pres">
      <dgm:prSet presAssocID="{AB970A3B-E77A-46A2-977C-1F18C53EBC1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6FF59515-938C-4C7E-98B2-6D93E36A4739}" type="pres">
      <dgm:prSet presAssocID="{AB970A3B-E77A-46A2-977C-1F18C53EBC1A}" presName="spaceRect" presStyleCnt="0"/>
      <dgm:spPr/>
    </dgm:pt>
    <dgm:pt modelId="{CDD9F094-A507-490F-8081-0E29E3B93D5F}" type="pres">
      <dgm:prSet presAssocID="{AB970A3B-E77A-46A2-977C-1F18C53EBC1A}" presName="textRect" presStyleLbl="revTx" presStyleIdx="0" presStyleCnt="3" custScaleY="108602">
        <dgm:presLayoutVars>
          <dgm:chMax val="1"/>
          <dgm:chPref val="1"/>
        </dgm:presLayoutVars>
      </dgm:prSet>
      <dgm:spPr/>
    </dgm:pt>
    <dgm:pt modelId="{35DCAE5D-A262-4A29-9725-1EBEFBB759A5}" type="pres">
      <dgm:prSet presAssocID="{C07C1A71-41E6-43A5-96C2-BED454FEBF50}" presName="sibTrans" presStyleCnt="0"/>
      <dgm:spPr/>
    </dgm:pt>
    <dgm:pt modelId="{4BCAC5BA-33D6-4ADB-AFCB-AD94ED27FE23}" type="pres">
      <dgm:prSet presAssocID="{FEB42B10-66A2-4D69-B485-E6FCBFD691C3}" presName="compNode" presStyleCnt="0"/>
      <dgm:spPr/>
    </dgm:pt>
    <dgm:pt modelId="{1FF32729-1BA0-4F38-A7BB-75E04A9BC000}" type="pres">
      <dgm:prSet presAssocID="{FEB42B10-66A2-4D69-B485-E6FCBFD691C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6DF4FEA3-3A73-4B2B-BCFB-7C793079FA67}" type="pres">
      <dgm:prSet presAssocID="{FEB42B10-66A2-4D69-B485-E6FCBFD691C3}" presName="spaceRect" presStyleCnt="0"/>
      <dgm:spPr/>
    </dgm:pt>
    <dgm:pt modelId="{B5BDDCE1-DF46-41AD-A9BD-B91590D62B44}" type="pres">
      <dgm:prSet presAssocID="{FEB42B10-66A2-4D69-B485-E6FCBFD691C3}" presName="textRect" presStyleLbl="revTx" presStyleIdx="1" presStyleCnt="3" custScaleY="107153">
        <dgm:presLayoutVars>
          <dgm:chMax val="1"/>
          <dgm:chPref val="1"/>
        </dgm:presLayoutVars>
      </dgm:prSet>
      <dgm:spPr/>
    </dgm:pt>
    <dgm:pt modelId="{779BBED7-90C7-4D20-BF3B-70945A77837E}" type="pres">
      <dgm:prSet presAssocID="{35B03349-A9F5-48C2-B9EF-36C81FCC76C2}" presName="sibTrans" presStyleCnt="0"/>
      <dgm:spPr/>
    </dgm:pt>
    <dgm:pt modelId="{7596D786-C702-4989-B819-E8107F1085BB}" type="pres">
      <dgm:prSet presAssocID="{8222059D-8E5E-4D6A-A9E3-A81E9149E2CE}" presName="compNode" presStyleCnt="0"/>
      <dgm:spPr/>
    </dgm:pt>
    <dgm:pt modelId="{4FB93633-7487-4854-9BE0-03A77607AC51}" type="pres">
      <dgm:prSet presAssocID="{8222059D-8E5E-4D6A-A9E3-A81E9149E2C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00CB9E0B-5609-482E-8CB9-8FC09E3A7926}" type="pres">
      <dgm:prSet presAssocID="{8222059D-8E5E-4D6A-A9E3-A81E9149E2CE}" presName="spaceRect" presStyleCnt="0"/>
      <dgm:spPr/>
    </dgm:pt>
    <dgm:pt modelId="{2EDBE48C-A61A-40E0-9C95-C66E28D2DC6B}" type="pres">
      <dgm:prSet presAssocID="{8222059D-8E5E-4D6A-A9E3-A81E9149E2CE}" presName="textRect" presStyleLbl="revTx" presStyleIdx="2" presStyleCnt="3" custScaleY="108949">
        <dgm:presLayoutVars>
          <dgm:chMax val="1"/>
          <dgm:chPref val="1"/>
        </dgm:presLayoutVars>
      </dgm:prSet>
      <dgm:spPr/>
    </dgm:pt>
  </dgm:ptLst>
  <dgm:cxnLst>
    <dgm:cxn modelId="{A0128417-AFD0-4FC7-9AC9-A310D6048065}" type="presOf" srcId="{885DA3DB-3C38-415F-9EF2-7ADFE2EDADC4}" destId="{80D2C676-83C3-4168-82CF-07E5FD77CEE1}" srcOrd="0" destOrd="0" presId="urn:microsoft.com/office/officeart/2018/2/layout/IconLabelList"/>
    <dgm:cxn modelId="{722CE824-88D5-4DC8-9770-795F958A1793}" srcId="{885DA3DB-3C38-415F-9EF2-7ADFE2EDADC4}" destId="{AB970A3B-E77A-46A2-977C-1F18C53EBC1A}" srcOrd="0" destOrd="0" parTransId="{DDD6C300-05BC-4239-A6AB-2325960DBAB9}" sibTransId="{C07C1A71-41E6-43A5-96C2-BED454FEBF50}"/>
    <dgm:cxn modelId="{D6E92E3B-0BF0-4143-87B8-8D1053A925B4}" type="presOf" srcId="{8222059D-8E5E-4D6A-A9E3-A81E9149E2CE}" destId="{2EDBE48C-A61A-40E0-9C95-C66E28D2DC6B}" srcOrd="0" destOrd="0" presId="urn:microsoft.com/office/officeart/2018/2/layout/IconLabelList"/>
    <dgm:cxn modelId="{F4D31466-6D8A-43DD-9F1F-8366B7F8945B}" srcId="{885DA3DB-3C38-415F-9EF2-7ADFE2EDADC4}" destId="{8222059D-8E5E-4D6A-A9E3-A81E9149E2CE}" srcOrd="2" destOrd="0" parTransId="{EEF95052-9EAA-40F0-9E6F-69D6FE979F76}" sibTransId="{0FD0A7CB-ABF7-4E70-8EE7-78421E8ED40F}"/>
    <dgm:cxn modelId="{84ABB74E-FF21-40D2-A5A4-48EAC00BAA33}" srcId="{885DA3DB-3C38-415F-9EF2-7ADFE2EDADC4}" destId="{FEB42B10-66A2-4D69-B485-E6FCBFD691C3}" srcOrd="1" destOrd="0" parTransId="{B7D7667F-419F-490A-939B-55DA16178E10}" sibTransId="{35B03349-A9F5-48C2-B9EF-36C81FCC76C2}"/>
    <dgm:cxn modelId="{2E9E44E2-75E3-4BA0-98B7-7E5BD117863F}" type="presOf" srcId="{FEB42B10-66A2-4D69-B485-E6FCBFD691C3}" destId="{B5BDDCE1-DF46-41AD-A9BD-B91590D62B44}" srcOrd="0" destOrd="0" presId="urn:microsoft.com/office/officeart/2018/2/layout/IconLabelList"/>
    <dgm:cxn modelId="{E2DEC5FB-79BF-4BEA-AE61-376D26516904}" type="presOf" srcId="{AB970A3B-E77A-46A2-977C-1F18C53EBC1A}" destId="{CDD9F094-A507-490F-8081-0E29E3B93D5F}" srcOrd="0" destOrd="0" presId="urn:microsoft.com/office/officeart/2018/2/layout/IconLabelList"/>
    <dgm:cxn modelId="{75A1C36B-3F6F-4263-AF80-F3681EA8502E}" type="presParOf" srcId="{80D2C676-83C3-4168-82CF-07E5FD77CEE1}" destId="{284CFA52-9147-4FCB-B6F1-5F594F0EC08C}" srcOrd="0" destOrd="0" presId="urn:microsoft.com/office/officeart/2018/2/layout/IconLabelList"/>
    <dgm:cxn modelId="{8A6BD6DB-CCED-4DEE-B9B4-AB14B58778DB}" type="presParOf" srcId="{284CFA52-9147-4FCB-B6F1-5F594F0EC08C}" destId="{4F05B1FB-605A-4794-987D-B6249E2B201C}" srcOrd="0" destOrd="0" presId="urn:microsoft.com/office/officeart/2018/2/layout/IconLabelList"/>
    <dgm:cxn modelId="{78C348C4-D7D7-45AB-AF62-2BAF4C67D8D5}" type="presParOf" srcId="{284CFA52-9147-4FCB-B6F1-5F594F0EC08C}" destId="{6FF59515-938C-4C7E-98B2-6D93E36A4739}" srcOrd="1" destOrd="0" presId="urn:microsoft.com/office/officeart/2018/2/layout/IconLabelList"/>
    <dgm:cxn modelId="{013D8D8B-B640-4C20-8D10-8B7B775BE98D}" type="presParOf" srcId="{284CFA52-9147-4FCB-B6F1-5F594F0EC08C}" destId="{CDD9F094-A507-490F-8081-0E29E3B93D5F}" srcOrd="2" destOrd="0" presId="urn:microsoft.com/office/officeart/2018/2/layout/IconLabelList"/>
    <dgm:cxn modelId="{E99EDB7C-5394-49CA-9F42-DBEA72ABB5F9}" type="presParOf" srcId="{80D2C676-83C3-4168-82CF-07E5FD77CEE1}" destId="{35DCAE5D-A262-4A29-9725-1EBEFBB759A5}" srcOrd="1" destOrd="0" presId="urn:microsoft.com/office/officeart/2018/2/layout/IconLabelList"/>
    <dgm:cxn modelId="{37DD6BA5-93AC-44F9-ADE9-3BF2210D1CE6}" type="presParOf" srcId="{80D2C676-83C3-4168-82CF-07E5FD77CEE1}" destId="{4BCAC5BA-33D6-4ADB-AFCB-AD94ED27FE23}" srcOrd="2" destOrd="0" presId="urn:microsoft.com/office/officeart/2018/2/layout/IconLabelList"/>
    <dgm:cxn modelId="{F3594F2B-D05E-4BCE-B146-B8ACC5C6FE62}" type="presParOf" srcId="{4BCAC5BA-33D6-4ADB-AFCB-AD94ED27FE23}" destId="{1FF32729-1BA0-4F38-A7BB-75E04A9BC000}" srcOrd="0" destOrd="0" presId="urn:microsoft.com/office/officeart/2018/2/layout/IconLabelList"/>
    <dgm:cxn modelId="{8AC9B78D-34F2-4BBB-B37F-0329C719542B}" type="presParOf" srcId="{4BCAC5BA-33D6-4ADB-AFCB-AD94ED27FE23}" destId="{6DF4FEA3-3A73-4B2B-BCFB-7C793079FA67}" srcOrd="1" destOrd="0" presId="urn:microsoft.com/office/officeart/2018/2/layout/IconLabelList"/>
    <dgm:cxn modelId="{C7E974E6-0199-4CDD-8AE1-07A68837745A}" type="presParOf" srcId="{4BCAC5BA-33D6-4ADB-AFCB-AD94ED27FE23}" destId="{B5BDDCE1-DF46-41AD-A9BD-B91590D62B44}" srcOrd="2" destOrd="0" presId="urn:microsoft.com/office/officeart/2018/2/layout/IconLabelList"/>
    <dgm:cxn modelId="{CFFE3757-A102-4C7E-BC64-04EEE4D11800}" type="presParOf" srcId="{80D2C676-83C3-4168-82CF-07E5FD77CEE1}" destId="{779BBED7-90C7-4D20-BF3B-70945A77837E}" srcOrd="3" destOrd="0" presId="urn:microsoft.com/office/officeart/2018/2/layout/IconLabelList"/>
    <dgm:cxn modelId="{5A7FFB79-57C1-4950-81EE-ACED962460D6}" type="presParOf" srcId="{80D2C676-83C3-4168-82CF-07E5FD77CEE1}" destId="{7596D786-C702-4989-B819-E8107F1085BB}" srcOrd="4" destOrd="0" presId="urn:microsoft.com/office/officeart/2018/2/layout/IconLabelList"/>
    <dgm:cxn modelId="{EE502F5F-52C1-43CC-82F2-9DDB1B6A13D3}" type="presParOf" srcId="{7596D786-C702-4989-B819-E8107F1085BB}" destId="{4FB93633-7487-4854-9BE0-03A77607AC51}" srcOrd="0" destOrd="0" presId="urn:microsoft.com/office/officeart/2018/2/layout/IconLabelList"/>
    <dgm:cxn modelId="{DD96C054-3CA7-4183-9294-31CA8B5D131C}" type="presParOf" srcId="{7596D786-C702-4989-B819-E8107F1085BB}" destId="{00CB9E0B-5609-482E-8CB9-8FC09E3A7926}" srcOrd="1" destOrd="0" presId="urn:microsoft.com/office/officeart/2018/2/layout/IconLabelList"/>
    <dgm:cxn modelId="{2056F5DE-6F57-4724-BDBE-B082B0D6044A}" type="presParOf" srcId="{7596D786-C702-4989-B819-E8107F1085BB}" destId="{2EDBE48C-A61A-40E0-9C95-C66E28D2DC6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015048-1E79-4C03-8616-33296A482537}">
      <dsp:nvSpPr>
        <dsp:cNvPr id="0" name=""/>
        <dsp:cNvSpPr/>
      </dsp:nvSpPr>
      <dsp:spPr>
        <a:xfrm>
          <a:off x="2437790" y="2152"/>
          <a:ext cx="9751161" cy="62346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9200" tIns="158360" rIns="189200" bIns="1583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   Title and Contents</a:t>
          </a:r>
        </a:p>
      </dsp:txBody>
      <dsp:txXfrm>
        <a:off x="2437790" y="2152"/>
        <a:ext cx="9751161" cy="623465"/>
      </dsp:txXfrm>
    </dsp:sp>
    <dsp:sp modelId="{95DBA427-23E0-422C-AE39-929F648A80F1}">
      <dsp:nvSpPr>
        <dsp:cNvPr id="0" name=""/>
        <dsp:cNvSpPr/>
      </dsp:nvSpPr>
      <dsp:spPr>
        <a:xfrm>
          <a:off x="0" y="2152"/>
          <a:ext cx="2437790" cy="62346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000" tIns="61585" rIns="129000" bIns="61585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Page 1, 2</a:t>
          </a:r>
        </a:p>
      </dsp:txBody>
      <dsp:txXfrm>
        <a:off x="0" y="2152"/>
        <a:ext cx="2437790" cy="623465"/>
      </dsp:txXfrm>
    </dsp:sp>
    <dsp:sp modelId="{7E7D62CD-44B5-462B-BF4B-AA41C861ED81}">
      <dsp:nvSpPr>
        <dsp:cNvPr id="0" name=""/>
        <dsp:cNvSpPr/>
      </dsp:nvSpPr>
      <dsp:spPr>
        <a:xfrm>
          <a:off x="2437790" y="663026"/>
          <a:ext cx="9751161" cy="62346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9200" tIns="158360" rIns="189200" bIns="15836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	</a:t>
          </a:r>
          <a:r>
            <a:rPr lang="en-US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Aims and Objectives</a:t>
          </a:r>
        </a:p>
      </dsp:txBody>
      <dsp:txXfrm>
        <a:off x="2437790" y="663026"/>
        <a:ext cx="9751161" cy="623465"/>
      </dsp:txXfrm>
    </dsp:sp>
    <dsp:sp modelId="{6E93B8E8-DF9A-47F5-A5A2-57601C9B13F9}">
      <dsp:nvSpPr>
        <dsp:cNvPr id="0" name=""/>
        <dsp:cNvSpPr/>
      </dsp:nvSpPr>
      <dsp:spPr>
        <a:xfrm>
          <a:off x="0" y="663026"/>
          <a:ext cx="2437790" cy="62346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000" tIns="61585" rIns="129000" bIns="61585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Page 3</a:t>
          </a:r>
        </a:p>
      </dsp:txBody>
      <dsp:txXfrm>
        <a:off x="0" y="663026"/>
        <a:ext cx="2437790" cy="623465"/>
      </dsp:txXfrm>
    </dsp:sp>
    <dsp:sp modelId="{428AD9A8-4724-4745-904F-0CC462381266}">
      <dsp:nvSpPr>
        <dsp:cNvPr id="0" name=""/>
        <dsp:cNvSpPr/>
      </dsp:nvSpPr>
      <dsp:spPr>
        <a:xfrm>
          <a:off x="2437790" y="1323899"/>
          <a:ext cx="9751161" cy="623465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9200" tIns="158360" rIns="189200" bIns="1583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Advantages of Digital Media</a:t>
          </a:r>
        </a:p>
      </dsp:txBody>
      <dsp:txXfrm>
        <a:off x="2437790" y="1323899"/>
        <a:ext cx="9751161" cy="623465"/>
      </dsp:txXfrm>
    </dsp:sp>
    <dsp:sp modelId="{00D67C59-1DB3-4C9C-B134-8412356C184B}">
      <dsp:nvSpPr>
        <dsp:cNvPr id="0" name=""/>
        <dsp:cNvSpPr/>
      </dsp:nvSpPr>
      <dsp:spPr>
        <a:xfrm>
          <a:off x="0" y="1323899"/>
          <a:ext cx="2437790" cy="62346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000" tIns="61585" rIns="129000" bIns="61585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Page 4</a:t>
          </a:r>
        </a:p>
      </dsp:txBody>
      <dsp:txXfrm>
        <a:off x="0" y="1323899"/>
        <a:ext cx="2437790" cy="623465"/>
      </dsp:txXfrm>
    </dsp:sp>
    <dsp:sp modelId="{B6757B3B-64F3-4707-8D25-476BF4F4B537}">
      <dsp:nvSpPr>
        <dsp:cNvPr id="0" name=""/>
        <dsp:cNvSpPr/>
      </dsp:nvSpPr>
      <dsp:spPr>
        <a:xfrm>
          <a:off x="2437790" y="1984772"/>
          <a:ext cx="9751161" cy="623465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9200" tIns="158360" rIns="189200" bIns="1583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Disadvantages of Digital Media</a:t>
          </a:r>
        </a:p>
      </dsp:txBody>
      <dsp:txXfrm>
        <a:off x="2437790" y="1984772"/>
        <a:ext cx="9751161" cy="623465"/>
      </dsp:txXfrm>
    </dsp:sp>
    <dsp:sp modelId="{0CD8EFF8-37CD-498F-AE25-55C1E9F4332D}">
      <dsp:nvSpPr>
        <dsp:cNvPr id="0" name=""/>
        <dsp:cNvSpPr/>
      </dsp:nvSpPr>
      <dsp:spPr>
        <a:xfrm>
          <a:off x="0" y="1984772"/>
          <a:ext cx="2437790" cy="62346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000" tIns="61585" rIns="129000" bIns="61585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Page 5</a:t>
          </a:r>
        </a:p>
      </dsp:txBody>
      <dsp:txXfrm>
        <a:off x="0" y="1984772"/>
        <a:ext cx="2437790" cy="623465"/>
      </dsp:txXfrm>
    </dsp:sp>
    <dsp:sp modelId="{ED9EBEA7-CB93-464B-80E4-EFFF29A499D3}">
      <dsp:nvSpPr>
        <dsp:cNvPr id="0" name=""/>
        <dsp:cNvSpPr/>
      </dsp:nvSpPr>
      <dsp:spPr>
        <a:xfrm>
          <a:off x="2437790" y="2645645"/>
          <a:ext cx="9751161" cy="623465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9200" tIns="158360" rIns="189200" bIns="1583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Decision</a:t>
          </a:r>
        </a:p>
      </dsp:txBody>
      <dsp:txXfrm>
        <a:off x="2437790" y="2645645"/>
        <a:ext cx="9751161" cy="623465"/>
      </dsp:txXfrm>
    </dsp:sp>
    <dsp:sp modelId="{3D77203B-6689-46C7-AA4A-98086EB29645}">
      <dsp:nvSpPr>
        <dsp:cNvPr id="0" name=""/>
        <dsp:cNvSpPr/>
      </dsp:nvSpPr>
      <dsp:spPr>
        <a:xfrm>
          <a:off x="0" y="2645645"/>
          <a:ext cx="2437790" cy="62346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000" tIns="61585" rIns="129000" bIns="61585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Page 6</a:t>
          </a:r>
        </a:p>
      </dsp:txBody>
      <dsp:txXfrm>
        <a:off x="0" y="2645645"/>
        <a:ext cx="2437790" cy="623465"/>
      </dsp:txXfrm>
    </dsp:sp>
    <dsp:sp modelId="{3AC279B0-C9BB-42A3-8935-8EFE86053A02}">
      <dsp:nvSpPr>
        <dsp:cNvPr id="0" name=""/>
        <dsp:cNvSpPr/>
      </dsp:nvSpPr>
      <dsp:spPr>
        <a:xfrm>
          <a:off x="2437790" y="3306518"/>
          <a:ext cx="9751161" cy="62346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9200" tIns="158360" rIns="189200" bIns="1583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Justification of Decision</a:t>
          </a:r>
        </a:p>
      </dsp:txBody>
      <dsp:txXfrm>
        <a:off x="2437790" y="3306518"/>
        <a:ext cx="9751161" cy="623465"/>
      </dsp:txXfrm>
    </dsp:sp>
    <dsp:sp modelId="{0BC861BE-C293-4FCE-9E1B-F8FEB8830C9B}">
      <dsp:nvSpPr>
        <dsp:cNvPr id="0" name=""/>
        <dsp:cNvSpPr/>
      </dsp:nvSpPr>
      <dsp:spPr>
        <a:xfrm>
          <a:off x="0" y="3306518"/>
          <a:ext cx="2437790" cy="62346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000" tIns="61585" rIns="129000" bIns="61585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Page 7</a:t>
          </a:r>
        </a:p>
      </dsp:txBody>
      <dsp:txXfrm>
        <a:off x="0" y="3306518"/>
        <a:ext cx="2437790" cy="623465"/>
      </dsp:txXfrm>
    </dsp:sp>
    <dsp:sp modelId="{597AA831-EB26-4C19-814C-EB77818913C9}">
      <dsp:nvSpPr>
        <dsp:cNvPr id="0" name=""/>
        <dsp:cNvSpPr/>
      </dsp:nvSpPr>
      <dsp:spPr>
        <a:xfrm>
          <a:off x="2437790" y="3967391"/>
          <a:ext cx="9751161" cy="62346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9200" tIns="158360" rIns="189200" bIns="15836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 </a:t>
          </a:r>
          <a:r>
            <a:rPr lang="en-US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Recommendations and References</a:t>
          </a:r>
        </a:p>
      </dsp:txBody>
      <dsp:txXfrm>
        <a:off x="2437790" y="3967391"/>
        <a:ext cx="9751161" cy="623465"/>
      </dsp:txXfrm>
    </dsp:sp>
    <dsp:sp modelId="{D07C96D0-76F4-46AB-9F8F-C07792130452}">
      <dsp:nvSpPr>
        <dsp:cNvPr id="0" name=""/>
        <dsp:cNvSpPr/>
      </dsp:nvSpPr>
      <dsp:spPr>
        <a:xfrm>
          <a:off x="0" y="3967391"/>
          <a:ext cx="2437790" cy="62346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000" tIns="61585" rIns="129000" bIns="61585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Page 8, 9</a:t>
          </a:r>
        </a:p>
      </dsp:txBody>
      <dsp:txXfrm>
        <a:off x="0" y="3967391"/>
        <a:ext cx="2437790" cy="62346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E973E8-E433-4268-96CF-F0C087476EA8}">
      <dsp:nvSpPr>
        <dsp:cNvPr id="0" name=""/>
        <dsp:cNvSpPr/>
      </dsp:nvSpPr>
      <dsp:spPr>
        <a:xfrm>
          <a:off x="1253" y="541602"/>
          <a:ext cx="4562419" cy="228120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005" tIns="26670" rIns="40005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Aim: To demonstrate how digital media </a:t>
          </a:r>
          <a:r>
            <a:rPr lang="en-GB" sz="2100" kern="1200"/>
            <a:t>negatively influences </a:t>
          </a:r>
          <a:r>
            <a:rPr lang="en-GB" sz="2100" kern="1200" dirty="0"/>
            <a:t>behaviour and educational outcomes in children and young people. Present empirical evidence so participants can critically evaluate the research and investigate further.</a:t>
          </a:r>
          <a:endParaRPr lang="en-US" sz="2100" kern="1200" dirty="0"/>
        </a:p>
      </dsp:txBody>
      <dsp:txXfrm>
        <a:off x="68067" y="608416"/>
        <a:ext cx="4428791" cy="2147581"/>
      </dsp:txXfrm>
    </dsp:sp>
    <dsp:sp modelId="{8A053004-173D-4EB1-8A7D-304007C0B06D}">
      <dsp:nvSpPr>
        <dsp:cNvPr id="0" name=""/>
        <dsp:cNvSpPr/>
      </dsp:nvSpPr>
      <dsp:spPr>
        <a:xfrm>
          <a:off x="5704277" y="541602"/>
          <a:ext cx="4562419" cy="228120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1503331"/>
                <a:satOff val="936"/>
                <a:lumOff val="-1411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1503331"/>
                <a:satOff val="936"/>
                <a:lumOff val="-1411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1503331"/>
                <a:satOff val="936"/>
                <a:lumOff val="-1411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005" tIns="26670" rIns="40005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Objectives: Participants will consider and understand the detrimental impact of harmful and violent media content to children and young people’s development. Presenting empirical data and established robust research.  </a:t>
          </a:r>
          <a:endParaRPr lang="en-US" sz="2100" kern="1200" dirty="0"/>
        </a:p>
      </dsp:txBody>
      <dsp:txXfrm>
        <a:off x="5771091" y="608416"/>
        <a:ext cx="4428791" cy="214758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ED9E12-B6DA-4F02-898C-C2EB7A8443C9}">
      <dsp:nvSpPr>
        <dsp:cNvPr id="0" name=""/>
        <dsp:cNvSpPr/>
      </dsp:nvSpPr>
      <dsp:spPr>
        <a:xfrm>
          <a:off x="0" y="0"/>
          <a:ext cx="4944237" cy="167131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Child development approach;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Behaviour and Education</a:t>
          </a:r>
        </a:p>
      </dsp:txBody>
      <dsp:txXfrm>
        <a:off x="48951" y="48951"/>
        <a:ext cx="3140753" cy="1573417"/>
      </dsp:txXfrm>
    </dsp:sp>
    <dsp:sp modelId="{746FEF96-9EE5-4A18-BB61-8C2523FC5178}">
      <dsp:nvSpPr>
        <dsp:cNvPr id="0" name=""/>
        <dsp:cNvSpPr/>
      </dsp:nvSpPr>
      <dsp:spPr>
        <a:xfrm>
          <a:off x="436256" y="1949873"/>
          <a:ext cx="4944237" cy="167131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Bandura’s Social Learning Theory - children learn through observed experiences of role models (Edinyang, 2016).</a:t>
          </a:r>
          <a:endParaRPr lang="en-US" sz="1600" kern="1200" dirty="0"/>
        </a:p>
      </dsp:txBody>
      <dsp:txXfrm>
        <a:off x="485207" y="1998824"/>
        <a:ext cx="3323721" cy="1573417"/>
      </dsp:txXfrm>
    </dsp:sp>
    <dsp:sp modelId="{8EE7C2C2-1E15-4DB5-B627-FE12A7C03064}">
      <dsp:nvSpPr>
        <dsp:cNvPr id="0" name=""/>
        <dsp:cNvSpPr/>
      </dsp:nvSpPr>
      <dsp:spPr>
        <a:xfrm>
          <a:off x="872512" y="3899746"/>
          <a:ext cx="4944237" cy="167131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Online Safety Bill, now an ACT created after the tragic death of 15-year-old Molly Russell due to harmful age-inappropriate social media content but does not define what harmful content is (Woods, 2024).</a:t>
          </a:r>
          <a:endParaRPr lang="en-US" sz="1600" kern="1200" dirty="0"/>
        </a:p>
      </dsp:txBody>
      <dsp:txXfrm>
        <a:off x="921463" y="3948697"/>
        <a:ext cx="3323721" cy="1573417"/>
      </dsp:txXfrm>
    </dsp:sp>
    <dsp:sp modelId="{CD0BDF34-5613-4D68-B2C0-22A381A27106}">
      <dsp:nvSpPr>
        <dsp:cNvPr id="0" name=""/>
        <dsp:cNvSpPr/>
      </dsp:nvSpPr>
      <dsp:spPr>
        <a:xfrm>
          <a:off x="3857879" y="1267417"/>
          <a:ext cx="1086357" cy="108635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102309" y="1267417"/>
        <a:ext cx="597497" cy="817484"/>
      </dsp:txXfrm>
    </dsp:sp>
    <dsp:sp modelId="{4B29D594-3B9D-4064-9B51-8E57EA62137E}">
      <dsp:nvSpPr>
        <dsp:cNvPr id="0" name=""/>
        <dsp:cNvSpPr/>
      </dsp:nvSpPr>
      <dsp:spPr>
        <a:xfrm>
          <a:off x="4294135" y="3206148"/>
          <a:ext cx="1086357" cy="1086357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538565" y="3206148"/>
        <a:ext cx="597497" cy="81748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05B1FB-605A-4794-987D-B6249E2B201C}">
      <dsp:nvSpPr>
        <dsp:cNvPr id="0" name=""/>
        <dsp:cNvSpPr/>
      </dsp:nvSpPr>
      <dsp:spPr>
        <a:xfrm>
          <a:off x="1301892" y="531127"/>
          <a:ext cx="1540473" cy="154047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D9F094-A507-490F-8081-0E29E3B93D5F}">
      <dsp:nvSpPr>
        <dsp:cNvPr id="0" name=""/>
        <dsp:cNvSpPr/>
      </dsp:nvSpPr>
      <dsp:spPr>
        <a:xfrm>
          <a:off x="360492" y="2532022"/>
          <a:ext cx="3423273" cy="15298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Policy:</a:t>
          </a:r>
        </a:p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Online Safety Act needs to define harmful content and distinguish hate speech from free speech</a:t>
          </a:r>
          <a:r>
            <a:rPr lang="en-GB" sz="1200" kern="1200" dirty="0"/>
            <a:t>.</a:t>
          </a:r>
          <a:endParaRPr lang="en-US" sz="1200" kern="1200" dirty="0"/>
        </a:p>
      </dsp:txBody>
      <dsp:txXfrm>
        <a:off x="360492" y="2532022"/>
        <a:ext cx="3423273" cy="1529860"/>
      </dsp:txXfrm>
    </dsp:sp>
    <dsp:sp modelId="{1FF32729-1BA0-4F38-A7BB-75E04A9BC000}">
      <dsp:nvSpPr>
        <dsp:cNvPr id="0" name=""/>
        <dsp:cNvSpPr/>
      </dsp:nvSpPr>
      <dsp:spPr>
        <a:xfrm>
          <a:off x="5324238" y="536230"/>
          <a:ext cx="1540473" cy="154047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BDDCE1-DF46-41AD-A9BD-B91590D62B44}">
      <dsp:nvSpPr>
        <dsp:cNvPr id="0" name=""/>
        <dsp:cNvSpPr/>
      </dsp:nvSpPr>
      <dsp:spPr>
        <a:xfrm>
          <a:off x="4382838" y="2547331"/>
          <a:ext cx="3423273" cy="15094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Education: </a:t>
          </a:r>
        </a:p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Education settings need to teach children and parents to recognise and understand the harmful impact of digital media.</a:t>
          </a:r>
          <a:endParaRPr lang="en-US" sz="1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382838" y="2547331"/>
        <a:ext cx="3423273" cy="1509448"/>
      </dsp:txXfrm>
    </dsp:sp>
    <dsp:sp modelId="{4FB93633-7487-4854-9BE0-03A77607AC51}">
      <dsp:nvSpPr>
        <dsp:cNvPr id="0" name=""/>
        <dsp:cNvSpPr/>
      </dsp:nvSpPr>
      <dsp:spPr>
        <a:xfrm>
          <a:off x="9346585" y="529905"/>
          <a:ext cx="1540473" cy="154047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DBE48C-A61A-40E0-9C95-C66E28D2DC6B}">
      <dsp:nvSpPr>
        <dsp:cNvPr id="0" name=""/>
        <dsp:cNvSpPr/>
      </dsp:nvSpPr>
      <dsp:spPr>
        <a:xfrm>
          <a:off x="8405185" y="2528356"/>
          <a:ext cx="3423273" cy="15347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Policy:</a:t>
          </a:r>
        </a:p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Media companies must be held accountable for easy access to harmful age-inappropriate content and suffer harsher penalties. </a:t>
          </a:r>
          <a:endParaRPr lang="en-US" sz="180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405185" y="2528356"/>
        <a:ext cx="3423273" cy="15347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A1C012-8297-4361-ACE8-A2509FB18911}"/>
              </a:ext>
            </a:extLst>
          </p:cNvPr>
          <p:cNvSpPr/>
          <p:nvPr/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EC2572-8518-46FF-8F60-FE2963DF4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120" y="640080"/>
            <a:ext cx="10268712" cy="3227832"/>
          </a:xfrm>
        </p:spPr>
        <p:txBody>
          <a:bodyPr anchor="b">
            <a:normAutofit/>
          </a:bodyPr>
          <a:lstStyle>
            <a:lvl1pPr algn="ctr">
              <a:defRPr sz="88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A0C76A-7715-48A4-8CF5-14BBF61962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20" y="4526280"/>
            <a:ext cx="10268712" cy="1508760"/>
          </a:xfrm>
        </p:spPr>
        <p:txBody>
          <a:bodyPr>
            <a:normAutofit/>
          </a:bodyPr>
          <a:lstStyle>
            <a:lvl1pPr marL="0" indent="0" algn="ctr">
              <a:buNone/>
              <a:defRPr sz="36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2D4EF84-F7DF-49C5-9285-301284ADB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4/26/2024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81266E04-79AF-49EF-86BC-DB29D304B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0DF5B53-9A9A-46CE-A910-25ADA5875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50302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80910-921F-4143-AB01-0F0AFC290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182FC-5A0B-4C24-A6ED-990ED5BA9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6172F4-3DB0-4AE3-8926-081B78034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4/26/2024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5F1358-C731-465B-BCB1-2CCBFD6ECF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59536-57D3-4C8A-A207-568465A32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51046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81E0804-8E9E-4C6E-B18D-44FE715B239E}"/>
              </a:ext>
            </a:extLst>
          </p:cNvPr>
          <p:cNvSpPr/>
          <p:nvPr/>
        </p:nvSpPr>
        <p:spPr>
          <a:xfrm>
            <a:off x="0" y="0"/>
            <a:ext cx="12192000" cy="422497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278AA1-17A5-44BF-8791-EACDA31F5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768096"/>
            <a:ext cx="10268712" cy="3136392"/>
          </a:xfrm>
        </p:spPr>
        <p:txBody>
          <a:bodyPr anchor="b">
            <a:normAutofit/>
          </a:bodyPr>
          <a:lstStyle>
            <a:lvl1pPr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1203A5-DA79-4778-AB85-1503657484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4544568"/>
            <a:ext cx="10268712" cy="1545336"/>
          </a:xfrm>
        </p:spPr>
        <p:txBody>
          <a:bodyPr>
            <a:normAutofit/>
          </a:bodyPr>
          <a:lstStyle>
            <a:lvl1pPr marL="0" indent="0">
              <a:buNone/>
              <a:defRPr sz="36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CE3B1B5E-0912-44AE-BAED-70B980E53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4/26/2024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46C82F1-A7B2-4F03-A26B-59D79BF5B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1DC1ABC-47A9-477B-A29D-F6690EE6B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20508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5F398-F05F-4793-9FA5-5B817EB95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7F1CD-2CD4-4BBB-AB36-73A20B1A8D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0120" y="2587752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7BBE02-B884-4CCC-9CBD-13B792BBA2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2992" y="2583371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B7FBE509-AA68-4D63-A589-AD5DE7FFF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4/26/2024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9C1A4D52-57E4-4F45-BC2C-9FD73E9CE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E76AD5E1-358D-4236-85AE-74713259E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20715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87D32C-166A-4FBE-B24D-C257690954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1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9EC567-F249-462A-B71A-9C40D50E26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0120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B7D2C6-69D1-4DE4-BF68-5FB0623DB9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9944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367CC7-ED09-4F8D-A39A-C5969D33B9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9944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5F92A44F-DE98-4FB5-B474-5DCCDD267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4/26/2024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3ACC79DA-A9E4-4E93-93F1-81907A901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04DFE57-AA80-4ED8-AD77-35CC56F3F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FB62259C-ADDF-4293-AD3B-AB2E04A74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057678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C7BA0-DC57-452F-85B7-C979AA690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F1C53797-8D72-4774-AC93-EB9FDD650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4/26/2024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E945AB7-1A32-4516-ABF9-B40958AE2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22923C3-1D67-4089-A6B1-9A10315E8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72936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A8DC1-14F6-453B-A724-D6493F063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4/26/2024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63FF0-1A91-4698-B12A-112D05373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066D53-44B3-4F04-93FD-9756A601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45707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3A0FE-F7E3-433E-9A29-D778690D2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591850"/>
            <a:ext cx="6045644" cy="359359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94B15D-55F5-4208-AF40-41CAFEB56F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0120" y="2591850"/>
            <a:ext cx="3811905" cy="3277137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E8A46CE7-2F0F-4C85-B633-B9FCB8347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4/26/2024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0900919-3A73-4918-9D97-8DBE7ABB7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8BC1001-E44E-4A9A-9E60-2E319A844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A125AC31-022C-40AA-B65C-C9AC48395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815643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97A575-703F-410E-9A84-F9B578FEAE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2267712"/>
            <a:ext cx="6571469" cy="4590288"/>
          </a:xfr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18B509-934D-400A-A922-45B61AC6ED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35971" y="2587752"/>
            <a:ext cx="3992856" cy="3593592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99813C51-6954-4F3A-A043-D1BCC8B50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4/26/2024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0AC32FB-49A3-40E4-9D24-177597043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C93F5E6-DAE6-447B-8038-5F4C9A799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FF97FB-514D-4FE8-A9A4-E9A111A56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6314011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327B9-64C6-4AFE-8E67-F60CD17A8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92656D-F600-4D76-8A0F-BDBE78759B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A13412-4939-4879-B91F-BB5B029B6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4/26/2024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237DB9-DE7D-4687-82D7-612600F06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19356-0444-4C23-82D3-E2FDE28D3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86962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EB51B7C-D548-4AB7-90A4-C196105E6D56}"/>
              </a:ext>
            </a:extLst>
          </p:cNvPr>
          <p:cNvSpPr/>
          <p:nvPr/>
        </p:nvSpPr>
        <p:spPr>
          <a:xfrm>
            <a:off x="7108274" y="0"/>
            <a:ext cx="508372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DC521B-8B54-4843-9FF4-B2C30FA004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51740" y="643467"/>
            <a:ext cx="3477092" cy="5533495"/>
          </a:xfrm>
        </p:spPr>
        <p:txBody>
          <a:bodyPr vert="eaVert" tIns="9144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0E3F10-9E27-41E6-A965-4243E37BE3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60120" y="643467"/>
            <a:ext cx="5504687" cy="5533496"/>
          </a:xfrm>
        </p:spPr>
        <p:txBody>
          <a:bodyPr vert="eaVert" tIns="91440" bIns="9144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41D62D-51A0-4AD7-8027-BF548FB6AA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7898" y="6356350"/>
            <a:ext cx="25227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4/26/2024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857492-A701-44A1-B1D5-7B2C8CD06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D2E8AE-F1AA-4D19-A434-102501D3B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71712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D153959-30FA-4987-A094-7243641F474B}"/>
              </a:ext>
            </a:extLst>
          </p:cNvPr>
          <p:cNvSpPr/>
          <p:nvPr/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216229-A6DB-436A-B327-667E80F0A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2B351D-270D-480D-8AF5-6A213ED2B3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2587752"/>
            <a:ext cx="10268712" cy="3593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EB0E73-3310-4A8F-BB4A-7A6A99121A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903720" y="6356350"/>
            <a:ext cx="3236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just">
              <a:defRPr sz="1200" spc="50" baseline="0">
                <a:solidFill>
                  <a:schemeClr val="tx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4/26/2024</a:t>
            </a:fld>
            <a:endParaRPr lang="en-US" spc="5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81C4C0-515B-4404-A780-C31E7DFE54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60120" y="6356350"/>
            <a:ext cx="5504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spc="50" baseline="0">
                <a:solidFill>
                  <a:schemeClr val="tx1"/>
                </a:solidFill>
              </a:defRPr>
            </a:lvl1pPr>
          </a:lstStyle>
          <a:p>
            <a:endParaRPr lang="en-US" spc="5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4C30C7-F013-428C-A6F7-A8CCCD14CE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96144" y="6356350"/>
            <a:ext cx="932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2749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600" kern="1200" cap="all" spc="120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1000"/>
        </a:lnSpc>
        <a:spcBef>
          <a:spcPts val="700"/>
        </a:spcBef>
        <a:spcAft>
          <a:spcPts val="700"/>
        </a:spcAft>
        <a:buFont typeface="Arial" panose="020B0604020202020204" pitchFamily="34" charset="0"/>
        <a:buNone/>
        <a:defRPr sz="26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23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9436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Video 3" descr="Open Field With Satellite Dish">
            <a:extLst>
              <a:ext uri="{FF2B5EF4-FFF2-40B4-BE49-F238E27FC236}">
                <a16:creationId xmlns:a16="http://schemas.microsoft.com/office/drawing/2014/main" id="{7E8FECFB-5B73-B6E9-B378-74160F5ED5F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-1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1C2F3FA0-960A-435A-AC72-8ADCBF50F7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51139"/>
            <a:ext cx="12192000" cy="1644556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70F338-10B5-331B-A14D-2D38B21BD2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1644" y="4675366"/>
            <a:ext cx="10268712" cy="846223"/>
          </a:xfrm>
        </p:spPr>
        <p:txBody>
          <a:bodyPr anchor="b">
            <a:normAutofit/>
          </a:bodyPr>
          <a:lstStyle/>
          <a:p>
            <a:r>
              <a:rPr lang="en-GB" sz="34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Detrimental Influence of Digital Media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AD508D-493F-FC8B-75ED-EA15DF33D2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1644" y="5545443"/>
            <a:ext cx="10268712" cy="846223"/>
          </a:xfrm>
        </p:spPr>
        <p:txBody>
          <a:bodyPr anchor="t">
            <a:normAutofit/>
          </a:bodyPr>
          <a:lstStyle/>
          <a:p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 Children and Young People</a:t>
            </a:r>
          </a:p>
        </p:txBody>
      </p:sp>
    </p:spTree>
    <p:extLst>
      <p:ext uri="{BB962C8B-B14F-4D97-AF65-F5344CB8AC3E}">
        <p14:creationId xmlns:p14="http://schemas.microsoft.com/office/powerpoint/2010/main" val="3408650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74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45B42B6-26F8-4E25-839B-FB38F13BEF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822AF5-CAB6-D75C-A008-F59D22C766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3"/>
            <a:ext cx="10268712" cy="1530651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Contents </a:t>
            </a:r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FD2052D5-7426-93C4-C381-9EE2488E08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2236353"/>
              </p:ext>
            </p:extLst>
          </p:nvPr>
        </p:nvGraphicFramePr>
        <p:xfrm>
          <a:off x="0" y="2264989"/>
          <a:ext cx="12188952" cy="45930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40374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45B42B6-26F8-4E25-839B-FB38F13BEF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053291-4603-A674-C831-9D4042D34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</p:spPr>
        <p:txBody>
          <a:bodyPr>
            <a:normAutofit/>
          </a:bodyPr>
          <a:lstStyle/>
          <a:p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Aims and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FDE2010-13CD-66BB-7105-A564456C89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1410723"/>
              </p:ext>
            </p:extLst>
          </p:nvPr>
        </p:nvGraphicFramePr>
        <p:xfrm>
          <a:off x="960438" y="2745545"/>
          <a:ext cx="10267950" cy="33644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629072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1D153959-30FA-4987-A094-7243641F4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725EFA61-F0F8-4F4A-B750-81EE924F1D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7344" y="0"/>
            <a:ext cx="7534655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8E1F0F30-FA75-1306-CC0E-881E6E8496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0811" y="317500"/>
            <a:ext cx="5927576" cy="17018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cap="all" spc="12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   Advantages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9ED49E85-2B23-2C29-8396-4563ECE13E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856" r="29267"/>
          <a:stretch/>
        </p:blipFill>
        <p:spPr>
          <a:xfrm>
            <a:off x="20" y="10"/>
            <a:ext cx="4657324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CB327C-2459-1C03-3FF2-507BB9E4956A}"/>
              </a:ext>
            </a:extLst>
          </p:cNvPr>
          <p:cNvSpPr>
            <a:spLocks/>
          </p:cNvSpPr>
          <p:nvPr/>
        </p:nvSpPr>
        <p:spPr>
          <a:xfrm>
            <a:off x="4655821" y="2264988"/>
            <a:ext cx="7534655" cy="4593001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lnSpc>
                <a:spcPct val="91000"/>
              </a:lnSpc>
              <a:spcAft>
                <a:spcPts val="600"/>
              </a:spcAft>
            </a:pPr>
            <a:endParaRPr lang="en-US" b="1" spc="50" dirty="0"/>
          </a:p>
          <a:p>
            <a:pPr marL="315468" indent="-315468">
              <a:lnSpc>
                <a:spcPct val="91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b="1" spc="50" dirty="0"/>
              <a:t>Television can enable early language skills and knowledge.</a:t>
            </a:r>
          </a:p>
          <a:p>
            <a:pPr marL="315468" indent="-315468">
              <a:lnSpc>
                <a:spcPct val="91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endParaRPr lang="en-US" b="1" spc="50" dirty="0"/>
          </a:p>
          <a:p>
            <a:pPr marL="315468" indent="-315468">
              <a:lnSpc>
                <a:spcPct val="91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b="1" spc="50" dirty="0"/>
              <a:t>Social media increases the number of opportunities to improve knowledge and skills.</a:t>
            </a:r>
          </a:p>
          <a:p>
            <a:pPr marL="315468" indent="-315468">
              <a:lnSpc>
                <a:spcPct val="91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endParaRPr lang="en-US" b="1" spc="50" dirty="0"/>
          </a:p>
          <a:p>
            <a:pPr marL="315468" indent="-315468">
              <a:lnSpc>
                <a:spcPct val="91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b="1" spc="50" dirty="0"/>
              <a:t>Online digital technologies facilitate new and existing friends and family regardless of expanse.</a:t>
            </a:r>
          </a:p>
          <a:p>
            <a:pPr marL="315468" indent="-315468">
              <a:lnSpc>
                <a:spcPct val="91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endParaRPr lang="en-US" b="1" spc="50" dirty="0"/>
          </a:p>
          <a:p>
            <a:pPr marL="315468" indent="-315468">
              <a:lnSpc>
                <a:spcPct val="91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b="1" spc="50" dirty="0"/>
              <a:t>Entertainment outlet</a:t>
            </a:r>
          </a:p>
          <a:p>
            <a:pPr>
              <a:lnSpc>
                <a:spcPct val="91000"/>
              </a:lnSpc>
              <a:spcAft>
                <a:spcPts val="600"/>
              </a:spcAft>
            </a:pPr>
            <a:r>
              <a:rPr lang="en-US" b="1" spc="50" dirty="0"/>
              <a:t>             </a:t>
            </a:r>
          </a:p>
          <a:p>
            <a:pPr>
              <a:lnSpc>
                <a:spcPct val="91000"/>
              </a:lnSpc>
              <a:spcAft>
                <a:spcPts val="600"/>
              </a:spcAft>
            </a:pPr>
            <a:endParaRPr lang="en-US" b="1" spc="50" dirty="0"/>
          </a:p>
          <a:p>
            <a:pPr>
              <a:lnSpc>
                <a:spcPct val="91000"/>
              </a:lnSpc>
              <a:spcAft>
                <a:spcPts val="600"/>
              </a:spcAft>
            </a:pPr>
            <a:endParaRPr lang="en-US" b="1" spc="50" dirty="0"/>
          </a:p>
          <a:p>
            <a:pPr>
              <a:lnSpc>
                <a:spcPct val="91000"/>
              </a:lnSpc>
              <a:spcAft>
                <a:spcPts val="600"/>
              </a:spcAft>
            </a:pPr>
            <a:endParaRPr lang="en-US" b="1" spc="50" dirty="0"/>
          </a:p>
          <a:p>
            <a:pPr>
              <a:lnSpc>
                <a:spcPct val="91000"/>
              </a:lnSpc>
              <a:spcAft>
                <a:spcPts val="600"/>
              </a:spcAft>
            </a:pPr>
            <a:endParaRPr lang="en-US" b="1" spc="50" dirty="0"/>
          </a:p>
          <a:p>
            <a:pPr>
              <a:lnSpc>
                <a:spcPct val="91000"/>
              </a:lnSpc>
              <a:spcAft>
                <a:spcPts val="600"/>
              </a:spcAft>
            </a:pPr>
            <a:endParaRPr lang="en-US" b="1" spc="50" dirty="0"/>
          </a:p>
          <a:p>
            <a:pPr>
              <a:lnSpc>
                <a:spcPct val="91000"/>
              </a:lnSpc>
              <a:spcAft>
                <a:spcPts val="600"/>
              </a:spcAft>
            </a:pPr>
            <a:r>
              <a:rPr lang="en-US" b="1" spc="50" dirty="0"/>
              <a:t>(Fisch, 2004, Greenhow et al., 2016, O’Keefe and Clarke-Pearson, 2011).</a:t>
            </a:r>
          </a:p>
          <a:p>
            <a:pPr marL="457200" indent="-457200">
              <a:lnSpc>
                <a:spcPct val="91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endParaRPr lang="en-US" spc="50" dirty="0"/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166E35E-C499-380E-34A1-242166F5E34B}"/>
              </a:ext>
            </a:extLst>
          </p:cNvPr>
          <p:cNvSpPr>
            <a:spLocks/>
          </p:cNvSpPr>
          <p:nvPr/>
        </p:nvSpPr>
        <p:spPr>
          <a:xfrm>
            <a:off x="2507878" y="2749620"/>
            <a:ext cx="3366170" cy="623128"/>
          </a:xfrm>
          <a:prstGeom prst="rect">
            <a:avLst/>
          </a:prstGeom>
        </p:spPr>
        <p:txBody>
          <a:bodyPr/>
          <a:lstStyle/>
          <a:p>
            <a:pPr algn="ctr" defTabSz="630936">
              <a:spcAft>
                <a:spcPts val="600"/>
              </a:spcAft>
            </a:pPr>
            <a:r>
              <a:rPr lang="en-GB" sz="1242" kern="1200">
                <a:solidFill>
                  <a:srgbClr val="006500"/>
                </a:solidFill>
                <a:latin typeface="+mn-lt"/>
                <a:ea typeface="+mn-ea"/>
                <a:cs typeface="+mn-cs"/>
              </a:rPr>
              <a:t>  </a:t>
            </a:r>
            <a:endParaRPr lang="en-GB">
              <a:solidFill>
                <a:srgbClr val="00B050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37BAAA-D794-4ECB-07F8-9584D8B279F1}"/>
              </a:ext>
            </a:extLst>
          </p:cNvPr>
          <p:cNvSpPr>
            <a:spLocks/>
          </p:cNvSpPr>
          <p:nvPr/>
        </p:nvSpPr>
        <p:spPr>
          <a:xfrm>
            <a:off x="6314779" y="2749620"/>
            <a:ext cx="3366170" cy="395368"/>
          </a:xfrm>
          <a:prstGeom prst="rect">
            <a:avLst/>
          </a:prstGeom>
        </p:spPr>
        <p:txBody>
          <a:bodyPr/>
          <a:lstStyle/>
          <a:p>
            <a:pPr algn="ctr" defTabSz="630936">
              <a:spcAft>
                <a:spcPts val="600"/>
              </a:spcAft>
            </a:pPr>
            <a:r>
              <a:rPr lang="en-GB" sz="1242" kern="1200">
                <a:solidFill>
                  <a:srgbClr val="B30000"/>
                </a:solidFill>
                <a:latin typeface="+mn-lt"/>
                <a:ea typeface="+mn-ea"/>
                <a:cs typeface="+mn-cs"/>
              </a:rPr>
              <a:t>  </a:t>
            </a:r>
            <a:endParaRPr lang="en-GB">
              <a:solidFill>
                <a:srgbClr val="FF0000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3B0C2BD-E355-A163-4DB9-12678428B950}"/>
              </a:ext>
            </a:extLst>
          </p:cNvPr>
          <p:cNvSpPr>
            <a:spLocks/>
          </p:cNvSpPr>
          <p:nvPr/>
        </p:nvSpPr>
        <p:spPr>
          <a:xfrm>
            <a:off x="6314779" y="3372748"/>
            <a:ext cx="3366170" cy="2359797"/>
          </a:xfrm>
          <a:prstGeom prst="rect">
            <a:avLst/>
          </a:prstGeom>
        </p:spPr>
        <p:txBody>
          <a:bodyPr>
            <a:normAutofit/>
          </a:bodyPr>
          <a:lstStyle/>
          <a:p>
            <a:pPr defTabSz="630936">
              <a:spcAft>
                <a:spcPts val="600"/>
              </a:spcAft>
            </a:pPr>
            <a:r>
              <a:rPr lang="en-GB" sz="1380" b="1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</a:t>
            </a:r>
            <a:endParaRPr lang="en-GB" sz="2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99116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45B42B6-26F8-4E25-839B-FB38F13BEF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048FC2-406F-2DC4-8F7B-E97C4AEF91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</p:spPr>
        <p:txBody>
          <a:bodyPr>
            <a:normAutofit/>
          </a:bodyPr>
          <a:lstStyle/>
          <a:p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disadvantages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BB28E-B066-C525-6D7D-AF28277918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120" y="2587752"/>
            <a:ext cx="5869303" cy="3593592"/>
          </a:xfrm>
        </p:spPr>
        <p:txBody>
          <a:bodyPr>
            <a:normAutofit/>
          </a:bodyPr>
          <a:lstStyle/>
          <a:p>
            <a:pPr marL="457200" marR="0" lvl="0" indent="-457200" defTabSz="914400" rtl="0" eaLnBrk="1" fontAlgn="auto" latinLnBrk="0" hangingPunct="1">
              <a:lnSpc>
                <a:spcPct val="91000"/>
              </a:lnSpc>
              <a:spcBef>
                <a:spcPts val="700"/>
              </a:spcBef>
              <a:spcAft>
                <a:spcPts val="70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800" b="1" i="0" u="none" strike="noStrike" kern="1200" cap="none" spc="50" normalizeH="0" baseline="0" noProof="0" dirty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Harmful and age-inappropriate content</a:t>
            </a:r>
          </a:p>
          <a:p>
            <a:pPr marL="457200" marR="0" lvl="0" indent="-457200" defTabSz="914400" rtl="0" eaLnBrk="1" fontAlgn="auto" latinLnBrk="0" hangingPunct="1">
              <a:lnSpc>
                <a:spcPct val="91000"/>
              </a:lnSpc>
              <a:spcBef>
                <a:spcPts val="700"/>
              </a:spcBef>
              <a:spcAft>
                <a:spcPts val="70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800" b="1" i="0" u="none" strike="noStrike" kern="1200" cap="none" spc="50" normalizeH="0" baseline="0" noProof="0" dirty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Cyberbullying and Harassment</a:t>
            </a:r>
          </a:p>
          <a:p>
            <a:pPr marL="457200" marR="0" lvl="0" indent="-457200" defTabSz="914400" rtl="0" eaLnBrk="1" fontAlgn="auto" latinLnBrk="0" hangingPunct="1">
              <a:lnSpc>
                <a:spcPct val="91000"/>
              </a:lnSpc>
              <a:spcBef>
                <a:spcPts val="700"/>
              </a:spcBef>
              <a:spcAft>
                <a:spcPts val="70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800" b="1" i="0" u="none" strike="noStrike" kern="1200" cap="none" spc="50" normalizeH="0" baseline="0" noProof="0" dirty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Excessive screentime:</a:t>
            </a:r>
          </a:p>
          <a:p>
            <a:pPr marL="0" marR="0" lvl="0" indent="0" defTabSz="914400" rtl="0" eaLnBrk="1" fontAlgn="auto" latinLnBrk="0" hangingPunct="1">
              <a:lnSpc>
                <a:spcPct val="91000"/>
              </a:lnSpc>
              <a:spcBef>
                <a:spcPts val="700"/>
              </a:spcBef>
              <a:spcAft>
                <a:spcPts val="7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1" i="0" u="none" strike="noStrike" kern="1200" cap="none" spc="50" normalizeH="0" baseline="0" noProof="0" dirty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Addiction = isolation- daily activities</a:t>
            </a:r>
          </a:p>
          <a:p>
            <a:pPr marL="0" marR="0" lvl="0" indent="0" defTabSz="914400" rtl="0" eaLnBrk="1" fontAlgn="auto" latinLnBrk="0" hangingPunct="1">
              <a:lnSpc>
                <a:spcPct val="91000"/>
              </a:lnSpc>
              <a:spcBef>
                <a:spcPts val="700"/>
              </a:spcBef>
              <a:spcAft>
                <a:spcPts val="7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1" i="0" u="none" strike="noStrike" kern="1200" cap="none" spc="50" normalizeH="0" baseline="0" noProof="0" dirty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Lack of sleep = poor outcomes  </a:t>
            </a:r>
          </a:p>
          <a:p>
            <a:pPr marL="0" marR="0" lvl="0" indent="0" defTabSz="914400" rtl="0" eaLnBrk="1" fontAlgn="auto" latinLnBrk="0" hangingPunct="1">
              <a:lnSpc>
                <a:spcPct val="91000"/>
              </a:lnSpc>
              <a:spcBef>
                <a:spcPts val="700"/>
              </a:spcBef>
              <a:spcAft>
                <a:spcPts val="7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1" i="0" u="none" strike="noStrike" kern="1200" cap="none" spc="50" normalizeH="0" baseline="0" noProof="0" dirty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emotionally/educationally/physically  </a:t>
            </a:r>
          </a:p>
          <a:p>
            <a:pPr marL="0" marR="0" lvl="0" indent="0" defTabSz="914400" rtl="0" eaLnBrk="1" fontAlgn="auto" latinLnBrk="0" hangingPunct="1">
              <a:lnSpc>
                <a:spcPct val="91000"/>
              </a:lnSpc>
              <a:spcBef>
                <a:spcPts val="700"/>
              </a:spcBef>
              <a:spcAft>
                <a:spcPts val="7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1" i="0" u="none" strike="noStrike" kern="1200" cap="none" spc="50" normalizeH="0" baseline="0" noProof="0" dirty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</a:t>
            </a:r>
          </a:p>
          <a:p>
            <a:pPr marL="0" marR="0" lvl="0" indent="0" defTabSz="914400" rtl="0" eaLnBrk="1" fontAlgn="auto" latinLnBrk="0" hangingPunct="1">
              <a:lnSpc>
                <a:spcPct val="91000"/>
              </a:lnSpc>
              <a:spcBef>
                <a:spcPts val="700"/>
              </a:spcBef>
              <a:spcAft>
                <a:spcPts val="7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</a:t>
            </a:r>
            <a:r>
              <a:rPr kumimoji="0" lang="en-GB" sz="1800" b="1" i="0" u="none" strike="noStrike" kern="1200" cap="none" spc="50" normalizeH="0" baseline="0" noProof="0" dirty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(Lissak, 2018).</a:t>
            </a:r>
          </a:p>
          <a:p>
            <a:pPr>
              <a:lnSpc>
                <a:spcPct val="91000"/>
              </a:lnSpc>
            </a:pP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Exclamation mark on a yellow background">
            <a:extLst>
              <a:ext uri="{FF2B5EF4-FFF2-40B4-BE49-F238E27FC236}">
                <a16:creationId xmlns:a16="http://schemas.microsoft.com/office/drawing/2014/main" id="{05DEA352-863A-A303-440E-320EEC004C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072" r="5927"/>
          <a:stretch/>
        </p:blipFill>
        <p:spPr>
          <a:xfrm>
            <a:off x="7537704" y="2264989"/>
            <a:ext cx="4654296" cy="45930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8499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3" name="Rectangle 82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734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E28643-10EC-DCA5-86AF-BCE4D8455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643467"/>
            <a:ext cx="3212593" cy="557106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6100"/>
              <a:t>the impact is Negative</a:t>
            </a:r>
          </a:p>
        </p:txBody>
      </p:sp>
      <p:graphicFrame>
        <p:nvGraphicFramePr>
          <p:cNvPr id="39" name="Content Placeholder 2">
            <a:extLst>
              <a:ext uri="{FF2B5EF4-FFF2-40B4-BE49-F238E27FC236}">
                <a16:creationId xmlns:a16="http://schemas.microsoft.com/office/drawing/2014/main" id="{E29EE36F-0B20-8524-D1E0-C9BA5B9ED2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4916452"/>
              </p:ext>
            </p:extLst>
          </p:nvPr>
        </p:nvGraphicFramePr>
        <p:xfrm>
          <a:off x="5411638" y="643467"/>
          <a:ext cx="5816750" cy="55710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91524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F2DB0-5656-CF38-289F-29686207BB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>
                <a:latin typeface="Times New Roman" panose="02020603050405020304" pitchFamily="18" charset="0"/>
                <a:cs typeface="Times New Roman" panose="02020603050405020304" pitchFamily="18" charset="0"/>
              </a:rPr>
              <a:t>Why </a:t>
            </a:r>
            <a:r>
              <a:rPr lang="en-GB" sz="60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negative?</a:t>
            </a:r>
            <a:endParaRPr lang="en-GB" sz="60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F2D229-3327-8561-63F7-40B0E4BBA8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276669"/>
            <a:ext cx="12191999" cy="4581331"/>
          </a:xfrm>
        </p:spPr>
        <p:txBody>
          <a:bodyPr>
            <a:normAutofit fontScale="32500" lnSpcReduction="20000"/>
          </a:bodyPr>
          <a:lstStyle/>
          <a:p>
            <a:pPr marL="457200" indent="-457200">
              <a:buFont typeface="Wingdings" panose="05000000000000000000" pitchFamily="2" charset="2"/>
              <a:buChar char="v"/>
            </a:pPr>
            <a:endParaRPr lang="en-GB" dirty="0"/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5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Kaiser study (2018) Children experience 7.5 hours screentime daily.</a:t>
            </a:r>
          </a:p>
          <a:p>
            <a:pPr marL="685800" indent="-685800">
              <a:buFont typeface="Wingdings" panose="05000000000000000000" pitchFamily="2" charset="2"/>
              <a:buChar char="v"/>
            </a:pPr>
            <a:r>
              <a:rPr lang="en-GB" sz="5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Recommended screentime is no more than 2 hours for children up to 12 years old – only 1 hour for children under 5. </a:t>
            </a:r>
          </a:p>
          <a:p>
            <a:pPr marL="685800" indent="-685800">
              <a:buFont typeface="Wingdings" panose="05000000000000000000" pitchFamily="2" charset="2"/>
              <a:buChar char="v"/>
            </a:pPr>
            <a:r>
              <a:rPr lang="en-GB" sz="5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WHO 2018 recognised gaming disorder as a disease.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5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Smith, 2008 study - Over 70% of secondary school children experience cyberbullying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5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Zhu et al., study 2021, discovered that 47% of children have received online verbal violence victimisation.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5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Digital media cyberbullying: Anxiety and Depression in children – 14.5 years report mental health issues.  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5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Social Influencers are lowering social wellbeing, promoting their distinct persona and product. </a:t>
            </a:r>
          </a:p>
          <a:p>
            <a:pPr marL="685800" indent="-685800">
              <a:buFont typeface="Wingdings" panose="05000000000000000000" pitchFamily="2" charset="2"/>
              <a:buChar char="v"/>
            </a:pPr>
            <a:r>
              <a:rPr lang="en-GB" sz="5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25 years of research says violent Computer Games increase aggressive behaviours in children by over 30%.</a:t>
            </a:r>
          </a:p>
          <a:p>
            <a:r>
              <a:rPr lang="en-GB" sz="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</a:t>
            </a:r>
          </a:p>
          <a:p>
            <a:r>
              <a:rPr lang="en-GB" sz="43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(Kaiser, 2018, Smith et al., 2008, Hoge et al., 2017, Schmuck, 2021, Bushman and Huesmann, 2014, Kiraly and Demetrovics, 2017, Zhu et al., 2021).</a:t>
            </a:r>
            <a:endParaRPr lang="en-GB" sz="4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/>
              <a:t>      </a:t>
            </a:r>
          </a:p>
        </p:txBody>
      </p:sp>
    </p:spTree>
    <p:extLst>
      <p:ext uri="{BB962C8B-B14F-4D97-AF65-F5344CB8AC3E}">
        <p14:creationId xmlns:p14="http://schemas.microsoft.com/office/powerpoint/2010/main" val="628979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8" name="Rectangle 57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245B42B6-26F8-4E25-839B-FB38F13BEF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F3F462-68EC-3DB5-8FA9-42FC48BA85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</p:spPr>
        <p:txBody>
          <a:bodyPr>
            <a:normAutofit/>
          </a:bodyPr>
          <a:lstStyle/>
          <a:p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  Recommendations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CB6BF14F-8A1E-DBE0-F9DF-0888B5231E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659449"/>
              </p:ext>
            </p:extLst>
          </p:nvPr>
        </p:nvGraphicFramePr>
        <p:xfrm>
          <a:off x="-1" y="2264990"/>
          <a:ext cx="12188951" cy="45930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045822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0605DB0-7AEB-FB75-D3CE-2D0EA34818BF}"/>
              </a:ext>
            </a:extLst>
          </p:cNvPr>
          <p:cNvSpPr txBox="1"/>
          <p:nvPr/>
        </p:nvSpPr>
        <p:spPr>
          <a:xfrm>
            <a:off x="0" y="-46653"/>
            <a:ext cx="12192000" cy="58355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400" b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References</a:t>
            </a:r>
            <a:endParaRPr lang="en-GB" sz="1200" kern="100" dirty="0">
              <a:effectLst/>
              <a:latin typeface="Times New Roman" panose="02020603050405020304" pitchFamily="18" charset="0"/>
              <a:ea typeface="Aptos" panose="020B00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0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 </a:t>
            </a:r>
            <a:endParaRPr lang="en-GB" sz="1200" kern="100" dirty="0">
              <a:effectLst/>
              <a:latin typeface="Times New Roman" panose="02020603050405020304" pitchFamily="18" charset="0"/>
              <a:ea typeface="Aptos" panose="020B0004020202020204" pitchFamily="34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Bushman, B.J., and Huesmann, L.R. (2014). Twenty-Five Years of Research on Violence in Digital Games and Aggression Revisited. 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European Psychologist, 19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(1).</a:t>
            </a:r>
          </a:p>
          <a:p>
            <a:pPr marL="457200" indent="-457200">
              <a:lnSpc>
                <a:spcPct val="150000"/>
              </a:lnSpc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Centers for Disease Control and Prevention. (2018, January 29). 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Screen Time vs. Lean Time Infographic.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 Available at: https://www.cdc.gov/nccdphp/dnpao/multimedia/infographics/getmoving.html#:~:text=According%20to%20the%20Kaiser%20Family%20Foundation%2C%20kids%20ages,spend%20in%20front%20of%20a%20screen%20for%20entertainment. Accessed on: 15</a:t>
            </a:r>
            <a:r>
              <a:rPr lang="en-GB" sz="1200" kern="100" baseline="300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th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 March 2024.</a:t>
            </a:r>
          </a:p>
          <a:p>
            <a:pPr marL="457200" indent="-457200">
              <a:lnSpc>
                <a:spcPct val="150000"/>
              </a:lnSpc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Edinyang, S. (2016). The significance of social learning theories in the teaching of social studies education. 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Internation Journal of Sociology and Anthropology Research, 2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(1), 40-45.</a:t>
            </a:r>
          </a:p>
          <a:p>
            <a:pPr marL="457200" indent="-457200">
              <a:lnSpc>
                <a:spcPct val="150000"/>
              </a:lnSpc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Fisch, S. (2004). 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Children's Learning from Educational Television.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 New York: Routledge.</a:t>
            </a:r>
          </a:p>
          <a:p>
            <a:pPr marL="457200" indent="-457200">
              <a:lnSpc>
                <a:spcPct val="150000"/>
              </a:lnSpc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Greenhow, C. S., Sonnevend, J., and Agur, C. (2016). 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Education and Social Media: Toward a Digital Future.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 The MIT Press, United States: Cambridge.</a:t>
            </a:r>
          </a:p>
          <a:p>
            <a:pPr marL="457200" indent="-457200">
              <a:lnSpc>
                <a:spcPct val="150000"/>
              </a:lnSpc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Hoge, E. B., Bickham, D., Cantor, J. (2017). Digital Media, Anxiety, and Depression in Children. 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Paediatrics, 140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(2), 76-80.</a:t>
            </a:r>
          </a:p>
          <a:p>
            <a:pPr marL="457200" indent="-457200">
              <a:lnSpc>
                <a:spcPct val="150000"/>
              </a:lnSpc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Kiraly, O., and Demetrovics, Z. (2017). Inclusion of Gaming Disorder in ICD has more advantages than disadvantages. 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Journal of Behavioral Addictions, 6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(3), 280-284.</a:t>
            </a:r>
          </a:p>
          <a:p>
            <a:pPr marL="457200" indent="-457200">
              <a:lnSpc>
                <a:spcPct val="150000"/>
              </a:lnSpc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Lissak, G. (2018). Adverse physiological and psychological effects of screen time on children and adolescents: Literature review and case study. 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Environmental Research, 164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, 149-157.</a:t>
            </a:r>
          </a:p>
          <a:p>
            <a:pPr marL="457200" indent="-457200">
              <a:lnSpc>
                <a:spcPct val="150000"/>
              </a:lnSpc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O'Keefe, G. S., and Clarke-Pearson, K. (2011). The Impact of Social Media on Children, Adolescents, and Families. 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Paediatrics, 127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(4), 800-804.</a:t>
            </a:r>
          </a:p>
          <a:p>
            <a:pPr marL="457200" indent="-457200">
              <a:lnSpc>
                <a:spcPct val="150000"/>
              </a:lnSpc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Schmuck, D. (2021). Following Social Media Influencers in Early Adolescence: Fear of Missing Out, Social Well-Being and Supportive Communication with Parents. 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Journal of Computer-Mediated Communication, 26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(5), 245-264.</a:t>
            </a:r>
          </a:p>
          <a:p>
            <a:pPr marL="457200" indent="-457200">
              <a:lnSpc>
                <a:spcPct val="150000"/>
              </a:lnSpc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Smith, P., Mahdavi, J., Carvalho, M., Fisher, S., Russell, S., and Tippett, N. (2008). Cyberbullying: its nature and impact in secondary school pupils. 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The Journal of Child Psychology and Psychiatry, 49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(4), 376-385.</a:t>
            </a:r>
          </a:p>
          <a:p>
            <a:pPr marL="457200" indent="-457200">
              <a:lnSpc>
                <a:spcPct val="150000"/>
              </a:lnSpc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Woods, L. (2024). Regulating to Minimise Harm to Children and Young People. In E. G. Setty, 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Children, Young People and Online Harms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 (pp. 141-168). Cham: Palgrave MacMillan.</a:t>
            </a:r>
          </a:p>
          <a:p>
            <a:pPr marL="457200" indent="-457200">
              <a:lnSpc>
                <a:spcPct val="150000"/>
              </a:lnSpc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Zhu, C. H., Huang, S., Evans, R., and Zhang, W. (2021). Cyberbullying Among Adolescents and Children: A Comprehensive Review of the Global Situation, Risk Factors, and Preventive Measures. 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Frontiers in Public Health, 9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, 634909.</a:t>
            </a:r>
          </a:p>
          <a:p>
            <a:pPr>
              <a:lnSpc>
                <a:spcPct val="150000"/>
              </a:lnSpc>
            </a:pPr>
            <a:r>
              <a:rPr lang="en-GB" sz="10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 </a:t>
            </a:r>
            <a:endParaRPr lang="en-GB" sz="1200" kern="100" dirty="0">
              <a:effectLst/>
              <a:latin typeface="Times New Roman" panose="02020603050405020304" pitchFamily="18" charset="0"/>
              <a:ea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0285702"/>
      </p:ext>
    </p:extLst>
  </p:cSld>
  <p:clrMapOvr>
    <a:masterClrMapping/>
  </p:clrMapOvr>
</p:sld>
</file>

<file path=ppt/theme/theme1.xml><?xml version="1.0" encoding="utf-8"?>
<a:theme xmlns:a="http://schemas.openxmlformats.org/drawingml/2006/main" name="JuxtaposeVTI">
  <a:themeElements>
    <a:clrScheme name="AnalogousFromRegularSeed_2SEEDS">
      <a:dk1>
        <a:srgbClr val="000000"/>
      </a:dk1>
      <a:lt1>
        <a:srgbClr val="FFFFFF"/>
      </a:lt1>
      <a:dk2>
        <a:srgbClr val="23323E"/>
      </a:dk2>
      <a:lt2>
        <a:srgbClr val="E8E5E2"/>
      </a:lt2>
      <a:accent1>
        <a:srgbClr val="2581C7"/>
      </a:accent1>
      <a:accent2>
        <a:srgbClr val="2DB2B4"/>
      </a:accent2>
      <a:accent3>
        <a:srgbClr val="374FD9"/>
      </a:accent3>
      <a:accent4>
        <a:srgbClr val="C73E25"/>
      </a:accent4>
      <a:accent5>
        <a:srgbClr val="D99337"/>
      </a:accent5>
      <a:accent6>
        <a:srgbClr val="A9A71F"/>
      </a:accent6>
      <a:hlink>
        <a:srgbClr val="B7723D"/>
      </a:hlink>
      <a:folHlink>
        <a:srgbClr val="7F7F7F"/>
      </a:folHlink>
    </a:clrScheme>
    <a:fontScheme name="Custom 167">
      <a:majorFont>
        <a:latin typeface="Franklin Gothic Demi Cond"/>
        <a:ea typeface=""/>
        <a:cs typeface=""/>
      </a:majorFont>
      <a:minorFont>
        <a:latin typeface="Franklin Gothic Medium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JuxtaposeVTI" id="{FBDCC3B4-6EA8-442A-B697-43C068E31FE3}" vid="{090F2E09-E4E2-4F71-A70E-279F5A0D9E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5817cb9-f0eb-4f4d-892c-47ab9f8957c0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C2EEDB3FECD489FE6CB8E237B85C0" ma:contentTypeVersion="15" ma:contentTypeDescription="Create a new document." ma:contentTypeScope="" ma:versionID="ebf8f4aab5c6e4a39b32b1cbf95685f3">
  <xsd:schema xmlns:xsd="http://www.w3.org/2001/XMLSchema" xmlns:xs="http://www.w3.org/2001/XMLSchema" xmlns:p="http://schemas.microsoft.com/office/2006/metadata/properties" xmlns:ns3="95817cb9-f0eb-4f4d-892c-47ab9f8957c0" xmlns:ns4="9823f8e4-81f3-4a59-a026-c1a9717271fd" targetNamespace="http://schemas.microsoft.com/office/2006/metadata/properties" ma:root="true" ma:fieldsID="8dc5f0e923e1178c3c0c2fddc0bc978a" ns3:_="" ns4:_="">
    <xsd:import namespace="95817cb9-f0eb-4f4d-892c-47ab9f8957c0"/>
    <xsd:import namespace="9823f8e4-81f3-4a59-a026-c1a9717271f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817cb9-f0eb-4f4d-892c-47ab9f8957c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4" nillable="true" ma:displayName="_activity" ma:hidden="true" ma:internalName="_activity">
      <xsd:simpleType>
        <xsd:restriction base="dms:Note"/>
      </xsd:simpleType>
    </xsd:element>
    <xsd:element name="MediaServiceDateTaken" ma:index="1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9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20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23f8e4-81f3-4a59-a026-c1a9717271fd" elementFormDefault="qualified">
    <xsd:import namespace="http://schemas.microsoft.com/office/2006/documentManagement/types"/>
    <xsd:import namespace="http://schemas.microsoft.com/office/infopath/2007/PartnerControls"/>
    <xsd:element name="SharedWithUsers" ma:index="1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7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364B5AA-7B40-43B3-95B5-3359355CBF1F}">
  <ds:schemaRefs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http://schemas.microsoft.com/office/2006/metadata/properties"/>
    <ds:schemaRef ds:uri="http://purl.org/dc/elements/1.1/"/>
    <ds:schemaRef ds:uri="http://purl.org/dc/terms/"/>
    <ds:schemaRef ds:uri="9823f8e4-81f3-4a59-a026-c1a9717271fd"/>
    <ds:schemaRef ds:uri="95817cb9-f0eb-4f4d-892c-47ab9f8957c0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8D7C54D2-35D6-49BD-8CEE-6553C50B008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436CDB5-3A29-471A-864C-875CE26225F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5817cb9-f0eb-4f4d-892c-47ab9f8957c0"/>
    <ds:schemaRef ds:uri="9823f8e4-81f3-4a59-a026-c1a9717271f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1046</Words>
  <Application>Microsoft Office PowerPoint</Application>
  <PresentationFormat>Widescreen</PresentationFormat>
  <Paragraphs>89</Paragraphs>
  <Slides>9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Franklin Gothic Demi Cond</vt:lpstr>
      <vt:lpstr>Franklin Gothic Medium</vt:lpstr>
      <vt:lpstr>Times New Roman</vt:lpstr>
      <vt:lpstr>Wingdings</vt:lpstr>
      <vt:lpstr>JuxtaposeVTI</vt:lpstr>
      <vt:lpstr>Detrimental Influence of Digital Media </vt:lpstr>
      <vt:lpstr>Contents </vt:lpstr>
      <vt:lpstr>Aims and Objectives</vt:lpstr>
      <vt:lpstr>    Advantages</vt:lpstr>
      <vt:lpstr>disadvantages</vt:lpstr>
      <vt:lpstr>the impact is Negative</vt:lpstr>
      <vt:lpstr>Why negative?</vt:lpstr>
      <vt:lpstr>   Recommendations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Detrimental Influence of Digital Media</dc:title>
  <dc:creator>Jason Day (2107471)</dc:creator>
  <cp:lastModifiedBy>Jason Day (2107471)</cp:lastModifiedBy>
  <cp:revision>5</cp:revision>
  <dcterms:created xsi:type="dcterms:W3CDTF">2024-03-21T20:55:19Z</dcterms:created>
  <dcterms:modified xsi:type="dcterms:W3CDTF">2024-04-26T19:43:11Z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0x0101002F3C2EEDB3FECD489FE6CB8E237B85C0</vt:lpwstr>
  </property>
</Properties>
</file>