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1461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8"/>
    <p:restoredTop sz="94618"/>
  </p:normalViewPr>
  <p:slideViewPr>
    <p:cSldViewPr snapToGrid="0" snapToObjects="1">
      <p:cViewPr varScale="1">
        <p:scale>
          <a:sx n="71" d="100"/>
          <a:sy n="71" d="100"/>
        </p:scale>
        <p:origin x="176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C30FA4-5C15-7240-83FE-95E918F95650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F4A6A9-8372-8C43-BF04-9CAFF09A7D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399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C3EFA2-A49E-6146-889E-D5AA56BA73D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6486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A4B0E-1AF8-E24D-AEDE-2AA7801AA9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4AD5DA-CF51-1746-B730-B7A088C58B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F2021-B0C5-9C45-B457-9DD3645AB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4FBE73-B0D2-3544-8F28-120EBBF32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447BB-538C-224A-9F65-1C0F880071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719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03198-C6F2-1640-88DC-55388989E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D1F26-96A3-BC4E-9D5E-5E47FA7AB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4DEC5-4894-6D4B-8051-29CF26CE7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1050B-8BE9-F14E-B825-F148D845C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54C905-3299-244D-B679-480CA353C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136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F71EF-240A-E648-A9AB-F9A9232AA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2BB746-105A-A64A-A45B-A71BDEC797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2FD23-18CD-DF41-80C6-26A9D1930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C20C15-0F7E-AD40-9AB4-34A38AED5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C57FC-F4BD-F647-B5DD-2460360E2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776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89859-AD0C-CD42-A16E-C78508F00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70419-E7F8-F448-929A-2173F4E76F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1ADAB4-4316-154F-AB30-7D61D37060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E2D4C2-556A-9A49-8441-1C3B9DB845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8A6FCC-7BCE-8845-B05F-50DD6E4A3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B97A58-20E3-5B4B-8149-021AE3AC0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55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B7ACE-B709-DA44-A37C-FB32D4ED1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2684C7-B307-CA40-AF65-316BB1B732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D4E115-C6C2-424F-8D3A-C4ACA7A649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96F49A-AA9F-274C-8932-BA594BFA62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69A690-74B6-3440-A33E-013B64F2EC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6DF20B-6800-2449-805F-263C25B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D1C703-6D8E-4242-85F3-D1FE6379E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88A82D-D12F-F447-9273-C02592F4D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723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ACB75-12BC-F04A-889C-1B397D312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586AE6-0AC8-C34E-B92B-74592DD11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4F17FC-AFD7-8A48-AB7B-D0E664FCB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624DF6-ECCF-CA4B-BD19-312DB85FD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8111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95ACF-4988-2D43-8BC1-9CC343459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B7022B-BCCF-4445-B9C7-A9956AFE8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6916A-63E8-874B-9D93-CB13C2DAB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008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396A2-CA6F-E449-9238-91D51EB92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D6DA1-3986-D34E-86D2-4753F180B5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216B41-210B-CE49-8F4D-D98F159702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BEC6EA-4DAA-314E-9796-89EAAC68E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6D60A9-0AF8-D543-8773-EE9290C69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AFD549-D2F3-F840-A423-50AB25766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592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B2B68-FF5B-AB49-9A04-C536E9DE0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6C1FA9-8A19-AD47-9BF5-0B48FF496A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FB5525-DF40-C040-A42A-7412A06EBC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1F2AD9-874F-354C-ABC7-65B5EDFA5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B7502E-2E08-F24A-A6E6-B2D6BC8F2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6BA258-FED7-8047-B646-70054BD6A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11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1B9D0-97B2-8342-AEEC-4158237A0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6C61A1-A71D-1C43-83E3-15520C862C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683DD-A71C-2943-A1DD-816074868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E67B4-13EB-DE4A-A79A-F87E856FF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256E6B-36AB-4046-A5CA-390A7D80B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286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C3113A-EC45-DF43-84DF-A3DA2F9DE2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8F65B8-35FF-5547-B9B8-98A3FBF6C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5ECCD-16D8-A749-AF38-F667EDC1E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9C8B0-54D2-E642-B608-3306C77B6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6071E7-B41B-AE44-B7B8-AB6141E8D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8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C2EFE7-9801-4841-AD9E-98281A65F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3275B7-FAD5-8C47-96EA-BF103B91E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142447-97A4-8448-994F-18C9A02F81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3303F-B1F4-6748-B299-DC6CBB87764E}" type="datetimeFigureOut">
              <a:rPr lang="en-US" smtClean="0"/>
              <a:t>10/13/21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2064D5-173E-D043-9B87-C555239F9F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A52E4-3876-304D-94BD-A4B55CEFC1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A20E8-E539-6146-86B3-0DB01D5CC6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395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618899A5-BFAF-F94E-B0FA-90D8888579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6200000">
            <a:off x="3611892" y="-1722111"/>
            <a:ext cx="6812007" cy="10348211"/>
          </a:xfrm>
        </p:spPr>
      </p:pic>
      <p:sp>
        <p:nvSpPr>
          <p:cNvPr id="5" name="10-Point Star 4">
            <a:extLst>
              <a:ext uri="{FF2B5EF4-FFF2-40B4-BE49-F238E27FC236}">
                <a16:creationId xmlns:a16="http://schemas.microsoft.com/office/drawing/2014/main" id="{26D91958-9E96-D749-8061-151A1F8AE631}"/>
              </a:ext>
            </a:extLst>
          </p:cNvPr>
          <p:cNvSpPr/>
          <p:nvPr/>
        </p:nvSpPr>
        <p:spPr>
          <a:xfrm>
            <a:off x="134913" y="164892"/>
            <a:ext cx="2083632" cy="1798820"/>
          </a:xfrm>
          <a:prstGeom prst="star10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latin typeface="Gill Sans MT" panose="020B0502020104020203" pitchFamily="34" charset="77"/>
              </a:rPr>
              <a:t>Copi</a:t>
            </a:r>
            <a:r>
              <a:rPr lang="en-US" b="1" dirty="0">
                <a:latin typeface="Gill Sans MT" panose="020B0502020104020203" pitchFamily="34" charset="77"/>
              </a:rPr>
              <a:t> </a:t>
            </a:r>
            <a:r>
              <a:rPr lang="en-US" b="1" dirty="0" err="1">
                <a:latin typeface="Gill Sans MT" panose="020B0502020104020203" pitchFamily="34" charset="77"/>
              </a:rPr>
              <a:t>o’r</a:t>
            </a:r>
            <a:r>
              <a:rPr lang="en-US" b="1" dirty="0">
                <a:latin typeface="Gill Sans MT" panose="020B0502020104020203" pitchFamily="34" charset="77"/>
              </a:rPr>
              <a:t> </a:t>
            </a:r>
            <a:r>
              <a:rPr lang="en-US" b="1" dirty="0" err="1">
                <a:latin typeface="Gill Sans MT" panose="020B0502020104020203" pitchFamily="34" charset="77"/>
              </a:rPr>
              <a:t>Llyfr</a:t>
            </a:r>
            <a:r>
              <a:rPr lang="en-US" b="1" dirty="0">
                <a:latin typeface="Gill Sans MT" panose="020B0502020104020203" pitchFamily="34" charset="77"/>
              </a:rPr>
              <a:t> </a:t>
            </a:r>
            <a:r>
              <a:rPr lang="en-US" b="1" dirty="0" err="1">
                <a:latin typeface="Gill Sans MT" panose="020B0502020104020203" pitchFamily="34" charset="77"/>
              </a:rPr>
              <a:t>Athro</a:t>
            </a:r>
            <a:endParaRPr lang="en-US" b="1" dirty="0">
              <a:latin typeface="Gill Sans MT" panose="020B0502020104020203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619688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</Words>
  <Application>Microsoft Macintosh PowerPoint</Application>
  <PresentationFormat>Widescreen</PresentationFormat>
  <Paragraphs>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Gill Sans MT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1</cp:revision>
  <dcterms:created xsi:type="dcterms:W3CDTF">2021-10-13T07:20:24Z</dcterms:created>
  <dcterms:modified xsi:type="dcterms:W3CDTF">2021-10-13T07:20:53Z</dcterms:modified>
</cp:coreProperties>
</file>