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367" r:id="rId2"/>
    <p:sldId id="370" r:id="rId3"/>
    <p:sldId id="372" r:id="rId4"/>
    <p:sldId id="360" r:id="rId5"/>
    <p:sldId id="374" r:id="rId6"/>
    <p:sldId id="375" r:id="rId7"/>
    <p:sldId id="344" r:id="rId8"/>
    <p:sldId id="349" r:id="rId9"/>
    <p:sldId id="353" r:id="rId10"/>
    <p:sldId id="351" r:id="rId11"/>
    <p:sldId id="371" r:id="rId12"/>
    <p:sldId id="275" r:id="rId13"/>
    <p:sldId id="366" r:id="rId14"/>
    <p:sldId id="263" r:id="rId15"/>
    <p:sldId id="373" r:id="rId1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592D61B-2E56-D8B4-FC97-1D4D11D6DC4F}" v="181" dt="2025-10-09T19:33:45.930"/>
    <p1510:client id="{0EEBD2F3-0E1E-E224-A398-67401F6A17B2}" v="781" dt="2025-10-08T21:23:14.254"/>
    <p1510:client id="{36B3194F-36AE-BEAC-BC6A-9A93D1081B27}" v="49" dt="2025-10-07T21:09:16.173"/>
    <p1510:client id="{41ADC422-4222-4C8C-BEE2-E906AF8B4BE5}" v="166" dt="2025-10-08T11:17:17.820"/>
    <p1510:client id="{4B6AF157-4AAC-A596-A593-72E25257A5AF}" v="363" dt="2025-10-07T21:44:27.372"/>
    <p1510:client id="{4C7A75C8-FDB6-5AAC-498A-5D9D1C1EA10D}" v="74" dt="2025-10-07T21:22:48.641"/>
    <p1510:client id="{8094A2CE-5B2F-CBD4-54D6-C15EF7CF3C67}" v="29" dt="2025-10-08T09:59:57.117"/>
    <p1510:client id="{861D5BD2-313F-039C-0A98-34BCD6157A93}" v="16" dt="2025-10-08T09:48:57.832"/>
    <p1510:client id="{9B8A013D-6BC7-0257-58B7-A191DA891051}" v="248" dt="2025-10-08T09:32:59.893"/>
    <p1510:client id="{A0F9D25B-4995-1470-1F69-5A9174E82648}" v="17" dt="2025-10-07T21:47:05.189"/>
    <p1510:client id="{A54D5F6B-1A48-124A-290E-7B1670BFF477}" v="50" dt="2025-10-07T21:32:17.700"/>
    <p1510:client id="{BFEC1676-FAE4-FB85-4D37-6C0BCDDC206C}" v="209" dt="2025-10-08T10:29:10.218"/>
    <p1510:client id="{C803BD45-8349-AC20-AED9-4E2126F79262}" v="32" dt="2025-10-08T09:46:36.019"/>
    <p1510:client id="{F1F3EA15-2D2A-7963-BBBF-09D8F31AD875}" v="42" dt="2025-10-07T21:27:15.360"/>
    <p1510:client id="{F9A2527E-A2C8-C87D-7CBF-10846D22165E}" v="83" dt="2025-10-08T09:01:43.18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799B23B-EC83-4686-B30A-512413B5E67A}" styleName="Light Style 3 –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–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8E4E516B-AB0E-A5D2-E51C-06E3A8BF2C43}"/>
    <pc:docChg chg="modSld">
      <pc:chgData name="" userId="" providerId="" clId="Web-{8E4E516B-AB0E-A5D2-E51C-06E3A8BF2C43}" dt="2025-09-17T11:48:24.309" v="4" actId="20577"/>
      <pc:docMkLst>
        <pc:docMk/>
      </pc:docMkLst>
    </pc:docChg>
  </pc:docChgLst>
  <pc:docChgLst>
    <pc:chgData name="Ivelina Ivanova Oblakova (2437876)" userId="S::2437876@student.uwtsd.ac.uk::f44b1619-824b-4962-82bd-4d724fcd6897" providerId="AD" clId="Web-{92A43BDA-88DE-3710-FB2E-3B50F9A3E8A4}"/>
    <pc:docChg chg="addSld delSld modSld">
      <pc:chgData name="Ivelina Ivanova Oblakova (2437876)" userId="S::2437876@student.uwtsd.ac.uk::f44b1619-824b-4962-82bd-4d724fcd6897" providerId="AD" clId="Web-{92A43BDA-88DE-3710-FB2E-3B50F9A3E8A4}" dt="2025-09-30T09:26:41.585" v="98"/>
      <pc:docMkLst>
        <pc:docMk/>
      </pc:docMkLst>
      <pc:sldChg chg="modSp add">
        <pc:chgData name="Ivelina Ivanova Oblakova (2437876)" userId="S::2437876@student.uwtsd.ac.uk::f44b1619-824b-4962-82bd-4d724fcd6897" providerId="AD" clId="Web-{92A43BDA-88DE-3710-FB2E-3B50F9A3E8A4}" dt="2025-09-30T08:50:48.194" v="76" actId="20577"/>
        <pc:sldMkLst>
          <pc:docMk/>
          <pc:sldMk cId="2451324015" sldId="263"/>
        </pc:sldMkLst>
        <pc:spChg chg="mod">
          <ac:chgData name="Ivelina Ivanova Oblakova (2437876)" userId="S::2437876@student.uwtsd.ac.uk::f44b1619-824b-4962-82bd-4d724fcd6897" providerId="AD" clId="Web-{92A43BDA-88DE-3710-FB2E-3B50F9A3E8A4}" dt="2025-09-30T08:50:48.194" v="76" actId="20577"/>
          <ac:spMkLst>
            <pc:docMk/>
            <pc:sldMk cId="2451324015" sldId="263"/>
            <ac:spMk id="3" creationId="{E04C29E1-0FF6-7114-4118-5B68E71110F6}"/>
          </ac:spMkLst>
        </pc:spChg>
      </pc:sldChg>
      <pc:sldChg chg="modSp add">
        <pc:chgData name="Ivelina Ivanova Oblakova (2437876)" userId="S::2437876@student.uwtsd.ac.uk::f44b1619-824b-4962-82bd-4d724fcd6897" providerId="AD" clId="Web-{92A43BDA-88DE-3710-FB2E-3B50F9A3E8A4}" dt="2025-09-30T09:26:41.585" v="98"/>
        <pc:sldMkLst>
          <pc:docMk/>
          <pc:sldMk cId="1963536697" sldId="351"/>
        </pc:sldMkLst>
        <pc:graphicFrameChg chg="mod modGraphic">
          <ac:chgData name="Ivelina Ivanova Oblakova (2437876)" userId="S::2437876@student.uwtsd.ac.uk::f44b1619-824b-4962-82bd-4d724fcd6897" providerId="AD" clId="Web-{92A43BDA-88DE-3710-FB2E-3B50F9A3E8A4}" dt="2025-09-30T09:26:41.585" v="98"/>
          <ac:graphicFrameMkLst>
            <pc:docMk/>
            <pc:sldMk cId="1963536697" sldId="351"/>
            <ac:graphicFrameMk id="7" creationId="{108D2D3F-BBD3-F859-AF29-5BEF174F1637}"/>
          </ac:graphicFrameMkLst>
        </pc:graphicFrameChg>
      </pc:sldChg>
    </pc:docChg>
  </pc:docChgLst>
  <pc:docChgLst>
    <pc:chgData name="Ivelina Ivanova Oblakova (2437876)" userId="S::2437876@student.uwtsd.ac.uk::f44b1619-824b-4962-82bd-4d724fcd6897" providerId="AD" clId="Web-{41ADC422-4222-4C8C-BEE2-E906AF8B4BE5}"/>
    <pc:docChg chg="addSld delSld modSld sldOrd">
      <pc:chgData name="Ivelina Ivanova Oblakova (2437876)" userId="S::2437876@student.uwtsd.ac.uk::f44b1619-824b-4962-82bd-4d724fcd6897" providerId="AD" clId="Web-{41ADC422-4222-4C8C-BEE2-E906AF8B4BE5}" dt="2025-10-08T11:17:17.820" v="203" actId="20577"/>
      <pc:docMkLst>
        <pc:docMk/>
      </pc:docMkLst>
      <pc:sldChg chg="addSp delSp modSp">
        <pc:chgData name="Ivelina Ivanova Oblakova (2437876)" userId="S::2437876@student.uwtsd.ac.uk::f44b1619-824b-4962-82bd-4d724fcd6897" providerId="AD" clId="Web-{41ADC422-4222-4C8C-BEE2-E906AF8B4BE5}" dt="2025-10-08T10:54:21.220" v="71" actId="20577"/>
        <pc:sldMkLst>
          <pc:docMk/>
          <pc:sldMk cId="2451324015" sldId="263"/>
        </pc:sldMkLst>
        <pc:spChg chg="mod">
          <ac:chgData name="Ivelina Ivanova Oblakova (2437876)" userId="S::2437876@student.uwtsd.ac.uk::f44b1619-824b-4962-82bd-4d724fcd6897" providerId="AD" clId="Web-{41ADC422-4222-4C8C-BEE2-E906AF8B4BE5}" dt="2025-10-08T10:53:52.985" v="63"/>
          <ac:spMkLst>
            <pc:docMk/>
            <pc:sldMk cId="2451324015" sldId="263"/>
            <ac:spMk id="2" creationId="{68A8AF1C-86E0-7043-44A2-DA950ED42D52}"/>
          </ac:spMkLst>
        </pc:spChg>
        <pc:spChg chg="mod">
          <ac:chgData name="Ivelina Ivanova Oblakova (2437876)" userId="S::2437876@student.uwtsd.ac.uk::f44b1619-824b-4962-82bd-4d724fcd6897" providerId="AD" clId="Web-{41ADC422-4222-4C8C-BEE2-E906AF8B4BE5}" dt="2025-10-08T10:54:21.220" v="71" actId="20577"/>
          <ac:spMkLst>
            <pc:docMk/>
            <pc:sldMk cId="2451324015" sldId="263"/>
            <ac:spMk id="3" creationId="{E04C29E1-0FF6-7114-4118-5B68E71110F6}"/>
          </ac:spMkLst>
        </pc:spChg>
        <pc:spChg chg="del">
          <ac:chgData name="Ivelina Ivanova Oblakova (2437876)" userId="S::2437876@student.uwtsd.ac.uk::f44b1619-824b-4962-82bd-4d724fcd6897" providerId="AD" clId="Web-{41ADC422-4222-4C8C-BEE2-E906AF8B4BE5}" dt="2025-10-08T10:53:52.985" v="63"/>
          <ac:spMkLst>
            <pc:docMk/>
            <pc:sldMk cId="2451324015" sldId="263"/>
            <ac:spMk id="8" creationId="{87BF42CA-AD55-48B4-8949-C4DCA60A6AEE}"/>
          </ac:spMkLst>
        </pc:spChg>
        <pc:spChg chg="del">
          <ac:chgData name="Ivelina Ivanova Oblakova (2437876)" userId="S::2437876@student.uwtsd.ac.uk::f44b1619-824b-4962-82bd-4d724fcd6897" providerId="AD" clId="Web-{41ADC422-4222-4C8C-BEE2-E906AF8B4BE5}" dt="2025-10-08T10:53:52.985" v="63"/>
          <ac:spMkLst>
            <pc:docMk/>
            <pc:sldMk cId="2451324015" sldId="263"/>
            <ac:spMk id="10" creationId="{66AE1D3D-3106-4CB2-AA7C-0C1642AC0F2E}"/>
          </ac:spMkLst>
        </pc:spChg>
        <pc:spChg chg="add">
          <ac:chgData name="Ivelina Ivanova Oblakova (2437876)" userId="S::2437876@student.uwtsd.ac.uk::f44b1619-824b-4962-82bd-4d724fcd6897" providerId="AD" clId="Web-{41ADC422-4222-4C8C-BEE2-E906AF8B4BE5}" dt="2025-10-08T10:53:52.985" v="63"/>
          <ac:spMkLst>
            <pc:docMk/>
            <pc:sldMk cId="2451324015" sldId="263"/>
            <ac:spMk id="22" creationId="{04812C46-200A-4DEB-A05E-3ED6C68C2387}"/>
          </ac:spMkLst>
        </pc:spChg>
        <pc:spChg chg="add">
          <ac:chgData name="Ivelina Ivanova Oblakova (2437876)" userId="S::2437876@student.uwtsd.ac.uk::f44b1619-824b-4962-82bd-4d724fcd6897" providerId="AD" clId="Web-{41ADC422-4222-4C8C-BEE2-E906AF8B4BE5}" dt="2025-10-08T10:53:52.985" v="63"/>
          <ac:spMkLst>
            <pc:docMk/>
            <pc:sldMk cId="2451324015" sldId="263"/>
            <ac:spMk id="24" creationId="{D1EA859B-E555-4109-94F3-6700E046E008}"/>
          </ac:spMkLst>
        </pc:spChg>
        <pc:grpChg chg="del">
          <ac:chgData name="Ivelina Ivanova Oblakova (2437876)" userId="S::2437876@student.uwtsd.ac.uk::f44b1619-824b-4962-82bd-4d724fcd6897" providerId="AD" clId="Web-{41ADC422-4222-4C8C-BEE2-E906AF8B4BE5}" dt="2025-10-08T10:53:52.985" v="63"/>
          <ac:grpSpMkLst>
            <pc:docMk/>
            <pc:sldMk cId="2451324015" sldId="263"/>
            <ac:grpSpMk id="12" creationId="{0A31B6AF-B711-4CDB-8C2B-16E963DDC4C5}"/>
          </ac:grpSpMkLst>
        </pc:grpChg>
        <pc:picChg chg="add mod ord">
          <ac:chgData name="Ivelina Ivanova Oblakova (2437876)" userId="S::2437876@student.uwtsd.ac.uk::f44b1619-824b-4962-82bd-4d724fcd6897" providerId="AD" clId="Web-{41ADC422-4222-4C8C-BEE2-E906AF8B4BE5}" dt="2025-10-08T10:53:52.985" v="63"/>
          <ac:picMkLst>
            <pc:docMk/>
            <pc:sldMk cId="2451324015" sldId="263"/>
            <ac:picMk id="4" creationId="{086159E6-399A-6F96-92B1-A7692D26F521}"/>
          </ac:picMkLst>
        </pc:picChg>
      </pc:sldChg>
      <pc:sldChg chg="addSp delSp modSp del">
        <pc:chgData name="Ivelina Ivanova Oblakova (2437876)" userId="S::2437876@student.uwtsd.ac.uk::f44b1619-824b-4962-82bd-4d724fcd6897" providerId="AD" clId="Web-{41ADC422-4222-4C8C-BEE2-E906AF8B4BE5}" dt="2025-10-08T11:10:09.687" v="155"/>
        <pc:sldMkLst>
          <pc:docMk/>
          <pc:sldMk cId="3636654268" sldId="359"/>
        </pc:sldMkLst>
        <pc:spChg chg="del">
          <ac:chgData name="Ivelina Ivanova Oblakova (2437876)" userId="S::2437876@student.uwtsd.ac.uk::f44b1619-824b-4962-82bd-4d724fcd6897" providerId="AD" clId="Web-{41ADC422-4222-4C8C-BEE2-E906AF8B4BE5}" dt="2025-10-08T11:05:08.673" v="136"/>
          <ac:spMkLst>
            <pc:docMk/>
            <pc:sldMk cId="3636654268" sldId="359"/>
            <ac:spMk id="9" creationId="{42A4FC2C-047E-45A5-965D-8E1E3BF09BC6}"/>
          </ac:spMkLst>
        </pc:spChg>
        <pc:spChg chg="add">
          <ac:chgData name="Ivelina Ivanova Oblakova (2437876)" userId="S::2437876@student.uwtsd.ac.uk::f44b1619-824b-4962-82bd-4d724fcd6897" providerId="AD" clId="Web-{41ADC422-4222-4C8C-BEE2-E906AF8B4BE5}" dt="2025-10-08T11:05:08.673" v="136"/>
          <ac:spMkLst>
            <pc:docMk/>
            <pc:sldMk cId="3636654268" sldId="359"/>
            <ac:spMk id="14" creationId="{A9F529C3-C941-49FD-8C67-82F134F64BDB}"/>
          </ac:spMkLst>
        </pc:spChg>
        <pc:spChg chg="add">
          <ac:chgData name="Ivelina Ivanova Oblakova (2437876)" userId="S::2437876@student.uwtsd.ac.uk::f44b1619-824b-4962-82bd-4d724fcd6897" providerId="AD" clId="Web-{41ADC422-4222-4C8C-BEE2-E906AF8B4BE5}" dt="2025-10-08T11:05:08.673" v="136"/>
          <ac:spMkLst>
            <pc:docMk/>
            <pc:sldMk cId="3636654268" sldId="359"/>
            <ac:spMk id="16" creationId="{20586029-32A0-47E5-9AEC-AE3ABA6B94D0}"/>
          </ac:spMkLst>
        </pc:spChg>
        <pc:picChg chg="add mod">
          <ac:chgData name="Ivelina Ivanova Oblakova (2437876)" userId="S::2437876@student.uwtsd.ac.uk::f44b1619-824b-4962-82bd-4d724fcd6897" providerId="AD" clId="Web-{41ADC422-4222-4C8C-BEE2-E906AF8B4BE5}" dt="2025-10-08T11:05:08.673" v="136"/>
          <ac:picMkLst>
            <pc:docMk/>
            <pc:sldMk cId="3636654268" sldId="359"/>
            <ac:picMk id="2" creationId="{4CCC6C43-635C-7589-998C-CF67E92B0B09}"/>
          </ac:picMkLst>
        </pc:picChg>
        <pc:picChg chg="add mod">
          <ac:chgData name="Ivelina Ivanova Oblakova (2437876)" userId="S::2437876@student.uwtsd.ac.uk::f44b1619-824b-4962-82bd-4d724fcd6897" providerId="AD" clId="Web-{41ADC422-4222-4C8C-BEE2-E906AF8B4BE5}" dt="2025-10-08T11:09:52.796" v="154"/>
          <ac:picMkLst>
            <pc:docMk/>
            <pc:sldMk cId="3636654268" sldId="359"/>
            <ac:picMk id="3" creationId="{C7E55935-CCA8-D9AD-1E33-0BAF6E597F80}"/>
          </ac:picMkLst>
        </pc:picChg>
        <pc:picChg chg="mod">
          <ac:chgData name="Ivelina Ivanova Oblakova (2437876)" userId="S::2437876@student.uwtsd.ac.uk::f44b1619-824b-4962-82bd-4d724fcd6897" providerId="AD" clId="Web-{41ADC422-4222-4C8C-BEE2-E906AF8B4BE5}" dt="2025-10-08T11:05:08.673" v="136"/>
          <ac:picMkLst>
            <pc:docMk/>
            <pc:sldMk cId="3636654268" sldId="359"/>
            <ac:picMk id="4" creationId="{97141424-16A7-2B4D-401D-43119FB1A759}"/>
          </ac:picMkLst>
        </pc:picChg>
        <pc:cxnChg chg="add">
          <ac:chgData name="Ivelina Ivanova Oblakova (2437876)" userId="S::2437876@student.uwtsd.ac.uk::f44b1619-824b-4962-82bd-4d724fcd6897" providerId="AD" clId="Web-{41ADC422-4222-4C8C-BEE2-E906AF8B4BE5}" dt="2025-10-08T11:05:08.673" v="136"/>
          <ac:cxnSpMkLst>
            <pc:docMk/>
            <pc:sldMk cId="3636654268" sldId="359"/>
            <ac:cxnSpMk id="18" creationId="{8C730EAB-A532-4295-A302-FB4B90DB9F5E}"/>
          </ac:cxnSpMkLst>
        </pc:cxnChg>
      </pc:sldChg>
      <pc:sldChg chg="addSp delSp modSp">
        <pc:chgData name="Ivelina Ivanova Oblakova (2437876)" userId="S::2437876@student.uwtsd.ac.uk::f44b1619-824b-4962-82bd-4d724fcd6897" providerId="AD" clId="Web-{41ADC422-4222-4C8C-BEE2-E906AF8B4BE5}" dt="2025-10-08T10:44:00.805" v="41" actId="20577"/>
        <pc:sldMkLst>
          <pc:docMk/>
          <pc:sldMk cId="641700525" sldId="360"/>
        </pc:sldMkLst>
        <pc:spChg chg="mod">
          <ac:chgData name="Ivelina Ivanova Oblakova (2437876)" userId="S::2437876@student.uwtsd.ac.uk::f44b1619-824b-4962-82bd-4d724fcd6897" providerId="AD" clId="Web-{41ADC422-4222-4C8C-BEE2-E906AF8B4BE5}" dt="2025-10-08T10:43:19.320" v="31"/>
          <ac:spMkLst>
            <pc:docMk/>
            <pc:sldMk cId="641700525" sldId="360"/>
            <ac:spMk id="2" creationId="{2C8A4139-89D1-159F-B429-5098C07F6EF0}"/>
          </ac:spMkLst>
        </pc:spChg>
        <pc:spChg chg="mod">
          <ac:chgData name="Ivelina Ivanova Oblakova (2437876)" userId="S::2437876@student.uwtsd.ac.uk::f44b1619-824b-4962-82bd-4d724fcd6897" providerId="AD" clId="Web-{41ADC422-4222-4C8C-BEE2-E906AF8B4BE5}" dt="2025-10-08T10:44:00.805" v="41" actId="20577"/>
          <ac:spMkLst>
            <pc:docMk/>
            <pc:sldMk cId="641700525" sldId="360"/>
            <ac:spMk id="3" creationId="{4231D603-17B2-E1C1-246F-A7CD3C0670A9}"/>
          </ac:spMkLst>
        </pc:spChg>
        <pc:spChg chg="add del">
          <ac:chgData name="Ivelina Ivanova Oblakova (2437876)" userId="S::2437876@student.uwtsd.ac.uk::f44b1619-824b-4962-82bd-4d724fcd6897" providerId="AD" clId="Web-{41ADC422-4222-4C8C-BEE2-E906AF8B4BE5}" dt="2025-10-08T10:43:19.320" v="31"/>
          <ac:spMkLst>
            <pc:docMk/>
            <pc:sldMk cId="641700525" sldId="360"/>
            <ac:spMk id="8" creationId="{43C823D3-D619-407C-89E0-C6F6B1E7A42A}"/>
          </ac:spMkLst>
        </pc:spChg>
        <pc:spChg chg="add del">
          <ac:chgData name="Ivelina Ivanova Oblakova (2437876)" userId="S::2437876@student.uwtsd.ac.uk::f44b1619-824b-4962-82bd-4d724fcd6897" providerId="AD" clId="Web-{41ADC422-4222-4C8C-BEE2-E906AF8B4BE5}" dt="2025-10-08T10:43:19.320" v="31"/>
          <ac:spMkLst>
            <pc:docMk/>
            <pc:sldMk cId="641700525" sldId="360"/>
            <ac:spMk id="10" creationId="{047F8E3E-2FFA-4A0F-B3C7-E57ADDCFB415}"/>
          </ac:spMkLst>
        </pc:spChg>
        <pc:spChg chg="add del">
          <ac:chgData name="Ivelina Ivanova Oblakova (2437876)" userId="S::2437876@student.uwtsd.ac.uk::f44b1619-824b-4962-82bd-4d724fcd6897" providerId="AD" clId="Web-{41ADC422-4222-4C8C-BEE2-E906AF8B4BE5}" dt="2025-10-08T10:43:19.304" v="30"/>
          <ac:spMkLst>
            <pc:docMk/>
            <pc:sldMk cId="641700525" sldId="360"/>
            <ac:spMk id="27" creationId="{04812C46-200A-4DEB-A05E-3ED6C68C2387}"/>
          </ac:spMkLst>
        </pc:spChg>
        <pc:spChg chg="add del">
          <ac:chgData name="Ivelina Ivanova Oblakova (2437876)" userId="S::2437876@student.uwtsd.ac.uk::f44b1619-824b-4962-82bd-4d724fcd6897" providerId="AD" clId="Web-{41ADC422-4222-4C8C-BEE2-E906AF8B4BE5}" dt="2025-10-08T10:43:19.304" v="30"/>
          <ac:spMkLst>
            <pc:docMk/>
            <pc:sldMk cId="641700525" sldId="360"/>
            <ac:spMk id="29" creationId="{D1EA859B-E555-4109-94F3-6700E046E008}"/>
          </ac:spMkLst>
        </pc:spChg>
        <pc:spChg chg="add">
          <ac:chgData name="Ivelina Ivanova Oblakova (2437876)" userId="S::2437876@student.uwtsd.ac.uk::f44b1619-824b-4962-82bd-4d724fcd6897" providerId="AD" clId="Web-{41ADC422-4222-4C8C-BEE2-E906AF8B4BE5}" dt="2025-10-08T10:43:19.320" v="31"/>
          <ac:spMkLst>
            <pc:docMk/>
            <pc:sldMk cId="641700525" sldId="360"/>
            <ac:spMk id="31" creationId="{04812C46-200A-4DEB-A05E-3ED6C68C2387}"/>
          </ac:spMkLst>
        </pc:spChg>
        <pc:spChg chg="add">
          <ac:chgData name="Ivelina Ivanova Oblakova (2437876)" userId="S::2437876@student.uwtsd.ac.uk::f44b1619-824b-4962-82bd-4d724fcd6897" providerId="AD" clId="Web-{41ADC422-4222-4C8C-BEE2-E906AF8B4BE5}" dt="2025-10-08T10:43:19.320" v="31"/>
          <ac:spMkLst>
            <pc:docMk/>
            <pc:sldMk cId="641700525" sldId="360"/>
            <ac:spMk id="32" creationId="{D1EA859B-E555-4109-94F3-6700E046E008}"/>
          </ac:spMkLst>
        </pc:spChg>
        <pc:grpChg chg="add del">
          <ac:chgData name="Ivelina Ivanova Oblakova (2437876)" userId="S::2437876@student.uwtsd.ac.uk::f44b1619-824b-4962-82bd-4d724fcd6897" providerId="AD" clId="Web-{41ADC422-4222-4C8C-BEE2-E906AF8B4BE5}" dt="2025-10-08T10:43:19.320" v="31"/>
          <ac:grpSpMkLst>
            <pc:docMk/>
            <pc:sldMk cId="641700525" sldId="360"/>
            <ac:grpSpMk id="12" creationId="{33D939F1-7ABE-4D0E-946A-43F37F556AFD}"/>
          </ac:grpSpMkLst>
        </pc:grpChg>
        <pc:grpChg chg="add del">
          <ac:chgData name="Ivelina Ivanova Oblakova (2437876)" userId="S::2437876@student.uwtsd.ac.uk::f44b1619-824b-4962-82bd-4d724fcd6897" providerId="AD" clId="Web-{41ADC422-4222-4C8C-BEE2-E906AF8B4BE5}" dt="2025-10-08T10:43:19.320" v="31"/>
          <ac:grpSpMkLst>
            <pc:docMk/>
            <pc:sldMk cId="641700525" sldId="360"/>
            <ac:grpSpMk id="18" creationId="{9DB3963A-4187-4A72-9DA4-CA6BADE22931}"/>
          </ac:grpSpMkLst>
        </pc:grpChg>
        <pc:picChg chg="add mod ord">
          <ac:chgData name="Ivelina Ivanova Oblakova (2437876)" userId="S::2437876@student.uwtsd.ac.uk::f44b1619-824b-4962-82bd-4d724fcd6897" providerId="AD" clId="Web-{41ADC422-4222-4C8C-BEE2-E906AF8B4BE5}" dt="2025-10-08T10:43:19.320" v="31"/>
          <ac:picMkLst>
            <pc:docMk/>
            <pc:sldMk cId="641700525" sldId="360"/>
            <ac:picMk id="4" creationId="{934F8733-6FDC-C604-1B80-5582B704F018}"/>
          </ac:picMkLst>
        </pc:picChg>
      </pc:sldChg>
      <pc:sldChg chg="addSp delSp modSp del">
        <pc:chgData name="Ivelina Ivanova Oblakova (2437876)" userId="S::2437876@student.uwtsd.ac.uk::f44b1619-824b-4962-82bd-4d724fcd6897" providerId="AD" clId="Web-{41ADC422-4222-4C8C-BEE2-E906AF8B4BE5}" dt="2025-10-08T10:48:37.082" v="50"/>
        <pc:sldMkLst>
          <pc:docMk/>
          <pc:sldMk cId="165455439" sldId="362"/>
        </pc:sldMkLst>
        <pc:spChg chg="mod ord">
          <ac:chgData name="Ivelina Ivanova Oblakova (2437876)" userId="S::2437876@student.uwtsd.ac.uk::f44b1619-824b-4962-82bd-4d724fcd6897" providerId="AD" clId="Web-{41ADC422-4222-4C8C-BEE2-E906AF8B4BE5}" dt="2025-10-08T10:42:13.194" v="27" actId="20577"/>
          <ac:spMkLst>
            <pc:docMk/>
            <pc:sldMk cId="165455439" sldId="362"/>
            <ac:spMk id="2" creationId="{64A73BAB-7AD9-FFF9-6107-3D8135A384C1}"/>
          </ac:spMkLst>
        </pc:spChg>
        <pc:spChg chg="add del">
          <ac:chgData name="Ivelina Ivanova Oblakova (2437876)" userId="S::2437876@student.uwtsd.ac.uk::f44b1619-824b-4962-82bd-4d724fcd6897" providerId="AD" clId="Web-{41ADC422-4222-4C8C-BEE2-E906AF8B4BE5}" dt="2025-10-08T10:40:55.474" v="11"/>
          <ac:spMkLst>
            <pc:docMk/>
            <pc:sldMk cId="165455439" sldId="362"/>
            <ac:spMk id="50" creationId="{FA3C7DEA-BCC2-4295-8850-147993296189}"/>
          </ac:spMkLst>
        </pc:spChg>
        <pc:spChg chg="add del">
          <ac:chgData name="Ivelina Ivanova Oblakova (2437876)" userId="S::2437876@student.uwtsd.ac.uk::f44b1619-824b-4962-82bd-4d724fcd6897" providerId="AD" clId="Web-{41ADC422-4222-4C8C-BEE2-E906AF8B4BE5}" dt="2025-10-08T10:40:55.474" v="11"/>
          <ac:spMkLst>
            <pc:docMk/>
            <pc:sldMk cId="165455439" sldId="362"/>
            <ac:spMk id="52" creationId="{C289949D-B9F6-468A-86FE-2694DC5AE773}"/>
          </ac:spMkLst>
        </pc:spChg>
        <pc:spChg chg="add del">
          <ac:chgData name="Ivelina Ivanova Oblakova (2437876)" userId="S::2437876@student.uwtsd.ac.uk::f44b1619-824b-4962-82bd-4d724fcd6897" providerId="AD" clId="Web-{41ADC422-4222-4C8C-BEE2-E906AF8B4BE5}" dt="2025-10-08T10:40:51.459" v="8"/>
          <ac:spMkLst>
            <pc:docMk/>
            <pc:sldMk cId="165455439" sldId="362"/>
            <ac:spMk id="63" creationId="{04812C46-200A-4DEB-A05E-3ED6C68C2387}"/>
          </ac:spMkLst>
        </pc:spChg>
        <pc:spChg chg="add del">
          <ac:chgData name="Ivelina Ivanova Oblakova (2437876)" userId="S::2437876@student.uwtsd.ac.uk::f44b1619-824b-4962-82bd-4d724fcd6897" providerId="AD" clId="Web-{41ADC422-4222-4C8C-BEE2-E906AF8B4BE5}" dt="2025-10-08T10:40:51.459" v="8"/>
          <ac:spMkLst>
            <pc:docMk/>
            <pc:sldMk cId="165455439" sldId="362"/>
            <ac:spMk id="65" creationId="{D1EA859B-E555-4109-94F3-6700E046E008}"/>
          </ac:spMkLst>
        </pc:spChg>
        <pc:spChg chg="add del">
          <ac:chgData name="Ivelina Ivanova Oblakova (2437876)" userId="S::2437876@student.uwtsd.ac.uk::f44b1619-824b-4962-82bd-4d724fcd6897" providerId="AD" clId="Web-{41ADC422-4222-4C8C-BEE2-E906AF8B4BE5}" dt="2025-10-08T10:40:55.474" v="10"/>
          <ac:spMkLst>
            <pc:docMk/>
            <pc:sldMk cId="165455439" sldId="362"/>
            <ac:spMk id="67" creationId="{F13C74B1-5B17-4795-BED0-7140497B445A}"/>
          </ac:spMkLst>
        </pc:spChg>
        <pc:spChg chg="add del">
          <ac:chgData name="Ivelina Ivanova Oblakova (2437876)" userId="S::2437876@student.uwtsd.ac.uk::f44b1619-824b-4962-82bd-4d724fcd6897" providerId="AD" clId="Web-{41ADC422-4222-4C8C-BEE2-E906AF8B4BE5}" dt="2025-10-08T10:40:55.474" v="10"/>
          <ac:spMkLst>
            <pc:docMk/>
            <pc:sldMk cId="165455439" sldId="362"/>
            <ac:spMk id="68" creationId="{D4974D33-8DC5-464E-8C6D-BE58F0669C17}"/>
          </ac:spMkLst>
        </pc:spChg>
        <pc:spChg chg="add">
          <ac:chgData name="Ivelina Ivanova Oblakova (2437876)" userId="S::2437876@student.uwtsd.ac.uk::f44b1619-824b-4962-82bd-4d724fcd6897" providerId="AD" clId="Web-{41ADC422-4222-4C8C-BEE2-E906AF8B4BE5}" dt="2025-10-08T10:40:55.474" v="11"/>
          <ac:spMkLst>
            <pc:docMk/>
            <pc:sldMk cId="165455439" sldId="362"/>
            <ac:spMk id="70" creationId="{04812C46-200A-4DEB-A05E-3ED6C68C2387}"/>
          </ac:spMkLst>
        </pc:spChg>
        <pc:spChg chg="add">
          <ac:chgData name="Ivelina Ivanova Oblakova (2437876)" userId="S::2437876@student.uwtsd.ac.uk::f44b1619-824b-4962-82bd-4d724fcd6897" providerId="AD" clId="Web-{41ADC422-4222-4C8C-BEE2-E906AF8B4BE5}" dt="2025-10-08T10:40:55.474" v="11"/>
          <ac:spMkLst>
            <pc:docMk/>
            <pc:sldMk cId="165455439" sldId="362"/>
            <ac:spMk id="71" creationId="{D1EA859B-E555-4109-94F3-6700E046E008}"/>
          </ac:spMkLst>
        </pc:spChg>
        <pc:grpChg chg="add del">
          <ac:chgData name="Ivelina Ivanova Oblakova (2437876)" userId="S::2437876@student.uwtsd.ac.uk::f44b1619-824b-4962-82bd-4d724fcd6897" providerId="AD" clId="Web-{41ADC422-4222-4C8C-BEE2-E906AF8B4BE5}" dt="2025-10-08T10:40:55.474" v="11"/>
          <ac:grpSpMkLst>
            <pc:docMk/>
            <pc:sldMk cId="165455439" sldId="362"/>
            <ac:grpSpMk id="54" creationId="{E4DF0958-0C87-4C28-9554-2FADC788C2B1}"/>
          </ac:grpSpMkLst>
        </pc:grpChg>
        <pc:picChg chg="add mod">
          <ac:chgData name="Ivelina Ivanova Oblakova (2437876)" userId="S::2437876@student.uwtsd.ac.uk::f44b1619-824b-4962-82bd-4d724fcd6897" providerId="AD" clId="Web-{41ADC422-4222-4C8C-BEE2-E906AF8B4BE5}" dt="2025-10-08T10:40:55.474" v="11"/>
          <ac:picMkLst>
            <pc:docMk/>
            <pc:sldMk cId="165455439" sldId="362"/>
            <ac:picMk id="3" creationId="{83C0BF46-2A80-78EF-9D85-C6826DA05AD7}"/>
          </ac:picMkLst>
        </pc:picChg>
        <pc:picChg chg="add mod">
          <ac:chgData name="Ivelina Ivanova Oblakova (2437876)" userId="S::2437876@student.uwtsd.ac.uk::f44b1619-824b-4962-82bd-4d724fcd6897" providerId="AD" clId="Web-{41ADC422-4222-4C8C-BEE2-E906AF8B4BE5}" dt="2025-10-08T10:48:07.126" v="46" actId="14100"/>
          <ac:picMkLst>
            <pc:docMk/>
            <pc:sldMk cId="165455439" sldId="362"/>
            <ac:picMk id="4" creationId="{38CE72EB-15C9-766A-1829-481150C25BF5}"/>
          </ac:picMkLst>
        </pc:picChg>
      </pc:sldChg>
      <pc:sldChg chg="addSp delSp modSp del">
        <pc:chgData name="Ivelina Ivanova Oblakova (2437876)" userId="S::2437876@student.uwtsd.ac.uk::f44b1619-824b-4962-82bd-4d724fcd6897" providerId="AD" clId="Web-{41ADC422-4222-4C8C-BEE2-E906AF8B4BE5}" dt="2025-10-08T10:56:38.317" v="79"/>
        <pc:sldMkLst>
          <pc:docMk/>
          <pc:sldMk cId="1077045115" sldId="364"/>
        </pc:sldMkLst>
        <pc:spChg chg="mod ord">
          <ac:chgData name="Ivelina Ivanova Oblakova (2437876)" userId="S::2437876@student.uwtsd.ac.uk::f44b1619-824b-4962-82bd-4d724fcd6897" providerId="AD" clId="Web-{41ADC422-4222-4C8C-BEE2-E906AF8B4BE5}" dt="2025-10-08T10:34:18.652" v="1"/>
          <ac:spMkLst>
            <pc:docMk/>
            <pc:sldMk cId="1077045115" sldId="364"/>
            <ac:spMk id="31" creationId="{0275301B-F9FE-639C-99FA-5A78A9B0F8AC}"/>
          </ac:spMkLst>
        </pc:spChg>
        <pc:spChg chg="del">
          <ac:chgData name="Ivelina Ivanova Oblakova (2437876)" userId="S::2437876@student.uwtsd.ac.uk::f44b1619-824b-4962-82bd-4d724fcd6897" providerId="AD" clId="Web-{41ADC422-4222-4C8C-BEE2-E906AF8B4BE5}" dt="2025-10-08T10:34:18.652" v="1"/>
          <ac:spMkLst>
            <pc:docMk/>
            <pc:sldMk cId="1077045115" sldId="364"/>
            <ac:spMk id="38" creationId="{43C823D3-D619-407C-89E0-C6F6B1E7A42A}"/>
          </ac:spMkLst>
        </pc:spChg>
        <pc:spChg chg="del">
          <ac:chgData name="Ivelina Ivanova Oblakova (2437876)" userId="S::2437876@student.uwtsd.ac.uk::f44b1619-824b-4962-82bd-4d724fcd6897" providerId="AD" clId="Web-{41ADC422-4222-4C8C-BEE2-E906AF8B4BE5}" dt="2025-10-08T10:34:18.652" v="1"/>
          <ac:spMkLst>
            <pc:docMk/>
            <pc:sldMk cId="1077045115" sldId="364"/>
            <ac:spMk id="40" creationId="{047F8E3E-2FFA-4A0F-B3C7-E57ADDCFB415}"/>
          </ac:spMkLst>
        </pc:spChg>
        <pc:spChg chg="add del">
          <ac:chgData name="Ivelina Ivanova Oblakova (2437876)" userId="S::2437876@student.uwtsd.ac.uk::f44b1619-824b-4962-82bd-4d724fcd6897" providerId="AD" clId="Web-{41ADC422-4222-4C8C-BEE2-E906AF8B4BE5}" dt="2025-10-08T10:38:36.988" v="5"/>
          <ac:spMkLst>
            <pc:docMk/>
            <pc:sldMk cId="1077045115" sldId="364"/>
            <ac:spMk id="57" creationId="{04812C46-200A-4DEB-A05E-3ED6C68C2387}"/>
          </ac:spMkLst>
        </pc:spChg>
        <pc:spChg chg="add del">
          <ac:chgData name="Ivelina Ivanova Oblakova (2437876)" userId="S::2437876@student.uwtsd.ac.uk::f44b1619-824b-4962-82bd-4d724fcd6897" providerId="AD" clId="Web-{41ADC422-4222-4C8C-BEE2-E906AF8B4BE5}" dt="2025-10-08T10:38:36.988" v="5"/>
          <ac:spMkLst>
            <pc:docMk/>
            <pc:sldMk cId="1077045115" sldId="364"/>
            <ac:spMk id="59" creationId="{D1EA859B-E555-4109-94F3-6700E046E008}"/>
          </ac:spMkLst>
        </pc:spChg>
        <pc:spChg chg="add">
          <ac:chgData name="Ivelina Ivanova Oblakova (2437876)" userId="S::2437876@student.uwtsd.ac.uk::f44b1619-824b-4962-82bd-4d724fcd6897" providerId="AD" clId="Web-{41ADC422-4222-4C8C-BEE2-E906AF8B4BE5}" dt="2025-10-08T10:38:36.988" v="5"/>
          <ac:spMkLst>
            <pc:docMk/>
            <pc:sldMk cId="1077045115" sldId="364"/>
            <ac:spMk id="64" creationId="{04812C46-200A-4DEB-A05E-3ED6C68C2387}"/>
          </ac:spMkLst>
        </pc:spChg>
        <pc:spChg chg="add">
          <ac:chgData name="Ivelina Ivanova Oblakova (2437876)" userId="S::2437876@student.uwtsd.ac.uk::f44b1619-824b-4962-82bd-4d724fcd6897" providerId="AD" clId="Web-{41ADC422-4222-4C8C-BEE2-E906AF8B4BE5}" dt="2025-10-08T10:38:36.988" v="5"/>
          <ac:spMkLst>
            <pc:docMk/>
            <pc:sldMk cId="1077045115" sldId="364"/>
            <ac:spMk id="66" creationId="{D1EA859B-E555-4109-94F3-6700E046E008}"/>
          </ac:spMkLst>
        </pc:spChg>
        <pc:grpChg chg="del">
          <ac:chgData name="Ivelina Ivanova Oblakova (2437876)" userId="S::2437876@student.uwtsd.ac.uk::f44b1619-824b-4962-82bd-4d724fcd6897" providerId="AD" clId="Web-{41ADC422-4222-4C8C-BEE2-E906AF8B4BE5}" dt="2025-10-08T10:34:18.652" v="1"/>
          <ac:grpSpMkLst>
            <pc:docMk/>
            <pc:sldMk cId="1077045115" sldId="364"/>
            <ac:grpSpMk id="42" creationId="{33D939F1-7ABE-4D0E-946A-43F37F556AFD}"/>
          </ac:grpSpMkLst>
        </pc:grpChg>
        <pc:grpChg chg="del">
          <ac:chgData name="Ivelina Ivanova Oblakova (2437876)" userId="S::2437876@student.uwtsd.ac.uk::f44b1619-824b-4962-82bd-4d724fcd6897" providerId="AD" clId="Web-{41ADC422-4222-4C8C-BEE2-E906AF8B4BE5}" dt="2025-10-08T10:34:18.652" v="1"/>
          <ac:grpSpMkLst>
            <pc:docMk/>
            <pc:sldMk cId="1077045115" sldId="364"/>
            <ac:grpSpMk id="48" creationId="{9DB3963A-4187-4A72-9DA4-CA6BADE22931}"/>
          </ac:grpSpMkLst>
        </pc:grpChg>
        <pc:picChg chg="add mod">
          <ac:chgData name="Ivelina Ivanova Oblakova (2437876)" userId="S::2437876@student.uwtsd.ac.uk::f44b1619-824b-4962-82bd-4d724fcd6897" providerId="AD" clId="Web-{41ADC422-4222-4C8C-BEE2-E906AF8B4BE5}" dt="2025-10-08T10:38:36.988" v="5"/>
          <ac:picMkLst>
            <pc:docMk/>
            <pc:sldMk cId="1077045115" sldId="364"/>
            <ac:picMk id="2" creationId="{5DF40B93-8EA0-1A10-0AAC-1E61575467B2}"/>
          </ac:picMkLst>
        </pc:picChg>
        <pc:picChg chg="add mod">
          <ac:chgData name="Ivelina Ivanova Oblakova (2437876)" userId="S::2437876@student.uwtsd.ac.uk::f44b1619-824b-4962-82bd-4d724fcd6897" providerId="AD" clId="Web-{41ADC422-4222-4C8C-BEE2-E906AF8B4BE5}" dt="2025-10-08T10:55:46.347" v="73"/>
          <ac:picMkLst>
            <pc:docMk/>
            <pc:sldMk cId="1077045115" sldId="364"/>
            <ac:picMk id="3" creationId="{899E02F6-61A6-D52B-A45A-EA406261EE82}"/>
          </ac:picMkLst>
        </pc:picChg>
      </pc:sldChg>
      <pc:sldChg chg="addSp delSp modSp">
        <pc:chgData name="Ivelina Ivanova Oblakova (2437876)" userId="S::2437876@student.uwtsd.ac.uk::f44b1619-824b-4962-82bd-4d724fcd6897" providerId="AD" clId="Web-{41ADC422-4222-4C8C-BEE2-E906AF8B4BE5}" dt="2025-10-08T10:55:01.190" v="72"/>
        <pc:sldMkLst>
          <pc:docMk/>
          <pc:sldMk cId="263438023" sldId="366"/>
        </pc:sldMkLst>
        <pc:spChg chg="mod">
          <ac:chgData name="Ivelina Ivanova Oblakova (2437876)" userId="S::2437876@student.uwtsd.ac.uk::f44b1619-824b-4962-82bd-4d724fcd6897" providerId="AD" clId="Web-{41ADC422-4222-4C8C-BEE2-E906AF8B4BE5}" dt="2025-10-08T10:55:01.190" v="72"/>
          <ac:spMkLst>
            <pc:docMk/>
            <pc:sldMk cId="263438023" sldId="366"/>
            <ac:spMk id="2" creationId="{26F08DF4-197F-9E36-41F6-4155D3DBD4DC}"/>
          </ac:spMkLst>
        </pc:spChg>
        <pc:spChg chg="mod">
          <ac:chgData name="Ivelina Ivanova Oblakova (2437876)" userId="S::2437876@student.uwtsd.ac.uk::f44b1619-824b-4962-82bd-4d724fcd6897" providerId="AD" clId="Web-{41ADC422-4222-4C8C-BEE2-E906AF8B4BE5}" dt="2025-10-08T10:55:01.190" v="72"/>
          <ac:spMkLst>
            <pc:docMk/>
            <pc:sldMk cId="263438023" sldId="366"/>
            <ac:spMk id="3" creationId="{1B8F2C61-70BA-7319-E402-546FDB17E0E9}"/>
          </ac:spMkLst>
        </pc:spChg>
        <pc:spChg chg="del">
          <ac:chgData name="Ivelina Ivanova Oblakova (2437876)" userId="S::2437876@student.uwtsd.ac.uk::f44b1619-824b-4962-82bd-4d724fcd6897" providerId="AD" clId="Web-{41ADC422-4222-4C8C-BEE2-E906AF8B4BE5}" dt="2025-10-08T10:50:43.229" v="54"/>
          <ac:spMkLst>
            <pc:docMk/>
            <pc:sldMk cId="263438023" sldId="366"/>
            <ac:spMk id="8" creationId="{FA3C7DEA-BCC2-4295-8850-147993296189}"/>
          </ac:spMkLst>
        </pc:spChg>
        <pc:spChg chg="del">
          <ac:chgData name="Ivelina Ivanova Oblakova (2437876)" userId="S::2437876@student.uwtsd.ac.uk::f44b1619-824b-4962-82bd-4d724fcd6897" providerId="AD" clId="Web-{41ADC422-4222-4C8C-BEE2-E906AF8B4BE5}" dt="2025-10-08T10:50:43.229" v="54"/>
          <ac:spMkLst>
            <pc:docMk/>
            <pc:sldMk cId="263438023" sldId="366"/>
            <ac:spMk id="10" creationId="{C289949D-B9F6-468A-86FE-2694DC5AE773}"/>
          </ac:spMkLst>
        </pc:spChg>
        <pc:spChg chg="add del">
          <ac:chgData name="Ivelina Ivanova Oblakova (2437876)" userId="S::2437876@student.uwtsd.ac.uk::f44b1619-824b-4962-82bd-4d724fcd6897" providerId="AD" clId="Web-{41ADC422-4222-4C8C-BEE2-E906AF8B4BE5}" dt="2025-10-08T10:55:01.190" v="72"/>
          <ac:spMkLst>
            <pc:docMk/>
            <pc:sldMk cId="263438023" sldId="366"/>
            <ac:spMk id="21" creationId="{04812C46-200A-4DEB-A05E-3ED6C68C2387}"/>
          </ac:spMkLst>
        </pc:spChg>
        <pc:spChg chg="add del">
          <ac:chgData name="Ivelina Ivanova Oblakova (2437876)" userId="S::2437876@student.uwtsd.ac.uk::f44b1619-824b-4962-82bd-4d724fcd6897" providerId="AD" clId="Web-{41ADC422-4222-4C8C-BEE2-E906AF8B4BE5}" dt="2025-10-08T10:55:01.190" v="72"/>
          <ac:spMkLst>
            <pc:docMk/>
            <pc:sldMk cId="263438023" sldId="366"/>
            <ac:spMk id="23" creationId="{D1EA859B-E555-4109-94F3-6700E046E008}"/>
          </ac:spMkLst>
        </pc:spChg>
        <pc:spChg chg="add">
          <ac:chgData name="Ivelina Ivanova Oblakova (2437876)" userId="S::2437876@student.uwtsd.ac.uk::f44b1619-824b-4962-82bd-4d724fcd6897" providerId="AD" clId="Web-{41ADC422-4222-4C8C-BEE2-E906AF8B4BE5}" dt="2025-10-08T10:55:01.190" v="72"/>
          <ac:spMkLst>
            <pc:docMk/>
            <pc:sldMk cId="263438023" sldId="366"/>
            <ac:spMk id="28" creationId="{AE3A741D-C19B-960A-5803-1C5887147820}"/>
          </ac:spMkLst>
        </pc:spChg>
        <pc:spChg chg="add">
          <ac:chgData name="Ivelina Ivanova Oblakova (2437876)" userId="S::2437876@student.uwtsd.ac.uk::f44b1619-824b-4962-82bd-4d724fcd6897" providerId="AD" clId="Web-{41ADC422-4222-4C8C-BEE2-E906AF8B4BE5}" dt="2025-10-08T10:55:01.190" v="72"/>
          <ac:spMkLst>
            <pc:docMk/>
            <pc:sldMk cId="263438023" sldId="366"/>
            <ac:spMk id="30" creationId="{9C3A50E9-9119-7BC3-083B-2D84CCC78E47}"/>
          </ac:spMkLst>
        </pc:spChg>
        <pc:spChg chg="add">
          <ac:chgData name="Ivelina Ivanova Oblakova (2437876)" userId="S::2437876@student.uwtsd.ac.uk::f44b1619-824b-4962-82bd-4d724fcd6897" providerId="AD" clId="Web-{41ADC422-4222-4C8C-BEE2-E906AF8B4BE5}" dt="2025-10-08T10:55:01.190" v="72"/>
          <ac:spMkLst>
            <pc:docMk/>
            <pc:sldMk cId="263438023" sldId="366"/>
            <ac:spMk id="32" creationId="{DC39DE25-0E4E-0AA7-0932-1D78C2372786}"/>
          </ac:spMkLst>
        </pc:spChg>
        <pc:spChg chg="add">
          <ac:chgData name="Ivelina Ivanova Oblakova (2437876)" userId="S::2437876@student.uwtsd.ac.uk::f44b1619-824b-4962-82bd-4d724fcd6897" providerId="AD" clId="Web-{41ADC422-4222-4C8C-BEE2-E906AF8B4BE5}" dt="2025-10-08T10:55:01.190" v="72"/>
          <ac:spMkLst>
            <pc:docMk/>
            <pc:sldMk cId="263438023" sldId="366"/>
            <ac:spMk id="34" creationId="{8D6EA299-0840-6DEA-E670-C49AEBC87E89}"/>
          </ac:spMkLst>
        </pc:spChg>
        <pc:grpChg chg="del">
          <ac:chgData name="Ivelina Ivanova Oblakova (2437876)" userId="S::2437876@student.uwtsd.ac.uk::f44b1619-824b-4962-82bd-4d724fcd6897" providerId="AD" clId="Web-{41ADC422-4222-4C8C-BEE2-E906AF8B4BE5}" dt="2025-10-08T10:50:43.229" v="54"/>
          <ac:grpSpMkLst>
            <pc:docMk/>
            <pc:sldMk cId="263438023" sldId="366"/>
            <ac:grpSpMk id="12" creationId="{E4DF0958-0C87-4C28-9554-2FADC788C2B1}"/>
          </ac:grpSpMkLst>
        </pc:grpChg>
        <pc:picChg chg="add mod ord">
          <ac:chgData name="Ivelina Ivanova Oblakova (2437876)" userId="S::2437876@student.uwtsd.ac.uk::f44b1619-824b-4962-82bd-4d724fcd6897" providerId="AD" clId="Web-{41ADC422-4222-4C8C-BEE2-E906AF8B4BE5}" dt="2025-10-08T10:55:01.190" v="72"/>
          <ac:picMkLst>
            <pc:docMk/>
            <pc:sldMk cId="263438023" sldId="366"/>
            <ac:picMk id="4" creationId="{BD53E637-0175-671A-57D9-DF1B28FA9BA3}"/>
          </ac:picMkLst>
        </pc:picChg>
      </pc:sldChg>
      <pc:sldChg chg="addSp delSp modSp del">
        <pc:chgData name="Ivelina Ivanova Oblakova (2437876)" userId="S::2437876@student.uwtsd.ac.uk::f44b1619-824b-4962-82bd-4d724fcd6897" providerId="AD" clId="Web-{41ADC422-4222-4C8C-BEE2-E906AF8B4BE5}" dt="2025-10-08T11:03:27.760" v="134"/>
        <pc:sldMkLst>
          <pc:docMk/>
          <pc:sldMk cId="3551137718" sldId="368"/>
        </pc:sldMkLst>
        <pc:spChg chg="mod">
          <ac:chgData name="Ivelina Ivanova Oblakova (2437876)" userId="S::2437876@student.uwtsd.ac.uk::f44b1619-824b-4962-82bd-4d724fcd6897" providerId="AD" clId="Web-{41ADC422-4222-4C8C-BEE2-E906AF8B4BE5}" dt="2025-10-08T10:45:41.884" v="43"/>
          <ac:spMkLst>
            <pc:docMk/>
            <pc:sldMk cId="3551137718" sldId="368"/>
            <ac:spMk id="2" creationId="{CA672FA3-7482-66E5-0399-A1111C95B524}"/>
          </ac:spMkLst>
        </pc:spChg>
        <pc:spChg chg="mod">
          <ac:chgData name="Ivelina Ivanova Oblakova (2437876)" userId="S::2437876@student.uwtsd.ac.uk::f44b1619-824b-4962-82bd-4d724fcd6897" providerId="AD" clId="Web-{41ADC422-4222-4C8C-BEE2-E906AF8B4BE5}" dt="2025-10-08T10:45:41.884" v="43"/>
          <ac:spMkLst>
            <pc:docMk/>
            <pc:sldMk cId="3551137718" sldId="368"/>
            <ac:spMk id="3" creationId="{779123B9-191F-9108-5B02-080CD11A6B13}"/>
          </ac:spMkLst>
        </pc:spChg>
        <pc:spChg chg="del">
          <ac:chgData name="Ivelina Ivanova Oblakova (2437876)" userId="S::2437876@student.uwtsd.ac.uk::f44b1619-824b-4962-82bd-4d724fcd6897" providerId="AD" clId="Web-{41ADC422-4222-4C8C-BEE2-E906AF8B4BE5}" dt="2025-10-08T10:45:41.884" v="43"/>
          <ac:spMkLst>
            <pc:docMk/>
            <pc:sldMk cId="3551137718" sldId="368"/>
            <ac:spMk id="8" creationId="{43C823D3-D619-407C-89E0-C6F6B1E7A42A}"/>
          </ac:spMkLst>
        </pc:spChg>
        <pc:spChg chg="del">
          <ac:chgData name="Ivelina Ivanova Oblakova (2437876)" userId="S::2437876@student.uwtsd.ac.uk::f44b1619-824b-4962-82bd-4d724fcd6897" providerId="AD" clId="Web-{41ADC422-4222-4C8C-BEE2-E906AF8B4BE5}" dt="2025-10-08T10:45:41.884" v="43"/>
          <ac:spMkLst>
            <pc:docMk/>
            <pc:sldMk cId="3551137718" sldId="368"/>
            <ac:spMk id="10" creationId="{047F8E3E-2FFA-4A0F-B3C7-E57ADDCFB415}"/>
          </ac:spMkLst>
        </pc:spChg>
        <pc:spChg chg="add">
          <ac:chgData name="Ivelina Ivanova Oblakova (2437876)" userId="S::2437876@student.uwtsd.ac.uk::f44b1619-824b-4962-82bd-4d724fcd6897" providerId="AD" clId="Web-{41ADC422-4222-4C8C-BEE2-E906AF8B4BE5}" dt="2025-10-08T10:45:41.884" v="43"/>
          <ac:spMkLst>
            <pc:docMk/>
            <pc:sldMk cId="3551137718" sldId="368"/>
            <ac:spMk id="27" creationId="{04812C46-200A-4DEB-A05E-3ED6C68C2387}"/>
          </ac:spMkLst>
        </pc:spChg>
        <pc:spChg chg="add">
          <ac:chgData name="Ivelina Ivanova Oblakova (2437876)" userId="S::2437876@student.uwtsd.ac.uk::f44b1619-824b-4962-82bd-4d724fcd6897" providerId="AD" clId="Web-{41ADC422-4222-4C8C-BEE2-E906AF8B4BE5}" dt="2025-10-08T10:45:41.884" v="43"/>
          <ac:spMkLst>
            <pc:docMk/>
            <pc:sldMk cId="3551137718" sldId="368"/>
            <ac:spMk id="29" creationId="{D1EA859B-E555-4109-94F3-6700E046E008}"/>
          </ac:spMkLst>
        </pc:spChg>
        <pc:grpChg chg="del">
          <ac:chgData name="Ivelina Ivanova Oblakova (2437876)" userId="S::2437876@student.uwtsd.ac.uk::f44b1619-824b-4962-82bd-4d724fcd6897" providerId="AD" clId="Web-{41ADC422-4222-4C8C-BEE2-E906AF8B4BE5}" dt="2025-10-08T10:45:41.884" v="43"/>
          <ac:grpSpMkLst>
            <pc:docMk/>
            <pc:sldMk cId="3551137718" sldId="368"/>
            <ac:grpSpMk id="12" creationId="{33D939F1-7ABE-4D0E-946A-43F37F556AFD}"/>
          </ac:grpSpMkLst>
        </pc:grpChg>
        <pc:grpChg chg="del">
          <ac:chgData name="Ivelina Ivanova Oblakova (2437876)" userId="S::2437876@student.uwtsd.ac.uk::f44b1619-824b-4962-82bd-4d724fcd6897" providerId="AD" clId="Web-{41ADC422-4222-4C8C-BEE2-E906AF8B4BE5}" dt="2025-10-08T10:45:41.884" v="43"/>
          <ac:grpSpMkLst>
            <pc:docMk/>
            <pc:sldMk cId="3551137718" sldId="368"/>
            <ac:grpSpMk id="18" creationId="{9DB3963A-4187-4A72-9DA4-CA6BADE22931}"/>
          </ac:grpSpMkLst>
        </pc:grpChg>
        <pc:picChg chg="add mod ord">
          <ac:chgData name="Ivelina Ivanova Oblakova (2437876)" userId="S::2437876@student.uwtsd.ac.uk::f44b1619-824b-4962-82bd-4d724fcd6897" providerId="AD" clId="Web-{41ADC422-4222-4C8C-BEE2-E906AF8B4BE5}" dt="2025-10-08T10:45:41.884" v="43"/>
          <ac:picMkLst>
            <pc:docMk/>
            <pc:sldMk cId="3551137718" sldId="368"/>
            <ac:picMk id="4" creationId="{24233293-D6FF-507D-2D97-3AE94BC83A8C}"/>
          </ac:picMkLst>
        </pc:picChg>
      </pc:sldChg>
      <pc:sldChg chg="addSp modSp new del mod setBg">
        <pc:chgData name="Ivelina Ivanova Oblakova (2437876)" userId="S::2437876@student.uwtsd.ac.uk::f44b1619-824b-4962-82bd-4d724fcd6897" providerId="AD" clId="Web-{41ADC422-4222-4C8C-BEE2-E906AF8B4BE5}" dt="2025-10-08T11:07:57.604" v="153"/>
        <pc:sldMkLst>
          <pc:docMk/>
          <pc:sldMk cId="2907471770" sldId="369"/>
        </pc:sldMkLst>
        <pc:spChg chg="mod">
          <ac:chgData name="Ivelina Ivanova Oblakova (2437876)" userId="S::2437876@student.uwtsd.ac.uk::f44b1619-824b-4962-82bd-4d724fcd6897" providerId="AD" clId="Web-{41ADC422-4222-4C8C-BEE2-E906AF8B4BE5}" dt="2025-10-08T10:49:17.084" v="52"/>
          <ac:spMkLst>
            <pc:docMk/>
            <pc:sldMk cId="2907471770" sldId="369"/>
            <ac:spMk id="2" creationId="{1A2178FA-8845-F86F-470C-C196DEAE6A54}"/>
          </ac:spMkLst>
        </pc:spChg>
        <pc:spChg chg="mod">
          <ac:chgData name="Ivelina Ivanova Oblakova (2437876)" userId="S::2437876@student.uwtsd.ac.uk::f44b1619-824b-4962-82bd-4d724fcd6897" providerId="AD" clId="Web-{41ADC422-4222-4C8C-BEE2-E906AF8B4BE5}" dt="2025-10-08T11:01:02.414" v="115" actId="20577"/>
          <ac:spMkLst>
            <pc:docMk/>
            <pc:sldMk cId="2907471770" sldId="369"/>
            <ac:spMk id="3" creationId="{73887057-122A-8BE8-A523-65DF9476A3CC}"/>
          </ac:spMkLst>
        </pc:spChg>
        <pc:spChg chg="add">
          <ac:chgData name="Ivelina Ivanova Oblakova (2437876)" userId="S::2437876@student.uwtsd.ac.uk::f44b1619-824b-4962-82bd-4d724fcd6897" providerId="AD" clId="Web-{41ADC422-4222-4C8C-BEE2-E906AF8B4BE5}" dt="2025-10-08T10:49:17.084" v="52"/>
          <ac:spMkLst>
            <pc:docMk/>
            <pc:sldMk cId="2907471770" sldId="369"/>
            <ac:spMk id="9" creationId="{04812C46-200A-4DEB-A05E-3ED6C68C2387}"/>
          </ac:spMkLst>
        </pc:spChg>
        <pc:spChg chg="add">
          <ac:chgData name="Ivelina Ivanova Oblakova (2437876)" userId="S::2437876@student.uwtsd.ac.uk::f44b1619-824b-4962-82bd-4d724fcd6897" providerId="AD" clId="Web-{41ADC422-4222-4C8C-BEE2-E906AF8B4BE5}" dt="2025-10-08T10:49:17.084" v="52"/>
          <ac:spMkLst>
            <pc:docMk/>
            <pc:sldMk cId="2907471770" sldId="369"/>
            <ac:spMk id="11" creationId="{D1EA859B-E555-4109-94F3-6700E046E008}"/>
          </ac:spMkLst>
        </pc:spChg>
        <pc:picChg chg="add mod ord">
          <ac:chgData name="Ivelina Ivanova Oblakova (2437876)" userId="S::2437876@student.uwtsd.ac.uk::f44b1619-824b-4962-82bd-4d724fcd6897" providerId="AD" clId="Web-{41ADC422-4222-4C8C-BEE2-E906AF8B4BE5}" dt="2025-10-08T10:49:17.084" v="52"/>
          <ac:picMkLst>
            <pc:docMk/>
            <pc:sldMk cId="2907471770" sldId="369"/>
            <ac:picMk id="4" creationId="{78AD9B84-506B-031F-7DC6-98F0D3D0B8EE}"/>
          </ac:picMkLst>
        </pc:picChg>
      </pc:sldChg>
      <pc:sldChg chg="addSp modSp new mod setBg">
        <pc:chgData name="Ivelina Ivanova Oblakova (2437876)" userId="S::2437876@student.uwtsd.ac.uk::f44b1619-824b-4962-82bd-4d724fcd6897" providerId="AD" clId="Web-{41ADC422-4222-4C8C-BEE2-E906AF8B4BE5}" dt="2025-10-08T10:56:31.707" v="78"/>
        <pc:sldMkLst>
          <pc:docMk/>
          <pc:sldMk cId="1848947641" sldId="370"/>
        </pc:sldMkLst>
        <pc:spChg chg="mod">
          <ac:chgData name="Ivelina Ivanova Oblakova (2437876)" userId="S::2437876@student.uwtsd.ac.uk::f44b1619-824b-4962-82bd-4d724fcd6897" providerId="AD" clId="Web-{41ADC422-4222-4C8C-BEE2-E906AF8B4BE5}" dt="2025-10-08T10:56:31.707" v="78"/>
          <ac:spMkLst>
            <pc:docMk/>
            <pc:sldMk cId="1848947641" sldId="370"/>
            <ac:spMk id="2" creationId="{8EDA2508-E88C-13B2-20CF-A163E64D4B33}"/>
          </ac:spMkLst>
        </pc:spChg>
        <pc:spChg chg="mod">
          <ac:chgData name="Ivelina Ivanova Oblakova (2437876)" userId="S::2437876@student.uwtsd.ac.uk::f44b1619-824b-4962-82bd-4d724fcd6897" providerId="AD" clId="Web-{41ADC422-4222-4C8C-BEE2-E906AF8B4BE5}" dt="2025-10-08T10:56:31.707" v="78"/>
          <ac:spMkLst>
            <pc:docMk/>
            <pc:sldMk cId="1848947641" sldId="370"/>
            <ac:spMk id="3" creationId="{5A3B96F1-8FFB-573B-9CAC-D075D246EA03}"/>
          </ac:spMkLst>
        </pc:spChg>
        <pc:spChg chg="add">
          <ac:chgData name="Ivelina Ivanova Oblakova (2437876)" userId="S::2437876@student.uwtsd.ac.uk::f44b1619-824b-4962-82bd-4d724fcd6897" providerId="AD" clId="Web-{41ADC422-4222-4C8C-BEE2-E906AF8B4BE5}" dt="2025-10-08T10:56:31.707" v="78"/>
          <ac:spMkLst>
            <pc:docMk/>
            <pc:sldMk cId="1848947641" sldId="370"/>
            <ac:spMk id="9" creationId="{D1D34770-47A8-402C-AF23-2B653F2D88C1}"/>
          </ac:spMkLst>
        </pc:spChg>
        <pc:picChg chg="add mod">
          <ac:chgData name="Ivelina Ivanova Oblakova (2437876)" userId="S::2437876@student.uwtsd.ac.uk::f44b1619-824b-4962-82bd-4d724fcd6897" providerId="AD" clId="Web-{41ADC422-4222-4C8C-BEE2-E906AF8B4BE5}" dt="2025-10-08T10:56:31.707" v="78"/>
          <ac:picMkLst>
            <pc:docMk/>
            <pc:sldMk cId="1848947641" sldId="370"/>
            <ac:picMk id="4" creationId="{F25BFA51-6B04-6CB9-40E0-6C4B291FE347}"/>
          </ac:picMkLst>
        </pc:picChg>
      </pc:sldChg>
      <pc:sldChg chg="addSp delSp modSp new mod setBg">
        <pc:chgData name="Ivelina Ivanova Oblakova (2437876)" userId="S::2437876@student.uwtsd.ac.uk::f44b1619-824b-4962-82bd-4d724fcd6897" providerId="AD" clId="Web-{41ADC422-4222-4C8C-BEE2-E906AF8B4BE5}" dt="2025-10-08T11:15:11.990" v="180" actId="20577"/>
        <pc:sldMkLst>
          <pc:docMk/>
          <pc:sldMk cId="2677291219" sldId="371"/>
        </pc:sldMkLst>
        <pc:spChg chg="mod">
          <ac:chgData name="Ivelina Ivanova Oblakova (2437876)" userId="S::2437876@student.uwtsd.ac.uk::f44b1619-824b-4962-82bd-4d724fcd6897" providerId="AD" clId="Web-{41ADC422-4222-4C8C-BEE2-E906AF8B4BE5}" dt="2025-10-08T11:03:22.916" v="133"/>
          <ac:spMkLst>
            <pc:docMk/>
            <pc:sldMk cId="2677291219" sldId="371"/>
            <ac:spMk id="2" creationId="{B4FFF06E-B58E-7CB3-DBD0-DEF30C4D2D03}"/>
          </ac:spMkLst>
        </pc:spChg>
        <pc:spChg chg="mod ord">
          <ac:chgData name="Ivelina Ivanova Oblakova (2437876)" userId="S::2437876@student.uwtsd.ac.uk::f44b1619-824b-4962-82bd-4d724fcd6897" providerId="AD" clId="Web-{41ADC422-4222-4C8C-BEE2-E906AF8B4BE5}" dt="2025-10-08T11:15:11.990" v="180" actId="20577"/>
          <ac:spMkLst>
            <pc:docMk/>
            <pc:sldMk cId="2677291219" sldId="371"/>
            <ac:spMk id="3" creationId="{9DB0656B-52D3-6F34-B310-FEDF246C9D8A}"/>
          </ac:spMkLst>
        </pc:spChg>
        <pc:spChg chg="add del">
          <ac:chgData name="Ivelina Ivanova Oblakova (2437876)" userId="S::2437876@student.uwtsd.ac.uk::f44b1619-824b-4962-82bd-4d724fcd6897" providerId="AD" clId="Web-{41ADC422-4222-4C8C-BEE2-E906AF8B4BE5}" dt="2025-10-08T11:03:22.884" v="132"/>
          <ac:spMkLst>
            <pc:docMk/>
            <pc:sldMk cId="2677291219" sldId="371"/>
            <ac:spMk id="6" creationId="{04812C46-200A-4DEB-A05E-3ED6C68C2387}"/>
          </ac:spMkLst>
        </pc:spChg>
        <pc:spChg chg="add del">
          <ac:chgData name="Ivelina Ivanova Oblakova (2437876)" userId="S::2437876@student.uwtsd.ac.uk::f44b1619-824b-4962-82bd-4d724fcd6897" providerId="AD" clId="Web-{41ADC422-4222-4C8C-BEE2-E906AF8B4BE5}" dt="2025-10-08T11:03:22.884" v="132"/>
          <ac:spMkLst>
            <pc:docMk/>
            <pc:sldMk cId="2677291219" sldId="371"/>
            <ac:spMk id="7" creationId="{D1EA859B-E555-4109-94F3-6700E046E008}"/>
          </ac:spMkLst>
        </pc:spChg>
        <pc:spChg chg="add del">
          <ac:chgData name="Ivelina Ivanova Oblakova (2437876)" userId="S::2437876@student.uwtsd.ac.uk::f44b1619-824b-4962-82bd-4d724fcd6897" providerId="AD" clId="Web-{41ADC422-4222-4C8C-BEE2-E906AF8B4BE5}" dt="2025-10-08T11:02:56.119" v="122"/>
          <ac:spMkLst>
            <pc:docMk/>
            <pc:sldMk cId="2677291219" sldId="371"/>
            <ac:spMk id="9" creationId="{23E547B5-89CF-4EC0-96DE-25771AED0799}"/>
          </ac:spMkLst>
        </pc:spChg>
        <pc:spChg chg="add">
          <ac:chgData name="Ivelina Ivanova Oblakova (2437876)" userId="S::2437876@student.uwtsd.ac.uk::f44b1619-824b-4962-82bd-4d724fcd6897" providerId="AD" clId="Web-{41ADC422-4222-4C8C-BEE2-E906AF8B4BE5}" dt="2025-10-08T11:03:22.916" v="133"/>
          <ac:spMkLst>
            <pc:docMk/>
            <pc:sldMk cId="2677291219" sldId="371"/>
            <ac:spMk id="10" creationId="{F13C74B1-5B17-4795-BED0-7140497B445A}"/>
          </ac:spMkLst>
        </pc:spChg>
        <pc:spChg chg="add del">
          <ac:chgData name="Ivelina Ivanova Oblakova (2437876)" userId="S::2437876@student.uwtsd.ac.uk::f44b1619-824b-4962-82bd-4d724fcd6897" providerId="AD" clId="Web-{41ADC422-4222-4C8C-BEE2-E906AF8B4BE5}" dt="2025-10-08T11:02:56.119" v="122"/>
          <ac:spMkLst>
            <pc:docMk/>
            <pc:sldMk cId="2677291219" sldId="371"/>
            <ac:spMk id="11" creationId="{3F0B8CEB-8279-4E5E-A0CE-1FC9F71736F2}"/>
          </ac:spMkLst>
        </pc:spChg>
        <pc:spChg chg="add">
          <ac:chgData name="Ivelina Ivanova Oblakova (2437876)" userId="S::2437876@student.uwtsd.ac.uk::f44b1619-824b-4962-82bd-4d724fcd6897" providerId="AD" clId="Web-{41ADC422-4222-4C8C-BEE2-E906AF8B4BE5}" dt="2025-10-08T11:03:22.916" v="133"/>
          <ac:spMkLst>
            <pc:docMk/>
            <pc:sldMk cId="2677291219" sldId="371"/>
            <ac:spMk id="12" creationId="{D4974D33-8DC5-464E-8C6D-BE58F0669C17}"/>
          </ac:spMkLst>
        </pc:spChg>
        <pc:spChg chg="add del">
          <ac:chgData name="Ivelina Ivanova Oblakova (2437876)" userId="S::2437876@student.uwtsd.ac.uk::f44b1619-824b-4962-82bd-4d724fcd6897" providerId="AD" clId="Web-{41ADC422-4222-4C8C-BEE2-E906AF8B4BE5}" dt="2025-10-08T11:03:03.822" v="124"/>
          <ac:spMkLst>
            <pc:docMk/>
            <pc:sldMk cId="2677291219" sldId="371"/>
            <ac:spMk id="13" creationId="{F13C74B1-5B17-4795-BED0-7140497B445A}"/>
          </ac:spMkLst>
        </pc:spChg>
        <pc:spChg chg="add del">
          <ac:chgData name="Ivelina Ivanova Oblakova (2437876)" userId="S::2437876@student.uwtsd.ac.uk::f44b1619-824b-4962-82bd-4d724fcd6897" providerId="AD" clId="Web-{41ADC422-4222-4C8C-BEE2-E906AF8B4BE5}" dt="2025-10-08T11:03:03.822" v="124"/>
          <ac:spMkLst>
            <pc:docMk/>
            <pc:sldMk cId="2677291219" sldId="371"/>
            <ac:spMk id="14" creationId="{D4974D33-8DC5-464E-8C6D-BE58F0669C17}"/>
          </ac:spMkLst>
        </pc:spChg>
        <pc:spChg chg="add del">
          <ac:chgData name="Ivelina Ivanova Oblakova (2437876)" userId="S::2437876@student.uwtsd.ac.uk::f44b1619-824b-4962-82bd-4d724fcd6897" providerId="AD" clId="Web-{41ADC422-4222-4C8C-BEE2-E906AF8B4BE5}" dt="2025-10-08T11:03:06.978" v="126"/>
          <ac:spMkLst>
            <pc:docMk/>
            <pc:sldMk cId="2677291219" sldId="371"/>
            <ac:spMk id="16" creationId="{04812C46-200A-4DEB-A05E-3ED6C68C2387}"/>
          </ac:spMkLst>
        </pc:spChg>
        <pc:spChg chg="add del">
          <ac:chgData name="Ivelina Ivanova Oblakova (2437876)" userId="S::2437876@student.uwtsd.ac.uk::f44b1619-824b-4962-82bd-4d724fcd6897" providerId="AD" clId="Web-{41ADC422-4222-4C8C-BEE2-E906AF8B4BE5}" dt="2025-10-08T11:03:06.978" v="126"/>
          <ac:spMkLst>
            <pc:docMk/>
            <pc:sldMk cId="2677291219" sldId="371"/>
            <ac:spMk id="17" creationId="{D1EA859B-E555-4109-94F3-6700E046E008}"/>
          </ac:spMkLst>
        </pc:spChg>
        <pc:spChg chg="add del">
          <ac:chgData name="Ivelina Ivanova Oblakova (2437876)" userId="S::2437876@student.uwtsd.ac.uk::f44b1619-824b-4962-82bd-4d724fcd6897" providerId="AD" clId="Web-{41ADC422-4222-4C8C-BEE2-E906AF8B4BE5}" dt="2025-10-08T11:03:09.384" v="128"/>
          <ac:spMkLst>
            <pc:docMk/>
            <pc:sldMk cId="2677291219" sldId="371"/>
            <ac:spMk id="19" creationId="{04812C46-200A-4DEB-A05E-3ED6C68C2387}"/>
          </ac:spMkLst>
        </pc:spChg>
        <pc:picChg chg="add mod ord">
          <ac:chgData name="Ivelina Ivanova Oblakova (2437876)" userId="S::2437876@student.uwtsd.ac.uk::f44b1619-824b-4962-82bd-4d724fcd6897" providerId="AD" clId="Web-{41ADC422-4222-4C8C-BEE2-E906AF8B4BE5}" dt="2025-10-08T11:03:22.916" v="133"/>
          <ac:picMkLst>
            <pc:docMk/>
            <pc:sldMk cId="2677291219" sldId="371"/>
            <ac:picMk id="4" creationId="{DE385DCB-6059-4F35-CFCC-0E2C3BD0B4AF}"/>
          </ac:picMkLst>
        </pc:picChg>
      </pc:sldChg>
      <pc:sldChg chg="addSp modSp new del">
        <pc:chgData name="Ivelina Ivanova Oblakova (2437876)" userId="S::2437876@student.uwtsd.ac.uk::f44b1619-824b-4962-82bd-4d724fcd6897" providerId="AD" clId="Web-{41ADC422-4222-4C8C-BEE2-E906AF8B4BE5}" dt="2025-10-08T10:59:11.554" v="91"/>
        <pc:sldMkLst>
          <pc:docMk/>
          <pc:sldMk cId="3989277769" sldId="371"/>
        </pc:sldMkLst>
        <pc:spChg chg="mod">
          <ac:chgData name="Ivelina Ivanova Oblakova (2437876)" userId="S::2437876@student.uwtsd.ac.uk::f44b1619-824b-4962-82bd-4d724fcd6897" providerId="AD" clId="Web-{41ADC422-4222-4C8C-BEE2-E906AF8B4BE5}" dt="2025-10-08T10:58:12.225" v="84" actId="20577"/>
          <ac:spMkLst>
            <pc:docMk/>
            <pc:sldMk cId="3989277769" sldId="371"/>
            <ac:spMk id="2" creationId="{F5DE86AE-4AE3-49E1-98AE-FBC408A00B5E}"/>
          </ac:spMkLst>
        </pc:spChg>
        <pc:spChg chg="mod">
          <ac:chgData name="Ivelina Ivanova Oblakova (2437876)" userId="S::2437876@student.uwtsd.ac.uk::f44b1619-824b-4962-82bd-4d724fcd6897" providerId="AD" clId="Web-{41ADC422-4222-4C8C-BEE2-E906AF8B4BE5}" dt="2025-10-08T10:58:02.381" v="82" actId="20577"/>
          <ac:spMkLst>
            <pc:docMk/>
            <pc:sldMk cId="3989277769" sldId="371"/>
            <ac:spMk id="3" creationId="{B7AA7D07-EEBA-DAA3-05F3-74695ECAEBB4}"/>
          </ac:spMkLst>
        </pc:spChg>
        <pc:spChg chg="add mod">
          <ac:chgData name="Ivelina Ivanova Oblakova (2437876)" userId="S::2437876@student.uwtsd.ac.uk::f44b1619-824b-4962-82bd-4d724fcd6897" providerId="AD" clId="Web-{41ADC422-4222-4C8C-BEE2-E906AF8B4BE5}" dt="2025-10-08T10:58:25.537" v="90" actId="20577"/>
          <ac:spMkLst>
            <pc:docMk/>
            <pc:sldMk cId="3989277769" sldId="371"/>
            <ac:spMk id="4" creationId="{7DF67FC6-54C0-1214-8E77-8B22A2EAD59E}"/>
          </ac:spMkLst>
        </pc:spChg>
      </pc:sldChg>
      <pc:sldChg chg="addSp delSp modSp new mod ord setBg">
        <pc:chgData name="Ivelina Ivanova Oblakova (2437876)" userId="S::2437876@student.uwtsd.ac.uk::f44b1619-824b-4962-82bd-4d724fcd6897" providerId="AD" clId="Web-{41ADC422-4222-4C8C-BEE2-E906AF8B4BE5}" dt="2025-10-08T11:17:17.820" v="203" actId="20577"/>
        <pc:sldMkLst>
          <pc:docMk/>
          <pc:sldMk cId="682126156" sldId="372"/>
        </pc:sldMkLst>
        <pc:spChg chg="mod ord">
          <ac:chgData name="Ivelina Ivanova Oblakova (2437876)" userId="S::2437876@student.uwtsd.ac.uk::f44b1619-824b-4962-82bd-4d724fcd6897" providerId="AD" clId="Web-{41ADC422-4222-4C8C-BEE2-E906AF8B4BE5}" dt="2025-10-08T11:07:47.182" v="151"/>
          <ac:spMkLst>
            <pc:docMk/>
            <pc:sldMk cId="682126156" sldId="372"/>
            <ac:spMk id="2" creationId="{F1D0ABD8-AFC4-396F-FCE7-36189E91ABE5}"/>
          </ac:spMkLst>
        </pc:spChg>
        <pc:spChg chg="del">
          <ac:chgData name="Ivelina Ivanova Oblakova (2437876)" userId="S::2437876@student.uwtsd.ac.uk::f44b1619-824b-4962-82bd-4d724fcd6897" providerId="AD" clId="Web-{41ADC422-4222-4C8C-BEE2-E906AF8B4BE5}" dt="2025-10-08T11:06:19.803" v="138"/>
          <ac:spMkLst>
            <pc:docMk/>
            <pc:sldMk cId="682126156" sldId="372"/>
            <ac:spMk id="3" creationId="{56631BD3-1A07-57DA-4B72-84C5169229C0}"/>
          </ac:spMkLst>
        </pc:spChg>
        <pc:spChg chg="add mod">
          <ac:chgData name="Ivelina Ivanova Oblakova (2437876)" userId="S::2437876@student.uwtsd.ac.uk::f44b1619-824b-4962-82bd-4d724fcd6897" providerId="AD" clId="Web-{41ADC422-4222-4C8C-BEE2-E906AF8B4BE5}" dt="2025-10-08T11:17:17.820" v="203" actId="20577"/>
          <ac:spMkLst>
            <pc:docMk/>
            <pc:sldMk cId="682126156" sldId="372"/>
            <ac:spMk id="5" creationId="{EEB9E6C4-6EA3-BF20-3AC6-3CE77D4EC9E2}"/>
          </ac:spMkLst>
        </pc:spChg>
        <pc:spChg chg="add del">
          <ac:chgData name="Ivelina Ivanova Oblakova (2437876)" userId="S::2437876@student.uwtsd.ac.uk::f44b1619-824b-4962-82bd-4d724fcd6897" providerId="AD" clId="Web-{41ADC422-4222-4C8C-BEE2-E906AF8B4BE5}" dt="2025-10-08T11:07:28.963" v="148"/>
          <ac:spMkLst>
            <pc:docMk/>
            <pc:sldMk cId="682126156" sldId="372"/>
            <ac:spMk id="10" creationId="{3ECBE1F1-D69B-4AFA-ABD5-8E41720EF6DE}"/>
          </ac:spMkLst>
        </pc:spChg>
        <pc:spChg chg="add del">
          <ac:chgData name="Ivelina Ivanova Oblakova (2437876)" userId="S::2437876@student.uwtsd.ac.uk::f44b1619-824b-4962-82bd-4d724fcd6897" providerId="AD" clId="Web-{41ADC422-4222-4C8C-BEE2-E906AF8B4BE5}" dt="2025-10-08T11:07:28.963" v="148"/>
          <ac:spMkLst>
            <pc:docMk/>
            <pc:sldMk cId="682126156" sldId="372"/>
            <ac:spMk id="12" creationId="{603A6265-E10C-4B85-9C20-E75FCAF9CC63}"/>
          </ac:spMkLst>
        </pc:spChg>
        <pc:spChg chg="add del">
          <ac:chgData name="Ivelina Ivanova Oblakova (2437876)" userId="S::2437876@student.uwtsd.ac.uk::f44b1619-824b-4962-82bd-4d724fcd6897" providerId="AD" clId="Web-{41ADC422-4222-4C8C-BEE2-E906AF8B4BE5}" dt="2025-10-08T11:07:23.306" v="145"/>
          <ac:spMkLst>
            <pc:docMk/>
            <pc:sldMk cId="682126156" sldId="372"/>
            <ac:spMk id="17" creationId="{9B6A81E7-2A43-4366-8431-1FA7A780A2E6}"/>
          </ac:spMkLst>
        </pc:spChg>
        <pc:spChg chg="add del">
          <ac:chgData name="Ivelina Ivanova Oblakova (2437876)" userId="S::2437876@student.uwtsd.ac.uk::f44b1619-824b-4962-82bd-4d724fcd6897" providerId="AD" clId="Web-{41ADC422-4222-4C8C-BEE2-E906AF8B4BE5}" dt="2025-10-08T11:07:23.306" v="145"/>
          <ac:spMkLst>
            <pc:docMk/>
            <pc:sldMk cId="682126156" sldId="372"/>
            <ac:spMk id="19" creationId="{D09B7001-6C15-47E8-8C3B-A6EB53C98D3A}"/>
          </ac:spMkLst>
        </pc:spChg>
        <pc:spChg chg="add del">
          <ac:chgData name="Ivelina Ivanova Oblakova (2437876)" userId="S::2437876@student.uwtsd.ac.uk::f44b1619-824b-4962-82bd-4d724fcd6897" providerId="AD" clId="Web-{41ADC422-4222-4C8C-BEE2-E906AF8B4BE5}" dt="2025-10-08T11:07:23.306" v="145"/>
          <ac:spMkLst>
            <pc:docMk/>
            <pc:sldMk cId="682126156" sldId="372"/>
            <ac:spMk id="21" creationId="{7D3D7337-C310-4B2B-BE2D-98E9D6EC0DC8}"/>
          </ac:spMkLst>
        </pc:spChg>
        <pc:spChg chg="add del">
          <ac:chgData name="Ivelina Ivanova Oblakova (2437876)" userId="S::2437876@student.uwtsd.ac.uk::f44b1619-824b-4962-82bd-4d724fcd6897" providerId="AD" clId="Web-{41ADC422-4222-4C8C-BEE2-E906AF8B4BE5}" dt="2025-10-08T11:07:28.947" v="147"/>
          <ac:spMkLst>
            <pc:docMk/>
            <pc:sldMk cId="682126156" sldId="372"/>
            <ac:spMk id="23" creationId="{3ECBE1F1-D69B-4AFA-ABD5-8E41720EF6DE}"/>
          </ac:spMkLst>
        </pc:spChg>
        <pc:spChg chg="add del">
          <ac:chgData name="Ivelina Ivanova Oblakova (2437876)" userId="S::2437876@student.uwtsd.ac.uk::f44b1619-824b-4962-82bd-4d724fcd6897" providerId="AD" clId="Web-{41ADC422-4222-4C8C-BEE2-E906AF8B4BE5}" dt="2025-10-08T11:07:28.947" v="147"/>
          <ac:spMkLst>
            <pc:docMk/>
            <pc:sldMk cId="682126156" sldId="372"/>
            <ac:spMk id="24" creationId="{603A6265-E10C-4B85-9C20-E75FCAF9CC63}"/>
          </ac:spMkLst>
        </pc:spChg>
        <pc:spChg chg="add">
          <ac:chgData name="Ivelina Ivanova Oblakova (2437876)" userId="S::2437876@student.uwtsd.ac.uk::f44b1619-824b-4962-82bd-4d724fcd6897" providerId="AD" clId="Web-{41ADC422-4222-4C8C-BEE2-E906AF8B4BE5}" dt="2025-10-08T11:07:47.182" v="151"/>
          <ac:spMkLst>
            <pc:docMk/>
            <pc:sldMk cId="682126156" sldId="372"/>
            <ac:spMk id="32" creationId="{2C61293E-6EBE-43EF-A52C-9BEBFD7679D4}"/>
          </ac:spMkLst>
        </pc:spChg>
        <pc:spChg chg="add">
          <ac:chgData name="Ivelina Ivanova Oblakova (2437876)" userId="S::2437876@student.uwtsd.ac.uk::f44b1619-824b-4962-82bd-4d724fcd6897" providerId="AD" clId="Web-{41ADC422-4222-4C8C-BEE2-E906AF8B4BE5}" dt="2025-10-08T11:07:47.182" v="151"/>
          <ac:spMkLst>
            <pc:docMk/>
            <pc:sldMk cId="682126156" sldId="372"/>
            <ac:spMk id="34" creationId="{21540236-BFD5-4A9D-8840-4703E7F76825}"/>
          </ac:spMkLst>
        </pc:spChg>
        <pc:grpChg chg="add del">
          <ac:chgData name="Ivelina Ivanova Oblakova (2437876)" userId="S::2437876@student.uwtsd.ac.uk::f44b1619-824b-4962-82bd-4d724fcd6897" providerId="AD" clId="Web-{41ADC422-4222-4C8C-BEE2-E906AF8B4BE5}" dt="2025-10-08T11:07:47.182" v="151"/>
          <ac:grpSpMkLst>
            <pc:docMk/>
            <pc:sldMk cId="682126156" sldId="372"/>
            <ac:grpSpMk id="26" creationId="{5EFBDE31-BB3E-6CFC-23CD-B5976DA38438}"/>
          </ac:grpSpMkLst>
        </pc:grpChg>
        <pc:picChg chg="add mod ord">
          <ac:chgData name="Ivelina Ivanova Oblakova (2437876)" userId="S::2437876@student.uwtsd.ac.uk::f44b1619-824b-4962-82bd-4d724fcd6897" providerId="AD" clId="Web-{41ADC422-4222-4C8C-BEE2-E906AF8B4BE5}" dt="2025-10-08T11:07:47.182" v="151"/>
          <ac:picMkLst>
            <pc:docMk/>
            <pc:sldMk cId="682126156" sldId="372"/>
            <ac:picMk id="4" creationId="{A8B08259-AD6F-494F-02E9-EDA75BD6A75B}"/>
          </ac:picMkLst>
        </pc:picChg>
      </pc:sldChg>
      <pc:sldChg chg="addSp delSp modSp new mod setBg">
        <pc:chgData name="Ivelina Ivanova Oblakova (2437876)" userId="S::2437876@student.uwtsd.ac.uk::f44b1619-824b-4962-82bd-4d724fcd6897" providerId="AD" clId="Web-{41ADC422-4222-4C8C-BEE2-E906AF8B4BE5}" dt="2025-10-08T11:11:10.392" v="171"/>
        <pc:sldMkLst>
          <pc:docMk/>
          <pc:sldMk cId="793828936" sldId="373"/>
        </pc:sldMkLst>
        <pc:spChg chg="mod ord">
          <ac:chgData name="Ivelina Ivanova Oblakova (2437876)" userId="S::2437876@student.uwtsd.ac.uk::f44b1619-824b-4962-82bd-4d724fcd6897" providerId="AD" clId="Web-{41ADC422-4222-4C8C-BEE2-E906AF8B4BE5}" dt="2025-10-08T11:11:10.392" v="171"/>
          <ac:spMkLst>
            <pc:docMk/>
            <pc:sldMk cId="793828936" sldId="373"/>
            <ac:spMk id="2" creationId="{1A16EAB7-A159-754E-4D36-DBDB02BAFF28}"/>
          </ac:spMkLst>
        </pc:spChg>
        <pc:spChg chg="del">
          <ac:chgData name="Ivelina Ivanova Oblakova (2437876)" userId="S::2437876@student.uwtsd.ac.uk::f44b1619-824b-4962-82bd-4d724fcd6897" providerId="AD" clId="Web-{41ADC422-4222-4C8C-BEE2-E906AF8B4BE5}" dt="2025-10-08T11:10:24.016" v="157"/>
          <ac:spMkLst>
            <pc:docMk/>
            <pc:sldMk cId="793828936" sldId="373"/>
            <ac:spMk id="3" creationId="{24301D44-1E4F-2DC0-9FC0-19E3571321B8}"/>
          </ac:spMkLst>
        </pc:spChg>
        <pc:spChg chg="add">
          <ac:chgData name="Ivelina Ivanova Oblakova (2437876)" userId="S::2437876@student.uwtsd.ac.uk::f44b1619-824b-4962-82bd-4d724fcd6897" providerId="AD" clId="Web-{41ADC422-4222-4C8C-BEE2-E906AF8B4BE5}" dt="2025-10-08T11:11:10.392" v="171"/>
          <ac:spMkLst>
            <pc:docMk/>
            <pc:sldMk cId="793828936" sldId="373"/>
            <ac:spMk id="14" creationId="{37C89E4B-3C9F-44B9-8B86-D9E3D112D8EC}"/>
          </ac:spMkLst>
        </pc:spChg>
        <pc:grpChg chg="add del">
          <ac:chgData name="Ivelina Ivanova Oblakova (2437876)" userId="S::2437876@student.uwtsd.ac.uk::f44b1619-824b-4962-82bd-4d724fcd6897" providerId="AD" clId="Web-{41ADC422-4222-4C8C-BEE2-E906AF8B4BE5}" dt="2025-10-08T11:11:10.376" v="170"/>
          <ac:grpSpMkLst>
            <pc:docMk/>
            <pc:sldMk cId="793828936" sldId="373"/>
            <ac:grpSpMk id="9" creationId="{0E76F6F3-F5F0-B26D-1B63-73AD0299B731}"/>
          </ac:grpSpMkLst>
        </pc:grpChg>
        <pc:picChg chg="add mod ord">
          <ac:chgData name="Ivelina Ivanova Oblakova (2437876)" userId="S::2437876@student.uwtsd.ac.uk::f44b1619-824b-4962-82bd-4d724fcd6897" providerId="AD" clId="Web-{41ADC422-4222-4C8C-BEE2-E906AF8B4BE5}" dt="2025-10-08T11:11:10.392" v="171"/>
          <ac:picMkLst>
            <pc:docMk/>
            <pc:sldMk cId="793828936" sldId="373"/>
            <ac:picMk id="4" creationId="{F9771513-31A5-2523-F4B4-A6632E3693AF}"/>
          </ac:picMkLst>
        </pc:picChg>
        <pc:cxnChg chg="add">
          <ac:chgData name="Ivelina Ivanova Oblakova (2437876)" userId="S::2437876@student.uwtsd.ac.uk::f44b1619-824b-4962-82bd-4d724fcd6897" providerId="AD" clId="Web-{41ADC422-4222-4C8C-BEE2-E906AF8B4BE5}" dt="2025-10-08T11:11:10.392" v="171"/>
          <ac:cxnSpMkLst>
            <pc:docMk/>
            <pc:sldMk cId="793828936" sldId="373"/>
            <ac:cxnSpMk id="11" creationId="{AA2EAA10-076F-46BD-8F0F-B9A2FB77A85C}"/>
          </ac:cxnSpMkLst>
        </pc:cxnChg>
        <pc:cxnChg chg="add">
          <ac:chgData name="Ivelina Ivanova Oblakova (2437876)" userId="S::2437876@student.uwtsd.ac.uk::f44b1619-824b-4962-82bd-4d724fcd6897" providerId="AD" clId="Web-{41ADC422-4222-4C8C-BEE2-E906AF8B4BE5}" dt="2025-10-08T11:11:10.392" v="171"/>
          <ac:cxnSpMkLst>
            <pc:docMk/>
            <pc:sldMk cId="793828936" sldId="373"/>
            <ac:cxnSpMk id="13" creationId="{D891E407-403B-4764-86C9-33A56D3BCAA3}"/>
          </ac:cxnSpMkLst>
        </pc:cxnChg>
      </pc:sldChg>
    </pc:docChg>
  </pc:docChgLst>
  <pc:docChgLst>
    <pc:chgData name="Ivelina Ivanova Oblakova (2437876)" userId="S::2437876@student.uwtsd.ac.uk::f44b1619-824b-4962-82bd-4d724fcd6897" providerId="AD" clId="Web-{BFEC1676-FAE4-FB85-4D37-6C0BCDDC206C}"/>
    <pc:docChg chg="modSld">
      <pc:chgData name="Ivelina Ivanova Oblakova (2437876)" userId="S::2437876@student.uwtsd.ac.uk::f44b1619-824b-4962-82bd-4d724fcd6897" providerId="AD" clId="Web-{BFEC1676-FAE4-FB85-4D37-6C0BCDDC206C}" dt="2025-10-08T10:29:10.218" v="192"/>
      <pc:docMkLst>
        <pc:docMk/>
      </pc:docMkLst>
      <pc:sldChg chg="addSp modSp mod setBg">
        <pc:chgData name="Ivelina Ivanova Oblakova (2437876)" userId="S::2437876@student.uwtsd.ac.uk::f44b1619-824b-4962-82bd-4d724fcd6897" providerId="AD" clId="Web-{BFEC1676-FAE4-FB85-4D37-6C0BCDDC206C}" dt="2025-10-08T10:27:00.075" v="188"/>
        <pc:sldMkLst>
          <pc:docMk/>
          <pc:sldMk cId="2451324015" sldId="263"/>
        </pc:sldMkLst>
        <pc:spChg chg="mod">
          <ac:chgData name="Ivelina Ivanova Oblakova (2437876)" userId="S::2437876@student.uwtsd.ac.uk::f44b1619-824b-4962-82bd-4d724fcd6897" providerId="AD" clId="Web-{BFEC1676-FAE4-FB85-4D37-6C0BCDDC206C}" dt="2025-10-08T10:27:00.075" v="188"/>
          <ac:spMkLst>
            <pc:docMk/>
            <pc:sldMk cId="2451324015" sldId="263"/>
            <ac:spMk id="2" creationId="{68A8AF1C-86E0-7043-44A2-DA950ED42D52}"/>
          </ac:spMkLst>
        </pc:spChg>
        <pc:spChg chg="mod">
          <ac:chgData name="Ivelina Ivanova Oblakova (2437876)" userId="S::2437876@student.uwtsd.ac.uk::f44b1619-824b-4962-82bd-4d724fcd6897" providerId="AD" clId="Web-{BFEC1676-FAE4-FB85-4D37-6C0BCDDC206C}" dt="2025-10-08T10:27:00.075" v="188"/>
          <ac:spMkLst>
            <pc:docMk/>
            <pc:sldMk cId="2451324015" sldId="263"/>
            <ac:spMk id="3" creationId="{E04C29E1-0FF6-7114-4118-5B68E71110F6}"/>
          </ac:spMkLst>
        </pc:spChg>
        <pc:spChg chg="add">
          <ac:chgData name="Ivelina Ivanova Oblakova (2437876)" userId="S::2437876@student.uwtsd.ac.uk::f44b1619-824b-4962-82bd-4d724fcd6897" providerId="AD" clId="Web-{BFEC1676-FAE4-FB85-4D37-6C0BCDDC206C}" dt="2025-10-08T10:27:00.075" v="188"/>
          <ac:spMkLst>
            <pc:docMk/>
            <pc:sldMk cId="2451324015" sldId="263"/>
            <ac:spMk id="8" creationId="{87BF42CA-AD55-48B4-8949-C4DCA60A6AEE}"/>
          </ac:spMkLst>
        </pc:spChg>
        <pc:spChg chg="add">
          <ac:chgData name="Ivelina Ivanova Oblakova (2437876)" userId="S::2437876@student.uwtsd.ac.uk::f44b1619-824b-4962-82bd-4d724fcd6897" providerId="AD" clId="Web-{BFEC1676-FAE4-FB85-4D37-6C0BCDDC206C}" dt="2025-10-08T10:27:00.075" v="188"/>
          <ac:spMkLst>
            <pc:docMk/>
            <pc:sldMk cId="2451324015" sldId="263"/>
            <ac:spMk id="10" creationId="{66AE1D3D-3106-4CB2-AA7C-0C1642AC0F2E}"/>
          </ac:spMkLst>
        </pc:spChg>
        <pc:grpChg chg="add">
          <ac:chgData name="Ivelina Ivanova Oblakova (2437876)" userId="S::2437876@student.uwtsd.ac.uk::f44b1619-824b-4962-82bd-4d724fcd6897" providerId="AD" clId="Web-{BFEC1676-FAE4-FB85-4D37-6C0BCDDC206C}" dt="2025-10-08T10:27:00.075" v="188"/>
          <ac:grpSpMkLst>
            <pc:docMk/>
            <pc:sldMk cId="2451324015" sldId="263"/>
            <ac:grpSpMk id="12" creationId="{0A31B6AF-B711-4CDB-8C2B-16E963DDC4C5}"/>
          </ac:grpSpMkLst>
        </pc:grpChg>
      </pc:sldChg>
      <pc:sldChg chg="modSp">
        <pc:chgData name="Ivelina Ivanova Oblakova (2437876)" userId="S::2437876@student.uwtsd.ac.uk::f44b1619-824b-4962-82bd-4d724fcd6897" providerId="AD" clId="Web-{BFEC1676-FAE4-FB85-4D37-6C0BCDDC206C}" dt="2025-10-08T10:24:59.495" v="175"/>
        <pc:sldMkLst>
          <pc:docMk/>
          <pc:sldMk cId="2579313063" sldId="344"/>
        </pc:sldMkLst>
        <pc:graphicFrameChg chg="mod modGraphic">
          <ac:chgData name="Ivelina Ivanova Oblakova (2437876)" userId="S::2437876@student.uwtsd.ac.uk::f44b1619-824b-4962-82bd-4d724fcd6897" providerId="AD" clId="Web-{BFEC1676-FAE4-FB85-4D37-6C0BCDDC206C}" dt="2025-10-08T10:24:59.495" v="175"/>
          <ac:graphicFrameMkLst>
            <pc:docMk/>
            <pc:sldMk cId="2579313063" sldId="344"/>
            <ac:graphicFrameMk id="5" creationId="{13D50745-66F0-9055-0752-9A35EDDE299C}"/>
          </ac:graphicFrameMkLst>
        </pc:graphicFrameChg>
      </pc:sldChg>
      <pc:sldChg chg="modSp">
        <pc:chgData name="Ivelina Ivanova Oblakova (2437876)" userId="S::2437876@student.uwtsd.ac.uk::f44b1619-824b-4962-82bd-4d724fcd6897" providerId="AD" clId="Web-{BFEC1676-FAE4-FB85-4D37-6C0BCDDC206C}" dt="2025-10-08T10:25:24.043" v="183"/>
        <pc:sldMkLst>
          <pc:docMk/>
          <pc:sldMk cId="3121538197" sldId="349"/>
        </pc:sldMkLst>
        <pc:graphicFrameChg chg="mod modGraphic">
          <ac:chgData name="Ivelina Ivanova Oblakova (2437876)" userId="S::2437876@student.uwtsd.ac.uk::f44b1619-824b-4962-82bd-4d724fcd6897" providerId="AD" clId="Web-{BFEC1676-FAE4-FB85-4D37-6C0BCDDC206C}" dt="2025-10-08T10:25:24.043" v="183"/>
          <ac:graphicFrameMkLst>
            <pc:docMk/>
            <pc:sldMk cId="3121538197" sldId="349"/>
            <ac:graphicFrameMk id="5" creationId="{22475093-5C1F-09AF-59D2-5187562EA076}"/>
          </ac:graphicFrameMkLst>
        </pc:graphicFrameChg>
      </pc:sldChg>
      <pc:sldChg chg="modSp">
        <pc:chgData name="Ivelina Ivanova Oblakova (2437876)" userId="S::2437876@student.uwtsd.ac.uk::f44b1619-824b-4962-82bd-4d724fcd6897" providerId="AD" clId="Web-{BFEC1676-FAE4-FB85-4D37-6C0BCDDC206C}" dt="2025-10-08T10:15:25.364" v="109" actId="20577"/>
        <pc:sldMkLst>
          <pc:docMk/>
          <pc:sldMk cId="1966535273" sldId="353"/>
        </pc:sldMkLst>
        <pc:spChg chg="mod">
          <ac:chgData name="Ivelina Ivanova Oblakova (2437876)" userId="S::2437876@student.uwtsd.ac.uk::f44b1619-824b-4962-82bd-4d724fcd6897" providerId="AD" clId="Web-{BFEC1676-FAE4-FB85-4D37-6C0BCDDC206C}" dt="2025-10-08T10:15:25.364" v="109" actId="20577"/>
          <ac:spMkLst>
            <pc:docMk/>
            <pc:sldMk cId="1966535273" sldId="353"/>
            <ac:spMk id="2" creationId="{A4A65709-C687-A395-54CB-0F3E89A3EA06}"/>
          </ac:spMkLst>
        </pc:spChg>
      </pc:sldChg>
      <pc:sldChg chg="addSp delSp modSp mod setBg">
        <pc:chgData name="Ivelina Ivanova Oblakova (2437876)" userId="S::2437876@student.uwtsd.ac.uk::f44b1619-824b-4962-82bd-4d724fcd6897" providerId="AD" clId="Web-{BFEC1676-FAE4-FB85-4D37-6C0BCDDC206C}" dt="2025-10-08T10:29:10.218" v="192"/>
        <pc:sldMkLst>
          <pc:docMk/>
          <pc:sldMk cId="641700525" sldId="360"/>
        </pc:sldMkLst>
        <pc:spChg chg="mod">
          <ac:chgData name="Ivelina Ivanova Oblakova (2437876)" userId="S::2437876@student.uwtsd.ac.uk::f44b1619-824b-4962-82bd-4d724fcd6897" providerId="AD" clId="Web-{BFEC1676-FAE4-FB85-4D37-6C0BCDDC206C}" dt="2025-10-08T10:11:39.588" v="75" actId="20577"/>
          <ac:spMkLst>
            <pc:docMk/>
            <pc:sldMk cId="641700525" sldId="360"/>
            <ac:spMk id="2" creationId="{2C8A4139-89D1-159F-B429-5098C07F6EF0}"/>
          </ac:spMkLst>
        </pc:spChg>
        <pc:spChg chg="mod">
          <ac:chgData name="Ivelina Ivanova Oblakova (2437876)" userId="S::2437876@student.uwtsd.ac.uk::f44b1619-824b-4962-82bd-4d724fcd6897" providerId="AD" clId="Web-{BFEC1676-FAE4-FB85-4D37-6C0BCDDC206C}" dt="2025-10-08T10:22:02.381" v="138" actId="20577"/>
          <ac:spMkLst>
            <pc:docMk/>
            <pc:sldMk cId="641700525" sldId="360"/>
            <ac:spMk id="3" creationId="{4231D603-17B2-E1C1-246F-A7CD3C0670A9}"/>
          </ac:spMkLst>
        </pc:spChg>
        <pc:spChg chg="add del mod">
          <ac:chgData name="Ivelina Ivanova Oblakova (2437876)" userId="S::2437876@student.uwtsd.ac.uk::f44b1619-824b-4962-82bd-4d724fcd6897" providerId="AD" clId="Web-{BFEC1676-FAE4-FB85-4D37-6C0BCDDC206C}" dt="2025-10-08T10:29:10.218" v="192"/>
          <ac:spMkLst>
            <pc:docMk/>
            <pc:sldMk cId="641700525" sldId="360"/>
            <ac:spMk id="4" creationId="{3AFD03FA-7836-F8CF-712B-1078576D3D10}"/>
          </ac:spMkLst>
        </pc:spChg>
        <pc:spChg chg="add">
          <ac:chgData name="Ivelina Ivanova Oblakova (2437876)" userId="S::2437876@student.uwtsd.ac.uk::f44b1619-824b-4962-82bd-4d724fcd6897" providerId="AD" clId="Web-{BFEC1676-FAE4-FB85-4D37-6C0BCDDC206C}" dt="2025-10-08T10:05:35.931" v="23"/>
          <ac:spMkLst>
            <pc:docMk/>
            <pc:sldMk cId="641700525" sldId="360"/>
            <ac:spMk id="8" creationId="{43C823D3-D619-407C-89E0-C6F6B1E7A42A}"/>
          </ac:spMkLst>
        </pc:spChg>
        <pc:spChg chg="add">
          <ac:chgData name="Ivelina Ivanova Oblakova (2437876)" userId="S::2437876@student.uwtsd.ac.uk::f44b1619-824b-4962-82bd-4d724fcd6897" providerId="AD" clId="Web-{BFEC1676-FAE4-FB85-4D37-6C0BCDDC206C}" dt="2025-10-08T10:05:35.931" v="23"/>
          <ac:spMkLst>
            <pc:docMk/>
            <pc:sldMk cId="641700525" sldId="360"/>
            <ac:spMk id="10" creationId="{047F8E3E-2FFA-4A0F-B3C7-E57ADDCFB415}"/>
          </ac:spMkLst>
        </pc:spChg>
        <pc:grpChg chg="add">
          <ac:chgData name="Ivelina Ivanova Oblakova (2437876)" userId="S::2437876@student.uwtsd.ac.uk::f44b1619-824b-4962-82bd-4d724fcd6897" providerId="AD" clId="Web-{BFEC1676-FAE4-FB85-4D37-6C0BCDDC206C}" dt="2025-10-08T10:05:35.931" v="23"/>
          <ac:grpSpMkLst>
            <pc:docMk/>
            <pc:sldMk cId="641700525" sldId="360"/>
            <ac:grpSpMk id="12" creationId="{33D939F1-7ABE-4D0E-946A-43F37F556AFD}"/>
          </ac:grpSpMkLst>
        </pc:grpChg>
        <pc:grpChg chg="add">
          <ac:chgData name="Ivelina Ivanova Oblakova (2437876)" userId="S::2437876@student.uwtsd.ac.uk::f44b1619-824b-4962-82bd-4d724fcd6897" providerId="AD" clId="Web-{BFEC1676-FAE4-FB85-4D37-6C0BCDDC206C}" dt="2025-10-08T10:05:35.931" v="23"/>
          <ac:grpSpMkLst>
            <pc:docMk/>
            <pc:sldMk cId="641700525" sldId="360"/>
            <ac:grpSpMk id="18" creationId="{9DB3963A-4187-4A72-9DA4-CA6BADE22931}"/>
          </ac:grpSpMkLst>
        </pc:grpChg>
      </pc:sldChg>
      <pc:sldChg chg="addSp delSp modSp">
        <pc:chgData name="Ivelina Ivanova Oblakova (2437876)" userId="S::2437876@student.uwtsd.ac.uk::f44b1619-824b-4962-82bd-4d724fcd6897" providerId="AD" clId="Web-{BFEC1676-FAE4-FB85-4D37-6C0BCDDC206C}" dt="2025-10-08T10:23:53.947" v="155" actId="20577"/>
        <pc:sldMkLst>
          <pc:docMk/>
          <pc:sldMk cId="165455439" sldId="362"/>
        </pc:sldMkLst>
        <pc:spChg chg="mod">
          <ac:chgData name="Ivelina Ivanova Oblakova (2437876)" userId="S::2437876@student.uwtsd.ac.uk::f44b1619-824b-4962-82bd-4d724fcd6897" providerId="AD" clId="Web-{BFEC1676-FAE4-FB85-4D37-6C0BCDDC206C}" dt="2025-10-08T10:23:53.947" v="155" actId="20577"/>
          <ac:spMkLst>
            <pc:docMk/>
            <pc:sldMk cId="165455439" sldId="362"/>
            <ac:spMk id="2" creationId="{64A73BAB-7AD9-FFF9-6107-3D8135A384C1}"/>
          </ac:spMkLst>
        </pc:spChg>
        <pc:spChg chg="del">
          <ac:chgData name="Ivelina Ivanova Oblakova (2437876)" userId="S::2437876@student.uwtsd.ac.uk::f44b1619-824b-4962-82bd-4d724fcd6897" providerId="AD" clId="Web-{BFEC1676-FAE4-FB85-4D37-6C0BCDDC206C}" dt="2025-10-08T10:03:16.599" v="0"/>
          <ac:spMkLst>
            <pc:docMk/>
            <pc:sldMk cId="165455439" sldId="362"/>
            <ac:spMk id="23" creationId="{D038248A-211C-4EEC-8401-C761B929FB52}"/>
          </ac:spMkLst>
        </pc:spChg>
        <pc:spChg chg="del">
          <ac:chgData name="Ivelina Ivanova Oblakova (2437876)" userId="S::2437876@student.uwtsd.ac.uk::f44b1619-824b-4962-82bd-4d724fcd6897" providerId="AD" clId="Web-{BFEC1676-FAE4-FB85-4D37-6C0BCDDC206C}" dt="2025-10-08T10:03:16.599" v="0"/>
          <ac:spMkLst>
            <pc:docMk/>
            <pc:sldMk cId="165455439" sldId="362"/>
            <ac:spMk id="24" creationId="{C30A849F-66D9-40C8-BEC8-35AFF8F4568F}"/>
          </ac:spMkLst>
        </pc:spChg>
        <pc:spChg chg="add del">
          <ac:chgData name="Ivelina Ivanova Oblakova (2437876)" userId="S::2437876@student.uwtsd.ac.uk::f44b1619-824b-4962-82bd-4d724fcd6897" providerId="AD" clId="Web-{BFEC1676-FAE4-FB85-4D37-6C0BCDDC206C}" dt="2025-10-08T10:05:59.509" v="24"/>
          <ac:spMkLst>
            <pc:docMk/>
            <pc:sldMk cId="165455439" sldId="362"/>
            <ac:spMk id="31" creationId="{43C823D3-D619-407C-89E0-C6F6B1E7A42A}"/>
          </ac:spMkLst>
        </pc:spChg>
        <pc:spChg chg="add del">
          <ac:chgData name="Ivelina Ivanova Oblakova (2437876)" userId="S::2437876@student.uwtsd.ac.uk::f44b1619-824b-4962-82bd-4d724fcd6897" providerId="AD" clId="Web-{BFEC1676-FAE4-FB85-4D37-6C0BCDDC206C}" dt="2025-10-08T10:05:59.509" v="24"/>
          <ac:spMkLst>
            <pc:docMk/>
            <pc:sldMk cId="165455439" sldId="362"/>
            <ac:spMk id="33" creationId="{047F8E3E-2FFA-4A0F-B3C7-E57ADDCFB415}"/>
          </ac:spMkLst>
        </pc:spChg>
        <pc:spChg chg="add">
          <ac:chgData name="Ivelina Ivanova Oblakova (2437876)" userId="S::2437876@student.uwtsd.ac.uk::f44b1619-824b-4962-82bd-4d724fcd6897" providerId="AD" clId="Web-{BFEC1676-FAE4-FB85-4D37-6C0BCDDC206C}" dt="2025-10-08T10:05:59.509" v="24"/>
          <ac:spMkLst>
            <pc:docMk/>
            <pc:sldMk cId="165455439" sldId="362"/>
            <ac:spMk id="50" creationId="{FA3C7DEA-BCC2-4295-8850-147993296189}"/>
          </ac:spMkLst>
        </pc:spChg>
        <pc:spChg chg="add">
          <ac:chgData name="Ivelina Ivanova Oblakova (2437876)" userId="S::2437876@student.uwtsd.ac.uk::f44b1619-824b-4962-82bd-4d724fcd6897" providerId="AD" clId="Web-{BFEC1676-FAE4-FB85-4D37-6C0BCDDC206C}" dt="2025-10-08T10:05:59.509" v="24"/>
          <ac:spMkLst>
            <pc:docMk/>
            <pc:sldMk cId="165455439" sldId="362"/>
            <ac:spMk id="52" creationId="{C289949D-B9F6-468A-86FE-2694DC5AE773}"/>
          </ac:spMkLst>
        </pc:spChg>
        <pc:grpChg chg="del">
          <ac:chgData name="Ivelina Ivanova Oblakova (2437876)" userId="S::2437876@student.uwtsd.ac.uk::f44b1619-824b-4962-82bd-4d724fcd6897" providerId="AD" clId="Web-{BFEC1676-FAE4-FB85-4D37-6C0BCDDC206C}" dt="2025-10-08T10:03:16.599" v="0"/>
          <ac:grpSpMkLst>
            <pc:docMk/>
            <pc:sldMk cId="165455439" sldId="362"/>
            <ac:grpSpMk id="25" creationId="{04542298-A2B1-480F-A11C-A40EDD19B857}"/>
          </ac:grpSpMkLst>
        </pc:grpChg>
        <pc:grpChg chg="del">
          <ac:chgData name="Ivelina Ivanova Oblakova (2437876)" userId="S::2437876@student.uwtsd.ac.uk::f44b1619-824b-4962-82bd-4d724fcd6897" providerId="AD" clId="Web-{BFEC1676-FAE4-FB85-4D37-6C0BCDDC206C}" dt="2025-10-08T10:03:16.599" v="0"/>
          <ac:grpSpMkLst>
            <pc:docMk/>
            <pc:sldMk cId="165455439" sldId="362"/>
            <ac:grpSpMk id="26" creationId="{2A5C9C35-2375-49EB-B99C-17C87D42FE7C}"/>
          </ac:grpSpMkLst>
        </pc:grpChg>
        <pc:grpChg chg="add del">
          <ac:chgData name="Ivelina Ivanova Oblakova (2437876)" userId="S::2437876@student.uwtsd.ac.uk::f44b1619-824b-4962-82bd-4d724fcd6897" providerId="AD" clId="Web-{BFEC1676-FAE4-FB85-4D37-6C0BCDDC206C}" dt="2025-10-08T10:05:59.509" v="24"/>
          <ac:grpSpMkLst>
            <pc:docMk/>
            <pc:sldMk cId="165455439" sldId="362"/>
            <ac:grpSpMk id="35" creationId="{33D939F1-7ABE-4D0E-946A-43F37F556AFD}"/>
          </ac:grpSpMkLst>
        </pc:grpChg>
        <pc:grpChg chg="add del">
          <ac:chgData name="Ivelina Ivanova Oblakova (2437876)" userId="S::2437876@student.uwtsd.ac.uk::f44b1619-824b-4962-82bd-4d724fcd6897" providerId="AD" clId="Web-{BFEC1676-FAE4-FB85-4D37-6C0BCDDC206C}" dt="2025-10-08T10:05:59.509" v="24"/>
          <ac:grpSpMkLst>
            <pc:docMk/>
            <pc:sldMk cId="165455439" sldId="362"/>
            <ac:grpSpMk id="41" creationId="{9DB3963A-4187-4A72-9DA4-CA6BADE22931}"/>
          </ac:grpSpMkLst>
        </pc:grpChg>
        <pc:grpChg chg="add">
          <ac:chgData name="Ivelina Ivanova Oblakova (2437876)" userId="S::2437876@student.uwtsd.ac.uk::f44b1619-824b-4962-82bd-4d724fcd6897" providerId="AD" clId="Web-{BFEC1676-FAE4-FB85-4D37-6C0BCDDC206C}" dt="2025-10-08T10:05:59.509" v="24"/>
          <ac:grpSpMkLst>
            <pc:docMk/>
            <pc:sldMk cId="165455439" sldId="362"/>
            <ac:grpSpMk id="54" creationId="{E4DF0958-0C87-4C28-9554-2FADC788C2B1}"/>
          </ac:grpSpMkLst>
        </pc:grpChg>
      </pc:sldChg>
      <pc:sldChg chg="addSp modSp mod setBg">
        <pc:chgData name="Ivelina Ivanova Oblakova (2437876)" userId="S::2437876@student.uwtsd.ac.uk::f44b1619-824b-4962-82bd-4d724fcd6897" providerId="AD" clId="Web-{BFEC1676-FAE4-FB85-4D37-6C0BCDDC206C}" dt="2025-10-08T10:26:27.419" v="187" actId="20577"/>
        <pc:sldMkLst>
          <pc:docMk/>
          <pc:sldMk cId="263438023" sldId="366"/>
        </pc:sldMkLst>
        <pc:spChg chg="mod">
          <ac:chgData name="Ivelina Ivanova Oblakova (2437876)" userId="S::2437876@student.uwtsd.ac.uk::f44b1619-824b-4962-82bd-4d724fcd6897" providerId="AD" clId="Web-{BFEC1676-FAE4-FB85-4D37-6C0BCDDC206C}" dt="2025-10-08T10:17:02.241" v="117"/>
          <ac:spMkLst>
            <pc:docMk/>
            <pc:sldMk cId="263438023" sldId="366"/>
            <ac:spMk id="2" creationId="{26F08DF4-197F-9E36-41F6-4155D3DBD4DC}"/>
          </ac:spMkLst>
        </pc:spChg>
        <pc:spChg chg="mod">
          <ac:chgData name="Ivelina Ivanova Oblakova (2437876)" userId="S::2437876@student.uwtsd.ac.uk::f44b1619-824b-4962-82bd-4d724fcd6897" providerId="AD" clId="Web-{BFEC1676-FAE4-FB85-4D37-6C0BCDDC206C}" dt="2025-10-08T10:26:27.419" v="187" actId="20577"/>
          <ac:spMkLst>
            <pc:docMk/>
            <pc:sldMk cId="263438023" sldId="366"/>
            <ac:spMk id="3" creationId="{1B8F2C61-70BA-7319-E402-546FDB17E0E9}"/>
          </ac:spMkLst>
        </pc:spChg>
        <pc:spChg chg="add">
          <ac:chgData name="Ivelina Ivanova Oblakova (2437876)" userId="S::2437876@student.uwtsd.ac.uk::f44b1619-824b-4962-82bd-4d724fcd6897" providerId="AD" clId="Web-{BFEC1676-FAE4-FB85-4D37-6C0BCDDC206C}" dt="2025-10-08T10:17:02.241" v="117"/>
          <ac:spMkLst>
            <pc:docMk/>
            <pc:sldMk cId="263438023" sldId="366"/>
            <ac:spMk id="8" creationId="{FA3C7DEA-BCC2-4295-8850-147993296189}"/>
          </ac:spMkLst>
        </pc:spChg>
        <pc:spChg chg="add">
          <ac:chgData name="Ivelina Ivanova Oblakova (2437876)" userId="S::2437876@student.uwtsd.ac.uk::f44b1619-824b-4962-82bd-4d724fcd6897" providerId="AD" clId="Web-{BFEC1676-FAE4-FB85-4D37-6C0BCDDC206C}" dt="2025-10-08T10:17:02.241" v="117"/>
          <ac:spMkLst>
            <pc:docMk/>
            <pc:sldMk cId="263438023" sldId="366"/>
            <ac:spMk id="10" creationId="{C289949D-B9F6-468A-86FE-2694DC5AE773}"/>
          </ac:spMkLst>
        </pc:spChg>
        <pc:grpChg chg="add">
          <ac:chgData name="Ivelina Ivanova Oblakova (2437876)" userId="S::2437876@student.uwtsd.ac.uk::f44b1619-824b-4962-82bd-4d724fcd6897" providerId="AD" clId="Web-{BFEC1676-FAE4-FB85-4D37-6C0BCDDC206C}" dt="2025-10-08T10:17:02.241" v="117"/>
          <ac:grpSpMkLst>
            <pc:docMk/>
            <pc:sldMk cId="263438023" sldId="366"/>
            <ac:grpSpMk id="12" creationId="{E4DF0958-0C87-4C28-9554-2FADC788C2B1}"/>
          </ac:grpSpMkLst>
        </pc:grpChg>
      </pc:sldChg>
      <pc:sldChg chg="addSp modSp mod setBg">
        <pc:chgData name="Ivelina Ivanova Oblakova (2437876)" userId="S::2437876@student.uwtsd.ac.uk::f44b1619-824b-4962-82bd-4d724fcd6897" providerId="AD" clId="Web-{BFEC1676-FAE4-FB85-4D37-6C0BCDDC206C}" dt="2025-10-08T10:25:56.543" v="185" actId="20577"/>
        <pc:sldMkLst>
          <pc:docMk/>
          <pc:sldMk cId="3551137718" sldId="368"/>
        </pc:sldMkLst>
        <pc:spChg chg="mod">
          <ac:chgData name="Ivelina Ivanova Oblakova (2437876)" userId="S::2437876@student.uwtsd.ac.uk::f44b1619-824b-4962-82bd-4d724fcd6897" providerId="AD" clId="Web-{BFEC1676-FAE4-FB85-4D37-6C0BCDDC206C}" dt="2025-10-08T10:15:53.662" v="110"/>
          <ac:spMkLst>
            <pc:docMk/>
            <pc:sldMk cId="3551137718" sldId="368"/>
            <ac:spMk id="2" creationId="{CA672FA3-7482-66E5-0399-A1111C95B524}"/>
          </ac:spMkLst>
        </pc:spChg>
        <pc:spChg chg="mod">
          <ac:chgData name="Ivelina Ivanova Oblakova (2437876)" userId="S::2437876@student.uwtsd.ac.uk::f44b1619-824b-4962-82bd-4d724fcd6897" providerId="AD" clId="Web-{BFEC1676-FAE4-FB85-4D37-6C0BCDDC206C}" dt="2025-10-08T10:25:56.543" v="185" actId="20577"/>
          <ac:spMkLst>
            <pc:docMk/>
            <pc:sldMk cId="3551137718" sldId="368"/>
            <ac:spMk id="3" creationId="{779123B9-191F-9108-5B02-080CD11A6B13}"/>
          </ac:spMkLst>
        </pc:spChg>
        <pc:spChg chg="add">
          <ac:chgData name="Ivelina Ivanova Oblakova (2437876)" userId="S::2437876@student.uwtsd.ac.uk::f44b1619-824b-4962-82bd-4d724fcd6897" providerId="AD" clId="Web-{BFEC1676-FAE4-FB85-4D37-6C0BCDDC206C}" dt="2025-10-08T10:15:53.662" v="110"/>
          <ac:spMkLst>
            <pc:docMk/>
            <pc:sldMk cId="3551137718" sldId="368"/>
            <ac:spMk id="8" creationId="{43C823D3-D619-407C-89E0-C6F6B1E7A42A}"/>
          </ac:spMkLst>
        </pc:spChg>
        <pc:spChg chg="add">
          <ac:chgData name="Ivelina Ivanova Oblakova (2437876)" userId="S::2437876@student.uwtsd.ac.uk::f44b1619-824b-4962-82bd-4d724fcd6897" providerId="AD" clId="Web-{BFEC1676-FAE4-FB85-4D37-6C0BCDDC206C}" dt="2025-10-08T10:15:53.662" v="110"/>
          <ac:spMkLst>
            <pc:docMk/>
            <pc:sldMk cId="3551137718" sldId="368"/>
            <ac:spMk id="10" creationId="{047F8E3E-2FFA-4A0F-B3C7-E57ADDCFB415}"/>
          </ac:spMkLst>
        </pc:spChg>
        <pc:grpChg chg="add">
          <ac:chgData name="Ivelina Ivanova Oblakova (2437876)" userId="S::2437876@student.uwtsd.ac.uk::f44b1619-824b-4962-82bd-4d724fcd6897" providerId="AD" clId="Web-{BFEC1676-FAE4-FB85-4D37-6C0BCDDC206C}" dt="2025-10-08T10:15:53.662" v="110"/>
          <ac:grpSpMkLst>
            <pc:docMk/>
            <pc:sldMk cId="3551137718" sldId="368"/>
            <ac:grpSpMk id="12" creationId="{33D939F1-7ABE-4D0E-946A-43F37F556AFD}"/>
          </ac:grpSpMkLst>
        </pc:grpChg>
        <pc:grpChg chg="add">
          <ac:chgData name="Ivelina Ivanova Oblakova (2437876)" userId="S::2437876@student.uwtsd.ac.uk::f44b1619-824b-4962-82bd-4d724fcd6897" providerId="AD" clId="Web-{BFEC1676-FAE4-FB85-4D37-6C0BCDDC206C}" dt="2025-10-08T10:15:53.662" v="110"/>
          <ac:grpSpMkLst>
            <pc:docMk/>
            <pc:sldMk cId="3551137718" sldId="368"/>
            <ac:grpSpMk id="18" creationId="{9DB3963A-4187-4A72-9DA4-CA6BADE22931}"/>
          </ac:grpSpMkLst>
        </pc:grpChg>
      </pc:sldChg>
    </pc:docChg>
  </pc:docChgLst>
  <pc:docChgLst>
    <pc:chgData name="Ivelina Ivanova Oblakova (2437876)" userId="S::2437876@student.uwtsd.ac.uk::f44b1619-824b-4962-82bd-4d724fcd6897" providerId="AD" clId="Web-{9B8A013D-6BC7-0257-58B7-A191DA891051}"/>
    <pc:docChg chg="addSld delSld modSld">
      <pc:chgData name="Ivelina Ivanova Oblakova (2437876)" userId="S::2437876@student.uwtsd.ac.uk::f44b1619-824b-4962-82bd-4d724fcd6897" providerId="AD" clId="Web-{9B8A013D-6BC7-0257-58B7-A191DA891051}" dt="2025-10-08T09:32:52.690" v="206"/>
      <pc:docMkLst>
        <pc:docMk/>
      </pc:docMkLst>
      <pc:sldChg chg="del">
        <pc:chgData name="Ivelina Ivanova Oblakova (2437876)" userId="S::2437876@student.uwtsd.ac.uk::f44b1619-824b-4962-82bd-4d724fcd6897" providerId="AD" clId="Web-{9B8A013D-6BC7-0257-58B7-A191DA891051}" dt="2025-10-08T09:10:24.715" v="39"/>
        <pc:sldMkLst>
          <pc:docMk/>
          <pc:sldMk cId="2297902235" sldId="356"/>
        </pc:sldMkLst>
      </pc:sldChg>
      <pc:sldChg chg="del">
        <pc:chgData name="Ivelina Ivanova Oblakova (2437876)" userId="S::2437876@student.uwtsd.ac.uk::f44b1619-824b-4962-82bd-4d724fcd6897" providerId="AD" clId="Web-{9B8A013D-6BC7-0257-58B7-A191DA891051}" dt="2025-10-08T09:32:52.690" v="206"/>
        <pc:sldMkLst>
          <pc:docMk/>
          <pc:sldMk cId="2163601879" sldId="357"/>
        </pc:sldMkLst>
      </pc:sldChg>
      <pc:sldChg chg="modSp">
        <pc:chgData name="Ivelina Ivanova Oblakova (2437876)" userId="S::2437876@student.uwtsd.ac.uk::f44b1619-824b-4962-82bd-4d724fcd6897" providerId="AD" clId="Web-{9B8A013D-6BC7-0257-58B7-A191DA891051}" dt="2025-10-08T09:11:20.326" v="41" actId="20577"/>
        <pc:sldMkLst>
          <pc:docMk/>
          <pc:sldMk cId="165455439" sldId="362"/>
        </pc:sldMkLst>
        <pc:spChg chg="mod">
          <ac:chgData name="Ivelina Ivanova Oblakova (2437876)" userId="S::2437876@student.uwtsd.ac.uk::f44b1619-824b-4962-82bd-4d724fcd6897" providerId="AD" clId="Web-{9B8A013D-6BC7-0257-58B7-A191DA891051}" dt="2025-10-08T09:11:20.326" v="41" actId="20577"/>
          <ac:spMkLst>
            <pc:docMk/>
            <pc:sldMk cId="165455439" sldId="362"/>
            <ac:spMk id="2" creationId="{64A73BAB-7AD9-FFF9-6107-3D8135A384C1}"/>
          </ac:spMkLst>
        </pc:spChg>
      </pc:sldChg>
      <pc:sldChg chg="modSp">
        <pc:chgData name="Ivelina Ivanova Oblakova (2437876)" userId="S::2437876@student.uwtsd.ac.uk::f44b1619-824b-4962-82bd-4d724fcd6897" providerId="AD" clId="Web-{9B8A013D-6BC7-0257-58B7-A191DA891051}" dt="2025-10-08T09:16:36.757" v="152" actId="20577"/>
        <pc:sldMkLst>
          <pc:docMk/>
          <pc:sldMk cId="263438023" sldId="366"/>
        </pc:sldMkLst>
        <pc:spChg chg="mod">
          <ac:chgData name="Ivelina Ivanova Oblakova (2437876)" userId="S::2437876@student.uwtsd.ac.uk::f44b1619-824b-4962-82bd-4d724fcd6897" providerId="AD" clId="Web-{9B8A013D-6BC7-0257-58B7-A191DA891051}" dt="2025-10-08T09:16:36.757" v="152" actId="20577"/>
          <ac:spMkLst>
            <pc:docMk/>
            <pc:sldMk cId="263438023" sldId="366"/>
            <ac:spMk id="3" creationId="{1B8F2C61-70BA-7319-E402-546FDB17E0E9}"/>
          </ac:spMkLst>
        </pc:spChg>
      </pc:sldChg>
      <pc:sldChg chg="modSp new">
        <pc:chgData name="Ivelina Ivanova Oblakova (2437876)" userId="S::2437876@student.uwtsd.ac.uk::f44b1619-824b-4962-82bd-4d724fcd6897" providerId="AD" clId="Web-{9B8A013D-6BC7-0257-58B7-A191DA891051}" dt="2025-10-08T09:32:37.986" v="205" actId="20577"/>
        <pc:sldMkLst>
          <pc:docMk/>
          <pc:sldMk cId="3551137718" sldId="368"/>
        </pc:sldMkLst>
        <pc:spChg chg="mod">
          <ac:chgData name="Ivelina Ivanova Oblakova (2437876)" userId="S::2437876@student.uwtsd.ac.uk::f44b1619-824b-4962-82bd-4d724fcd6897" providerId="AD" clId="Web-{9B8A013D-6BC7-0257-58B7-A191DA891051}" dt="2025-10-08T09:20:49.019" v="157" actId="20577"/>
          <ac:spMkLst>
            <pc:docMk/>
            <pc:sldMk cId="3551137718" sldId="368"/>
            <ac:spMk id="2" creationId="{CA672FA3-7482-66E5-0399-A1111C95B524}"/>
          </ac:spMkLst>
        </pc:spChg>
        <pc:spChg chg="mod">
          <ac:chgData name="Ivelina Ivanova Oblakova (2437876)" userId="S::2437876@student.uwtsd.ac.uk::f44b1619-824b-4962-82bd-4d724fcd6897" providerId="AD" clId="Web-{9B8A013D-6BC7-0257-58B7-A191DA891051}" dt="2025-10-08T09:32:37.986" v="205" actId="20577"/>
          <ac:spMkLst>
            <pc:docMk/>
            <pc:sldMk cId="3551137718" sldId="368"/>
            <ac:spMk id="3" creationId="{779123B9-191F-9108-5B02-080CD11A6B13}"/>
          </ac:spMkLst>
        </pc:spChg>
      </pc:sldChg>
    </pc:docChg>
  </pc:docChgLst>
  <pc:docChgLst>
    <pc:chgData name="Ivelina Ivanova Oblakova (2437876)" userId="S::2437876@student.uwtsd.ac.uk::f44b1619-824b-4962-82bd-4d724fcd6897" providerId="AD" clId="Web-{BC08E4A5-F6AE-D4BF-291E-09E45141DBE8}"/>
    <pc:docChg chg="addSld delSld modSld">
      <pc:chgData name="Ivelina Ivanova Oblakova (2437876)" userId="S::2437876@student.uwtsd.ac.uk::f44b1619-824b-4962-82bd-4d724fcd6897" providerId="AD" clId="Web-{BC08E4A5-F6AE-D4BF-291E-09E45141DBE8}" dt="2025-09-20T20:04:14.723" v="846"/>
      <pc:docMkLst>
        <pc:docMk/>
      </pc:docMkLst>
      <pc:sldChg chg="modSp">
        <pc:chgData name="Ivelina Ivanova Oblakova (2437876)" userId="S::2437876@student.uwtsd.ac.uk::f44b1619-824b-4962-82bd-4d724fcd6897" providerId="AD" clId="Web-{BC08E4A5-F6AE-D4BF-291E-09E45141DBE8}" dt="2025-09-20T20:03:19.910" v="838"/>
        <pc:sldMkLst>
          <pc:docMk/>
          <pc:sldMk cId="2579313063" sldId="344"/>
        </pc:sldMkLst>
        <pc:graphicFrameChg chg="mod modGraphic">
          <ac:chgData name="Ivelina Ivanova Oblakova (2437876)" userId="S::2437876@student.uwtsd.ac.uk::f44b1619-824b-4962-82bd-4d724fcd6897" providerId="AD" clId="Web-{BC08E4A5-F6AE-D4BF-291E-09E45141DBE8}" dt="2025-09-20T20:03:19.910" v="838"/>
          <ac:graphicFrameMkLst>
            <pc:docMk/>
            <pc:sldMk cId="2579313063" sldId="344"/>
            <ac:graphicFrameMk id="5" creationId="{13D50745-66F0-9055-0752-9A35EDDE299C}"/>
          </ac:graphicFrameMkLst>
        </pc:graphicFrameChg>
      </pc:sldChg>
      <pc:sldChg chg="modSp add replId">
        <pc:chgData name="Ivelina Ivanova Oblakova (2437876)" userId="S::2437876@student.uwtsd.ac.uk::f44b1619-824b-4962-82bd-4d724fcd6897" providerId="AD" clId="Web-{BC08E4A5-F6AE-D4BF-291E-09E45141DBE8}" dt="2025-09-20T20:04:14.723" v="846"/>
        <pc:sldMkLst>
          <pc:docMk/>
          <pc:sldMk cId="3121538197" sldId="349"/>
        </pc:sldMkLst>
        <pc:spChg chg="mod modVis">
          <ac:chgData name="Ivelina Ivanova Oblakova (2437876)" userId="S::2437876@student.uwtsd.ac.uk::f44b1619-824b-4962-82bd-4d724fcd6897" providerId="AD" clId="Web-{BC08E4A5-F6AE-D4BF-291E-09E45141DBE8}" dt="2025-09-20T20:04:14.723" v="846"/>
          <ac:spMkLst>
            <pc:docMk/>
            <pc:sldMk cId="3121538197" sldId="349"/>
            <ac:spMk id="2" creationId="{4BC89965-2B0D-6684-2D7B-23981EE52B8C}"/>
          </ac:spMkLst>
        </pc:spChg>
        <pc:graphicFrameChg chg="mod modVis modGraphic">
          <ac:chgData name="Ivelina Ivanova Oblakova (2437876)" userId="S::2437876@student.uwtsd.ac.uk::f44b1619-824b-4962-82bd-4d724fcd6897" providerId="AD" clId="Web-{BC08E4A5-F6AE-D4BF-291E-09E45141DBE8}" dt="2025-09-20T20:04:07.958" v="842"/>
          <ac:graphicFrameMkLst>
            <pc:docMk/>
            <pc:sldMk cId="3121538197" sldId="349"/>
            <ac:graphicFrameMk id="5" creationId="{22475093-5C1F-09AF-59D2-5187562EA076}"/>
          </ac:graphicFrameMkLst>
        </pc:graphicFrameChg>
      </pc:sldChg>
    </pc:docChg>
  </pc:docChgLst>
  <pc:docChgLst>
    <pc:chgData name="Ivelina Ivanova Oblakova (2437876)" userId="S::2437876@student.uwtsd.ac.uk::f44b1619-824b-4962-82bd-4d724fcd6897" providerId="AD" clId="Web-{4C7A75C8-FDB6-5AAC-498A-5D9D1C1EA10D}"/>
    <pc:docChg chg="addSld modSld">
      <pc:chgData name="Ivelina Ivanova Oblakova (2437876)" userId="S::2437876@student.uwtsd.ac.uk::f44b1619-824b-4962-82bd-4d724fcd6897" providerId="AD" clId="Web-{4C7A75C8-FDB6-5AAC-498A-5D9D1C1EA10D}" dt="2025-10-07T21:22:48.641" v="57" actId="20577"/>
      <pc:docMkLst>
        <pc:docMk/>
      </pc:docMkLst>
    </pc:docChg>
  </pc:docChgLst>
  <pc:docChgLst>
    <pc:chgData name="Ivelina Ivanova Oblakova (2437876)" userId="S::2437876@student.uwtsd.ac.uk::f44b1619-824b-4962-82bd-4d724fcd6897" providerId="AD" clId="Web-{F9A2527E-A2C8-C87D-7CBF-10846D22165E}"/>
    <pc:docChg chg="modSld">
      <pc:chgData name="Ivelina Ivanova Oblakova (2437876)" userId="S::2437876@student.uwtsd.ac.uk::f44b1619-824b-4962-82bd-4d724fcd6897" providerId="AD" clId="Web-{F9A2527E-A2C8-C87D-7CBF-10846D22165E}" dt="2025-10-08T09:01:42.948" v="83" actId="20577"/>
      <pc:docMkLst>
        <pc:docMk/>
      </pc:docMkLst>
      <pc:sldChg chg="addSp modSp">
        <pc:chgData name="Ivelina Ivanova Oblakova (2437876)" userId="S::2437876@student.uwtsd.ac.uk::f44b1619-824b-4962-82bd-4d724fcd6897" providerId="AD" clId="Web-{F9A2527E-A2C8-C87D-7CBF-10846D22165E}" dt="2025-10-08T09:01:42.948" v="83" actId="20577"/>
        <pc:sldMkLst>
          <pc:docMk/>
          <pc:sldMk cId="1966535273" sldId="353"/>
        </pc:sldMkLst>
        <pc:spChg chg="add mod">
          <ac:chgData name="Ivelina Ivanova Oblakova (2437876)" userId="S::2437876@student.uwtsd.ac.uk::f44b1619-824b-4962-82bd-4d724fcd6897" providerId="AD" clId="Web-{F9A2527E-A2C8-C87D-7CBF-10846D22165E}" dt="2025-10-08T09:01:42.948" v="83" actId="20577"/>
          <ac:spMkLst>
            <pc:docMk/>
            <pc:sldMk cId="1966535273" sldId="353"/>
            <ac:spMk id="2" creationId="{A4A65709-C687-A395-54CB-0F3E89A3EA06}"/>
          </ac:spMkLst>
        </pc:spChg>
        <pc:spChg chg="mod">
          <ac:chgData name="Ivelina Ivanova Oblakova (2437876)" userId="S::2437876@student.uwtsd.ac.uk::f44b1619-824b-4962-82bd-4d724fcd6897" providerId="AD" clId="Web-{F9A2527E-A2C8-C87D-7CBF-10846D22165E}" dt="2025-10-08T08:59:10.236" v="67" actId="14100"/>
          <ac:spMkLst>
            <pc:docMk/>
            <pc:sldMk cId="1966535273" sldId="353"/>
            <ac:spMk id="21" creationId="{6DE0C122-C92F-483B-5771-AD7AFC6A97AA}"/>
          </ac:spMkLst>
        </pc:spChg>
        <pc:spChg chg="mod">
          <ac:chgData name="Ivelina Ivanova Oblakova (2437876)" userId="S::2437876@student.uwtsd.ac.uk::f44b1619-824b-4962-82bd-4d724fcd6897" providerId="AD" clId="Web-{F9A2527E-A2C8-C87D-7CBF-10846D22165E}" dt="2025-10-08T08:58:16.359" v="46" actId="20577"/>
          <ac:spMkLst>
            <pc:docMk/>
            <pc:sldMk cId="1966535273" sldId="353"/>
            <ac:spMk id="22" creationId="{7CD283F9-2780-ED04-C95D-8E80C974878D}"/>
          </ac:spMkLst>
        </pc:spChg>
      </pc:sldChg>
    </pc:docChg>
  </pc:docChgLst>
  <pc:docChgLst>
    <pc:chgData name="Ivelina Ivanova Oblakova (2437876)" userId="S::2437876@student.uwtsd.ac.uk::f44b1619-824b-4962-82bd-4d724fcd6897" providerId="AD" clId="Web-{8094A2CE-5B2F-CBD4-54D6-C15EF7CF3C67}"/>
    <pc:docChg chg="modSld">
      <pc:chgData name="Ivelina Ivanova Oblakova (2437876)" userId="S::2437876@student.uwtsd.ac.uk::f44b1619-824b-4962-82bd-4d724fcd6897" providerId="AD" clId="Web-{8094A2CE-5B2F-CBD4-54D6-C15EF7CF3C67}" dt="2025-10-08T09:59:57.117" v="16" actId="20577"/>
      <pc:docMkLst>
        <pc:docMk/>
      </pc:docMkLst>
      <pc:sldChg chg="modSp">
        <pc:chgData name="Ivelina Ivanova Oblakova (2437876)" userId="S::2437876@student.uwtsd.ac.uk::f44b1619-824b-4962-82bd-4d724fcd6897" providerId="AD" clId="Web-{8094A2CE-5B2F-CBD4-54D6-C15EF7CF3C67}" dt="2025-10-08T09:59:04.944" v="13"/>
        <pc:sldMkLst>
          <pc:docMk/>
          <pc:sldMk cId="1963536697" sldId="351"/>
        </pc:sldMkLst>
        <pc:graphicFrameChg chg="mod modGraphic">
          <ac:chgData name="Ivelina Ivanova Oblakova (2437876)" userId="S::2437876@student.uwtsd.ac.uk::f44b1619-824b-4962-82bd-4d724fcd6897" providerId="AD" clId="Web-{8094A2CE-5B2F-CBD4-54D6-C15EF7CF3C67}" dt="2025-10-08T09:59:04.944" v="13"/>
          <ac:graphicFrameMkLst>
            <pc:docMk/>
            <pc:sldMk cId="1963536697" sldId="351"/>
            <ac:graphicFrameMk id="7" creationId="{108D2D3F-BBD3-F859-AF29-5BEF174F1637}"/>
          </ac:graphicFrameMkLst>
        </pc:graphicFrameChg>
      </pc:sldChg>
      <pc:sldChg chg="modSp">
        <pc:chgData name="Ivelina Ivanova Oblakova (2437876)" userId="S::2437876@student.uwtsd.ac.uk::f44b1619-824b-4962-82bd-4d724fcd6897" providerId="AD" clId="Web-{8094A2CE-5B2F-CBD4-54D6-C15EF7CF3C67}" dt="2025-10-08T09:59:57.117" v="16" actId="20577"/>
        <pc:sldMkLst>
          <pc:docMk/>
          <pc:sldMk cId="263438023" sldId="366"/>
        </pc:sldMkLst>
        <pc:spChg chg="mod">
          <ac:chgData name="Ivelina Ivanova Oblakova (2437876)" userId="S::2437876@student.uwtsd.ac.uk::f44b1619-824b-4962-82bd-4d724fcd6897" providerId="AD" clId="Web-{8094A2CE-5B2F-CBD4-54D6-C15EF7CF3C67}" dt="2025-10-08T09:59:57.117" v="16" actId="20577"/>
          <ac:spMkLst>
            <pc:docMk/>
            <pc:sldMk cId="263438023" sldId="366"/>
            <ac:spMk id="3" creationId="{1B8F2C61-70BA-7319-E402-546FDB17E0E9}"/>
          </ac:spMkLst>
        </pc:spChg>
      </pc:sldChg>
    </pc:docChg>
  </pc:docChgLst>
  <pc:docChgLst>
    <pc:chgData name="Ivelina Ivanova Oblakova (2437876)" userId="S::2437876@student.uwtsd.ac.uk::f44b1619-824b-4962-82bd-4d724fcd6897" providerId="AD" clId="Web-{9F49E39C-5F06-F3F1-83D7-AEDA7E218C30}"/>
    <pc:docChg chg="modSld">
      <pc:chgData name="Ivelina Ivanova Oblakova (2437876)" userId="S::2437876@student.uwtsd.ac.uk::f44b1619-824b-4962-82bd-4d724fcd6897" providerId="AD" clId="Web-{9F49E39C-5F06-F3F1-83D7-AEDA7E218C30}" dt="2025-09-24T08:59:08.596" v="52"/>
      <pc:docMkLst>
        <pc:docMk/>
      </pc:docMkLst>
      <pc:sldChg chg="delSp modSp">
        <pc:chgData name="Ivelina Ivanova Oblakova (2437876)" userId="S::2437876@student.uwtsd.ac.uk::f44b1619-824b-4962-82bd-4d724fcd6897" providerId="AD" clId="Web-{9F49E39C-5F06-F3F1-83D7-AEDA7E218C30}" dt="2025-09-24T08:59:08.596" v="52"/>
        <pc:sldMkLst>
          <pc:docMk/>
          <pc:sldMk cId="2579313063" sldId="344"/>
        </pc:sldMkLst>
        <pc:graphicFrameChg chg="mod modGraphic">
          <ac:chgData name="Ivelina Ivanova Oblakova (2437876)" userId="S::2437876@student.uwtsd.ac.uk::f44b1619-824b-4962-82bd-4d724fcd6897" providerId="AD" clId="Web-{9F49E39C-5F06-F3F1-83D7-AEDA7E218C30}" dt="2025-09-24T08:59:08.596" v="52"/>
          <ac:graphicFrameMkLst>
            <pc:docMk/>
            <pc:sldMk cId="2579313063" sldId="344"/>
            <ac:graphicFrameMk id="5" creationId="{13D50745-66F0-9055-0752-9A35EDDE299C}"/>
          </ac:graphicFrameMkLst>
        </pc:graphicFrameChg>
      </pc:sldChg>
      <pc:sldChg chg="delSp modSp">
        <pc:chgData name="Ivelina Ivanova Oblakova (2437876)" userId="S::2437876@student.uwtsd.ac.uk::f44b1619-824b-4962-82bd-4d724fcd6897" providerId="AD" clId="Web-{9F49E39C-5F06-F3F1-83D7-AEDA7E218C30}" dt="2025-09-24T08:58:38.965" v="39"/>
        <pc:sldMkLst>
          <pc:docMk/>
          <pc:sldMk cId="3121538197" sldId="349"/>
        </pc:sldMkLst>
        <pc:graphicFrameChg chg="mod modGraphic">
          <ac:chgData name="Ivelina Ivanova Oblakova (2437876)" userId="S::2437876@student.uwtsd.ac.uk::f44b1619-824b-4962-82bd-4d724fcd6897" providerId="AD" clId="Web-{9F49E39C-5F06-F3F1-83D7-AEDA7E218C30}" dt="2025-09-24T08:58:38.965" v="39"/>
          <ac:graphicFrameMkLst>
            <pc:docMk/>
            <pc:sldMk cId="3121538197" sldId="349"/>
            <ac:graphicFrameMk id="5" creationId="{22475093-5C1F-09AF-59D2-5187562EA076}"/>
          </ac:graphicFrameMkLst>
        </pc:graphicFrameChg>
      </pc:sldChg>
    </pc:docChg>
  </pc:docChgLst>
  <pc:docChgLst>
    <pc:chgData name="Ivelina Ivanova Oblakova (2437876)" userId="S::2437876@student.uwtsd.ac.uk::f44b1619-824b-4962-82bd-4d724fcd6897" providerId="AD" clId="Web-{A0F9D25B-4995-1470-1F69-5A9174E82648}"/>
    <pc:docChg chg="delSld modSld">
      <pc:chgData name="Ivelina Ivanova Oblakova (2437876)" userId="S::2437876@student.uwtsd.ac.uk::f44b1619-824b-4962-82bd-4d724fcd6897" providerId="AD" clId="Web-{A0F9D25B-4995-1470-1F69-5A9174E82648}" dt="2025-10-07T21:46:57.173" v="8" actId="20577"/>
      <pc:docMkLst>
        <pc:docMk/>
      </pc:docMkLst>
    </pc:docChg>
  </pc:docChgLst>
  <pc:docChgLst>
    <pc:chgData name="Ivelina Ivanova Oblakova (2437876)" userId="S::2437876@student.uwtsd.ac.uk::f44b1619-824b-4962-82bd-4d724fcd6897" providerId="AD" clId="Web-{BC065737-3D42-EAC7-C771-9B6F9F4D0DAE}"/>
    <pc:docChg chg="addSld delSld modSld">
      <pc:chgData name="Ivelina Ivanova Oblakova (2437876)" userId="S::2437876@student.uwtsd.ac.uk::f44b1619-824b-4962-82bd-4d724fcd6897" providerId="AD" clId="Web-{BC065737-3D42-EAC7-C771-9B6F9F4D0DAE}" dt="2025-09-18T10:20:43.826" v="21" actId="1076"/>
      <pc:docMkLst>
        <pc:docMk/>
      </pc:docMkLst>
    </pc:docChg>
  </pc:docChgLst>
  <pc:docChgLst>
    <pc:chgData name="Ivelina Ivanova Oblakova (2437876)" userId="S::2437876@student.uwtsd.ac.uk::f44b1619-824b-4962-82bd-4d724fcd6897" providerId="AD" clId="Web-{D5CDAEB6-95C1-327D-D8FC-9608BF25ACC8}"/>
    <pc:docChg chg="addSld delSld modSld">
      <pc:chgData name="Ivelina Ivanova Oblakova (2437876)" userId="S::2437876@student.uwtsd.ac.uk::f44b1619-824b-4962-82bd-4d724fcd6897" providerId="AD" clId="Web-{D5CDAEB6-95C1-327D-D8FC-9608BF25ACC8}" dt="2025-09-17T12:05:24.938" v="91"/>
      <pc:docMkLst>
        <pc:docMk/>
      </pc:docMkLst>
      <pc:sldChg chg="modSp add replId">
        <pc:chgData name="Ivelina Ivanova Oblakova (2437876)" userId="S::2437876@student.uwtsd.ac.uk::f44b1619-824b-4962-82bd-4d724fcd6897" providerId="AD" clId="Web-{D5CDAEB6-95C1-327D-D8FC-9608BF25ACC8}" dt="2025-09-17T12:05:24.938" v="91"/>
        <pc:sldMkLst>
          <pc:docMk/>
          <pc:sldMk cId="2579313063" sldId="344"/>
        </pc:sldMkLst>
        <pc:graphicFrameChg chg="mod modGraphic">
          <ac:chgData name="Ivelina Ivanova Oblakova (2437876)" userId="S::2437876@student.uwtsd.ac.uk::f44b1619-824b-4962-82bd-4d724fcd6897" providerId="AD" clId="Web-{D5CDAEB6-95C1-327D-D8FC-9608BF25ACC8}" dt="2025-09-17T12:05:24.938" v="91"/>
          <ac:graphicFrameMkLst>
            <pc:docMk/>
            <pc:sldMk cId="2579313063" sldId="344"/>
            <ac:graphicFrameMk id="5" creationId="{13D50745-66F0-9055-0752-9A35EDDE299C}"/>
          </ac:graphicFrameMkLst>
        </pc:graphicFrameChg>
      </pc:sldChg>
    </pc:docChg>
  </pc:docChgLst>
  <pc:docChgLst>
    <pc:chgData name="Ivelina Ivanova Oblakova (2437876)" userId="S::2437876@student.uwtsd.ac.uk::f44b1619-824b-4962-82bd-4d724fcd6897" providerId="AD" clId="Web-{8E4E516B-AB0E-A5D2-E51C-06E3A8BF2C43}"/>
    <pc:docChg chg="addSld delSld modSld">
      <pc:chgData name="Ivelina Ivanova Oblakova (2437876)" userId="S::2437876@student.uwtsd.ac.uk::f44b1619-824b-4962-82bd-4d724fcd6897" providerId="AD" clId="Web-{8E4E516B-AB0E-A5D2-E51C-06E3A8BF2C43}" dt="2025-09-17T11:50:39.363" v="33"/>
      <pc:docMkLst>
        <pc:docMk/>
      </pc:docMkLst>
    </pc:docChg>
  </pc:docChgLst>
  <pc:docChgLst>
    <pc:chgData name="Ivelina Ivanova Oblakova (2437876)" userId="S::2437876@student.uwtsd.ac.uk::f44b1619-824b-4962-82bd-4d724fcd6897" providerId="AD" clId="Web-{01966BD7-B347-BFCA-2F47-F725491966C0}"/>
    <pc:docChg chg="modSld">
      <pc:chgData name="Ivelina Ivanova Oblakova (2437876)" userId="S::2437876@student.uwtsd.ac.uk::f44b1619-824b-4962-82bd-4d724fcd6897" providerId="AD" clId="Web-{01966BD7-B347-BFCA-2F47-F725491966C0}" dt="2025-09-30T07:59:05.409" v="11" actId="20577"/>
      <pc:docMkLst>
        <pc:docMk/>
      </pc:docMkLst>
    </pc:docChg>
  </pc:docChgLst>
  <pc:docChgLst>
    <pc:chgData name="Ivelina Ivanova Oblakova (2437876)" userId="S::2437876@student.uwtsd.ac.uk::f44b1619-824b-4962-82bd-4d724fcd6897" providerId="AD" clId="Web-{C803BD45-8349-AC20-AED9-4E2126F79262}"/>
    <pc:docChg chg="addSld delSld modSld">
      <pc:chgData name="Ivelina Ivanova Oblakova (2437876)" userId="S::2437876@student.uwtsd.ac.uk::f44b1619-824b-4962-82bd-4d724fcd6897" providerId="AD" clId="Web-{C803BD45-8349-AC20-AED9-4E2126F79262}" dt="2025-10-08T09:46:56.477" v="51"/>
      <pc:docMkLst>
        <pc:docMk/>
      </pc:docMkLst>
      <pc:sldChg chg="addSp delSp modSp mod setBg">
        <pc:chgData name="Ivelina Ivanova Oblakova (2437876)" userId="S::2437876@student.uwtsd.ac.uk::f44b1619-824b-4962-82bd-4d724fcd6897" providerId="AD" clId="Web-{C803BD45-8349-AC20-AED9-4E2126F79262}" dt="2025-10-08T09:46:56.477" v="51"/>
        <pc:sldMkLst>
          <pc:docMk/>
          <pc:sldMk cId="1077045115" sldId="364"/>
        </pc:sldMkLst>
        <pc:spChg chg="add del">
          <ac:chgData name="Ivelina Ivanova Oblakova (2437876)" userId="S::2437876@student.uwtsd.ac.uk::f44b1619-824b-4962-82bd-4d724fcd6897" providerId="AD" clId="Web-{C803BD45-8349-AC20-AED9-4E2126F79262}" dt="2025-10-08T09:46:36.019" v="50"/>
          <ac:spMkLst>
            <pc:docMk/>
            <pc:sldMk cId="1077045115" sldId="364"/>
            <ac:spMk id="4" creationId="{0275301B-F9FE-639C-99FA-5A78A9B0F8AC}"/>
          </ac:spMkLst>
        </pc:spChg>
        <pc:spChg chg="add del">
          <ac:chgData name="Ivelina Ivanova Oblakova (2437876)" userId="S::2437876@student.uwtsd.ac.uk::f44b1619-824b-4962-82bd-4d724fcd6897" providerId="AD" clId="Web-{C803BD45-8349-AC20-AED9-4E2126F79262}" dt="2025-10-08T09:46:02.671" v="47"/>
          <ac:spMkLst>
            <pc:docMk/>
            <pc:sldMk cId="1077045115" sldId="364"/>
            <ac:spMk id="9" creationId="{B6CDA21F-E7AF-4C75-8395-33F58D5B0E45}"/>
          </ac:spMkLst>
        </pc:spChg>
        <pc:spChg chg="add del">
          <ac:chgData name="Ivelina Ivanova Oblakova (2437876)" userId="S::2437876@student.uwtsd.ac.uk::f44b1619-824b-4962-82bd-4d724fcd6897" providerId="AD" clId="Web-{C803BD45-8349-AC20-AED9-4E2126F79262}" dt="2025-10-08T09:46:02.671" v="47"/>
          <ac:spMkLst>
            <pc:docMk/>
            <pc:sldMk cId="1077045115" sldId="364"/>
            <ac:spMk id="10" creationId="{0275301B-F9FE-639C-99FA-5A78A9B0F8AC}"/>
          </ac:spMkLst>
        </pc:spChg>
        <pc:spChg chg="add del">
          <ac:chgData name="Ivelina Ivanova Oblakova (2437876)" userId="S::2437876@student.uwtsd.ac.uk::f44b1619-824b-4962-82bd-4d724fcd6897" providerId="AD" clId="Web-{C803BD45-8349-AC20-AED9-4E2126F79262}" dt="2025-10-08T09:46:02.671" v="47"/>
          <ac:spMkLst>
            <pc:docMk/>
            <pc:sldMk cId="1077045115" sldId="364"/>
            <ac:spMk id="16" creationId="{D5B0017B-2ECA-49AF-B397-DC140825DF8D}"/>
          </ac:spMkLst>
        </pc:spChg>
        <pc:spChg chg="add del">
          <ac:chgData name="Ivelina Ivanova Oblakova (2437876)" userId="S::2437876@student.uwtsd.ac.uk::f44b1619-824b-4962-82bd-4d724fcd6897" providerId="AD" clId="Web-{C803BD45-8349-AC20-AED9-4E2126F79262}" dt="2025-10-08T09:46:36.019" v="49"/>
          <ac:spMkLst>
            <pc:docMk/>
            <pc:sldMk cId="1077045115" sldId="364"/>
            <ac:spMk id="24" creationId="{43C823D3-D619-407C-89E0-C6F6B1E7A42A}"/>
          </ac:spMkLst>
        </pc:spChg>
        <pc:spChg chg="add del">
          <ac:chgData name="Ivelina Ivanova Oblakova (2437876)" userId="S::2437876@student.uwtsd.ac.uk::f44b1619-824b-4962-82bd-4d724fcd6897" providerId="AD" clId="Web-{C803BD45-8349-AC20-AED9-4E2126F79262}" dt="2025-10-08T09:46:36.019" v="49"/>
          <ac:spMkLst>
            <pc:docMk/>
            <pc:sldMk cId="1077045115" sldId="364"/>
            <ac:spMk id="25" creationId="{047F8E3E-2FFA-4A0F-B3C7-E57ADDCFB415}"/>
          </ac:spMkLst>
        </pc:spChg>
        <pc:spChg chg="add del">
          <ac:chgData name="Ivelina Ivanova Oblakova (2437876)" userId="S::2437876@student.uwtsd.ac.uk::f44b1619-824b-4962-82bd-4d724fcd6897" providerId="AD" clId="Web-{C803BD45-8349-AC20-AED9-4E2126F79262}" dt="2025-10-08T09:46:36.019" v="49"/>
          <ac:spMkLst>
            <pc:docMk/>
            <pc:sldMk cId="1077045115" sldId="364"/>
            <ac:spMk id="27" creationId="{0275301B-F9FE-639C-99FA-5A78A9B0F8AC}"/>
          </ac:spMkLst>
        </pc:spChg>
        <pc:spChg chg="add del">
          <ac:chgData name="Ivelina Ivanova Oblakova (2437876)" userId="S::2437876@student.uwtsd.ac.uk::f44b1619-824b-4962-82bd-4d724fcd6897" providerId="AD" clId="Web-{C803BD45-8349-AC20-AED9-4E2126F79262}" dt="2025-10-08T09:46:56.477" v="51"/>
          <ac:spMkLst>
            <pc:docMk/>
            <pc:sldMk cId="1077045115" sldId="364"/>
            <ac:spMk id="29" creationId="{8D1AA55E-40D5-461B-A5A8-4AE8AAB71B08}"/>
          </ac:spMkLst>
        </pc:spChg>
        <pc:spChg chg="add mod">
          <ac:chgData name="Ivelina Ivanova Oblakova (2437876)" userId="S::2437876@student.uwtsd.ac.uk::f44b1619-824b-4962-82bd-4d724fcd6897" providerId="AD" clId="Web-{C803BD45-8349-AC20-AED9-4E2126F79262}" dt="2025-10-08T09:46:56.477" v="51"/>
          <ac:spMkLst>
            <pc:docMk/>
            <pc:sldMk cId="1077045115" sldId="364"/>
            <ac:spMk id="31" creationId="{0275301B-F9FE-639C-99FA-5A78A9B0F8AC}"/>
          </ac:spMkLst>
        </pc:spChg>
        <pc:spChg chg="add">
          <ac:chgData name="Ivelina Ivanova Oblakova (2437876)" userId="S::2437876@student.uwtsd.ac.uk::f44b1619-824b-4962-82bd-4d724fcd6897" providerId="AD" clId="Web-{C803BD45-8349-AC20-AED9-4E2126F79262}" dt="2025-10-08T09:46:56.477" v="51"/>
          <ac:spMkLst>
            <pc:docMk/>
            <pc:sldMk cId="1077045115" sldId="364"/>
            <ac:spMk id="38" creationId="{43C823D3-D619-407C-89E0-C6F6B1E7A42A}"/>
          </ac:spMkLst>
        </pc:spChg>
        <pc:spChg chg="add">
          <ac:chgData name="Ivelina Ivanova Oblakova (2437876)" userId="S::2437876@student.uwtsd.ac.uk::f44b1619-824b-4962-82bd-4d724fcd6897" providerId="AD" clId="Web-{C803BD45-8349-AC20-AED9-4E2126F79262}" dt="2025-10-08T09:46:56.477" v="51"/>
          <ac:spMkLst>
            <pc:docMk/>
            <pc:sldMk cId="1077045115" sldId="364"/>
            <ac:spMk id="40" creationId="{047F8E3E-2FFA-4A0F-B3C7-E57ADDCFB415}"/>
          </ac:spMkLst>
        </pc:spChg>
        <pc:grpChg chg="add del">
          <ac:chgData name="Ivelina Ivanova Oblakova (2437876)" userId="S::2437876@student.uwtsd.ac.uk::f44b1619-824b-4962-82bd-4d724fcd6897" providerId="AD" clId="Web-{C803BD45-8349-AC20-AED9-4E2126F79262}" dt="2025-10-08T09:46:02.671" v="47"/>
          <ac:grpSpMkLst>
            <pc:docMk/>
            <pc:sldMk cId="1077045115" sldId="364"/>
            <ac:grpSpMk id="11" creationId="{AE1C45F0-260A-458C-96ED-C1F6D2151219}"/>
          </ac:grpSpMkLst>
        </pc:grpChg>
        <pc:grpChg chg="add del">
          <ac:chgData name="Ivelina Ivanova Oblakova (2437876)" userId="S::2437876@student.uwtsd.ac.uk::f44b1619-824b-4962-82bd-4d724fcd6897" providerId="AD" clId="Web-{C803BD45-8349-AC20-AED9-4E2126F79262}" dt="2025-10-08T09:46:36.019" v="49"/>
          <ac:grpSpMkLst>
            <pc:docMk/>
            <pc:sldMk cId="1077045115" sldId="364"/>
            <ac:grpSpMk id="13" creationId="{33D939F1-7ABE-4D0E-946A-43F37F556AFD}"/>
          </ac:grpSpMkLst>
        </pc:grpChg>
        <pc:grpChg chg="add del">
          <ac:chgData name="Ivelina Ivanova Oblakova (2437876)" userId="S::2437876@student.uwtsd.ac.uk::f44b1619-824b-4962-82bd-4d724fcd6897" providerId="AD" clId="Web-{C803BD45-8349-AC20-AED9-4E2126F79262}" dt="2025-10-08T09:46:36.019" v="49"/>
          <ac:grpSpMkLst>
            <pc:docMk/>
            <pc:sldMk cId="1077045115" sldId="364"/>
            <ac:grpSpMk id="19" creationId="{9DB3963A-4187-4A72-9DA4-CA6BADE22931}"/>
          </ac:grpSpMkLst>
        </pc:grpChg>
        <pc:grpChg chg="add del">
          <ac:chgData name="Ivelina Ivanova Oblakova (2437876)" userId="S::2437876@student.uwtsd.ac.uk::f44b1619-824b-4962-82bd-4d724fcd6897" providerId="AD" clId="Web-{C803BD45-8349-AC20-AED9-4E2126F79262}" dt="2025-10-08T09:46:56.477" v="51"/>
          <ac:grpSpMkLst>
            <pc:docMk/>
            <pc:sldMk cId="1077045115" sldId="364"/>
            <ac:grpSpMk id="32" creationId="{78350D8D-73D6-4132-89B5-DD52F3962A76}"/>
          </ac:grpSpMkLst>
        </pc:grpChg>
        <pc:grpChg chg="add">
          <ac:chgData name="Ivelina Ivanova Oblakova (2437876)" userId="S::2437876@student.uwtsd.ac.uk::f44b1619-824b-4962-82bd-4d724fcd6897" providerId="AD" clId="Web-{C803BD45-8349-AC20-AED9-4E2126F79262}" dt="2025-10-08T09:46:56.477" v="51"/>
          <ac:grpSpMkLst>
            <pc:docMk/>
            <pc:sldMk cId="1077045115" sldId="364"/>
            <ac:grpSpMk id="42" creationId="{33D939F1-7ABE-4D0E-946A-43F37F556AFD}"/>
          </ac:grpSpMkLst>
        </pc:grpChg>
        <pc:grpChg chg="add">
          <ac:chgData name="Ivelina Ivanova Oblakova (2437876)" userId="S::2437876@student.uwtsd.ac.uk::f44b1619-824b-4962-82bd-4d724fcd6897" providerId="AD" clId="Web-{C803BD45-8349-AC20-AED9-4E2126F79262}" dt="2025-10-08T09:46:56.477" v="51"/>
          <ac:grpSpMkLst>
            <pc:docMk/>
            <pc:sldMk cId="1077045115" sldId="364"/>
            <ac:grpSpMk id="48" creationId="{9DB3963A-4187-4A72-9DA4-CA6BADE22931}"/>
          </ac:grpSpMkLst>
        </pc:grpChg>
        <pc:graphicFrameChg chg="add del">
          <ac:chgData name="Ivelina Ivanova Oblakova (2437876)" userId="S::2437876@student.uwtsd.ac.uk::f44b1619-824b-4962-82bd-4d724fcd6897" providerId="AD" clId="Web-{C803BD45-8349-AC20-AED9-4E2126F79262}" dt="2025-10-08T09:45:14.498" v="45"/>
          <ac:graphicFrameMkLst>
            <pc:docMk/>
            <pc:sldMk cId="1077045115" sldId="364"/>
            <ac:graphicFrameMk id="6" creationId="{A3682AD1-1E17-5A84-1618-D2CC8699ED77}"/>
          </ac:graphicFrameMkLst>
        </pc:graphicFrameChg>
        <pc:picChg chg="add del">
          <ac:chgData name="Ivelina Ivanova Oblakova (2437876)" userId="S::2437876@student.uwtsd.ac.uk::f44b1619-824b-4962-82bd-4d724fcd6897" providerId="AD" clId="Web-{C803BD45-8349-AC20-AED9-4E2126F79262}" dt="2025-10-08T09:45:14.498" v="45"/>
          <ac:picMkLst>
            <pc:docMk/>
            <pc:sldMk cId="1077045115" sldId="364"/>
            <ac:picMk id="7" creationId="{7E0D3819-80D4-0F31-5F60-AFEF6E991398}"/>
          </ac:picMkLst>
        </pc:picChg>
        <pc:cxnChg chg="add del">
          <ac:chgData name="Ivelina Ivanova Oblakova (2437876)" userId="S::2437876@student.uwtsd.ac.uk::f44b1619-824b-4962-82bd-4d724fcd6897" providerId="AD" clId="Web-{C803BD45-8349-AC20-AED9-4E2126F79262}" dt="2025-10-08T09:46:02.671" v="47"/>
          <ac:cxnSpMkLst>
            <pc:docMk/>
            <pc:sldMk cId="1077045115" sldId="364"/>
            <ac:cxnSpMk id="18" creationId="{6CF1BAF6-AD41-4082-B212-8A1F9A2E8779}"/>
          </ac:cxnSpMkLst>
        </pc:cxnChg>
        <pc:cxnChg chg="add del">
          <ac:chgData name="Ivelina Ivanova Oblakova (2437876)" userId="S::2437876@student.uwtsd.ac.uk::f44b1619-824b-4962-82bd-4d724fcd6897" providerId="AD" clId="Web-{C803BD45-8349-AC20-AED9-4E2126F79262}" dt="2025-10-08T09:46:56.477" v="51"/>
          <ac:cxnSpMkLst>
            <pc:docMk/>
            <pc:sldMk cId="1077045115" sldId="364"/>
            <ac:cxnSpMk id="30" creationId="{7EB498BD-8089-4626-91EA-4978EBEF535E}"/>
          </ac:cxnSpMkLst>
        </pc:cxnChg>
      </pc:sldChg>
      <pc:sldChg chg="addSp delSp modSp mod setBg modClrScheme chgLayout">
        <pc:chgData name="Ivelina Ivanova Oblakova (2437876)" userId="S::2437876@student.uwtsd.ac.uk::f44b1619-824b-4962-82bd-4d724fcd6897" providerId="AD" clId="Web-{C803BD45-8349-AC20-AED9-4E2126F79262}" dt="2025-10-08T09:43:15.087" v="41" actId="20577"/>
        <pc:sldMkLst>
          <pc:docMk/>
          <pc:sldMk cId="1103277057" sldId="367"/>
        </pc:sldMkLst>
        <pc:spChg chg="del">
          <ac:chgData name="Ivelina Ivanova Oblakova (2437876)" userId="S::2437876@student.uwtsd.ac.uk::f44b1619-824b-4962-82bd-4d724fcd6897" providerId="AD" clId="Web-{C803BD45-8349-AC20-AED9-4E2126F79262}" dt="2025-10-08T09:38:59.920" v="2"/>
          <ac:spMkLst>
            <pc:docMk/>
            <pc:sldMk cId="1103277057" sldId="367"/>
            <ac:spMk id="2" creationId="{34DF056C-DFD9-941C-9B86-84F53EEF0022}"/>
          </ac:spMkLst>
        </pc:spChg>
        <pc:spChg chg="mod ord">
          <ac:chgData name="Ivelina Ivanova Oblakova (2437876)" userId="S::2437876@student.uwtsd.ac.uk::f44b1619-824b-4962-82bd-4d724fcd6897" providerId="AD" clId="Web-{C803BD45-8349-AC20-AED9-4E2126F79262}" dt="2025-10-08T09:43:15.087" v="41" actId="20577"/>
          <ac:spMkLst>
            <pc:docMk/>
            <pc:sldMk cId="1103277057" sldId="367"/>
            <ac:spMk id="3" creationId="{204EF811-92E1-A246-8A73-0A4B1318400D}"/>
          </ac:spMkLst>
        </pc:spChg>
        <pc:spChg chg="add del mod">
          <ac:chgData name="Ivelina Ivanova Oblakova (2437876)" userId="S::2437876@student.uwtsd.ac.uk::f44b1619-824b-4962-82bd-4d724fcd6897" providerId="AD" clId="Web-{C803BD45-8349-AC20-AED9-4E2126F79262}" dt="2025-10-08T09:40:29.799" v="17"/>
          <ac:spMkLst>
            <pc:docMk/>
            <pc:sldMk cId="1103277057" sldId="367"/>
            <ac:spMk id="6" creationId="{9E0B7993-9AA2-EF2E-499F-3E9E6BA8E774}"/>
          </ac:spMkLst>
        </pc:spChg>
        <pc:spChg chg="add del">
          <ac:chgData name="Ivelina Ivanova Oblakova (2437876)" userId="S::2437876@student.uwtsd.ac.uk::f44b1619-824b-4962-82bd-4d724fcd6897" providerId="AD" clId="Web-{C803BD45-8349-AC20-AED9-4E2126F79262}" dt="2025-10-08T09:40:56.363" v="24"/>
          <ac:spMkLst>
            <pc:docMk/>
            <pc:sldMk cId="1103277057" sldId="367"/>
            <ac:spMk id="7" creationId="{37C89E4B-3C9F-44B9-8B86-D9E3D112D8EC}"/>
          </ac:spMkLst>
        </pc:spChg>
        <pc:spChg chg="add mod">
          <ac:chgData name="Ivelina Ivanova Oblakova (2437876)" userId="S::2437876@student.uwtsd.ac.uk::f44b1619-824b-4962-82bd-4d724fcd6897" providerId="AD" clId="Web-{C803BD45-8349-AC20-AED9-4E2126F79262}" dt="2025-10-08T09:41:46.115" v="30" actId="14100"/>
          <ac:spMkLst>
            <pc:docMk/>
            <pc:sldMk cId="1103277057" sldId="367"/>
            <ac:spMk id="8" creationId="{CB9EFC29-007D-8449-E2D8-9EF15A31B9EC}"/>
          </ac:spMkLst>
        </pc:spChg>
        <pc:spChg chg="add del mod">
          <ac:chgData name="Ivelina Ivanova Oblakova (2437876)" userId="S::2437876@student.uwtsd.ac.uk::f44b1619-824b-4962-82bd-4d724fcd6897" providerId="AD" clId="Web-{C803BD45-8349-AC20-AED9-4E2126F79262}" dt="2025-10-08T09:40:00.736" v="11"/>
          <ac:spMkLst>
            <pc:docMk/>
            <pc:sldMk cId="1103277057" sldId="367"/>
            <ac:spMk id="9" creationId="{9E0B7993-9AA2-EF2E-499F-3E9E6BA8E774}"/>
          </ac:spMkLst>
        </pc:spChg>
        <pc:spChg chg="add">
          <ac:chgData name="Ivelina Ivanova Oblakova (2437876)" userId="S::2437876@student.uwtsd.ac.uk::f44b1619-824b-4962-82bd-4d724fcd6897" providerId="AD" clId="Web-{C803BD45-8349-AC20-AED9-4E2126F79262}" dt="2025-10-08T09:40:56.363" v="25"/>
          <ac:spMkLst>
            <pc:docMk/>
            <pc:sldMk cId="1103277057" sldId="367"/>
            <ac:spMk id="15" creationId="{04812C46-200A-4DEB-A05E-3ED6C68C2387}"/>
          </ac:spMkLst>
        </pc:spChg>
        <pc:spChg chg="add">
          <ac:chgData name="Ivelina Ivanova Oblakova (2437876)" userId="S::2437876@student.uwtsd.ac.uk::f44b1619-824b-4962-82bd-4d724fcd6897" providerId="AD" clId="Web-{C803BD45-8349-AC20-AED9-4E2126F79262}" dt="2025-10-08T09:40:56.363" v="25"/>
          <ac:spMkLst>
            <pc:docMk/>
            <pc:sldMk cId="1103277057" sldId="367"/>
            <ac:spMk id="16" creationId="{D1EA859B-E555-4109-94F3-6700E046E008}"/>
          </ac:spMkLst>
        </pc:spChg>
        <pc:picChg chg="add mod ord">
          <ac:chgData name="Ivelina Ivanova Oblakova (2437876)" userId="S::2437876@student.uwtsd.ac.uk::f44b1619-824b-4962-82bd-4d724fcd6897" providerId="AD" clId="Web-{C803BD45-8349-AC20-AED9-4E2126F79262}" dt="2025-10-08T09:41:38.630" v="29" actId="1076"/>
          <ac:picMkLst>
            <pc:docMk/>
            <pc:sldMk cId="1103277057" sldId="367"/>
            <ac:picMk id="4" creationId="{CBB1C206-4EEE-7C51-1E66-FA68553D6E05}"/>
          </ac:picMkLst>
        </pc:picChg>
        <pc:cxnChg chg="add del">
          <ac:chgData name="Ivelina Ivanova Oblakova (2437876)" userId="S::2437876@student.uwtsd.ac.uk::f44b1619-824b-4962-82bd-4d724fcd6897" providerId="AD" clId="Web-{C803BD45-8349-AC20-AED9-4E2126F79262}" dt="2025-10-08T09:40:56.363" v="24"/>
          <ac:cxnSpMkLst>
            <pc:docMk/>
            <pc:sldMk cId="1103277057" sldId="367"/>
            <ac:cxnSpMk id="11" creationId="{AA2EAA10-076F-46BD-8F0F-B9A2FB77A85C}"/>
          </ac:cxnSpMkLst>
        </pc:cxnChg>
        <pc:cxnChg chg="add del">
          <ac:chgData name="Ivelina Ivanova Oblakova (2437876)" userId="S::2437876@student.uwtsd.ac.uk::f44b1619-824b-4962-82bd-4d724fcd6897" providerId="AD" clId="Web-{C803BD45-8349-AC20-AED9-4E2126F79262}" dt="2025-10-08T09:40:56.363" v="24"/>
          <ac:cxnSpMkLst>
            <pc:docMk/>
            <pc:sldMk cId="1103277057" sldId="367"/>
            <ac:cxnSpMk id="13" creationId="{D891E407-403B-4764-86C9-33A56D3BCAA3}"/>
          </ac:cxnSpMkLst>
        </pc:cxnChg>
      </pc:sldChg>
      <pc:sldChg chg="addSp delSp modSp new del mod setBg setClrOvrMap">
        <pc:chgData name="Ivelina Ivanova Oblakova (2437876)" userId="S::2437876@student.uwtsd.ac.uk::f44b1619-824b-4962-82bd-4d724fcd6897" providerId="AD" clId="Web-{C803BD45-8349-AC20-AED9-4E2126F79262}" dt="2025-10-08T09:43:40.119" v="43"/>
        <pc:sldMkLst>
          <pc:docMk/>
          <pc:sldMk cId="1672713148" sldId="369"/>
        </pc:sldMkLst>
        <pc:spChg chg="mod">
          <ac:chgData name="Ivelina Ivanova Oblakova (2437876)" userId="S::2437876@student.uwtsd.ac.uk::f44b1619-824b-4962-82bd-4d724fcd6897" providerId="AD" clId="Web-{C803BD45-8349-AC20-AED9-4E2126F79262}" dt="2025-10-08T09:43:23.556" v="42"/>
          <ac:spMkLst>
            <pc:docMk/>
            <pc:sldMk cId="1672713148" sldId="369"/>
            <ac:spMk id="2" creationId="{9DB7BB04-3691-BC2E-879B-302F875B03A5}"/>
          </ac:spMkLst>
        </pc:spChg>
        <pc:spChg chg="mod">
          <ac:chgData name="Ivelina Ivanova Oblakova (2437876)" userId="S::2437876@student.uwtsd.ac.uk::f44b1619-824b-4962-82bd-4d724fcd6897" providerId="AD" clId="Web-{C803BD45-8349-AC20-AED9-4E2126F79262}" dt="2025-10-08T09:43:23.556" v="42"/>
          <ac:spMkLst>
            <pc:docMk/>
            <pc:sldMk cId="1672713148" sldId="369"/>
            <ac:spMk id="3" creationId="{2BF2332D-2C3E-62AC-590F-F36EEE4607BE}"/>
          </ac:spMkLst>
        </pc:spChg>
        <pc:spChg chg="add del">
          <ac:chgData name="Ivelina Ivanova Oblakova (2437876)" userId="S::2437876@student.uwtsd.ac.uk::f44b1619-824b-4962-82bd-4d724fcd6897" providerId="AD" clId="Web-{C803BD45-8349-AC20-AED9-4E2126F79262}" dt="2025-10-08T09:42:57.540" v="35"/>
          <ac:spMkLst>
            <pc:docMk/>
            <pc:sldMk cId="1672713148" sldId="369"/>
            <ac:spMk id="9" creationId="{E91DC736-0EF8-4F87-9146-EBF1D2EE4D3D}"/>
          </ac:spMkLst>
        </pc:spChg>
        <pc:spChg chg="add del">
          <ac:chgData name="Ivelina Ivanova Oblakova (2437876)" userId="S::2437876@student.uwtsd.ac.uk::f44b1619-824b-4962-82bd-4d724fcd6897" providerId="AD" clId="Web-{C803BD45-8349-AC20-AED9-4E2126F79262}" dt="2025-10-08T09:42:57.540" v="35"/>
          <ac:spMkLst>
            <pc:docMk/>
            <pc:sldMk cId="1672713148" sldId="369"/>
            <ac:spMk id="11" creationId="{097CD68E-23E3-4007-8847-CD0944C4F7BE}"/>
          </ac:spMkLst>
        </pc:spChg>
        <pc:spChg chg="add del">
          <ac:chgData name="Ivelina Ivanova Oblakova (2437876)" userId="S::2437876@student.uwtsd.ac.uk::f44b1619-824b-4962-82bd-4d724fcd6897" providerId="AD" clId="Web-{C803BD45-8349-AC20-AED9-4E2126F79262}" dt="2025-10-08T09:42:57.540" v="35"/>
          <ac:spMkLst>
            <pc:docMk/>
            <pc:sldMk cId="1672713148" sldId="369"/>
            <ac:spMk id="13" creationId="{AF2F604E-43BE-4DC3-B983-E071523364F8}"/>
          </ac:spMkLst>
        </pc:spChg>
        <pc:spChg chg="add del">
          <ac:chgData name="Ivelina Ivanova Oblakova (2437876)" userId="S::2437876@student.uwtsd.ac.uk::f44b1619-824b-4962-82bd-4d724fcd6897" providerId="AD" clId="Web-{C803BD45-8349-AC20-AED9-4E2126F79262}" dt="2025-10-08T09:42:57.540" v="35"/>
          <ac:spMkLst>
            <pc:docMk/>
            <pc:sldMk cId="1672713148" sldId="369"/>
            <ac:spMk id="15" creationId="{08C9B587-E65E-4B52-B37C-ABEBB6E87928}"/>
          </ac:spMkLst>
        </pc:spChg>
        <pc:spChg chg="add del">
          <ac:chgData name="Ivelina Ivanova Oblakova (2437876)" userId="S::2437876@student.uwtsd.ac.uk::f44b1619-824b-4962-82bd-4d724fcd6897" providerId="AD" clId="Web-{C803BD45-8349-AC20-AED9-4E2126F79262}" dt="2025-10-08T09:43:23.556" v="42"/>
          <ac:spMkLst>
            <pc:docMk/>
            <pc:sldMk cId="1672713148" sldId="369"/>
            <ac:spMk id="17" creationId="{71B2258F-86CA-4D4D-8270-BC05FCDEBFB3}"/>
          </ac:spMkLst>
        </pc:spChg>
        <pc:spChg chg="add">
          <ac:chgData name="Ivelina Ivanova Oblakova (2437876)" userId="S::2437876@student.uwtsd.ac.uk::f44b1619-824b-4962-82bd-4d724fcd6897" providerId="AD" clId="Web-{C803BD45-8349-AC20-AED9-4E2126F79262}" dt="2025-10-08T09:43:23.556" v="42"/>
          <ac:spMkLst>
            <pc:docMk/>
            <pc:sldMk cId="1672713148" sldId="369"/>
            <ac:spMk id="22" creationId="{6F828D28-8E09-41CC-8229-3070B5467A96}"/>
          </ac:spMkLst>
        </pc:spChg>
        <pc:spChg chg="add">
          <ac:chgData name="Ivelina Ivanova Oblakova (2437876)" userId="S::2437876@student.uwtsd.ac.uk::f44b1619-824b-4962-82bd-4d724fcd6897" providerId="AD" clId="Web-{C803BD45-8349-AC20-AED9-4E2126F79262}" dt="2025-10-08T09:43:23.556" v="42"/>
          <ac:spMkLst>
            <pc:docMk/>
            <pc:sldMk cId="1672713148" sldId="369"/>
            <ac:spMk id="24" creationId="{D5B012D8-7F27-4758-9AC6-C889B154BD73}"/>
          </ac:spMkLst>
        </pc:spChg>
        <pc:spChg chg="add">
          <ac:chgData name="Ivelina Ivanova Oblakova (2437876)" userId="S::2437876@student.uwtsd.ac.uk::f44b1619-824b-4962-82bd-4d724fcd6897" providerId="AD" clId="Web-{C803BD45-8349-AC20-AED9-4E2126F79262}" dt="2025-10-08T09:43:23.556" v="42"/>
          <ac:spMkLst>
            <pc:docMk/>
            <pc:sldMk cId="1672713148" sldId="369"/>
            <ac:spMk id="26" creationId="{4063B759-00FC-46D1-9898-8E8625268FAF}"/>
          </ac:spMkLst>
        </pc:spChg>
        <pc:picChg chg="add mod ord">
          <ac:chgData name="Ivelina Ivanova Oblakova (2437876)" userId="S::2437876@student.uwtsd.ac.uk::f44b1619-824b-4962-82bd-4d724fcd6897" providerId="AD" clId="Web-{C803BD45-8349-AC20-AED9-4E2126F79262}" dt="2025-10-08T09:43:23.556" v="42"/>
          <ac:picMkLst>
            <pc:docMk/>
            <pc:sldMk cId="1672713148" sldId="369"/>
            <ac:picMk id="4" creationId="{6D9761A0-E3B8-0531-9387-BB2DB342A359}"/>
          </ac:picMkLst>
        </pc:picChg>
      </pc:sldChg>
    </pc:docChg>
  </pc:docChgLst>
  <pc:docChgLst>
    <pc:chgData name="Ivelina Ivanova Oblakova (2437876)" userId="S::2437876@student.uwtsd.ac.uk::f44b1619-824b-4962-82bd-4d724fcd6897" providerId="AD" clId="Web-{4B6AF157-4AAC-A596-A593-72E25257A5AF}"/>
    <pc:docChg chg="addSld delSld modSld sldOrd">
      <pc:chgData name="Ivelina Ivanova Oblakova (2437876)" userId="S::2437876@student.uwtsd.ac.uk::f44b1619-824b-4962-82bd-4d724fcd6897" providerId="AD" clId="Web-{4B6AF157-4AAC-A596-A593-72E25257A5AF}" dt="2025-10-07T21:44:27.372" v="360"/>
      <pc:docMkLst>
        <pc:docMk/>
      </pc:docMkLst>
      <pc:sldChg chg="modSp new">
        <pc:chgData name="Ivelina Ivanova Oblakova (2437876)" userId="S::2437876@student.uwtsd.ac.uk::f44b1619-824b-4962-82bd-4d724fcd6897" providerId="AD" clId="Web-{4B6AF157-4AAC-A596-A593-72E25257A5AF}" dt="2025-10-07T21:42:45.122" v="349" actId="20577"/>
        <pc:sldMkLst>
          <pc:docMk/>
          <pc:sldMk cId="263438023" sldId="366"/>
        </pc:sldMkLst>
        <pc:spChg chg="mod">
          <ac:chgData name="Ivelina Ivanova Oblakova (2437876)" userId="S::2437876@student.uwtsd.ac.uk::f44b1619-824b-4962-82bd-4d724fcd6897" providerId="AD" clId="Web-{4B6AF157-4AAC-A596-A593-72E25257A5AF}" dt="2025-10-07T21:36:05.945" v="30" actId="20577"/>
          <ac:spMkLst>
            <pc:docMk/>
            <pc:sldMk cId="263438023" sldId="366"/>
            <ac:spMk id="2" creationId="{26F08DF4-197F-9E36-41F6-4155D3DBD4DC}"/>
          </ac:spMkLst>
        </pc:spChg>
        <pc:spChg chg="mod">
          <ac:chgData name="Ivelina Ivanova Oblakova (2437876)" userId="S::2437876@student.uwtsd.ac.uk::f44b1619-824b-4962-82bd-4d724fcd6897" providerId="AD" clId="Web-{4B6AF157-4AAC-A596-A593-72E25257A5AF}" dt="2025-10-07T21:42:45.122" v="349" actId="20577"/>
          <ac:spMkLst>
            <pc:docMk/>
            <pc:sldMk cId="263438023" sldId="366"/>
            <ac:spMk id="3" creationId="{1B8F2C61-70BA-7319-E402-546FDB17E0E9}"/>
          </ac:spMkLst>
        </pc:spChg>
      </pc:sldChg>
      <pc:sldChg chg="addSp modSp new">
        <pc:chgData name="Ivelina Ivanova Oblakova (2437876)" userId="S::2437876@student.uwtsd.ac.uk::f44b1619-824b-4962-82bd-4d724fcd6897" providerId="AD" clId="Web-{4B6AF157-4AAC-A596-A593-72E25257A5AF}" dt="2025-10-07T21:43:47.700" v="356" actId="14100"/>
        <pc:sldMkLst>
          <pc:docMk/>
          <pc:sldMk cId="1103277057" sldId="367"/>
        </pc:sldMkLst>
        <pc:spChg chg="add mod">
          <ac:chgData name="Ivelina Ivanova Oblakova (2437876)" userId="S::2437876@student.uwtsd.ac.uk::f44b1619-824b-4962-82bd-4d724fcd6897" providerId="AD" clId="Web-{4B6AF157-4AAC-A596-A593-72E25257A5AF}" dt="2025-10-07T21:43:47.700" v="356" actId="14100"/>
          <ac:spMkLst>
            <pc:docMk/>
            <pc:sldMk cId="1103277057" sldId="367"/>
            <ac:spMk id="3" creationId="{204EF811-92E1-A246-8A73-0A4B1318400D}"/>
          </ac:spMkLst>
        </pc:spChg>
      </pc:sldChg>
    </pc:docChg>
  </pc:docChgLst>
  <pc:docChgLst>
    <pc:chgData name="Ivelina Ivanova Oblakova (2437876)" userId="S::2437876@student.uwtsd.ac.uk::f44b1619-824b-4962-82bd-4d724fcd6897" providerId="AD" clId="Web-{91682EF1-1706-BC1F-4E7F-CA3BBD9504DC}"/>
    <pc:docChg chg="addSld delSld modSld">
      <pc:chgData name="Ivelina Ivanova Oblakova (2437876)" userId="S::2437876@student.uwtsd.ac.uk::f44b1619-824b-4962-82bd-4d724fcd6897" providerId="AD" clId="Web-{91682EF1-1706-BC1F-4E7F-CA3BBD9504DC}" dt="2025-09-24T10:30:55.055" v="100"/>
      <pc:docMkLst>
        <pc:docMk/>
      </pc:docMkLst>
      <pc:sldChg chg="modSp">
        <pc:chgData name="Ivelina Ivanova Oblakova (2437876)" userId="S::2437876@student.uwtsd.ac.uk::f44b1619-824b-4962-82bd-4d724fcd6897" providerId="AD" clId="Web-{91682EF1-1706-BC1F-4E7F-CA3BBD9504DC}" dt="2025-09-24T09:47:19.025" v="56"/>
        <pc:sldMkLst>
          <pc:docMk/>
          <pc:sldMk cId="2579313063" sldId="344"/>
        </pc:sldMkLst>
        <pc:graphicFrameChg chg="mod modGraphic">
          <ac:chgData name="Ivelina Ivanova Oblakova (2437876)" userId="S::2437876@student.uwtsd.ac.uk::f44b1619-824b-4962-82bd-4d724fcd6897" providerId="AD" clId="Web-{91682EF1-1706-BC1F-4E7F-CA3BBD9504DC}" dt="2025-09-24T09:47:19.025" v="56"/>
          <ac:graphicFrameMkLst>
            <pc:docMk/>
            <pc:sldMk cId="2579313063" sldId="344"/>
            <ac:graphicFrameMk id="5" creationId="{13D50745-66F0-9055-0752-9A35EDDE299C}"/>
          </ac:graphicFrameMkLst>
        </pc:graphicFrameChg>
      </pc:sldChg>
      <pc:sldChg chg="modSp">
        <pc:chgData name="Ivelina Ivanova Oblakova (2437876)" userId="S::2437876@student.uwtsd.ac.uk::f44b1619-824b-4962-82bd-4d724fcd6897" providerId="AD" clId="Web-{91682EF1-1706-BC1F-4E7F-CA3BBD9504DC}" dt="2025-09-24T09:46:06.400" v="53"/>
        <pc:sldMkLst>
          <pc:docMk/>
          <pc:sldMk cId="3121538197" sldId="349"/>
        </pc:sldMkLst>
        <pc:graphicFrameChg chg="mod modGraphic">
          <ac:chgData name="Ivelina Ivanova Oblakova (2437876)" userId="S::2437876@student.uwtsd.ac.uk::f44b1619-824b-4962-82bd-4d724fcd6897" providerId="AD" clId="Web-{91682EF1-1706-BC1F-4E7F-CA3BBD9504DC}" dt="2025-09-24T09:46:06.400" v="53"/>
          <ac:graphicFrameMkLst>
            <pc:docMk/>
            <pc:sldMk cId="3121538197" sldId="349"/>
            <ac:graphicFrameMk id="5" creationId="{22475093-5C1F-09AF-59D2-5187562EA076}"/>
          </ac:graphicFrameMkLst>
        </pc:graphicFrameChg>
      </pc:sldChg>
    </pc:docChg>
  </pc:docChgLst>
  <pc:docChgLst>
    <pc:chgData name="Ivelina Ivanova Oblakova (2437876)" userId="S::2437876@student.uwtsd.ac.uk::f44b1619-824b-4962-82bd-4d724fcd6897" providerId="AD" clId="Web-{A54D5F6B-1A48-124A-290E-7B1670BFF477}"/>
    <pc:docChg chg="addSld delSld modSld">
      <pc:chgData name="Ivelina Ivanova Oblakova (2437876)" userId="S::2437876@student.uwtsd.ac.uk::f44b1619-824b-4962-82bd-4d724fcd6897" providerId="AD" clId="Web-{A54D5F6B-1A48-124A-290E-7B1670BFF477}" dt="2025-10-07T21:32:17.700" v="37"/>
      <pc:docMkLst>
        <pc:docMk/>
      </pc:docMkLst>
      <pc:sldChg chg="modSp">
        <pc:chgData name="Ivelina Ivanova Oblakova (2437876)" userId="S::2437876@student.uwtsd.ac.uk::f44b1619-824b-4962-82bd-4d724fcd6897" providerId="AD" clId="Web-{A54D5F6B-1A48-124A-290E-7B1670BFF477}" dt="2025-10-07T21:31:06.668" v="36" actId="20577"/>
        <pc:sldMkLst>
          <pc:docMk/>
          <pc:sldMk cId="641700525" sldId="360"/>
        </pc:sldMkLst>
        <pc:spChg chg="mod">
          <ac:chgData name="Ivelina Ivanova Oblakova (2437876)" userId="S::2437876@student.uwtsd.ac.uk::f44b1619-824b-4962-82bd-4d724fcd6897" providerId="AD" clId="Web-{A54D5F6B-1A48-124A-290E-7B1670BFF477}" dt="2025-10-07T21:31:06.668" v="36" actId="20577"/>
          <ac:spMkLst>
            <pc:docMk/>
            <pc:sldMk cId="641700525" sldId="360"/>
            <ac:spMk id="3" creationId="{4231D603-17B2-E1C1-246F-A7CD3C0670A9}"/>
          </ac:spMkLst>
        </pc:spChg>
      </pc:sldChg>
    </pc:docChg>
  </pc:docChgLst>
  <pc:docChgLst>
    <pc:chgData name="Ivelina Ivanova Oblakova (2437876)" userId="S::2437876@student.uwtsd.ac.uk::f44b1619-824b-4962-82bd-4d724fcd6897" providerId="AD" clId="Web-{3698AEDB-9BE2-305A-2B12-4E766F3453BB}"/>
    <pc:docChg chg="modSld">
      <pc:chgData name="Ivelina Ivanova Oblakova (2437876)" userId="S::2437876@student.uwtsd.ac.uk::f44b1619-824b-4962-82bd-4d724fcd6897" providerId="AD" clId="Web-{3698AEDB-9BE2-305A-2B12-4E766F3453BB}" dt="2025-09-22T19:02:25.264" v="937"/>
      <pc:docMkLst>
        <pc:docMk/>
      </pc:docMkLst>
      <pc:sldChg chg="modSp">
        <pc:chgData name="Ivelina Ivanova Oblakova (2437876)" userId="S::2437876@student.uwtsd.ac.uk::f44b1619-824b-4962-82bd-4d724fcd6897" providerId="AD" clId="Web-{3698AEDB-9BE2-305A-2B12-4E766F3453BB}" dt="2025-09-22T19:02:25.264" v="937"/>
        <pc:sldMkLst>
          <pc:docMk/>
          <pc:sldMk cId="3121538197" sldId="349"/>
        </pc:sldMkLst>
        <pc:graphicFrameChg chg="mod modGraphic">
          <ac:chgData name="Ivelina Ivanova Oblakova (2437876)" userId="S::2437876@student.uwtsd.ac.uk::f44b1619-824b-4962-82bd-4d724fcd6897" providerId="AD" clId="Web-{3698AEDB-9BE2-305A-2B12-4E766F3453BB}" dt="2025-09-22T19:02:25.264" v="937"/>
          <ac:graphicFrameMkLst>
            <pc:docMk/>
            <pc:sldMk cId="3121538197" sldId="349"/>
            <ac:graphicFrameMk id="5" creationId="{22475093-5C1F-09AF-59D2-5187562EA076}"/>
          </ac:graphicFrameMkLst>
        </pc:graphicFrameChg>
      </pc:sldChg>
    </pc:docChg>
  </pc:docChgLst>
  <pc:docChgLst>
    <pc:chgData name="Ivelina Ivanova Oblakova (2437876)" userId="S::2437876@student.uwtsd.ac.uk::f44b1619-824b-4962-82bd-4d724fcd6897" providerId="AD" clId="Web-{967E4D39-013B-72C4-F4ED-4B3265893FF1}"/>
    <pc:docChg chg="addSld modSld">
      <pc:chgData name="Ivelina Ivanova Oblakova (2437876)" userId="S::2437876@student.uwtsd.ac.uk::f44b1619-824b-4962-82bd-4d724fcd6897" providerId="AD" clId="Web-{967E4D39-013B-72C4-F4ED-4B3265893FF1}" dt="2025-10-06T16:59:15.366" v="69"/>
      <pc:docMkLst>
        <pc:docMk/>
      </pc:docMkLst>
    </pc:docChg>
  </pc:docChgLst>
  <pc:docChgLst>
    <pc:chgData name="Ivelina Ivanova Oblakova (2437876)" userId="S::2437876@student.uwtsd.ac.uk::f44b1619-824b-4962-82bd-4d724fcd6897" providerId="AD" clId="Web-{0EEBD2F3-0E1E-E224-A398-67401F6A17B2}"/>
    <pc:docChg chg="addSld delSld modSld">
      <pc:chgData name="Ivelina Ivanova Oblakova (2437876)" userId="S::2437876@student.uwtsd.ac.uk::f44b1619-824b-4962-82bd-4d724fcd6897" providerId="AD" clId="Web-{0EEBD2F3-0E1E-E224-A398-67401F6A17B2}" dt="2025-10-08T21:23:14.254" v="665" actId="20577"/>
      <pc:docMkLst>
        <pc:docMk/>
      </pc:docMkLst>
      <pc:sldChg chg="modSp">
        <pc:chgData name="Ivelina Ivanova Oblakova (2437876)" userId="S::2437876@student.uwtsd.ac.uk::f44b1619-824b-4962-82bd-4d724fcd6897" providerId="AD" clId="Web-{0EEBD2F3-0E1E-E224-A398-67401F6A17B2}" dt="2025-10-08T20:42:27.562" v="440" actId="20577"/>
        <pc:sldMkLst>
          <pc:docMk/>
          <pc:sldMk cId="2451324015" sldId="263"/>
        </pc:sldMkLst>
        <pc:spChg chg="mod">
          <ac:chgData name="Ivelina Ivanova Oblakova (2437876)" userId="S::2437876@student.uwtsd.ac.uk::f44b1619-824b-4962-82bd-4d724fcd6897" providerId="AD" clId="Web-{0EEBD2F3-0E1E-E224-A398-67401F6A17B2}" dt="2025-10-08T20:24:36.234" v="320" actId="14100"/>
          <ac:spMkLst>
            <pc:docMk/>
            <pc:sldMk cId="2451324015" sldId="263"/>
            <ac:spMk id="2" creationId="{68A8AF1C-86E0-7043-44A2-DA950ED42D52}"/>
          </ac:spMkLst>
        </pc:spChg>
        <pc:spChg chg="mod">
          <ac:chgData name="Ivelina Ivanova Oblakova (2437876)" userId="S::2437876@student.uwtsd.ac.uk::f44b1619-824b-4962-82bd-4d724fcd6897" providerId="AD" clId="Web-{0EEBD2F3-0E1E-E224-A398-67401F6A17B2}" dt="2025-10-08T20:42:27.562" v="440" actId="20577"/>
          <ac:spMkLst>
            <pc:docMk/>
            <pc:sldMk cId="2451324015" sldId="263"/>
            <ac:spMk id="3" creationId="{E04C29E1-0FF6-7114-4118-5B68E71110F6}"/>
          </ac:spMkLst>
        </pc:spChg>
      </pc:sldChg>
      <pc:sldChg chg="modSp">
        <pc:chgData name="Ivelina Ivanova Oblakova (2437876)" userId="S::2437876@student.uwtsd.ac.uk::f44b1619-824b-4962-82bd-4d724fcd6897" providerId="AD" clId="Web-{0EEBD2F3-0E1E-E224-A398-67401F6A17B2}" dt="2025-10-08T21:05:01.627" v="629"/>
        <pc:sldMkLst>
          <pc:docMk/>
          <pc:sldMk cId="2579313063" sldId="344"/>
        </pc:sldMkLst>
        <pc:graphicFrameChg chg="mod modGraphic">
          <ac:chgData name="Ivelina Ivanova Oblakova (2437876)" userId="S::2437876@student.uwtsd.ac.uk::f44b1619-824b-4962-82bd-4d724fcd6897" providerId="AD" clId="Web-{0EEBD2F3-0E1E-E224-A398-67401F6A17B2}" dt="2025-10-08T21:05:01.627" v="629"/>
          <ac:graphicFrameMkLst>
            <pc:docMk/>
            <pc:sldMk cId="2579313063" sldId="344"/>
            <ac:graphicFrameMk id="5" creationId="{13D50745-66F0-9055-0752-9A35EDDE299C}"/>
          </ac:graphicFrameMkLst>
        </pc:graphicFrameChg>
      </pc:sldChg>
      <pc:sldChg chg="modSp">
        <pc:chgData name="Ivelina Ivanova Oblakova (2437876)" userId="S::2437876@student.uwtsd.ac.uk::f44b1619-824b-4962-82bd-4d724fcd6897" providerId="AD" clId="Web-{0EEBD2F3-0E1E-E224-A398-67401F6A17B2}" dt="2025-10-08T20:57:40.346" v="592"/>
        <pc:sldMkLst>
          <pc:docMk/>
          <pc:sldMk cId="1963536697" sldId="351"/>
        </pc:sldMkLst>
        <pc:graphicFrameChg chg="mod modGraphic">
          <ac:chgData name="Ivelina Ivanova Oblakova (2437876)" userId="S::2437876@student.uwtsd.ac.uk::f44b1619-824b-4962-82bd-4d724fcd6897" providerId="AD" clId="Web-{0EEBD2F3-0E1E-E224-A398-67401F6A17B2}" dt="2025-10-08T20:57:40.346" v="592"/>
          <ac:graphicFrameMkLst>
            <pc:docMk/>
            <pc:sldMk cId="1963536697" sldId="351"/>
            <ac:graphicFrameMk id="7" creationId="{108D2D3F-BBD3-F859-AF29-5BEF174F1637}"/>
          </ac:graphicFrameMkLst>
        </pc:graphicFrameChg>
      </pc:sldChg>
      <pc:sldChg chg="modSp">
        <pc:chgData name="Ivelina Ivanova Oblakova (2437876)" userId="S::2437876@student.uwtsd.ac.uk::f44b1619-824b-4962-82bd-4d724fcd6897" providerId="AD" clId="Web-{0EEBD2F3-0E1E-E224-A398-67401F6A17B2}" dt="2025-10-08T20:55:04.776" v="540" actId="20577"/>
        <pc:sldMkLst>
          <pc:docMk/>
          <pc:sldMk cId="1966535273" sldId="353"/>
        </pc:sldMkLst>
        <pc:spChg chg="mod">
          <ac:chgData name="Ivelina Ivanova Oblakova (2437876)" userId="S::2437876@student.uwtsd.ac.uk::f44b1619-824b-4962-82bd-4d724fcd6897" providerId="AD" clId="Web-{0EEBD2F3-0E1E-E224-A398-67401F6A17B2}" dt="2025-10-08T20:55:04.776" v="540" actId="20577"/>
          <ac:spMkLst>
            <pc:docMk/>
            <pc:sldMk cId="1966535273" sldId="353"/>
            <ac:spMk id="2" creationId="{A4A65709-C687-A395-54CB-0F3E89A3EA06}"/>
          </ac:spMkLst>
        </pc:spChg>
      </pc:sldChg>
      <pc:sldChg chg="del">
        <pc:chgData name="Ivelina Ivanova Oblakova (2437876)" userId="S::2437876@student.uwtsd.ac.uk::f44b1619-824b-4962-82bd-4d724fcd6897" providerId="AD" clId="Web-{0EEBD2F3-0E1E-E224-A398-67401F6A17B2}" dt="2025-10-08T21:00:14.825" v="593"/>
        <pc:sldMkLst>
          <pc:docMk/>
          <pc:sldMk cId="4146870323" sldId="355"/>
        </pc:sldMkLst>
      </pc:sldChg>
      <pc:sldChg chg="modSp">
        <pc:chgData name="Ivelina Ivanova Oblakova (2437876)" userId="S::2437876@student.uwtsd.ac.uk::f44b1619-824b-4962-82bd-4d724fcd6897" providerId="AD" clId="Web-{0EEBD2F3-0E1E-E224-A398-67401F6A17B2}" dt="2025-10-08T21:21:17.623" v="645" actId="14100"/>
        <pc:sldMkLst>
          <pc:docMk/>
          <pc:sldMk cId="641700525" sldId="360"/>
        </pc:sldMkLst>
        <pc:spChg chg="mod">
          <ac:chgData name="Ivelina Ivanova Oblakova (2437876)" userId="S::2437876@student.uwtsd.ac.uk::f44b1619-824b-4962-82bd-4d724fcd6897" providerId="AD" clId="Web-{0EEBD2F3-0E1E-E224-A398-67401F6A17B2}" dt="2025-10-08T21:21:17.623" v="645" actId="14100"/>
          <ac:spMkLst>
            <pc:docMk/>
            <pc:sldMk cId="641700525" sldId="360"/>
            <ac:spMk id="3" creationId="{4231D603-17B2-E1C1-246F-A7CD3C0670A9}"/>
          </ac:spMkLst>
        </pc:spChg>
      </pc:sldChg>
      <pc:sldChg chg="modSp">
        <pc:chgData name="Ivelina Ivanova Oblakova (2437876)" userId="S::2437876@student.uwtsd.ac.uk::f44b1619-824b-4962-82bd-4d724fcd6897" providerId="AD" clId="Web-{0EEBD2F3-0E1E-E224-A398-67401F6A17B2}" dt="2025-10-08T21:23:14.254" v="665" actId="20577"/>
        <pc:sldMkLst>
          <pc:docMk/>
          <pc:sldMk cId="263438023" sldId="366"/>
        </pc:sldMkLst>
        <pc:spChg chg="mod">
          <ac:chgData name="Ivelina Ivanova Oblakova (2437876)" userId="S::2437876@student.uwtsd.ac.uk::f44b1619-824b-4962-82bd-4d724fcd6897" providerId="AD" clId="Web-{0EEBD2F3-0E1E-E224-A398-67401F6A17B2}" dt="2025-10-08T21:23:14.254" v="665" actId="20577"/>
          <ac:spMkLst>
            <pc:docMk/>
            <pc:sldMk cId="263438023" sldId="366"/>
            <ac:spMk id="2" creationId="{26F08DF4-197F-9E36-41F6-4155D3DBD4DC}"/>
          </ac:spMkLst>
        </pc:spChg>
        <pc:spChg chg="mod">
          <ac:chgData name="Ivelina Ivanova Oblakova (2437876)" userId="S::2437876@student.uwtsd.ac.uk::f44b1619-824b-4962-82bd-4d724fcd6897" providerId="AD" clId="Web-{0EEBD2F3-0E1E-E224-A398-67401F6A17B2}" dt="2025-10-08T21:23:02.394" v="663" actId="14100"/>
          <ac:spMkLst>
            <pc:docMk/>
            <pc:sldMk cId="263438023" sldId="366"/>
            <ac:spMk id="3" creationId="{1B8F2C61-70BA-7319-E402-546FDB17E0E9}"/>
          </ac:spMkLst>
        </pc:spChg>
      </pc:sldChg>
      <pc:sldChg chg="modSp">
        <pc:chgData name="Ivelina Ivanova Oblakova (2437876)" userId="S::2437876@student.uwtsd.ac.uk::f44b1619-824b-4962-82bd-4d724fcd6897" providerId="AD" clId="Web-{0EEBD2F3-0E1E-E224-A398-67401F6A17B2}" dt="2025-10-08T19:51:15.627" v="16" actId="20577"/>
        <pc:sldMkLst>
          <pc:docMk/>
          <pc:sldMk cId="1848947641" sldId="370"/>
        </pc:sldMkLst>
        <pc:spChg chg="mod">
          <ac:chgData name="Ivelina Ivanova Oblakova (2437876)" userId="S::2437876@student.uwtsd.ac.uk::f44b1619-824b-4962-82bd-4d724fcd6897" providerId="AD" clId="Web-{0EEBD2F3-0E1E-E224-A398-67401F6A17B2}" dt="2025-10-08T19:51:15.627" v="16" actId="20577"/>
          <ac:spMkLst>
            <pc:docMk/>
            <pc:sldMk cId="1848947641" sldId="370"/>
            <ac:spMk id="3" creationId="{5A3B96F1-8FFB-573B-9CAC-D075D246EA03}"/>
          </ac:spMkLst>
        </pc:spChg>
      </pc:sldChg>
      <pc:sldChg chg="addSp delSp modSp">
        <pc:chgData name="Ivelina Ivanova Oblakova (2437876)" userId="S::2437876@student.uwtsd.ac.uk::f44b1619-824b-4962-82bd-4d724fcd6897" providerId="AD" clId="Web-{0EEBD2F3-0E1E-E224-A398-67401F6A17B2}" dt="2025-10-08T20:53:59.525" v="523" actId="20577"/>
        <pc:sldMkLst>
          <pc:docMk/>
          <pc:sldMk cId="2677291219" sldId="371"/>
        </pc:sldMkLst>
        <pc:spChg chg="mod">
          <ac:chgData name="Ivelina Ivanova Oblakova (2437876)" userId="S::2437876@student.uwtsd.ac.uk::f44b1619-824b-4962-82bd-4d724fcd6897" providerId="AD" clId="Web-{0EEBD2F3-0E1E-E224-A398-67401F6A17B2}" dt="2025-10-08T20:21:45.387" v="292" actId="14100"/>
          <ac:spMkLst>
            <pc:docMk/>
            <pc:sldMk cId="2677291219" sldId="371"/>
            <ac:spMk id="2" creationId="{B4FFF06E-B58E-7CB3-DBD0-DEF30C4D2D03}"/>
          </ac:spMkLst>
        </pc:spChg>
        <pc:spChg chg="mod">
          <ac:chgData name="Ivelina Ivanova Oblakova (2437876)" userId="S::2437876@student.uwtsd.ac.uk::f44b1619-824b-4962-82bd-4d724fcd6897" providerId="AD" clId="Web-{0EEBD2F3-0E1E-E224-A398-67401F6A17B2}" dt="2025-10-08T20:53:59.525" v="523" actId="20577"/>
          <ac:spMkLst>
            <pc:docMk/>
            <pc:sldMk cId="2677291219" sldId="371"/>
            <ac:spMk id="3" creationId="{9DB0656B-52D3-6F34-B310-FEDF246C9D8A}"/>
          </ac:spMkLst>
        </pc:spChg>
        <pc:spChg chg="del">
          <ac:chgData name="Ivelina Ivanova Oblakova (2437876)" userId="S::2437876@student.uwtsd.ac.uk::f44b1619-824b-4962-82bd-4d724fcd6897" providerId="AD" clId="Web-{0EEBD2F3-0E1E-E224-A398-67401F6A17B2}" dt="2025-10-08T20:21:07.090" v="283"/>
          <ac:spMkLst>
            <pc:docMk/>
            <pc:sldMk cId="2677291219" sldId="371"/>
            <ac:spMk id="10" creationId="{F13C74B1-5B17-4795-BED0-7140497B445A}"/>
          </ac:spMkLst>
        </pc:spChg>
        <pc:spChg chg="del">
          <ac:chgData name="Ivelina Ivanova Oblakova (2437876)" userId="S::2437876@student.uwtsd.ac.uk::f44b1619-824b-4962-82bd-4d724fcd6897" providerId="AD" clId="Web-{0EEBD2F3-0E1E-E224-A398-67401F6A17B2}" dt="2025-10-08T20:21:07.090" v="283"/>
          <ac:spMkLst>
            <pc:docMk/>
            <pc:sldMk cId="2677291219" sldId="371"/>
            <ac:spMk id="12" creationId="{D4974D33-8DC5-464E-8C6D-BE58F0669C17}"/>
          </ac:spMkLst>
        </pc:spChg>
        <pc:spChg chg="add">
          <ac:chgData name="Ivelina Ivanova Oblakova (2437876)" userId="S::2437876@student.uwtsd.ac.uk::f44b1619-824b-4962-82bd-4d724fcd6897" providerId="AD" clId="Web-{0EEBD2F3-0E1E-E224-A398-67401F6A17B2}" dt="2025-10-08T20:21:07.090" v="283"/>
          <ac:spMkLst>
            <pc:docMk/>
            <pc:sldMk cId="2677291219" sldId="371"/>
            <ac:spMk id="15" creationId="{9F7D5CDA-D291-4307-BF55-1381FED29634}"/>
          </ac:spMkLst>
        </pc:spChg>
        <pc:picChg chg="mod">
          <ac:chgData name="Ivelina Ivanova Oblakova (2437876)" userId="S::2437876@student.uwtsd.ac.uk::f44b1619-824b-4962-82bd-4d724fcd6897" providerId="AD" clId="Web-{0EEBD2F3-0E1E-E224-A398-67401F6A17B2}" dt="2025-10-08T20:21:07.090" v="283"/>
          <ac:picMkLst>
            <pc:docMk/>
            <pc:sldMk cId="2677291219" sldId="371"/>
            <ac:picMk id="4" creationId="{DE385DCB-6059-4F35-CFCC-0E2C3BD0B4AF}"/>
          </ac:picMkLst>
        </pc:picChg>
      </pc:sldChg>
      <pc:sldChg chg="modSp">
        <pc:chgData name="Ivelina Ivanova Oblakova (2437876)" userId="S::2437876@student.uwtsd.ac.uk::f44b1619-824b-4962-82bd-4d724fcd6897" providerId="AD" clId="Web-{0EEBD2F3-0E1E-E224-A398-67401F6A17B2}" dt="2025-10-08T19:54:36.632" v="84" actId="20577"/>
        <pc:sldMkLst>
          <pc:docMk/>
          <pc:sldMk cId="682126156" sldId="372"/>
        </pc:sldMkLst>
        <pc:spChg chg="mod">
          <ac:chgData name="Ivelina Ivanova Oblakova (2437876)" userId="S::2437876@student.uwtsd.ac.uk::f44b1619-824b-4962-82bd-4d724fcd6897" providerId="AD" clId="Web-{0EEBD2F3-0E1E-E224-A398-67401F6A17B2}" dt="2025-10-08T19:54:36.632" v="84" actId="20577"/>
          <ac:spMkLst>
            <pc:docMk/>
            <pc:sldMk cId="682126156" sldId="372"/>
            <ac:spMk id="5" creationId="{EEB9E6C4-6EA3-BF20-3AC6-3CE77D4EC9E2}"/>
          </ac:spMkLst>
        </pc:spChg>
      </pc:sldChg>
      <pc:sldChg chg="addSp delSp modSp new mod setBg">
        <pc:chgData name="Ivelina Ivanova Oblakova (2437876)" userId="S::2437876@student.uwtsd.ac.uk::f44b1619-824b-4962-82bd-4d724fcd6897" providerId="AD" clId="Web-{0EEBD2F3-0E1E-E224-A398-67401F6A17B2}" dt="2025-10-08T21:22:17.032" v="653" actId="14100"/>
        <pc:sldMkLst>
          <pc:docMk/>
          <pc:sldMk cId="698636975" sldId="374"/>
        </pc:sldMkLst>
        <pc:spChg chg="mod">
          <ac:chgData name="Ivelina Ivanova Oblakova (2437876)" userId="S::2437876@student.uwtsd.ac.uk::f44b1619-824b-4962-82bd-4d724fcd6897" providerId="AD" clId="Web-{0EEBD2F3-0E1E-E224-A398-67401F6A17B2}" dt="2025-10-08T21:22:17.032" v="653" actId="14100"/>
          <ac:spMkLst>
            <pc:docMk/>
            <pc:sldMk cId="698636975" sldId="374"/>
            <ac:spMk id="2" creationId="{E331B4D7-7FB7-BCEC-57E4-17EB35EAD4AE}"/>
          </ac:spMkLst>
        </pc:spChg>
        <pc:spChg chg="mod">
          <ac:chgData name="Ivelina Ivanova Oblakova (2437876)" userId="S::2437876@student.uwtsd.ac.uk::f44b1619-824b-4962-82bd-4d724fcd6897" providerId="AD" clId="Web-{0EEBD2F3-0E1E-E224-A398-67401F6A17B2}" dt="2025-10-08T21:22:02.547" v="651" actId="14100"/>
          <ac:spMkLst>
            <pc:docMk/>
            <pc:sldMk cId="698636975" sldId="374"/>
            <ac:spMk id="3" creationId="{796E1537-3642-2259-F81A-A64C2EA0C31E}"/>
          </ac:spMkLst>
        </pc:spChg>
        <pc:spChg chg="add del">
          <ac:chgData name="Ivelina Ivanova Oblakova (2437876)" userId="S::2437876@student.uwtsd.ac.uk::f44b1619-824b-4962-82bd-4d724fcd6897" providerId="AD" clId="Web-{0EEBD2F3-0E1E-E224-A398-67401F6A17B2}" dt="2025-10-08T20:46:13.079" v="476"/>
          <ac:spMkLst>
            <pc:docMk/>
            <pc:sldMk cId="698636975" sldId="374"/>
            <ac:spMk id="9" creationId="{F13C74B1-5B17-4795-BED0-7140497B445A}"/>
          </ac:spMkLst>
        </pc:spChg>
        <pc:spChg chg="add del">
          <ac:chgData name="Ivelina Ivanova Oblakova (2437876)" userId="S::2437876@student.uwtsd.ac.uk::f44b1619-824b-4962-82bd-4d724fcd6897" providerId="AD" clId="Web-{0EEBD2F3-0E1E-E224-A398-67401F6A17B2}" dt="2025-10-08T20:46:13.079" v="476"/>
          <ac:spMkLst>
            <pc:docMk/>
            <pc:sldMk cId="698636975" sldId="374"/>
            <ac:spMk id="11" creationId="{D4974D33-8DC5-464E-8C6D-BE58F0669C17}"/>
          </ac:spMkLst>
        </pc:spChg>
        <pc:spChg chg="add">
          <ac:chgData name="Ivelina Ivanova Oblakova (2437876)" userId="S::2437876@student.uwtsd.ac.uk::f44b1619-824b-4962-82bd-4d724fcd6897" providerId="AD" clId="Web-{0EEBD2F3-0E1E-E224-A398-67401F6A17B2}" dt="2025-10-08T20:46:13.095" v="477"/>
          <ac:spMkLst>
            <pc:docMk/>
            <pc:sldMk cId="698636975" sldId="374"/>
            <ac:spMk id="13" creationId="{04812C46-200A-4DEB-A05E-3ED6C68C2387}"/>
          </ac:spMkLst>
        </pc:spChg>
        <pc:spChg chg="add">
          <ac:chgData name="Ivelina Ivanova Oblakova (2437876)" userId="S::2437876@student.uwtsd.ac.uk::f44b1619-824b-4962-82bd-4d724fcd6897" providerId="AD" clId="Web-{0EEBD2F3-0E1E-E224-A398-67401F6A17B2}" dt="2025-10-08T20:46:13.095" v="477"/>
          <ac:spMkLst>
            <pc:docMk/>
            <pc:sldMk cId="698636975" sldId="374"/>
            <ac:spMk id="14" creationId="{D1EA859B-E555-4109-94F3-6700E046E008}"/>
          </ac:spMkLst>
        </pc:spChg>
        <pc:picChg chg="add mod ord">
          <ac:chgData name="Ivelina Ivanova Oblakova (2437876)" userId="S::2437876@student.uwtsd.ac.uk::f44b1619-824b-4962-82bd-4d724fcd6897" providerId="AD" clId="Web-{0EEBD2F3-0E1E-E224-A398-67401F6A17B2}" dt="2025-10-08T20:46:13.095" v="477"/>
          <ac:picMkLst>
            <pc:docMk/>
            <pc:sldMk cId="698636975" sldId="374"/>
            <ac:picMk id="4" creationId="{20E256E9-32BA-0D50-985F-57A779AD3CF2}"/>
          </ac:picMkLst>
        </pc:picChg>
      </pc:sldChg>
      <pc:sldChg chg="addSp modSp new mod setBg">
        <pc:chgData name="Ivelina Ivanova Oblakova (2437876)" userId="S::2437876@student.uwtsd.ac.uk::f44b1619-824b-4962-82bd-4d724fcd6897" providerId="AD" clId="Web-{0EEBD2F3-0E1E-E224-A398-67401F6A17B2}" dt="2025-10-08T21:21:50.781" v="649" actId="20577"/>
        <pc:sldMkLst>
          <pc:docMk/>
          <pc:sldMk cId="4048036794" sldId="375"/>
        </pc:sldMkLst>
        <pc:spChg chg="mod">
          <ac:chgData name="Ivelina Ivanova Oblakova (2437876)" userId="S::2437876@student.uwtsd.ac.uk::f44b1619-824b-4962-82bd-4d724fcd6897" providerId="AD" clId="Web-{0EEBD2F3-0E1E-E224-A398-67401F6A17B2}" dt="2025-10-08T21:20:52.481" v="643"/>
          <ac:spMkLst>
            <pc:docMk/>
            <pc:sldMk cId="4048036794" sldId="375"/>
            <ac:spMk id="2" creationId="{AD3E34FD-0543-055C-B7E6-9D3BDFE87888}"/>
          </ac:spMkLst>
        </pc:spChg>
        <pc:spChg chg="mod">
          <ac:chgData name="Ivelina Ivanova Oblakova (2437876)" userId="S::2437876@student.uwtsd.ac.uk::f44b1619-824b-4962-82bd-4d724fcd6897" providerId="AD" clId="Web-{0EEBD2F3-0E1E-E224-A398-67401F6A17B2}" dt="2025-10-08T21:21:50.781" v="649" actId="20577"/>
          <ac:spMkLst>
            <pc:docMk/>
            <pc:sldMk cId="4048036794" sldId="375"/>
            <ac:spMk id="3" creationId="{5C0B0B93-3655-3C50-B276-7A53E5BEDAFB}"/>
          </ac:spMkLst>
        </pc:spChg>
        <pc:spChg chg="add">
          <ac:chgData name="Ivelina Ivanova Oblakova (2437876)" userId="S::2437876@student.uwtsd.ac.uk::f44b1619-824b-4962-82bd-4d724fcd6897" providerId="AD" clId="Web-{0EEBD2F3-0E1E-E224-A398-67401F6A17B2}" dt="2025-10-08T21:20:52.481" v="643"/>
          <ac:spMkLst>
            <pc:docMk/>
            <pc:sldMk cId="4048036794" sldId="375"/>
            <ac:spMk id="9" creationId="{F13C74B1-5B17-4795-BED0-7140497B445A}"/>
          </ac:spMkLst>
        </pc:spChg>
        <pc:spChg chg="add">
          <ac:chgData name="Ivelina Ivanova Oblakova (2437876)" userId="S::2437876@student.uwtsd.ac.uk::f44b1619-824b-4962-82bd-4d724fcd6897" providerId="AD" clId="Web-{0EEBD2F3-0E1E-E224-A398-67401F6A17B2}" dt="2025-10-08T21:20:52.481" v="643"/>
          <ac:spMkLst>
            <pc:docMk/>
            <pc:sldMk cId="4048036794" sldId="375"/>
            <ac:spMk id="11" creationId="{D4974D33-8DC5-464E-8C6D-BE58F0669C17}"/>
          </ac:spMkLst>
        </pc:spChg>
        <pc:picChg chg="add mod">
          <ac:chgData name="Ivelina Ivanova Oblakova (2437876)" userId="S::2437876@student.uwtsd.ac.uk::f44b1619-824b-4962-82bd-4d724fcd6897" providerId="AD" clId="Web-{0EEBD2F3-0E1E-E224-A398-67401F6A17B2}" dt="2025-10-08T21:20:52.481" v="643"/>
          <ac:picMkLst>
            <pc:docMk/>
            <pc:sldMk cId="4048036794" sldId="375"/>
            <ac:picMk id="4" creationId="{75760885-9DA1-2039-18AF-3A2403843D6C}"/>
          </ac:picMkLst>
        </pc:picChg>
      </pc:sldChg>
    </pc:docChg>
  </pc:docChgLst>
  <pc:docChgLst>
    <pc:chgData name="Ivelina Ivanova Oblakova (2437876)" userId="S::2437876@student.uwtsd.ac.uk::f44b1619-824b-4962-82bd-4d724fcd6897" providerId="AD" clId="Web-{3DDBFAD9-217B-D47E-9103-AE1903B92625}"/>
    <pc:docChg chg="modSld">
      <pc:chgData name="Ivelina Ivanova Oblakova (2437876)" userId="S::2437876@student.uwtsd.ac.uk::f44b1619-824b-4962-82bd-4d724fcd6897" providerId="AD" clId="Web-{3DDBFAD9-217B-D47E-9103-AE1903B92625}" dt="2025-09-24T09:39:34.551" v="57"/>
      <pc:docMkLst>
        <pc:docMk/>
      </pc:docMkLst>
      <pc:sldChg chg="modSp">
        <pc:chgData name="Ivelina Ivanova Oblakova (2437876)" userId="S::2437876@student.uwtsd.ac.uk::f44b1619-824b-4962-82bd-4d724fcd6897" providerId="AD" clId="Web-{3DDBFAD9-217B-D47E-9103-AE1903B92625}" dt="2025-09-24T09:39:34.551" v="57"/>
        <pc:sldMkLst>
          <pc:docMk/>
          <pc:sldMk cId="3121538197" sldId="349"/>
        </pc:sldMkLst>
        <pc:graphicFrameChg chg="mod modGraphic">
          <ac:chgData name="Ivelina Ivanova Oblakova (2437876)" userId="S::2437876@student.uwtsd.ac.uk::f44b1619-824b-4962-82bd-4d724fcd6897" providerId="AD" clId="Web-{3DDBFAD9-217B-D47E-9103-AE1903B92625}" dt="2025-09-24T09:39:34.551" v="57"/>
          <ac:graphicFrameMkLst>
            <pc:docMk/>
            <pc:sldMk cId="3121538197" sldId="349"/>
            <ac:graphicFrameMk id="5" creationId="{22475093-5C1F-09AF-59D2-5187562EA076}"/>
          </ac:graphicFrameMkLst>
        </pc:graphicFrameChg>
      </pc:sldChg>
    </pc:docChg>
  </pc:docChgLst>
  <pc:docChgLst>
    <pc:chgData name="Ivelina Ivanova Oblakova (2437876)" userId="S::2437876@student.uwtsd.ac.uk::f44b1619-824b-4962-82bd-4d724fcd6897" providerId="AD" clId="Web-{A32A9599-765A-2D27-E207-8EC3432EC5A9}"/>
    <pc:docChg chg="addSld delSld modSld">
      <pc:chgData name="Ivelina Ivanova Oblakova (2437876)" userId="S::2437876@student.uwtsd.ac.uk::f44b1619-824b-4962-82bd-4d724fcd6897" providerId="AD" clId="Web-{A32A9599-765A-2D27-E207-8EC3432EC5A9}" dt="2025-09-18T10:30:54.242" v="121"/>
      <pc:docMkLst>
        <pc:docMk/>
      </pc:docMkLst>
    </pc:docChg>
  </pc:docChgLst>
  <pc:docChgLst>
    <pc:chgData name="Ivelina Ivanova Oblakova (2437876)" userId="S::2437876@student.uwtsd.ac.uk::f44b1619-824b-4962-82bd-4d724fcd6897" providerId="AD" clId="Web-{EEA2A38B-1F45-C1C5-1941-7017E742F724}"/>
    <pc:docChg chg="modSld">
      <pc:chgData name="Ivelina Ivanova Oblakova (2437876)" userId="S::2437876@student.uwtsd.ac.uk::f44b1619-824b-4962-82bd-4d724fcd6897" providerId="AD" clId="Web-{EEA2A38B-1F45-C1C5-1941-7017E742F724}" dt="2025-10-08T10:02:24.269" v="2"/>
      <pc:docMkLst>
        <pc:docMk/>
      </pc:docMkLst>
      <pc:sldChg chg="addSp delSp modSp mod setBg">
        <pc:chgData name="Ivelina Ivanova Oblakova (2437876)" userId="S::2437876@student.uwtsd.ac.uk::f44b1619-824b-4962-82bd-4d724fcd6897" providerId="AD" clId="Web-{EEA2A38B-1F45-C1C5-1941-7017E742F724}" dt="2025-10-08T10:02:24.269" v="2"/>
        <pc:sldMkLst>
          <pc:docMk/>
          <pc:sldMk cId="165455439" sldId="362"/>
        </pc:sldMkLst>
        <pc:spChg chg="mod">
          <ac:chgData name="Ivelina Ivanova Oblakova (2437876)" userId="S::2437876@student.uwtsd.ac.uk::f44b1619-824b-4962-82bd-4d724fcd6897" providerId="AD" clId="Web-{EEA2A38B-1F45-C1C5-1941-7017E742F724}" dt="2025-10-08T10:02:24.269" v="2"/>
          <ac:spMkLst>
            <pc:docMk/>
            <pc:sldMk cId="165455439" sldId="362"/>
            <ac:spMk id="2" creationId="{64A73BAB-7AD9-FFF9-6107-3D8135A384C1}"/>
          </ac:spMkLst>
        </pc:spChg>
        <pc:spChg chg="add del">
          <ac:chgData name="Ivelina Ivanova Oblakova (2437876)" userId="S::2437876@student.uwtsd.ac.uk::f44b1619-824b-4962-82bd-4d724fcd6897" providerId="AD" clId="Web-{EEA2A38B-1F45-C1C5-1941-7017E742F724}" dt="2025-10-08T10:02:24.238" v="1"/>
          <ac:spMkLst>
            <pc:docMk/>
            <pc:sldMk cId="165455439" sldId="362"/>
            <ac:spMk id="7" creationId="{43C823D3-D619-407C-89E0-C6F6B1E7A42A}"/>
          </ac:spMkLst>
        </pc:spChg>
        <pc:spChg chg="add del">
          <ac:chgData name="Ivelina Ivanova Oblakova (2437876)" userId="S::2437876@student.uwtsd.ac.uk::f44b1619-824b-4962-82bd-4d724fcd6897" providerId="AD" clId="Web-{EEA2A38B-1F45-C1C5-1941-7017E742F724}" dt="2025-10-08T10:02:24.238" v="1"/>
          <ac:spMkLst>
            <pc:docMk/>
            <pc:sldMk cId="165455439" sldId="362"/>
            <ac:spMk id="9" creationId="{047F8E3E-2FFA-4A0F-B3C7-E57ADDCFB415}"/>
          </ac:spMkLst>
        </pc:spChg>
        <pc:spChg chg="add">
          <ac:chgData name="Ivelina Ivanova Oblakova (2437876)" userId="S::2437876@student.uwtsd.ac.uk::f44b1619-824b-4962-82bd-4d724fcd6897" providerId="AD" clId="Web-{EEA2A38B-1F45-C1C5-1941-7017E742F724}" dt="2025-10-08T10:02:24.269" v="2"/>
          <ac:spMkLst>
            <pc:docMk/>
            <pc:sldMk cId="165455439" sldId="362"/>
            <ac:spMk id="23" creationId="{D038248A-211C-4EEC-8401-C761B929FB52}"/>
          </ac:spMkLst>
        </pc:spChg>
        <pc:spChg chg="add">
          <ac:chgData name="Ivelina Ivanova Oblakova (2437876)" userId="S::2437876@student.uwtsd.ac.uk::f44b1619-824b-4962-82bd-4d724fcd6897" providerId="AD" clId="Web-{EEA2A38B-1F45-C1C5-1941-7017E742F724}" dt="2025-10-08T10:02:24.269" v="2"/>
          <ac:spMkLst>
            <pc:docMk/>
            <pc:sldMk cId="165455439" sldId="362"/>
            <ac:spMk id="24" creationId="{C30A849F-66D9-40C8-BEC8-35AFF8F4568F}"/>
          </ac:spMkLst>
        </pc:spChg>
        <pc:grpChg chg="add del">
          <ac:chgData name="Ivelina Ivanova Oblakova (2437876)" userId="S::2437876@student.uwtsd.ac.uk::f44b1619-824b-4962-82bd-4d724fcd6897" providerId="AD" clId="Web-{EEA2A38B-1F45-C1C5-1941-7017E742F724}" dt="2025-10-08T10:02:24.238" v="1"/>
          <ac:grpSpMkLst>
            <pc:docMk/>
            <pc:sldMk cId="165455439" sldId="362"/>
            <ac:grpSpMk id="11" creationId="{33D939F1-7ABE-4D0E-946A-43F37F556AFD}"/>
          </ac:grpSpMkLst>
        </pc:grpChg>
        <pc:grpChg chg="add del">
          <ac:chgData name="Ivelina Ivanova Oblakova (2437876)" userId="S::2437876@student.uwtsd.ac.uk::f44b1619-824b-4962-82bd-4d724fcd6897" providerId="AD" clId="Web-{EEA2A38B-1F45-C1C5-1941-7017E742F724}" dt="2025-10-08T10:02:24.238" v="1"/>
          <ac:grpSpMkLst>
            <pc:docMk/>
            <pc:sldMk cId="165455439" sldId="362"/>
            <ac:grpSpMk id="17" creationId="{9DB3963A-4187-4A72-9DA4-CA6BADE22931}"/>
          </ac:grpSpMkLst>
        </pc:grpChg>
        <pc:grpChg chg="add">
          <ac:chgData name="Ivelina Ivanova Oblakova (2437876)" userId="S::2437876@student.uwtsd.ac.uk::f44b1619-824b-4962-82bd-4d724fcd6897" providerId="AD" clId="Web-{EEA2A38B-1F45-C1C5-1941-7017E742F724}" dt="2025-10-08T10:02:24.269" v="2"/>
          <ac:grpSpMkLst>
            <pc:docMk/>
            <pc:sldMk cId="165455439" sldId="362"/>
            <ac:grpSpMk id="25" creationId="{04542298-A2B1-480F-A11C-A40EDD19B857}"/>
          </ac:grpSpMkLst>
        </pc:grpChg>
        <pc:grpChg chg="add">
          <ac:chgData name="Ivelina Ivanova Oblakova (2437876)" userId="S::2437876@student.uwtsd.ac.uk::f44b1619-824b-4962-82bd-4d724fcd6897" providerId="AD" clId="Web-{EEA2A38B-1F45-C1C5-1941-7017E742F724}" dt="2025-10-08T10:02:24.269" v="2"/>
          <ac:grpSpMkLst>
            <pc:docMk/>
            <pc:sldMk cId="165455439" sldId="362"/>
            <ac:grpSpMk id="26" creationId="{2A5C9C35-2375-49EB-B99C-17C87D42FE7C}"/>
          </ac:grpSpMkLst>
        </pc:grpChg>
      </pc:sldChg>
    </pc:docChg>
  </pc:docChgLst>
  <pc:docChgLst>
    <pc:chgData name="Ivelina Ivanova Oblakova (2437876)" userId="S::2437876@student.uwtsd.ac.uk::f44b1619-824b-4962-82bd-4d724fcd6897" providerId="AD" clId="Web-{861D5BD2-313F-039C-0A98-34BCD6157A93}"/>
    <pc:docChg chg="modSld">
      <pc:chgData name="Ivelina Ivanova Oblakova (2437876)" userId="S::2437876@student.uwtsd.ac.uk::f44b1619-824b-4962-82bd-4d724fcd6897" providerId="AD" clId="Web-{861D5BD2-313F-039C-0A98-34BCD6157A93}" dt="2025-10-08T09:48:57.832" v="21" actId="20577"/>
      <pc:docMkLst>
        <pc:docMk/>
      </pc:docMkLst>
      <pc:sldChg chg="modSp">
        <pc:chgData name="Ivelina Ivanova Oblakova (2437876)" userId="S::2437876@student.uwtsd.ac.uk::f44b1619-824b-4962-82bd-4d724fcd6897" providerId="AD" clId="Web-{861D5BD2-313F-039C-0A98-34BCD6157A93}" dt="2025-10-08T09:48:57.832" v="21" actId="20577"/>
        <pc:sldMkLst>
          <pc:docMk/>
          <pc:sldMk cId="1077045115" sldId="364"/>
        </pc:sldMkLst>
        <pc:spChg chg="mod">
          <ac:chgData name="Ivelina Ivanova Oblakova (2437876)" userId="S::2437876@student.uwtsd.ac.uk::f44b1619-824b-4962-82bd-4d724fcd6897" providerId="AD" clId="Web-{861D5BD2-313F-039C-0A98-34BCD6157A93}" dt="2025-10-08T09:48:57.832" v="21" actId="20577"/>
          <ac:spMkLst>
            <pc:docMk/>
            <pc:sldMk cId="1077045115" sldId="364"/>
            <ac:spMk id="31" creationId="{0275301B-F9FE-639C-99FA-5A78A9B0F8AC}"/>
          </ac:spMkLst>
        </pc:spChg>
      </pc:sldChg>
    </pc:docChg>
  </pc:docChgLst>
  <pc:docChgLst>
    <pc:chgData name="Ivelina Ivanova Oblakova (2437876)" userId="S::2437876@student.uwtsd.ac.uk::f44b1619-824b-4962-82bd-4d724fcd6897" providerId="AD" clId="Web-{0592D61B-2E56-D8B4-FC97-1D4D11D6DC4F}"/>
    <pc:docChg chg="modSld">
      <pc:chgData name="Ivelina Ivanova Oblakova (2437876)" userId="S::2437876@student.uwtsd.ac.uk::f44b1619-824b-4962-82bd-4d724fcd6897" providerId="AD" clId="Web-{0592D61B-2E56-D8B4-FC97-1D4D11D6DC4F}" dt="2025-10-09T19:32:43.600" v="189" actId="20577"/>
      <pc:docMkLst>
        <pc:docMk/>
      </pc:docMkLst>
      <pc:sldChg chg="modSp">
        <pc:chgData name="Ivelina Ivanova Oblakova (2437876)" userId="S::2437876@student.uwtsd.ac.uk::f44b1619-824b-4962-82bd-4d724fcd6897" providerId="AD" clId="Web-{0592D61B-2E56-D8B4-FC97-1D4D11D6DC4F}" dt="2025-10-09T19:31:34.535" v="160" actId="20577"/>
        <pc:sldMkLst>
          <pc:docMk/>
          <pc:sldMk cId="2451324015" sldId="263"/>
        </pc:sldMkLst>
        <pc:spChg chg="mod">
          <ac:chgData name="Ivelina Ivanova Oblakova (2437876)" userId="S::2437876@student.uwtsd.ac.uk::f44b1619-824b-4962-82bd-4d724fcd6897" providerId="AD" clId="Web-{0592D61B-2E56-D8B4-FC97-1D4D11D6DC4F}" dt="2025-10-09T19:31:34.535" v="160" actId="20577"/>
          <ac:spMkLst>
            <pc:docMk/>
            <pc:sldMk cId="2451324015" sldId="263"/>
            <ac:spMk id="3" creationId="{E04C29E1-0FF6-7114-4118-5B68E71110F6}"/>
          </ac:spMkLst>
        </pc:spChg>
      </pc:sldChg>
      <pc:sldChg chg="modSp">
        <pc:chgData name="Ivelina Ivanova Oblakova (2437876)" userId="S::2437876@student.uwtsd.ac.uk::f44b1619-824b-4962-82bd-4d724fcd6897" providerId="AD" clId="Web-{0592D61B-2E56-D8B4-FC97-1D4D11D6DC4F}" dt="2025-10-09T19:32:43.600" v="189" actId="20577"/>
        <pc:sldMkLst>
          <pc:docMk/>
          <pc:sldMk cId="2677291219" sldId="371"/>
        </pc:sldMkLst>
        <pc:spChg chg="mod">
          <ac:chgData name="Ivelina Ivanova Oblakova (2437876)" userId="S::2437876@student.uwtsd.ac.uk::f44b1619-824b-4962-82bd-4d724fcd6897" providerId="AD" clId="Web-{0592D61B-2E56-D8B4-FC97-1D4D11D6DC4F}" dt="2025-10-09T19:32:43.600" v="189" actId="20577"/>
          <ac:spMkLst>
            <pc:docMk/>
            <pc:sldMk cId="2677291219" sldId="371"/>
            <ac:spMk id="3" creationId="{9DB0656B-52D3-6F34-B310-FEDF246C9D8A}"/>
          </ac:spMkLst>
        </pc:spChg>
      </pc:sldChg>
    </pc:docChg>
  </pc:docChgLst>
  <pc:docChgLst>
    <pc:chgData name="Ivelina Ivanova Oblakova (2437876)" userId="S::2437876@student.uwtsd.ac.uk::f44b1619-824b-4962-82bd-4d724fcd6897" providerId="AD" clId="Web-{8FF3AB3C-2233-6A56-BEAF-4F76411CCE57}"/>
    <pc:docChg chg="addSld modSld">
      <pc:chgData name="Ivelina Ivanova Oblakova (2437876)" userId="S::2437876@student.uwtsd.ac.uk::f44b1619-824b-4962-82bd-4d724fcd6897" providerId="AD" clId="Web-{8FF3AB3C-2233-6A56-BEAF-4F76411CCE57}" dt="2025-10-06T16:43:22.286" v="2" actId="14100"/>
      <pc:docMkLst>
        <pc:docMk/>
      </pc:docMkLst>
    </pc:docChg>
  </pc:docChgLst>
  <pc:docChgLst>
    <pc:chgData name="Ivelina Ivanova Oblakova (2437876)" userId="S::2437876@student.uwtsd.ac.uk::f44b1619-824b-4962-82bd-4d724fcd6897" providerId="AD" clId="Web-{36B3194F-36AE-BEAC-BC6A-9A93D1081B27}"/>
    <pc:docChg chg="addSld delSld modSld">
      <pc:chgData name="Ivelina Ivanova Oblakova (2437876)" userId="S::2437876@student.uwtsd.ac.uk::f44b1619-824b-4962-82bd-4d724fcd6897" providerId="AD" clId="Web-{36B3194F-36AE-BEAC-BC6A-9A93D1081B27}" dt="2025-10-07T21:09:16.173" v="50"/>
      <pc:docMkLst>
        <pc:docMk/>
      </pc:docMkLst>
      <pc:sldChg chg="modSp new">
        <pc:chgData name="Ivelina Ivanova Oblakova (2437876)" userId="S::2437876@student.uwtsd.ac.uk::f44b1619-824b-4962-82bd-4d724fcd6897" providerId="AD" clId="Web-{36B3194F-36AE-BEAC-BC6A-9A93D1081B27}" dt="2025-10-07T21:08:57.454" v="49" actId="14100"/>
        <pc:sldMkLst>
          <pc:docMk/>
          <pc:sldMk cId="641700525" sldId="360"/>
        </pc:sldMkLst>
        <pc:spChg chg="mod">
          <ac:chgData name="Ivelina Ivanova Oblakova (2437876)" userId="S::2437876@student.uwtsd.ac.uk::f44b1619-824b-4962-82bd-4d724fcd6897" providerId="AD" clId="Web-{36B3194F-36AE-BEAC-BC6A-9A93D1081B27}" dt="2025-10-07T21:08:50.797" v="48" actId="20577"/>
          <ac:spMkLst>
            <pc:docMk/>
            <pc:sldMk cId="641700525" sldId="360"/>
            <ac:spMk id="2" creationId="{2C8A4139-89D1-159F-B429-5098C07F6EF0}"/>
          </ac:spMkLst>
        </pc:spChg>
        <pc:spChg chg="mod">
          <ac:chgData name="Ivelina Ivanova Oblakova (2437876)" userId="S::2437876@student.uwtsd.ac.uk::f44b1619-824b-4962-82bd-4d724fcd6897" providerId="AD" clId="Web-{36B3194F-36AE-BEAC-BC6A-9A93D1081B27}" dt="2025-10-07T21:08:57.454" v="49" actId="14100"/>
          <ac:spMkLst>
            <pc:docMk/>
            <pc:sldMk cId="641700525" sldId="360"/>
            <ac:spMk id="3" creationId="{4231D603-17B2-E1C1-246F-A7CD3C0670A9}"/>
          </ac:spMkLst>
        </pc:spChg>
      </pc:sldChg>
    </pc:docChg>
  </pc:docChgLst>
  <pc:docChgLst>
    <pc:chgData name="Ivelina Ivanova Oblakova (2437876)" userId="S::2437876@student.uwtsd.ac.uk::f44b1619-824b-4962-82bd-4d724fcd6897" providerId="AD" clId="Web-{611EE28B-0E2A-9AE2-19C3-73748D329469}"/>
    <pc:docChg chg="addSld delSld modSld">
      <pc:chgData name="Ivelina Ivanova Oblakova (2437876)" userId="S::2437876@student.uwtsd.ac.uk::f44b1619-824b-4962-82bd-4d724fcd6897" providerId="AD" clId="Web-{611EE28B-0E2A-9AE2-19C3-73748D329469}" dt="2025-09-17T11:44:11.201" v="13" actId="20577"/>
      <pc:docMkLst>
        <pc:docMk/>
      </pc:docMkLst>
      <pc:sldMasterChg chg="addSldLayout">
        <pc:chgData name="Ivelina Ivanova Oblakova (2437876)" userId="S::2437876@student.uwtsd.ac.uk::f44b1619-824b-4962-82bd-4d724fcd6897" providerId="AD" clId="Web-{611EE28B-0E2A-9AE2-19C3-73748D329469}" dt="2025-09-17T11:40:34.717" v="2"/>
        <pc:sldMasterMkLst>
          <pc:docMk/>
          <pc:sldMasterMk cId="2460954070" sldId="2147483660"/>
        </pc:sldMasterMkLst>
        <pc:sldLayoutChg chg="add">
          <pc:chgData name="Ivelina Ivanova Oblakova (2437876)" userId="S::2437876@student.uwtsd.ac.uk::f44b1619-824b-4962-82bd-4d724fcd6897" providerId="AD" clId="Web-{611EE28B-0E2A-9AE2-19C3-73748D329469}" dt="2025-09-17T11:40:34.717" v="2"/>
          <pc:sldLayoutMkLst>
            <pc:docMk/>
            <pc:sldMasterMk cId="2460954070" sldId="2147483660"/>
            <pc:sldLayoutMk cId="1819652250" sldId="2147483672"/>
          </pc:sldLayoutMkLst>
        </pc:sldLayoutChg>
      </pc:sldMasterChg>
    </pc:docChg>
  </pc:docChgLst>
  <pc:docChgLst>
    <pc:chgData name="Ivelina Ivanova Oblakova (2437876)" userId="S::2437876@student.uwtsd.ac.uk::f44b1619-824b-4962-82bd-4d724fcd6897" providerId="AD" clId="Web-{B916860F-FD39-10C7-BE62-0756D4986F2A}"/>
    <pc:docChg chg="addSld delSld modSld">
      <pc:chgData name="Ivelina Ivanova Oblakova (2437876)" userId="S::2437876@student.uwtsd.ac.uk::f44b1619-824b-4962-82bd-4d724fcd6897" providerId="AD" clId="Web-{B916860F-FD39-10C7-BE62-0756D4986F2A}" dt="2025-10-01T11:47:57.654" v="529" actId="20577"/>
      <pc:docMkLst>
        <pc:docMk/>
      </pc:docMkLst>
      <pc:sldChg chg="addSp delSp modSp add">
        <pc:chgData name="Ivelina Ivanova Oblakova (2437876)" userId="S::2437876@student.uwtsd.ac.uk::f44b1619-824b-4962-82bd-4d724fcd6897" providerId="AD" clId="Web-{B916860F-FD39-10C7-BE62-0756D4986F2A}" dt="2025-10-01T11:12:20.962" v="364" actId="20577"/>
        <pc:sldMkLst>
          <pc:docMk/>
          <pc:sldMk cId="1780730117" sldId="275"/>
        </pc:sldMkLst>
        <pc:spChg chg="add mod">
          <ac:chgData name="Ivelina Ivanova Oblakova (2437876)" userId="S::2437876@student.uwtsd.ac.uk::f44b1619-824b-4962-82bd-4d724fcd6897" providerId="AD" clId="Web-{B916860F-FD39-10C7-BE62-0756D4986F2A}" dt="2025-10-01T10:54:38.474" v="205" actId="20577"/>
          <ac:spMkLst>
            <pc:docMk/>
            <pc:sldMk cId="1780730117" sldId="275"/>
            <ac:spMk id="3" creationId="{FC7EAD10-E7C2-9617-3CF4-BC08F064F9B9}"/>
          </ac:spMkLst>
        </pc:spChg>
        <pc:spChg chg="add mod">
          <ac:chgData name="Ivelina Ivanova Oblakova (2437876)" userId="S::2437876@student.uwtsd.ac.uk::f44b1619-824b-4962-82bd-4d724fcd6897" providerId="AD" clId="Web-{B916860F-FD39-10C7-BE62-0756D4986F2A}" dt="2025-10-01T10:54:49.866" v="206" actId="20577"/>
          <ac:spMkLst>
            <pc:docMk/>
            <pc:sldMk cId="1780730117" sldId="275"/>
            <ac:spMk id="5" creationId="{5ECE84CF-8917-9254-1B12-2F7B594E6EE4}"/>
          </ac:spMkLst>
        </pc:spChg>
        <pc:spChg chg="mod">
          <ac:chgData name="Ivelina Ivanova Oblakova (2437876)" userId="S::2437876@student.uwtsd.ac.uk::f44b1619-824b-4962-82bd-4d724fcd6897" providerId="AD" clId="Web-{B916860F-FD39-10C7-BE62-0756D4986F2A}" dt="2025-10-01T10:20:53.556" v="44" actId="20577"/>
          <ac:spMkLst>
            <pc:docMk/>
            <pc:sldMk cId="1780730117" sldId="275"/>
            <ac:spMk id="6" creationId="{A505395B-EB6B-5ED1-186D-E017DA15A205}"/>
          </ac:spMkLst>
        </pc:spChg>
        <pc:spChg chg="add mod">
          <ac:chgData name="Ivelina Ivanova Oblakova (2437876)" userId="S::2437876@student.uwtsd.ac.uk::f44b1619-824b-4962-82bd-4d724fcd6897" providerId="AD" clId="Web-{B916860F-FD39-10C7-BE62-0756D4986F2A}" dt="2025-10-01T10:54:53.538" v="208" actId="20577"/>
          <ac:spMkLst>
            <pc:docMk/>
            <pc:sldMk cId="1780730117" sldId="275"/>
            <ac:spMk id="7" creationId="{02C28B4C-A34A-0E93-AD76-8CF1EDF6770F}"/>
          </ac:spMkLst>
        </pc:spChg>
        <pc:spChg chg="add mod">
          <ac:chgData name="Ivelina Ivanova Oblakova (2437876)" userId="S::2437876@student.uwtsd.ac.uk::f44b1619-824b-4962-82bd-4d724fcd6897" providerId="AD" clId="Web-{B916860F-FD39-10C7-BE62-0756D4986F2A}" dt="2025-10-01T10:54:58.102" v="209" actId="20577"/>
          <ac:spMkLst>
            <pc:docMk/>
            <pc:sldMk cId="1780730117" sldId="275"/>
            <ac:spMk id="9" creationId="{3DF65EAE-6A7F-801C-B458-04CE70CB33C2}"/>
          </ac:spMkLst>
        </pc:spChg>
        <pc:spChg chg="add mod">
          <ac:chgData name="Ivelina Ivanova Oblakova (2437876)" userId="S::2437876@student.uwtsd.ac.uk::f44b1619-824b-4962-82bd-4d724fcd6897" providerId="AD" clId="Web-{B916860F-FD39-10C7-BE62-0756D4986F2A}" dt="2025-10-01T10:56:21.217" v="273" actId="20577"/>
          <ac:spMkLst>
            <pc:docMk/>
            <pc:sldMk cId="1780730117" sldId="275"/>
            <ac:spMk id="12" creationId="{A5606DF6-D9AB-5C25-09E1-9452931A1C57}"/>
          </ac:spMkLst>
        </pc:spChg>
        <pc:spChg chg="add mod">
          <ac:chgData name="Ivelina Ivanova Oblakova (2437876)" userId="S::2437876@student.uwtsd.ac.uk::f44b1619-824b-4962-82bd-4d724fcd6897" providerId="AD" clId="Web-{B916860F-FD39-10C7-BE62-0756D4986F2A}" dt="2025-10-01T11:05:40.457" v="302" actId="14100"/>
          <ac:spMkLst>
            <pc:docMk/>
            <pc:sldMk cId="1780730117" sldId="275"/>
            <ac:spMk id="14" creationId="{281D0127-2456-8F9F-99F4-2C31E5EDE925}"/>
          </ac:spMkLst>
        </pc:spChg>
        <pc:spChg chg="add mod">
          <ac:chgData name="Ivelina Ivanova Oblakova (2437876)" userId="S::2437876@student.uwtsd.ac.uk::f44b1619-824b-4962-82bd-4d724fcd6897" providerId="AD" clId="Web-{B916860F-FD39-10C7-BE62-0756D4986F2A}" dt="2025-10-01T11:12:20.962" v="364" actId="20577"/>
          <ac:spMkLst>
            <pc:docMk/>
            <pc:sldMk cId="1780730117" sldId="275"/>
            <ac:spMk id="15" creationId="{DA39A04F-F92E-F8D7-BC95-B77054FEE2D1}"/>
          </ac:spMkLst>
        </pc:spChg>
        <pc:picChg chg="mod">
          <ac:chgData name="Ivelina Ivanova Oblakova (2437876)" userId="S::2437876@student.uwtsd.ac.uk::f44b1619-824b-4962-82bd-4d724fcd6897" providerId="AD" clId="Web-{B916860F-FD39-10C7-BE62-0756D4986F2A}" dt="2025-10-01T10:40:51.615" v="154" actId="1076"/>
          <ac:picMkLst>
            <pc:docMk/>
            <pc:sldMk cId="1780730117" sldId="275"/>
            <ac:picMk id="4" creationId="{1798DD34-A1DE-B2C0-3EA4-13491D3F844A}"/>
          </ac:picMkLst>
        </pc:picChg>
      </pc:sldChg>
      <pc:sldChg chg="modSp add">
        <pc:chgData name="Ivelina Ivanova Oblakova (2437876)" userId="S::2437876@student.uwtsd.ac.uk::f44b1619-824b-4962-82bd-4d724fcd6897" providerId="AD" clId="Web-{B916860F-FD39-10C7-BE62-0756D4986F2A}" dt="2025-10-01T11:44:47.996" v="505" actId="20577"/>
        <pc:sldMkLst>
          <pc:docMk/>
          <pc:sldMk cId="1966535273" sldId="353"/>
        </pc:sldMkLst>
        <pc:spChg chg="mod">
          <ac:chgData name="Ivelina Ivanova Oblakova (2437876)" userId="S::2437876@student.uwtsd.ac.uk::f44b1619-824b-4962-82bd-4d724fcd6897" providerId="AD" clId="Web-{B916860F-FD39-10C7-BE62-0756D4986F2A}" dt="2025-10-01T11:42:18.645" v="435" actId="14100"/>
          <ac:spMkLst>
            <pc:docMk/>
            <pc:sldMk cId="1966535273" sldId="353"/>
            <ac:spMk id="21" creationId="{6DE0C122-C92F-483B-5771-AD7AFC6A97AA}"/>
          </ac:spMkLst>
        </pc:spChg>
        <pc:spChg chg="mod">
          <ac:chgData name="Ivelina Ivanova Oblakova (2437876)" userId="S::2437876@student.uwtsd.ac.uk::f44b1619-824b-4962-82bd-4d724fcd6897" providerId="AD" clId="Web-{B916860F-FD39-10C7-BE62-0756D4986F2A}" dt="2025-10-01T11:44:47.996" v="505" actId="20577"/>
          <ac:spMkLst>
            <pc:docMk/>
            <pc:sldMk cId="1966535273" sldId="353"/>
            <ac:spMk id="22" creationId="{7CD283F9-2780-ED04-C95D-8E80C974878D}"/>
          </ac:spMkLst>
        </pc:spChg>
        <pc:picChg chg="mod">
          <ac:chgData name="Ivelina Ivanova Oblakova (2437876)" userId="S::2437876@student.uwtsd.ac.uk::f44b1619-824b-4962-82bd-4d724fcd6897" providerId="AD" clId="Web-{B916860F-FD39-10C7-BE62-0756D4986F2A}" dt="2025-10-01T11:37:52.937" v="421" actId="14100"/>
          <ac:picMkLst>
            <pc:docMk/>
            <pc:sldMk cId="1966535273" sldId="353"/>
            <ac:picMk id="4" creationId="{6B9B01FB-40B6-7F9C-C785-FFD45521874E}"/>
          </ac:picMkLst>
        </pc:picChg>
      </pc:sldChg>
    </pc:docChg>
  </pc:docChgLst>
  <pc:docChgLst>
    <pc:chgData name="Ivelina Ivanova Oblakova (2437876)" userId="S::2437876@student.uwtsd.ac.uk::f44b1619-824b-4962-82bd-4d724fcd6897" providerId="AD" clId="Web-{F1F3EA15-2D2A-7963-BBBF-09D8F31AD875}"/>
    <pc:docChg chg="addSld delSld modSld">
      <pc:chgData name="Ivelina Ivanova Oblakova (2437876)" userId="S::2437876@student.uwtsd.ac.uk::f44b1619-824b-4962-82bd-4d724fcd6897" providerId="AD" clId="Web-{F1F3EA15-2D2A-7963-BBBF-09D8F31AD875}" dt="2025-10-07T21:27:15.360" v="38" actId="20577"/>
      <pc:docMkLst>
        <pc:docMk/>
      </pc:docMkLst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96522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news/what-support-is-available-for-my-small-business" TargetMode="External"/><Relationship Id="rId7" Type="http://schemas.openxmlformats.org/officeDocument/2006/relationships/hyperlink" Target="https://www.indeed.com/career-advice/career-development/5w2h-analysis" TargetMode="Externa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prowritingaid.com/cause-and-effect" TargetMode="External"/><Relationship Id="rId5" Type="http://schemas.openxmlformats.org/officeDocument/2006/relationships/hyperlink" Target="https://pestleanalysis.com/what-is-pestle-analysis/" TargetMode="External"/><Relationship Id="rId4" Type="http://schemas.openxmlformats.org/officeDocument/2006/relationships/hyperlink" Target="https://www.freshproduce.com/resources/floral/2025-floral-industry-trends/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Placeholder 3" descr="A store front with plants on the side&#10;&#10;AI-generated content may be incorrect.">
            <a:extLst>
              <a:ext uri="{FF2B5EF4-FFF2-40B4-BE49-F238E27FC236}">
                <a16:creationId xmlns:a16="http://schemas.microsoft.com/office/drawing/2014/main" id="{CBB1C206-4EEE-7C51-1E66-FA68553D6E0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884" r="-1" b="-1"/>
          <a:stretch>
            <a:fillRect/>
          </a:stretch>
        </p:blipFill>
        <p:spPr>
          <a:xfrm>
            <a:off x="2544768" y="10"/>
            <a:ext cx="9669642" cy="6857990"/>
          </a:xfrm>
          <a:prstGeom prst="rect">
            <a:avLst/>
          </a:prstGeom>
          <a:noFill/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04EF811-92E1-A246-8A73-0A4B1318400D}"/>
              </a:ext>
            </a:extLst>
          </p:cNvPr>
          <p:cNvSpPr txBox="1"/>
          <p:nvPr/>
        </p:nvSpPr>
        <p:spPr>
          <a:xfrm>
            <a:off x="838200" y="365125"/>
            <a:ext cx="3822189" cy="189991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400">
              <a:solidFill>
                <a:schemeClr val="accent6"/>
              </a:solidFill>
              <a:latin typeface="Arial"/>
              <a:ea typeface="+mj-ea"/>
              <a:cs typeface="Arial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400">
              <a:solidFill>
                <a:schemeClr val="accent6"/>
              </a:solidFill>
              <a:latin typeface="Arial"/>
              <a:ea typeface="+mj-ea"/>
              <a:cs typeface="Arial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400">
              <a:solidFill>
                <a:schemeClr val="accent6"/>
              </a:solidFill>
              <a:latin typeface="Arial"/>
              <a:ea typeface="+mj-ea"/>
              <a:cs typeface="Arial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400">
              <a:solidFill>
                <a:schemeClr val="accent6"/>
              </a:solidFill>
              <a:latin typeface="Arial"/>
              <a:ea typeface="+mj-ea"/>
              <a:cs typeface="Arial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400">
              <a:solidFill>
                <a:schemeClr val="accent6"/>
              </a:solidFill>
              <a:latin typeface="Arial"/>
              <a:ea typeface="+mj-ea"/>
              <a:cs typeface="Arial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>
                <a:solidFill>
                  <a:schemeClr val="accent6"/>
                </a:solidFill>
                <a:latin typeface="Arial"/>
                <a:ea typeface="+mj-ea"/>
                <a:cs typeface="Arial"/>
              </a:rPr>
              <a:t>Green Haven Florists​</a:t>
            </a:r>
            <a:endParaRPr lang="en-US">
              <a:solidFill>
                <a:schemeClr val="accent6"/>
              </a:solidFill>
              <a:ea typeface="+mj-ea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B9EFC29-007D-8449-E2D8-9EF15A31B9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68288" y="5022759"/>
            <a:ext cx="2892101" cy="1154204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11032770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1D34770-47A8-402C-AF23-2B653F2D8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DA2508-E88C-13B2-20CF-A163E64D4B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79" y="723898"/>
            <a:ext cx="6002110" cy="1495425"/>
          </a:xfrm>
        </p:spPr>
        <p:txBody>
          <a:bodyPr>
            <a:normAutofit/>
          </a:bodyPr>
          <a:lstStyle/>
          <a:p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3B96F1-8FFB-573B-9CAC-D075D246EA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6680" y="2405067"/>
            <a:ext cx="6002110" cy="3729034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>
              <a:spcBef>
                <a:spcPts val="0"/>
              </a:spcBef>
              <a:spcAft>
                <a:spcPts val="600"/>
              </a:spcAft>
              <a:buFont typeface="Arial,Sans-Serif" panose="020B0604020202020204" pitchFamily="34" charset="0"/>
            </a:pPr>
            <a:r>
              <a:rPr lang="en-US" b="1">
                <a:latin typeface="Arial"/>
                <a:cs typeface="Arial"/>
              </a:rPr>
              <a:t>Student Name: Ivelina Oblakova</a:t>
            </a:r>
          </a:p>
          <a:p>
            <a:pPr>
              <a:spcBef>
                <a:spcPts val="0"/>
              </a:spcBef>
              <a:spcAft>
                <a:spcPts val="600"/>
              </a:spcAft>
              <a:buFont typeface="Arial,Sans-Serif" panose="020B0604020202020204" pitchFamily="34" charset="0"/>
            </a:pPr>
            <a:endParaRPr lang="en-US" sz="1700"/>
          </a:p>
          <a:p>
            <a:pPr>
              <a:spcBef>
                <a:spcPts val="0"/>
              </a:spcBef>
              <a:spcAft>
                <a:spcPts val="600"/>
              </a:spcAft>
              <a:buFont typeface="Arial,Sans-Serif" panose="020B0604020202020204" pitchFamily="34" charset="0"/>
            </a:pPr>
            <a:r>
              <a:rPr lang="en-US" b="1">
                <a:latin typeface="Arial"/>
                <a:cs typeface="Arial"/>
              </a:rPr>
              <a:t>Student ID: 2437876</a:t>
            </a:r>
            <a:endParaRPr lang="en-US">
              <a:latin typeface="Arial"/>
              <a:cs typeface="Arial"/>
            </a:endParaRPr>
          </a:p>
          <a:p>
            <a:pPr>
              <a:spcBef>
                <a:spcPts val="0"/>
              </a:spcBef>
              <a:spcAft>
                <a:spcPts val="600"/>
              </a:spcAft>
              <a:buFont typeface="Arial,Sans-Serif" panose="020B0604020202020204" pitchFamily="34" charset="0"/>
            </a:pPr>
            <a:endParaRPr lang="en-US" sz="1700"/>
          </a:p>
          <a:p>
            <a:pPr>
              <a:spcBef>
                <a:spcPts val="0"/>
              </a:spcBef>
              <a:spcAft>
                <a:spcPts val="600"/>
              </a:spcAft>
              <a:buFont typeface="Arial,Sans-Serif" panose="020B0604020202020204" pitchFamily="34" charset="0"/>
            </a:pPr>
            <a:r>
              <a:rPr lang="en-US" b="1">
                <a:latin typeface="Arial"/>
                <a:cs typeface="Arial"/>
              </a:rPr>
              <a:t>Lecturer’s Name: Dian </a:t>
            </a:r>
            <a:r>
              <a:rPr lang="en-US" b="1" err="1">
                <a:latin typeface="Arial"/>
                <a:cs typeface="Arial"/>
              </a:rPr>
              <a:t>Mayasari</a:t>
            </a:r>
            <a:r>
              <a:rPr lang="en-US" b="1">
                <a:latin typeface="Arial"/>
                <a:cs typeface="Arial"/>
              </a:rPr>
              <a:t> </a:t>
            </a:r>
            <a:endParaRPr lang="en-US">
              <a:latin typeface="Arial"/>
              <a:cs typeface="Arial"/>
            </a:endParaRPr>
          </a:p>
          <a:p>
            <a:pPr>
              <a:spcBef>
                <a:spcPts val="0"/>
              </a:spcBef>
              <a:spcAft>
                <a:spcPts val="600"/>
              </a:spcAft>
              <a:buFont typeface="Arial,Sans-Serif" panose="020B0604020202020204" pitchFamily="34" charset="0"/>
            </a:pPr>
            <a:endParaRPr lang="en-US" sz="1700"/>
          </a:p>
          <a:p>
            <a:pPr>
              <a:spcBef>
                <a:spcPts val="0"/>
              </a:spcBef>
              <a:spcAft>
                <a:spcPts val="600"/>
              </a:spcAft>
              <a:buFont typeface="Arial,Sans-Serif" panose="020B0604020202020204" pitchFamily="34" charset="0"/>
            </a:pPr>
            <a:r>
              <a:rPr lang="en-US" b="1">
                <a:latin typeface="Arial"/>
                <a:cs typeface="Arial"/>
              </a:rPr>
              <a:t>Module Code: LCLM 4004</a:t>
            </a:r>
            <a:endParaRPr lang="en-US">
              <a:latin typeface="Arial"/>
              <a:cs typeface="Arial"/>
            </a:endParaRPr>
          </a:p>
          <a:p>
            <a:pPr>
              <a:spcBef>
                <a:spcPts val="0"/>
              </a:spcBef>
              <a:spcAft>
                <a:spcPts val="600"/>
              </a:spcAft>
              <a:buFont typeface="Arial,Sans-Serif" panose="020B0604020202020204" pitchFamily="34" charset="0"/>
            </a:pPr>
            <a:endParaRPr lang="en-US" sz="1700"/>
          </a:p>
          <a:p>
            <a:pPr>
              <a:spcBef>
                <a:spcPts val="0"/>
              </a:spcBef>
              <a:spcAft>
                <a:spcPts val="600"/>
              </a:spcAft>
              <a:buFont typeface="Arial,Sans-Serif" panose="020B0604020202020204" pitchFamily="34" charset="0"/>
            </a:pPr>
            <a:r>
              <a:rPr lang="en-US" b="1">
                <a:latin typeface="Arial"/>
                <a:cs typeface="Arial"/>
              </a:rPr>
              <a:t>Module Name: Problem </a:t>
            </a:r>
            <a:r>
              <a:rPr lang="en-US" b="1" err="1">
                <a:latin typeface="Arial"/>
                <a:cs typeface="Arial"/>
              </a:rPr>
              <a:t>Solvingand</a:t>
            </a:r>
            <a:r>
              <a:rPr lang="en-US" b="1">
                <a:latin typeface="Arial"/>
                <a:cs typeface="Arial"/>
              </a:rPr>
              <a:t> Decision-Making</a:t>
            </a:r>
            <a:endParaRPr lang="en-US">
              <a:latin typeface="Arial"/>
              <a:cs typeface="Arial"/>
            </a:endParaRPr>
          </a:p>
          <a:p>
            <a:pPr>
              <a:spcBef>
                <a:spcPts val="0"/>
              </a:spcBef>
              <a:spcAft>
                <a:spcPts val="600"/>
              </a:spcAft>
              <a:buFont typeface="Arial,Sans-Serif" panose="020B0604020202020204" pitchFamily="34" charset="0"/>
            </a:pPr>
            <a:endParaRPr lang="en-US" sz="1700"/>
          </a:p>
          <a:p>
            <a:pPr>
              <a:spcBef>
                <a:spcPts val="0"/>
              </a:spcBef>
              <a:spcAft>
                <a:spcPts val="600"/>
              </a:spcAft>
              <a:buFont typeface="Arial,Sans-Serif" panose="020B0604020202020204" pitchFamily="34" charset="0"/>
            </a:pPr>
            <a:r>
              <a:rPr lang="en-US" b="1">
                <a:latin typeface="Arial"/>
                <a:cs typeface="Arial"/>
              </a:rPr>
              <a:t>Component 1: Green </a:t>
            </a:r>
            <a:r>
              <a:rPr lang="en-US" b="1" err="1">
                <a:latin typeface="Arial"/>
                <a:cs typeface="Arial"/>
              </a:rPr>
              <a:t>HavenFlorists</a:t>
            </a:r>
            <a:endParaRPr lang="en-US">
              <a:latin typeface="Arial"/>
              <a:cs typeface="Arial"/>
            </a:endParaRPr>
          </a:p>
          <a:p>
            <a:endParaRPr lang="en-GB" sz="1700"/>
          </a:p>
        </p:txBody>
      </p:sp>
      <p:pic>
        <p:nvPicPr>
          <p:cNvPr id="4" name="Picture 3" descr="8 Flower background wallpaper ideas | flower background wallpaper ...">
            <a:extLst>
              <a:ext uri="{FF2B5EF4-FFF2-40B4-BE49-F238E27FC236}">
                <a16:creationId xmlns:a16="http://schemas.microsoft.com/office/drawing/2014/main" id="{F25BFA51-6B04-6CB9-40E0-6C4B291FE34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1" b="22732"/>
          <a:stretch>
            <a:fillRect/>
          </a:stretch>
        </p:blipFill>
        <p:spPr>
          <a:xfrm>
            <a:off x="7199440" y="10"/>
            <a:ext cx="4992560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8489476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D0ABD8-AFC4-396F-FCE7-36189E91AB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vert="horz" lIns="91440" tIns="45720" rIns="91440" bIns="45720" rtlCol="0" anchor="b">
            <a:normAutofit/>
          </a:bodyPr>
          <a:lstStyle/>
          <a:p>
            <a:endParaRPr lang="en-US" sz="5400"/>
          </a:p>
        </p:txBody>
      </p:sp>
      <p:pic>
        <p:nvPicPr>
          <p:cNvPr id="4" name="Content Placeholder 3" descr="MXJSUA Beautiful Flower Diamond Painting Kits For Adults, 5D Diamond Art Kits For Beginners, DIY Full Drill Picture With Diamond For Home Wall Decor">
            <a:extLst>
              <a:ext uri="{FF2B5EF4-FFF2-40B4-BE49-F238E27FC236}">
                <a16:creationId xmlns:a16="http://schemas.microsoft.com/office/drawing/2014/main" id="{A8B08259-AD6F-494F-02E9-EDA75BD6A75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1833" r="1" b="1"/>
          <a:stretch>
            <a:fillRect/>
          </a:stretch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4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EB9E6C4-6EA3-BF20-3AC6-3CE77D4EC9E2}"/>
              </a:ext>
            </a:extLst>
          </p:cNvPr>
          <p:cNvSpPr txBox="1"/>
          <p:nvPr/>
        </p:nvSpPr>
        <p:spPr>
          <a:xfrm>
            <a:off x="5297762" y="2706624"/>
            <a:ext cx="6251110" cy="348386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 fontScale="62500" lnSpcReduction="20000"/>
          </a:bodyPr>
          <a:lstStyle/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>
                <a:latin typeface="Arial"/>
                <a:cs typeface="Arial"/>
              </a:rPr>
              <a:t>My name is Ivelina Oblakova ​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000"/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000"/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>
                <a:latin typeface="Arial"/>
                <a:cs typeface="Arial"/>
              </a:rPr>
              <a:t>In my presentation I will: </a:t>
            </a:r>
            <a:r>
              <a:rPr lang="en-US" sz="2800">
                <a:latin typeface="Arial"/>
                <a:cs typeface="Arial"/>
              </a:rPr>
              <a:t>​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000"/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000"/>
          </a:p>
          <a:p>
            <a:pPr marL="22860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>
                <a:latin typeface="Arial"/>
                <a:cs typeface="Arial"/>
              </a:rPr>
              <a:t>Provide an overview </a:t>
            </a:r>
            <a:r>
              <a:rPr lang="en-US" sz="2800" b="1" err="1">
                <a:latin typeface="Arial"/>
                <a:cs typeface="Arial"/>
              </a:rPr>
              <a:t>GreenHavanFlorists</a:t>
            </a:r>
            <a:r>
              <a:rPr lang="en-US" sz="2800" b="1">
                <a:latin typeface="Arial"/>
                <a:cs typeface="Arial"/>
              </a:rPr>
              <a:t> </a:t>
            </a:r>
          </a:p>
          <a:p>
            <a:pPr marL="22860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000"/>
          </a:p>
          <a:p>
            <a:pPr marL="22860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>
                <a:latin typeface="Arial"/>
                <a:cs typeface="Arial"/>
              </a:rPr>
              <a:t>Provide an application of the5W2Hmodel </a:t>
            </a:r>
          </a:p>
          <a:p>
            <a:pPr marL="22860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000"/>
          </a:p>
          <a:p>
            <a:pPr marL="22860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>
                <a:latin typeface="Arial"/>
                <a:cs typeface="Arial"/>
              </a:rPr>
              <a:t>Provide a critique and application of thePESTEL framework. </a:t>
            </a:r>
            <a:r>
              <a:rPr lang="en-US" sz="2800">
                <a:latin typeface="Arial"/>
                <a:cs typeface="Arial"/>
              </a:rPr>
              <a:t>​</a:t>
            </a:r>
          </a:p>
          <a:p>
            <a:pPr marL="22860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000"/>
          </a:p>
          <a:p>
            <a:pPr marL="22860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>
                <a:latin typeface="Arial"/>
                <a:cs typeface="Arial"/>
              </a:rPr>
              <a:t>Provide a critique and application of  theCause-and-Effect model. </a:t>
            </a:r>
            <a:r>
              <a:rPr lang="en-US" sz="2800">
                <a:latin typeface="Arial"/>
                <a:cs typeface="Arial"/>
              </a:rPr>
              <a:t>​</a:t>
            </a:r>
          </a:p>
          <a:p>
            <a:pPr marL="22860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000"/>
          </a:p>
          <a:p>
            <a:pPr marL="22860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>
                <a:latin typeface="Arial"/>
                <a:cs typeface="Arial"/>
              </a:rPr>
              <a:t>And, finally, provide a summary of the key findings. ​</a:t>
            </a:r>
          </a:p>
          <a:p>
            <a:pPr marL="22860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000"/>
          </a:p>
        </p:txBody>
      </p:sp>
    </p:spTree>
    <p:extLst>
      <p:ext uri="{BB962C8B-B14F-4D97-AF65-F5344CB8AC3E}">
        <p14:creationId xmlns:p14="http://schemas.microsoft.com/office/powerpoint/2010/main" val="6821261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Pastel Blue Flower Wallpapers - Top Free Pastel Blue Flower Backgrounds ...">
            <a:extLst>
              <a:ext uri="{FF2B5EF4-FFF2-40B4-BE49-F238E27FC236}">
                <a16:creationId xmlns:a16="http://schemas.microsoft.com/office/drawing/2014/main" id="{934F8733-6FDC-C604-1B80-5582B704F01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882" b="-1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8A4139-89D1-159F-B429-5098C07F6E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3100" b="1">
                <a:latin typeface="Arial"/>
                <a:cs typeface="Arial"/>
              </a:rPr>
              <a:t>Overview of Green Haven Florists</a:t>
            </a:r>
            <a:br>
              <a:rPr lang="en-GB" sz="3100" b="1">
                <a:latin typeface="Arial"/>
              </a:rPr>
            </a:br>
            <a:br>
              <a:rPr lang="en-GB" sz="3100" b="1">
                <a:latin typeface="Arial"/>
              </a:rPr>
            </a:br>
            <a:endParaRPr lang="en-GB" sz="3100" b="1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31D603-17B2-E1C1-246F-A7CD3C0670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2502" y="1485296"/>
            <a:ext cx="6553887" cy="469166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b="1">
                <a:latin typeface="Arial"/>
                <a:ea typeface="+mn-lt"/>
                <a:cs typeface="+mn-lt"/>
              </a:rPr>
              <a:t>Small, independent flower shop in Norwich, UK, founded in 2016 by Liam and Priya Patel.</a:t>
            </a:r>
            <a:endParaRPr lang="en-GB" sz="2000" b="1">
              <a:latin typeface="Arial"/>
              <a:cs typeface="Arial"/>
            </a:endParaRPr>
          </a:p>
          <a:p>
            <a:r>
              <a:rPr lang="en-GB" sz="2000" b="1">
                <a:latin typeface="Arial"/>
                <a:ea typeface="+mn-lt"/>
                <a:cs typeface="+mn-lt"/>
              </a:rPr>
              <a:t>Additionally, the shop is known for bespoke floral designs, eco-friendly packaging, and strong community ties.</a:t>
            </a:r>
            <a:endParaRPr lang="en-GB" sz="2000" b="1">
              <a:latin typeface="Arial"/>
              <a:cs typeface="Arial"/>
            </a:endParaRPr>
          </a:p>
          <a:p>
            <a:r>
              <a:rPr lang="en-GB" sz="2000" b="1">
                <a:latin typeface="Arial"/>
                <a:ea typeface="+mn-lt"/>
                <a:cs typeface="+mn-lt"/>
              </a:rPr>
              <a:t>Experienced a 30% drop in in-store sales over the last year.</a:t>
            </a:r>
            <a:endParaRPr lang="en-GB" sz="2000" b="1">
              <a:latin typeface="Arial"/>
              <a:cs typeface="Arial"/>
            </a:endParaRPr>
          </a:p>
          <a:p>
            <a:r>
              <a:rPr lang="en-GB" sz="2000" b="1">
                <a:latin typeface="Arial"/>
                <a:ea typeface="+mn-lt"/>
                <a:cs typeface="+mn-lt"/>
              </a:rPr>
              <a:t>Facing challenges from online </a:t>
            </a:r>
            <a:r>
              <a:rPr lang="en-GB" sz="2000" b="1" err="1">
                <a:latin typeface="Arial"/>
                <a:ea typeface="+mn-lt"/>
                <a:cs typeface="+mn-lt"/>
              </a:rPr>
              <a:t>competitors,rising</a:t>
            </a:r>
            <a:r>
              <a:rPr lang="en-GB" sz="2000" b="1">
                <a:latin typeface="Arial"/>
                <a:ea typeface="+mn-lt"/>
                <a:cs typeface="+mn-lt"/>
              </a:rPr>
              <a:t> costs, and reduced foot traffic.</a:t>
            </a:r>
            <a:endParaRPr lang="en-GB" sz="2000" b="1">
              <a:latin typeface="Arial"/>
              <a:cs typeface="Arial"/>
            </a:endParaRPr>
          </a:p>
          <a:p>
            <a:r>
              <a:rPr lang="en-GB" sz="2000" b="1">
                <a:latin typeface="Arial"/>
                <a:ea typeface="+mn-lt"/>
                <a:cs typeface="+mn-lt"/>
              </a:rPr>
              <a:t>Customers request a modern website, flexible delivery options, and subscription services.</a:t>
            </a:r>
            <a:endParaRPr lang="en-GB" sz="2000" b="1">
              <a:latin typeface="Arial"/>
              <a:cs typeface="Arial"/>
            </a:endParaRPr>
          </a:p>
          <a:p>
            <a:r>
              <a:rPr lang="en-GB" sz="2000" b="1">
                <a:latin typeface="Arial"/>
                <a:ea typeface="+mn-lt"/>
                <a:cs typeface="+mn-lt"/>
              </a:rPr>
              <a:t>Owners aim to modernise their business</a:t>
            </a:r>
            <a:endParaRPr lang="en-GB" sz="2000" b="1">
              <a:latin typeface="Arial"/>
              <a:cs typeface="Arial"/>
            </a:endParaRPr>
          </a:p>
          <a:p>
            <a:endParaRPr lang="en-GB" sz="1300"/>
          </a:p>
        </p:txBody>
      </p:sp>
    </p:spTree>
    <p:extLst>
      <p:ext uri="{BB962C8B-B14F-4D97-AF65-F5344CB8AC3E}">
        <p14:creationId xmlns:p14="http://schemas.microsoft.com/office/powerpoint/2010/main" val="6417005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Flower Photos: Most beautiful flowers in the world - Dahlia">
            <a:extLst>
              <a:ext uri="{FF2B5EF4-FFF2-40B4-BE49-F238E27FC236}">
                <a16:creationId xmlns:a16="http://schemas.microsoft.com/office/drawing/2014/main" id="{20E256E9-32BA-0D50-985F-57A779AD3CF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221" r="5655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31B4D7-7FB7-BCEC-57E4-17EB35EAD4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9259" y="-206375"/>
            <a:ext cx="3284307" cy="1698207"/>
          </a:xfrm>
        </p:spPr>
        <p:txBody>
          <a:bodyPr>
            <a:normAutofit/>
          </a:bodyPr>
          <a:lstStyle/>
          <a:p>
            <a:r>
              <a:rPr lang="en-GB" sz="4000"/>
              <a:t>5W2H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6E1537-3642-2259-F81A-A64C2EA0C3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1171" y="1717026"/>
            <a:ext cx="5368600" cy="4459937"/>
          </a:xfrm>
        </p:spPr>
        <p:txBody>
          <a:bodyPr vert="horz" lIns="91440" tIns="45720" rIns="91440" bIns="45720" rtlCol="0" anchor="t">
            <a:normAutofit fontScale="47500" lnSpcReduction="20000"/>
          </a:bodyPr>
          <a:lstStyle/>
          <a:p>
            <a:r>
              <a:rPr lang="en-GB" sz="4000" b="1">
                <a:latin typeface="Arial"/>
                <a:ea typeface="Roboto"/>
                <a:cs typeface="Roboto"/>
              </a:rPr>
              <a:t>A 5W2H is method to </a:t>
            </a:r>
            <a:r>
              <a:rPr lang="en-GB" sz="4000" b="1" err="1">
                <a:latin typeface="Arial"/>
                <a:ea typeface="Roboto"/>
                <a:cs typeface="Roboto"/>
              </a:rPr>
              <a:t>analyze</a:t>
            </a:r>
            <a:r>
              <a:rPr lang="en-GB" sz="4000" b="1">
                <a:latin typeface="Arial"/>
                <a:ea typeface="Roboto"/>
                <a:cs typeface="Roboto"/>
              </a:rPr>
              <a:t> and resolve problems in a streamlined manner. 5W2H represents the first letters of the seven question:</a:t>
            </a:r>
            <a:endParaRPr lang="en-US" sz="4000" b="1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4000" b="1">
                <a:latin typeface="Arial"/>
                <a:ea typeface="Roboto"/>
                <a:cs typeface="Roboto"/>
              </a:rPr>
              <a:t>(Indeed Career Guide, 2022)</a:t>
            </a:r>
            <a:br>
              <a:rPr lang="en-GB" sz="4000" b="1">
                <a:latin typeface="Arial"/>
                <a:ea typeface="Roboto"/>
                <a:cs typeface="Roboto"/>
              </a:rPr>
            </a:br>
            <a:endParaRPr lang="en-GB" sz="4000" b="1">
              <a:latin typeface="Arial"/>
              <a:ea typeface="Roboto"/>
              <a:cs typeface="Roboto"/>
            </a:endParaRPr>
          </a:p>
          <a:p>
            <a:r>
              <a:rPr lang="en-GB" sz="4000" b="1">
                <a:latin typeface="Arial"/>
                <a:ea typeface="Roboto"/>
                <a:cs typeface="Roboto"/>
              </a:rPr>
              <a:t>What?</a:t>
            </a:r>
          </a:p>
          <a:p>
            <a:r>
              <a:rPr lang="en-GB" sz="4000" b="1">
                <a:latin typeface="Arial"/>
                <a:ea typeface="Roboto"/>
                <a:cs typeface="Roboto"/>
              </a:rPr>
              <a:t>Why?</a:t>
            </a:r>
          </a:p>
          <a:p>
            <a:r>
              <a:rPr lang="en-GB" sz="4000" b="1">
                <a:latin typeface="Arial"/>
                <a:ea typeface="Roboto"/>
                <a:cs typeface="Roboto"/>
              </a:rPr>
              <a:t>Where?</a:t>
            </a:r>
          </a:p>
          <a:p>
            <a:r>
              <a:rPr lang="en-GB" sz="4000" b="1">
                <a:latin typeface="Arial"/>
                <a:ea typeface="Roboto"/>
                <a:cs typeface="Roboto"/>
              </a:rPr>
              <a:t>When?</a:t>
            </a:r>
          </a:p>
          <a:p>
            <a:r>
              <a:rPr lang="en-GB" sz="4000" b="1">
                <a:latin typeface="Arial"/>
                <a:ea typeface="Roboto"/>
                <a:cs typeface="Roboto"/>
              </a:rPr>
              <a:t>Who?</a:t>
            </a:r>
          </a:p>
          <a:p>
            <a:r>
              <a:rPr lang="en-US" sz="4000" b="1">
                <a:latin typeface="Arial"/>
                <a:cs typeface="Arial"/>
              </a:rPr>
              <a:t>How?</a:t>
            </a:r>
          </a:p>
          <a:p>
            <a:r>
              <a:rPr lang="en-US" sz="4000" b="1">
                <a:latin typeface="Arial"/>
                <a:cs typeface="Arial"/>
              </a:rPr>
              <a:t>How much?</a:t>
            </a:r>
            <a:br>
              <a:rPr lang="en-US" sz="4000" b="1">
                <a:latin typeface="Arial"/>
              </a:rPr>
            </a:br>
            <a:br>
              <a:rPr lang="en-US" sz="4000" b="1">
                <a:latin typeface="Arial"/>
              </a:rPr>
            </a:br>
            <a:br>
              <a:rPr lang="en-US" sz="2000" b="1">
                <a:latin typeface="Arial"/>
              </a:rPr>
            </a:br>
            <a:endParaRPr lang="en-US" sz="11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6986369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3E34FD-0543-055C-B7E6-9D3BDFE878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Insight into the problem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0B0B93-3655-3C50-B276-7A53E5BEDA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b="1">
                <a:latin typeface="Arial"/>
                <a:ea typeface="+mn-lt"/>
                <a:cs typeface="+mn-lt"/>
              </a:rPr>
              <a:t>Green Haven Florists has a 30% drop in shop sales because people visit the store and buy flowers online.</a:t>
            </a:r>
            <a:endParaRPr lang="en-GB" sz="2000" b="1">
              <a:latin typeface="Arial"/>
              <a:cs typeface="Arial"/>
            </a:endParaRPr>
          </a:p>
          <a:p>
            <a:r>
              <a:rPr lang="en-GB" sz="2000" b="1">
                <a:latin typeface="Arial"/>
                <a:ea typeface="+mn-lt"/>
                <a:cs typeface="+mn-lt"/>
              </a:rPr>
              <a:t>Internal problems include poor marketing ,low staff motivation, and limited use of technology. External problems include strong online competition, higher flower </a:t>
            </a:r>
            <a:r>
              <a:rPr lang="en-GB" sz="2000" b="1" err="1">
                <a:latin typeface="Arial"/>
                <a:ea typeface="+mn-lt"/>
                <a:cs typeface="+mn-lt"/>
              </a:rPr>
              <a:t>costs,and</a:t>
            </a:r>
            <a:r>
              <a:rPr lang="en-GB" sz="2000" b="1">
                <a:latin typeface="Arial"/>
                <a:ea typeface="+mn-lt"/>
                <a:cs typeface="+mn-lt"/>
              </a:rPr>
              <a:t> changes in customer habits</a:t>
            </a:r>
            <a:endParaRPr lang="en-GB" sz="2000" b="1">
              <a:latin typeface="Arial"/>
              <a:cs typeface="Arial"/>
            </a:endParaRPr>
          </a:p>
          <a:p>
            <a:endParaRPr lang="en-GB" sz="2000"/>
          </a:p>
        </p:txBody>
      </p:sp>
      <p:pic>
        <p:nvPicPr>
          <p:cNvPr id="4" name="Picture 3" descr="The Different Stages of Cannabis Growth - The Seed Connect">
            <a:extLst>
              <a:ext uri="{FF2B5EF4-FFF2-40B4-BE49-F238E27FC236}">
                <a16:creationId xmlns:a16="http://schemas.microsoft.com/office/drawing/2014/main" id="{75760885-9DA1-2039-18AF-3A2403843D6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263" r="21316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0480367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CDBF51-714A-412D-3910-3DCBFDFA8D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227A23FD-7046-3814-120E-975508E9021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2102688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13D50745-66F0-9055-0752-9A35EDDE299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40983854"/>
              </p:ext>
            </p:extLst>
          </p:nvPr>
        </p:nvGraphicFramePr>
        <p:xfrm>
          <a:off x="302558" y="437029"/>
          <a:ext cx="11613496" cy="5228676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4063559">
                  <a:extLst>
                    <a:ext uri="{9D8B030D-6E8A-4147-A177-3AD203B41FA5}">
                      <a16:colId xmlns:a16="http://schemas.microsoft.com/office/drawing/2014/main" val="516700139"/>
                    </a:ext>
                  </a:extLst>
                </a:gridCol>
                <a:gridCol w="2881690">
                  <a:extLst>
                    <a:ext uri="{9D8B030D-6E8A-4147-A177-3AD203B41FA5}">
                      <a16:colId xmlns:a16="http://schemas.microsoft.com/office/drawing/2014/main" val="1482979515"/>
                    </a:ext>
                  </a:extLst>
                </a:gridCol>
                <a:gridCol w="4668247">
                  <a:extLst>
                    <a:ext uri="{9D8B030D-6E8A-4147-A177-3AD203B41FA5}">
                      <a16:colId xmlns:a16="http://schemas.microsoft.com/office/drawing/2014/main" val="1537974666"/>
                    </a:ext>
                  </a:extLst>
                </a:gridCol>
              </a:tblGrid>
              <a:tr h="557007">
                <a:tc gridSpan="3"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30% drop in store sale</a:t>
                      </a:r>
                      <a:endParaRPr lang="en-GB" sz="2400" err="1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0339614"/>
                  </a:ext>
                </a:extLst>
              </a:tr>
              <a:tr h="844493">
                <a:tc>
                  <a:txBody>
                    <a:bodyPr/>
                    <a:lstStyle/>
                    <a:p>
                      <a:pPr algn="ctr"/>
                      <a:r>
                        <a:rPr lang="en-GB" sz="2400" b="1">
                          <a:solidFill>
                            <a:schemeClr val="tx1"/>
                          </a:solidFill>
                        </a:rPr>
                        <a:t>What?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>
                          <a:solidFill>
                            <a:schemeClr val="tx1"/>
                          </a:solidFill>
                        </a:rPr>
                        <a:t>Where? 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>
                          <a:solidFill>
                            <a:schemeClr val="tx1"/>
                          </a:solidFill>
                        </a:rPr>
                        <a:t>When?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80788629"/>
                  </a:ext>
                </a:extLst>
              </a:tr>
              <a:tr h="1509309">
                <a:tc>
                  <a:txBody>
                    <a:bodyPr/>
                    <a:lstStyle/>
                    <a:p>
                      <a:r>
                        <a:rPr lang="en-GB" b="1"/>
                        <a:t>What effect is it having?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/>
                        <a:t>Where is the problem occurring?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/>
                        <a:t>When was the problem first noticed?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6650194"/>
                  </a:ext>
                </a:extLst>
              </a:tr>
              <a:tr h="1096046"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 sz="1800"/>
                        <a:t>30 % decline in store sale over the last 12 months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In the physical shop in Norwich ,UK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The decline has been occurring in the past year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6584623"/>
                  </a:ext>
                </a:extLst>
              </a:tr>
              <a:tr h="772622"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/>
                        <a:t>Rising costs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In store located on a high street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It is linked to broader changes in consumer behaviour</a:t>
                      </a:r>
                      <a:endParaRPr lang="en-GB" err="1"/>
                    </a:p>
                  </a:txBody>
                  <a:tcP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9326847"/>
                  </a:ext>
                </a:extLst>
              </a:tr>
              <a:tr h="449199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Strong competition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The  retail environment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41160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793130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E08EFD-E84A-8E73-B747-D49ED32804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4BC89965-2B0D-6684-2D7B-23981EE52B8C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2102688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22475093-5C1F-09AF-59D2-5187562EA07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58019075"/>
              </p:ext>
            </p:extLst>
          </p:nvPr>
        </p:nvGraphicFramePr>
        <p:xfrm>
          <a:off x="941294" y="11205"/>
          <a:ext cx="10190752" cy="621792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208280">
                  <a:extLst>
                    <a:ext uri="{9D8B030D-6E8A-4147-A177-3AD203B41FA5}">
                      <a16:colId xmlns:a16="http://schemas.microsoft.com/office/drawing/2014/main" val="516700139"/>
                    </a:ext>
                  </a:extLst>
                </a:gridCol>
                <a:gridCol w="2489577">
                  <a:extLst>
                    <a:ext uri="{9D8B030D-6E8A-4147-A177-3AD203B41FA5}">
                      <a16:colId xmlns:a16="http://schemas.microsoft.com/office/drawing/2014/main" val="2616223528"/>
                    </a:ext>
                  </a:extLst>
                </a:gridCol>
                <a:gridCol w="2812647">
                  <a:extLst>
                    <a:ext uri="{9D8B030D-6E8A-4147-A177-3AD203B41FA5}">
                      <a16:colId xmlns:a16="http://schemas.microsoft.com/office/drawing/2014/main" val="3425015451"/>
                    </a:ext>
                  </a:extLst>
                </a:gridCol>
                <a:gridCol w="2704462">
                  <a:extLst>
                    <a:ext uri="{9D8B030D-6E8A-4147-A177-3AD203B41FA5}">
                      <a16:colId xmlns:a16="http://schemas.microsoft.com/office/drawing/2014/main" val="1430925739"/>
                    </a:ext>
                  </a:extLst>
                </a:gridCol>
                <a:gridCol w="1975786">
                  <a:extLst>
                    <a:ext uri="{9D8B030D-6E8A-4147-A177-3AD203B41FA5}">
                      <a16:colId xmlns:a16="http://schemas.microsoft.com/office/drawing/2014/main" val="283900714"/>
                    </a:ext>
                  </a:extLst>
                </a:gridCol>
              </a:tblGrid>
              <a:tr h="398515">
                <a:tc gridSpan="5"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Identify the Root Problem</a:t>
                      </a:r>
                    </a:p>
                  </a:txBody>
                  <a:tcPr>
                    <a:lnB w="0">
                      <a:noFill/>
                    </a:lnB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0339614"/>
                  </a:ext>
                </a:extLst>
              </a:tr>
              <a:tr h="398515">
                <a:tc rowSpan="5">
                  <a:txBody>
                    <a:bodyPr/>
                    <a:lstStyle/>
                    <a:p>
                      <a:pPr marL="0" lvl="0" indent="0">
                        <a:buNone/>
                      </a:pPr>
                      <a:endParaRPr lang="en-GB">
                        <a:solidFill>
                          <a:schemeClr val="accent6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>
                    <a:lnL w="0">
                      <a:noFill/>
                    </a:lnL>
                    <a:lnR w="0">
                      <a:noFill/>
                    </a:lnR>
                    <a:lnT w="0">
                      <a:noFill/>
                    </a:lnT>
                    <a:lnB w="0">
                      <a:noFill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>
                          <a:solidFill>
                            <a:schemeClr val="tx1"/>
                          </a:solidFill>
                        </a:rPr>
                        <a:t>Who?</a:t>
                      </a:r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0">
                      <a:noFill/>
                    </a:lnL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>
                          <a:solidFill>
                            <a:schemeClr val="tx1"/>
                          </a:solidFill>
                        </a:rPr>
                        <a:t>Why?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>
                          <a:solidFill>
                            <a:schemeClr val="tx1"/>
                          </a:solidFill>
                        </a:rPr>
                        <a:t>How?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>
                          <a:solidFill>
                            <a:schemeClr val="tx1"/>
                          </a:solidFill>
                        </a:rPr>
                        <a:t>How much?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80788629"/>
                  </a:ext>
                </a:extLst>
              </a:tr>
              <a:tr h="634672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>
                          <a:solidFill>
                            <a:schemeClr val="tx1"/>
                          </a:solidFill>
                        </a:rPr>
                        <a:t>Who is impacted by the problem?</a:t>
                      </a:r>
                    </a:p>
                  </a:txBody>
                  <a:tcPr>
                    <a:lnL w="0">
                      <a:noFill/>
                    </a:lnL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>
                          <a:solidFill>
                            <a:schemeClr val="tx1"/>
                          </a:solidFill>
                        </a:rPr>
                        <a:t>Why is the problem happening?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>
                          <a:solidFill>
                            <a:schemeClr val="tx1"/>
                          </a:solidFill>
                        </a:rPr>
                        <a:t>How serious is the problem?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>
                          <a:solidFill>
                            <a:schemeClr val="tx1"/>
                          </a:solidFill>
                        </a:rPr>
                        <a:t>How much money is being lost?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6650194"/>
                  </a:ext>
                </a:extLst>
              </a:tr>
              <a:tr h="782269">
                <a:tc vMerge="1">
                  <a:txBody>
                    <a:bodyPr/>
                    <a:lstStyle/>
                    <a:p>
                      <a:endParaRPr lang="en-GB" sz="180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>
                          <a:solidFill>
                            <a:schemeClr val="tx1"/>
                          </a:solidFill>
                        </a:rPr>
                        <a:t>Owners Liam and Priya Patel</a:t>
                      </a:r>
                    </a:p>
                  </a:txBody>
                  <a:tcPr>
                    <a:lnL w="0">
                      <a:noFill/>
                    </a:lnL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>
                          <a:solidFill>
                            <a:schemeClr val="tx1"/>
                          </a:solidFill>
                        </a:rPr>
                        <a:t>Rising operational costs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>
                          <a:solidFill>
                            <a:schemeClr val="tx1"/>
                          </a:solidFill>
                        </a:rPr>
                        <a:t>Customers shift to more convenient and cheaper online options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>
                          <a:solidFill>
                            <a:schemeClr val="tx1"/>
                          </a:solidFill>
                        </a:rPr>
                        <a:t>30% drop in sales over 12 months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6584623"/>
                  </a:ext>
                </a:extLst>
              </a:tr>
              <a:tr h="149074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>
                          <a:solidFill>
                            <a:schemeClr val="tx1"/>
                          </a:solidFill>
                        </a:rPr>
                        <a:t>Potential staff</a:t>
                      </a:r>
                    </a:p>
                  </a:txBody>
                  <a:tcPr>
                    <a:lnL w="0">
                      <a:noFill/>
                    </a:lnL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>
                          <a:solidFill>
                            <a:schemeClr val="tx1"/>
                          </a:solidFill>
                        </a:rPr>
                        <a:t>Reduced customer traffic on the high street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>
                          <a:solidFill>
                            <a:schemeClr val="tx1"/>
                          </a:solidFill>
                        </a:rPr>
                        <a:t>Competitors attract clients with modern branding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>
                          <a:solidFill>
                            <a:schemeClr val="tx1"/>
                          </a:solidFill>
                        </a:rPr>
                        <a:t>Online orders have slightly increased but are not enough to  cover the losses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9326847"/>
                  </a:ext>
                </a:extLst>
              </a:tr>
              <a:tr h="1343142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>
                          <a:solidFill>
                            <a:schemeClr val="tx1"/>
                          </a:solidFill>
                        </a:rPr>
                        <a:t>Corporate clients</a:t>
                      </a:r>
                    </a:p>
                  </a:txBody>
                  <a:tcPr>
                    <a:lnL w="0">
                      <a:noFill/>
                    </a:lnL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>
                          <a:solidFill>
                            <a:schemeClr val="tx1"/>
                          </a:solidFill>
                        </a:rPr>
                        <a:t>Limited digital presence (outdated website, weak marketing strategy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>
                          <a:solidFill>
                            <a:schemeClr val="tx1"/>
                          </a:solidFill>
                        </a:rPr>
                        <a:t>Sustainability commitments increase costs, reducing price </a:t>
                      </a:r>
                      <a:r>
                        <a:rPr lang="en-GB" err="1">
                          <a:solidFill>
                            <a:schemeClr val="tx1"/>
                          </a:solidFill>
                        </a:rPr>
                        <a:t>competityviness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>
                          <a:solidFill>
                            <a:schemeClr val="tx1"/>
                          </a:solidFill>
                        </a:rPr>
                        <a:t>If the trend </a:t>
                      </a:r>
                      <a:r>
                        <a:rPr lang="en-GB" err="1">
                          <a:solidFill>
                            <a:schemeClr val="tx1"/>
                          </a:solidFill>
                        </a:rPr>
                        <a:t>continues,the</a:t>
                      </a:r>
                      <a:r>
                        <a:rPr lang="en-GB">
                          <a:solidFill>
                            <a:schemeClr val="tx1"/>
                          </a:solidFill>
                        </a:rPr>
                        <a:t> business risks financial instability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41160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215381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itle 1">
            <a:extLst>
              <a:ext uri="{FF2B5EF4-FFF2-40B4-BE49-F238E27FC236}">
                <a16:creationId xmlns:a16="http://schemas.microsoft.com/office/drawing/2014/main" id="{6DE0C122-C92F-483B-5771-AD7AFC6A97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5031" y="741391"/>
            <a:ext cx="4721913" cy="1194173"/>
          </a:xfrm>
        </p:spPr>
        <p:txBody>
          <a:bodyPr anchor="b">
            <a:normAutofit/>
          </a:bodyPr>
          <a:lstStyle/>
          <a:p>
            <a:r>
              <a:rPr lang="en-GB" sz="3200"/>
              <a:t>PESTEL ANALYSIS</a:t>
            </a:r>
          </a:p>
        </p:txBody>
      </p:sp>
      <p:sp>
        <p:nvSpPr>
          <p:cNvPr id="22" name="Content Placeholder 7">
            <a:extLst>
              <a:ext uri="{FF2B5EF4-FFF2-40B4-BE49-F238E27FC236}">
                <a16:creationId xmlns:a16="http://schemas.microsoft.com/office/drawing/2014/main" id="{7CD283F9-2780-ED04-C95D-8E80C97487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8478" y="1935599"/>
            <a:ext cx="4862589" cy="4045709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endParaRPr lang="en-US" sz="3200" b="1"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endParaRPr lang="en-US" sz="3200" b="1"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br>
              <a:rPr lang="en-US"/>
            </a:br>
            <a:endParaRPr lang="en-US" sz="3200">
              <a:latin typeface="Arial"/>
              <a:cs typeface="Arial"/>
            </a:endParaRPr>
          </a:p>
          <a:p>
            <a:endParaRPr lang="en-US" sz="2000"/>
          </a:p>
        </p:txBody>
      </p:sp>
      <p:pic>
        <p:nvPicPr>
          <p:cNvPr id="4" name="Content Placeholder 3" descr="A diagram of different colored circles&#10;&#10;AI-generated content may be incorrect.">
            <a:extLst>
              <a:ext uri="{FF2B5EF4-FFF2-40B4-BE49-F238E27FC236}">
                <a16:creationId xmlns:a16="http://schemas.microsoft.com/office/drawing/2014/main" id="{6B9B01FB-40B6-7F9C-C785-FFD4552187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5820" y="741391"/>
            <a:ext cx="5160680" cy="428255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4A65709-C687-A395-54CB-0F3E89A3EA06}"/>
              </a:ext>
            </a:extLst>
          </p:cNvPr>
          <p:cNvSpPr txBox="1"/>
          <p:nvPr/>
        </p:nvSpPr>
        <p:spPr>
          <a:xfrm>
            <a:off x="1" y="2145324"/>
            <a:ext cx="5087815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>
                <a:latin typeface="Arial"/>
                <a:cs typeface="Arial"/>
              </a:rPr>
              <a:t> </a:t>
            </a:r>
            <a:r>
              <a:rPr lang="en-US" sz="2000" b="1">
                <a:latin typeface="Arial"/>
                <a:ea typeface="+mn-lt"/>
                <a:cs typeface="+mn-lt"/>
              </a:rPr>
              <a:t>A PESTLE analysis examines how Political, Economic, Social, Technological, Legal, and Environmental external factors affect a business or an organization.</a:t>
            </a:r>
            <a:endParaRPr lang="en-US" sz="2000" b="1">
              <a:latin typeface="Arial"/>
              <a:cs typeface="Arial"/>
            </a:endParaRPr>
          </a:p>
          <a:p>
            <a:r>
              <a:rPr lang="en-US" sz="2000" b="1">
                <a:latin typeface="Arial"/>
                <a:cs typeface="Arial"/>
              </a:rPr>
              <a:t>Through this analysis, companies can better understand their environment and make more informed decisions</a:t>
            </a:r>
          </a:p>
          <a:p>
            <a:r>
              <a:rPr lang="en-US" sz="2000" b="1">
                <a:latin typeface="Arial"/>
                <a:cs typeface="Arial"/>
              </a:rPr>
              <a:t>(Makos,2024)</a:t>
            </a:r>
          </a:p>
        </p:txBody>
      </p:sp>
    </p:spTree>
    <p:extLst>
      <p:ext uri="{BB962C8B-B14F-4D97-AF65-F5344CB8AC3E}">
        <p14:creationId xmlns:p14="http://schemas.microsoft.com/office/powerpoint/2010/main" val="19665352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89116"/>
            <a:ext cx="10515600" cy="1179002"/>
          </a:xfrm>
        </p:spPr>
        <p:txBody>
          <a:bodyPr>
            <a:normAutofit fontScale="90000"/>
          </a:bodyPr>
          <a:lstStyle/>
          <a:p>
            <a:br>
              <a:rPr lang="en-GB" b="1" u="sng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u="sng"/>
            </a:br>
            <a:b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5781" y="485538"/>
            <a:ext cx="10988019" cy="6252143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Calibri" panose="020F0502020204030204"/>
              <a:ea typeface="Calibri" panose="020F0502020204030204"/>
              <a:cs typeface="Calibri" panose="020F0502020204030204"/>
            </a:endParaRP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34685183"/>
              </p:ext>
            </p:extLst>
          </p:nvPr>
        </p:nvGraphicFramePr>
        <p:xfrm>
          <a:off x="410307" y="117230"/>
          <a:ext cx="11211806" cy="6979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7875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1919148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903807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1906905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577811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2076260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939475"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Political  Factors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Economic Factors</a:t>
                      </a: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Social Factors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00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00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Legal Factors</a:t>
                      </a: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000">
                          <a:solidFill>
                            <a:schemeClr val="tx1"/>
                          </a:solidFill>
                        </a:rPr>
                        <a:t>Environmental Factors</a:t>
                      </a:r>
                    </a:p>
                  </a:txBody>
                  <a:tcPr>
                    <a:pattFill prst="pct40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4609298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600" b="1">
                          <a:latin typeface="Arial"/>
                        </a:rPr>
                        <a:t>After Brexit-more difficult and more expensive import of flowers and materials from the EU</a:t>
                      </a:r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endParaRPr lang="en-GB" sz="1400" b="1"/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600" b="1">
                          <a:latin typeface="Arial"/>
                        </a:rPr>
                        <a:t>Programs to support small and sustainable businesses</a:t>
                      </a:r>
                    </a:p>
                    <a:p>
                      <a:pPr marL="0" lvl="0" indent="0">
                        <a:buNone/>
                      </a:pPr>
                      <a:r>
                        <a:rPr lang="en-GB" sz="1600" b="1">
                          <a:latin typeface="Arial"/>
                        </a:rPr>
                        <a:t>(Gov.uk,2018)</a:t>
                      </a:r>
                    </a:p>
                    <a:p>
                      <a:pPr marL="0" lvl="0" indent="0">
                        <a:buNone/>
                      </a:pPr>
                      <a:endParaRPr lang="en-GB" sz="1400" b="1"/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600" b="1">
                          <a:latin typeface="Arial"/>
                        </a:rPr>
                        <a:t>Inflation and increased costs-energy, transport, </a:t>
                      </a:r>
                      <a:r>
                        <a:rPr lang="en-GB" sz="1600" b="1" err="1">
                          <a:latin typeface="Arial"/>
                        </a:rPr>
                        <a:t>rents,which</a:t>
                      </a:r>
                      <a:r>
                        <a:rPr lang="en-GB" sz="1600" b="1">
                          <a:latin typeface="Arial"/>
                        </a:rPr>
                        <a:t> reduces profits</a:t>
                      </a:r>
                      <a:endParaRPr lang="en-GB"/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endParaRPr lang="en-GB" sz="1400" b="1"/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endParaRPr lang="en-GB" sz="1400" b="1"/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600" b="1">
                          <a:latin typeface="Arial"/>
                        </a:rPr>
                        <a:t>Seasonality of demand-high sales on holidays(Valentine's Day, Mother's day),but weaker the rest of the time</a:t>
                      </a:r>
                    </a:p>
                    <a:p>
                      <a:endParaRPr lang="en-GB" sz="1400" b="1"/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600" b="1">
                          <a:latin typeface="Arial"/>
                        </a:rPr>
                        <a:t>Change in consumer </a:t>
                      </a:r>
                      <a:r>
                        <a:rPr lang="en-GB" sz="1600" b="1" err="1">
                          <a:latin typeface="Arial"/>
                        </a:rPr>
                        <a:t>behavior</a:t>
                      </a:r>
                      <a:r>
                        <a:rPr lang="en-GB" sz="1600" b="1">
                          <a:latin typeface="Arial"/>
                        </a:rPr>
                        <a:t> more people shop online and expect fast delivery</a:t>
                      </a:r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endParaRPr lang="en-GB" sz="1400" b="1"/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600" b="1">
                          <a:latin typeface="Arial"/>
                        </a:rPr>
                        <a:t>Social networks-</a:t>
                      </a:r>
                      <a:r>
                        <a:rPr lang="en-GB" sz="1600" b="1" err="1">
                          <a:latin typeface="Arial"/>
                        </a:rPr>
                        <a:t>Instagram,TikTok</a:t>
                      </a:r>
                      <a:r>
                        <a:rPr lang="en-GB" sz="1600" b="1">
                          <a:latin typeface="Arial"/>
                        </a:rPr>
                        <a:t> and </a:t>
                      </a:r>
                      <a:r>
                        <a:rPr lang="en-GB" sz="1600" b="1" err="1">
                          <a:latin typeface="Arial"/>
                        </a:rPr>
                        <a:t>Printerest</a:t>
                      </a:r>
                      <a:r>
                        <a:rPr lang="en-GB" sz="1600" b="1">
                          <a:latin typeface="Arial"/>
                        </a:rPr>
                        <a:t> are key marketing channels</a:t>
                      </a:r>
                    </a:p>
                    <a:p>
                      <a:endParaRPr lang="en-GB" sz="1400" b="1"/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600" b="1" i="0" u="none" strike="noStrike" noProof="0">
                          <a:solidFill>
                            <a:srgbClr val="111111"/>
                          </a:solidFill>
                          <a:latin typeface="Arial"/>
                        </a:rPr>
                        <a:t>Biotechnology played a significant role in developing new flower varieties that are more resistant to diseases, pests, and environmental stressors.</a:t>
                      </a:r>
                      <a:br>
                        <a:rPr lang="en-GB" sz="1600" b="1" i="0" u="none" strike="noStrike" noProof="0">
                          <a:solidFill>
                            <a:srgbClr val="111111"/>
                          </a:solidFill>
                          <a:latin typeface="Arial"/>
                        </a:rPr>
                      </a:br>
                      <a:r>
                        <a:rPr lang="en-GB" sz="1600" b="1" i="0" u="none" strike="noStrike" noProof="0">
                          <a:solidFill>
                            <a:srgbClr val="111111"/>
                          </a:solidFill>
                          <a:latin typeface="Arial"/>
                        </a:rPr>
                        <a:t>International Fresh Produce Association(International Fresh Produce Associate ,2025)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600" b="1"/>
                        <a:t>Online sales and delivery platforms</a:t>
                      </a:r>
                    </a:p>
                    <a:p>
                      <a:endParaRPr lang="en-GB" sz="1400" b="1"/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600" b="1">
                          <a:latin typeface="Arial"/>
                        </a:rPr>
                        <a:t>GDPR –personal data </a:t>
                      </a:r>
                      <a:r>
                        <a:rPr lang="en-GB" sz="1600" b="1" err="1">
                          <a:latin typeface="Arial"/>
                        </a:rPr>
                        <a:t>protecrion</a:t>
                      </a:r>
                      <a:r>
                        <a:rPr lang="en-GB" sz="1600" b="1">
                          <a:latin typeface="Arial"/>
                        </a:rPr>
                        <a:t> and security of electronic payments</a:t>
                      </a:r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endParaRPr lang="en-GB" sz="1400" b="1"/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600" b="1">
                          <a:latin typeface="Arial"/>
                        </a:rPr>
                        <a:t>Legal restrictions on single use plastic products</a:t>
                      </a:r>
                    </a:p>
                    <a:p>
                      <a:endParaRPr lang="en-GB" sz="1400" b="1"/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600" b="1">
                          <a:latin typeface="Arial"/>
                        </a:rPr>
                        <a:t>Climate change –affects flower </a:t>
                      </a:r>
                      <a:r>
                        <a:rPr lang="en-GB" sz="1600" b="1" err="1">
                          <a:latin typeface="Arial"/>
                        </a:rPr>
                        <a:t>production,imports</a:t>
                      </a:r>
                      <a:r>
                        <a:rPr lang="en-GB" sz="1600" b="1">
                          <a:latin typeface="Arial"/>
                        </a:rPr>
                        <a:t> and prices</a:t>
                      </a:r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endParaRPr lang="en-GB" sz="1600" b="1">
                        <a:latin typeface="Arial"/>
                      </a:endParaRPr>
                    </a:p>
                    <a:p>
                      <a:pPr marL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1600" b="1" i="0" u="none" strike="noStrike" noProof="0">
                        <a:solidFill>
                          <a:srgbClr val="000000"/>
                        </a:solidFill>
                        <a:latin typeface="Arial"/>
                      </a:endParaRPr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endParaRPr lang="en-GB" sz="1600" b="1">
                        <a:latin typeface="Arial"/>
                      </a:endParaRP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600" b="1" i="0" u="none" strike="noStrike" noProof="0">
                          <a:solidFill>
                            <a:srgbClr val="000000"/>
                          </a:solidFill>
                          <a:latin typeface="Arial"/>
                        </a:rPr>
                        <a:t>Customers want to know –where the flowers come </a:t>
                      </a:r>
                      <a:r>
                        <a:rPr lang="en-GB" sz="1600" b="1" i="0" u="none" strike="noStrike" noProof="0" err="1">
                          <a:solidFill>
                            <a:srgbClr val="000000"/>
                          </a:solidFill>
                          <a:latin typeface="Arial"/>
                        </a:rPr>
                        <a:t>from,how</a:t>
                      </a:r>
                      <a:r>
                        <a:rPr lang="en-GB" sz="1600" b="1" i="0" u="none" strike="noStrike" noProof="0">
                          <a:solidFill>
                            <a:srgbClr val="000000"/>
                          </a:solidFill>
                          <a:latin typeface="Arial"/>
                        </a:rPr>
                        <a:t> they are grown</a:t>
                      </a:r>
                      <a:endParaRPr lang="en-GB" sz="1400" b="1"/>
                    </a:p>
                    <a:p>
                      <a:endParaRPr lang="en-GB" sz="1400" b="1"/>
                    </a:p>
                  </a:txBody>
                  <a:tcPr>
                    <a:pattFill prst="pct40">
                      <a:fgClr>
                        <a:srgbClr val="0070C0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635366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FFF06E-B58E-7CB3-DBD0-DEF30C4D2D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653" y="33619"/>
            <a:ext cx="5614344" cy="2436624"/>
          </a:xfrm>
        </p:spPr>
        <p:txBody>
          <a:bodyPr anchor="ctr">
            <a:normAutofit/>
          </a:bodyPr>
          <a:lstStyle/>
          <a:p>
            <a:r>
              <a:rPr lang="en-GB" sz="4000" b="1" u="sng">
                <a:latin typeface="Arial"/>
                <a:cs typeface="Arial"/>
              </a:rPr>
              <a:t> Cause-andEffect  </a:t>
            </a:r>
            <a:endParaRPr lang="en-GB" sz="4000">
              <a:latin typeface="Arial"/>
              <a:cs typeface="Arial"/>
            </a:endParaRPr>
          </a:p>
          <a:p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0656B-52D3-6F34-B310-FEDF246C9D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1428" y="1385363"/>
            <a:ext cx="6264094" cy="4854716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r>
              <a:rPr lang="en-GB" sz="2000" b="1">
                <a:solidFill>
                  <a:srgbClr val="161D1A"/>
                </a:solidFill>
                <a:latin typeface="Arial"/>
                <a:ea typeface="+mn-lt"/>
                <a:cs typeface="+mn-lt"/>
              </a:rPr>
              <a:t>The cause and effect relationship is when one or more things happen as a result of something else.</a:t>
            </a:r>
            <a:endParaRPr lang="en-GB" sz="2000" b="1">
              <a:latin typeface="Arial"/>
              <a:ea typeface="Roboto"/>
              <a:cs typeface="Arial"/>
            </a:endParaRPr>
          </a:p>
          <a:p>
            <a:r>
              <a:rPr lang="en-US" sz="2000" b="1">
                <a:solidFill>
                  <a:srgbClr val="161D1A"/>
                </a:solidFill>
                <a:latin typeface="Arial"/>
                <a:ea typeface="+mn-lt"/>
                <a:cs typeface="+mn-lt"/>
              </a:rPr>
              <a:t>A cause is  an action that brings about a reaction—or reactions. A cause instigates an effect.</a:t>
            </a:r>
            <a:endParaRPr lang="en-GB" sz="2000" b="1">
              <a:latin typeface="Arial"/>
              <a:cs typeface="Arial"/>
            </a:endParaRPr>
          </a:p>
          <a:p>
            <a:r>
              <a:rPr lang="en-US" sz="2000" b="1">
                <a:solidFill>
                  <a:srgbClr val="111111"/>
                </a:solidFill>
                <a:latin typeface="Arial"/>
                <a:ea typeface="+mn-lt"/>
                <a:cs typeface="+mn-lt"/>
              </a:rPr>
              <a:t>An effect is a  result generated by one or more causes. Effects are outcomes.</a:t>
            </a:r>
            <a:br>
              <a:rPr lang="en-US" sz="2000" b="1">
                <a:latin typeface="Arial"/>
                <a:ea typeface="+mn-lt"/>
                <a:cs typeface="+mn-lt"/>
              </a:rPr>
            </a:br>
            <a:br>
              <a:rPr lang="en-US" sz="2000" b="1">
                <a:latin typeface="Arial"/>
              </a:rPr>
            </a:br>
            <a:r>
              <a:rPr lang="en-US" sz="2000">
                <a:solidFill>
                  <a:srgbClr val="2C3E50"/>
                </a:solidFill>
                <a:latin typeface="Arial"/>
                <a:ea typeface="+mn-lt"/>
                <a:cs typeface="+mn-lt"/>
              </a:rPr>
              <a:t>(</a:t>
            </a:r>
            <a:r>
              <a:rPr lang="en-US" sz="2000" err="1">
                <a:solidFill>
                  <a:srgbClr val="2C3E50"/>
                </a:solidFill>
                <a:latin typeface="Arial"/>
                <a:ea typeface="+mn-lt"/>
                <a:cs typeface="+mn-lt"/>
              </a:rPr>
              <a:t>Bressmer</a:t>
            </a:r>
            <a:r>
              <a:rPr lang="en-US" sz="2000">
                <a:solidFill>
                  <a:srgbClr val="2C3E50"/>
                </a:solidFill>
                <a:latin typeface="Arial"/>
                <a:ea typeface="+mn-lt"/>
                <a:cs typeface="+mn-lt"/>
              </a:rPr>
              <a:t>, 2022)</a:t>
            </a:r>
            <a:br>
              <a:rPr lang="en-US" sz="2000" b="1">
                <a:latin typeface="Arial"/>
              </a:rPr>
            </a:br>
            <a:br>
              <a:rPr lang="en-GB" sz="2000" b="1">
                <a:latin typeface="Arial"/>
                <a:ea typeface="Roboto"/>
                <a:cs typeface="Roboto"/>
              </a:rPr>
            </a:br>
            <a:endParaRPr lang="en-US" sz="2000">
              <a:solidFill>
                <a:srgbClr val="2C3E50"/>
              </a:solidFill>
              <a:latin typeface="Arial"/>
              <a:cs typeface="Arial"/>
            </a:endParaRPr>
          </a:p>
          <a:p>
            <a:r>
              <a:rPr lang="en-GB" sz="2000" b="1">
                <a:latin typeface="Arial"/>
                <a:cs typeface="Arial"/>
              </a:rPr>
              <a:t>It is most often used as a Fishbone diagram and visually presents  diagram and visually presents all possible causes,  grouped into categories such  categories such as people, processes, materials, and technologies.</a:t>
            </a:r>
            <a:endParaRPr lang="en-GB" sz="2000">
              <a:latin typeface="Arial"/>
              <a:cs typeface="Arial"/>
            </a:endParaRPr>
          </a:p>
          <a:p>
            <a:endParaRPr lang="en-GB" sz="1400"/>
          </a:p>
        </p:txBody>
      </p:sp>
      <p:pic>
        <p:nvPicPr>
          <p:cNvPr id="4" name="Picture 3" descr="Download Watercolor Background with White Flowers and Green Leaves ...">
            <a:extLst>
              <a:ext uri="{FF2B5EF4-FFF2-40B4-BE49-F238E27FC236}">
                <a16:creationId xmlns:a16="http://schemas.microsoft.com/office/drawing/2014/main" id="{DE385DCB-6059-4F35-CFCC-0E2C3BD0B4A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2342" b="-1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6772912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What is a Fishbone Diagram? A Guide to Problem-Solving – HKMLC Smart Board">
            <a:extLst>
              <a:ext uri="{FF2B5EF4-FFF2-40B4-BE49-F238E27FC236}">
                <a16:creationId xmlns:a16="http://schemas.microsoft.com/office/drawing/2014/main" id="{1798DD34-A1DE-B2C0-3EA4-13491D3F844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6" r="1899"/>
          <a:stretch>
            <a:fillRect/>
          </a:stretch>
        </p:blipFill>
        <p:spPr bwMode="auto">
          <a:xfrm>
            <a:off x="1915344" y="1620283"/>
            <a:ext cx="7677452" cy="360636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505395B-EB6B-5ED1-186D-E017DA15A205}"/>
              </a:ext>
            </a:extLst>
          </p:cNvPr>
          <p:cNvSpPr txBox="1"/>
          <p:nvPr/>
        </p:nvSpPr>
        <p:spPr>
          <a:xfrm>
            <a:off x="827129" y="275265"/>
            <a:ext cx="10287636" cy="58477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3200" b="1" u="sng">
                <a:latin typeface="Arial"/>
                <a:cs typeface="Arial"/>
              </a:rPr>
              <a:t> Cause-and Effect diagram </a:t>
            </a:r>
            <a:endParaRPr lang="en-GB" sz="3200">
              <a:latin typeface="Arial"/>
              <a:cs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C7EAD10-E7C2-9617-3CF4-BC08F064F9B9}"/>
              </a:ext>
            </a:extLst>
          </p:cNvPr>
          <p:cNvSpPr txBox="1"/>
          <p:nvPr/>
        </p:nvSpPr>
        <p:spPr>
          <a:xfrm>
            <a:off x="9223544" y="3430122"/>
            <a:ext cx="1406769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30% decline in Green Haven Florists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ECE84CF-8917-9254-1B12-2F7B594E6EE4}"/>
              </a:ext>
            </a:extLst>
          </p:cNvPr>
          <p:cNvSpPr txBox="1"/>
          <p:nvPr/>
        </p:nvSpPr>
        <p:spPr>
          <a:xfrm>
            <a:off x="6602831" y="2133739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Short staff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2C28B4C-A34A-0E93-AD76-8CF1EDF6770F}"/>
              </a:ext>
            </a:extLst>
          </p:cNvPr>
          <p:cNvSpPr txBox="1"/>
          <p:nvPr/>
        </p:nvSpPr>
        <p:spPr>
          <a:xfrm>
            <a:off x="4152946" y="1998517"/>
            <a:ext cx="160606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Arial"/>
                <a:cs typeface="Arial"/>
              </a:rPr>
              <a:t>The website is slow and difficult to use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DF65EAE-6A7F-801C-B458-04CE70CB33C2}"/>
              </a:ext>
            </a:extLst>
          </p:cNvPr>
          <p:cNvSpPr txBox="1"/>
          <p:nvPr/>
        </p:nvSpPr>
        <p:spPr>
          <a:xfrm>
            <a:off x="1650336" y="2140762"/>
            <a:ext cx="330590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Lack of online sales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5606DF6-D9AB-5C25-09E1-9452931A1C57}"/>
              </a:ext>
            </a:extLst>
          </p:cNvPr>
          <p:cNvSpPr txBox="1"/>
          <p:nvPr/>
        </p:nvSpPr>
        <p:spPr>
          <a:xfrm>
            <a:off x="6465513" y="4391701"/>
            <a:ext cx="2181225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Aptos"/>
                <a:cs typeface="Arial"/>
              </a:rPr>
              <a:t>Climate change –affects flower </a:t>
            </a:r>
            <a:r>
              <a:rPr lang="en-GB" b="1" err="1">
                <a:latin typeface="Aptos"/>
                <a:cs typeface="Arial"/>
              </a:rPr>
              <a:t>production,imports</a:t>
            </a:r>
            <a:r>
              <a:rPr lang="en-GB" b="1">
                <a:latin typeface="Aptos"/>
                <a:cs typeface="Arial"/>
              </a:rPr>
              <a:t> and prices</a:t>
            </a:r>
            <a:endParaRPr lang="en-US">
              <a:latin typeface="Aptos"/>
            </a:endParaRPr>
          </a:p>
          <a:p>
            <a:endParaRPr lang="en-GB" b="1">
              <a:latin typeface="Aptos"/>
              <a:cs typeface="Arial"/>
            </a:endParaRPr>
          </a:p>
          <a:p>
            <a:pPr algn="l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81D0127-2456-8F9F-99F4-2C31E5EDE925}"/>
              </a:ext>
            </a:extLst>
          </p:cNvPr>
          <p:cNvSpPr txBox="1"/>
          <p:nvPr/>
        </p:nvSpPr>
        <p:spPr>
          <a:xfrm>
            <a:off x="1670526" y="4165006"/>
            <a:ext cx="198183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Biodegradable wrapping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A39A04F-F92E-F8D7-BC95-B77054FEE2D1}"/>
              </a:ext>
            </a:extLst>
          </p:cNvPr>
          <p:cNvSpPr txBox="1"/>
          <p:nvPr/>
        </p:nvSpPr>
        <p:spPr>
          <a:xfrm>
            <a:off x="3855720" y="3810000"/>
            <a:ext cx="240792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The advertising campaigns is not tracked</a:t>
            </a:r>
          </a:p>
        </p:txBody>
      </p:sp>
    </p:spTree>
    <p:extLst>
      <p:ext uri="{BB962C8B-B14F-4D97-AF65-F5344CB8AC3E}">
        <p14:creationId xmlns:p14="http://schemas.microsoft.com/office/powerpoint/2010/main" val="17807301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F08DF4-197F-9E36-41F6-4155D3DBD4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2869" y="741391"/>
            <a:ext cx="4019089" cy="842998"/>
          </a:xfrm>
        </p:spPr>
        <p:txBody>
          <a:bodyPr anchor="b">
            <a:normAutofit/>
          </a:bodyPr>
          <a:lstStyle/>
          <a:p>
            <a:r>
              <a:rPr lang="en-GB" sz="4000"/>
              <a:t>The Key Finding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8F2C61-70BA-7319-E402-546FDB17E0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9163" y="2533476"/>
            <a:ext cx="6114588" cy="3537478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GB" sz="2000" b="1">
                <a:latin typeface="Arial"/>
                <a:cs typeface="Arial"/>
              </a:rPr>
              <a:t>Key Finding1.Sales in physical stores dropped by 30% because fewer customers visit the shop and more buy online</a:t>
            </a:r>
          </a:p>
          <a:p>
            <a:pPr marL="0" indent="0">
              <a:buNone/>
            </a:pPr>
            <a:endParaRPr lang="en-GB" sz="1400"/>
          </a:p>
          <a:p>
            <a:pPr marL="0" indent="0">
              <a:buNone/>
            </a:pPr>
            <a:r>
              <a:rPr lang="en-GB" sz="2000" b="1">
                <a:latin typeface="Arial"/>
                <a:cs typeface="Arial"/>
              </a:rPr>
              <a:t>-Key Finding 2.Rising costs from inflation and supply issues.</a:t>
            </a:r>
          </a:p>
          <a:p>
            <a:pPr marL="0" indent="0">
              <a:buNone/>
            </a:pPr>
            <a:endParaRPr lang="en-GB" sz="1400"/>
          </a:p>
          <a:p>
            <a:pPr marL="0" indent="0">
              <a:buNone/>
            </a:pPr>
            <a:r>
              <a:rPr lang="en-GB" sz="2000" b="1">
                <a:latin typeface="Arial"/>
                <a:cs typeface="Arial"/>
              </a:rPr>
              <a:t>-Key Finding 3. Weak online presence, outdated website, and poor marketing</a:t>
            </a:r>
          </a:p>
          <a:p>
            <a:pPr marL="0" indent="0">
              <a:buNone/>
            </a:pPr>
            <a:endParaRPr lang="en-GB" sz="1400"/>
          </a:p>
          <a:p>
            <a:pPr marL="0" indent="0">
              <a:buNone/>
            </a:pPr>
            <a:r>
              <a:rPr lang="en-GB" sz="2000" b="1">
                <a:latin typeface="Arial"/>
                <a:cs typeface="Arial"/>
              </a:rPr>
              <a:t>-Key Finding 4.New  competitors with low prices and strong social media pressure the business</a:t>
            </a:r>
          </a:p>
          <a:p>
            <a:pPr marL="0" indent="0">
              <a:buNone/>
            </a:pPr>
            <a:endParaRPr lang="en-GB" sz="1400"/>
          </a:p>
        </p:txBody>
      </p:sp>
      <p:pic>
        <p:nvPicPr>
          <p:cNvPr id="4" name="Picture 3" descr="Simple Flower Designs For Drawing">
            <a:extLst>
              <a:ext uri="{FF2B5EF4-FFF2-40B4-BE49-F238E27FC236}">
                <a16:creationId xmlns:a16="http://schemas.microsoft.com/office/drawing/2014/main" id="{BD53E637-0175-671A-57D9-DF1B28FA9BA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34" r="7477"/>
          <a:stretch>
            <a:fillRect/>
          </a:stretch>
        </p:blipFill>
        <p:spPr>
          <a:xfrm>
            <a:off x="6096000" y="10"/>
            <a:ext cx="6095999" cy="6857990"/>
          </a:xfrm>
          <a:prstGeom prst="rect">
            <a:avLst/>
          </a:pr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AE3A741D-C19B-960A-5803-1C58871478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369424" y="3028872"/>
            <a:ext cx="1559464" cy="6106313"/>
          </a:xfrm>
          <a:prstGeom prst="rect">
            <a:avLst/>
          </a:prstGeom>
          <a:gradFill>
            <a:gsLst>
              <a:gs pos="0">
                <a:schemeClr val="accent5">
                  <a:alpha val="77000"/>
                </a:schemeClr>
              </a:gs>
              <a:gs pos="57000">
                <a:schemeClr val="accent5">
                  <a:lumMod val="60000"/>
                  <a:lumOff val="40000"/>
                  <a:alpha val="0"/>
                </a:schemeClr>
              </a:gs>
            </a:gsLst>
            <a:lin ang="111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9C3A50E9-9119-7BC3-083B-2D84CCC78E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15441" y="-3760"/>
            <a:ext cx="2176557" cy="6857999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40000">
                <a:schemeClr val="accent2">
                  <a:alpha val="0"/>
                </a:schemeClr>
              </a:gs>
            </a:gsLst>
            <a:lin ang="11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DC39DE25-0E4E-0AA7-0932-1D78C2372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6096000" y="5502302"/>
            <a:ext cx="6106314" cy="1359456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9000"/>
                </a:schemeClr>
              </a:gs>
              <a:gs pos="38000">
                <a:schemeClr val="accent5">
                  <a:lumMod val="60000"/>
                  <a:lumOff val="40000"/>
                  <a:alpha val="0"/>
                </a:schemeClr>
              </a:gs>
            </a:gsLst>
            <a:lin ang="42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8D6EA299-0840-6DEA-E670-C49AEBC87E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9026892" y="2939627"/>
            <a:ext cx="3162908" cy="3914612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</a:schemeClr>
              </a:gs>
              <a:gs pos="51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43802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10,905 BEST Teal Flower Background IMAGES, STOCK PHOTOS &amp; VECTORS ...">
            <a:extLst>
              <a:ext uri="{FF2B5EF4-FFF2-40B4-BE49-F238E27FC236}">
                <a16:creationId xmlns:a16="http://schemas.microsoft.com/office/drawing/2014/main" id="{086159E6-399A-6F96-92B1-A7692D26F52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882" b="-1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0699" y="365125"/>
            <a:ext cx="10893100" cy="1899912"/>
          </a:xfrm>
        </p:spPr>
        <p:txBody>
          <a:bodyPr>
            <a:normAutofit/>
          </a:bodyPr>
          <a:lstStyle/>
          <a:p>
            <a:r>
              <a:rPr lang="en-GB" sz="4000" b="1"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82758" y="394733"/>
            <a:ext cx="7329629" cy="6689906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sz="2000">
                <a:latin typeface="Arial"/>
                <a:ea typeface="Calibri"/>
                <a:cs typeface="Calibri"/>
              </a:rPr>
              <a:t>GOV.UK (2018). </a:t>
            </a:r>
            <a:r>
              <a:rPr lang="en-GB" sz="2000" i="1">
                <a:latin typeface="Arial"/>
                <a:ea typeface="Calibri"/>
                <a:cs typeface="Calibri"/>
              </a:rPr>
              <a:t>What support is available for my small business?</a:t>
            </a:r>
            <a:r>
              <a:rPr lang="en-GB" sz="2000">
                <a:latin typeface="Arial"/>
                <a:ea typeface="Calibri"/>
                <a:cs typeface="Calibri"/>
              </a:rPr>
              <a:t> [online] GOV.UK. Available at: </a:t>
            </a:r>
            <a:r>
              <a:rPr lang="en-GB" sz="2000">
                <a:latin typeface="Arial"/>
                <a:ea typeface="Calibri"/>
                <a:cs typeface="Calibri"/>
                <a:hlinkClick r:id="rId3"/>
              </a:rPr>
              <a:t>https://www.gov.uk/government/news/what-support-is-available-for-my-small-business</a:t>
            </a:r>
            <a:r>
              <a:rPr lang="en-GB" sz="2000">
                <a:latin typeface="Arial"/>
                <a:ea typeface="Calibri"/>
                <a:cs typeface="Calibri"/>
              </a:rPr>
              <a:t>.</a:t>
            </a:r>
            <a:endParaRPr lang="en-GB" sz="2000">
              <a:latin typeface="Arial"/>
              <a:ea typeface="DengXian"/>
              <a:cs typeface="Arial"/>
            </a:endParaRPr>
          </a:p>
          <a:p>
            <a:r>
              <a:rPr lang="en-GB" sz="1100">
                <a:latin typeface="Calibri"/>
                <a:ea typeface="Calibri"/>
                <a:cs typeface="Calibri"/>
              </a:rPr>
              <a:t>‌</a:t>
            </a:r>
            <a:endParaRPr lang="en-GB" sz="1100"/>
          </a:p>
          <a:p>
            <a:r>
              <a:rPr lang="en-GB" sz="2000" b="1">
                <a:latin typeface="Arial"/>
                <a:ea typeface="Calibri"/>
                <a:cs typeface="Calibri"/>
              </a:rPr>
              <a:t>International Fresh Produce Association. (2025). </a:t>
            </a:r>
            <a:r>
              <a:rPr lang="en-GB" sz="2000" b="1" i="1">
                <a:latin typeface="Arial"/>
                <a:ea typeface="Calibri"/>
                <a:cs typeface="Calibri"/>
              </a:rPr>
              <a:t>2025 Floral Industry Trends</a:t>
            </a:r>
            <a:r>
              <a:rPr lang="en-GB" sz="2000" b="1">
                <a:latin typeface="Arial"/>
                <a:ea typeface="Calibri"/>
                <a:cs typeface="Calibri"/>
              </a:rPr>
              <a:t>. [online] Available at: </a:t>
            </a:r>
            <a:r>
              <a:rPr lang="en-GB" sz="2000" b="1">
                <a:latin typeface="Arial"/>
                <a:ea typeface="Calibri"/>
                <a:cs typeface="Calibri"/>
                <a:hlinkClick r:id="rId4"/>
              </a:rPr>
              <a:t>https://www.freshproduce.com/resources/floral/2025-floral-industry-trends/</a:t>
            </a:r>
            <a:r>
              <a:rPr lang="en-GB" sz="2000" b="1">
                <a:latin typeface="Arial"/>
                <a:ea typeface="Calibri"/>
                <a:cs typeface="Calibri"/>
              </a:rPr>
              <a:t>.</a:t>
            </a:r>
            <a:endParaRPr lang="en-GB" sz="2000" b="1">
              <a:latin typeface="Arial"/>
              <a:ea typeface="DengXian"/>
              <a:cs typeface="Arial"/>
            </a:endParaRPr>
          </a:p>
          <a:p>
            <a:endParaRPr lang="en-GB" sz="1100">
              <a:latin typeface="Calibri"/>
              <a:ea typeface="Calibri"/>
              <a:cs typeface="Calibri"/>
            </a:endParaRPr>
          </a:p>
          <a:p>
            <a:r>
              <a:rPr lang="en-GB" sz="2000">
                <a:latin typeface="Arial"/>
                <a:ea typeface="DengXian"/>
                <a:cs typeface="Times New Roman"/>
              </a:rPr>
              <a:t>Makos, J. (2024). </a:t>
            </a:r>
            <a:r>
              <a:rPr lang="en-GB" sz="2000" i="1">
                <a:latin typeface="Arial"/>
                <a:ea typeface="DengXian"/>
                <a:cs typeface="Times New Roman"/>
              </a:rPr>
              <a:t>What Is PESTLE Analysis? A Tool for Business Analysis</a:t>
            </a:r>
            <a:r>
              <a:rPr lang="en-GB" sz="2000">
                <a:latin typeface="Arial"/>
                <a:ea typeface="DengXian"/>
                <a:cs typeface="Times New Roman"/>
              </a:rPr>
              <a:t>. [online] PESTLE Analysis. Available at: </a:t>
            </a:r>
            <a:r>
              <a:rPr lang="en-GB" sz="2000">
                <a:latin typeface="Arial"/>
                <a:ea typeface="DengXian"/>
                <a:cs typeface="Times New Roman"/>
                <a:hlinkClick r:id="rId5"/>
              </a:rPr>
              <a:t>https://pestleanalysis.com/what-is-pestle-analysis/</a:t>
            </a:r>
            <a:r>
              <a:rPr lang="en-GB" sz="2000">
                <a:latin typeface="Arial"/>
                <a:ea typeface="DengXian"/>
                <a:cs typeface="Times New Roman"/>
              </a:rPr>
              <a:t>.</a:t>
            </a:r>
            <a:endParaRPr lang="en-GB" sz="2000">
              <a:latin typeface="Arial"/>
              <a:ea typeface="DengXian"/>
              <a:cs typeface="Arial"/>
            </a:endParaRPr>
          </a:p>
          <a:p>
            <a:endParaRPr lang="en-GB" sz="2000">
              <a:latin typeface="Arial"/>
              <a:ea typeface="DengXian"/>
              <a:cs typeface="Times New Roman"/>
            </a:endParaRPr>
          </a:p>
          <a:p>
            <a:r>
              <a:rPr lang="en-GB" sz="2000" err="1">
                <a:latin typeface="Arial"/>
                <a:ea typeface="Calibri"/>
                <a:cs typeface="Calibri"/>
              </a:rPr>
              <a:t>Bressmer</a:t>
            </a:r>
            <a:r>
              <a:rPr lang="en-GB" sz="2000">
                <a:latin typeface="Arial"/>
                <a:ea typeface="Calibri"/>
                <a:cs typeface="Calibri"/>
              </a:rPr>
              <a:t>, A. (2022). </a:t>
            </a:r>
            <a:r>
              <a:rPr lang="en-GB" sz="2000" i="1">
                <a:latin typeface="Arial"/>
                <a:ea typeface="Calibri"/>
                <a:cs typeface="Calibri"/>
              </a:rPr>
              <a:t>Cause and Effect: Definition, Meaning, and Examples</a:t>
            </a:r>
            <a:r>
              <a:rPr lang="en-GB" sz="2000">
                <a:latin typeface="Arial"/>
                <a:ea typeface="Calibri"/>
                <a:cs typeface="Calibri"/>
              </a:rPr>
              <a:t>. [online] prowritingaid.com. Available at: </a:t>
            </a:r>
            <a:r>
              <a:rPr lang="en-GB" sz="2000">
                <a:latin typeface="Arial"/>
                <a:ea typeface="Calibri"/>
                <a:cs typeface="Calibri"/>
                <a:hlinkClick r:id="rId6"/>
              </a:rPr>
              <a:t>https://prowritingaid.com/cause-and-effect</a:t>
            </a:r>
            <a:r>
              <a:rPr lang="en-GB" sz="2000">
                <a:latin typeface="Arial"/>
                <a:ea typeface="Calibri"/>
                <a:cs typeface="Calibri"/>
              </a:rPr>
              <a:t>.</a:t>
            </a:r>
          </a:p>
          <a:p>
            <a:endParaRPr lang="en-GB" sz="2000">
              <a:latin typeface="Calibri"/>
              <a:ea typeface="Calibri"/>
              <a:cs typeface="Calibri"/>
            </a:endParaRPr>
          </a:p>
          <a:p>
            <a:r>
              <a:rPr lang="en-GB" sz="2000">
                <a:latin typeface="Arial"/>
                <a:ea typeface="Calibri"/>
                <a:cs typeface="Calibri"/>
              </a:rPr>
              <a:t>‌Indeed Career Guide. (2022). </a:t>
            </a:r>
            <a:r>
              <a:rPr lang="en-GB" sz="2000" i="1">
                <a:latin typeface="Arial"/>
                <a:ea typeface="Calibri"/>
                <a:cs typeface="Calibri"/>
              </a:rPr>
              <a:t>What Is a 5W2H Analysis? (And How To Use One Effectively)</a:t>
            </a:r>
            <a:r>
              <a:rPr lang="en-GB" sz="2000">
                <a:latin typeface="Arial"/>
                <a:ea typeface="Calibri"/>
                <a:cs typeface="Calibri"/>
              </a:rPr>
              <a:t>. [online] Available at: </a:t>
            </a:r>
            <a:r>
              <a:rPr lang="en-GB" sz="2000">
                <a:latin typeface="Arial"/>
                <a:ea typeface="Calibri"/>
                <a:cs typeface="Calibri"/>
                <a:hlinkClick r:id="rId7"/>
              </a:rPr>
              <a:t>https://www.indeed.com/career-advice/career-development/5w2h-analysis</a:t>
            </a:r>
            <a:r>
              <a:rPr lang="en-GB" sz="2000">
                <a:latin typeface="Arial"/>
                <a:ea typeface="Calibri"/>
                <a:cs typeface="Calibri"/>
              </a:rPr>
              <a:t>.</a:t>
            </a:r>
          </a:p>
          <a:p>
            <a:r>
              <a:rPr lang="en-GB" sz="2000">
                <a:latin typeface="Calibri"/>
                <a:ea typeface="Calibri"/>
                <a:cs typeface="Calibri"/>
              </a:rPr>
              <a:t>‌</a:t>
            </a:r>
            <a:endParaRPr lang="en-GB"/>
          </a:p>
          <a:p>
            <a:endParaRPr lang="en-GB" sz="2000">
              <a:latin typeface="Calibri"/>
              <a:ea typeface="Calibri"/>
              <a:cs typeface="Calibri"/>
            </a:endParaRPr>
          </a:p>
          <a:p>
            <a:endParaRPr lang="en-GB" sz="2000">
              <a:effectLst/>
              <a:latin typeface="Arial"/>
              <a:ea typeface="DengXian"/>
              <a:cs typeface="Arial"/>
            </a:endParaRPr>
          </a:p>
          <a:p>
            <a:endParaRPr lang="en-GB" sz="110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endParaRPr lang="en-GB" sz="110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10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White Dandelion Background">
            <a:extLst>
              <a:ext uri="{FF2B5EF4-FFF2-40B4-BE49-F238E27FC236}">
                <a16:creationId xmlns:a16="http://schemas.microsoft.com/office/drawing/2014/main" id="{F9771513-31A5-2523-F4B4-A6632E3693A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8907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16EAB7-A159-754E-4D36-DBDB02BAFF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</a:rPr>
              <a:t>Thank you for your listening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938289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15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PowerPoint Presentation</vt:lpstr>
      <vt:lpstr>PowerPoint Presentation</vt:lpstr>
      <vt:lpstr>PowerPoint Presentation</vt:lpstr>
      <vt:lpstr>Overview of Green Haven Florists  </vt:lpstr>
      <vt:lpstr>5W2H model</vt:lpstr>
      <vt:lpstr>Insight into the problem</vt:lpstr>
      <vt:lpstr>PowerPoint Presentation</vt:lpstr>
      <vt:lpstr>PowerPoint Presentation</vt:lpstr>
      <vt:lpstr>PESTEL ANALYSIS</vt:lpstr>
      <vt:lpstr>   </vt:lpstr>
      <vt:lpstr> Cause-andEffect   </vt:lpstr>
      <vt:lpstr>PowerPoint Presentation</vt:lpstr>
      <vt:lpstr>The Key Finding</vt:lpstr>
      <vt:lpstr>Reference List:</vt:lpstr>
      <vt:lpstr>Thank you for your listening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2025-09-17T11:39:43Z</dcterms:created>
  <dcterms:modified xsi:type="dcterms:W3CDTF">2025-10-09T19:34:38Z</dcterms:modified>
</cp:coreProperties>
</file>