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A3A52-095E-4217-A222-719117792582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4CD66-4A94-4917-8FCC-34B98E87A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0305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A3A52-095E-4217-A222-719117792582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4CD66-4A94-4917-8FCC-34B98E87A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4018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A3A52-095E-4217-A222-719117792582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4CD66-4A94-4917-8FCC-34B98E87A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4274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A3A52-095E-4217-A222-719117792582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4CD66-4A94-4917-8FCC-34B98E87A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0925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A3A52-095E-4217-A222-719117792582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4CD66-4A94-4917-8FCC-34B98E87A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8551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A3A52-095E-4217-A222-719117792582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4CD66-4A94-4917-8FCC-34B98E87A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256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A3A52-095E-4217-A222-719117792582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4CD66-4A94-4917-8FCC-34B98E87A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076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A3A52-095E-4217-A222-719117792582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4CD66-4A94-4917-8FCC-34B98E87A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7708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A20A3A52-095E-4217-A222-719117792582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C854CD66-4A94-4917-8FCC-34B98E87A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314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A3A52-095E-4217-A222-719117792582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4CD66-4A94-4917-8FCC-34B98E87A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3262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A3A52-095E-4217-A222-719117792582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4CD66-4A94-4917-8FCC-34B98E87A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4553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A3A52-095E-4217-A222-719117792582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4CD66-4A94-4917-8FCC-34B98E87A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0647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A3A52-095E-4217-A222-719117792582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4CD66-4A94-4917-8FCC-34B98E87A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431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A3A52-095E-4217-A222-719117792582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4CD66-4A94-4917-8FCC-34B98E87A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547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A3A52-095E-4217-A222-719117792582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4CD66-4A94-4917-8FCC-34B98E87A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551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A3A52-095E-4217-A222-719117792582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4CD66-4A94-4917-8FCC-34B98E87A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571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A3A52-095E-4217-A222-719117792582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4CD66-4A94-4917-8FCC-34B98E87A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8286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A20A3A52-095E-4217-A222-719117792582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C854CD66-4A94-4917-8FCC-34B98E87A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08147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4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0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4.png"/><Relationship Id="rId5" Type="http://schemas.openxmlformats.org/officeDocument/2006/relationships/image" Target="../media/image11.png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4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7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amt-lab.org/blog/2023/7/tiktok-part-1-ai-algorithms-and-the-censorship-of-content" TargetMode="External"/><Relationship Id="rId2" Type="http://schemas.openxmlformats.org/officeDocument/2006/relationships/hyperlink" Target="https://www.smh.com.au/lifestyle/health-and-wellness/online-wellness-claims-are-often-utter-bunk-here-s-how-to-spot-a-fake-20230404-p5cy0u.h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zazzlemedia.co.uk/blog/coca-cola-digital-marketing" TargetMode="External"/><Relationship Id="rId5" Type="http://schemas.openxmlformats.org/officeDocument/2006/relationships/hyperlink" Target="https://doi.org/10.18178/joams.7.2.59-63" TargetMode="External"/><Relationship Id="rId4" Type="http://schemas.openxmlformats.org/officeDocument/2006/relationships/hyperlink" Target="https://www.tiktok.com/legal/page/row/terms-of-service/e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9E9340-9E16-3061-75BE-5D8BE73E36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012" y="4363271"/>
            <a:ext cx="8676222" cy="1066801"/>
          </a:xfrm>
        </p:spPr>
        <p:txBody>
          <a:bodyPr>
            <a:normAutofit/>
          </a:bodyPr>
          <a:lstStyle/>
          <a:p>
            <a:r>
              <a:rPr lang="en-GB" dirty="0">
                <a:latin typeface="Arial Black" panose="020B0A04020102020204" pitchFamily="34" charset="0"/>
              </a:rPr>
              <a:t>Tik Tok for Business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3C2792-618B-08F8-31F1-DFC376ACDE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1012" y="5516211"/>
            <a:ext cx="8676222" cy="722243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600" dirty="0">
                <a:latin typeface="Arial Black" panose="020B0A04020102020204" pitchFamily="34" charset="0"/>
              </a:rPr>
              <a:t>Student name: Ionel Zamfir 	     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 Black" panose="020B0A04020102020204" pitchFamily="34" charset="0"/>
              </a:rPr>
              <a:t>Student ID number: 2416904</a:t>
            </a:r>
            <a:r>
              <a:rPr lang="en-GB" sz="1500" dirty="0">
                <a:latin typeface="Arial Black" panose="020B0A04020102020204" pitchFamily="34" charset="0"/>
              </a:rPr>
              <a:t>	</a:t>
            </a:r>
          </a:p>
          <a:p>
            <a:pPr>
              <a:lnSpc>
                <a:spcPct val="90000"/>
              </a:lnSpc>
            </a:pPr>
            <a:endParaRPr lang="en-GB" sz="15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B723B12-616A-30CF-2250-CA1DB9BACB2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5884" r="2" b="5541"/>
          <a:stretch/>
        </p:blipFill>
        <p:spPr>
          <a:xfrm>
            <a:off x="0" y="-1116824"/>
            <a:ext cx="7574515" cy="4273816"/>
          </a:xfrm>
          <a:prstGeom prst="rect">
            <a:avLst/>
          </a:prstGeom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reflection blurRad="6350" stA="50000" endA="295" endPos="92000" dist="101600" dir="5400000" sy="-100000" algn="bl" rotWithShape="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D2C9654-3BB5-6729-8340-5003072AAE3D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9538" r="19958" b="-1"/>
          <a:stretch/>
        </p:blipFill>
        <p:spPr>
          <a:xfrm>
            <a:off x="7574535" y="10"/>
            <a:ext cx="4617465" cy="4273816"/>
          </a:xfrm>
          <a:prstGeom prst="rect">
            <a:avLst/>
          </a:prstGeom>
          <a:effectLst>
            <a:reflection blurRad="6350" stA="50000" endA="295" endPos="92000" dist="101600" dir="5400000" sy="-100000" algn="bl" rotWithShape="0"/>
          </a:effectLst>
        </p:spPr>
      </p:pic>
      <p:pic>
        <p:nvPicPr>
          <p:cNvPr id="6" name="Slide 1">
            <a:hlinkClick r:id="" action="ppaction://media"/>
            <a:extLst>
              <a:ext uri="{FF2B5EF4-FFF2-40B4-BE49-F238E27FC236}">
                <a16:creationId xmlns:a16="http://schemas.microsoft.com/office/drawing/2014/main" id="{6C5F29B2-25B5-8187-BF75-031D9640DC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687513" y="583088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4258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691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5A337AD-8284-4B78-9149-75BA912FF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99A897-D69A-D74A-AAE0-5550D321C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4418" y="609600"/>
            <a:ext cx="4517341" cy="1779432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0000"/>
                </a:solidFill>
                <a:latin typeface="Arial Black" panose="020B0A04020102020204" pitchFamily="34" charset="0"/>
              </a:rPr>
              <a:t>Introduction </a:t>
            </a:r>
            <a:endParaRPr lang="en-GB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F5574F0-A3DE-0DF5-3439-95C68D0F801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854" y="416498"/>
            <a:ext cx="2749177" cy="1972534"/>
          </a:xfrm>
          <a:prstGeom prst="rect">
            <a:avLst/>
          </a:prstGeom>
          <a:effectLst>
            <a:reflection blurRad="6350" stA="50000" endA="295" endPos="92000" dist="101600" dir="5400000" sy="-100000" algn="bl" rotWithShape="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0BD2100-47DE-815D-31F8-D0FFE1D505F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94748" y="2998631"/>
            <a:ext cx="2749177" cy="1546411"/>
          </a:xfrm>
          <a:prstGeom prst="rect">
            <a:avLst/>
          </a:prstGeom>
          <a:effectLst>
            <a:reflection blurRad="6350" stA="50000" endA="295" endPos="92000" dist="101600" dir="5400000" sy="-100000" algn="bl" rotWithShape="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4235516-C2B1-3E89-0FAA-0FF2DA207E2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90394" y="124727"/>
            <a:ext cx="2749177" cy="2749177"/>
          </a:xfrm>
          <a:prstGeom prst="rect">
            <a:avLst/>
          </a:prstGeom>
          <a:effectLst>
            <a:reflection blurRad="6350" stA="50000" endA="295" endPos="92000" dist="101600" dir="5400000" sy="-100000" algn="bl" rotWithShape="0"/>
          </a:effectLst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DA77B1D6-1A44-DF4F-477F-3A1F4E95BBF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014418" y="2504941"/>
            <a:ext cx="4517341" cy="355792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>
                    <a:lumMod val="95000"/>
                  </a:schemeClr>
                </a:solidFill>
                <a:effectLst/>
                <a:latin typeface="Arial" panose="020B0604020202020204" pitchFamily="34" charset="0"/>
              </a:rPr>
              <a:t>What is TikTok? TikTok is a short-form video platform with over 1 billion active users globally, especially targeting Generation Z and Millennials (Xu et al., 2019;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>
                    <a:lumMod val="95000"/>
                  </a:schemeClr>
                </a:solidFill>
                <a:effectLst/>
                <a:latin typeface="Arial" panose="020B0604020202020204" pitchFamily="34" charset="0"/>
              </a:rPr>
              <a:t>YPulse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>
                    <a:lumMod val="95000"/>
                  </a:schemeClr>
                </a:solidFill>
                <a:effectLst/>
                <a:latin typeface="Arial" panose="020B0604020202020204" pitchFamily="34" charset="0"/>
              </a:rPr>
              <a:t>, 2020).</a:t>
            </a:r>
          </a:p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>
                    <a:lumMod val="95000"/>
                  </a:schemeClr>
                </a:solidFill>
                <a:effectLst/>
                <a:latin typeface="Arial" panose="020B0604020202020204" pitchFamily="34" charset="0"/>
              </a:rPr>
              <a:t>Relevance to Businesses: TikTok (2023a) provides novel ways to reach a global audience with high interaction through creative and viral content.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>
                    <a:lumMod val="95000"/>
                  </a:schemeClr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>
                    <a:lumMod val="95000"/>
                  </a:schemeClr>
                </a:solidFill>
                <a:effectLst/>
                <a:latin typeface="Arial" panose="020B0604020202020204" pitchFamily="34" charset="0"/>
              </a:rPr>
              <a:t>Unique Selling Point: TikTok's algorithm drives content discovery, allowing even small enterprises to obtain attention.</a:t>
            </a:r>
          </a:p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>
                    <a:lumMod val="95000"/>
                  </a:schemeClr>
                </a:solidFill>
                <a:effectLst/>
                <a:latin typeface="Arial" panose="020B0604020202020204" pitchFamily="34" charset="0"/>
              </a:rPr>
              <a:t>Key Question: How can businesses effectively use TikTok while overcoming its hurdles and ethical concerns?</a:t>
            </a:r>
          </a:p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>
                    <a:lumMod val="95000"/>
                  </a:schemeClr>
                </a:solidFill>
                <a:effectLst/>
                <a:latin typeface="Arial" panose="020B0604020202020204" pitchFamily="34" charset="0"/>
              </a:rPr>
              <a:t>Focus Areas: Benefits, downsides, ethical considerations, and strategic recommendations are the primary focus areas.</a:t>
            </a:r>
          </a:p>
        </p:txBody>
      </p:sp>
      <p:pic>
        <p:nvPicPr>
          <p:cNvPr id="8" name="Slide 2">
            <a:hlinkClick r:id="" action="ppaction://media"/>
            <a:extLst>
              <a:ext uri="{FF2B5EF4-FFF2-40B4-BE49-F238E27FC236}">
                <a16:creationId xmlns:a16="http://schemas.microsoft.com/office/drawing/2014/main" id="{94C72D5E-9040-0B29-A9E4-C8867D897F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11225" y="620871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2963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32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7A59776-5948-400C-9935-7464561E87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4D6267-D596-77E1-40CC-028369E459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215" y="609600"/>
            <a:ext cx="3636098" cy="2362610"/>
          </a:xfrm>
        </p:spPr>
        <p:txBody>
          <a:bodyPr>
            <a:normAutofit/>
          </a:bodyPr>
          <a:lstStyle/>
          <a:p>
            <a:pPr algn="r"/>
            <a:r>
              <a:rPr lang="en-US" dirty="0">
                <a:solidFill>
                  <a:srgbClr val="C00000"/>
                </a:solidFill>
                <a:latin typeface="Arial Black" panose="020B0A04020102020204" pitchFamily="34" charset="0"/>
              </a:rPr>
              <a:t>Benefits of Using TikTok for Business</a:t>
            </a:r>
            <a:endParaRPr lang="en-GB" dirty="0">
              <a:solidFill>
                <a:srgbClr val="C00000"/>
              </a:solidFill>
              <a:latin typeface="Arial Black" panose="020B0A040201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B4BFA6C-20A1-73E4-379A-F7595CBE121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37923" y="609600"/>
            <a:ext cx="6628583" cy="236261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Wide Reach: TikTok has a broad and diversified viewership, with a strong focus on younger demographics (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YPulse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2020).</a:t>
            </a:r>
          </a:p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Cost-Effective Marketing: Organic reach and user-generated content help firms cut their advertising expenses (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Worb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2020).</a:t>
            </a:r>
          </a:p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Engagement through Trends: Viral problems and trending material provide opportunity for innovative, audience-driven marketing (Marrufo, 2022).</a:t>
            </a:r>
          </a:p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Innovative Ad Formats: Features such as In-Feed Ads and Branded Effects enable immersive and interactive marketing experiences (TikTok, 2021).</a:t>
            </a:r>
          </a:p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Influencer Collaboration: Working with influencers increases brand trust and exposure in specific communities (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Worb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2020).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78ACC52-1419-39EF-0998-D29356B33D5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5992" r="13832" b="2"/>
          <a:stretch/>
        </p:blipFill>
        <p:spPr>
          <a:xfrm>
            <a:off x="598501" y="2642952"/>
            <a:ext cx="3340921" cy="2677887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  <a:reflection blurRad="6350" stA="50000" endA="300" endPos="55500" dist="101600" dir="5400000" sy="-100000" algn="bl" rotWithShape="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728CAA8-AFAE-6AA5-C378-8219C85D2AAE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r="30206" b="1"/>
          <a:stretch/>
        </p:blipFill>
        <p:spPr>
          <a:xfrm>
            <a:off x="4264594" y="3072536"/>
            <a:ext cx="3337560" cy="2677887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  <a:reflection blurRad="6350" stA="50000" endA="300" endPos="55500" dist="101600" dir="5400000" sy="-100000" algn="bl" rotWithShape="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5363ECD-73BF-2923-BEAD-C297CEA85C03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9442" r="14824" b="-1"/>
          <a:stretch/>
        </p:blipFill>
        <p:spPr>
          <a:xfrm>
            <a:off x="8043928" y="3072535"/>
            <a:ext cx="3337560" cy="2677887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  <a:reflection blurRad="6350" stA="50000" endA="300" endPos="55500" dist="101600" dir="5400000" sy="-100000" algn="bl" rotWithShape="0"/>
          </a:effectLst>
        </p:spPr>
      </p:pic>
      <p:pic>
        <p:nvPicPr>
          <p:cNvPr id="3" name="Slide 3">
            <a:hlinkClick r:id="" action="ppaction://media"/>
            <a:extLst>
              <a:ext uri="{FF2B5EF4-FFF2-40B4-BE49-F238E27FC236}">
                <a16:creationId xmlns:a16="http://schemas.microsoft.com/office/drawing/2014/main" id="{96995DC6-67E9-E93F-A158-832A008ABE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03250" y="636111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2647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51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AD5987-3599-9751-042A-73B8DA478D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92" y="609600"/>
            <a:ext cx="3643674" cy="19050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C00000"/>
                </a:solidFill>
                <a:latin typeface="Arial Black" panose="020B0A04020102020204" pitchFamily="34" charset="0"/>
              </a:rPr>
              <a:t>Drawbacks of TikTok for Business</a:t>
            </a:r>
            <a:endParaRPr lang="en-GB" dirty="0">
              <a:solidFill>
                <a:srgbClr val="C00000"/>
              </a:solidFill>
              <a:latin typeface="Arial Black" panose="020B0A040201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F49C06C-6411-0299-05E3-28C564B7FA4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43191" y="2666999"/>
            <a:ext cx="4057683" cy="321627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Algorithm Complexity: The recommendation algorithm may deprioritize branded material, lowering its visibility (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Worb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2020).</a:t>
            </a:r>
          </a:p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High competition: With so much content available, it is tough for firms to stand out (Das &amp; Tripathi, 2023).</a:t>
            </a:r>
          </a:p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Audience Mismatch: TikTok's primary demography may not be compatible with all businesses' target audiences (Xu et al. 2019).</a:t>
            </a:r>
          </a:p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Time-intensive trends: Keeping up with rapidly shifting trends necessitates consistent work and ingenuity (Marrufo, 2022).</a:t>
            </a:r>
          </a:p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Negative Publicity: Misinformation or backlash against content can spread quickly (Berry, 2023).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3ABA37-C3CD-04BB-A3F7-52A651A66D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3896" y="927404"/>
            <a:ext cx="5247747" cy="5247747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  <a:reflection blurRad="6350" stA="50000" endA="295" endPos="92000" dist="101600" dir="5400000" sy="-100000" algn="bl" rotWithShape="0"/>
          </a:effectLst>
        </p:spPr>
      </p:pic>
      <p:pic>
        <p:nvPicPr>
          <p:cNvPr id="3" name="Slide 4">
            <a:hlinkClick r:id="" action="ppaction://media"/>
            <a:extLst>
              <a:ext uri="{FF2B5EF4-FFF2-40B4-BE49-F238E27FC236}">
                <a16:creationId xmlns:a16="http://schemas.microsoft.com/office/drawing/2014/main" id="{BBE8FA73-4454-BD72-3C3E-07DDEECB4C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17575" y="629126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9231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67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7A59776-5948-400C-9935-7464561E87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19A765-D207-D0B8-71CB-2C6C2965E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609600"/>
            <a:ext cx="4413020" cy="2362610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rgbClr val="C00000"/>
                </a:solidFill>
                <a:latin typeface="Arial Black" panose="020B0A04020102020204" pitchFamily="34" charset="0"/>
              </a:rPr>
              <a:t>Ethical Considerations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4144F07-9528-835D-ED54-7AF39A83AFF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37923" y="609600"/>
            <a:ext cx="6628583" cy="236261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Data Privacy: TikTok's data gathering techniques and user privacy have been under intense investigation (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Hariyanto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&amp; Wahyudi, 2023).</a:t>
            </a:r>
          </a:p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Content Moderation: Censorship and algorithmic biases affect brand reputation and content fairness (Marrufo, 2022).</a:t>
            </a:r>
          </a:p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Advertising Ethics: Transparency in influencer collaborations and avoiding deceptive advertising strategies are essential (TikTok, 2023b).</a:t>
            </a:r>
          </a:p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Misinformation Spread: Businesses must exercise caution to avoid accidentally spreading incorrect information through their efforts (Berry, 2023).</a:t>
            </a:r>
          </a:p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Global Standards: Ethical problems varies by region due to different regulatory frameworks and cultural standards (Das &amp; Tripathi, 2023).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42185A6-B006-7555-5751-30A7055FDD6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4365" r="15771" b="1"/>
          <a:stretch/>
        </p:blipFill>
        <p:spPr>
          <a:xfrm>
            <a:off x="895352" y="3225959"/>
            <a:ext cx="3340921" cy="2677887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  <a:reflection blurRad="6350" stA="50000" endA="300" endPos="38500" dist="50800" dir="5400000" sy="-100000" algn="bl" rotWithShape="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4CE51D6-145C-2069-ED6B-1002BA3BA8D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4830" r="15376" b="1"/>
          <a:stretch/>
        </p:blipFill>
        <p:spPr>
          <a:xfrm>
            <a:off x="4413020" y="3225959"/>
            <a:ext cx="3337560" cy="2677887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  <a:reflection blurRad="6350" stA="50000" endA="300" endPos="38500" dist="50800" dir="5400000" sy="-100000" algn="bl" rotWithShape="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2C0FC58-9594-03B9-4751-9F4854F9AC9F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5146" r="15060" b="1"/>
          <a:stretch/>
        </p:blipFill>
        <p:spPr>
          <a:xfrm>
            <a:off x="7927327" y="3225959"/>
            <a:ext cx="3337560" cy="2677887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  <a:reflection blurRad="6350" stA="50000" endA="300" endPos="38500" dist="50800" dir="5400000" sy="-100000" algn="bl" rotWithShape="0"/>
          </a:effectLst>
        </p:spPr>
      </p:pic>
      <p:pic>
        <p:nvPicPr>
          <p:cNvPr id="3" name="Slide 5">
            <a:hlinkClick r:id="" action="ppaction://media"/>
            <a:extLst>
              <a:ext uri="{FF2B5EF4-FFF2-40B4-BE49-F238E27FC236}">
                <a16:creationId xmlns:a16="http://schemas.microsoft.com/office/drawing/2014/main" id="{1DF30B6C-4917-9DA4-0308-7EE0529038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65163" y="615791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0396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17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27C19F7-0CCA-418E-BD59-C5D8048DE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45B6DC-2225-D674-2BB3-39EC0E4AA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3643" y="609600"/>
            <a:ext cx="6743767" cy="19050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C00000"/>
                </a:solidFill>
                <a:latin typeface="Arial Black" panose="020B0A04020102020204" pitchFamily="34" charset="0"/>
              </a:rPr>
              <a:t>Conclusion </a:t>
            </a:r>
            <a:endParaRPr lang="en-GB" dirty="0">
              <a:solidFill>
                <a:srgbClr val="C00000"/>
              </a:solidFill>
              <a:latin typeface="Arial Black" panose="020B0A040201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F8755EE-187A-FF16-DA55-61A462970D6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628" r="10133" b="-1"/>
          <a:stretch/>
        </p:blipFill>
        <p:spPr>
          <a:xfrm>
            <a:off x="257591" y="10"/>
            <a:ext cx="3479523" cy="2285990"/>
          </a:xfrm>
          <a:prstGeom prst="rect">
            <a:avLst/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263F3EE-CA4F-8D24-7DBB-2979EAEF11C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617" r="3518" b="-2"/>
          <a:stretch/>
        </p:blipFill>
        <p:spPr>
          <a:xfrm>
            <a:off x="257590" y="2286001"/>
            <a:ext cx="3479523" cy="2286000"/>
          </a:xfrm>
          <a:prstGeom prst="rect">
            <a:avLst/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98CB990-1642-729B-817D-24B6E07523CE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935" r="2212" b="2"/>
          <a:stretch/>
        </p:blipFill>
        <p:spPr>
          <a:xfrm>
            <a:off x="257589" y="4572000"/>
            <a:ext cx="3483864" cy="2286000"/>
          </a:xfrm>
          <a:prstGeom prst="rect">
            <a:avLst/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A25D8462-7BBE-6DA2-1FAD-C3A5EE6F813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303642" y="2666999"/>
            <a:ext cx="7503777" cy="341574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Summary of Insights: TikTok has enormous business potential due to its broad reach, innovative tools, and creative chances.</a:t>
            </a:r>
          </a:p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Challenges to Address: Businesses must deal with algorithmic uncertainty, content saturation, and ethical concerns.</a:t>
            </a:r>
          </a:p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Balancing Act: Success on TikTok entails striking a balance between capitalizing on opportunities and adhering to ethical standards.</a:t>
            </a:r>
          </a:p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Future Outlook: With expanding features such as TikTok Shop and AI-driven analytics, the platform offers promising opportunities for company growth (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Hariyanto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&amp; Wahyudi, 2023).</a:t>
            </a:r>
          </a:p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Call to Action: Businesses should approach TikTok carefully, tailoring their campaigns to audience preferences, cultural nuances, and ethical standards.</a:t>
            </a:r>
          </a:p>
        </p:txBody>
      </p:sp>
      <p:pic>
        <p:nvPicPr>
          <p:cNvPr id="3" name="Slide 6">
            <a:hlinkClick r:id="" action="ppaction://media"/>
            <a:extLst>
              <a:ext uri="{FF2B5EF4-FFF2-40B4-BE49-F238E27FC236}">
                <a16:creationId xmlns:a16="http://schemas.microsoft.com/office/drawing/2014/main" id="{042B817A-12E8-D342-1061-9CAD033BDC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983038" y="618331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719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91F13-3D62-52F2-84B3-628BD9D784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C00000"/>
                </a:solidFill>
                <a:latin typeface="Arial Black" panose="020B0A04020102020204" pitchFamily="34" charset="0"/>
              </a:rPr>
              <a:t>References </a:t>
            </a:r>
            <a:endParaRPr lang="en-GB" dirty="0">
              <a:solidFill>
                <a:srgbClr val="C0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E3343A-D98C-D20C-CB2A-B478C65483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Berry, S. (2023, April 8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). Online wellness claims are often utter bunk. Here’s how to spot a fake.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The Sunday Morning Herald. Retrieved from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https://www.smh.com.au/lifestyle/health-and-wellness/online-wellness-claims-are-often-utter-bunk-here-s-how-to-spot-a-fake-20230404-p5cy0u.ht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Das, A. K., &amp; Tripathi, M. (2023). Strategies for checking misinformation: An approach from the Global South.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IFLA Journal, 49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(1), 3–17.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Marrufo, S. (2022). A comprehensive strategic guide on how to successfully market to generation Z on TikTok: Applied capstone project. Arts Management and Technology Laboratory. Retrieved from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https://amt-lab.org/blog/2023/7/tiktok-part-1-ai-algorithms-and-the-censorship-of-content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TikTok. (2021).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Terms of service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https://www.tiktok.com/legal/page/row/terms-of-service/en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Xu, L., Yan, X., &amp; Zhang, Z. (2019). Research on the causes of the “Tik Tok” app becoming popular and the existing problems.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Advanced Management Science,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(2), 59–63.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https://doi.org/10.18178/joams.7.2.59-63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https://www.zazzlemedia.co.uk/blog/coca-cola-digital-marketing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801674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133</TotalTime>
  <Words>793</Words>
  <Application>Microsoft Office PowerPoint</Application>
  <PresentationFormat>Widescreen</PresentationFormat>
  <Paragraphs>39</Paragraphs>
  <Slides>7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Arial Black</vt:lpstr>
      <vt:lpstr>Century Gothic</vt:lpstr>
      <vt:lpstr>Wingdings</vt:lpstr>
      <vt:lpstr>Mesh</vt:lpstr>
      <vt:lpstr>Tik Tok for Business</vt:lpstr>
      <vt:lpstr>Introduction </vt:lpstr>
      <vt:lpstr>Benefits of Using TikTok for Business</vt:lpstr>
      <vt:lpstr>Drawbacks of TikTok for Business</vt:lpstr>
      <vt:lpstr>Ethical Considerations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2</cp:revision>
  <dcterms:created xsi:type="dcterms:W3CDTF">2024-12-06T15:30:03Z</dcterms:created>
  <dcterms:modified xsi:type="dcterms:W3CDTF">2024-12-14T12:52:10Z</dcterms:modified>
</cp:coreProperties>
</file>