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73" r:id="rId12"/>
    <p:sldId id="266" r:id="rId13"/>
    <p:sldId id="274" r:id="rId14"/>
    <p:sldId id="275" r:id="rId15"/>
    <p:sldId id="268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E5357D-7FDA-4352-9381-402D20120D0B}" v="1" dt="2026-02-14T14:11:30.8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4" d="100"/>
          <a:sy n="54" d="100"/>
        </p:scale>
        <p:origin x="164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zneensumi2014@gmail.com" userId="204376d2f197c57d" providerId="LiveId" clId="{C454A83D-7586-46B6-ADCE-9891E11C489B}"/>
    <pc:docChg chg="custSel modSld">
      <pc:chgData name="nazneensumi2014@gmail.com" userId="204376d2f197c57d" providerId="LiveId" clId="{C454A83D-7586-46B6-ADCE-9891E11C489B}" dt="2026-02-14T14:11:35.198" v="45" actId="27636"/>
      <pc:docMkLst>
        <pc:docMk/>
      </pc:docMkLst>
      <pc:sldChg chg="modSp mod">
        <pc:chgData name="nazneensumi2014@gmail.com" userId="204376d2f197c57d" providerId="LiveId" clId="{C454A83D-7586-46B6-ADCE-9891E11C489B}" dt="2026-02-14T14:11:35.198" v="45" actId="27636"/>
        <pc:sldMkLst>
          <pc:docMk/>
          <pc:sldMk cId="0" sldId="256"/>
        </pc:sldMkLst>
        <pc:spChg chg="mod">
          <ac:chgData name="nazneensumi2014@gmail.com" userId="204376d2f197c57d" providerId="LiveId" clId="{C454A83D-7586-46B6-ADCE-9891E11C489B}" dt="2026-02-14T14:11:35.198" v="45" actId="27636"/>
          <ac:spMkLst>
            <pc:docMk/>
            <pc:sldMk cId="0" sldId="256"/>
            <ac:spMk id="3" creationId="{00000000-0000-0000-0000-000000000000}"/>
          </ac:spMkLst>
        </pc:spChg>
      </pc:sldChg>
    </pc:docChg>
  </pc:docChgLst>
</pc:chgInfo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C618F6-31A8-4CB3-83EB-02819AA7C196}" type="doc">
      <dgm:prSet loTypeId="urn:microsoft.com/office/officeart/2005/8/layout/pyramid2" loCatId="pyramid" qsTypeId="urn:microsoft.com/office/officeart/2005/8/quickstyle/simple1" qsCatId="simple" csTypeId="urn:microsoft.com/office/officeart/2005/8/colors/accent3_3" csCatId="accent3"/>
      <dgm:spPr/>
      <dgm:t>
        <a:bodyPr/>
        <a:lstStyle/>
        <a:p>
          <a:endParaRPr lang="en-US"/>
        </a:p>
      </dgm:t>
    </dgm:pt>
    <dgm:pt modelId="{6F975792-402F-4CFB-BB1E-02D2BBF11FCF}">
      <dgm:prSet/>
      <dgm:spPr/>
      <dgm:t>
        <a:bodyPr/>
        <a:lstStyle/>
        <a:p>
          <a:r>
            <a:rPr lang="en-US"/>
            <a:t>1. Identify vacancy</a:t>
          </a:r>
        </a:p>
      </dgm:t>
    </dgm:pt>
    <dgm:pt modelId="{4D678CC3-C5B5-4818-821B-A898A533EA1B}" type="parTrans" cxnId="{348D0BE7-5689-4CBA-907D-DD2A25C1CDF7}">
      <dgm:prSet/>
      <dgm:spPr/>
      <dgm:t>
        <a:bodyPr/>
        <a:lstStyle/>
        <a:p>
          <a:endParaRPr lang="en-US"/>
        </a:p>
      </dgm:t>
    </dgm:pt>
    <dgm:pt modelId="{4ACD5DB0-BB8B-4558-BA9E-97A2B9211FF3}" type="sibTrans" cxnId="{348D0BE7-5689-4CBA-907D-DD2A25C1CDF7}">
      <dgm:prSet/>
      <dgm:spPr/>
      <dgm:t>
        <a:bodyPr/>
        <a:lstStyle/>
        <a:p>
          <a:endParaRPr lang="en-US"/>
        </a:p>
      </dgm:t>
    </dgm:pt>
    <dgm:pt modelId="{12DF94B6-9004-47FC-B350-3D363F80CEB1}">
      <dgm:prSet/>
      <dgm:spPr/>
      <dgm:t>
        <a:bodyPr/>
        <a:lstStyle/>
        <a:p>
          <a:r>
            <a:rPr lang="en-US"/>
            <a:t>2. Conduct job analysis</a:t>
          </a:r>
        </a:p>
      </dgm:t>
    </dgm:pt>
    <dgm:pt modelId="{63F1457A-8075-4F3A-8E48-9BDD29E4DE08}" type="parTrans" cxnId="{35740B27-B3B0-4246-A3A2-20FDCDB50BE9}">
      <dgm:prSet/>
      <dgm:spPr/>
      <dgm:t>
        <a:bodyPr/>
        <a:lstStyle/>
        <a:p>
          <a:endParaRPr lang="en-US"/>
        </a:p>
      </dgm:t>
    </dgm:pt>
    <dgm:pt modelId="{53BDD2FE-7656-419C-9D90-294D30273629}" type="sibTrans" cxnId="{35740B27-B3B0-4246-A3A2-20FDCDB50BE9}">
      <dgm:prSet/>
      <dgm:spPr/>
      <dgm:t>
        <a:bodyPr/>
        <a:lstStyle/>
        <a:p>
          <a:endParaRPr lang="en-US"/>
        </a:p>
      </dgm:t>
    </dgm:pt>
    <dgm:pt modelId="{57D9B9EC-B1B2-46D9-B445-5D8E797BDF25}">
      <dgm:prSet/>
      <dgm:spPr/>
      <dgm:t>
        <a:bodyPr/>
        <a:lstStyle/>
        <a:p>
          <a:r>
            <a:rPr lang="en-US"/>
            <a:t>3. Advertise job</a:t>
          </a:r>
        </a:p>
      </dgm:t>
    </dgm:pt>
    <dgm:pt modelId="{BC73952E-67FE-4F48-812D-E4010CE046A1}" type="parTrans" cxnId="{9C39ED82-91D3-4180-973F-DF78D7C52AFF}">
      <dgm:prSet/>
      <dgm:spPr/>
      <dgm:t>
        <a:bodyPr/>
        <a:lstStyle/>
        <a:p>
          <a:endParaRPr lang="en-US"/>
        </a:p>
      </dgm:t>
    </dgm:pt>
    <dgm:pt modelId="{76DC09E3-08D4-43ED-AF9E-B73996C11573}" type="sibTrans" cxnId="{9C39ED82-91D3-4180-973F-DF78D7C52AFF}">
      <dgm:prSet/>
      <dgm:spPr/>
      <dgm:t>
        <a:bodyPr/>
        <a:lstStyle/>
        <a:p>
          <a:endParaRPr lang="en-US"/>
        </a:p>
      </dgm:t>
    </dgm:pt>
    <dgm:pt modelId="{8B679FCA-ACD6-4F9F-A86F-5C0D5AB94983}">
      <dgm:prSet/>
      <dgm:spPr/>
      <dgm:t>
        <a:bodyPr/>
        <a:lstStyle/>
        <a:p>
          <a:r>
            <a:rPr lang="en-US"/>
            <a:t>4. Screen applications</a:t>
          </a:r>
        </a:p>
      </dgm:t>
    </dgm:pt>
    <dgm:pt modelId="{1722F604-8345-4764-8154-C149555518FE}" type="parTrans" cxnId="{CD6F35E5-055E-4D57-8C27-7619F0DA3A61}">
      <dgm:prSet/>
      <dgm:spPr/>
      <dgm:t>
        <a:bodyPr/>
        <a:lstStyle/>
        <a:p>
          <a:endParaRPr lang="en-US"/>
        </a:p>
      </dgm:t>
    </dgm:pt>
    <dgm:pt modelId="{9A3FC7FA-F67E-42F9-97F9-EC7EE19411C2}" type="sibTrans" cxnId="{CD6F35E5-055E-4D57-8C27-7619F0DA3A61}">
      <dgm:prSet/>
      <dgm:spPr/>
      <dgm:t>
        <a:bodyPr/>
        <a:lstStyle/>
        <a:p>
          <a:endParaRPr lang="en-US"/>
        </a:p>
      </dgm:t>
    </dgm:pt>
    <dgm:pt modelId="{24A3CA35-E5C1-46D3-BCF8-D96E286F506B}">
      <dgm:prSet/>
      <dgm:spPr/>
      <dgm:t>
        <a:bodyPr/>
        <a:lstStyle/>
        <a:p>
          <a:r>
            <a:rPr lang="en-US"/>
            <a:t>5. Interview candidates</a:t>
          </a:r>
        </a:p>
      </dgm:t>
    </dgm:pt>
    <dgm:pt modelId="{FB9F6E1B-228F-4C79-8D51-D19B381B15FE}" type="parTrans" cxnId="{E88A019D-C234-49C6-B12F-A4487FDE262B}">
      <dgm:prSet/>
      <dgm:spPr/>
      <dgm:t>
        <a:bodyPr/>
        <a:lstStyle/>
        <a:p>
          <a:endParaRPr lang="en-US"/>
        </a:p>
      </dgm:t>
    </dgm:pt>
    <dgm:pt modelId="{F98ECEA3-80D9-4545-BD68-C4F63DF72E7E}" type="sibTrans" cxnId="{E88A019D-C234-49C6-B12F-A4487FDE262B}">
      <dgm:prSet/>
      <dgm:spPr/>
      <dgm:t>
        <a:bodyPr/>
        <a:lstStyle/>
        <a:p>
          <a:endParaRPr lang="en-US"/>
        </a:p>
      </dgm:t>
    </dgm:pt>
    <dgm:pt modelId="{0F096657-5A10-453A-BDB3-5A66B565B2DA}">
      <dgm:prSet/>
      <dgm:spPr/>
      <dgm:t>
        <a:bodyPr/>
        <a:lstStyle/>
        <a:p>
          <a:r>
            <a:rPr lang="en-US"/>
            <a:t>6. Select the best applicant</a:t>
          </a:r>
        </a:p>
      </dgm:t>
    </dgm:pt>
    <dgm:pt modelId="{23A7297A-595E-4A58-B328-27B16E013756}" type="parTrans" cxnId="{0EB118C1-6CD7-4306-907E-514A7A1DEDD8}">
      <dgm:prSet/>
      <dgm:spPr/>
      <dgm:t>
        <a:bodyPr/>
        <a:lstStyle/>
        <a:p>
          <a:endParaRPr lang="en-US"/>
        </a:p>
      </dgm:t>
    </dgm:pt>
    <dgm:pt modelId="{365F6BF2-19C5-4869-9403-F8DFFF00F027}" type="sibTrans" cxnId="{0EB118C1-6CD7-4306-907E-514A7A1DEDD8}">
      <dgm:prSet/>
      <dgm:spPr/>
      <dgm:t>
        <a:bodyPr/>
        <a:lstStyle/>
        <a:p>
          <a:endParaRPr lang="en-US"/>
        </a:p>
      </dgm:t>
    </dgm:pt>
    <dgm:pt modelId="{5524C2A7-F2DA-40C0-B17F-11B4E28E9F17}">
      <dgm:prSet/>
      <dgm:spPr/>
      <dgm:t>
        <a:bodyPr/>
        <a:lstStyle/>
        <a:p>
          <a:r>
            <a:rPr lang="en-US"/>
            <a:t>7. Offer employment</a:t>
          </a:r>
        </a:p>
      </dgm:t>
    </dgm:pt>
    <dgm:pt modelId="{1CBFB827-1662-4B0F-96FB-51A104B0EC1D}" type="parTrans" cxnId="{E7A2209D-E1B9-43D4-8C20-D83AF4399F97}">
      <dgm:prSet/>
      <dgm:spPr/>
      <dgm:t>
        <a:bodyPr/>
        <a:lstStyle/>
        <a:p>
          <a:endParaRPr lang="en-US"/>
        </a:p>
      </dgm:t>
    </dgm:pt>
    <dgm:pt modelId="{F5A5F927-C75A-43DB-8BE9-A2B0E94AAF4B}" type="sibTrans" cxnId="{E7A2209D-E1B9-43D4-8C20-D83AF4399F97}">
      <dgm:prSet/>
      <dgm:spPr/>
      <dgm:t>
        <a:bodyPr/>
        <a:lstStyle/>
        <a:p>
          <a:endParaRPr lang="en-US"/>
        </a:p>
      </dgm:t>
    </dgm:pt>
    <dgm:pt modelId="{5E1DBD19-228A-4815-B023-1375A7649415}">
      <dgm:prSet/>
      <dgm:spPr/>
      <dgm:t>
        <a:bodyPr/>
        <a:lstStyle/>
        <a:p>
          <a:r>
            <a:rPr lang="en-US"/>
            <a:t>8. Provide induction training</a:t>
          </a:r>
        </a:p>
      </dgm:t>
    </dgm:pt>
    <dgm:pt modelId="{5323D8CA-4ADC-4393-AD5A-314DD7C710BE}" type="parTrans" cxnId="{EFDB24EE-3E0C-4D7E-AEE5-A1744985AC6E}">
      <dgm:prSet/>
      <dgm:spPr/>
      <dgm:t>
        <a:bodyPr/>
        <a:lstStyle/>
        <a:p>
          <a:endParaRPr lang="en-US"/>
        </a:p>
      </dgm:t>
    </dgm:pt>
    <dgm:pt modelId="{44C6181A-B13A-465F-A39B-6B8F6A2F073B}" type="sibTrans" cxnId="{EFDB24EE-3E0C-4D7E-AEE5-A1744985AC6E}">
      <dgm:prSet/>
      <dgm:spPr/>
      <dgm:t>
        <a:bodyPr/>
        <a:lstStyle/>
        <a:p>
          <a:endParaRPr lang="en-US"/>
        </a:p>
      </dgm:t>
    </dgm:pt>
    <dgm:pt modelId="{F346967D-4078-44D8-8B67-32B70D7F6598}" type="pres">
      <dgm:prSet presAssocID="{8BC618F6-31A8-4CB3-83EB-02819AA7C196}" presName="compositeShape" presStyleCnt="0">
        <dgm:presLayoutVars>
          <dgm:dir/>
          <dgm:resizeHandles/>
        </dgm:presLayoutVars>
      </dgm:prSet>
      <dgm:spPr/>
    </dgm:pt>
    <dgm:pt modelId="{DD18A978-6F1E-4DC7-87CF-F33B116CEA1B}" type="pres">
      <dgm:prSet presAssocID="{8BC618F6-31A8-4CB3-83EB-02819AA7C196}" presName="pyramid" presStyleLbl="node1" presStyleIdx="0" presStyleCnt="1"/>
      <dgm:spPr/>
    </dgm:pt>
    <dgm:pt modelId="{D9869AFA-CCE1-447E-B2A4-7C27BCCFA5D1}" type="pres">
      <dgm:prSet presAssocID="{8BC618F6-31A8-4CB3-83EB-02819AA7C196}" presName="theList" presStyleCnt="0"/>
      <dgm:spPr/>
    </dgm:pt>
    <dgm:pt modelId="{19A835C2-730D-42A5-92AB-92DEA6237EB6}" type="pres">
      <dgm:prSet presAssocID="{6F975792-402F-4CFB-BB1E-02D2BBF11FCF}" presName="aNode" presStyleLbl="fgAcc1" presStyleIdx="0" presStyleCnt="8">
        <dgm:presLayoutVars>
          <dgm:bulletEnabled val="1"/>
        </dgm:presLayoutVars>
      </dgm:prSet>
      <dgm:spPr/>
    </dgm:pt>
    <dgm:pt modelId="{E474EA27-C07A-430F-8478-F11187335622}" type="pres">
      <dgm:prSet presAssocID="{6F975792-402F-4CFB-BB1E-02D2BBF11FCF}" presName="aSpace" presStyleCnt="0"/>
      <dgm:spPr/>
    </dgm:pt>
    <dgm:pt modelId="{6124E099-C5CF-4166-890B-83D5DF98C900}" type="pres">
      <dgm:prSet presAssocID="{12DF94B6-9004-47FC-B350-3D363F80CEB1}" presName="aNode" presStyleLbl="fgAcc1" presStyleIdx="1" presStyleCnt="8">
        <dgm:presLayoutVars>
          <dgm:bulletEnabled val="1"/>
        </dgm:presLayoutVars>
      </dgm:prSet>
      <dgm:spPr/>
    </dgm:pt>
    <dgm:pt modelId="{2B4B9B6F-50C7-4F58-BFF4-41762F261DE9}" type="pres">
      <dgm:prSet presAssocID="{12DF94B6-9004-47FC-B350-3D363F80CEB1}" presName="aSpace" presStyleCnt="0"/>
      <dgm:spPr/>
    </dgm:pt>
    <dgm:pt modelId="{08338604-7BDC-4FF2-9E88-04F16476CF0A}" type="pres">
      <dgm:prSet presAssocID="{57D9B9EC-B1B2-46D9-B445-5D8E797BDF25}" presName="aNode" presStyleLbl="fgAcc1" presStyleIdx="2" presStyleCnt="8">
        <dgm:presLayoutVars>
          <dgm:bulletEnabled val="1"/>
        </dgm:presLayoutVars>
      </dgm:prSet>
      <dgm:spPr/>
    </dgm:pt>
    <dgm:pt modelId="{E02BFC9B-A7DD-4089-85CD-04EA51468E40}" type="pres">
      <dgm:prSet presAssocID="{57D9B9EC-B1B2-46D9-B445-5D8E797BDF25}" presName="aSpace" presStyleCnt="0"/>
      <dgm:spPr/>
    </dgm:pt>
    <dgm:pt modelId="{38682861-33B4-44CB-8DE9-E5437A8412AF}" type="pres">
      <dgm:prSet presAssocID="{8B679FCA-ACD6-4F9F-A86F-5C0D5AB94983}" presName="aNode" presStyleLbl="fgAcc1" presStyleIdx="3" presStyleCnt="8">
        <dgm:presLayoutVars>
          <dgm:bulletEnabled val="1"/>
        </dgm:presLayoutVars>
      </dgm:prSet>
      <dgm:spPr/>
    </dgm:pt>
    <dgm:pt modelId="{A661E703-61A2-4709-8214-D53AA70E5FB6}" type="pres">
      <dgm:prSet presAssocID="{8B679FCA-ACD6-4F9F-A86F-5C0D5AB94983}" presName="aSpace" presStyleCnt="0"/>
      <dgm:spPr/>
    </dgm:pt>
    <dgm:pt modelId="{CB6027E5-3799-46F2-B48E-CD15FEAA6D9F}" type="pres">
      <dgm:prSet presAssocID="{24A3CA35-E5C1-46D3-BCF8-D96E286F506B}" presName="aNode" presStyleLbl="fgAcc1" presStyleIdx="4" presStyleCnt="8">
        <dgm:presLayoutVars>
          <dgm:bulletEnabled val="1"/>
        </dgm:presLayoutVars>
      </dgm:prSet>
      <dgm:spPr/>
    </dgm:pt>
    <dgm:pt modelId="{407D209C-A461-46E4-90A7-0924D3A53B39}" type="pres">
      <dgm:prSet presAssocID="{24A3CA35-E5C1-46D3-BCF8-D96E286F506B}" presName="aSpace" presStyleCnt="0"/>
      <dgm:spPr/>
    </dgm:pt>
    <dgm:pt modelId="{EA9D74CF-BE25-4FAF-A1D7-7BD407729F75}" type="pres">
      <dgm:prSet presAssocID="{0F096657-5A10-453A-BDB3-5A66B565B2DA}" presName="aNode" presStyleLbl="fgAcc1" presStyleIdx="5" presStyleCnt="8">
        <dgm:presLayoutVars>
          <dgm:bulletEnabled val="1"/>
        </dgm:presLayoutVars>
      </dgm:prSet>
      <dgm:spPr/>
    </dgm:pt>
    <dgm:pt modelId="{FF27F0A5-BBF0-4A88-8910-0DB0CF8E365D}" type="pres">
      <dgm:prSet presAssocID="{0F096657-5A10-453A-BDB3-5A66B565B2DA}" presName="aSpace" presStyleCnt="0"/>
      <dgm:spPr/>
    </dgm:pt>
    <dgm:pt modelId="{FE9E5864-2ADA-43F4-A48F-5415F21A5CEB}" type="pres">
      <dgm:prSet presAssocID="{5524C2A7-F2DA-40C0-B17F-11B4E28E9F17}" presName="aNode" presStyleLbl="fgAcc1" presStyleIdx="6" presStyleCnt="8">
        <dgm:presLayoutVars>
          <dgm:bulletEnabled val="1"/>
        </dgm:presLayoutVars>
      </dgm:prSet>
      <dgm:spPr/>
    </dgm:pt>
    <dgm:pt modelId="{B2537D87-5509-4091-AC23-2D905378644F}" type="pres">
      <dgm:prSet presAssocID="{5524C2A7-F2DA-40C0-B17F-11B4E28E9F17}" presName="aSpace" presStyleCnt="0"/>
      <dgm:spPr/>
    </dgm:pt>
    <dgm:pt modelId="{A784237E-5335-4B23-9682-299DF03F7E4E}" type="pres">
      <dgm:prSet presAssocID="{5E1DBD19-228A-4815-B023-1375A7649415}" presName="aNode" presStyleLbl="fgAcc1" presStyleIdx="7" presStyleCnt="8">
        <dgm:presLayoutVars>
          <dgm:bulletEnabled val="1"/>
        </dgm:presLayoutVars>
      </dgm:prSet>
      <dgm:spPr/>
    </dgm:pt>
    <dgm:pt modelId="{3D9AED59-5B94-43CA-A42C-EA5365C46139}" type="pres">
      <dgm:prSet presAssocID="{5E1DBD19-228A-4815-B023-1375A7649415}" presName="aSpace" presStyleCnt="0"/>
      <dgm:spPr/>
    </dgm:pt>
  </dgm:ptLst>
  <dgm:cxnLst>
    <dgm:cxn modelId="{FA6B011E-F8D5-41F9-B3C1-EE80A7F513B4}" type="presOf" srcId="{0F096657-5A10-453A-BDB3-5A66B565B2DA}" destId="{EA9D74CF-BE25-4FAF-A1D7-7BD407729F75}" srcOrd="0" destOrd="0" presId="urn:microsoft.com/office/officeart/2005/8/layout/pyramid2"/>
    <dgm:cxn modelId="{35740B27-B3B0-4246-A3A2-20FDCDB50BE9}" srcId="{8BC618F6-31A8-4CB3-83EB-02819AA7C196}" destId="{12DF94B6-9004-47FC-B350-3D363F80CEB1}" srcOrd="1" destOrd="0" parTransId="{63F1457A-8075-4F3A-8E48-9BDD29E4DE08}" sibTransId="{53BDD2FE-7656-419C-9D90-294D30273629}"/>
    <dgm:cxn modelId="{CEBB804A-61D8-41FC-8E36-22F752D45672}" type="presOf" srcId="{8B679FCA-ACD6-4F9F-A86F-5C0D5AB94983}" destId="{38682861-33B4-44CB-8DE9-E5437A8412AF}" srcOrd="0" destOrd="0" presId="urn:microsoft.com/office/officeart/2005/8/layout/pyramid2"/>
    <dgm:cxn modelId="{FF43CF7A-A306-42DF-9E24-69F8F1678E2E}" type="presOf" srcId="{57D9B9EC-B1B2-46D9-B445-5D8E797BDF25}" destId="{08338604-7BDC-4FF2-9E88-04F16476CF0A}" srcOrd="0" destOrd="0" presId="urn:microsoft.com/office/officeart/2005/8/layout/pyramid2"/>
    <dgm:cxn modelId="{F45A697C-F03A-47C8-85A3-CD0F4C28754C}" type="presOf" srcId="{5E1DBD19-228A-4815-B023-1375A7649415}" destId="{A784237E-5335-4B23-9682-299DF03F7E4E}" srcOrd="0" destOrd="0" presId="urn:microsoft.com/office/officeart/2005/8/layout/pyramid2"/>
    <dgm:cxn modelId="{9C39ED82-91D3-4180-973F-DF78D7C52AFF}" srcId="{8BC618F6-31A8-4CB3-83EB-02819AA7C196}" destId="{57D9B9EC-B1B2-46D9-B445-5D8E797BDF25}" srcOrd="2" destOrd="0" parTransId="{BC73952E-67FE-4F48-812D-E4010CE046A1}" sibTransId="{76DC09E3-08D4-43ED-AF9E-B73996C11573}"/>
    <dgm:cxn modelId="{9B548F8D-D6B7-4A65-9922-AEC37FB4B2C5}" type="presOf" srcId="{8BC618F6-31A8-4CB3-83EB-02819AA7C196}" destId="{F346967D-4078-44D8-8B67-32B70D7F6598}" srcOrd="0" destOrd="0" presId="urn:microsoft.com/office/officeart/2005/8/layout/pyramid2"/>
    <dgm:cxn modelId="{E88A019D-C234-49C6-B12F-A4487FDE262B}" srcId="{8BC618F6-31A8-4CB3-83EB-02819AA7C196}" destId="{24A3CA35-E5C1-46D3-BCF8-D96E286F506B}" srcOrd="4" destOrd="0" parTransId="{FB9F6E1B-228F-4C79-8D51-D19B381B15FE}" sibTransId="{F98ECEA3-80D9-4545-BD68-C4F63DF72E7E}"/>
    <dgm:cxn modelId="{E7A2209D-E1B9-43D4-8C20-D83AF4399F97}" srcId="{8BC618F6-31A8-4CB3-83EB-02819AA7C196}" destId="{5524C2A7-F2DA-40C0-B17F-11B4E28E9F17}" srcOrd="6" destOrd="0" parTransId="{1CBFB827-1662-4B0F-96FB-51A104B0EC1D}" sibTransId="{F5A5F927-C75A-43DB-8BE9-A2B0E94AAF4B}"/>
    <dgm:cxn modelId="{9D2FADBA-2098-4A1A-9CB5-C1A8C6A25DE7}" type="presOf" srcId="{24A3CA35-E5C1-46D3-BCF8-D96E286F506B}" destId="{CB6027E5-3799-46F2-B48E-CD15FEAA6D9F}" srcOrd="0" destOrd="0" presId="urn:microsoft.com/office/officeart/2005/8/layout/pyramid2"/>
    <dgm:cxn modelId="{0EB118C1-6CD7-4306-907E-514A7A1DEDD8}" srcId="{8BC618F6-31A8-4CB3-83EB-02819AA7C196}" destId="{0F096657-5A10-453A-BDB3-5A66B565B2DA}" srcOrd="5" destOrd="0" parTransId="{23A7297A-595E-4A58-B328-27B16E013756}" sibTransId="{365F6BF2-19C5-4869-9403-F8DFFF00F027}"/>
    <dgm:cxn modelId="{F500D4C4-1767-44BF-8C0C-16188903DCA0}" type="presOf" srcId="{12DF94B6-9004-47FC-B350-3D363F80CEB1}" destId="{6124E099-C5CF-4166-890B-83D5DF98C900}" srcOrd="0" destOrd="0" presId="urn:microsoft.com/office/officeart/2005/8/layout/pyramid2"/>
    <dgm:cxn modelId="{ABE18DCB-F85D-4106-AF9A-DF21DA84AA06}" type="presOf" srcId="{5524C2A7-F2DA-40C0-B17F-11B4E28E9F17}" destId="{FE9E5864-2ADA-43F4-A48F-5415F21A5CEB}" srcOrd="0" destOrd="0" presId="urn:microsoft.com/office/officeart/2005/8/layout/pyramid2"/>
    <dgm:cxn modelId="{BF2F5BD9-855C-41D4-B691-65BA5D425866}" type="presOf" srcId="{6F975792-402F-4CFB-BB1E-02D2BBF11FCF}" destId="{19A835C2-730D-42A5-92AB-92DEA6237EB6}" srcOrd="0" destOrd="0" presId="urn:microsoft.com/office/officeart/2005/8/layout/pyramid2"/>
    <dgm:cxn modelId="{CD6F35E5-055E-4D57-8C27-7619F0DA3A61}" srcId="{8BC618F6-31A8-4CB3-83EB-02819AA7C196}" destId="{8B679FCA-ACD6-4F9F-A86F-5C0D5AB94983}" srcOrd="3" destOrd="0" parTransId="{1722F604-8345-4764-8154-C149555518FE}" sibTransId="{9A3FC7FA-F67E-42F9-97F9-EC7EE19411C2}"/>
    <dgm:cxn modelId="{348D0BE7-5689-4CBA-907D-DD2A25C1CDF7}" srcId="{8BC618F6-31A8-4CB3-83EB-02819AA7C196}" destId="{6F975792-402F-4CFB-BB1E-02D2BBF11FCF}" srcOrd="0" destOrd="0" parTransId="{4D678CC3-C5B5-4818-821B-A898A533EA1B}" sibTransId="{4ACD5DB0-BB8B-4558-BA9E-97A2B9211FF3}"/>
    <dgm:cxn modelId="{EFDB24EE-3E0C-4D7E-AEE5-A1744985AC6E}" srcId="{8BC618F6-31A8-4CB3-83EB-02819AA7C196}" destId="{5E1DBD19-228A-4815-B023-1375A7649415}" srcOrd="7" destOrd="0" parTransId="{5323D8CA-4ADC-4393-AD5A-314DD7C710BE}" sibTransId="{44C6181A-B13A-465F-A39B-6B8F6A2F073B}"/>
    <dgm:cxn modelId="{7615CA2F-BCC6-4676-A434-A10B354B97D1}" type="presParOf" srcId="{F346967D-4078-44D8-8B67-32B70D7F6598}" destId="{DD18A978-6F1E-4DC7-87CF-F33B116CEA1B}" srcOrd="0" destOrd="0" presId="urn:microsoft.com/office/officeart/2005/8/layout/pyramid2"/>
    <dgm:cxn modelId="{0E5AA714-1588-4BD7-8D61-B5454840C515}" type="presParOf" srcId="{F346967D-4078-44D8-8B67-32B70D7F6598}" destId="{D9869AFA-CCE1-447E-B2A4-7C27BCCFA5D1}" srcOrd="1" destOrd="0" presId="urn:microsoft.com/office/officeart/2005/8/layout/pyramid2"/>
    <dgm:cxn modelId="{3B1FF97D-9073-4ED5-98C7-3F7E6B38D747}" type="presParOf" srcId="{D9869AFA-CCE1-447E-B2A4-7C27BCCFA5D1}" destId="{19A835C2-730D-42A5-92AB-92DEA6237EB6}" srcOrd="0" destOrd="0" presId="urn:microsoft.com/office/officeart/2005/8/layout/pyramid2"/>
    <dgm:cxn modelId="{E3DF4F7D-CBA7-49D1-9D16-46625E568BD3}" type="presParOf" srcId="{D9869AFA-CCE1-447E-B2A4-7C27BCCFA5D1}" destId="{E474EA27-C07A-430F-8478-F11187335622}" srcOrd="1" destOrd="0" presId="urn:microsoft.com/office/officeart/2005/8/layout/pyramid2"/>
    <dgm:cxn modelId="{E29E2E15-7AFB-4CF6-9F27-8B04A5760B98}" type="presParOf" srcId="{D9869AFA-CCE1-447E-B2A4-7C27BCCFA5D1}" destId="{6124E099-C5CF-4166-890B-83D5DF98C900}" srcOrd="2" destOrd="0" presId="urn:microsoft.com/office/officeart/2005/8/layout/pyramid2"/>
    <dgm:cxn modelId="{447B3AAF-5CD9-490A-9185-D7EDC999E1AC}" type="presParOf" srcId="{D9869AFA-CCE1-447E-B2A4-7C27BCCFA5D1}" destId="{2B4B9B6F-50C7-4F58-BFF4-41762F261DE9}" srcOrd="3" destOrd="0" presId="urn:microsoft.com/office/officeart/2005/8/layout/pyramid2"/>
    <dgm:cxn modelId="{EA8954C9-94FB-4F17-840A-291D62199A74}" type="presParOf" srcId="{D9869AFA-CCE1-447E-B2A4-7C27BCCFA5D1}" destId="{08338604-7BDC-4FF2-9E88-04F16476CF0A}" srcOrd="4" destOrd="0" presId="urn:microsoft.com/office/officeart/2005/8/layout/pyramid2"/>
    <dgm:cxn modelId="{FB1C83D7-2FCD-4627-B638-94400FC3D691}" type="presParOf" srcId="{D9869AFA-CCE1-447E-B2A4-7C27BCCFA5D1}" destId="{E02BFC9B-A7DD-4089-85CD-04EA51468E40}" srcOrd="5" destOrd="0" presId="urn:microsoft.com/office/officeart/2005/8/layout/pyramid2"/>
    <dgm:cxn modelId="{F4B20D74-9A9A-4144-9F64-A9DBD52DEE24}" type="presParOf" srcId="{D9869AFA-CCE1-447E-B2A4-7C27BCCFA5D1}" destId="{38682861-33B4-44CB-8DE9-E5437A8412AF}" srcOrd="6" destOrd="0" presId="urn:microsoft.com/office/officeart/2005/8/layout/pyramid2"/>
    <dgm:cxn modelId="{154003CC-07CE-415F-8D19-C6BD6154D1FF}" type="presParOf" srcId="{D9869AFA-CCE1-447E-B2A4-7C27BCCFA5D1}" destId="{A661E703-61A2-4709-8214-D53AA70E5FB6}" srcOrd="7" destOrd="0" presId="urn:microsoft.com/office/officeart/2005/8/layout/pyramid2"/>
    <dgm:cxn modelId="{086C636F-7956-43ED-B45A-6A50B531CE68}" type="presParOf" srcId="{D9869AFA-CCE1-447E-B2A4-7C27BCCFA5D1}" destId="{CB6027E5-3799-46F2-B48E-CD15FEAA6D9F}" srcOrd="8" destOrd="0" presId="urn:microsoft.com/office/officeart/2005/8/layout/pyramid2"/>
    <dgm:cxn modelId="{013A2D8C-6D34-4311-8C9C-C3160A2EF601}" type="presParOf" srcId="{D9869AFA-CCE1-447E-B2A4-7C27BCCFA5D1}" destId="{407D209C-A461-46E4-90A7-0924D3A53B39}" srcOrd="9" destOrd="0" presId="urn:microsoft.com/office/officeart/2005/8/layout/pyramid2"/>
    <dgm:cxn modelId="{8F090690-8A7B-4CAD-B722-123A17E2518D}" type="presParOf" srcId="{D9869AFA-CCE1-447E-B2A4-7C27BCCFA5D1}" destId="{EA9D74CF-BE25-4FAF-A1D7-7BD407729F75}" srcOrd="10" destOrd="0" presId="urn:microsoft.com/office/officeart/2005/8/layout/pyramid2"/>
    <dgm:cxn modelId="{B1D5B07F-8E38-4973-AA7A-C258E47D5E06}" type="presParOf" srcId="{D9869AFA-CCE1-447E-B2A4-7C27BCCFA5D1}" destId="{FF27F0A5-BBF0-4A88-8910-0DB0CF8E365D}" srcOrd="11" destOrd="0" presId="urn:microsoft.com/office/officeart/2005/8/layout/pyramid2"/>
    <dgm:cxn modelId="{38711BB4-9192-4DF1-8736-A0EAFF62F3E2}" type="presParOf" srcId="{D9869AFA-CCE1-447E-B2A4-7C27BCCFA5D1}" destId="{FE9E5864-2ADA-43F4-A48F-5415F21A5CEB}" srcOrd="12" destOrd="0" presId="urn:microsoft.com/office/officeart/2005/8/layout/pyramid2"/>
    <dgm:cxn modelId="{4FE0DCD9-B7CE-403B-9EB2-CAC2AD462D5E}" type="presParOf" srcId="{D9869AFA-CCE1-447E-B2A4-7C27BCCFA5D1}" destId="{B2537D87-5509-4091-AC23-2D905378644F}" srcOrd="13" destOrd="0" presId="urn:microsoft.com/office/officeart/2005/8/layout/pyramid2"/>
    <dgm:cxn modelId="{B63B000D-2E5F-4516-AC0A-F5CB9EB27CDF}" type="presParOf" srcId="{D9869AFA-CCE1-447E-B2A4-7C27BCCFA5D1}" destId="{A784237E-5335-4B23-9682-299DF03F7E4E}" srcOrd="14" destOrd="0" presId="urn:microsoft.com/office/officeart/2005/8/layout/pyramid2"/>
    <dgm:cxn modelId="{13466BDA-F423-4459-9F8A-06E57291D58F}" type="presParOf" srcId="{D9869AFA-CCE1-447E-B2A4-7C27BCCFA5D1}" destId="{3D9AED59-5B94-43CA-A42C-EA5365C46139}" srcOrd="1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4BCF25-2FA9-4A7F-9821-483A29EF1449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C7BA759D-A84C-477B-B41C-3430985ED312}">
      <dgm:prSet/>
      <dgm:spPr/>
      <dgm:t>
        <a:bodyPr/>
        <a:lstStyle/>
        <a:p>
          <a:r>
            <a:rPr lang="en-US" dirty="0"/>
            <a:t>Job Title: Customer Service Team Leader</a:t>
          </a:r>
        </a:p>
      </dgm:t>
    </dgm:pt>
    <dgm:pt modelId="{E2C399FA-E7D1-436E-88DE-443EA175B748}" type="parTrans" cxnId="{648709BC-ADCE-4F38-A4E5-A02C87744401}">
      <dgm:prSet/>
      <dgm:spPr/>
      <dgm:t>
        <a:bodyPr/>
        <a:lstStyle/>
        <a:p>
          <a:endParaRPr lang="en-US"/>
        </a:p>
      </dgm:t>
    </dgm:pt>
    <dgm:pt modelId="{73E5DB9E-02C5-4FF5-A935-0E796ECFBED9}" type="sibTrans" cxnId="{648709BC-ADCE-4F38-A4E5-A02C87744401}">
      <dgm:prSet/>
      <dgm:spPr/>
      <dgm:t>
        <a:bodyPr/>
        <a:lstStyle/>
        <a:p>
          <a:endParaRPr lang="en-US"/>
        </a:p>
      </dgm:t>
    </dgm:pt>
    <dgm:pt modelId="{E468BD57-C32D-41DD-B209-111BEA34EC80}">
      <dgm:prSet/>
      <dgm:spPr/>
      <dgm:t>
        <a:bodyPr/>
        <a:lstStyle/>
        <a:p>
          <a:r>
            <a:rPr lang="en-US"/>
            <a:t>Location: Tesco Store, UK</a:t>
          </a:r>
        </a:p>
      </dgm:t>
    </dgm:pt>
    <dgm:pt modelId="{72593D4D-73F5-4F40-B7DD-47FD7AB158B7}" type="parTrans" cxnId="{D2614C43-B299-49A4-89F7-1FD2AD8758C3}">
      <dgm:prSet/>
      <dgm:spPr/>
      <dgm:t>
        <a:bodyPr/>
        <a:lstStyle/>
        <a:p>
          <a:endParaRPr lang="en-US"/>
        </a:p>
      </dgm:t>
    </dgm:pt>
    <dgm:pt modelId="{41A2B199-B555-433F-B550-64D88DF55203}" type="sibTrans" cxnId="{D2614C43-B299-49A4-89F7-1FD2AD8758C3}">
      <dgm:prSet/>
      <dgm:spPr/>
      <dgm:t>
        <a:bodyPr/>
        <a:lstStyle/>
        <a:p>
          <a:endParaRPr lang="en-US"/>
        </a:p>
      </dgm:t>
    </dgm:pt>
    <dgm:pt modelId="{4E48C5D2-AF27-4628-96DB-0E91D5BB7623}">
      <dgm:prSet/>
      <dgm:spPr/>
      <dgm:t>
        <a:bodyPr/>
        <a:lstStyle/>
        <a:p>
          <a:r>
            <a:rPr lang="en-US"/>
            <a:t>Main Duties:</a:t>
          </a:r>
        </a:p>
      </dgm:t>
    </dgm:pt>
    <dgm:pt modelId="{DA2F0489-B54C-4770-8869-2F3D34A1B486}" type="parTrans" cxnId="{550613C8-9950-4CB8-A392-1B45DDB7772C}">
      <dgm:prSet/>
      <dgm:spPr/>
      <dgm:t>
        <a:bodyPr/>
        <a:lstStyle/>
        <a:p>
          <a:endParaRPr lang="en-US"/>
        </a:p>
      </dgm:t>
    </dgm:pt>
    <dgm:pt modelId="{EA4B4F12-B227-4FA2-B28D-8F9A45B6222B}" type="sibTrans" cxnId="{550613C8-9950-4CB8-A392-1B45DDB7772C}">
      <dgm:prSet/>
      <dgm:spPr/>
      <dgm:t>
        <a:bodyPr/>
        <a:lstStyle/>
        <a:p>
          <a:endParaRPr lang="en-US"/>
        </a:p>
      </dgm:t>
    </dgm:pt>
    <dgm:pt modelId="{26C792BF-5430-44BC-A75C-87B8A7A99185}">
      <dgm:prSet/>
      <dgm:spPr/>
      <dgm:t>
        <a:bodyPr/>
        <a:lstStyle/>
        <a:p>
          <a:r>
            <a:rPr lang="en-US"/>
            <a:t>- Lead staff</a:t>
          </a:r>
        </a:p>
      </dgm:t>
    </dgm:pt>
    <dgm:pt modelId="{7BAC3E4C-4764-4211-B9EB-CED0E7A10AB1}" type="parTrans" cxnId="{7D25EC1B-89E0-4E5E-9760-E8F376A894A4}">
      <dgm:prSet/>
      <dgm:spPr/>
      <dgm:t>
        <a:bodyPr/>
        <a:lstStyle/>
        <a:p>
          <a:endParaRPr lang="en-US"/>
        </a:p>
      </dgm:t>
    </dgm:pt>
    <dgm:pt modelId="{B1EAFCF7-2DC8-4671-BC05-29883B6E97A3}" type="sibTrans" cxnId="{7D25EC1B-89E0-4E5E-9760-E8F376A894A4}">
      <dgm:prSet/>
      <dgm:spPr/>
      <dgm:t>
        <a:bodyPr/>
        <a:lstStyle/>
        <a:p>
          <a:endParaRPr lang="en-US"/>
        </a:p>
      </dgm:t>
    </dgm:pt>
    <dgm:pt modelId="{4A7A38C9-F868-46BA-ABCF-63B2B706E2E8}">
      <dgm:prSet/>
      <dgm:spPr/>
      <dgm:t>
        <a:bodyPr/>
        <a:lstStyle/>
        <a:p>
          <a:r>
            <a:rPr lang="en-US"/>
            <a:t>- Manage shifts</a:t>
          </a:r>
        </a:p>
      </dgm:t>
    </dgm:pt>
    <dgm:pt modelId="{0B8ED34E-8A5E-4998-B135-CE05AA213C45}" type="parTrans" cxnId="{6F1F385B-8397-426D-9435-7E565E61FFC6}">
      <dgm:prSet/>
      <dgm:spPr/>
      <dgm:t>
        <a:bodyPr/>
        <a:lstStyle/>
        <a:p>
          <a:endParaRPr lang="en-US"/>
        </a:p>
      </dgm:t>
    </dgm:pt>
    <dgm:pt modelId="{454D0611-9F50-4EA2-A241-34EA0841E862}" type="sibTrans" cxnId="{6F1F385B-8397-426D-9435-7E565E61FFC6}">
      <dgm:prSet/>
      <dgm:spPr/>
      <dgm:t>
        <a:bodyPr/>
        <a:lstStyle/>
        <a:p>
          <a:endParaRPr lang="en-US"/>
        </a:p>
      </dgm:t>
    </dgm:pt>
    <dgm:pt modelId="{BBB456AA-22BB-4767-B51E-D341CF0E615C}">
      <dgm:prSet/>
      <dgm:spPr/>
      <dgm:t>
        <a:bodyPr/>
        <a:lstStyle/>
        <a:p>
          <a:r>
            <a:rPr lang="en-US"/>
            <a:t>- Resolve customer issues</a:t>
          </a:r>
        </a:p>
      </dgm:t>
    </dgm:pt>
    <dgm:pt modelId="{8E729828-C207-4F10-BEB8-6A3097FF8D43}" type="parTrans" cxnId="{6F9DAA78-EE9C-4DA2-A1C6-6F34A1ACC159}">
      <dgm:prSet/>
      <dgm:spPr/>
      <dgm:t>
        <a:bodyPr/>
        <a:lstStyle/>
        <a:p>
          <a:endParaRPr lang="en-US"/>
        </a:p>
      </dgm:t>
    </dgm:pt>
    <dgm:pt modelId="{5FB5E37C-1E7F-425F-A5ED-D96F2C099681}" type="sibTrans" cxnId="{6F9DAA78-EE9C-4DA2-A1C6-6F34A1ACC159}">
      <dgm:prSet/>
      <dgm:spPr/>
      <dgm:t>
        <a:bodyPr/>
        <a:lstStyle/>
        <a:p>
          <a:endParaRPr lang="en-US"/>
        </a:p>
      </dgm:t>
    </dgm:pt>
    <dgm:pt modelId="{FF0E50BB-E030-4080-92A6-9847894E2039}">
      <dgm:prSet/>
      <dgm:spPr/>
      <dgm:t>
        <a:bodyPr/>
        <a:lstStyle/>
        <a:p>
          <a:r>
            <a:rPr lang="en-US"/>
            <a:t>- Monitor performance</a:t>
          </a:r>
        </a:p>
      </dgm:t>
    </dgm:pt>
    <dgm:pt modelId="{FFE40240-F346-424D-8448-8B18F5FE96C7}" type="parTrans" cxnId="{FA6AF0A0-788C-46F1-85D7-E0F3296355D5}">
      <dgm:prSet/>
      <dgm:spPr/>
      <dgm:t>
        <a:bodyPr/>
        <a:lstStyle/>
        <a:p>
          <a:endParaRPr lang="en-US"/>
        </a:p>
      </dgm:t>
    </dgm:pt>
    <dgm:pt modelId="{3E7F2EB5-8662-472A-8EA9-F2DECA4D8A80}" type="sibTrans" cxnId="{FA6AF0A0-788C-46F1-85D7-E0F3296355D5}">
      <dgm:prSet/>
      <dgm:spPr/>
      <dgm:t>
        <a:bodyPr/>
        <a:lstStyle/>
        <a:p>
          <a:endParaRPr lang="en-US"/>
        </a:p>
      </dgm:t>
    </dgm:pt>
    <dgm:pt modelId="{C5C6A9C6-5A8B-4F5F-8F85-9605CB87D761}">
      <dgm:prSet/>
      <dgm:spPr/>
      <dgm:t>
        <a:bodyPr/>
        <a:lstStyle/>
        <a:p>
          <a:r>
            <a:rPr lang="en-US"/>
            <a:t>- Maintain store standards</a:t>
          </a:r>
        </a:p>
      </dgm:t>
    </dgm:pt>
    <dgm:pt modelId="{8672B6D0-C4DE-4C9C-9A3B-DF532BB8EC37}" type="parTrans" cxnId="{EF693F00-2712-4238-8D2C-3E980D629676}">
      <dgm:prSet/>
      <dgm:spPr/>
      <dgm:t>
        <a:bodyPr/>
        <a:lstStyle/>
        <a:p>
          <a:endParaRPr lang="en-US"/>
        </a:p>
      </dgm:t>
    </dgm:pt>
    <dgm:pt modelId="{8A02C9C4-07A2-44F9-AE17-6456E240A7B8}" type="sibTrans" cxnId="{EF693F00-2712-4238-8D2C-3E980D629676}">
      <dgm:prSet/>
      <dgm:spPr/>
      <dgm:t>
        <a:bodyPr/>
        <a:lstStyle/>
        <a:p>
          <a:endParaRPr lang="en-US"/>
        </a:p>
      </dgm:t>
    </dgm:pt>
    <dgm:pt modelId="{EB5FE719-0611-40A3-BE87-5BED36C72305}" type="pres">
      <dgm:prSet presAssocID="{A54BCF25-2FA9-4A7F-9821-483A29EF1449}" presName="linear" presStyleCnt="0">
        <dgm:presLayoutVars>
          <dgm:animLvl val="lvl"/>
          <dgm:resizeHandles val="exact"/>
        </dgm:presLayoutVars>
      </dgm:prSet>
      <dgm:spPr/>
    </dgm:pt>
    <dgm:pt modelId="{8118A85F-4183-4CF0-A802-7FC66E9D99BD}" type="pres">
      <dgm:prSet presAssocID="{C7BA759D-A84C-477B-B41C-3430985ED312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C10E0243-A33A-45D3-8390-86DF66B34437}" type="pres">
      <dgm:prSet presAssocID="{73E5DB9E-02C5-4FF5-A935-0E796ECFBED9}" presName="spacer" presStyleCnt="0"/>
      <dgm:spPr/>
    </dgm:pt>
    <dgm:pt modelId="{164A689E-45C2-4E26-B8E4-F7009374D96C}" type="pres">
      <dgm:prSet presAssocID="{E468BD57-C32D-41DD-B209-111BEA34EC80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6ECA3D47-CC06-4582-B65E-A3F228098A5A}" type="pres">
      <dgm:prSet presAssocID="{41A2B199-B555-433F-B550-64D88DF55203}" presName="spacer" presStyleCnt="0"/>
      <dgm:spPr/>
    </dgm:pt>
    <dgm:pt modelId="{A32DADC0-937C-44AE-A332-72E50B5D55CE}" type="pres">
      <dgm:prSet presAssocID="{4E48C5D2-AF27-4628-96DB-0E91D5BB7623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42A86F59-21B9-401C-89C2-FB9D6497C67B}" type="pres">
      <dgm:prSet presAssocID="{EA4B4F12-B227-4FA2-B28D-8F9A45B6222B}" presName="spacer" presStyleCnt="0"/>
      <dgm:spPr/>
    </dgm:pt>
    <dgm:pt modelId="{2892E3C1-E554-4FB0-8665-0B84D1A6276C}" type="pres">
      <dgm:prSet presAssocID="{26C792BF-5430-44BC-A75C-87B8A7A99185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8CB607B0-27B5-4A54-8D8C-F0213C076688}" type="pres">
      <dgm:prSet presAssocID="{B1EAFCF7-2DC8-4671-BC05-29883B6E97A3}" presName="spacer" presStyleCnt="0"/>
      <dgm:spPr/>
    </dgm:pt>
    <dgm:pt modelId="{D1A43EC0-0AA4-4185-BB3B-18563A0F4387}" type="pres">
      <dgm:prSet presAssocID="{4A7A38C9-F868-46BA-ABCF-63B2B706E2E8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B7F3350E-1C07-446C-97D0-4703B6EEBE55}" type="pres">
      <dgm:prSet presAssocID="{454D0611-9F50-4EA2-A241-34EA0841E862}" presName="spacer" presStyleCnt="0"/>
      <dgm:spPr/>
    </dgm:pt>
    <dgm:pt modelId="{BB6B5661-7C11-47F3-9672-8C2063514D92}" type="pres">
      <dgm:prSet presAssocID="{BBB456AA-22BB-4767-B51E-D341CF0E615C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34B92C31-8677-49F3-AD3D-2B6EB256CD3D}" type="pres">
      <dgm:prSet presAssocID="{5FB5E37C-1E7F-425F-A5ED-D96F2C099681}" presName="spacer" presStyleCnt="0"/>
      <dgm:spPr/>
    </dgm:pt>
    <dgm:pt modelId="{D6484D71-A8F9-4349-B9C5-B5DFAFC8F800}" type="pres">
      <dgm:prSet presAssocID="{FF0E50BB-E030-4080-92A6-9847894E2039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DAB4B1E4-095A-4E63-9C3F-99653AF2CBC4}" type="pres">
      <dgm:prSet presAssocID="{3E7F2EB5-8662-472A-8EA9-F2DECA4D8A80}" presName="spacer" presStyleCnt="0"/>
      <dgm:spPr/>
    </dgm:pt>
    <dgm:pt modelId="{F86394B9-933D-4358-B282-E11F38E8388A}" type="pres">
      <dgm:prSet presAssocID="{C5C6A9C6-5A8B-4F5F-8F85-9605CB87D761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EF693F00-2712-4238-8D2C-3E980D629676}" srcId="{A54BCF25-2FA9-4A7F-9821-483A29EF1449}" destId="{C5C6A9C6-5A8B-4F5F-8F85-9605CB87D761}" srcOrd="7" destOrd="0" parTransId="{8672B6D0-C4DE-4C9C-9A3B-DF532BB8EC37}" sibTransId="{8A02C9C4-07A2-44F9-AE17-6456E240A7B8}"/>
    <dgm:cxn modelId="{7D25EC1B-89E0-4E5E-9760-E8F376A894A4}" srcId="{A54BCF25-2FA9-4A7F-9821-483A29EF1449}" destId="{26C792BF-5430-44BC-A75C-87B8A7A99185}" srcOrd="3" destOrd="0" parTransId="{7BAC3E4C-4764-4211-B9EB-CED0E7A10AB1}" sibTransId="{B1EAFCF7-2DC8-4671-BC05-29883B6E97A3}"/>
    <dgm:cxn modelId="{6F1F385B-8397-426D-9435-7E565E61FFC6}" srcId="{A54BCF25-2FA9-4A7F-9821-483A29EF1449}" destId="{4A7A38C9-F868-46BA-ABCF-63B2B706E2E8}" srcOrd="4" destOrd="0" parTransId="{0B8ED34E-8A5E-4998-B135-CE05AA213C45}" sibTransId="{454D0611-9F50-4EA2-A241-34EA0841E862}"/>
    <dgm:cxn modelId="{3360AF5F-9EE6-443F-A2EE-A3642CEE1700}" type="presOf" srcId="{4E48C5D2-AF27-4628-96DB-0E91D5BB7623}" destId="{A32DADC0-937C-44AE-A332-72E50B5D55CE}" srcOrd="0" destOrd="0" presId="urn:microsoft.com/office/officeart/2005/8/layout/vList2"/>
    <dgm:cxn modelId="{D840B85F-F0CF-4CD2-94B3-E02D6E594403}" type="presOf" srcId="{E468BD57-C32D-41DD-B209-111BEA34EC80}" destId="{164A689E-45C2-4E26-B8E4-F7009374D96C}" srcOrd="0" destOrd="0" presId="urn:microsoft.com/office/officeart/2005/8/layout/vList2"/>
    <dgm:cxn modelId="{D2614C43-B299-49A4-89F7-1FD2AD8758C3}" srcId="{A54BCF25-2FA9-4A7F-9821-483A29EF1449}" destId="{E468BD57-C32D-41DD-B209-111BEA34EC80}" srcOrd="1" destOrd="0" parTransId="{72593D4D-73F5-4F40-B7DD-47FD7AB158B7}" sibTransId="{41A2B199-B555-433F-B550-64D88DF55203}"/>
    <dgm:cxn modelId="{CCF1A04B-65A6-442F-A417-DC435F9E5BF4}" type="presOf" srcId="{4A7A38C9-F868-46BA-ABCF-63B2B706E2E8}" destId="{D1A43EC0-0AA4-4185-BB3B-18563A0F4387}" srcOrd="0" destOrd="0" presId="urn:microsoft.com/office/officeart/2005/8/layout/vList2"/>
    <dgm:cxn modelId="{BF21A44E-2E91-4A49-8590-71AA75566913}" type="presOf" srcId="{C7BA759D-A84C-477B-B41C-3430985ED312}" destId="{8118A85F-4183-4CF0-A802-7FC66E9D99BD}" srcOrd="0" destOrd="0" presId="urn:microsoft.com/office/officeart/2005/8/layout/vList2"/>
    <dgm:cxn modelId="{6F9DAA78-EE9C-4DA2-A1C6-6F34A1ACC159}" srcId="{A54BCF25-2FA9-4A7F-9821-483A29EF1449}" destId="{BBB456AA-22BB-4767-B51E-D341CF0E615C}" srcOrd="5" destOrd="0" parTransId="{8E729828-C207-4F10-BEB8-6A3097FF8D43}" sibTransId="{5FB5E37C-1E7F-425F-A5ED-D96F2C099681}"/>
    <dgm:cxn modelId="{88EC6184-9C20-417F-B025-4BB7AE54247F}" type="presOf" srcId="{BBB456AA-22BB-4767-B51E-D341CF0E615C}" destId="{BB6B5661-7C11-47F3-9672-8C2063514D92}" srcOrd="0" destOrd="0" presId="urn:microsoft.com/office/officeart/2005/8/layout/vList2"/>
    <dgm:cxn modelId="{FA6AF0A0-788C-46F1-85D7-E0F3296355D5}" srcId="{A54BCF25-2FA9-4A7F-9821-483A29EF1449}" destId="{FF0E50BB-E030-4080-92A6-9847894E2039}" srcOrd="6" destOrd="0" parTransId="{FFE40240-F346-424D-8448-8B18F5FE96C7}" sibTransId="{3E7F2EB5-8662-472A-8EA9-F2DECA4D8A80}"/>
    <dgm:cxn modelId="{EA8874A7-F81F-4A2C-B983-0D0E02036AF2}" type="presOf" srcId="{26C792BF-5430-44BC-A75C-87B8A7A99185}" destId="{2892E3C1-E554-4FB0-8665-0B84D1A6276C}" srcOrd="0" destOrd="0" presId="urn:microsoft.com/office/officeart/2005/8/layout/vList2"/>
    <dgm:cxn modelId="{E39E2CAB-64C1-4493-9DB4-89CF3CAB0BC9}" type="presOf" srcId="{A54BCF25-2FA9-4A7F-9821-483A29EF1449}" destId="{EB5FE719-0611-40A3-BE87-5BED36C72305}" srcOrd="0" destOrd="0" presId="urn:microsoft.com/office/officeart/2005/8/layout/vList2"/>
    <dgm:cxn modelId="{648709BC-ADCE-4F38-A4E5-A02C87744401}" srcId="{A54BCF25-2FA9-4A7F-9821-483A29EF1449}" destId="{C7BA759D-A84C-477B-B41C-3430985ED312}" srcOrd="0" destOrd="0" parTransId="{E2C399FA-E7D1-436E-88DE-443EA175B748}" sibTransId="{73E5DB9E-02C5-4FF5-A935-0E796ECFBED9}"/>
    <dgm:cxn modelId="{550613C8-9950-4CB8-A392-1B45DDB7772C}" srcId="{A54BCF25-2FA9-4A7F-9821-483A29EF1449}" destId="{4E48C5D2-AF27-4628-96DB-0E91D5BB7623}" srcOrd="2" destOrd="0" parTransId="{DA2F0489-B54C-4770-8869-2F3D34A1B486}" sibTransId="{EA4B4F12-B227-4FA2-B28D-8F9A45B6222B}"/>
    <dgm:cxn modelId="{8E4F49C8-AB14-4999-A3EA-3F8D647D55DB}" type="presOf" srcId="{C5C6A9C6-5A8B-4F5F-8F85-9605CB87D761}" destId="{F86394B9-933D-4358-B282-E11F38E8388A}" srcOrd="0" destOrd="0" presId="urn:microsoft.com/office/officeart/2005/8/layout/vList2"/>
    <dgm:cxn modelId="{22A0BCF7-9808-4ACC-90B8-E4A5EF23D8C6}" type="presOf" srcId="{FF0E50BB-E030-4080-92A6-9847894E2039}" destId="{D6484D71-A8F9-4349-B9C5-B5DFAFC8F800}" srcOrd="0" destOrd="0" presId="urn:microsoft.com/office/officeart/2005/8/layout/vList2"/>
    <dgm:cxn modelId="{C3969933-3EF5-4861-89CD-371526169962}" type="presParOf" srcId="{EB5FE719-0611-40A3-BE87-5BED36C72305}" destId="{8118A85F-4183-4CF0-A802-7FC66E9D99BD}" srcOrd="0" destOrd="0" presId="urn:microsoft.com/office/officeart/2005/8/layout/vList2"/>
    <dgm:cxn modelId="{B39F3FF5-B7A0-45DD-B56C-FCB8BBC428EE}" type="presParOf" srcId="{EB5FE719-0611-40A3-BE87-5BED36C72305}" destId="{C10E0243-A33A-45D3-8390-86DF66B34437}" srcOrd="1" destOrd="0" presId="urn:microsoft.com/office/officeart/2005/8/layout/vList2"/>
    <dgm:cxn modelId="{D810DC9D-A014-4B57-9D2B-E93E1F5F98BB}" type="presParOf" srcId="{EB5FE719-0611-40A3-BE87-5BED36C72305}" destId="{164A689E-45C2-4E26-B8E4-F7009374D96C}" srcOrd="2" destOrd="0" presId="urn:microsoft.com/office/officeart/2005/8/layout/vList2"/>
    <dgm:cxn modelId="{41924A3B-068A-4B1E-949D-2149806E56B4}" type="presParOf" srcId="{EB5FE719-0611-40A3-BE87-5BED36C72305}" destId="{6ECA3D47-CC06-4582-B65E-A3F228098A5A}" srcOrd="3" destOrd="0" presId="urn:microsoft.com/office/officeart/2005/8/layout/vList2"/>
    <dgm:cxn modelId="{BB412D3E-8E29-48E1-B322-2A6E704765D3}" type="presParOf" srcId="{EB5FE719-0611-40A3-BE87-5BED36C72305}" destId="{A32DADC0-937C-44AE-A332-72E50B5D55CE}" srcOrd="4" destOrd="0" presId="urn:microsoft.com/office/officeart/2005/8/layout/vList2"/>
    <dgm:cxn modelId="{98671CE8-E2F4-4969-AC76-0D8403399851}" type="presParOf" srcId="{EB5FE719-0611-40A3-BE87-5BED36C72305}" destId="{42A86F59-21B9-401C-89C2-FB9D6497C67B}" srcOrd="5" destOrd="0" presId="urn:microsoft.com/office/officeart/2005/8/layout/vList2"/>
    <dgm:cxn modelId="{BB03F636-ABA3-401D-8EBC-B07656A7B95A}" type="presParOf" srcId="{EB5FE719-0611-40A3-BE87-5BED36C72305}" destId="{2892E3C1-E554-4FB0-8665-0B84D1A6276C}" srcOrd="6" destOrd="0" presId="urn:microsoft.com/office/officeart/2005/8/layout/vList2"/>
    <dgm:cxn modelId="{5930E648-84DC-47E0-9F94-B150EFAA44C8}" type="presParOf" srcId="{EB5FE719-0611-40A3-BE87-5BED36C72305}" destId="{8CB607B0-27B5-4A54-8D8C-F0213C076688}" srcOrd="7" destOrd="0" presId="urn:microsoft.com/office/officeart/2005/8/layout/vList2"/>
    <dgm:cxn modelId="{54FE5447-325F-471D-8815-AEF2CEE292B1}" type="presParOf" srcId="{EB5FE719-0611-40A3-BE87-5BED36C72305}" destId="{D1A43EC0-0AA4-4185-BB3B-18563A0F4387}" srcOrd="8" destOrd="0" presId="urn:microsoft.com/office/officeart/2005/8/layout/vList2"/>
    <dgm:cxn modelId="{F3AE5B1E-8F63-4DAF-BE54-D0DC9EFEB347}" type="presParOf" srcId="{EB5FE719-0611-40A3-BE87-5BED36C72305}" destId="{B7F3350E-1C07-446C-97D0-4703B6EEBE55}" srcOrd="9" destOrd="0" presId="urn:microsoft.com/office/officeart/2005/8/layout/vList2"/>
    <dgm:cxn modelId="{DB8358A9-9E21-41E4-BE81-0866706F476B}" type="presParOf" srcId="{EB5FE719-0611-40A3-BE87-5BED36C72305}" destId="{BB6B5661-7C11-47F3-9672-8C2063514D92}" srcOrd="10" destOrd="0" presId="urn:microsoft.com/office/officeart/2005/8/layout/vList2"/>
    <dgm:cxn modelId="{2862B036-7525-4A69-B316-2B1D6FB6DC38}" type="presParOf" srcId="{EB5FE719-0611-40A3-BE87-5BED36C72305}" destId="{34B92C31-8677-49F3-AD3D-2B6EB256CD3D}" srcOrd="11" destOrd="0" presId="urn:microsoft.com/office/officeart/2005/8/layout/vList2"/>
    <dgm:cxn modelId="{625F15B9-B46D-4FBD-BA78-CB089FD892F7}" type="presParOf" srcId="{EB5FE719-0611-40A3-BE87-5BED36C72305}" destId="{D6484D71-A8F9-4349-B9C5-B5DFAFC8F800}" srcOrd="12" destOrd="0" presId="urn:microsoft.com/office/officeart/2005/8/layout/vList2"/>
    <dgm:cxn modelId="{105F34E1-74DD-4665-94A7-7895BA8AADF1}" type="presParOf" srcId="{EB5FE719-0611-40A3-BE87-5BED36C72305}" destId="{DAB4B1E4-095A-4E63-9C3F-99653AF2CBC4}" srcOrd="13" destOrd="0" presId="urn:microsoft.com/office/officeart/2005/8/layout/vList2"/>
    <dgm:cxn modelId="{C32FC7A3-7698-4489-9147-EDC093780757}" type="presParOf" srcId="{EB5FE719-0611-40A3-BE87-5BED36C72305}" destId="{F86394B9-933D-4358-B282-E11F38E8388A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C2F59D-7E13-48F4-ADDA-DB49B71EEAC2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91982754-2181-4134-9D8D-C620A417039F}">
      <dgm:prSet/>
      <dgm:spPr/>
      <dgm:t>
        <a:bodyPr/>
        <a:lstStyle/>
        <a:p>
          <a:r>
            <a:rPr lang="en-US" dirty="0"/>
            <a:t>Excellent verbal and written communication skills</a:t>
          </a:r>
        </a:p>
      </dgm:t>
    </dgm:pt>
    <dgm:pt modelId="{37BD5C24-4DFD-454C-9C4D-D9E6501C5B09}" type="sibTrans" cxnId="{FC80A551-0DD2-4A6F-8D39-CE26C58D95B3}">
      <dgm:prSet/>
      <dgm:spPr/>
      <dgm:t>
        <a:bodyPr/>
        <a:lstStyle/>
        <a:p>
          <a:endParaRPr lang="en-US"/>
        </a:p>
      </dgm:t>
    </dgm:pt>
    <dgm:pt modelId="{F347B0CF-44B3-43F7-91AB-3F1C38EF8279}" type="parTrans" cxnId="{FC80A551-0DD2-4A6F-8D39-CE26C58D95B3}">
      <dgm:prSet/>
      <dgm:spPr/>
      <dgm:t>
        <a:bodyPr/>
        <a:lstStyle/>
        <a:p>
          <a:endParaRPr lang="en-US"/>
        </a:p>
      </dgm:t>
    </dgm:pt>
    <dgm:pt modelId="{26B0D0DA-CC28-4B14-81AA-662FDBFFF47A}">
      <dgm:prSet/>
      <dgm:spPr/>
      <dgm:t>
        <a:bodyPr/>
        <a:lstStyle/>
        <a:p>
          <a:r>
            <a:rPr lang="en-US" dirty="0"/>
            <a:t>Strong leadership and team management ability</a:t>
          </a:r>
        </a:p>
      </dgm:t>
    </dgm:pt>
    <dgm:pt modelId="{EEFCFCC8-9392-4DBC-9B83-98BB055BC47F}" type="sibTrans" cxnId="{5C7DD7C0-D03C-4CB8-B4CE-4CE086AE65E9}">
      <dgm:prSet/>
      <dgm:spPr/>
      <dgm:t>
        <a:bodyPr/>
        <a:lstStyle/>
        <a:p>
          <a:endParaRPr lang="en-US"/>
        </a:p>
      </dgm:t>
    </dgm:pt>
    <dgm:pt modelId="{65E9844A-C359-4E73-8A21-63F28DEBC717}" type="parTrans" cxnId="{5C7DD7C0-D03C-4CB8-B4CE-4CE086AE65E9}">
      <dgm:prSet/>
      <dgm:spPr/>
      <dgm:t>
        <a:bodyPr/>
        <a:lstStyle/>
        <a:p>
          <a:endParaRPr lang="en-US"/>
        </a:p>
      </dgm:t>
    </dgm:pt>
    <dgm:pt modelId="{0BB8E328-CADC-441C-B5B4-D68FD94C8C7E}">
      <dgm:prSet/>
      <dgm:spPr/>
      <dgm:t>
        <a:bodyPr/>
        <a:lstStyle/>
        <a:p>
          <a:r>
            <a:rPr lang="en-US" dirty="0"/>
            <a:t>Previous experience in retail or customer service</a:t>
          </a:r>
        </a:p>
      </dgm:t>
    </dgm:pt>
    <dgm:pt modelId="{4D0E0A73-6460-43D1-8406-C3C10BBBBA37}" type="sibTrans" cxnId="{CA1A7837-79B3-43AE-88D0-A95FC7F88F16}">
      <dgm:prSet/>
      <dgm:spPr/>
      <dgm:t>
        <a:bodyPr/>
        <a:lstStyle/>
        <a:p>
          <a:endParaRPr lang="en-US"/>
        </a:p>
      </dgm:t>
    </dgm:pt>
    <dgm:pt modelId="{E83BC764-4F9E-4A6C-8DFC-026D72DC1B9D}" type="parTrans" cxnId="{CA1A7837-79B3-43AE-88D0-A95FC7F88F16}">
      <dgm:prSet/>
      <dgm:spPr/>
      <dgm:t>
        <a:bodyPr/>
        <a:lstStyle/>
        <a:p>
          <a:endParaRPr lang="en-US"/>
        </a:p>
      </dgm:t>
    </dgm:pt>
    <dgm:pt modelId="{CF30B8D9-3297-4908-9348-A00B87121AA3}">
      <dgm:prSet/>
      <dgm:spPr/>
      <dgm:t>
        <a:bodyPr/>
        <a:lstStyle/>
        <a:p>
          <a:r>
            <a:rPr lang="en-US" dirty="0"/>
            <a:t>Essential Requirements:</a:t>
          </a:r>
        </a:p>
      </dgm:t>
    </dgm:pt>
    <dgm:pt modelId="{73B4E0E8-28BB-4FA4-B1DA-703D45A09C27}" type="sibTrans" cxnId="{7693015D-F92E-4142-904E-604BA8D463AE}">
      <dgm:prSet/>
      <dgm:spPr/>
      <dgm:t>
        <a:bodyPr/>
        <a:lstStyle/>
        <a:p>
          <a:endParaRPr lang="en-US"/>
        </a:p>
      </dgm:t>
    </dgm:pt>
    <dgm:pt modelId="{E053FA18-CAAE-45A5-8702-492D5C90BAC1}" type="parTrans" cxnId="{7693015D-F92E-4142-904E-604BA8D463AE}">
      <dgm:prSet/>
      <dgm:spPr/>
      <dgm:t>
        <a:bodyPr/>
        <a:lstStyle/>
        <a:p>
          <a:endParaRPr lang="en-US"/>
        </a:p>
      </dgm:t>
    </dgm:pt>
    <dgm:pt modelId="{037836EC-0190-42DB-B6ED-39B935309DCD}">
      <dgm:prSet/>
      <dgm:spPr/>
      <dgm:t>
        <a:bodyPr/>
        <a:lstStyle/>
        <a:p>
          <a:r>
            <a:rPr lang="en-US" dirty="0"/>
            <a:t>Ability to solve problems effectively</a:t>
          </a:r>
        </a:p>
      </dgm:t>
    </dgm:pt>
    <dgm:pt modelId="{1DC180A6-5D49-4F9A-88F2-925309561EF4}" type="parTrans" cxnId="{850D1B59-9694-4838-8B35-68590F305ACE}">
      <dgm:prSet/>
      <dgm:spPr/>
    </dgm:pt>
    <dgm:pt modelId="{36969CF9-B176-466A-9278-AD818052347F}" type="sibTrans" cxnId="{850D1B59-9694-4838-8B35-68590F305ACE}">
      <dgm:prSet/>
      <dgm:spPr/>
    </dgm:pt>
    <dgm:pt modelId="{429F4CFB-90BF-4823-836A-515E10137DFF}">
      <dgm:prSet/>
      <dgm:spPr/>
      <dgm:t>
        <a:bodyPr/>
        <a:lstStyle/>
        <a:p>
          <a:r>
            <a:rPr lang="en-US" dirty="0"/>
            <a:t>Good time management and organisational skills</a:t>
          </a:r>
        </a:p>
      </dgm:t>
    </dgm:pt>
    <dgm:pt modelId="{66288924-6DE7-4E67-AC6A-3966E47D81F4}" type="parTrans" cxnId="{61F4CB8A-75BD-4B5C-B1C4-690A4658DA21}">
      <dgm:prSet/>
      <dgm:spPr/>
      <dgm:t>
        <a:bodyPr/>
        <a:lstStyle/>
        <a:p>
          <a:endParaRPr lang="en-US"/>
        </a:p>
      </dgm:t>
    </dgm:pt>
    <dgm:pt modelId="{5DC38A61-35DA-42E3-B335-1D2DD17147BF}" type="sibTrans" cxnId="{61F4CB8A-75BD-4B5C-B1C4-690A4658DA21}">
      <dgm:prSet/>
      <dgm:spPr/>
      <dgm:t>
        <a:bodyPr/>
        <a:lstStyle/>
        <a:p>
          <a:endParaRPr lang="en-US"/>
        </a:p>
      </dgm:t>
    </dgm:pt>
    <dgm:pt modelId="{7C736F1E-AEC0-4416-852A-6C9B7C4721DC}">
      <dgm:prSet/>
      <dgm:spPr/>
      <dgm:t>
        <a:bodyPr/>
        <a:lstStyle/>
        <a:p>
          <a:r>
            <a:rPr lang="en-US" dirty="0"/>
            <a:t>Basic computer and system knowledge</a:t>
          </a:r>
        </a:p>
      </dgm:t>
    </dgm:pt>
    <dgm:pt modelId="{6C14A3CD-9D60-4A7B-8741-769E0FEC6282}" type="parTrans" cxnId="{28BC2380-B211-4F59-BF0B-8D0C28DC5D1B}">
      <dgm:prSet/>
      <dgm:spPr/>
      <dgm:t>
        <a:bodyPr/>
        <a:lstStyle/>
        <a:p>
          <a:endParaRPr lang="en-US"/>
        </a:p>
      </dgm:t>
    </dgm:pt>
    <dgm:pt modelId="{F1EE83AB-F34E-48C9-AC68-F4DCDCB612C6}" type="sibTrans" cxnId="{28BC2380-B211-4F59-BF0B-8D0C28DC5D1B}">
      <dgm:prSet/>
      <dgm:spPr/>
      <dgm:t>
        <a:bodyPr/>
        <a:lstStyle/>
        <a:p>
          <a:endParaRPr lang="en-US"/>
        </a:p>
      </dgm:t>
    </dgm:pt>
    <dgm:pt modelId="{484C1F8E-807B-458F-B1DD-A4DA64103E9B}" type="pres">
      <dgm:prSet presAssocID="{C2C2F59D-7E13-48F4-ADDA-DB49B71EEAC2}" presName="linear" presStyleCnt="0">
        <dgm:presLayoutVars>
          <dgm:animLvl val="lvl"/>
          <dgm:resizeHandles val="exact"/>
        </dgm:presLayoutVars>
      </dgm:prSet>
      <dgm:spPr/>
    </dgm:pt>
    <dgm:pt modelId="{36B31299-2BA7-4C5F-B9F7-F3C05C1AC0AF}" type="pres">
      <dgm:prSet presAssocID="{CF30B8D9-3297-4908-9348-A00B87121AA3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3E5036C-5626-47C9-BAD6-5A2C06900C21}" type="pres">
      <dgm:prSet presAssocID="{CF30B8D9-3297-4908-9348-A00B87121AA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0AA2F15-231E-415B-8377-E43188AEB0E5}" type="presOf" srcId="{26B0D0DA-CC28-4B14-81AA-662FDBFFF47A}" destId="{43E5036C-5626-47C9-BAD6-5A2C06900C21}" srcOrd="0" destOrd="1" presId="urn:microsoft.com/office/officeart/2005/8/layout/vList2"/>
    <dgm:cxn modelId="{7F75CB1F-E85F-40DE-8B41-A9B36E820EA3}" type="presOf" srcId="{CF30B8D9-3297-4908-9348-A00B87121AA3}" destId="{36B31299-2BA7-4C5F-B9F7-F3C05C1AC0AF}" srcOrd="0" destOrd="0" presId="urn:microsoft.com/office/officeart/2005/8/layout/vList2"/>
    <dgm:cxn modelId="{CA1A7837-79B3-43AE-88D0-A95FC7F88F16}" srcId="{CF30B8D9-3297-4908-9348-A00B87121AA3}" destId="{0BB8E328-CADC-441C-B5B4-D68FD94C8C7E}" srcOrd="2" destOrd="0" parTransId="{E83BC764-4F9E-4A6C-8DFC-026D72DC1B9D}" sibTransId="{4D0E0A73-6460-43D1-8406-C3C10BBBBA37}"/>
    <dgm:cxn modelId="{7693015D-F92E-4142-904E-604BA8D463AE}" srcId="{C2C2F59D-7E13-48F4-ADDA-DB49B71EEAC2}" destId="{CF30B8D9-3297-4908-9348-A00B87121AA3}" srcOrd="0" destOrd="0" parTransId="{E053FA18-CAAE-45A5-8702-492D5C90BAC1}" sibTransId="{73B4E0E8-28BB-4FA4-B1DA-703D45A09C27}"/>
    <dgm:cxn modelId="{FC80A551-0DD2-4A6F-8D39-CE26C58D95B3}" srcId="{CF30B8D9-3297-4908-9348-A00B87121AA3}" destId="{91982754-2181-4134-9D8D-C620A417039F}" srcOrd="0" destOrd="0" parTransId="{F347B0CF-44B3-43F7-91AB-3F1C38EF8279}" sibTransId="{37BD5C24-4DFD-454C-9C4D-D9E6501C5B09}"/>
    <dgm:cxn modelId="{9B016053-F02C-4200-99AD-77D649E9EAE0}" type="presOf" srcId="{91982754-2181-4134-9D8D-C620A417039F}" destId="{43E5036C-5626-47C9-BAD6-5A2C06900C21}" srcOrd="0" destOrd="0" presId="urn:microsoft.com/office/officeart/2005/8/layout/vList2"/>
    <dgm:cxn modelId="{850D1B59-9694-4838-8B35-68590F305ACE}" srcId="{CF30B8D9-3297-4908-9348-A00B87121AA3}" destId="{037836EC-0190-42DB-B6ED-39B935309DCD}" srcOrd="3" destOrd="0" parTransId="{1DC180A6-5D49-4F9A-88F2-925309561EF4}" sibTransId="{36969CF9-B176-466A-9278-AD818052347F}"/>
    <dgm:cxn modelId="{58C4BF79-CE8C-408F-8339-2768AC70FA59}" type="presOf" srcId="{7C736F1E-AEC0-4416-852A-6C9B7C4721DC}" destId="{43E5036C-5626-47C9-BAD6-5A2C06900C21}" srcOrd="0" destOrd="5" presId="urn:microsoft.com/office/officeart/2005/8/layout/vList2"/>
    <dgm:cxn modelId="{F794F87F-31AC-47E5-9A2E-B14B6A2EFD78}" type="presOf" srcId="{0BB8E328-CADC-441C-B5B4-D68FD94C8C7E}" destId="{43E5036C-5626-47C9-BAD6-5A2C06900C21}" srcOrd="0" destOrd="2" presId="urn:microsoft.com/office/officeart/2005/8/layout/vList2"/>
    <dgm:cxn modelId="{28BC2380-B211-4F59-BF0B-8D0C28DC5D1B}" srcId="{CF30B8D9-3297-4908-9348-A00B87121AA3}" destId="{7C736F1E-AEC0-4416-852A-6C9B7C4721DC}" srcOrd="5" destOrd="0" parTransId="{6C14A3CD-9D60-4A7B-8741-769E0FEC6282}" sibTransId="{F1EE83AB-F34E-48C9-AC68-F4DCDCB612C6}"/>
    <dgm:cxn modelId="{61F4CB8A-75BD-4B5C-B1C4-690A4658DA21}" srcId="{CF30B8D9-3297-4908-9348-A00B87121AA3}" destId="{429F4CFB-90BF-4823-836A-515E10137DFF}" srcOrd="4" destOrd="0" parTransId="{66288924-6DE7-4E67-AC6A-3966E47D81F4}" sibTransId="{5DC38A61-35DA-42E3-B335-1D2DD17147BF}"/>
    <dgm:cxn modelId="{112A0DA9-104C-47A6-AA9E-7018A9DF2756}" type="presOf" srcId="{037836EC-0190-42DB-B6ED-39B935309DCD}" destId="{43E5036C-5626-47C9-BAD6-5A2C06900C21}" srcOrd="0" destOrd="3" presId="urn:microsoft.com/office/officeart/2005/8/layout/vList2"/>
    <dgm:cxn modelId="{7C58EBBC-E6C8-4F88-9319-C7426E2F4437}" type="presOf" srcId="{C2C2F59D-7E13-48F4-ADDA-DB49B71EEAC2}" destId="{484C1F8E-807B-458F-B1DD-A4DA64103E9B}" srcOrd="0" destOrd="0" presId="urn:microsoft.com/office/officeart/2005/8/layout/vList2"/>
    <dgm:cxn modelId="{5C7DD7C0-D03C-4CB8-B4CE-4CE086AE65E9}" srcId="{CF30B8D9-3297-4908-9348-A00B87121AA3}" destId="{26B0D0DA-CC28-4B14-81AA-662FDBFFF47A}" srcOrd="1" destOrd="0" parTransId="{65E9844A-C359-4E73-8A21-63F28DEBC717}" sibTransId="{EEFCFCC8-9392-4DBC-9B83-98BB055BC47F}"/>
    <dgm:cxn modelId="{D7AEB9CE-FCE9-4FDF-B4A0-8FA79DE805F1}" type="presOf" srcId="{429F4CFB-90BF-4823-836A-515E10137DFF}" destId="{43E5036C-5626-47C9-BAD6-5A2C06900C21}" srcOrd="0" destOrd="4" presId="urn:microsoft.com/office/officeart/2005/8/layout/vList2"/>
    <dgm:cxn modelId="{1C063A19-783F-413E-9CE8-EBF77E71EE06}" type="presParOf" srcId="{484C1F8E-807B-458F-B1DD-A4DA64103E9B}" destId="{36B31299-2BA7-4C5F-B9F7-F3C05C1AC0AF}" srcOrd="0" destOrd="0" presId="urn:microsoft.com/office/officeart/2005/8/layout/vList2"/>
    <dgm:cxn modelId="{838E6F2E-095C-43F4-A23B-691D84AF7C20}" type="presParOf" srcId="{484C1F8E-807B-458F-B1DD-A4DA64103E9B}" destId="{43E5036C-5626-47C9-BAD6-5A2C06900C2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C2F59D-7E13-48F4-ADDA-DB49B71EEAC2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91982754-2181-4134-9D8D-C620A417039F}">
      <dgm:prSet/>
      <dgm:spPr/>
      <dgm:t>
        <a:bodyPr/>
        <a:lstStyle/>
        <a:p>
          <a:r>
            <a:rPr lang="en-US"/>
            <a:t>Diploma or certificate in management</a:t>
          </a:r>
          <a:endParaRPr lang="en-US" dirty="0"/>
        </a:p>
      </dgm:t>
    </dgm:pt>
    <dgm:pt modelId="{37BD5C24-4DFD-454C-9C4D-D9E6501C5B09}" type="sibTrans" cxnId="{FC80A551-0DD2-4A6F-8D39-CE26C58D95B3}">
      <dgm:prSet/>
      <dgm:spPr/>
      <dgm:t>
        <a:bodyPr/>
        <a:lstStyle/>
        <a:p>
          <a:endParaRPr lang="en-US"/>
        </a:p>
      </dgm:t>
    </dgm:pt>
    <dgm:pt modelId="{F347B0CF-44B3-43F7-91AB-3F1C38EF8279}" type="parTrans" cxnId="{FC80A551-0DD2-4A6F-8D39-CE26C58D95B3}">
      <dgm:prSet/>
      <dgm:spPr/>
      <dgm:t>
        <a:bodyPr/>
        <a:lstStyle/>
        <a:p>
          <a:endParaRPr lang="en-US"/>
        </a:p>
      </dgm:t>
    </dgm:pt>
    <dgm:pt modelId="{CF30B8D9-3297-4908-9348-A00B87121AA3}">
      <dgm:prSet/>
      <dgm:spPr/>
      <dgm:t>
        <a:bodyPr/>
        <a:lstStyle/>
        <a:p>
          <a:r>
            <a:rPr lang="en-US" dirty="0"/>
            <a:t>Desirable Requirements:</a:t>
          </a:r>
        </a:p>
      </dgm:t>
    </dgm:pt>
    <dgm:pt modelId="{73B4E0E8-28BB-4FA4-B1DA-703D45A09C27}" type="sibTrans" cxnId="{7693015D-F92E-4142-904E-604BA8D463AE}">
      <dgm:prSet/>
      <dgm:spPr/>
      <dgm:t>
        <a:bodyPr/>
        <a:lstStyle/>
        <a:p>
          <a:endParaRPr lang="en-US"/>
        </a:p>
      </dgm:t>
    </dgm:pt>
    <dgm:pt modelId="{E053FA18-CAAE-45A5-8702-492D5C90BAC1}" type="parTrans" cxnId="{7693015D-F92E-4142-904E-604BA8D463AE}">
      <dgm:prSet/>
      <dgm:spPr/>
      <dgm:t>
        <a:bodyPr/>
        <a:lstStyle/>
        <a:p>
          <a:endParaRPr lang="en-US"/>
        </a:p>
      </dgm:t>
    </dgm:pt>
    <dgm:pt modelId="{9D080039-07C0-417A-AC1B-32A3C1700CC7}">
      <dgm:prSet/>
      <dgm:spPr/>
      <dgm:t>
        <a:bodyPr/>
        <a:lstStyle/>
        <a:p>
          <a:r>
            <a:rPr lang="en-US" dirty="0"/>
            <a:t>Experience in staff training or mentoring</a:t>
          </a:r>
        </a:p>
      </dgm:t>
    </dgm:pt>
    <dgm:pt modelId="{2881BCF5-39E8-4BF4-B517-615DAD8CF039}" type="parTrans" cxnId="{5A62C09B-6E12-4A5F-A37F-472904241EAF}">
      <dgm:prSet/>
      <dgm:spPr/>
      <dgm:t>
        <a:bodyPr/>
        <a:lstStyle/>
        <a:p>
          <a:endParaRPr lang="en-US"/>
        </a:p>
      </dgm:t>
    </dgm:pt>
    <dgm:pt modelId="{2A29276F-57A3-48B0-8B64-CCF70E045006}" type="sibTrans" cxnId="{5A62C09B-6E12-4A5F-A37F-472904241EAF}">
      <dgm:prSet/>
      <dgm:spPr/>
      <dgm:t>
        <a:bodyPr/>
        <a:lstStyle/>
        <a:p>
          <a:endParaRPr lang="en-US"/>
        </a:p>
      </dgm:t>
    </dgm:pt>
    <dgm:pt modelId="{1F6E9758-E59F-4BAE-8FD3-ED26BEB4F609}">
      <dgm:prSet/>
      <dgm:spPr/>
      <dgm:t>
        <a:bodyPr/>
        <a:lstStyle/>
        <a:p>
          <a:r>
            <a:rPr lang="en-US" dirty="0"/>
            <a:t>Advanced IT and reporting skills</a:t>
          </a:r>
        </a:p>
      </dgm:t>
    </dgm:pt>
    <dgm:pt modelId="{CEF8D12F-E0AD-4E02-818F-7CF10A330758}" type="parTrans" cxnId="{B8B7FECE-9B5C-493D-992E-0B28E18799E5}">
      <dgm:prSet/>
      <dgm:spPr/>
      <dgm:t>
        <a:bodyPr/>
        <a:lstStyle/>
        <a:p>
          <a:endParaRPr lang="en-US"/>
        </a:p>
      </dgm:t>
    </dgm:pt>
    <dgm:pt modelId="{AA56045F-ACC7-4C76-9AF5-3FD493E12460}" type="sibTrans" cxnId="{B8B7FECE-9B5C-493D-992E-0B28E18799E5}">
      <dgm:prSet/>
      <dgm:spPr/>
      <dgm:t>
        <a:bodyPr/>
        <a:lstStyle/>
        <a:p>
          <a:endParaRPr lang="en-US"/>
        </a:p>
      </dgm:t>
    </dgm:pt>
    <dgm:pt modelId="{05389B56-FBB7-401B-9ACF-B7F74EE4B70D}">
      <dgm:prSet/>
      <dgm:spPr/>
      <dgm:t>
        <a:bodyPr/>
        <a:lstStyle/>
        <a:p>
          <a:r>
            <a:rPr lang="en-US" dirty="0"/>
            <a:t>Knowledge of health and safety regulations</a:t>
          </a:r>
        </a:p>
      </dgm:t>
    </dgm:pt>
    <dgm:pt modelId="{68A994DF-8FCB-4163-9E0B-44C2F9EF6957}" type="parTrans" cxnId="{B1D0ADFF-C562-4E40-A466-4DF13FD816D8}">
      <dgm:prSet/>
      <dgm:spPr/>
      <dgm:t>
        <a:bodyPr/>
        <a:lstStyle/>
        <a:p>
          <a:endParaRPr lang="en-US"/>
        </a:p>
      </dgm:t>
    </dgm:pt>
    <dgm:pt modelId="{168EBD74-E2E5-4AE3-8CEE-227903FE47ED}" type="sibTrans" cxnId="{B1D0ADFF-C562-4E40-A466-4DF13FD816D8}">
      <dgm:prSet/>
      <dgm:spPr/>
      <dgm:t>
        <a:bodyPr/>
        <a:lstStyle/>
        <a:p>
          <a:endParaRPr lang="en-US"/>
        </a:p>
      </dgm:t>
    </dgm:pt>
    <dgm:pt modelId="{559B397E-698F-4994-B3D7-165893940CF8}">
      <dgm:prSet/>
      <dgm:spPr/>
      <dgm:t>
        <a:bodyPr/>
        <a:lstStyle/>
        <a:p>
          <a:r>
            <a:rPr lang="en-US" dirty="0"/>
            <a:t>Ability to work flexible hours</a:t>
          </a:r>
        </a:p>
      </dgm:t>
    </dgm:pt>
    <dgm:pt modelId="{2B05FB27-A7FA-4485-B62E-27A5538AE4BC}" type="parTrans" cxnId="{A617412D-46B1-4C86-95A1-972D582B1AFC}">
      <dgm:prSet/>
      <dgm:spPr/>
      <dgm:t>
        <a:bodyPr/>
        <a:lstStyle/>
        <a:p>
          <a:endParaRPr lang="en-US"/>
        </a:p>
      </dgm:t>
    </dgm:pt>
    <dgm:pt modelId="{85661CF7-1ABE-40DB-A6AC-9D02024D7BCD}" type="sibTrans" cxnId="{A617412D-46B1-4C86-95A1-972D582B1AFC}">
      <dgm:prSet/>
      <dgm:spPr/>
      <dgm:t>
        <a:bodyPr/>
        <a:lstStyle/>
        <a:p>
          <a:endParaRPr lang="en-US"/>
        </a:p>
      </dgm:t>
    </dgm:pt>
    <dgm:pt modelId="{E2EDAA5C-DDD3-4DAF-9BBC-F02CA1885B0B}">
      <dgm:prSet/>
      <dgm:spPr/>
      <dgm:t>
        <a:bodyPr/>
        <a:lstStyle/>
        <a:p>
          <a:r>
            <a:rPr lang="en-US" dirty="0"/>
            <a:t>Experience in performance evaluation</a:t>
          </a:r>
        </a:p>
      </dgm:t>
    </dgm:pt>
    <dgm:pt modelId="{055156E1-63DE-47B2-BBFF-A4BA631990B4}" type="parTrans" cxnId="{B054ACB0-F8B4-4171-BC7D-2073681C1E5F}">
      <dgm:prSet/>
      <dgm:spPr/>
      <dgm:t>
        <a:bodyPr/>
        <a:lstStyle/>
        <a:p>
          <a:endParaRPr lang="en-US"/>
        </a:p>
      </dgm:t>
    </dgm:pt>
    <dgm:pt modelId="{5824C1ED-3DB1-4F11-92C7-6D377E74867A}" type="sibTrans" cxnId="{B054ACB0-F8B4-4171-BC7D-2073681C1E5F}">
      <dgm:prSet/>
      <dgm:spPr/>
      <dgm:t>
        <a:bodyPr/>
        <a:lstStyle/>
        <a:p>
          <a:endParaRPr lang="en-US"/>
        </a:p>
      </dgm:t>
    </dgm:pt>
    <dgm:pt modelId="{484C1F8E-807B-458F-B1DD-A4DA64103E9B}" type="pres">
      <dgm:prSet presAssocID="{C2C2F59D-7E13-48F4-ADDA-DB49B71EEAC2}" presName="linear" presStyleCnt="0">
        <dgm:presLayoutVars>
          <dgm:animLvl val="lvl"/>
          <dgm:resizeHandles val="exact"/>
        </dgm:presLayoutVars>
      </dgm:prSet>
      <dgm:spPr/>
    </dgm:pt>
    <dgm:pt modelId="{36B31299-2BA7-4C5F-B9F7-F3C05C1AC0AF}" type="pres">
      <dgm:prSet presAssocID="{CF30B8D9-3297-4908-9348-A00B87121AA3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3E5036C-5626-47C9-BAD6-5A2C06900C21}" type="pres">
      <dgm:prSet presAssocID="{CF30B8D9-3297-4908-9348-A00B87121AA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59C2E1A-3CC6-4849-9145-F01DA6E72CC7}" type="presOf" srcId="{9D080039-07C0-417A-AC1B-32A3C1700CC7}" destId="{43E5036C-5626-47C9-BAD6-5A2C06900C21}" srcOrd="0" destOrd="1" presId="urn:microsoft.com/office/officeart/2005/8/layout/vList2"/>
    <dgm:cxn modelId="{7F75CB1F-E85F-40DE-8B41-A9B36E820EA3}" type="presOf" srcId="{CF30B8D9-3297-4908-9348-A00B87121AA3}" destId="{36B31299-2BA7-4C5F-B9F7-F3C05C1AC0AF}" srcOrd="0" destOrd="0" presId="urn:microsoft.com/office/officeart/2005/8/layout/vList2"/>
    <dgm:cxn modelId="{A617412D-46B1-4C86-95A1-972D582B1AFC}" srcId="{CF30B8D9-3297-4908-9348-A00B87121AA3}" destId="{559B397E-698F-4994-B3D7-165893940CF8}" srcOrd="4" destOrd="0" parTransId="{2B05FB27-A7FA-4485-B62E-27A5538AE4BC}" sibTransId="{85661CF7-1ABE-40DB-A6AC-9D02024D7BCD}"/>
    <dgm:cxn modelId="{C6E3E32D-49ED-408D-94F1-561F6995424F}" type="presOf" srcId="{E2EDAA5C-DDD3-4DAF-9BBC-F02CA1885B0B}" destId="{43E5036C-5626-47C9-BAD6-5A2C06900C21}" srcOrd="0" destOrd="5" presId="urn:microsoft.com/office/officeart/2005/8/layout/vList2"/>
    <dgm:cxn modelId="{7693015D-F92E-4142-904E-604BA8D463AE}" srcId="{C2C2F59D-7E13-48F4-ADDA-DB49B71EEAC2}" destId="{CF30B8D9-3297-4908-9348-A00B87121AA3}" srcOrd="0" destOrd="0" parTransId="{E053FA18-CAAE-45A5-8702-492D5C90BAC1}" sibTransId="{73B4E0E8-28BB-4FA4-B1DA-703D45A09C27}"/>
    <dgm:cxn modelId="{FC80A551-0DD2-4A6F-8D39-CE26C58D95B3}" srcId="{CF30B8D9-3297-4908-9348-A00B87121AA3}" destId="{91982754-2181-4134-9D8D-C620A417039F}" srcOrd="0" destOrd="0" parTransId="{F347B0CF-44B3-43F7-91AB-3F1C38EF8279}" sibTransId="{37BD5C24-4DFD-454C-9C4D-D9E6501C5B09}"/>
    <dgm:cxn modelId="{9B016053-F02C-4200-99AD-77D649E9EAE0}" type="presOf" srcId="{91982754-2181-4134-9D8D-C620A417039F}" destId="{43E5036C-5626-47C9-BAD6-5A2C06900C21}" srcOrd="0" destOrd="0" presId="urn:microsoft.com/office/officeart/2005/8/layout/vList2"/>
    <dgm:cxn modelId="{DDB7C359-9BB5-419C-A039-8E54618DA32D}" type="presOf" srcId="{559B397E-698F-4994-B3D7-165893940CF8}" destId="{43E5036C-5626-47C9-BAD6-5A2C06900C21}" srcOrd="0" destOrd="4" presId="urn:microsoft.com/office/officeart/2005/8/layout/vList2"/>
    <dgm:cxn modelId="{5A62C09B-6E12-4A5F-A37F-472904241EAF}" srcId="{CF30B8D9-3297-4908-9348-A00B87121AA3}" destId="{9D080039-07C0-417A-AC1B-32A3C1700CC7}" srcOrd="1" destOrd="0" parTransId="{2881BCF5-39E8-4BF4-B517-615DAD8CF039}" sibTransId="{2A29276F-57A3-48B0-8B64-CCF70E045006}"/>
    <dgm:cxn modelId="{315045A1-D18A-4224-BBA4-C92714014B8F}" type="presOf" srcId="{05389B56-FBB7-401B-9ACF-B7F74EE4B70D}" destId="{43E5036C-5626-47C9-BAD6-5A2C06900C21}" srcOrd="0" destOrd="3" presId="urn:microsoft.com/office/officeart/2005/8/layout/vList2"/>
    <dgm:cxn modelId="{B054ACB0-F8B4-4171-BC7D-2073681C1E5F}" srcId="{CF30B8D9-3297-4908-9348-A00B87121AA3}" destId="{E2EDAA5C-DDD3-4DAF-9BBC-F02CA1885B0B}" srcOrd="5" destOrd="0" parTransId="{055156E1-63DE-47B2-BBFF-A4BA631990B4}" sibTransId="{5824C1ED-3DB1-4F11-92C7-6D377E74867A}"/>
    <dgm:cxn modelId="{7C58EBBC-E6C8-4F88-9319-C7426E2F4437}" type="presOf" srcId="{C2C2F59D-7E13-48F4-ADDA-DB49B71EEAC2}" destId="{484C1F8E-807B-458F-B1DD-A4DA64103E9B}" srcOrd="0" destOrd="0" presId="urn:microsoft.com/office/officeart/2005/8/layout/vList2"/>
    <dgm:cxn modelId="{B8B7FECE-9B5C-493D-992E-0B28E18799E5}" srcId="{CF30B8D9-3297-4908-9348-A00B87121AA3}" destId="{1F6E9758-E59F-4BAE-8FD3-ED26BEB4F609}" srcOrd="2" destOrd="0" parTransId="{CEF8D12F-E0AD-4E02-818F-7CF10A330758}" sibTransId="{AA56045F-ACC7-4C76-9AF5-3FD493E12460}"/>
    <dgm:cxn modelId="{235633D6-B8E4-4808-B5EF-06255A9CA7BB}" type="presOf" srcId="{1F6E9758-E59F-4BAE-8FD3-ED26BEB4F609}" destId="{43E5036C-5626-47C9-BAD6-5A2C06900C21}" srcOrd="0" destOrd="2" presId="urn:microsoft.com/office/officeart/2005/8/layout/vList2"/>
    <dgm:cxn modelId="{B1D0ADFF-C562-4E40-A466-4DF13FD816D8}" srcId="{CF30B8D9-3297-4908-9348-A00B87121AA3}" destId="{05389B56-FBB7-401B-9ACF-B7F74EE4B70D}" srcOrd="3" destOrd="0" parTransId="{68A994DF-8FCB-4163-9E0B-44C2F9EF6957}" sibTransId="{168EBD74-E2E5-4AE3-8CEE-227903FE47ED}"/>
    <dgm:cxn modelId="{1C063A19-783F-413E-9CE8-EBF77E71EE06}" type="presParOf" srcId="{484C1F8E-807B-458F-B1DD-A4DA64103E9B}" destId="{36B31299-2BA7-4C5F-B9F7-F3C05C1AC0AF}" srcOrd="0" destOrd="0" presId="urn:microsoft.com/office/officeart/2005/8/layout/vList2"/>
    <dgm:cxn modelId="{838E6F2E-095C-43F4-A23B-691D84AF7C20}" type="presParOf" srcId="{484C1F8E-807B-458F-B1DD-A4DA64103E9B}" destId="{43E5036C-5626-47C9-BAD6-5A2C06900C2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8D27576-DC8E-4D5A-9A5E-F5B36D6D3B9E}" type="doc">
      <dgm:prSet loTypeId="urn:microsoft.com/office/officeart/2005/8/layout/hProcess9" loCatId="process" qsTypeId="urn:microsoft.com/office/officeart/2005/8/quickstyle/simple1" qsCatId="simple" csTypeId="urn:microsoft.com/office/officeart/2005/8/colors/accent3_1" csCatId="accent3"/>
      <dgm:spPr/>
      <dgm:t>
        <a:bodyPr/>
        <a:lstStyle/>
        <a:p>
          <a:endParaRPr lang="en-US"/>
        </a:p>
      </dgm:t>
    </dgm:pt>
    <dgm:pt modelId="{A7E2A523-1C9E-452B-BA8E-C28BC0D0EA84}">
      <dgm:prSet/>
      <dgm:spPr/>
      <dgm:t>
        <a:bodyPr/>
        <a:lstStyle/>
        <a:p>
          <a:r>
            <a:rPr lang="en-US"/>
            <a:t>Behaviourist Theory: Learning through rewards and punishment.</a:t>
          </a:r>
        </a:p>
      </dgm:t>
    </dgm:pt>
    <dgm:pt modelId="{750B8D61-86B2-4712-9BB6-EFBA16D63B73}" type="parTrans" cxnId="{92ACCEA3-13F9-471E-AD70-2EECDBEABAB0}">
      <dgm:prSet/>
      <dgm:spPr/>
      <dgm:t>
        <a:bodyPr/>
        <a:lstStyle/>
        <a:p>
          <a:endParaRPr lang="en-US"/>
        </a:p>
      </dgm:t>
    </dgm:pt>
    <dgm:pt modelId="{C5BCCA65-6A24-4EDF-8193-43D7086BD9DB}" type="sibTrans" cxnId="{92ACCEA3-13F9-471E-AD70-2EECDBEABAB0}">
      <dgm:prSet/>
      <dgm:spPr/>
      <dgm:t>
        <a:bodyPr/>
        <a:lstStyle/>
        <a:p>
          <a:endParaRPr lang="en-US"/>
        </a:p>
      </dgm:t>
    </dgm:pt>
    <dgm:pt modelId="{9BF1531B-57FE-4F62-AAD3-9B0E3091642F}">
      <dgm:prSet/>
      <dgm:spPr/>
      <dgm:t>
        <a:bodyPr/>
        <a:lstStyle/>
        <a:p>
          <a:r>
            <a:rPr lang="en-US"/>
            <a:t>Cognitivist Theory: Learning through thinking and understanding (Pritchard, 2017).</a:t>
          </a:r>
        </a:p>
      </dgm:t>
    </dgm:pt>
    <dgm:pt modelId="{807FB03D-CB04-491B-BDDE-054EA20DF85B}" type="parTrans" cxnId="{03C4B098-1840-44FE-83E5-1D6A4C23B5BA}">
      <dgm:prSet/>
      <dgm:spPr/>
      <dgm:t>
        <a:bodyPr/>
        <a:lstStyle/>
        <a:p>
          <a:endParaRPr lang="en-US"/>
        </a:p>
      </dgm:t>
    </dgm:pt>
    <dgm:pt modelId="{98C044BC-43E2-468C-AFFB-BF3C3E0094A6}" type="sibTrans" cxnId="{03C4B098-1840-44FE-83E5-1D6A4C23B5BA}">
      <dgm:prSet/>
      <dgm:spPr/>
      <dgm:t>
        <a:bodyPr/>
        <a:lstStyle/>
        <a:p>
          <a:endParaRPr lang="en-US"/>
        </a:p>
      </dgm:t>
    </dgm:pt>
    <dgm:pt modelId="{CC6D4F10-6D75-46AD-838C-4921AEFAE162}" type="pres">
      <dgm:prSet presAssocID="{B8D27576-DC8E-4D5A-9A5E-F5B36D6D3B9E}" presName="CompostProcess" presStyleCnt="0">
        <dgm:presLayoutVars>
          <dgm:dir/>
          <dgm:resizeHandles val="exact"/>
        </dgm:presLayoutVars>
      </dgm:prSet>
      <dgm:spPr/>
    </dgm:pt>
    <dgm:pt modelId="{03EBDFA5-4363-4FBF-8470-5D2CDCEF9FB5}" type="pres">
      <dgm:prSet presAssocID="{B8D27576-DC8E-4D5A-9A5E-F5B36D6D3B9E}" presName="arrow" presStyleLbl="bgShp" presStyleIdx="0" presStyleCnt="1"/>
      <dgm:spPr/>
    </dgm:pt>
    <dgm:pt modelId="{881C7172-5972-4891-A9CB-7BBBC3720DE3}" type="pres">
      <dgm:prSet presAssocID="{B8D27576-DC8E-4D5A-9A5E-F5B36D6D3B9E}" presName="linearProcess" presStyleCnt="0"/>
      <dgm:spPr/>
    </dgm:pt>
    <dgm:pt modelId="{504E6CEC-7A04-4DFF-9523-E920580B6600}" type="pres">
      <dgm:prSet presAssocID="{A7E2A523-1C9E-452B-BA8E-C28BC0D0EA84}" presName="textNode" presStyleLbl="node1" presStyleIdx="0" presStyleCnt="2">
        <dgm:presLayoutVars>
          <dgm:bulletEnabled val="1"/>
        </dgm:presLayoutVars>
      </dgm:prSet>
      <dgm:spPr/>
    </dgm:pt>
    <dgm:pt modelId="{FC8229B6-3924-40B9-8556-BFD73B14BD60}" type="pres">
      <dgm:prSet presAssocID="{C5BCCA65-6A24-4EDF-8193-43D7086BD9DB}" presName="sibTrans" presStyleCnt="0"/>
      <dgm:spPr/>
    </dgm:pt>
    <dgm:pt modelId="{1AC0EEB3-6294-46E5-9D1C-B5BCE8E16B13}" type="pres">
      <dgm:prSet presAssocID="{9BF1531B-57FE-4F62-AAD3-9B0E3091642F}" presName="textNode" presStyleLbl="node1" presStyleIdx="1" presStyleCnt="2">
        <dgm:presLayoutVars>
          <dgm:bulletEnabled val="1"/>
        </dgm:presLayoutVars>
      </dgm:prSet>
      <dgm:spPr/>
    </dgm:pt>
  </dgm:ptLst>
  <dgm:cxnLst>
    <dgm:cxn modelId="{DAC8E454-4D8D-4871-B84D-40DE4CFA8846}" type="presOf" srcId="{A7E2A523-1C9E-452B-BA8E-C28BC0D0EA84}" destId="{504E6CEC-7A04-4DFF-9523-E920580B6600}" srcOrd="0" destOrd="0" presId="urn:microsoft.com/office/officeart/2005/8/layout/hProcess9"/>
    <dgm:cxn modelId="{C9F68A79-C702-4D3D-8811-12E369200F32}" type="presOf" srcId="{B8D27576-DC8E-4D5A-9A5E-F5B36D6D3B9E}" destId="{CC6D4F10-6D75-46AD-838C-4921AEFAE162}" srcOrd="0" destOrd="0" presId="urn:microsoft.com/office/officeart/2005/8/layout/hProcess9"/>
    <dgm:cxn modelId="{03C4B098-1840-44FE-83E5-1D6A4C23B5BA}" srcId="{B8D27576-DC8E-4D5A-9A5E-F5B36D6D3B9E}" destId="{9BF1531B-57FE-4F62-AAD3-9B0E3091642F}" srcOrd="1" destOrd="0" parTransId="{807FB03D-CB04-491B-BDDE-054EA20DF85B}" sibTransId="{98C044BC-43E2-468C-AFFB-BF3C3E0094A6}"/>
    <dgm:cxn modelId="{92ACCEA3-13F9-471E-AD70-2EECDBEABAB0}" srcId="{B8D27576-DC8E-4D5A-9A5E-F5B36D6D3B9E}" destId="{A7E2A523-1C9E-452B-BA8E-C28BC0D0EA84}" srcOrd="0" destOrd="0" parTransId="{750B8D61-86B2-4712-9BB6-EFBA16D63B73}" sibTransId="{C5BCCA65-6A24-4EDF-8193-43D7086BD9DB}"/>
    <dgm:cxn modelId="{67671EDD-A168-4BD9-983A-D7670D02D6F9}" type="presOf" srcId="{9BF1531B-57FE-4F62-AAD3-9B0E3091642F}" destId="{1AC0EEB3-6294-46E5-9D1C-B5BCE8E16B13}" srcOrd="0" destOrd="0" presId="urn:microsoft.com/office/officeart/2005/8/layout/hProcess9"/>
    <dgm:cxn modelId="{B264F659-2898-45A0-8D50-BC4DB61C0F81}" type="presParOf" srcId="{CC6D4F10-6D75-46AD-838C-4921AEFAE162}" destId="{03EBDFA5-4363-4FBF-8470-5D2CDCEF9FB5}" srcOrd="0" destOrd="0" presId="urn:microsoft.com/office/officeart/2005/8/layout/hProcess9"/>
    <dgm:cxn modelId="{0688CA1A-715E-485A-8FB8-5FE25A299CEF}" type="presParOf" srcId="{CC6D4F10-6D75-46AD-838C-4921AEFAE162}" destId="{881C7172-5972-4891-A9CB-7BBBC3720DE3}" srcOrd="1" destOrd="0" presId="urn:microsoft.com/office/officeart/2005/8/layout/hProcess9"/>
    <dgm:cxn modelId="{3A8EAB7C-4974-44B4-9335-63BF212E28A8}" type="presParOf" srcId="{881C7172-5972-4891-A9CB-7BBBC3720DE3}" destId="{504E6CEC-7A04-4DFF-9523-E920580B6600}" srcOrd="0" destOrd="0" presId="urn:microsoft.com/office/officeart/2005/8/layout/hProcess9"/>
    <dgm:cxn modelId="{A46CD8DC-D1AF-4ECC-8240-009CD2E5E135}" type="presParOf" srcId="{881C7172-5972-4891-A9CB-7BBBC3720DE3}" destId="{FC8229B6-3924-40B9-8556-BFD73B14BD60}" srcOrd="1" destOrd="0" presId="urn:microsoft.com/office/officeart/2005/8/layout/hProcess9"/>
    <dgm:cxn modelId="{66E1A81C-34FF-4427-9CFA-9BB87F9E64E5}" type="presParOf" srcId="{881C7172-5972-4891-A9CB-7BBBC3720DE3}" destId="{1AC0EEB3-6294-46E5-9D1C-B5BCE8E16B13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1127EF6-D36B-442D-A26A-C5BFF81783EE}" type="doc">
      <dgm:prSet loTypeId="urn:microsoft.com/office/officeart/2005/8/layout/vList3#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B33CB9A4-CEA1-480B-99DB-5AFC4E49FD8B}">
      <dgm:prSet/>
      <dgm:spPr/>
      <dgm:t>
        <a:bodyPr/>
        <a:lstStyle/>
        <a:p>
          <a:r>
            <a:rPr lang="en-US" dirty="0"/>
            <a:t>Humanist/Experiential Theory: Learning through experience and personal growth.</a:t>
          </a:r>
        </a:p>
      </dgm:t>
    </dgm:pt>
    <dgm:pt modelId="{4EACEC76-4F21-4EAD-BBC7-C727DDC00634}" type="parTrans" cxnId="{7EE7614C-7082-4B77-A49B-65686E9C2DB6}">
      <dgm:prSet/>
      <dgm:spPr/>
      <dgm:t>
        <a:bodyPr/>
        <a:lstStyle/>
        <a:p>
          <a:endParaRPr lang="en-US"/>
        </a:p>
      </dgm:t>
    </dgm:pt>
    <dgm:pt modelId="{EC49D6F6-76EB-4AC0-9D70-9DCD9B1D2059}" type="sibTrans" cxnId="{7EE7614C-7082-4B77-A49B-65686E9C2DB6}">
      <dgm:prSet/>
      <dgm:spPr/>
      <dgm:t>
        <a:bodyPr/>
        <a:lstStyle/>
        <a:p>
          <a:endParaRPr lang="en-US"/>
        </a:p>
      </dgm:t>
    </dgm:pt>
    <dgm:pt modelId="{94E77747-9A36-4A53-A297-ECA293F10F8D}" type="pres">
      <dgm:prSet presAssocID="{21127EF6-D36B-442D-A26A-C5BFF81783EE}" presName="linearFlow" presStyleCnt="0">
        <dgm:presLayoutVars>
          <dgm:dir/>
          <dgm:resizeHandles val="exact"/>
        </dgm:presLayoutVars>
      </dgm:prSet>
      <dgm:spPr/>
    </dgm:pt>
    <dgm:pt modelId="{BFB95360-97F8-4450-AD53-9D5FB734859B}" type="pres">
      <dgm:prSet presAssocID="{B33CB9A4-CEA1-480B-99DB-5AFC4E49FD8B}" presName="composite" presStyleCnt="0"/>
      <dgm:spPr/>
    </dgm:pt>
    <dgm:pt modelId="{29323604-846B-4418-B9D5-E7077939E04D}" type="pres">
      <dgm:prSet presAssocID="{B33CB9A4-CEA1-480B-99DB-5AFC4E49FD8B}" presName="imgShp" presStyleLbl="fgImgPlace1" presStyleIdx="0" presStyleCnt="1"/>
      <dgm:spPr>
        <a:blipFill rotWithShape="1">
          <a:blip xmlns:r="http://schemas.openxmlformats.org/officeDocument/2006/relationships" r:embed="rId1"/>
          <a:srcRect/>
          <a:stretch>
            <a:fillRect t="-17000" b="-17000"/>
          </a:stretch>
        </a:blipFill>
      </dgm:spPr>
    </dgm:pt>
    <dgm:pt modelId="{E4A2F341-6C12-48E1-914D-5EE8B22EEE35}" type="pres">
      <dgm:prSet presAssocID="{B33CB9A4-CEA1-480B-99DB-5AFC4E49FD8B}" presName="txShp" presStyleLbl="node1" presStyleIdx="0" presStyleCnt="1" custScaleX="97335" custLinFactNeighborX="1383">
        <dgm:presLayoutVars>
          <dgm:bulletEnabled val="1"/>
        </dgm:presLayoutVars>
      </dgm:prSet>
      <dgm:spPr/>
    </dgm:pt>
  </dgm:ptLst>
  <dgm:cxnLst>
    <dgm:cxn modelId="{7EE7614C-7082-4B77-A49B-65686E9C2DB6}" srcId="{21127EF6-D36B-442D-A26A-C5BFF81783EE}" destId="{B33CB9A4-CEA1-480B-99DB-5AFC4E49FD8B}" srcOrd="0" destOrd="0" parTransId="{4EACEC76-4F21-4EAD-BBC7-C727DDC00634}" sibTransId="{EC49D6F6-76EB-4AC0-9D70-9DCD9B1D2059}"/>
    <dgm:cxn modelId="{77D2FBA8-B8A7-48A4-89AE-861875882A2E}" type="presOf" srcId="{21127EF6-D36B-442D-A26A-C5BFF81783EE}" destId="{94E77747-9A36-4A53-A297-ECA293F10F8D}" srcOrd="0" destOrd="0" presId="urn:microsoft.com/office/officeart/2005/8/layout/vList3#1"/>
    <dgm:cxn modelId="{261500EE-170F-48BC-BACE-4AF0A2916795}" type="presOf" srcId="{B33CB9A4-CEA1-480B-99DB-5AFC4E49FD8B}" destId="{E4A2F341-6C12-48E1-914D-5EE8B22EEE35}" srcOrd="0" destOrd="0" presId="urn:microsoft.com/office/officeart/2005/8/layout/vList3#1"/>
    <dgm:cxn modelId="{98D0A08E-5E98-41D3-A2BF-DAA112A12704}" type="presParOf" srcId="{94E77747-9A36-4A53-A297-ECA293F10F8D}" destId="{BFB95360-97F8-4450-AD53-9D5FB734859B}" srcOrd="0" destOrd="0" presId="urn:microsoft.com/office/officeart/2005/8/layout/vList3#1"/>
    <dgm:cxn modelId="{2D116455-E0B3-4734-B253-C1D17C88D228}" type="presParOf" srcId="{BFB95360-97F8-4450-AD53-9D5FB734859B}" destId="{29323604-846B-4418-B9D5-E7077939E04D}" srcOrd="0" destOrd="0" presId="urn:microsoft.com/office/officeart/2005/8/layout/vList3#1"/>
    <dgm:cxn modelId="{AE6EA4C3-9B03-430E-B835-6F425345E955}" type="presParOf" srcId="{BFB95360-97F8-4450-AD53-9D5FB734859B}" destId="{E4A2F341-6C12-48E1-914D-5EE8B22EEE35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8FA06D1-B232-4994-B2EA-8FB3A6FFD278}" type="doc">
      <dgm:prSet loTypeId="urn:microsoft.com/office/officeart/2005/8/layout/venn1" loCatId="relationship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385C98BA-D263-42EE-882B-E76B77C8E8BE}">
      <dgm:prSet/>
      <dgm:spPr/>
      <dgm:t>
        <a:bodyPr/>
        <a:lstStyle/>
        <a:p>
          <a:r>
            <a:rPr lang="en-US"/>
            <a:t>Coaching and mentoring</a:t>
          </a:r>
        </a:p>
      </dgm:t>
    </dgm:pt>
    <dgm:pt modelId="{325CCBFA-A38A-411C-BFF2-BBC6BFA4C7FA}" type="parTrans" cxnId="{FB8AA123-AD07-44DA-B23E-5DBE8CBE514C}">
      <dgm:prSet/>
      <dgm:spPr/>
      <dgm:t>
        <a:bodyPr/>
        <a:lstStyle/>
        <a:p>
          <a:endParaRPr lang="en-US"/>
        </a:p>
      </dgm:t>
    </dgm:pt>
    <dgm:pt modelId="{1018E745-FB4C-4168-A25A-48F085F20C9C}" type="sibTrans" cxnId="{FB8AA123-AD07-44DA-B23E-5DBE8CBE514C}">
      <dgm:prSet/>
      <dgm:spPr/>
      <dgm:t>
        <a:bodyPr/>
        <a:lstStyle/>
        <a:p>
          <a:endParaRPr lang="en-US"/>
        </a:p>
      </dgm:t>
    </dgm:pt>
    <dgm:pt modelId="{6A13D595-9B26-4AB9-A3BC-3DAB8E80DF34}">
      <dgm:prSet/>
      <dgm:spPr/>
      <dgm:t>
        <a:bodyPr/>
        <a:lstStyle/>
        <a:p>
          <a:r>
            <a:rPr lang="en-US"/>
            <a:t>On-the-job training</a:t>
          </a:r>
        </a:p>
      </dgm:t>
    </dgm:pt>
    <dgm:pt modelId="{79785D08-8E0E-466E-AA82-55DCCAE7651D}" type="parTrans" cxnId="{4ACECCFF-78A5-4F0C-8BE8-7BC41D08D6FF}">
      <dgm:prSet/>
      <dgm:spPr/>
      <dgm:t>
        <a:bodyPr/>
        <a:lstStyle/>
        <a:p>
          <a:endParaRPr lang="en-US"/>
        </a:p>
      </dgm:t>
    </dgm:pt>
    <dgm:pt modelId="{C4CD1653-6925-459E-87A9-D70617E17686}" type="sibTrans" cxnId="{4ACECCFF-78A5-4F0C-8BE8-7BC41D08D6FF}">
      <dgm:prSet/>
      <dgm:spPr/>
      <dgm:t>
        <a:bodyPr/>
        <a:lstStyle/>
        <a:p>
          <a:endParaRPr lang="en-US"/>
        </a:p>
      </dgm:t>
    </dgm:pt>
    <dgm:pt modelId="{E4DC19A0-2B78-4840-A88B-B1DEAF63CF1D}">
      <dgm:prSet/>
      <dgm:spPr/>
      <dgm:t>
        <a:bodyPr/>
        <a:lstStyle/>
        <a:p>
          <a:r>
            <a:rPr lang="en-US"/>
            <a:t>E-learning courses</a:t>
          </a:r>
        </a:p>
      </dgm:t>
    </dgm:pt>
    <dgm:pt modelId="{6A0E8506-BB9F-4C75-BC26-F08BAB2A2076}" type="parTrans" cxnId="{205E01B8-3C0D-4D16-AB0A-FF0B95EE8E6B}">
      <dgm:prSet/>
      <dgm:spPr/>
      <dgm:t>
        <a:bodyPr/>
        <a:lstStyle/>
        <a:p>
          <a:endParaRPr lang="en-US"/>
        </a:p>
      </dgm:t>
    </dgm:pt>
    <dgm:pt modelId="{B1921049-556F-44F5-80BE-1888CA6DD183}" type="sibTrans" cxnId="{205E01B8-3C0D-4D16-AB0A-FF0B95EE8E6B}">
      <dgm:prSet/>
      <dgm:spPr/>
      <dgm:t>
        <a:bodyPr/>
        <a:lstStyle/>
        <a:p>
          <a:endParaRPr lang="en-US"/>
        </a:p>
      </dgm:t>
    </dgm:pt>
    <dgm:pt modelId="{78D3488E-8ACF-49BD-860F-C86F4AE7DDBA}">
      <dgm:prSet/>
      <dgm:spPr/>
      <dgm:t>
        <a:bodyPr/>
        <a:lstStyle/>
        <a:p>
          <a:r>
            <a:rPr lang="en-US"/>
            <a:t>Workshops and seminars</a:t>
          </a:r>
        </a:p>
      </dgm:t>
    </dgm:pt>
    <dgm:pt modelId="{AA6E3255-A95D-4E7B-98B4-48DD61B55308}" type="parTrans" cxnId="{746FE754-32F5-42E3-81CA-3C6CDD15572E}">
      <dgm:prSet/>
      <dgm:spPr/>
      <dgm:t>
        <a:bodyPr/>
        <a:lstStyle/>
        <a:p>
          <a:endParaRPr lang="en-US"/>
        </a:p>
      </dgm:t>
    </dgm:pt>
    <dgm:pt modelId="{6E693B14-3B2C-45FF-A123-B2CE475A5B04}" type="sibTrans" cxnId="{746FE754-32F5-42E3-81CA-3C6CDD15572E}">
      <dgm:prSet/>
      <dgm:spPr/>
      <dgm:t>
        <a:bodyPr/>
        <a:lstStyle/>
        <a:p>
          <a:endParaRPr lang="en-US"/>
        </a:p>
      </dgm:t>
    </dgm:pt>
    <dgm:pt modelId="{633EE169-CA7E-410F-AE71-266DF3F5DA1B}">
      <dgm:prSet/>
      <dgm:spPr/>
      <dgm:t>
        <a:bodyPr/>
        <a:lstStyle/>
        <a:p>
          <a:r>
            <a:rPr lang="en-US"/>
            <a:t>Performance-based rewards</a:t>
          </a:r>
        </a:p>
      </dgm:t>
    </dgm:pt>
    <dgm:pt modelId="{A8BE7449-6AFB-4C95-93ED-568961D77816}" type="parTrans" cxnId="{1B3A17B9-4931-412F-98BA-4E40388E6954}">
      <dgm:prSet/>
      <dgm:spPr/>
      <dgm:t>
        <a:bodyPr/>
        <a:lstStyle/>
        <a:p>
          <a:endParaRPr lang="en-US"/>
        </a:p>
      </dgm:t>
    </dgm:pt>
    <dgm:pt modelId="{1BA48E1F-665D-4FF2-9D96-8CC69034B840}" type="sibTrans" cxnId="{1B3A17B9-4931-412F-98BA-4E40388E6954}">
      <dgm:prSet/>
      <dgm:spPr/>
      <dgm:t>
        <a:bodyPr/>
        <a:lstStyle/>
        <a:p>
          <a:endParaRPr lang="en-US"/>
        </a:p>
      </dgm:t>
    </dgm:pt>
    <dgm:pt modelId="{5D1CA68E-F10D-4419-B7E6-8824D8E91C63}" type="pres">
      <dgm:prSet presAssocID="{08FA06D1-B232-4994-B2EA-8FB3A6FFD278}" presName="compositeShape" presStyleCnt="0">
        <dgm:presLayoutVars>
          <dgm:chMax val="7"/>
          <dgm:dir/>
          <dgm:resizeHandles val="exact"/>
        </dgm:presLayoutVars>
      </dgm:prSet>
      <dgm:spPr/>
    </dgm:pt>
    <dgm:pt modelId="{197D3DC2-9768-4BFD-BFAB-41DF4EF4297A}" type="pres">
      <dgm:prSet presAssocID="{385C98BA-D263-42EE-882B-E76B77C8E8BE}" presName="circ1" presStyleLbl="vennNode1" presStyleIdx="0" presStyleCnt="5"/>
      <dgm:spPr/>
    </dgm:pt>
    <dgm:pt modelId="{BF0D13F6-117E-4A69-819B-4B746C1BCB88}" type="pres">
      <dgm:prSet presAssocID="{385C98BA-D263-42EE-882B-E76B77C8E8B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0DB3E8E3-4698-4D4C-B130-632DB060CC21}" type="pres">
      <dgm:prSet presAssocID="{6A13D595-9B26-4AB9-A3BC-3DAB8E80DF34}" presName="circ2" presStyleLbl="vennNode1" presStyleIdx="1" presStyleCnt="5"/>
      <dgm:spPr/>
    </dgm:pt>
    <dgm:pt modelId="{A653C67B-687B-4B3E-8FD5-786E3F9010EF}" type="pres">
      <dgm:prSet presAssocID="{6A13D595-9B26-4AB9-A3BC-3DAB8E80DF3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CF854EF0-ABD6-480A-94F9-99A9C8D19EC7}" type="pres">
      <dgm:prSet presAssocID="{E4DC19A0-2B78-4840-A88B-B1DEAF63CF1D}" presName="circ3" presStyleLbl="vennNode1" presStyleIdx="2" presStyleCnt="5"/>
      <dgm:spPr/>
    </dgm:pt>
    <dgm:pt modelId="{B484E9A3-63A2-442E-9FFA-C0C17356283D}" type="pres">
      <dgm:prSet presAssocID="{E4DC19A0-2B78-4840-A88B-B1DEAF63CF1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D4797889-5AFA-4280-B6CF-0D7C45A96C79}" type="pres">
      <dgm:prSet presAssocID="{78D3488E-8ACF-49BD-860F-C86F4AE7DDBA}" presName="circ4" presStyleLbl="vennNode1" presStyleIdx="3" presStyleCnt="5"/>
      <dgm:spPr/>
    </dgm:pt>
    <dgm:pt modelId="{F4650449-21A5-4DE7-AC6E-D3F798EE317E}" type="pres">
      <dgm:prSet presAssocID="{78D3488E-8ACF-49BD-860F-C86F4AE7DDBA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96A1765-7E39-4FA0-B7F0-7EDE94D305F7}" type="pres">
      <dgm:prSet presAssocID="{633EE169-CA7E-410F-AE71-266DF3F5DA1B}" presName="circ5" presStyleLbl="vennNode1" presStyleIdx="4" presStyleCnt="5"/>
      <dgm:spPr/>
    </dgm:pt>
    <dgm:pt modelId="{874136FE-74B6-4C2C-8D6B-B60636C448CE}" type="pres">
      <dgm:prSet presAssocID="{633EE169-CA7E-410F-AE71-266DF3F5DA1B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FB8AA123-AD07-44DA-B23E-5DBE8CBE514C}" srcId="{08FA06D1-B232-4994-B2EA-8FB3A6FFD278}" destId="{385C98BA-D263-42EE-882B-E76B77C8E8BE}" srcOrd="0" destOrd="0" parTransId="{325CCBFA-A38A-411C-BFF2-BBC6BFA4C7FA}" sibTransId="{1018E745-FB4C-4168-A25A-48F085F20C9C}"/>
    <dgm:cxn modelId="{DB31A854-2059-437E-ACF4-CEB91F0C31F5}" type="presOf" srcId="{385C98BA-D263-42EE-882B-E76B77C8E8BE}" destId="{BF0D13F6-117E-4A69-819B-4B746C1BCB88}" srcOrd="0" destOrd="0" presId="urn:microsoft.com/office/officeart/2005/8/layout/venn1"/>
    <dgm:cxn modelId="{746FE754-32F5-42E3-81CA-3C6CDD15572E}" srcId="{08FA06D1-B232-4994-B2EA-8FB3A6FFD278}" destId="{78D3488E-8ACF-49BD-860F-C86F4AE7DDBA}" srcOrd="3" destOrd="0" parTransId="{AA6E3255-A95D-4E7B-98B4-48DD61B55308}" sibTransId="{6E693B14-3B2C-45FF-A123-B2CE475A5B04}"/>
    <dgm:cxn modelId="{0DD3C999-416E-4E02-A589-EE28E6045E83}" type="presOf" srcId="{633EE169-CA7E-410F-AE71-266DF3F5DA1B}" destId="{874136FE-74B6-4C2C-8D6B-B60636C448CE}" srcOrd="0" destOrd="0" presId="urn:microsoft.com/office/officeart/2005/8/layout/venn1"/>
    <dgm:cxn modelId="{205E01B8-3C0D-4D16-AB0A-FF0B95EE8E6B}" srcId="{08FA06D1-B232-4994-B2EA-8FB3A6FFD278}" destId="{E4DC19A0-2B78-4840-A88B-B1DEAF63CF1D}" srcOrd="2" destOrd="0" parTransId="{6A0E8506-BB9F-4C75-BC26-F08BAB2A2076}" sibTransId="{B1921049-556F-44F5-80BE-1888CA6DD183}"/>
    <dgm:cxn modelId="{1B3A17B9-4931-412F-98BA-4E40388E6954}" srcId="{08FA06D1-B232-4994-B2EA-8FB3A6FFD278}" destId="{633EE169-CA7E-410F-AE71-266DF3F5DA1B}" srcOrd="4" destOrd="0" parTransId="{A8BE7449-6AFB-4C95-93ED-568961D77816}" sibTransId="{1BA48E1F-665D-4FF2-9D96-8CC69034B840}"/>
    <dgm:cxn modelId="{AD8F25BD-DD14-4D11-9A68-DA50A2EF67A9}" type="presOf" srcId="{E4DC19A0-2B78-4840-A88B-B1DEAF63CF1D}" destId="{B484E9A3-63A2-442E-9FFA-C0C17356283D}" srcOrd="0" destOrd="0" presId="urn:microsoft.com/office/officeart/2005/8/layout/venn1"/>
    <dgm:cxn modelId="{BCF191D8-258F-4926-8F1E-6AC59A4E476C}" type="presOf" srcId="{78D3488E-8ACF-49BD-860F-C86F4AE7DDBA}" destId="{F4650449-21A5-4DE7-AC6E-D3F798EE317E}" srcOrd="0" destOrd="0" presId="urn:microsoft.com/office/officeart/2005/8/layout/venn1"/>
    <dgm:cxn modelId="{B867A6DF-F5B7-4991-944F-2A15202EA2AA}" type="presOf" srcId="{08FA06D1-B232-4994-B2EA-8FB3A6FFD278}" destId="{5D1CA68E-F10D-4419-B7E6-8824D8E91C63}" srcOrd="0" destOrd="0" presId="urn:microsoft.com/office/officeart/2005/8/layout/venn1"/>
    <dgm:cxn modelId="{06297CEA-B469-4494-921E-5C081ADDE702}" type="presOf" srcId="{6A13D595-9B26-4AB9-A3BC-3DAB8E80DF34}" destId="{A653C67B-687B-4B3E-8FD5-786E3F9010EF}" srcOrd="0" destOrd="0" presId="urn:microsoft.com/office/officeart/2005/8/layout/venn1"/>
    <dgm:cxn modelId="{4ACECCFF-78A5-4F0C-8BE8-7BC41D08D6FF}" srcId="{08FA06D1-B232-4994-B2EA-8FB3A6FFD278}" destId="{6A13D595-9B26-4AB9-A3BC-3DAB8E80DF34}" srcOrd="1" destOrd="0" parTransId="{79785D08-8E0E-466E-AA82-55DCCAE7651D}" sibTransId="{C4CD1653-6925-459E-87A9-D70617E17686}"/>
    <dgm:cxn modelId="{74709B68-339E-418D-81EB-A14074D06A6D}" type="presParOf" srcId="{5D1CA68E-F10D-4419-B7E6-8824D8E91C63}" destId="{197D3DC2-9768-4BFD-BFAB-41DF4EF4297A}" srcOrd="0" destOrd="0" presId="urn:microsoft.com/office/officeart/2005/8/layout/venn1"/>
    <dgm:cxn modelId="{48BDC7A7-FF43-4FF1-9F0C-D5B7559D5ABC}" type="presParOf" srcId="{5D1CA68E-F10D-4419-B7E6-8824D8E91C63}" destId="{BF0D13F6-117E-4A69-819B-4B746C1BCB88}" srcOrd="1" destOrd="0" presId="urn:microsoft.com/office/officeart/2005/8/layout/venn1"/>
    <dgm:cxn modelId="{A498ACCA-1DBD-4AB1-BBDF-A495A8EA6F38}" type="presParOf" srcId="{5D1CA68E-F10D-4419-B7E6-8824D8E91C63}" destId="{0DB3E8E3-4698-4D4C-B130-632DB060CC21}" srcOrd="2" destOrd="0" presId="urn:microsoft.com/office/officeart/2005/8/layout/venn1"/>
    <dgm:cxn modelId="{72868026-3B60-4A24-A923-5D5BB8F85AD2}" type="presParOf" srcId="{5D1CA68E-F10D-4419-B7E6-8824D8E91C63}" destId="{A653C67B-687B-4B3E-8FD5-786E3F9010EF}" srcOrd="3" destOrd="0" presId="urn:microsoft.com/office/officeart/2005/8/layout/venn1"/>
    <dgm:cxn modelId="{0481EAA4-7DF9-4486-9324-73EE53620BAD}" type="presParOf" srcId="{5D1CA68E-F10D-4419-B7E6-8824D8E91C63}" destId="{CF854EF0-ABD6-480A-94F9-99A9C8D19EC7}" srcOrd="4" destOrd="0" presId="urn:microsoft.com/office/officeart/2005/8/layout/venn1"/>
    <dgm:cxn modelId="{5F9E00BD-E763-4CED-8B4B-DE8C9F86FC69}" type="presParOf" srcId="{5D1CA68E-F10D-4419-B7E6-8824D8E91C63}" destId="{B484E9A3-63A2-442E-9FFA-C0C17356283D}" srcOrd="5" destOrd="0" presId="urn:microsoft.com/office/officeart/2005/8/layout/venn1"/>
    <dgm:cxn modelId="{EB9C27B0-0D1C-4B9E-A8F5-5D29E7B7F086}" type="presParOf" srcId="{5D1CA68E-F10D-4419-B7E6-8824D8E91C63}" destId="{D4797889-5AFA-4280-B6CF-0D7C45A96C79}" srcOrd="6" destOrd="0" presId="urn:microsoft.com/office/officeart/2005/8/layout/venn1"/>
    <dgm:cxn modelId="{309ADD15-046A-462E-9281-963AEFFF1608}" type="presParOf" srcId="{5D1CA68E-F10D-4419-B7E6-8824D8E91C63}" destId="{F4650449-21A5-4DE7-AC6E-D3F798EE317E}" srcOrd="7" destOrd="0" presId="urn:microsoft.com/office/officeart/2005/8/layout/venn1"/>
    <dgm:cxn modelId="{C1347F52-F364-4662-9123-89F19468866E}" type="presParOf" srcId="{5D1CA68E-F10D-4419-B7E6-8824D8E91C63}" destId="{F96A1765-7E39-4FA0-B7F0-7EDE94D305F7}" srcOrd="8" destOrd="0" presId="urn:microsoft.com/office/officeart/2005/8/layout/venn1"/>
    <dgm:cxn modelId="{6CAF02C6-28F5-4F1A-9A4F-C68318389461}" type="presParOf" srcId="{5D1CA68E-F10D-4419-B7E6-8824D8E91C63}" destId="{874136FE-74B6-4C2C-8D6B-B60636C448CE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5966536-3795-4B28-9D33-BABBF837DF17}" type="doc">
      <dgm:prSet loTypeId="urn:microsoft.com/office/officeart/2005/8/layout/cycle2" loCatId="cycl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91053D53-59FB-440E-A8EB-D046146B824D}">
      <dgm:prSet/>
      <dgm:spPr/>
      <dgm:t>
        <a:bodyPr/>
        <a:lstStyle/>
        <a:p>
          <a:r>
            <a:rPr lang="en-US"/>
            <a:t>Improved employee skills</a:t>
          </a:r>
        </a:p>
      </dgm:t>
    </dgm:pt>
    <dgm:pt modelId="{A4165C22-09DC-4ADE-A840-59F84CB428EF}" type="parTrans" cxnId="{02E4C39D-3EBE-4674-A750-D061E649CBD4}">
      <dgm:prSet/>
      <dgm:spPr/>
      <dgm:t>
        <a:bodyPr/>
        <a:lstStyle/>
        <a:p>
          <a:endParaRPr lang="en-US"/>
        </a:p>
      </dgm:t>
    </dgm:pt>
    <dgm:pt modelId="{141A48E9-6B48-4672-A2B1-91989237EDB4}" type="sibTrans" cxnId="{02E4C39D-3EBE-4674-A750-D061E649CBD4}">
      <dgm:prSet/>
      <dgm:spPr/>
      <dgm:t>
        <a:bodyPr/>
        <a:lstStyle/>
        <a:p>
          <a:endParaRPr lang="en-US"/>
        </a:p>
      </dgm:t>
    </dgm:pt>
    <dgm:pt modelId="{C6B742D6-D66B-4C69-9E12-0768EE94BFCA}">
      <dgm:prSet/>
      <dgm:spPr/>
      <dgm:t>
        <a:bodyPr/>
        <a:lstStyle/>
        <a:p>
          <a:r>
            <a:rPr lang="en-US" dirty="0"/>
            <a:t>Higher motivation</a:t>
          </a:r>
        </a:p>
      </dgm:t>
    </dgm:pt>
    <dgm:pt modelId="{65994F18-0817-4EFE-97C6-3CE5C339C6B9}" type="parTrans" cxnId="{0374B8B5-FC8F-48FF-8813-07D32BFF208B}">
      <dgm:prSet/>
      <dgm:spPr/>
      <dgm:t>
        <a:bodyPr/>
        <a:lstStyle/>
        <a:p>
          <a:endParaRPr lang="en-US"/>
        </a:p>
      </dgm:t>
    </dgm:pt>
    <dgm:pt modelId="{7901C788-A407-45A5-8CE0-4803D5091FFB}" type="sibTrans" cxnId="{0374B8B5-FC8F-48FF-8813-07D32BFF208B}">
      <dgm:prSet/>
      <dgm:spPr/>
      <dgm:t>
        <a:bodyPr/>
        <a:lstStyle/>
        <a:p>
          <a:endParaRPr lang="en-US"/>
        </a:p>
      </dgm:t>
    </dgm:pt>
    <dgm:pt modelId="{EA32C721-993C-43FD-99F4-B7EB04A001F7}">
      <dgm:prSet/>
      <dgm:spPr/>
      <dgm:t>
        <a:bodyPr/>
        <a:lstStyle/>
        <a:p>
          <a:r>
            <a:rPr lang="en-US"/>
            <a:t>Better teamwork</a:t>
          </a:r>
        </a:p>
      </dgm:t>
    </dgm:pt>
    <dgm:pt modelId="{C7AA6B44-0913-4C0E-9FCF-3EE0995307C1}" type="parTrans" cxnId="{038FE3D4-3800-4ABB-90B6-DC75FD5E34E6}">
      <dgm:prSet/>
      <dgm:spPr/>
      <dgm:t>
        <a:bodyPr/>
        <a:lstStyle/>
        <a:p>
          <a:endParaRPr lang="en-US"/>
        </a:p>
      </dgm:t>
    </dgm:pt>
    <dgm:pt modelId="{956FBC5C-A663-424E-BF78-CF9E42C62929}" type="sibTrans" cxnId="{038FE3D4-3800-4ABB-90B6-DC75FD5E34E6}">
      <dgm:prSet/>
      <dgm:spPr/>
      <dgm:t>
        <a:bodyPr/>
        <a:lstStyle/>
        <a:p>
          <a:endParaRPr lang="en-US"/>
        </a:p>
      </dgm:t>
    </dgm:pt>
    <dgm:pt modelId="{B5106BC4-16DB-41ED-940F-4B3B56E8735A}">
      <dgm:prSet/>
      <dgm:spPr/>
      <dgm:t>
        <a:bodyPr/>
        <a:lstStyle/>
        <a:p>
          <a:r>
            <a:rPr lang="en-US" dirty="0"/>
            <a:t>Increased productivity</a:t>
          </a:r>
        </a:p>
      </dgm:t>
    </dgm:pt>
    <dgm:pt modelId="{A7B35566-7782-471C-A636-695C0297BDE4}" type="parTrans" cxnId="{7E170108-2019-464B-AF95-DB35D910BE20}">
      <dgm:prSet/>
      <dgm:spPr/>
      <dgm:t>
        <a:bodyPr/>
        <a:lstStyle/>
        <a:p>
          <a:endParaRPr lang="en-US"/>
        </a:p>
      </dgm:t>
    </dgm:pt>
    <dgm:pt modelId="{EB471881-6F0A-4C16-8923-C573C02B069A}" type="sibTrans" cxnId="{7E170108-2019-464B-AF95-DB35D910BE20}">
      <dgm:prSet/>
      <dgm:spPr/>
      <dgm:t>
        <a:bodyPr/>
        <a:lstStyle/>
        <a:p>
          <a:endParaRPr lang="en-US"/>
        </a:p>
      </dgm:t>
    </dgm:pt>
    <dgm:pt modelId="{80E463EF-8E59-471A-999E-BF4C528FD115}">
      <dgm:prSet/>
      <dgm:spPr/>
      <dgm:t>
        <a:bodyPr/>
        <a:lstStyle/>
        <a:p>
          <a:r>
            <a:rPr lang="en-US"/>
            <a:t>Better customer satisfaction</a:t>
          </a:r>
        </a:p>
      </dgm:t>
    </dgm:pt>
    <dgm:pt modelId="{92E88EE1-C925-4513-91AD-C204458231AB}" type="parTrans" cxnId="{F04D3C5A-A336-4E65-A90A-8E9CAA170A49}">
      <dgm:prSet/>
      <dgm:spPr/>
      <dgm:t>
        <a:bodyPr/>
        <a:lstStyle/>
        <a:p>
          <a:endParaRPr lang="en-US"/>
        </a:p>
      </dgm:t>
    </dgm:pt>
    <dgm:pt modelId="{2A0B544C-39CC-4766-A91C-F57D07834079}" type="sibTrans" cxnId="{F04D3C5A-A336-4E65-A90A-8E9CAA170A49}">
      <dgm:prSet/>
      <dgm:spPr/>
      <dgm:t>
        <a:bodyPr/>
        <a:lstStyle/>
        <a:p>
          <a:endParaRPr lang="en-US"/>
        </a:p>
      </dgm:t>
    </dgm:pt>
    <dgm:pt modelId="{4829339C-2FF5-4320-B7BA-C6570F6B8D2F}">
      <dgm:prSet/>
      <dgm:spPr/>
      <dgm:t>
        <a:bodyPr/>
        <a:lstStyle/>
        <a:p>
          <a:r>
            <a:rPr lang="en-US" dirty="0"/>
            <a:t>Reduced staff turnover</a:t>
          </a:r>
        </a:p>
      </dgm:t>
    </dgm:pt>
    <dgm:pt modelId="{7F99E650-D263-48E7-857F-AF169CB3F266}" type="parTrans" cxnId="{F2DF5708-1303-4DC8-A72B-3F865B22DE6E}">
      <dgm:prSet/>
      <dgm:spPr/>
      <dgm:t>
        <a:bodyPr/>
        <a:lstStyle/>
        <a:p>
          <a:endParaRPr lang="en-US"/>
        </a:p>
      </dgm:t>
    </dgm:pt>
    <dgm:pt modelId="{D5176383-E5B1-49E8-810B-04AA937FEE17}" type="sibTrans" cxnId="{F2DF5708-1303-4DC8-A72B-3F865B22DE6E}">
      <dgm:prSet/>
      <dgm:spPr/>
      <dgm:t>
        <a:bodyPr/>
        <a:lstStyle/>
        <a:p>
          <a:endParaRPr lang="en-US"/>
        </a:p>
      </dgm:t>
    </dgm:pt>
    <dgm:pt modelId="{12B11DDB-4FDC-4ACF-84DE-16DD11FF1EEB}" type="pres">
      <dgm:prSet presAssocID="{B5966536-3795-4B28-9D33-BABBF837DF17}" presName="cycle" presStyleCnt="0">
        <dgm:presLayoutVars>
          <dgm:dir/>
          <dgm:resizeHandles val="exact"/>
        </dgm:presLayoutVars>
      </dgm:prSet>
      <dgm:spPr/>
    </dgm:pt>
    <dgm:pt modelId="{EEF535BF-A7A9-4AF4-8D55-0DB85D8967DF}" type="pres">
      <dgm:prSet presAssocID="{91053D53-59FB-440E-A8EB-D046146B824D}" presName="node" presStyleLbl="node1" presStyleIdx="0" presStyleCnt="6">
        <dgm:presLayoutVars>
          <dgm:bulletEnabled val="1"/>
        </dgm:presLayoutVars>
      </dgm:prSet>
      <dgm:spPr/>
    </dgm:pt>
    <dgm:pt modelId="{92C2E173-C9AC-4AAB-9A83-B0B2D5DE1029}" type="pres">
      <dgm:prSet presAssocID="{141A48E9-6B48-4672-A2B1-91989237EDB4}" presName="sibTrans" presStyleLbl="sibTrans2D1" presStyleIdx="0" presStyleCnt="6"/>
      <dgm:spPr/>
    </dgm:pt>
    <dgm:pt modelId="{6D916D7C-933B-4831-8C31-B89071BE15B8}" type="pres">
      <dgm:prSet presAssocID="{141A48E9-6B48-4672-A2B1-91989237EDB4}" presName="connectorText" presStyleLbl="sibTrans2D1" presStyleIdx="0" presStyleCnt="6"/>
      <dgm:spPr/>
    </dgm:pt>
    <dgm:pt modelId="{1105A375-6EA7-4B24-A339-4954ECDE1FEF}" type="pres">
      <dgm:prSet presAssocID="{C6B742D6-D66B-4C69-9E12-0768EE94BFCA}" presName="node" presStyleLbl="node1" presStyleIdx="1" presStyleCnt="6" custScaleX="109364" custScaleY="102131">
        <dgm:presLayoutVars>
          <dgm:bulletEnabled val="1"/>
        </dgm:presLayoutVars>
      </dgm:prSet>
      <dgm:spPr/>
    </dgm:pt>
    <dgm:pt modelId="{CCE4F038-0B7F-4614-AF1D-44B05E59BC09}" type="pres">
      <dgm:prSet presAssocID="{7901C788-A407-45A5-8CE0-4803D5091FFB}" presName="sibTrans" presStyleLbl="sibTrans2D1" presStyleIdx="1" presStyleCnt="6"/>
      <dgm:spPr/>
    </dgm:pt>
    <dgm:pt modelId="{84CF3A47-02D1-49D8-9484-940327F87763}" type="pres">
      <dgm:prSet presAssocID="{7901C788-A407-45A5-8CE0-4803D5091FFB}" presName="connectorText" presStyleLbl="sibTrans2D1" presStyleIdx="1" presStyleCnt="6"/>
      <dgm:spPr/>
    </dgm:pt>
    <dgm:pt modelId="{A13AE516-D38C-48AC-88C0-6270131DF27A}" type="pres">
      <dgm:prSet presAssocID="{EA32C721-993C-43FD-99F4-B7EB04A001F7}" presName="node" presStyleLbl="node1" presStyleIdx="2" presStyleCnt="6" custScaleX="108918" custScaleY="102948">
        <dgm:presLayoutVars>
          <dgm:bulletEnabled val="1"/>
        </dgm:presLayoutVars>
      </dgm:prSet>
      <dgm:spPr/>
    </dgm:pt>
    <dgm:pt modelId="{EE8A9500-82CB-4055-8239-5A84BF427014}" type="pres">
      <dgm:prSet presAssocID="{956FBC5C-A663-424E-BF78-CF9E42C62929}" presName="sibTrans" presStyleLbl="sibTrans2D1" presStyleIdx="2" presStyleCnt="6"/>
      <dgm:spPr/>
    </dgm:pt>
    <dgm:pt modelId="{7A105E03-8802-4A69-BE75-5766B7A496C0}" type="pres">
      <dgm:prSet presAssocID="{956FBC5C-A663-424E-BF78-CF9E42C62929}" presName="connectorText" presStyleLbl="sibTrans2D1" presStyleIdx="2" presStyleCnt="6"/>
      <dgm:spPr/>
    </dgm:pt>
    <dgm:pt modelId="{6EF21FCF-85A4-48EB-8D7B-A1F7873AC336}" type="pres">
      <dgm:prSet presAssocID="{B5106BC4-16DB-41ED-940F-4B3B56E8735A}" presName="node" presStyleLbl="node1" presStyleIdx="3" presStyleCnt="6" custScaleX="108929" custScaleY="103295">
        <dgm:presLayoutVars>
          <dgm:bulletEnabled val="1"/>
        </dgm:presLayoutVars>
      </dgm:prSet>
      <dgm:spPr/>
    </dgm:pt>
    <dgm:pt modelId="{5075C4CB-AFBC-4EE5-B481-BB8463AD647C}" type="pres">
      <dgm:prSet presAssocID="{EB471881-6F0A-4C16-8923-C573C02B069A}" presName="sibTrans" presStyleLbl="sibTrans2D1" presStyleIdx="3" presStyleCnt="6"/>
      <dgm:spPr/>
    </dgm:pt>
    <dgm:pt modelId="{1815ECB8-55B3-4108-B2EE-DE330A63F1D2}" type="pres">
      <dgm:prSet presAssocID="{EB471881-6F0A-4C16-8923-C573C02B069A}" presName="connectorText" presStyleLbl="sibTrans2D1" presStyleIdx="3" presStyleCnt="6"/>
      <dgm:spPr/>
    </dgm:pt>
    <dgm:pt modelId="{9E452AD5-A28A-47DA-BD81-0CB9052CEC18}" type="pres">
      <dgm:prSet presAssocID="{80E463EF-8E59-471A-999E-BF4C528FD115}" presName="node" presStyleLbl="node1" presStyleIdx="4" presStyleCnt="6">
        <dgm:presLayoutVars>
          <dgm:bulletEnabled val="1"/>
        </dgm:presLayoutVars>
      </dgm:prSet>
      <dgm:spPr/>
    </dgm:pt>
    <dgm:pt modelId="{4CA1BDB0-E9C0-4424-AF62-82F1D9BD93A4}" type="pres">
      <dgm:prSet presAssocID="{2A0B544C-39CC-4766-A91C-F57D07834079}" presName="sibTrans" presStyleLbl="sibTrans2D1" presStyleIdx="4" presStyleCnt="6"/>
      <dgm:spPr/>
    </dgm:pt>
    <dgm:pt modelId="{F980CB0E-05C7-47F5-870D-21C6C08E12AD}" type="pres">
      <dgm:prSet presAssocID="{2A0B544C-39CC-4766-A91C-F57D07834079}" presName="connectorText" presStyleLbl="sibTrans2D1" presStyleIdx="4" presStyleCnt="6"/>
      <dgm:spPr/>
    </dgm:pt>
    <dgm:pt modelId="{46EEF92B-017C-4DD7-AA83-0A6CD55324BA}" type="pres">
      <dgm:prSet presAssocID="{4829339C-2FF5-4320-B7BA-C6570F6B8D2F}" presName="node" presStyleLbl="node1" presStyleIdx="5" presStyleCnt="6">
        <dgm:presLayoutVars>
          <dgm:bulletEnabled val="1"/>
        </dgm:presLayoutVars>
      </dgm:prSet>
      <dgm:spPr/>
    </dgm:pt>
    <dgm:pt modelId="{F99FC7DF-1C2C-4DC5-92BE-057E274FE1A3}" type="pres">
      <dgm:prSet presAssocID="{D5176383-E5B1-49E8-810B-04AA937FEE17}" presName="sibTrans" presStyleLbl="sibTrans2D1" presStyleIdx="5" presStyleCnt="6"/>
      <dgm:spPr/>
    </dgm:pt>
    <dgm:pt modelId="{BCCB7EB2-BDD9-4DFE-B660-CCAFD4E3EE6F}" type="pres">
      <dgm:prSet presAssocID="{D5176383-E5B1-49E8-810B-04AA937FEE17}" presName="connectorText" presStyleLbl="sibTrans2D1" presStyleIdx="5" presStyleCnt="6"/>
      <dgm:spPr/>
    </dgm:pt>
  </dgm:ptLst>
  <dgm:cxnLst>
    <dgm:cxn modelId="{7E170108-2019-464B-AF95-DB35D910BE20}" srcId="{B5966536-3795-4B28-9D33-BABBF837DF17}" destId="{B5106BC4-16DB-41ED-940F-4B3B56E8735A}" srcOrd="3" destOrd="0" parTransId="{A7B35566-7782-471C-A636-695C0297BDE4}" sibTransId="{EB471881-6F0A-4C16-8923-C573C02B069A}"/>
    <dgm:cxn modelId="{F2DF5708-1303-4DC8-A72B-3F865B22DE6E}" srcId="{B5966536-3795-4B28-9D33-BABBF837DF17}" destId="{4829339C-2FF5-4320-B7BA-C6570F6B8D2F}" srcOrd="5" destOrd="0" parTransId="{7F99E650-D263-48E7-857F-AF169CB3F266}" sibTransId="{D5176383-E5B1-49E8-810B-04AA937FEE17}"/>
    <dgm:cxn modelId="{0556F908-6A12-4C2B-9870-B1E7DF007EF3}" type="presOf" srcId="{80E463EF-8E59-471A-999E-BF4C528FD115}" destId="{9E452AD5-A28A-47DA-BD81-0CB9052CEC18}" srcOrd="0" destOrd="0" presId="urn:microsoft.com/office/officeart/2005/8/layout/cycle2"/>
    <dgm:cxn modelId="{0ABA481B-4FDB-4199-83A3-842A2109AF8F}" type="presOf" srcId="{C6B742D6-D66B-4C69-9E12-0768EE94BFCA}" destId="{1105A375-6EA7-4B24-A339-4954ECDE1FEF}" srcOrd="0" destOrd="0" presId="urn:microsoft.com/office/officeart/2005/8/layout/cycle2"/>
    <dgm:cxn modelId="{7DB47722-449D-4B96-BBD1-6B87781AB306}" type="presOf" srcId="{EB471881-6F0A-4C16-8923-C573C02B069A}" destId="{1815ECB8-55B3-4108-B2EE-DE330A63F1D2}" srcOrd="1" destOrd="0" presId="urn:microsoft.com/office/officeart/2005/8/layout/cycle2"/>
    <dgm:cxn modelId="{81EC443F-5CE0-4CF3-B82D-43000FA1A07B}" type="presOf" srcId="{2A0B544C-39CC-4766-A91C-F57D07834079}" destId="{F980CB0E-05C7-47F5-870D-21C6C08E12AD}" srcOrd="1" destOrd="0" presId="urn:microsoft.com/office/officeart/2005/8/layout/cycle2"/>
    <dgm:cxn modelId="{073A8B5D-CB38-4B3E-89E0-EF9FA71D4651}" type="presOf" srcId="{956FBC5C-A663-424E-BF78-CF9E42C62929}" destId="{7A105E03-8802-4A69-BE75-5766B7A496C0}" srcOrd="1" destOrd="0" presId="urn:microsoft.com/office/officeart/2005/8/layout/cycle2"/>
    <dgm:cxn modelId="{9508666B-7068-47EF-999D-1605BE5211AC}" type="presOf" srcId="{4829339C-2FF5-4320-B7BA-C6570F6B8D2F}" destId="{46EEF92B-017C-4DD7-AA83-0A6CD55324BA}" srcOrd="0" destOrd="0" presId="urn:microsoft.com/office/officeart/2005/8/layout/cycle2"/>
    <dgm:cxn modelId="{ACCF0F73-0268-48E2-A109-8216BEE0248D}" type="presOf" srcId="{D5176383-E5B1-49E8-810B-04AA937FEE17}" destId="{BCCB7EB2-BDD9-4DFE-B660-CCAFD4E3EE6F}" srcOrd="1" destOrd="0" presId="urn:microsoft.com/office/officeart/2005/8/layout/cycle2"/>
    <dgm:cxn modelId="{35069079-AD49-4333-9FBB-16606BC01C94}" type="presOf" srcId="{EB471881-6F0A-4C16-8923-C573C02B069A}" destId="{5075C4CB-AFBC-4EE5-B481-BB8463AD647C}" srcOrd="0" destOrd="0" presId="urn:microsoft.com/office/officeart/2005/8/layout/cycle2"/>
    <dgm:cxn modelId="{F04D3C5A-A336-4E65-A90A-8E9CAA170A49}" srcId="{B5966536-3795-4B28-9D33-BABBF837DF17}" destId="{80E463EF-8E59-471A-999E-BF4C528FD115}" srcOrd="4" destOrd="0" parTransId="{92E88EE1-C925-4513-91AD-C204458231AB}" sibTransId="{2A0B544C-39CC-4766-A91C-F57D07834079}"/>
    <dgm:cxn modelId="{D9D25284-AD74-4574-AE4C-2F1C46F8D7C8}" type="presOf" srcId="{91053D53-59FB-440E-A8EB-D046146B824D}" destId="{EEF535BF-A7A9-4AF4-8D55-0DB85D8967DF}" srcOrd="0" destOrd="0" presId="urn:microsoft.com/office/officeart/2005/8/layout/cycle2"/>
    <dgm:cxn modelId="{90BDFF84-1F77-43C7-9CE5-E7997F3F2F14}" type="presOf" srcId="{D5176383-E5B1-49E8-810B-04AA937FEE17}" destId="{F99FC7DF-1C2C-4DC5-92BE-057E274FE1A3}" srcOrd="0" destOrd="0" presId="urn:microsoft.com/office/officeart/2005/8/layout/cycle2"/>
    <dgm:cxn modelId="{02E4C39D-3EBE-4674-A750-D061E649CBD4}" srcId="{B5966536-3795-4B28-9D33-BABBF837DF17}" destId="{91053D53-59FB-440E-A8EB-D046146B824D}" srcOrd="0" destOrd="0" parTransId="{A4165C22-09DC-4ADE-A840-59F84CB428EF}" sibTransId="{141A48E9-6B48-4672-A2B1-91989237EDB4}"/>
    <dgm:cxn modelId="{1298CBA2-9D36-42C5-A839-92A324342E4D}" type="presOf" srcId="{B5966536-3795-4B28-9D33-BABBF837DF17}" destId="{12B11DDB-4FDC-4ACF-84DE-16DD11FF1EEB}" srcOrd="0" destOrd="0" presId="urn:microsoft.com/office/officeart/2005/8/layout/cycle2"/>
    <dgm:cxn modelId="{0F0F7CA6-4A74-4AFD-81D0-A3DDA32FD655}" type="presOf" srcId="{B5106BC4-16DB-41ED-940F-4B3B56E8735A}" destId="{6EF21FCF-85A4-48EB-8D7B-A1F7873AC336}" srcOrd="0" destOrd="0" presId="urn:microsoft.com/office/officeart/2005/8/layout/cycle2"/>
    <dgm:cxn modelId="{C2C582AA-2BB2-4083-8F64-1EF9FFFD991A}" type="presOf" srcId="{141A48E9-6B48-4672-A2B1-91989237EDB4}" destId="{6D916D7C-933B-4831-8C31-B89071BE15B8}" srcOrd="1" destOrd="0" presId="urn:microsoft.com/office/officeart/2005/8/layout/cycle2"/>
    <dgm:cxn modelId="{0374B8B5-FC8F-48FF-8813-07D32BFF208B}" srcId="{B5966536-3795-4B28-9D33-BABBF837DF17}" destId="{C6B742D6-D66B-4C69-9E12-0768EE94BFCA}" srcOrd="1" destOrd="0" parTransId="{65994F18-0817-4EFE-97C6-3CE5C339C6B9}" sibTransId="{7901C788-A407-45A5-8CE0-4803D5091FFB}"/>
    <dgm:cxn modelId="{0A003CC4-62EA-4457-BEB5-14AE54F18113}" type="presOf" srcId="{141A48E9-6B48-4672-A2B1-91989237EDB4}" destId="{92C2E173-C9AC-4AAB-9A83-B0B2D5DE1029}" srcOrd="0" destOrd="0" presId="urn:microsoft.com/office/officeart/2005/8/layout/cycle2"/>
    <dgm:cxn modelId="{2F89F8CA-F9D0-494E-A773-8B2EDC0E2967}" type="presOf" srcId="{956FBC5C-A663-424E-BF78-CF9E42C62929}" destId="{EE8A9500-82CB-4055-8239-5A84BF427014}" srcOrd="0" destOrd="0" presId="urn:microsoft.com/office/officeart/2005/8/layout/cycle2"/>
    <dgm:cxn modelId="{038FE3D4-3800-4ABB-90B6-DC75FD5E34E6}" srcId="{B5966536-3795-4B28-9D33-BABBF837DF17}" destId="{EA32C721-993C-43FD-99F4-B7EB04A001F7}" srcOrd="2" destOrd="0" parTransId="{C7AA6B44-0913-4C0E-9FCF-3EE0995307C1}" sibTransId="{956FBC5C-A663-424E-BF78-CF9E42C62929}"/>
    <dgm:cxn modelId="{563F8FE4-0F7C-4C43-91C2-084D9DD825DD}" type="presOf" srcId="{7901C788-A407-45A5-8CE0-4803D5091FFB}" destId="{CCE4F038-0B7F-4614-AF1D-44B05E59BC09}" srcOrd="0" destOrd="0" presId="urn:microsoft.com/office/officeart/2005/8/layout/cycle2"/>
    <dgm:cxn modelId="{59B58CED-AF83-40B3-8B2A-144A69F5B892}" type="presOf" srcId="{7901C788-A407-45A5-8CE0-4803D5091FFB}" destId="{84CF3A47-02D1-49D8-9484-940327F87763}" srcOrd="1" destOrd="0" presId="urn:microsoft.com/office/officeart/2005/8/layout/cycle2"/>
    <dgm:cxn modelId="{F793E5EE-B768-4DC8-A013-B4467C950932}" type="presOf" srcId="{EA32C721-993C-43FD-99F4-B7EB04A001F7}" destId="{A13AE516-D38C-48AC-88C0-6270131DF27A}" srcOrd="0" destOrd="0" presId="urn:microsoft.com/office/officeart/2005/8/layout/cycle2"/>
    <dgm:cxn modelId="{CD56C2FC-1E88-45ED-86D2-8A5BE7F4260B}" type="presOf" srcId="{2A0B544C-39CC-4766-A91C-F57D07834079}" destId="{4CA1BDB0-E9C0-4424-AF62-82F1D9BD93A4}" srcOrd="0" destOrd="0" presId="urn:microsoft.com/office/officeart/2005/8/layout/cycle2"/>
    <dgm:cxn modelId="{38D44191-4CDE-4720-9189-0E807F5B3E07}" type="presParOf" srcId="{12B11DDB-4FDC-4ACF-84DE-16DD11FF1EEB}" destId="{EEF535BF-A7A9-4AF4-8D55-0DB85D8967DF}" srcOrd="0" destOrd="0" presId="urn:microsoft.com/office/officeart/2005/8/layout/cycle2"/>
    <dgm:cxn modelId="{AFE1DAFC-2535-4C2F-B8D1-E694DF053BDE}" type="presParOf" srcId="{12B11DDB-4FDC-4ACF-84DE-16DD11FF1EEB}" destId="{92C2E173-C9AC-4AAB-9A83-B0B2D5DE1029}" srcOrd="1" destOrd="0" presId="urn:microsoft.com/office/officeart/2005/8/layout/cycle2"/>
    <dgm:cxn modelId="{1DA49282-45FD-4749-B390-E116ED1FC3A1}" type="presParOf" srcId="{92C2E173-C9AC-4AAB-9A83-B0B2D5DE1029}" destId="{6D916D7C-933B-4831-8C31-B89071BE15B8}" srcOrd="0" destOrd="0" presId="urn:microsoft.com/office/officeart/2005/8/layout/cycle2"/>
    <dgm:cxn modelId="{5A3E0A72-1249-4EF9-96AA-44181AF63730}" type="presParOf" srcId="{12B11DDB-4FDC-4ACF-84DE-16DD11FF1EEB}" destId="{1105A375-6EA7-4B24-A339-4954ECDE1FEF}" srcOrd="2" destOrd="0" presId="urn:microsoft.com/office/officeart/2005/8/layout/cycle2"/>
    <dgm:cxn modelId="{C27FE3C3-F821-47C1-BA1B-664E6769342F}" type="presParOf" srcId="{12B11DDB-4FDC-4ACF-84DE-16DD11FF1EEB}" destId="{CCE4F038-0B7F-4614-AF1D-44B05E59BC09}" srcOrd="3" destOrd="0" presId="urn:microsoft.com/office/officeart/2005/8/layout/cycle2"/>
    <dgm:cxn modelId="{6066AD02-23CC-48DE-BEBF-A71E323A9579}" type="presParOf" srcId="{CCE4F038-0B7F-4614-AF1D-44B05E59BC09}" destId="{84CF3A47-02D1-49D8-9484-940327F87763}" srcOrd="0" destOrd="0" presId="urn:microsoft.com/office/officeart/2005/8/layout/cycle2"/>
    <dgm:cxn modelId="{D7688047-1792-4696-B511-E53C43F1AA28}" type="presParOf" srcId="{12B11DDB-4FDC-4ACF-84DE-16DD11FF1EEB}" destId="{A13AE516-D38C-48AC-88C0-6270131DF27A}" srcOrd="4" destOrd="0" presId="urn:microsoft.com/office/officeart/2005/8/layout/cycle2"/>
    <dgm:cxn modelId="{2E2393E8-1823-4D85-832F-31B1D7C692DA}" type="presParOf" srcId="{12B11DDB-4FDC-4ACF-84DE-16DD11FF1EEB}" destId="{EE8A9500-82CB-4055-8239-5A84BF427014}" srcOrd="5" destOrd="0" presId="urn:microsoft.com/office/officeart/2005/8/layout/cycle2"/>
    <dgm:cxn modelId="{8650B3D6-1415-456A-A9AA-4175C9006062}" type="presParOf" srcId="{EE8A9500-82CB-4055-8239-5A84BF427014}" destId="{7A105E03-8802-4A69-BE75-5766B7A496C0}" srcOrd="0" destOrd="0" presId="urn:microsoft.com/office/officeart/2005/8/layout/cycle2"/>
    <dgm:cxn modelId="{ECCCA56A-587A-494B-B603-49DE233B1D44}" type="presParOf" srcId="{12B11DDB-4FDC-4ACF-84DE-16DD11FF1EEB}" destId="{6EF21FCF-85A4-48EB-8D7B-A1F7873AC336}" srcOrd="6" destOrd="0" presId="urn:microsoft.com/office/officeart/2005/8/layout/cycle2"/>
    <dgm:cxn modelId="{80DBE8CB-67E4-4B12-B001-A6814BAD65DF}" type="presParOf" srcId="{12B11DDB-4FDC-4ACF-84DE-16DD11FF1EEB}" destId="{5075C4CB-AFBC-4EE5-B481-BB8463AD647C}" srcOrd="7" destOrd="0" presId="urn:microsoft.com/office/officeart/2005/8/layout/cycle2"/>
    <dgm:cxn modelId="{FFE15630-2C15-4A92-B041-C22094B181E2}" type="presParOf" srcId="{5075C4CB-AFBC-4EE5-B481-BB8463AD647C}" destId="{1815ECB8-55B3-4108-B2EE-DE330A63F1D2}" srcOrd="0" destOrd="0" presId="urn:microsoft.com/office/officeart/2005/8/layout/cycle2"/>
    <dgm:cxn modelId="{97529539-8637-4A68-A4C3-7FA764205E40}" type="presParOf" srcId="{12B11DDB-4FDC-4ACF-84DE-16DD11FF1EEB}" destId="{9E452AD5-A28A-47DA-BD81-0CB9052CEC18}" srcOrd="8" destOrd="0" presId="urn:microsoft.com/office/officeart/2005/8/layout/cycle2"/>
    <dgm:cxn modelId="{47693D32-0502-45B7-8C74-E9AEA5486770}" type="presParOf" srcId="{12B11DDB-4FDC-4ACF-84DE-16DD11FF1EEB}" destId="{4CA1BDB0-E9C0-4424-AF62-82F1D9BD93A4}" srcOrd="9" destOrd="0" presId="urn:microsoft.com/office/officeart/2005/8/layout/cycle2"/>
    <dgm:cxn modelId="{EDD0EFDC-908D-49E3-BE09-04BE8045E130}" type="presParOf" srcId="{4CA1BDB0-E9C0-4424-AF62-82F1D9BD93A4}" destId="{F980CB0E-05C7-47F5-870D-21C6C08E12AD}" srcOrd="0" destOrd="0" presId="urn:microsoft.com/office/officeart/2005/8/layout/cycle2"/>
    <dgm:cxn modelId="{396AB461-45E9-429F-907C-52506CE9B401}" type="presParOf" srcId="{12B11DDB-4FDC-4ACF-84DE-16DD11FF1EEB}" destId="{46EEF92B-017C-4DD7-AA83-0A6CD55324BA}" srcOrd="10" destOrd="0" presId="urn:microsoft.com/office/officeart/2005/8/layout/cycle2"/>
    <dgm:cxn modelId="{98C74494-B2A1-459F-83B1-59B86DCD3BB0}" type="presParOf" srcId="{12B11DDB-4FDC-4ACF-84DE-16DD11FF1EEB}" destId="{F99FC7DF-1C2C-4DC5-92BE-057E274FE1A3}" srcOrd="11" destOrd="0" presId="urn:microsoft.com/office/officeart/2005/8/layout/cycle2"/>
    <dgm:cxn modelId="{7ADE1F47-4E77-4DF4-BBBD-D79E571459FC}" type="presParOf" srcId="{F99FC7DF-1C2C-4DC5-92BE-057E274FE1A3}" destId="{BCCB7EB2-BDD9-4DFE-B660-CCAFD4E3EE6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18A978-6F1E-4DC7-87CF-F33B116CEA1B}">
      <dsp:nvSpPr>
        <dsp:cNvPr id="0" name=""/>
        <dsp:cNvSpPr/>
      </dsp:nvSpPr>
      <dsp:spPr>
        <a:xfrm>
          <a:off x="390032" y="0"/>
          <a:ext cx="4037747" cy="4037747"/>
        </a:xfrm>
        <a:prstGeom prst="triangle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A835C2-730D-42A5-92AB-92DEA6237EB6}">
      <dsp:nvSpPr>
        <dsp:cNvPr id="0" name=""/>
        <dsp:cNvSpPr/>
      </dsp:nvSpPr>
      <dsp:spPr>
        <a:xfrm>
          <a:off x="2408905" y="404169"/>
          <a:ext cx="2624535" cy="358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1. Identify vacancy</a:t>
          </a:r>
        </a:p>
      </dsp:txBody>
      <dsp:txXfrm>
        <a:off x="2426421" y="421685"/>
        <a:ext cx="2589503" cy="323791"/>
      </dsp:txXfrm>
    </dsp:sp>
    <dsp:sp modelId="{6124E099-C5CF-4166-890B-83D5DF98C900}">
      <dsp:nvSpPr>
        <dsp:cNvPr id="0" name=""/>
        <dsp:cNvSpPr/>
      </dsp:nvSpPr>
      <dsp:spPr>
        <a:xfrm>
          <a:off x="2408905" y="807845"/>
          <a:ext cx="2624535" cy="358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-28506"/>
              <a:satOff val="2442"/>
              <a:lumOff val="27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2. Conduct job analysis</a:t>
          </a:r>
        </a:p>
      </dsp:txBody>
      <dsp:txXfrm>
        <a:off x="2426421" y="825361"/>
        <a:ext cx="2589503" cy="323791"/>
      </dsp:txXfrm>
    </dsp:sp>
    <dsp:sp modelId="{08338604-7BDC-4FF2-9E88-04F16476CF0A}">
      <dsp:nvSpPr>
        <dsp:cNvPr id="0" name=""/>
        <dsp:cNvSpPr/>
      </dsp:nvSpPr>
      <dsp:spPr>
        <a:xfrm>
          <a:off x="2408905" y="1211521"/>
          <a:ext cx="2624535" cy="358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-57012"/>
              <a:satOff val="4884"/>
              <a:lumOff val="54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3. Advertise job</a:t>
          </a:r>
        </a:p>
      </dsp:txBody>
      <dsp:txXfrm>
        <a:off x="2426421" y="1229037"/>
        <a:ext cx="2589503" cy="323791"/>
      </dsp:txXfrm>
    </dsp:sp>
    <dsp:sp modelId="{38682861-33B4-44CB-8DE9-E5437A8412AF}">
      <dsp:nvSpPr>
        <dsp:cNvPr id="0" name=""/>
        <dsp:cNvSpPr/>
      </dsp:nvSpPr>
      <dsp:spPr>
        <a:xfrm>
          <a:off x="2408905" y="1615197"/>
          <a:ext cx="2624535" cy="358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-85518"/>
              <a:satOff val="7326"/>
              <a:lumOff val="8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4. Screen applications</a:t>
          </a:r>
        </a:p>
      </dsp:txBody>
      <dsp:txXfrm>
        <a:off x="2426421" y="1632713"/>
        <a:ext cx="2589503" cy="323791"/>
      </dsp:txXfrm>
    </dsp:sp>
    <dsp:sp modelId="{CB6027E5-3799-46F2-B48E-CD15FEAA6D9F}">
      <dsp:nvSpPr>
        <dsp:cNvPr id="0" name=""/>
        <dsp:cNvSpPr/>
      </dsp:nvSpPr>
      <dsp:spPr>
        <a:xfrm>
          <a:off x="2408905" y="2018873"/>
          <a:ext cx="2624535" cy="358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-114024"/>
              <a:satOff val="9768"/>
              <a:lumOff val="1092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5. Interview candidates</a:t>
          </a:r>
        </a:p>
      </dsp:txBody>
      <dsp:txXfrm>
        <a:off x="2426421" y="2036389"/>
        <a:ext cx="2589503" cy="323791"/>
      </dsp:txXfrm>
    </dsp:sp>
    <dsp:sp modelId="{EA9D74CF-BE25-4FAF-A1D7-7BD407729F75}">
      <dsp:nvSpPr>
        <dsp:cNvPr id="0" name=""/>
        <dsp:cNvSpPr/>
      </dsp:nvSpPr>
      <dsp:spPr>
        <a:xfrm>
          <a:off x="2408905" y="2422549"/>
          <a:ext cx="2624535" cy="358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-142531"/>
              <a:satOff val="12210"/>
              <a:lumOff val="136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6. Select the best applicant</a:t>
          </a:r>
        </a:p>
      </dsp:txBody>
      <dsp:txXfrm>
        <a:off x="2426421" y="2440065"/>
        <a:ext cx="2589503" cy="323791"/>
      </dsp:txXfrm>
    </dsp:sp>
    <dsp:sp modelId="{FE9E5864-2ADA-43F4-A48F-5415F21A5CEB}">
      <dsp:nvSpPr>
        <dsp:cNvPr id="0" name=""/>
        <dsp:cNvSpPr/>
      </dsp:nvSpPr>
      <dsp:spPr>
        <a:xfrm>
          <a:off x="2408905" y="2826225"/>
          <a:ext cx="2624535" cy="358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-171037"/>
              <a:satOff val="14652"/>
              <a:lumOff val="163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7. Offer employment</a:t>
          </a:r>
        </a:p>
      </dsp:txBody>
      <dsp:txXfrm>
        <a:off x="2426421" y="2843741"/>
        <a:ext cx="2589503" cy="323791"/>
      </dsp:txXfrm>
    </dsp:sp>
    <dsp:sp modelId="{A784237E-5335-4B23-9682-299DF03F7E4E}">
      <dsp:nvSpPr>
        <dsp:cNvPr id="0" name=""/>
        <dsp:cNvSpPr/>
      </dsp:nvSpPr>
      <dsp:spPr>
        <a:xfrm>
          <a:off x="2408905" y="3229901"/>
          <a:ext cx="2624535" cy="3588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-199543"/>
              <a:satOff val="17094"/>
              <a:lumOff val="1912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8. Provide induction training</a:t>
          </a:r>
        </a:p>
      </dsp:txBody>
      <dsp:txXfrm>
        <a:off x="2426421" y="3247417"/>
        <a:ext cx="2589503" cy="3237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18A85F-4183-4CF0-A802-7FC66E9D99BD}">
      <dsp:nvSpPr>
        <dsp:cNvPr id="0" name=""/>
        <dsp:cNvSpPr/>
      </dsp:nvSpPr>
      <dsp:spPr>
        <a:xfrm>
          <a:off x="0" y="48953"/>
          <a:ext cx="7023480" cy="444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Job Title: Customer Service Team Leader</a:t>
          </a:r>
        </a:p>
      </dsp:txBody>
      <dsp:txXfrm>
        <a:off x="21704" y="70657"/>
        <a:ext cx="6980072" cy="401192"/>
      </dsp:txXfrm>
    </dsp:sp>
    <dsp:sp modelId="{164A689E-45C2-4E26-B8E4-F7009374D96C}">
      <dsp:nvSpPr>
        <dsp:cNvPr id="0" name=""/>
        <dsp:cNvSpPr/>
      </dsp:nvSpPr>
      <dsp:spPr>
        <a:xfrm>
          <a:off x="0" y="548273"/>
          <a:ext cx="7023480" cy="444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Location: Tesco Store, UK</a:t>
          </a:r>
        </a:p>
      </dsp:txBody>
      <dsp:txXfrm>
        <a:off x="21704" y="569977"/>
        <a:ext cx="6980072" cy="401192"/>
      </dsp:txXfrm>
    </dsp:sp>
    <dsp:sp modelId="{A32DADC0-937C-44AE-A332-72E50B5D55CE}">
      <dsp:nvSpPr>
        <dsp:cNvPr id="0" name=""/>
        <dsp:cNvSpPr/>
      </dsp:nvSpPr>
      <dsp:spPr>
        <a:xfrm>
          <a:off x="0" y="1047593"/>
          <a:ext cx="7023480" cy="444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Main Duties:</a:t>
          </a:r>
        </a:p>
      </dsp:txBody>
      <dsp:txXfrm>
        <a:off x="21704" y="1069297"/>
        <a:ext cx="6980072" cy="401192"/>
      </dsp:txXfrm>
    </dsp:sp>
    <dsp:sp modelId="{2892E3C1-E554-4FB0-8665-0B84D1A6276C}">
      <dsp:nvSpPr>
        <dsp:cNvPr id="0" name=""/>
        <dsp:cNvSpPr/>
      </dsp:nvSpPr>
      <dsp:spPr>
        <a:xfrm>
          <a:off x="0" y="1546913"/>
          <a:ext cx="7023480" cy="444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Lead staff</a:t>
          </a:r>
        </a:p>
      </dsp:txBody>
      <dsp:txXfrm>
        <a:off x="21704" y="1568617"/>
        <a:ext cx="6980072" cy="401192"/>
      </dsp:txXfrm>
    </dsp:sp>
    <dsp:sp modelId="{D1A43EC0-0AA4-4185-BB3B-18563A0F4387}">
      <dsp:nvSpPr>
        <dsp:cNvPr id="0" name=""/>
        <dsp:cNvSpPr/>
      </dsp:nvSpPr>
      <dsp:spPr>
        <a:xfrm>
          <a:off x="0" y="2046233"/>
          <a:ext cx="7023480" cy="444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Manage shifts</a:t>
          </a:r>
        </a:p>
      </dsp:txBody>
      <dsp:txXfrm>
        <a:off x="21704" y="2067937"/>
        <a:ext cx="6980072" cy="401192"/>
      </dsp:txXfrm>
    </dsp:sp>
    <dsp:sp modelId="{BB6B5661-7C11-47F3-9672-8C2063514D92}">
      <dsp:nvSpPr>
        <dsp:cNvPr id="0" name=""/>
        <dsp:cNvSpPr/>
      </dsp:nvSpPr>
      <dsp:spPr>
        <a:xfrm>
          <a:off x="0" y="2545553"/>
          <a:ext cx="7023480" cy="444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Resolve customer issues</a:t>
          </a:r>
        </a:p>
      </dsp:txBody>
      <dsp:txXfrm>
        <a:off x="21704" y="2567257"/>
        <a:ext cx="6980072" cy="401192"/>
      </dsp:txXfrm>
    </dsp:sp>
    <dsp:sp modelId="{D6484D71-A8F9-4349-B9C5-B5DFAFC8F800}">
      <dsp:nvSpPr>
        <dsp:cNvPr id="0" name=""/>
        <dsp:cNvSpPr/>
      </dsp:nvSpPr>
      <dsp:spPr>
        <a:xfrm>
          <a:off x="0" y="3044873"/>
          <a:ext cx="7023480" cy="444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Monitor performance</a:t>
          </a:r>
        </a:p>
      </dsp:txBody>
      <dsp:txXfrm>
        <a:off x="21704" y="3066577"/>
        <a:ext cx="6980072" cy="401192"/>
      </dsp:txXfrm>
    </dsp:sp>
    <dsp:sp modelId="{F86394B9-933D-4358-B282-E11F38E8388A}">
      <dsp:nvSpPr>
        <dsp:cNvPr id="0" name=""/>
        <dsp:cNvSpPr/>
      </dsp:nvSpPr>
      <dsp:spPr>
        <a:xfrm>
          <a:off x="0" y="3544193"/>
          <a:ext cx="7023480" cy="4446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- Maintain store standards</a:t>
          </a:r>
        </a:p>
      </dsp:txBody>
      <dsp:txXfrm>
        <a:off x="21704" y="3565897"/>
        <a:ext cx="6980072" cy="4011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B31299-2BA7-4C5F-B9F7-F3C05C1AC0AF}">
      <dsp:nvSpPr>
        <dsp:cNvPr id="0" name=""/>
        <dsp:cNvSpPr/>
      </dsp:nvSpPr>
      <dsp:spPr>
        <a:xfrm>
          <a:off x="0" y="248930"/>
          <a:ext cx="6696463" cy="702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Essential Requirements:</a:t>
          </a:r>
        </a:p>
      </dsp:txBody>
      <dsp:txXfrm>
        <a:off x="34269" y="283199"/>
        <a:ext cx="6627925" cy="633462"/>
      </dsp:txXfrm>
    </dsp:sp>
    <dsp:sp modelId="{43E5036C-5626-47C9-BAD6-5A2C06900C21}">
      <dsp:nvSpPr>
        <dsp:cNvPr id="0" name=""/>
        <dsp:cNvSpPr/>
      </dsp:nvSpPr>
      <dsp:spPr>
        <a:xfrm>
          <a:off x="0" y="950930"/>
          <a:ext cx="6696463" cy="2297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613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Excellent verbal and written communication skills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Strong leadership and team management ability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Previous experience in retail or customer service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Ability to solve problems effectively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Good time management and organisational skills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Basic computer and system knowledge</a:t>
          </a:r>
        </a:p>
      </dsp:txBody>
      <dsp:txXfrm>
        <a:off x="0" y="950930"/>
        <a:ext cx="6696463" cy="22977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B31299-2BA7-4C5F-B9F7-F3C05C1AC0AF}">
      <dsp:nvSpPr>
        <dsp:cNvPr id="0" name=""/>
        <dsp:cNvSpPr/>
      </dsp:nvSpPr>
      <dsp:spPr>
        <a:xfrm>
          <a:off x="0" y="13760"/>
          <a:ext cx="6696463" cy="79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Desirable Requirements:</a:t>
          </a:r>
        </a:p>
      </dsp:txBody>
      <dsp:txXfrm>
        <a:off x="38838" y="52598"/>
        <a:ext cx="6618787" cy="717924"/>
      </dsp:txXfrm>
    </dsp:sp>
    <dsp:sp modelId="{43E5036C-5626-47C9-BAD6-5A2C06900C21}">
      <dsp:nvSpPr>
        <dsp:cNvPr id="0" name=""/>
        <dsp:cNvSpPr/>
      </dsp:nvSpPr>
      <dsp:spPr>
        <a:xfrm>
          <a:off x="0" y="809360"/>
          <a:ext cx="6696463" cy="267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613" tIns="43180" rIns="241808" bIns="4318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700" kern="1200"/>
            <a:t>Diploma or certificate in management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700" kern="1200" dirty="0"/>
            <a:t>Experience in staff training or mentoring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700" kern="1200" dirty="0"/>
            <a:t>Advanced IT and reporting skills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700" kern="1200" dirty="0"/>
            <a:t>Knowledge of health and safety regulations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700" kern="1200" dirty="0"/>
            <a:t>Ability to work flexible hours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700" kern="1200" dirty="0"/>
            <a:t>Experience in performance evaluation</a:t>
          </a:r>
        </a:p>
      </dsp:txBody>
      <dsp:txXfrm>
        <a:off x="0" y="809360"/>
        <a:ext cx="6696463" cy="26744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EBDFA5-4363-4FBF-8470-5D2CDCEF9FB5}">
      <dsp:nvSpPr>
        <dsp:cNvPr id="0" name=""/>
        <dsp:cNvSpPr/>
      </dsp:nvSpPr>
      <dsp:spPr>
        <a:xfrm>
          <a:off x="410807" y="0"/>
          <a:ext cx="4655820" cy="3076220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4E6CEC-7A04-4DFF-9523-E920580B6600}">
      <dsp:nvSpPr>
        <dsp:cNvPr id="0" name=""/>
        <dsp:cNvSpPr/>
      </dsp:nvSpPr>
      <dsp:spPr>
        <a:xfrm>
          <a:off x="2741" y="922866"/>
          <a:ext cx="2669180" cy="123048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Behaviourist Theory: Learning through rewards and punishment.</a:t>
          </a:r>
        </a:p>
      </dsp:txBody>
      <dsp:txXfrm>
        <a:off x="62808" y="982933"/>
        <a:ext cx="2549046" cy="1110354"/>
      </dsp:txXfrm>
    </dsp:sp>
    <dsp:sp modelId="{1AC0EEB3-6294-46E5-9D1C-B5BCE8E16B13}">
      <dsp:nvSpPr>
        <dsp:cNvPr id="0" name=""/>
        <dsp:cNvSpPr/>
      </dsp:nvSpPr>
      <dsp:spPr>
        <a:xfrm>
          <a:off x="2805514" y="922866"/>
          <a:ext cx="2669180" cy="123048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Cognitivist Theory: Learning through thinking and understanding (Pritchard, 2017).</a:t>
          </a:r>
        </a:p>
      </dsp:txBody>
      <dsp:txXfrm>
        <a:off x="2865581" y="982933"/>
        <a:ext cx="2549046" cy="111035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A2F341-6C12-48E1-914D-5EE8B22EEE35}">
      <dsp:nvSpPr>
        <dsp:cNvPr id="0" name=""/>
        <dsp:cNvSpPr/>
      </dsp:nvSpPr>
      <dsp:spPr>
        <a:xfrm rot="10800000">
          <a:off x="2134967" y="455846"/>
          <a:ext cx="5048308" cy="2612763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2156" tIns="99060" rIns="184912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Humanist/Experiential Theory: Learning through experience and personal growth.</a:t>
          </a:r>
        </a:p>
      </dsp:txBody>
      <dsp:txXfrm rot="10800000">
        <a:off x="2788158" y="455846"/>
        <a:ext cx="4395117" cy="2612763"/>
      </dsp:txXfrm>
    </dsp:sp>
    <dsp:sp modelId="{29323604-846B-4418-B9D5-E7077939E04D}">
      <dsp:nvSpPr>
        <dsp:cNvPr id="0" name=""/>
        <dsp:cNvSpPr/>
      </dsp:nvSpPr>
      <dsp:spPr>
        <a:xfrm>
          <a:off x="687746" y="455846"/>
          <a:ext cx="2612763" cy="2612763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t="-17000" b="-17000"/>
          </a:stretch>
        </a:blip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7D3DC2-9768-4BFD-BFAB-41DF4EF4297A}">
      <dsp:nvSpPr>
        <dsp:cNvPr id="0" name=""/>
        <dsp:cNvSpPr/>
      </dsp:nvSpPr>
      <dsp:spPr>
        <a:xfrm>
          <a:off x="2525084" y="1150757"/>
          <a:ext cx="1413211" cy="1413211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F0D13F6-117E-4A69-819B-4B746C1BCB88}">
      <dsp:nvSpPr>
        <dsp:cNvPr id="0" name=""/>
        <dsp:cNvSpPr/>
      </dsp:nvSpPr>
      <dsp:spPr>
        <a:xfrm>
          <a:off x="2412027" y="0"/>
          <a:ext cx="1639325" cy="94887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Coaching and mentoring</a:t>
          </a:r>
        </a:p>
      </dsp:txBody>
      <dsp:txXfrm>
        <a:off x="2412027" y="0"/>
        <a:ext cx="1639325" cy="948870"/>
      </dsp:txXfrm>
    </dsp:sp>
    <dsp:sp modelId="{0DB3E8E3-4698-4D4C-B130-632DB060CC21}">
      <dsp:nvSpPr>
        <dsp:cNvPr id="0" name=""/>
        <dsp:cNvSpPr/>
      </dsp:nvSpPr>
      <dsp:spPr>
        <a:xfrm>
          <a:off x="3062669" y="1541208"/>
          <a:ext cx="1413211" cy="1413211"/>
        </a:xfrm>
        <a:prstGeom prst="ellipse">
          <a:avLst/>
        </a:prstGeom>
        <a:solidFill>
          <a:schemeClr val="accent3">
            <a:alpha val="50000"/>
            <a:hueOff val="-236093"/>
            <a:satOff val="-11859"/>
            <a:lumOff val="-411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653C67B-687B-4B3E-8FD5-786E3F9010EF}">
      <dsp:nvSpPr>
        <dsp:cNvPr id="0" name=""/>
        <dsp:cNvSpPr/>
      </dsp:nvSpPr>
      <dsp:spPr>
        <a:xfrm>
          <a:off x="4588372" y="1251701"/>
          <a:ext cx="1469739" cy="102962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On-the-job training</a:t>
          </a:r>
        </a:p>
      </dsp:txBody>
      <dsp:txXfrm>
        <a:off x="4588372" y="1251701"/>
        <a:ext cx="1469739" cy="1029625"/>
      </dsp:txXfrm>
    </dsp:sp>
    <dsp:sp modelId="{CF854EF0-ABD6-480A-94F9-99A9C8D19EC7}">
      <dsp:nvSpPr>
        <dsp:cNvPr id="0" name=""/>
        <dsp:cNvSpPr/>
      </dsp:nvSpPr>
      <dsp:spPr>
        <a:xfrm>
          <a:off x="2857471" y="2173519"/>
          <a:ext cx="1413211" cy="1413211"/>
        </a:xfrm>
        <a:prstGeom prst="ellipse">
          <a:avLst/>
        </a:prstGeom>
        <a:solidFill>
          <a:schemeClr val="accent3">
            <a:alpha val="50000"/>
            <a:hueOff val="-472186"/>
            <a:satOff val="-23718"/>
            <a:lumOff val="-823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484E9A3-63A2-442E-9FFA-C0C17356283D}">
      <dsp:nvSpPr>
        <dsp:cNvPr id="0" name=""/>
        <dsp:cNvSpPr/>
      </dsp:nvSpPr>
      <dsp:spPr>
        <a:xfrm>
          <a:off x="4362259" y="3008121"/>
          <a:ext cx="1469739" cy="102962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E-learning courses</a:t>
          </a:r>
        </a:p>
      </dsp:txBody>
      <dsp:txXfrm>
        <a:off x="4362259" y="3008121"/>
        <a:ext cx="1469739" cy="1029625"/>
      </dsp:txXfrm>
    </dsp:sp>
    <dsp:sp modelId="{D4797889-5AFA-4280-B6CF-0D7C45A96C79}">
      <dsp:nvSpPr>
        <dsp:cNvPr id="0" name=""/>
        <dsp:cNvSpPr/>
      </dsp:nvSpPr>
      <dsp:spPr>
        <a:xfrm>
          <a:off x="2192696" y="2173519"/>
          <a:ext cx="1413211" cy="1413211"/>
        </a:xfrm>
        <a:prstGeom prst="ellipse">
          <a:avLst/>
        </a:prstGeom>
        <a:solidFill>
          <a:schemeClr val="accent3">
            <a:alpha val="50000"/>
            <a:hueOff val="-708279"/>
            <a:satOff val="-35578"/>
            <a:lumOff val="-1235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4650449-21A5-4DE7-AC6E-D3F798EE317E}">
      <dsp:nvSpPr>
        <dsp:cNvPr id="0" name=""/>
        <dsp:cNvSpPr/>
      </dsp:nvSpPr>
      <dsp:spPr>
        <a:xfrm>
          <a:off x="631380" y="3008121"/>
          <a:ext cx="1469739" cy="102962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Workshops and seminars</a:t>
          </a:r>
        </a:p>
      </dsp:txBody>
      <dsp:txXfrm>
        <a:off x="631380" y="3008121"/>
        <a:ext cx="1469739" cy="1029625"/>
      </dsp:txXfrm>
    </dsp:sp>
    <dsp:sp modelId="{F96A1765-7E39-4FA0-B7F0-7EDE94D305F7}">
      <dsp:nvSpPr>
        <dsp:cNvPr id="0" name=""/>
        <dsp:cNvSpPr/>
      </dsp:nvSpPr>
      <dsp:spPr>
        <a:xfrm>
          <a:off x="1987498" y="1541208"/>
          <a:ext cx="1413211" cy="1413211"/>
        </a:xfrm>
        <a:prstGeom prst="ellipse">
          <a:avLst/>
        </a:prstGeom>
        <a:solidFill>
          <a:schemeClr val="accent3">
            <a:alpha val="50000"/>
            <a:hueOff val="-944372"/>
            <a:satOff val="-47437"/>
            <a:lumOff val="-1647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74136FE-74B6-4C2C-8D6B-B60636C448CE}">
      <dsp:nvSpPr>
        <dsp:cNvPr id="0" name=""/>
        <dsp:cNvSpPr/>
      </dsp:nvSpPr>
      <dsp:spPr>
        <a:xfrm>
          <a:off x="405267" y="1251701"/>
          <a:ext cx="1469739" cy="102962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Performance-based rewards</a:t>
          </a:r>
        </a:p>
      </dsp:txBody>
      <dsp:txXfrm>
        <a:off x="405267" y="1251701"/>
        <a:ext cx="1469739" cy="102962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F535BF-A7A9-4AF4-8D55-0DB85D8967DF}">
      <dsp:nvSpPr>
        <dsp:cNvPr id="0" name=""/>
        <dsp:cNvSpPr/>
      </dsp:nvSpPr>
      <dsp:spPr>
        <a:xfrm>
          <a:off x="3001280" y="-6664"/>
          <a:ext cx="1048770" cy="10487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Improved employee skills</a:t>
          </a:r>
        </a:p>
      </dsp:txBody>
      <dsp:txXfrm>
        <a:off x="3154869" y="146925"/>
        <a:ext cx="741592" cy="741592"/>
      </dsp:txXfrm>
    </dsp:sp>
    <dsp:sp modelId="{92C2E173-C9AC-4AAB-9A83-B0B2D5DE1029}">
      <dsp:nvSpPr>
        <dsp:cNvPr id="0" name=""/>
        <dsp:cNvSpPr/>
      </dsp:nvSpPr>
      <dsp:spPr>
        <a:xfrm rot="1800000">
          <a:off x="4055115" y="720754"/>
          <a:ext cx="257506" cy="353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4060290" y="772233"/>
        <a:ext cx="180254" cy="212375"/>
      </dsp:txXfrm>
    </dsp:sp>
    <dsp:sp modelId="{1105A375-6EA7-4B24-A339-4954ECDE1FEF}">
      <dsp:nvSpPr>
        <dsp:cNvPr id="0" name=""/>
        <dsp:cNvSpPr/>
      </dsp:nvSpPr>
      <dsp:spPr>
        <a:xfrm>
          <a:off x="4314869" y="768912"/>
          <a:ext cx="1146976" cy="10711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Higher motivation</a:t>
          </a:r>
        </a:p>
      </dsp:txBody>
      <dsp:txXfrm>
        <a:off x="4482840" y="925774"/>
        <a:ext cx="811034" cy="757395"/>
      </dsp:txXfrm>
    </dsp:sp>
    <dsp:sp modelId="{CCE4F038-0B7F-4614-AF1D-44B05E59BC09}">
      <dsp:nvSpPr>
        <dsp:cNvPr id="0" name=""/>
        <dsp:cNvSpPr/>
      </dsp:nvSpPr>
      <dsp:spPr>
        <a:xfrm rot="5400000">
          <a:off x="4756362" y="1904629"/>
          <a:ext cx="263992" cy="353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4795961" y="1935822"/>
        <a:ext cx="184794" cy="212375"/>
      </dsp:txXfrm>
    </dsp:sp>
    <dsp:sp modelId="{A13AE516-D38C-48AC-88C0-6270131DF27A}">
      <dsp:nvSpPr>
        <dsp:cNvPr id="0" name=""/>
        <dsp:cNvSpPr/>
      </dsp:nvSpPr>
      <dsp:spPr>
        <a:xfrm>
          <a:off x="4317208" y="2338130"/>
          <a:ext cx="1142299" cy="10796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Better teamwork</a:t>
          </a:r>
        </a:p>
      </dsp:txBody>
      <dsp:txXfrm>
        <a:off x="4484494" y="2496247"/>
        <a:ext cx="807727" cy="763453"/>
      </dsp:txXfrm>
    </dsp:sp>
    <dsp:sp modelId="{EE8A9500-82CB-4055-8239-5A84BF427014}">
      <dsp:nvSpPr>
        <dsp:cNvPr id="0" name=""/>
        <dsp:cNvSpPr/>
      </dsp:nvSpPr>
      <dsp:spPr>
        <a:xfrm rot="9000000">
          <a:off x="4094524" y="3090876"/>
          <a:ext cx="237077" cy="353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4160883" y="3143887"/>
        <a:ext cx="165954" cy="212375"/>
      </dsp:txXfrm>
    </dsp:sp>
    <dsp:sp modelId="{6EF21FCF-85A4-48EB-8D7B-A1F7873AC336}">
      <dsp:nvSpPr>
        <dsp:cNvPr id="0" name=""/>
        <dsp:cNvSpPr/>
      </dsp:nvSpPr>
      <dsp:spPr>
        <a:xfrm>
          <a:off x="2954457" y="3123062"/>
          <a:ext cx="1142414" cy="10833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Increased productivity</a:t>
          </a:r>
        </a:p>
      </dsp:txBody>
      <dsp:txXfrm>
        <a:off x="3121760" y="3281712"/>
        <a:ext cx="807808" cy="766027"/>
      </dsp:txXfrm>
    </dsp:sp>
    <dsp:sp modelId="{5075C4CB-AFBC-4EE5-B481-BB8463AD647C}">
      <dsp:nvSpPr>
        <dsp:cNvPr id="0" name=""/>
        <dsp:cNvSpPr/>
      </dsp:nvSpPr>
      <dsp:spPr>
        <a:xfrm rot="12600000">
          <a:off x="2705024" y="3088266"/>
          <a:ext cx="257445" cy="353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2777083" y="3178366"/>
        <a:ext cx="180212" cy="212375"/>
      </dsp:txXfrm>
    </dsp:sp>
    <dsp:sp modelId="{9E452AD5-A28A-47DA-BD81-0CB9052CEC18}">
      <dsp:nvSpPr>
        <dsp:cNvPr id="0" name=""/>
        <dsp:cNvSpPr/>
      </dsp:nvSpPr>
      <dsp:spPr>
        <a:xfrm>
          <a:off x="1638587" y="2353589"/>
          <a:ext cx="1048770" cy="10487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Better customer satisfaction</a:t>
          </a:r>
        </a:p>
      </dsp:txBody>
      <dsp:txXfrm>
        <a:off x="1792176" y="2507178"/>
        <a:ext cx="741592" cy="741592"/>
      </dsp:txXfrm>
    </dsp:sp>
    <dsp:sp modelId="{4CA1BDB0-E9C0-4424-AF62-82F1D9BD93A4}">
      <dsp:nvSpPr>
        <dsp:cNvPr id="0" name=""/>
        <dsp:cNvSpPr/>
      </dsp:nvSpPr>
      <dsp:spPr>
        <a:xfrm rot="16200000">
          <a:off x="2023918" y="1922114"/>
          <a:ext cx="278108" cy="353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065634" y="2034622"/>
        <a:ext cx="194676" cy="212375"/>
      </dsp:txXfrm>
    </dsp:sp>
    <dsp:sp modelId="{46EEF92B-017C-4DD7-AA83-0A6CD55324BA}">
      <dsp:nvSpPr>
        <dsp:cNvPr id="0" name=""/>
        <dsp:cNvSpPr/>
      </dsp:nvSpPr>
      <dsp:spPr>
        <a:xfrm>
          <a:off x="1638587" y="780086"/>
          <a:ext cx="1048770" cy="10487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Reduced staff turnover</a:t>
          </a:r>
        </a:p>
      </dsp:txBody>
      <dsp:txXfrm>
        <a:off x="1792176" y="933675"/>
        <a:ext cx="741592" cy="741592"/>
      </dsp:txXfrm>
    </dsp:sp>
    <dsp:sp modelId="{F99FC7DF-1C2C-4DC5-92BE-057E274FE1A3}">
      <dsp:nvSpPr>
        <dsp:cNvPr id="0" name=""/>
        <dsp:cNvSpPr/>
      </dsp:nvSpPr>
      <dsp:spPr>
        <a:xfrm rot="19800000">
          <a:off x="2698448" y="738051"/>
          <a:ext cx="278108" cy="353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704037" y="829701"/>
        <a:ext cx="194676" cy="2123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862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5461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1787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731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16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161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945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9336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66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92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8349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809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8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6192" y="375974"/>
            <a:ext cx="6911615" cy="137214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LCLM5002</a:t>
            </a:r>
            <a:br>
              <a:rPr lang="en-US" b="1" dirty="0"/>
            </a:br>
            <a:r>
              <a:rPr lang="en-US" b="1" dirty="0"/>
              <a:t>Developing and Managing Individuals and Teams </a:t>
            </a:r>
            <a:endParaRPr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491" y="4300390"/>
            <a:ext cx="6571343" cy="137214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Student Name: </a:t>
            </a:r>
            <a:r>
              <a:rPr lang="en-US" dirty="0" err="1"/>
              <a:t>Hasibull</a:t>
            </a:r>
            <a:r>
              <a:rPr lang="en-US" dirty="0"/>
              <a:t> Khandeker</a:t>
            </a:r>
          </a:p>
          <a:p>
            <a:r>
              <a:rPr lang="en-US" dirty="0"/>
              <a:t>Student ID: 2423897</a:t>
            </a:r>
          </a:p>
          <a:p>
            <a:r>
              <a:rPr lang="en-US" dirty="0"/>
              <a:t>Teacher Name: </a:t>
            </a:r>
            <a:r>
              <a:rPr lang="en-GB" dirty="0"/>
              <a:t>Dr Doreen Nyaa </a:t>
            </a:r>
            <a:r>
              <a:rPr lang="en-GB" dirty="0" err="1"/>
              <a:t>Amundam</a:t>
            </a:r>
            <a:r>
              <a:rPr lang="en-GB" dirty="0"/>
              <a:t> 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Table of 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491" y="1853755"/>
            <a:ext cx="6571343" cy="4199725"/>
          </a:xfrm>
        </p:spPr>
        <p:txBody>
          <a:bodyPr>
            <a:normAutofit fontScale="55000" lnSpcReduction="20000"/>
          </a:bodyPr>
          <a:lstStyle/>
          <a:p>
            <a:r>
              <a:rPr dirty="0"/>
              <a:t>1. Introduction</a:t>
            </a:r>
          </a:p>
          <a:p>
            <a:r>
              <a:rPr dirty="0"/>
              <a:t>2. Company Overview</a:t>
            </a:r>
          </a:p>
          <a:p>
            <a:r>
              <a:rPr dirty="0"/>
              <a:t>3. Job Role</a:t>
            </a:r>
          </a:p>
          <a:p>
            <a:r>
              <a:rPr dirty="0"/>
              <a:t>4. Importance of Recruitment</a:t>
            </a:r>
          </a:p>
          <a:p>
            <a:r>
              <a:rPr dirty="0"/>
              <a:t>5. Recruitment Process</a:t>
            </a:r>
          </a:p>
          <a:p>
            <a:r>
              <a:rPr dirty="0"/>
              <a:t>6. Job Analysis</a:t>
            </a:r>
          </a:p>
          <a:p>
            <a:r>
              <a:rPr dirty="0"/>
              <a:t>7. Job Description</a:t>
            </a:r>
          </a:p>
          <a:p>
            <a:r>
              <a:rPr dirty="0"/>
              <a:t>8. Person Specification</a:t>
            </a:r>
          </a:p>
          <a:p>
            <a:r>
              <a:rPr dirty="0"/>
              <a:t>9. Training Needs</a:t>
            </a:r>
          </a:p>
          <a:p>
            <a:r>
              <a:rPr dirty="0"/>
              <a:t>10. Learning Theories</a:t>
            </a:r>
          </a:p>
          <a:p>
            <a:r>
              <a:rPr dirty="0"/>
              <a:t>11. Training Methods</a:t>
            </a:r>
          </a:p>
          <a:p>
            <a:r>
              <a:rPr dirty="0"/>
              <a:t>12. Benefits</a:t>
            </a:r>
          </a:p>
          <a:p>
            <a:r>
              <a:rPr dirty="0"/>
              <a:t>13. Conclusion</a:t>
            </a:r>
          </a:p>
          <a:p>
            <a:r>
              <a:rPr dirty="0"/>
              <a:t>14. References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810" y="2177097"/>
            <a:ext cx="5163496" cy="3130009"/>
          </a:xfrm>
        </p:spPr>
        <p:txBody>
          <a:bodyPr>
            <a:normAutofit lnSpcReduction="10000"/>
          </a:bodyPr>
          <a:lstStyle/>
          <a:p>
            <a:pPr algn="just"/>
            <a:r>
              <a:rPr dirty="0"/>
              <a:t>This presentation discusses how effective recruitment and employee development support organisational success. </a:t>
            </a:r>
            <a:endParaRPr lang="en-US" dirty="0"/>
          </a:p>
          <a:p>
            <a:pPr algn="just"/>
            <a:r>
              <a:rPr dirty="0"/>
              <a:t>It explains how teamwork and individual performance contribute to productivity. </a:t>
            </a:r>
            <a:endParaRPr lang="en-US" dirty="0"/>
          </a:p>
          <a:p>
            <a:pPr algn="just"/>
            <a:r>
              <a:rPr dirty="0"/>
              <a:t>Human Resource Management plays a vital role in selecting, training, and retaining skilled employees.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0887E-E7FC-4615-9F06-B2B7E6382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7718" y="2316891"/>
            <a:ext cx="2644588" cy="24918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B3429D-6F73-4422-BF5A-C6B57523478C}"/>
              </a:ext>
            </a:extLst>
          </p:cNvPr>
          <p:cNvSpPr txBox="1"/>
          <p:nvPr/>
        </p:nvSpPr>
        <p:spPr>
          <a:xfrm>
            <a:off x="6167718" y="5011271"/>
            <a:ext cx="29045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(Lacerenza et al., 2018)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0" y="804520"/>
            <a:ext cx="6571343" cy="1049235"/>
          </a:xfrm>
        </p:spPr>
        <p:txBody>
          <a:bodyPr/>
          <a:lstStyle/>
          <a:p>
            <a:r>
              <a:rPr dirty="0"/>
              <a:t>Company Overview – Tesco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455" y="2385226"/>
            <a:ext cx="5656557" cy="2619020"/>
          </a:xfrm>
        </p:spPr>
        <p:txBody>
          <a:bodyPr/>
          <a:lstStyle/>
          <a:p>
            <a:pPr algn="just"/>
            <a:r>
              <a:rPr dirty="0"/>
              <a:t>Tesco PLC is one of the largest retail companies in the UK.</a:t>
            </a:r>
            <a:r>
              <a:rPr lang="en-US" dirty="0"/>
              <a:t> (Tesco PLC, 2024)</a:t>
            </a:r>
            <a:r>
              <a:rPr dirty="0"/>
              <a:t> </a:t>
            </a:r>
            <a:endParaRPr lang="en-US" dirty="0"/>
          </a:p>
          <a:p>
            <a:pPr algn="just"/>
            <a:r>
              <a:rPr dirty="0"/>
              <a:t>Founded in 1919, it operates supermarkets, convenience stores, and online services. </a:t>
            </a:r>
            <a:endParaRPr lang="en-US" dirty="0"/>
          </a:p>
          <a:p>
            <a:pPr algn="just"/>
            <a:r>
              <a:rPr dirty="0"/>
              <a:t>It employs over 300,000 staff and focuses on customer satisfaction and employee development.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3E21D2-E26C-455F-B566-E94662CBE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7012" y="2461143"/>
            <a:ext cx="2393577" cy="24671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255D0D-1D11-430C-939F-C3F21B24FA12}"/>
              </a:ext>
            </a:extLst>
          </p:cNvPr>
          <p:cNvSpPr txBox="1"/>
          <p:nvPr/>
        </p:nvSpPr>
        <p:spPr>
          <a:xfrm>
            <a:off x="6347012" y="5080163"/>
            <a:ext cx="25370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(Tesco PLC, 2024)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Selected Job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810" y="2221922"/>
            <a:ext cx="5602766" cy="2430760"/>
          </a:xfrm>
        </p:spPr>
        <p:txBody>
          <a:bodyPr/>
          <a:lstStyle/>
          <a:p>
            <a:pPr algn="just"/>
            <a:r>
              <a:rPr dirty="0"/>
              <a:t>The selected job role is Customer Service Team Leader. </a:t>
            </a:r>
            <a:endParaRPr lang="en-US" dirty="0"/>
          </a:p>
          <a:p>
            <a:pPr algn="just"/>
            <a:r>
              <a:rPr dirty="0"/>
              <a:t>This role supervises staff, manages daily operations, ensures customer satisfaction, and supports teamwork within the store</a:t>
            </a:r>
            <a:r>
              <a:rPr lang="en-US" dirty="0"/>
              <a:t> (Denysenko and Yurynets, 2022)</a:t>
            </a:r>
            <a:r>
              <a:rPr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648846-975A-454D-AE1E-EFA0D673B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788" y="2301061"/>
            <a:ext cx="2823494" cy="24307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Importance of Recruitment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457" y="2374984"/>
            <a:ext cx="5333826" cy="210803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dirty="0"/>
              <a:t>Recruitment helps organisations attract skilled employees. </a:t>
            </a:r>
            <a:endParaRPr lang="en-US" dirty="0"/>
          </a:p>
          <a:p>
            <a:pPr algn="just"/>
            <a:r>
              <a:rPr dirty="0"/>
              <a:t>Effective recruitment reduces staff turnover, improves motivation, enhances service quality, and increases organisational performance</a:t>
            </a:r>
            <a:r>
              <a:rPr lang="en-US" dirty="0"/>
              <a:t> (Jordan and Troth, 2021)</a:t>
            </a:r>
            <a:r>
              <a:rPr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C5B207-006E-441D-8C9E-C8450CBB6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5648" y="2374984"/>
            <a:ext cx="2680448" cy="25978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C28059-95EE-42D5-9539-4795E4CC6F68}"/>
              </a:ext>
            </a:extLst>
          </p:cNvPr>
          <p:cNvSpPr txBox="1"/>
          <p:nvPr/>
        </p:nvSpPr>
        <p:spPr>
          <a:xfrm>
            <a:off x="6185648" y="5155551"/>
            <a:ext cx="28418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(Jordan and Troth, 2021)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Recruitment Process at Tesco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3E4BE4D-408A-43AB-8B8A-1A31B2C51B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0569823"/>
              </p:ext>
            </p:extLst>
          </p:nvPr>
        </p:nvGraphicFramePr>
        <p:xfrm>
          <a:off x="1443491" y="2014407"/>
          <a:ext cx="5423474" cy="4037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Job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635" y="2083631"/>
            <a:ext cx="5190565" cy="2690738"/>
          </a:xfrm>
        </p:spPr>
        <p:txBody>
          <a:bodyPr/>
          <a:lstStyle/>
          <a:p>
            <a:pPr algn="just"/>
            <a:r>
              <a:rPr dirty="0"/>
              <a:t>Job analysis involves collecting information about duties, responsibilities, and skills. </a:t>
            </a:r>
            <a:endParaRPr lang="en-US" dirty="0"/>
          </a:p>
          <a:p>
            <a:pPr algn="just"/>
            <a:r>
              <a:rPr dirty="0"/>
              <a:t>For a Team Leader, it includes supervising staff, preparing schedules, handling complaints, and reporting performance to managers.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5C1CCF-07C1-4B7D-9DB7-F190E7E68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2190733"/>
            <a:ext cx="3003176" cy="26907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88064E-6A4A-4C0C-B27B-87BE8FA2440D}"/>
              </a:ext>
            </a:extLst>
          </p:cNvPr>
          <p:cNvSpPr txBox="1"/>
          <p:nvPr/>
        </p:nvSpPr>
        <p:spPr>
          <a:xfrm>
            <a:off x="5728447" y="4993341"/>
            <a:ext cx="3433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(Edmondson and Harvey, 2018)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Job Description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C694A7F-2E79-4E0C-9743-F7CCE82193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752492"/>
              </p:ext>
            </p:extLst>
          </p:nvPr>
        </p:nvGraphicFramePr>
        <p:xfrm>
          <a:off x="1217422" y="2014407"/>
          <a:ext cx="7023480" cy="4037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89" y="705908"/>
            <a:ext cx="6571343" cy="1049235"/>
          </a:xfrm>
        </p:spPr>
        <p:txBody>
          <a:bodyPr/>
          <a:lstStyle/>
          <a:p>
            <a:r>
              <a:rPr dirty="0"/>
              <a:t>Person Specification</a:t>
            </a:r>
            <a:r>
              <a:rPr lang="en-US" dirty="0"/>
              <a:t> – Essential Requirements</a:t>
            </a:r>
            <a:endParaRPr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8EDED27-0AEF-4657-B074-EAD80A0985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3708674"/>
              </p:ext>
            </p:extLst>
          </p:nvPr>
        </p:nvGraphicFramePr>
        <p:xfrm>
          <a:off x="1443489" y="2015733"/>
          <a:ext cx="6696463" cy="3497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2661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89" y="705908"/>
            <a:ext cx="6571343" cy="1049235"/>
          </a:xfrm>
        </p:spPr>
        <p:txBody>
          <a:bodyPr/>
          <a:lstStyle/>
          <a:p>
            <a:r>
              <a:rPr dirty="0"/>
              <a:t>Person Specification</a:t>
            </a:r>
            <a:r>
              <a:rPr lang="en-US" dirty="0"/>
              <a:t> – Desirable Requirements</a:t>
            </a:r>
            <a:endParaRPr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8EDED27-0AEF-4657-B074-EAD80A0985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4544052"/>
              </p:ext>
            </p:extLst>
          </p:nvPr>
        </p:nvGraphicFramePr>
        <p:xfrm>
          <a:off x="1443489" y="2015733"/>
          <a:ext cx="6696463" cy="3497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5733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Training and Development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815" y="2387462"/>
            <a:ext cx="4913334" cy="2305255"/>
          </a:xfrm>
        </p:spPr>
        <p:txBody>
          <a:bodyPr>
            <a:normAutofit/>
          </a:bodyPr>
          <a:lstStyle/>
          <a:p>
            <a:pPr algn="just"/>
            <a:r>
              <a:rPr dirty="0"/>
              <a:t>New employees require induction training. </a:t>
            </a:r>
            <a:endParaRPr lang="en-US" dirty="0"/>
          </a:p>
          <a:p>
            <a:pPr algn="just"/>
            <a:r>
              <a:rPr dirty="0"/>
              <a:t>Team Leaders need leadership training, conflict management skills, customer service training, and digital system knowledge</a:t>
            </a:r>
            <a:r>
              <a:rPr lang="en-US" dirty="0"/>
              <a:t> (Ramirez and Olson, 2020)</a:t>
            </a:r>
            <a:r>
              <a:rPr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6387A0-2586-4047-8AA8-ED1630869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519" y="2394853"/>
            <a:ext cx="2904258" cy="26093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77D30E-0029-473B-B85C-91A72D82EAFF}"/>
              </a:ext>
            </a:extLst>
          </p:cNvPr>
          <p:cNvSpPr txBox="1"/>
          <p:nvPr/>
        </p:nvSpPr>
        <p:spPr>
          <a:xfrm>
            <a:off x="5926519" y="5118848"/>
            <a:ext cx="2904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</a:t>
            </a:r>
            <a:r>
              <a:rPr lang="nl-NL" sz="1600" dirty="0"/>
              <a:t>(Boselie and van der Heijden, 2024)</a:t>
            </a:r>
            <a:endParaRPr lang="en-US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Learning Theories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54682A54-95DD-4D14-B8F6-34E2C67BE7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842234"/>
              </p:ext>
            </p:extLst>
          </p:nvPr>
        </p:nvGraphicFramePr>
        <p:xfrm>
          <a:off x="484095" y="2098132"/>
          <a:ext cx="5477436" cy="3076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B0AD124-9DA1-4633-B89B-DFF1931DB05A}"/>
              </a:ext>
            </a:extLst>
          </p:cNvPr>
          <p:cNvSpPr txBox="1"/>
          <p:nvPr/>
        </p:nvSpPr>
        <p:spPr>
          <a:xfrm>
            <a:off x="6176682" y="5154706"/>
            <a:ext cx="26689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(Gelinas et al., 2017)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5B93AD-B36E-4BBE-AEBA-267D7B054C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6682" y="2359825"/>
            <a:ext cx="2867425" cy="2552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6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Learning Theories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32ABD9E-93EE-42CF-8233-BD87791ECB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3704428"/>
              </p:ext>
            </p:extLst>
          </p:nvPr>
        </p:nvGraphicFramePr>
        <p:xfrm>
          <a:off x="708213" y="2051592"/>
          <a:ext cx="7799293" cy="352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FDAB6A3-414D-4631-8DA5-34078C487944}"/>
              </a:ext>
            </a:extLst>
          </p:cNvPr>
          <p:cNvSpPr txBox="1"/>
          <p:nvPr/>
        </p:nvSpPr>
        <p:spPr>
          <a:xfrm>
            <a:off x="1613646" y="5283660"/>
            <a:ext cx="2187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Source: (Denysenko and Yurynets, 2022) </a:t>
            </a:r>
          </a:p>
        </p:txBody>
      </p:sp>
    </p:spTree>
    <p:extLst>
      <p:ext uri="{BB962C8B-B14F-4D97-AF65-F5344CB8AC3E}">
        <p14:creationId xmlns:p14="http://schemas.microsoft.com/office/powerpoint/2010/main" val="2762868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Training Methods at Tesco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26D9332-5DFF-4AB6-9B1E-E761ADEB24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890299"/>
              </p:ext>
            </p:extLst>
          </p:nvPr>
        </p:nvGraphicFramePr>
        <p:xfrm>
          <a:off x="1443491" y="1952980"/>
          <a:ext cx="6463380" cy="4037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Benefits to Organisation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ED60C3B-770C-41F9-AF09-A90B816E8A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3709184"/>
              </p:ext>
            </p:extLst>
          </p:nvPr>
        </p:nvGraphicFramePr>
        <p:xfrm>
          <a:off x="914400" y="1853755"/>
          <a:ext cx="7100434" cy="4199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2236" y="2105381"/>
            <a:ext cx="5006894" cy="289886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dirty="0"/>
              <a:t>Effective recruitment ensures the right people are selected. </a:t>
            </a:r>
            <a:endParaRPr lang="en-US" dirty="0"/>
          </a:p>
          <a:p>
            <a:pPr algn="just"/>
            <a:r>
              <a:rPr dirty="0"/>
              <a:t>Training and development improve employee performance. </a:t>
            </a:r>
            <a:endParaRPr lang="en-US" dirty="0"/>
          </a:p>
          <a:p>
            <a:pPr algn="just"/>
            <a:r>
              <a:rPr dirty="0"/>
              <a:t>Learning theories help design suitable training programs. </a:t>
            </a:r>
            <a:endParaRPr lang="en-US" dirty="0"/>
          </a:p>
          <a:p>
            <a:pPr algn="just"/>
            <a:r>
              <a:rPr dirty="0"/>
              <a:t>Together, these practices support Tesco’s long-term success.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8CC39E-5029-45E9-87F0-331749EE77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2566" y="2220544"/>
            <a:ext cx="2931458" cy="289886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491" y="2015733"/>
            <a:ext cx="6571343" cy="3945796"/>
          </a:xfrm>
        </p:spPr>
        <p:txBody>
          <a:bodyPr>
            <a:normAutofit fontScale="55000" lnSpcReduction="20000"/>
          </a:bodyPr>
          <a:lstStyle/>
          <a:p>
            <a:r>
              <a:rPr lang="en-US" dirty="0" err="1"/>
              <a:t>Boselie</a:t>
            </a:r>
            <a:r>
              <a:rPr lang="en-US" dirty="0"/>
              <a:t>, P. and van der Heijden, B., (2024). Strategic human resource management: A balanced approach. McGraw-Hill.</a:t>
            </a:r>
          </a:p>
          <a:p>
            <a:r>
              <a:rPr lang="en-US" dirty="0"/>
              <a:t>Denysenko, M. and Yurynets, Z., (2022). Building teams of professionals and their role in economic development and strategic business management. Journal of strategic economic research, 1(23), pp.67-75.</a:t>
            </a:r>
          </a:p>
          <a:p>
            <a:r>
              <a:rPr lang="en-US" dirty="0"/>
              <a:t>Edmondson, A.C. and Harvey, J.F., (2018). Cross-boundary teaming for innovation: Integrating research on teams and knowledge in organizations. Human Resource Management Review, 28(4), pp.347-360.</a:t>
            </a:r>
          </a:p>
          <a:p>
            <a:r>
              <a:rPr lang="en-US" dirty="0"/>
              <a:t>Gelinas, L., Pierce, R., Winkler, S., Cohen, I.G., Lynch, H.F., and </a:t>
            </a:r>
            <a:r>
              <a:rPr lang="en-US" dirty="0" err="1"/>
              <a:t>Bierer</a:t>
            </a:r>
            <a:r>
              <a:rPr lang="en-US" dirty="0"/>
              <a:t>, B.E. (2017). Using social media as a research recruitment tool: ethical issues and recommendations. The American journal of bioethics, 17(3), pp.3-14.</a:t>
            </a:r>
          </a:p>
          <a:p>
            <a:r>
              <a:rPr lang="en-US" dirty="0"/>
              <a:t>Jordan, P.J. and Troth, A.C. (2021). Managing emotions during team problem solving: Emotional intelligence and conflict resolution. In Emotion and performance (pp. 195-218). CRC Press.</a:t>
            </a:r>
          </a:p>
          <a:p>
            <a:r>
              <a:rPr lang="en-US" dirty="0"/>
              <a:t>Lacerenza, C.N., Marlow, S.L., Tannenbaum, S.I., and Salas, E. (2018). Team development interventions: Evidence-based approaches for improving teamwork. American psychologist, 73(4), p.517.</a:t>
            </a:r>
          </a:p>
          <a:p>
            <a:r>
              <a:rPr lang="en-US" dirty="0"/>
              <a:t>Pritchard, A. (2017). Ways of learning: Learning theories for the classroom. Routledge.</a:t>
            </a:r>
          </a:p>
          <a:p>
            <a:r>
              <a:rPr lang="en-US" dirty="0"/>
              <a:t>Ramirez, J.J. and Olson, M.H., (2020). An introduction to theories of learning. Routledge.</a:t>
            </a:r>
          </a:p>
          <a:p>
            <a:r>
              <a:rPr lang="en-US" dirty="0"/>
              <a:t>Tesco PLC (2024) Tesco PLC. Available at: https://www.tescoplc.com/.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40</TotalTime>
  <Words>965</Words>
  <Application>Microsoft Office PowerPoint</Application>
  <PresentationFormat>On-screen Show (4:3)</PresentationFormat>
  <Paragraphs>113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Gill Sans MT</vt:lpstr>
      <vt:lpstr>Gallery</vt:lpstr>
      <vt:lpstr>LCLM5002 Developing and Managing Individuals and Teams </vt:lpstr>
      <vt:lpstr>Table of Contents</vt:lpstr>
      <vt:lpstr>Introduction</vt:lpstr>
      <vt:lpstr>Company Overview – Tesco PLC</vt:lpstr>
      <vt:lpstr>Selected Job Role</vt:lpstr>
      <vt:lpstr>Importance of Recruitment</vt:lpstr>
      <vt:lpstr>Recruitment Process at Tesco</vt:lpstr>
      <vt:lpstr>Job Analysis</vt:lpstr>
      <vt:lpstr>Job Description</vt:lpstr>
      <vt:lpstr>Person Specification – Essential Requirements</vt:lpstr>
      <vt:lpstr>Person Specification – Desirable Requirements</vt:lpstr>
      <vt:lpstr>Training and Development Needs</vt:lpstr>
      <vt:lpstr>Learning Theories</vt:lpstr>
      <vt:lpstr>Learning Theories</vt:lpstr>
      <vt:lpstr>Training Methods at Tesco</vt:lpstr>
      <vt:lpstr>Benefits to Organisation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LCLM5002 Developing and Managing Individuals and Teams </dc:title>
  <dc:subject/>
  <dc:creator>User</dc:creator>
  <cp:keywords/>
  <dc:description>generated using python-pptx</dc:description>
  <cp:lastModifiedBy>nazneensumi2014@gmail.com</cp:lastModifiedBy>
  <cp:revision>3</cp:revision>
  <dcterms:created xsi:type="dcterms:W3CDTF">2013-01-27T09:14:16Z</dcterms:created>
  <dcterms:modified xsi:type="dcterms:W3CDTF">2026-02-14T14:11:42Z</dcterms:modified>
  <cp:category/>
</cp:coreProperties>
</file>