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0"/>
  </p:notesMasterIdLst>
  <p:sldIdLst>
    <p:sldId id="257" r:id="rId5"/>
    <p:sldId id="262" r:id="rId6"/>
    <p:sldId id="263" r:id="rId7"/>
    <p:sldId id="256" r:id="rId8"/>
    <p:sldId id="261"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14A65"/>
    <a:srgbClr val="10465F"/>
    <a:srgbClr val="104963"/>
    <a:srgbClr val="0E4E6A"/>
    <a:srgbClr val="104760"/>
    <a:srgbClr val="C3E6F5"/>
    <a:srgbClr val="1C77A0"/>
    <a:srgbClr val="0D384B"/>
    <a:srgbClr val="1B78A1"/>
    <a:srgbClr val="6CC0E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7F3060C-6A96-44F2-BE40-FAB94FF0271C}" v="2392" dt="2026-07-24T22:16:58.05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06" autoAdjust="0"/>
    <p:restoredTop sz="94660" autoAdjust="0"/>
  </p:normalViewPr>
  <p:slideViewPr>
    <p:cSldViewPr snapToGrid="0" showGuides="1">
      <p:cViewPr>
        <p:scale>
          <a:sx n="55" d="100"/>
          <a:sy n="55" d="100"/>
        </p:scale>
        <p:origin x="1407" y="702"/>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presProps" Target="presProps.xml"/><Relationship Id="rId5" Type="http://schemas.openxmlformats.org/officeDocument/2006/relationships/slide" Target="slides/slide1.xml"/><Relationship Id="rId15" Type="http://schemas.microsoft.com/office/2015/10/relationships/revisionInfo" Target="revisionInfo.xml"/><Relationship Id="rId10"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3"/>
    </mc:Choice>
    <mc:Fallback>
      <c:style val="3"/>
    </mc:Fallback>
  </mc:AlternateContent>
  <c:chart>
    <c:title>
      <c:tx>
        <c:rich>
          <a:bodyPr rot="0" spcFirstLastPara="1" vertOverflow="ellipsis" vert="horz" wrap="square" anchor="ctr" anchorCtr="1"/>
          <a:lstStyle/>
          <a:p>
            <a:pPr>
              <a:defRPr sz="1862" b="1" i="0" u="none" strike="noStrike" kern="1200" cap="all" spc="50" baseline="0">
                <a:solidFill>
                  <a:schemeClr val="tx1">
                    <a:lumMod val="65000"/>
                    <a:lumOff val="35000"/>
                  </a:schemeClr>
                </a:solidFill>
                <a:latin typeface="+mn-lt"/>
                <a:ea typeface="+mn-ea"/>
                <a:cs typeface="+mn-cs"/>
              </a:defRPr>
            </a:pPr>
            <a:r>
              <a:rPr lang="en-US"/>
              <a:t>Customers Feedback June 26</a:t>
            </a:r>
          </a:p>
        </c:rich>
      </c:tx>
      <c:overlay val="0"/>
      <c:spPr>
        <a:noFill/>
        <a:ln>
          <a:noFill/>
        </a:ln>
        <a:effectLst/>
      </c:spPr>
      <c:txPr>
        <a:bodyPr rot="0" spcFirstLastPara="1" vertOverflow="ellipsis" vert="horz" wrap="square" anchor="ctr" anchorCtr="1"/>
        <a:lstStyle/>
        <a:p>
          <a:pPr>
            <a:defRPr sz="1862" b="1" i="0" u="none" strike="noStrike" kern="1200" cap="all" spc="5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24806815944881891"/>
          <c:y val="0.15982934548293889"/>
          <c:w val="0.50230130413385832"/>
          <c:h val="0.75345190985162969"/>
        </c:manualLayout>
      </c:layout>
      <c:pieChart>
        <c:varyColors val="1"/>
        <c:ser>
          <c:idx val="0"/>
          <c:order val="0"/>
          <c:tx>
            <c:strRef>
              <c:f>Sheet1!$B$1</c:f>
              <c:strCache>
                <c:ptCount val="1"/>
                <c:pt idx="0">
                  <c:v>Customers Feedback</c:v>
                </c:pt>
              </c:strCache>
            </c:strRef>
          </c:tx>
          <c:dPt>
            <c:idx val="0"/>
            <c:bubble3D val="0"/>
            <c:spPr>
              <a:solidFill>
                <a:schemeClr val="accent1">
                  <a:shade val="65000"/>
                </a:schemeClr>
              </a:solidFill>
              <a:ln>
                <a:noFill/>
              </a:ln>
              <a:effectLst/>
              <a:scene3d>
                <a:camera prst="orthographicFront"/>
                <a:lightRig rig="brightRoom" dir="t"/>
              </a:scene3d>
              <a:sp3d prstMaterial="flat">
                <a:bevelT w="50800" h="101600" prst="angle"/>
                <a:contourClr>
                  <a:srgbClr val="000000"/>
                </a:contourClr>
              </a:sp3d>
            </c:spPr>
            <c:extLst>
              <c:ext xmlns:c16="http://schemas.microsoft.com/office/drawing/2014/chart" uri="{C3380CC4-5D6E-409C-BE32-E72D297353CC}">
                <c16:uniqueId val="{00000001-B24B-46F4-B3E2-566D1E2E4CD2}"/>
              </c:ext>
            </c:extLst>
          </c:dPt>
          <c:dPt>
            <c:idx val="1"/>
            <c:bubble3D val="0"/>
            <c:spPr>
              <a:solidFill>
                <a:schemeClr val="tx2">
                  <a:lumMod val="50000"/>
                  <a:lumOff val="50000"/>
                </a:schemeClr>
              </a:solidFill>
              <a:ln>
                <a:noFill/>
              </a:ln>
              <a:effectLst/>
              <a:scene3d>
                <a:camera prst="orthographicFront"/>
                <a:lightRig rig="brightRoom" dir="t"/>
              </a:scene3d>
              <a:sp3d prstMaterial="flat">
                <a:bevelT w="50800" h="101600" prst="angle"/>
                <a:contourClr>
                  <a:srgbClr val="000000"/>
                </a:contourClr>
              </a:sp3d>
            </c:spPr>
            <c:extLst>
              <c:ext xmlns:c16="http://schemas.microsoft.com/office/drawing/2014/chart" uri="{C3380CC4-5D6E-409C-BE32-E72D297353CC}">
                <c16:uniqueId val="{00000003-B24B-46F4-B3E2-566D1E2E4CD2}"/>
              </c:ext>
            </c:extLst>
          </c:dPt>
          <c:dPt>
            <c:idx val="2"/>
            <c:bubble3D val="0"/>
            <c:spPr>
              <a:solidFill>
                <a:srgbClr val="969696"/>
              </a:solidFill>
              <a:ln>
                <a:noFill/>
              </a:ln>
              <a:effectLst/>
              <a:scene3d>
                <a:camera prst="orthographicFront"/>
                <a:lightRig rig="brightRoom" dir="t"/>
              </a:scene3d>
              <a:sp3d prstMaterial="flat">
                <a:bevelT w="50800" h="101600" prst="angle"/>
                <a:contourClr>
                  <a:srgbClr val="000000"/>
                </a:contourClr>
              </a:sp3d>
            </c:spPr>
            <c:extLst>
              <c:ext xmlns:c16="http://schemas.microsoft.com/office/drawing/2014/chart" uri="{C3380CC4-5D6E-409C-BE32-E72D297353CC}">
                <c16:uniqueId val="{00000002-B24B-46F4-B3E2-566D1E2E4CD2}"/>
              </c:ext>
            </c:extLst>
          </c:dPt>
          <c:dLbls>
            <c:dLbl>
              <c:idx val="0"/>
              <c:layout>
                <c:manualLayout>
                  <c:x val="-0.1673933316929134"/>
                  <c:y val="-9.9544592793762834E-2"/>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1-B24B-46F4-B3E2-566D1E2E4CD2}"/>
                </c:ext>
              </c:extLst>
            </c:dLbl>
            <c:dLbl>
              <c:idx val="1"/>
              <c:layout>
                <c:manualLayout>
                  <c:x val="0.15771850393700787"/>
                  <c:y val="-4.1860295161153104E-2"/>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3-B24B-46F4-B3E2-566D1E2E4CD2}"/>
                </c:ext>
              </c:extLst>
            </c:dLbl>
            <c:dLbl>
              <c:idx val="2"/>
              <c:layout>
                <c:manualLayout>
                  <c:x val="8.720853838582672E-2"/>
                  <c:y val="0.17018281433422647"/>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2-B24B-46F4-B3E2-566D1E2E4CD2}"/>
                </c:ext>
              </c:extLst>
            </c:dLbl>
            <c:spPr>
              <a:solidFill>
                <a:srgbClr val="FFFFFF">
                  <a:alpha val="0"/>
                </a:srgbClr>
              </a:solidFill>
              <a:ln>
                <a:noFill/>
              </a:ln>
              <a:effectLst/>
            </c:spPr>
            <c:txPr>
              <a:bodyPr rot="0" spcFirstLastPara="1" vertOverflow="clip" horzOverflow="clip" vert="horz" wrap="square" lIns="38100" tIns="19050" rIns="38100" bIns="19050" anchor="ctr" anchorCtr="1">
                <a:spAutoFit/>
              </a:bodyPr>
              <a:lstStyle/>
              <a:p>
                <a:pPr>
                  <a:defRPr sz="2500" b="1" i="0" u="none" strike="noStrike" kern="1200" baseline="0">
                    <a:solidFill>
                      <a:schemeClr val="bg1"/>
                    </a:solidFill>
                    <a:latin typeface="+mn-lt"/>
                    <a:ea typeface="+mn-ea"/>
                    <a:cs typeface="+mn-cs"/>
                  </a:defRPr>
                </a:pPr>
                <a:endParaRPr lang="en-US"/>
              </a:p>
            </c:txPr>
            <c:dLblPos val="inEnd"/>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15:spPr xmlns:c15="http://schemas.microsoft.com/office/drawing/2012/chart">
                  <a:prstGeom prst="rect">
                    <a:avLst/>
                  </a:prstGeom>
                  <a:noFill/>
                  <a:ln>
                    <a:noFill/>
                  </a:ln>
                </c15:spPr>
              </c:ext>
            </c:extLst>
          </c:dLbls>
          <c:cat>
            <c:strRef>
              <c:f>Sheet1!$A$2:$A$4</c:f>
              <c:strCache>
                <c:ptCount val="3"/>
                <c:pt idx="0">
                  <c:v>Satisfied</c:v>
                </c:pt>
                <c:pt idx="1">
                  <c:v>Neutral</c:v>
                </c:pt>
                <c:pt idx="2">
                  <c:v>No Satisfied</c:v>
                </c:pt>
              </c:strCache>
            </c:strRef>
          </c:cat>
          <c:val>
            <c:numRef>
              <c:f>Sheet1!$B$2:$B$4</c:f>
              <c:numCache>
                <c:formatCode>General</c:formatCode>
                <c:ptCount val="3"/>
                <c:pt idx="0">
                  <c:v>46</c:v>
                </c:pt>
                <c:pt idx="1">
                  <c:v>18</c:v>
                </c:pt>
                <c:pt idx="2">
                  <c:v>11</c:v>
                </c:pt>
              </c:numCache>
            </c:numRef>
          </c:val>
          <c:extLst>
            <c:ext xmlns:c16="http://schemas.microsoft.com/office/drawing/2014/chart" uri="{C3380CC4-5D6E-409C-BE32-E72D297353CC}">
              <c16:uniqueId val="{00000000-B24B-46F4-B3E2-566D1E2E4CD2}"/>
            </c:ext>
          </c:extLst>
        </c:ser>
        <c:dLbls>
          <c:dLblPos val="inEnd"/>
          <c:showLegendKey val="0"/>
          <c:showVal val="0"/>
          <c:showCatName val="0"/>
          <c:showSerName val="0"/>
          <c:showPercent val="1"/>
          <c:showBubbleSize val="0"/>
          <c:showLeaderLines val="1"/>
        </c:dLbls>
        <c:firstSliceAng val="0"/>
      </c:pieChart>
      <c:spPr>
        <a:noFill/>
        <a:ln>
          <a:noFill/>
        </a:ln>
        <a:effectLst/>
      </c:spPr>
    </c:plotArea>
    <c:legend>
      <c:legendPos val="t"/>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withinLinear" id="14">
  <a:schemeClr val="accent1"/>
</cs:colorStyle>
</file>

<file path=ppt/charts/style1.xml><?xml version="1.0" encoding="utf-8"?>
<cs:chartStyle xmlns:cs="http://schemas.microsoft.com/office/drawing/2012/chartStyle" xmlns:a="http://schemas.openxmlformats.org/drawingml/2006/main" id="258">
  <cs:axisTitle>
    <cs:lnRef idx="0"/>
    <cs:fillRef idx="0"/>
    <cs:effectRef idx="0"/>
    <cs:fontRef idx="minor">
      <a:schemeClr val="tx1">
        <a:lumMod val="65000"/>
        <a:lumOff val="35000"/>
      </a:schemeClr>
    </cs:fontRef>
    <cs:defRPr sz="1197" kern="1200"/>
  </cs:axisTitle>
  <cs:categoryAxis>
    <cs:lnRef idx="0"/>
    <cs:fillRef idx="0"/>
    <cs:effectRef idx="0"/>
    <cs:fontRef idx="minor">
      <a:schemeClr val="tx1">
        <a:lumMod val="65000"/>
        <a:lumOff val="35000"/>
      </a:schemeClr>
    </cs:fontRef>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lt1"/>
    </cs:fontRef>
    <cs:defRPr sz="1197" b="1"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tx1"/>
    </cs:fontRef>
    <cs:spPr>
      <a:solidFill>
        <a:schemeClr val="phClr"/>
      </a:solidFill>
      <a:scene3d>
        <a:camera prst="orthographicFront"/>
        <a:lightRig rig="brightRoom" dir="t"/>
      </a:scene3d>
      <a:sp3d prstMaterial="flat">
        <a:bevelT w="50800" h="101600" prst="angle"/>
        <a:contourClr>
          <a:srgbClr val="000000"/>
        </a:contourClr>
      </a:sp3d>
    </cs:spPr>
  </cs:dataPoint>
  <cs:dataPoint3D>
    <cs:lnRef idx="0"/>
    <cs:fillRef idx="0">
      <cs:styleClr val="auto"/>
    </cs:fillRef>
    <cs:effectRef idx="0"/>
    <cs:fontRef idx="minor">
      <a:schemeClr val="tx1"/>
    </cs:fontRef>
    <cs:spPr>
      <a:solidFill>
        <a:schemeClr val="phClr"/>
      </a:solidFill>
      <a:ln w="1905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fillRef idx="0">
      <cs:styleClr val="auto"/>
    </cs:fillRef>
    <cs:effectRef idx="0"/>
    <cs:fontRef idx="minor">
      <a:schemeClr val="tx1"/>
    </cs:fontRef>
    <cs:spPr>
      <a:solidFill>
        <a:schemeClr val="phClr"/>
      </a:solidFill>
      <a:ln w="9525">
        <a:solidFill>
          <a:schemeClr val="lt1"/>
        </a:solidFill>
      </a:ln>
    </cs:spPr>
  </cs:dataPointMarker>
  <cs:dataPointMarkerLayout symbol="circle" size="6"/>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1" i="0" kern="1200" cap="all" spc="50" baseline="0"/>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757CD37-4F58-4F3B-9AAD-754F64970B35}"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DA1B3399-1441-4303-BE69-41046CD229DF}">
      <dgm:prSet phldrT="[Text]" custT="1"/>
      <dgm:spPr/>
      <dgm:t>
        <a:bodyPr/>
        <a:lstStyle/>
        <a:p>
          <a:pPr algn="l">
            <a:spcAft>
              <a:spcPts val="400"/>
            </a:spcAft>
          </a:pPr>
          <a:r>
            <a:rPr lang="en-GB" sz="1500" b="1" dirty="0">
              <a:solidFill>
                <a:schemeClr val="accent2"/>
              </a:solidFill>
              <a:latin typeface="Abadi" panose="020B0604020104020204" pitchFamily="34" charset="0"/>
              <a:ea typeface="Calibri Light" panose="020F0302020204030204" pitchFamily="34" charset="0"/>
              <a:cs typeface="Calibri Light" panose="020F0302020204030204" pitchFamily="34" charset="0"/>
            </a:rPr>
            <a:t>1. Why I chose this tool</a:t>
          </a:r>
          <a:endParaRPr lang="en-GB" sz="1500" dirty="0">
            <a:solidFill>
              <a:schemeClr val="accent2"/>
            </a:solidFill>
            <a:latin typeface="Abadi" panose="020B0604020104020204" pitchFamily="34" charset="0"/>
            <a:ea typeface="Calibri Light" panose="020F0302020204030204" pitchFamily="34" charset="0"/>
            <a:cs typeface="Calibri Light" panose="020F0302020204030204" pitchFamily="34" charset="0"/>
          </a:endParaRPr>
        </a:p>
        <a:p>
          <a:pPr algn="just">
            <a:spcAft>
              <a:spcPct val="35000"/>
            </a:spcAft>
          </a:pPr>
          <a:r>
            <a:rPr lang="en-GB" sz="1200" dirty="0">
              <a:latin typeface="Calibri Light"/>
              <a:ea typeface="Calibri Light"/>
              <a:cs typeface="Calibri Light"/>
            </a:rPr>
            <a:t>I have chosen PowerPoint as it is a tool I have worked with in different occasions, at work and in college. According to Hashemi, et al (2012: 559 ) PowerPoint is used in the educational field to teach and present material in classes. The main reason for using it, is because I am quite familiar with, but I have not really used it recently and I would like to refresh my memory. It is a tool that I find  complex, where you can create charts, presentations, play with a large variety of text formats and colours and perfect for my task. What made me decide, was the possibility of creating a chart where I can insert in a clear manner the information that my scenario is asking me to illustrate, together with the rest of information that needs to be presented.</a:t>
          </a:r>
          <a:endParaRPr lang="en-GB" sz="1200" dirty="0"/>
        </a:p>
      </dgm:t>
    </dgm:pt>
    <dgm:pt modelId="{43090780-6595-457E-BA15-261175B1DDAA}" type="parTrans" cxnId="{B1039974-E4E4-404C-AC5C-85AB3CB83043}">
      <dgm:prSet/>
      <dgm:spPr/>
      <dgm:t>
        <a:bodyPr/>
        <a:lstStyle/>
        <a:p>
          <a:endParaRPr lang="en-GB"/>
        </a:p>
      </dgm:t>
    </dgm:pt>
    <dgm:pt modelId="{E1CEF54D-334A-4872-AB1F-A3C0EDB969FC}" type="sibTrans" cxnId="{B1039974-E4E4-404C-AC5C-85AB3CB83043}">
      <dgm:prSet/>
      <dgm:spPr/>
      <dgm:t>
        <a:bodyPr/>
        <a:lstStyle/>
        <a:p>
          <a:endParaRPr lang="en-GB"/>
        </a:p>
      </dgm:t>
    </dgm:pt>
    <dgm:pt modelId="{F28789F5-B1E0-4B42-9F06-D658C5BD64C6}">
      <dgm:prSet phldrT="[Text]" custT="1"/>
      <dgm:spPr/>
      <dgm:t>
        <a:bodyPr/>
        <a:lstStyle/>
        <a:p>
          <a:r>
            <a:rPr lang="en-GB" sz="1400" b="1" dirty="0">
              <a:solidFill>
                <a:schemeClr val="accent2"/>
              </a:solidFill>
              <a:latin typeface="Abadi" panose="020B0604020104020204" pitchFamily="34" charset="0"/>
              <a:ea typeface="Calibri Light" panose="020F0302020204030204" pitchFamily="34" charset="0"/>
              <a:cs typeface="Calibri Light" panose="020F0302020204030204" pitchFamily="34" charset="0"/>
            </a:rPr>
            <a:t>2. What information I have used</a:t>
          </a:r>
        </a:p>
        <a:p>
          <a:r>
            <a:rPr lang="en-GB" sz="1300" dirty="0">
              <a:latin typeface="Calibri Light" panose="020F0302020204030204" pitchFamily="34" charset="0"/>
              <a:ea typeface="Calibri Light" panose="020F0302020204030204" pitchFamily="34" charset="0"/>
              <a:cs typeface="Calibri Light" panose="020F0302020204030204" pitchFamily="34" charset="0"/>
            </a:rPr>
            <a:t>I have used the information the scenario I have chosen instructed me to utilise, more specifically the number of feedback in each category. </a:t>
          </a:r>
        </a:p>
      </dgm:t>
    </dgm:pt>
    <dgm:pt modelId="{3335EAFB-57C6-4E10-A4B7-08870DBA8272}" type="parTrans" cxnId="{B3EA806A-48F1-4248-B3A2-8A7777DCDB9C}">
      <dgm:prSet/>
      <dgm:spPr/>
      <dgm:t>
        <a:bodyPr/>
        <a:lstStyle/>
        <a:p>
          <a:endParaRPr lang="en-GB"/>
        </a:p>
      </dgm:t>
    </dgm:pt>
    <dgm:pt modelId="{1F9F729A-FD1A-4762-8F26-8E9C8387F2FA}" type="sibTrans" cxnId="{B3EA806A-48F1-4248-B3A2-8A7777DCDB9C}">
      <dgm:prSet/>
      <dgm:spPr/>
      <dgm:t>
        <a:bodyPr/>
        <a:lstStyle/>
        <a:p>
          <a:endParaRPr lang="en-GB"/>
        </a:p>
      </dgm:t>
    </dgm:pt>
    <dgm:pt modelId="{A714E058-E521-4557-8EF2-8D365DB3B3E8}">
      <dgm:prSet phldrT="[Text]" custT="1"/>
      <dgm:spPr/>
      <dgm:t>
        <a:bodyPr/>
        <a:lstStyle/>
        <a:p>
          <a:pPr algn="l">
            <a:buFont typeface="Calibri Light" panose="020F0302020204030204" pitchFamily="34" charset="0"/>
            <a:buChar char="-"/>
          </a:pPr>
          <a:r>
            <a:rPr lang="en-GB" sz="1400" b="1" dirty="0">
              <a:solidFill>
                <a:schemeClr val="accent2"/>
              </a:solidFill>
              <a:latin typeface="Abadi" panose="020B0604020104020204" pitchFamily="34" charset="0"/>
              <a:ea typeface="Calibri Light" panose="020F0302020204030204" pitchFamily="34" charset="0"/>
              <a:cs typeface="Calibri Light" panose="020F0302020204030204" pitchFamily="34" charset="0"/>
            </a:rPr>
            <a:t>3. How I created my artefact</a:t>
          </a:r>
        </a:p>
        <a:p>
          <a:pPr algn="just">
            <a:buFont typeface="Calibri Light" panose="020F0302020204030204" pitchFamily="34" charset="0"/>
            <a:buChar char="-"/>
          </a:pPr>
          <a:r>
            <a:rPr lang="en-GB" sz="1300" dirty="0">
              <a:latin typeface="Calibri Light" panose="020F0302020204030204" pitchFamily="34" charset="0"/>
              <a:ea typeface="Calibri Light" panose="020F0302020204030204" pitchFamily="34" charset="0"/>
              <a:cs typeface="Calibri Light" panose="020F0302020204030204" pitchFamily="34" charset="0"/>
            </a:rPr>
            <a:t>I have started by creating all slides that I need to use for my artefact. </a:t>
          </a:r>
          <a:r>
            <a:rPr lang="en-GB" sz="1300" dirty="0">
              <a:latin typeface="Calibri Light"/>
              <a:ea typeface="Calibri Light"/>
              <a:cs typeface="Calibri Light"/>
            </a:rPr>
            <a:t>I have changed the format of the text in all the slides, as I have noticed the default format was not fitting the type of artefact I wanted to create. </a:t>
          </a:r>
          <a:r>
            <a:rPr lang="en-GB" sz="1300" dirty="0">
              <a:latin typeface="Calibri Light" panose="020F0302020204030204" pitchFamily="34" charset="0"/>
              <a:ea typeface="Calibri Light" panose="020F0302020204030204" pitchFamily="34" charset="0"/>
              <a:cs typeface="Calibri Light" panose="020F0302020204030204" pitchFamily="34" charset="0"/>
            </a:rPr>
            <a:t>The headlines were too simple as well, so I decided to change the colours, add a glow or a shadow. I inserted a picture of a gym and different coloured shapes on top of it to create my design and make it reflect my scenario. I had also added SmartArt lists in my slides to make it look more organised and had typed the decision and iteration log inside.</a:t>
          </a:r>
          <a:endParaRPr lang="en-GB" sz="1300" dirty="0"/>
        </a:p>
      </dgm:t>
    </dgm:pt>
    <dgm:pt modelId="{1A4EA294-F628-4464-BB7B-7C56F3278AD2}" type="parTrans" cxnId="{28B389D4-679E-4BEE-BDEE-E20E23271ACD}">
      <dgm:prSet/>
      <dgm:spPr/>
      <dgm:t>
        <a:bodyPr/>
        <a:lstStyle/>
        <a:p>
          <a:endParaRPr lang="en-GB"/>
        </a:p>
      </dgm:t>
    </dgm:pt>
    <dgm:pt modelId="{0633E0F0-4595-4B9F-B87D-7C35EFF0159E}" type="sibTrans" cxnId="{28B389D4-679E-4BEE-BDEE-E20E23271ACD}">
      <dgm:prSet/>
      <dgm:spPr/>
      <dgm:t>
        <a:bodyPr/>
        <a:lstStyle/>
        <a:p>
          <a:endParaRPr lang="en-GB"/>
        </a:p>
      </dgm:t>
    </dgm:pt>
    <dgm:pt modelId="{2E784B01-576D-4459-909C-E5381EFA7125}" type="pres">
      <dgm:prSet presAssocID="{7757CD37-4F58-4F3B-9AAD-754F64970B35}" presName="linear" presStyleCnt="0">
        <dgm:presLayoutVars>
          <dgm:dir/>
          <dgm:animLvl val="lvl"/>
          <dgm:resizeHandles val="exact"/>
        </dgm:presLayoutVars>
      </dgm:prSet>
      <dgm:spPr/>
    </dgm:pt>
    <dgm:pt modelId="{E067885B-568E-427E-A2AB-3817D83E29EA}" type="pres">
      <dgm:prSet presAssocID="{DA1B3399-1441-4303-BE69-41046CD229DF}" presName="parentLin" presStyleCnt="0"/>
      <dgm:spPr/>
    </dgm:pt>
    <dgm:pt modelId="{27ED1F3C-6CA5-45E6-BC6D-353D78D45C08}" type="pres">
      <dgm:prSet presAssocID="{DA1B3399-1441-4303-BE69-41046CD229DF}" presName="parentLeftMargin" presStyleLbl="node1" presStyleIdx="0" presStyleCnt="3"/>
      <dgm:spPr/>
    </dgm:pt>
    <dgm:pt modelId="{5ECB3B38-178E-46C5-8980-6CAD7056D690}" type="pres">
      <dgm:prSet presAssocID="{DA1B3399-1441-4303-BE69-41046CD229DF}" presName="parentText" presStyleLbl="node1" presStyleIdx="0" presStyleCnt="3" custScaleX="157296" custScaleY="217770" custLinFactNeighborX="-56514" custLinFactNeighborY="11499">
        <dgm:presLayoutVars>
          <dgm:chMax val="0"/>
          <dgm:bulletEnabled val="1"/>
        </dgm:presLayoutVars>
      </dgm:prSet>
      <dgm:spPr/>
    </dgm:pt>
    <dgm:pt modelId="{AA9674A9-B333-47D4-AF6D-225AEB8C5F50}" type="pres">
      <dgm:prSet presAssocID="{DA1B3399-1441-4303-BE69-41046CD229DF}" presName="negativeSpace" presStyleCnt="0"/>
      <dgm:spPr/>
    </dgm:pt>
    <dgm:pt modelId="{35AB18E2-9C34-4A01-B71A-FF3042A60F0B}" type="pres">
      <dgm:prSet presAssocID="{DA1B3399-1441-4303-BE69-41046CD229DF}" presName="childText" presStyleLbl="conFgAcc1" presStyleIdx="0" presStyleCnt="3" custLinFactNeighborX="585" custLinFactNeighborY="-10223">
        <dgm:presLayoutVars>
          <dgm:bulletEnabled val="1"/>
        </dgm:presLayoutVars>
      </dgm:prSet>
      <dgm:spPr>
        <a:solidFill>
          <a:schemeClr val="accent2">
            <a:alpha val="90000"/>
          </a:schemeClr>
        </a:solidFill>
      </dgm:spPr>
    </dgm:pt>
    <dgm:pt modelId="{BEC75FA8-A3E8-4CD4-8C5C-869B06AE33B1}" type="pres">
      <dgm:prSet presAssocID="{E1CEF54D-334A-4872-AB1F-A3C0EDB969FC}" presName="spaceBetweenRectangles" presStyleCnt="0"/>
      <dgm:spPr/>
    </dgm:pt>
    <dgm:pt modelId="{85EE6829-62F6-4539-9E46-507FF99126E5}" type="pres">
      <dgm:prSet presAssocID="{F28789F5-B1E0-4B42-9F06-D658C5BD64C6}" presName="parentLin" presStyleCnt="0"/>
      <dgm:spPr/>
    </dgm:pt>
    <dgm:pt modelId="{8131664B-FB74-44CC-A6CC-7B24A757A3AE}" type="pres">
      <dgm:prSet presAssocID="{F28789F5-B1E0-4B42-9F06-D658C5BD64C6}" presName="parentLeftMargin" presStyleLbl="node1" presStyleIdx="0" presStyleCnt="3"/>
      <dgm:spPr/>
    </dgm:pt>
    <dgm:pt modelId="{7397E165-B56B-4F6C-8987-977906F19584}" type="pres">
      <dgm:prSet presAssocID="{F28789F5-B1E0-4B42-9F06-D658C5BD64C6}" presName="parentText" presStyleLbl="node1" presStyleIdx="1" presStyleCnt="3" custScaleX="136289" custScaleY="178397" custLinFactNeighborX="-55488" custLinFactNeighborY="17216">
        <dgm:presLayoutVars>
          <dgm:chMax val="0"/>
          <dgm:bulletEnabled val="1"/>
        </dgm:presLayoutVars>
      </dgm:prSet>
      <dgm:spPr/>
    </dgm:pt>
    <dgm:pt modelId="{A3569F79-E4E8-4F97-B70F-936CF446C110}" type="pres">
      <dgm:prSet presAssocID="{F28789F5-B1E0-4B42-9F06-D658C5BD64C6}" presName="negativeSpace" presStyleCnt="0"/>
      <dgm:spPr/>
    </dgm:pt>
    <dgm:pt modelId="{5760031B-35D7-4356-ADE9-081BDCAD6F8D}" type="pres">
      <dgm:prSet presAssocID="{F28789F5-B1E0-4B42-9F06-D658C5BD64C6}" presName="childText" presStyleLbl="conFgAcc1" presStyleIdx="1" presStyleCnt="3" custLinFactNeighborX="585" custLinFactNeighborY="55544">
        <dgm:presLayoutVars>
          <dgm:bulletEnabled val="1"/>
        </dgm:presLayoutVars>
      </dgm:prSet>
      <dgm:spPr>
        <a:solidFill>
          <a:schemeClr val="accent2">
            <a:alpha val="90000"/>
          </a:schemeClr>
        </a:solidFill>
      </dgm:spPr>
    </dgm:pt>
    <dgm:pt modelId="{BD6B0344-9909-4BD4-BEF4-BA8867E3E57D}" type="pres">
      <dgm:prSet presAssocID="{1F9F729A-FD1A-4762-8F26-8E9C8387F2FA}" presName="spaceBetweenRectangles" presStyleCnt="0"/>
      <dgm:spPr/>
    </dgm:pt>
    <dgm:pt modelId="{E62CE2E2-AAF5-4BF7-8B02-4E71184A4BD3}" type="pres">
      <dgm:prSet presAssocID="{A714E058-E521-4557-8EF2-8D365DB3B3E8}" presName="parentLin" presStyleCnt="0"/>
      <dgm:spPr/>
    </dgm:pt>
    <dgm:pt modelId="{5B6A241A-F4AB-4C98-B31E-113A09147683}" type="pres">
      <dgm:prSet presAssocID="{A714E058-E521-4557-8EF2-8D365DB3B3E8}" presName="parentLeftMargin" presStyleLbl="node1" presStyleIdx="1" presStyleCnt="3"/>
      <dgm:spPr/>
    </dgm:pt>
    <dgm:pt modelId="{A30B6140-5E6A-4F08-9E29-01CEC1872C82}" type="pres">
      <dgm:prSet presAssocID="{A714E058-E521-4557-8EF2-8D365DB3B3E8}" presName="parentText" presStyleLbl="node1" presStyleIdx="2" presStyleCnt="3" custScaleX="133726" custScaleY="178571" custLinFactNeighborX="-51338" custLinFactNeighborY="13855">
        <dgm:presLayoutVars>
          <dgm:chMax val="0"/>
          <dgm:bulletEnabled val="1"/>
        </dgm:presLayoutVars>
      </dgm:prSet>
      <dgm:spPr/>
    </dgm:pt>
    <dgm:pt modelId="{425D2697-A936-4004-A18B-4451D982D2F0}" type="pres">
      <dgm:prSet presAssocID="{A714E058-E521-4557-8EF2-8D365DB3B3E8}" presName="negativeSpace" presStyleCnt="0"/>
      <dgm:spPr/>
    </dgm:pt>
    <dgm:pt modelId="{CECEB40C-794A-44A1-A424-FF5E3A6AB462}" type="pres">
      <dgm:prSet presAssocID="{A714E058-E521-4557-8EF2-8D365DB3B3E8}" presName="childText" presStyleLbl="conFgAcc1" presStyleIdx="2" presStyleCnt="3" custLinFactNeighborX="585" custLinFactNeighborY="38263">
        <dgm:presLayoutVars>
          <dgm:bulletEnabled val="1"/>
        </dgm:presLayoutVars>
      </dgm:prSet>
      <dgm:spPr>
        <a:solidFill>
          <a:schemeClr val="accent2">
            <a:alpha val="90000"/>
          </a:schemeClr>
        </a:solidFill>
      </dgm:spPr>
    </dgm:pt>
  </dgm:ptLst>
  <dgm:cxnLst>
    <dgm:cxn modelId="{5F25CA04-AE94-4DE6-8333-8D565185F515}" type="presOf" srcId="{7757CD37-4F58-4F3B-9AAD-754F64970B35}" destId="{2E784B01-576D-4459-909C-E5381EFA7125}" srcOrd="0" destOrd="0" presId="urn:microsoft.com/office/officeart/2005/8/layout/list1"/>
    <dgm:cxn modelId="{E3044F1F-06EC-4D4E-BECF-AA00AC72D4A3}" type="presOf" srcId="{DA1B3399-1441-4303-BE69-41046CD229DF}" destId="{27ED1F3C-6CA5-45E6-BC6D-353D78D45C08}" srcOrd="0" destOrd="0" presId="urn:microsoft.com/office/officeart/2005/8/layout/list1"/>
    <dgm:cxn modelId="{B3EA806A-48F1-4248-B3A2-8A7777DCDB9C}" srcId="{7757CD37-4F58-4F3B-9AAD-754F64970B35}" destId="{F28789F5-B1E0-4B42-9F06-D658C5BD64C6}" srcOrd="1" destOrd="0" parTransId="{3335EAFB-57C6-4E10-A4B7-08870DBA8272}" sibTransId="{1F9F729A-FD1A-4762-8F26-8E9C8387F2FA}"/>
    <dgm:cxn modelId="{B1039974-E4E4-404C-AC5C-85AB3CB83043}" srcId="{7757CD37-4F58-4F3B-9AAD-754F64970B35}" destId="{DA1B3399-1441-4303-BE69-41046CD229DF}" srcOrd="0" destOrd="0" parTransId="{43090780-6595-457E-BA15-261175B1DDAA}" sibTransId="{E1CEF54D-334A-4872-AB1F-A3C0EDB969FC}"/>
    <dgm:cxn modelId="{57BBF77F-FA69-4C3F-B106-00D6E20AEF96}" type="presOf" srcId="{A714E058-E521-4557-8EF2-8D365DB3B3E8}" destId="{A30B6140-5E6A-4F08-9E29-01CEC1872C82}" srcOrd="1" destOrd="0" presId="urn:microsoft.com/office/officeart/2005/8/layout/list1"/>
    <dgm:cxn modelId="{63CF8A80-E52B-4C70-A714-1B80DDFEAF00}" type="presOf" srcId="{DA1B3399-1441-4303-BE69-41046CD229DF}" destId="{5ECB3B38-178E-46C5-8980-6CAD7056D690}" srcOrd="1" destOrd="0" presId="urn:microsoft.com/office/officeart/2005/8/layout/list1"/>
    <dgm:cxn modelId="{62E59B8F-183A-4BA6-A1C8-417677608558}" type="presOf" srcId="{F28789F5-B1E0-4B42-9F06-D658C5BD64C6}" destId="{7397E165-B56B-4F6C-8987-977906F19584}" srcOrd="1" destOrd="0" presId="urn:microsoft.com/office/officeart/2005/8/layout/list1"/>
    <dgm:cxn modelId="{F575F9AD-C2F1-4B77-B40C-92456F6E8548}" type="presOf" srcId="{F28789F5-B1E0-4B42-9F06-D658C5BD64C6}" destId="{8131664B-FB74-44CC-A6CC-7B24A757A3AE}" srcOrd="0" destOrd="0" presId="urn:microsoft.com/office/officeart/2005/8/layout/list1"/>
    <dgm:cxn modelId="{468177BC-78FD-4252-AE36-E6C6DC097070}" type="presOf" srcId="{A714E058-E521-4557-8EF2-8D365DB3B3E8}" destId="{5B6A241A-F4AB-4C98-B31E-113A09147683}" srcOrd="0" destOrd="0" presId="urn:microsoft.com/office/officeart/2005/8/layout/list1"/>
    <dgm:cxn modelId="{28B389D4-679E-4BEE-BDEE-E20E23271ACD}" srcId="{7757CD37-4F58-4F3B-9AAD-754F64970B35}" destId="{A714E058-E521-4557-8EF2-8D365DB3B3E8}" srcOrd="2" destOrd="0" parTransId="{1A4EA294-F628-4464-BB7B-7C56F3278AD2}" sibTransId="{0633E0F0-4595-4B9F-B87D-7C35EFF0159E}"/>
    <dgm:cxn modelId="{B732773E-C1DF-44BE-A78E-9359F73EFBD9}" type="presParOf" srcId="{2E784B01-576D-4459-909C-E5381EFA7125}" destId="{E067885B-568E-427E-A2AB-3817D83E29EA}" srcOrd="0" destOrd="0" presId="urn:microsoft.com/office/officeart/2005/8/layout/list1"/>
    <dgm:cxn modelId="{7414F62D-CF6B-4B2E-A6F7-34D343F502B2}" type="presParOf" srcId="{E067885B-568E-427E-A2AB-3817D83E29EA}" destId="{27ED1F3C-6CA5-45E6-BC6D-353D78D45C08}" srcOrd="0" destOrd="0" presId="urn:microsoft.com/office/officeart/2005/8/layout/list1"/>
    <dgm:cxn modelId="{73FABF94-FFFE-47A4-8211-BB2B470D76F6}" type="presParOf" srcId="{E067885B-568E-427E-A2AB-3817D83E29EA}" destId="{5ECB3B38-178E-46C5-8980-6CAD7056D690}" srcOrd="1" destOrd="0" presId="urn:microsoft.com/office/officeart/2005/8/layout/list1"/>
    <dgm:cxn modelId="{19BD75B7-395D-4658-AB5F-FA3C4C479A77}" type="presParOf" srcId="{2E784B01-576D-4459-909C-E5381EFA7125}" destId="{AA9674A9-B333-47D4-AF6D-225AEB8C5F50}" srcOrd="1" destOrd="0" presId="urn:microsoft.com/office/officeart/2005/8/layout/list1"/>
    <dgm:cxn modelId="{BF0E58DC-9E4D-480B-855F-61239617C64D}" type="presParOf" srcId="{2E784B01-576D-4459-909C-E5381EFA7125}" destId="{35AB18E2-9C34-4A01-B71A-FF3042A60F0B}" srcOrd="2" destOrd="0" presId="urn:microsoft.com/office/officeart/2005/8/layout/list1"/>
    <dgm:cxn modelId="{D0076778-C50B-4F89-99C0-B532B2EC1711}" type="presParOf" srcId="{2E784B01-576D-4459-909C-E5381EFA7125}" destId="{BEC75FA8-A3E8-4CD4-8C5C-869B06AE33B1}" srcOrd="3" destOrd="0" presId="urn:microsoft.com/office/officeart/2005/8/layout/list1"/>
    <dgm:cxn modelId="{62381787-4AFF-41E2-AAB5-0F99B6A352C6}" type="presParOf" srcId="{2E784B01-576D-4459-909C-E5381EFA7125}" destId="{85EE6829-62F6-4539-9E46-507FF99126E5}" srcOrd="4" destOrd="0" presId="urn:microsoft.com/office/officeart/2005/8/layout/list1"/>
    <dgm:cxn modelId="{1C2F49C1-321D-40B6-A827-0F451DA3613E}" type="presParOf" srcId="{85EE6829-62F6-4539-9E46-507FF99126E5}" destId="{8131664B-FB74-44CC-A6CC-7B24A757A3AE}" srcOrd="0" destOrd="0" presId="urn:microsoft.com/office/officeart/2005/8/layout/list1"/>
    <dgm:cxn modelId="{DE23460B-4E81-4F94-A308-759D1A3688BC}" type="presParOf" srcId="{85EE6829-62F6-4539-9E46-507FF99126E5}" destId="{7397E165-B56B-4F6C-8987-977906F19584}" srcOrd="1" destOrd="0" presId="urn:microsoft.com/office/officeart/2005/8/layout/list1"/>
    <dgm:cxn modelId="{1C56ED8C-35EE-4614-9FB5-A25529A18442}" type="presParOf" srcId="{2E784B01-576D-4459-909C-E5381EFA7125}" destId="{A3569F79-E4E8-4F97-B70F-936CF446C110}" srcOrd="5" destOrd="0" presId="urn:microsoft.com/office/officeart/2005/8/layout/list1"/>
    <dgm:cxn modelId="{1B5E5C54-F99A-4E9A-B3F5-85215C19C096}" type="presParOf" srcId="{2E784B01-576D-4459-909C-E5381EFA7125}" destId="{5760031B-35D7-4356-ADE9-081BDCAD6F8D}" srcOrd="6" destOrd="0" presId="urn:microsoft.com/office/officeart/2005/8/layout/list1"/>
    <dgm:cxn modelId="{0425B601-BAB7-4185-BB40-F302D0988E97}" type="presParOf" srcId="{2E784B01-576D-4459-909C-E5381EFA7125}" destId="{BD6B0344-9909-4BD4-BEF4-BA8867E3E57D}" srcOrd="7" destOrd="0" presId="urn:microsoft.com/office/officeart/2005/8/layout/list1"/>
    <dgm:cxn modelId="{F9BF67DD-DD7E-4DC5-96C0-B63A05FEBE38}" type="presParOf" srcId="{2E784B01-576D-4459-909C-E5381EFA7125}" destId="{E62CE2E2-AAF5-4BF7-8B02-4E71184A4BD3}" srcOrd="8" destOrd="0" presId="urn:microsoft.com/office/officeart/2005/8/layout/list1"/>
    <dgm:cxn modelId="{B4E36548-E3ED-4D38-B310-F3164AE9F98D}" type="presParOf" srcId="{E62CE2E2-AAF5-4BF7-8B02-4E71184A4BD3}" destId="{5B6A241A-F4AB-4C98-B31E-113A09147683}" srcOrd="0" destOrd="0" presId="urn:microsoft.com/office/officeart/2005/8/layout/list1"/>
    <dgm:cxn modelId="{078E9903-408C-467D-AB20-32D5A164AD80}" type="presParOf" srcId="{E62CE2E2-AAF5-4BF7-8B02-4E71184A4BD3}" destId="{A30B6140-5E6A-4F08-9E29-01CEC1872C82}" srcOrd="1" destOrd="0" presId="urn:microsoft.com/office/officeart/2005/8/layout/list1"/>
    <dgm:cxn modelId="{C1429946-7E40-49A1-B517-B1881C347C18}" type="presParOf" srcId="{2E784B01-576D-4459-909C-E5381EFA7125}" destId="{425D2697-A936-4004-A18B-4451D982D2F0}" srcOrd="9" destOrd="0" presId="urn:microsoft.com/office/officeart/2005/8/layout/list1"/>
    <dgm:cxn modelId="{402552F4-E831-44F5-ABBA-6D941658D643}" type="presParOf" srcId="{2E784B01-576D-4459-909C-E5381EFA7125}" destId="{CECEB40C-794A-44A1-A424-FF5E3A6AB462}" srcOrd="10"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2A6147D-3276-4482-AFCA-5EE2B86E90C1}"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FD30B643-A733-4E79-A4C7-BAA4D9ED90E6}">
      <dgm:prSet phldrT="[Text]" custT="1"/>
      <dgm:spPr/>
      <dgm:t>
        <a:bodyPr/>
        <a:lstStyle/>
        <a:p>
          <a:pPr marL="0" lvl="0" algn="l" defTabSz="577850">
            <a:lnSpc>
              <a:spcPct val="90000"/>
            </a:lnSpc>
            <a:spcBef>
              <a:spcPct val="0"/>
            </a:spcBef>
            <a:spcAft>
              <a:spcPts val="600"/>
            </a:spcAft>
            <a:buNone/>
          </a:pPr>
          <a:r>
            <a:rPr lang="en-GB" sz="1400" b="1" dirty="0">
              <a:solidFill>
                <a:schemeClr val="accent2"/>
              </a:solidFill>
              <a:latin typeface="Abadi" panose="020B0604020104020204" pitchFamily="34" charset="0"/>
              <a:ea typeface="Calibri Light" panose="020F0302020204030204" pitchFamily="34" charset="0"/>
              <a:cs typeface="Calibri Light" panose="020F0302020204030204" pitchFamily="34" charset="0"/>
            </a:rPr>
            <a:t>4. What changes I made</a:t>
          </a:r>
        </a:p>
        <a:p>
          <a:pPr marL="0" lvl="0" algn="just" defTabSz="577850">
            <a:lnSpc>
              <a:spcPct val="100000"/>
            </a:lnSpc>
            <a:spcBef>
              <a:spcPct val="0"/>
            </a:spcBef>
            <a:spcAft>
              <a:spcPct val="35000"/>
            </a:spcAft>
            <a:buNone/>
          </a:pPr>
          <a:r>
            <a:rPr lang="en-GB" sz="1200" dirty="0">
              <a:latin typeface="Calibri Light" panose="020F0302020204030204" pitchFamily="34" charset="0"/>
              <a:ea typeface="Calibri Light" panose="020F0302020204030204" pitchFamily="34" charset="0"/>
              <a:cs typeface="Calibri Light" panose="020F0302020204030204" pitchFamily="34" charset="0"/>
            </a:rPr>
            <a:t>I noticed that on slide n°2 the text was too long to fit, so I decided to create an additional slide. I had constantly changed the text, as every time I read it, I could find a better way to express myself. I made the decision to change the colours of my pie chart, as it looked very confusing due to the wrong colour choices. I also redesigned the slides of my artefact as they looked very plain and wanted something more colourful and alive. Initially the background of my 1</a:t>
          </a:r>
          <a:r>
            <a:rPr lang="en-GB" sz="1200" baseline="30000" dirty="0">
              <a:latin typeface="Calibri Light" panose="020F0302020204030204" pitchFamily="34" charset="0"/>
              <a:ea typeface="Calibri Light" panose="020F0302020204030204" pitchFamily="34" charset="0"/>
              <a:cs typeface="Calibri Light" panose="020F0302020204030204" pitchFamily="34" charset="0"/>
            </a:rPr>
            <a:t>st</a:t>
          </a:r>
          <a:r>
            <a:rPr lang="en-GB" sz="1200" dirty="0">
              <a:latin typeface="Calibri Light" panose="020F0302020204030204" pitchFamily="34" charset="0"/>
              <a:ea typeface="Calibri Light" panose="020F0302020204030204" pitchFamily="34" charset="0"/>
              <a:cs typeface="Calibri Light" panose="020F0302020204030204" pitchFamily="34" charset="0"/>
            </a:rPr>
            <a:t> and 4</a:t>
          </a:r>
          <a:r>
            <a:rPr lang="en-GB" sz="1200" baseline="30000" dirty="0">
              <a:latin typeface="Calibri Light" panose="020F0302020204030204" pitchFamily="34" charset="0"/>
              <a:ea typeface="Calibri Light" panose="020F0302020204030204" pitchFamily="34" charset="0"/>
              <a:cs typeface="Calibri Light" panose="020F0302020204030204" pitchFamily="34" charset="0"/>
            </a:rPr>
            <a:t>th</a:t>
          </a:r>
          <a:r>
            <a:rPr lang="en-GB" sz="1200" dirty="0">
              <a:latin typeface="Calibri Light" panose="020F0302020204030204" pitchFamily="34" charset="0"/>
              <a:ea typeface="Calibri Light" panose="020F0302020204030204" pitchFamily="34" charset="0"/>
              <a:cs typeface="Calibri Light" panose="020F0302020204030204" pitchFamily="34" charset="0"/>
            </a:rPr>
            <a:t> slides was white and noticed they would not exactly fit the type of design I had created, so I changed it to a pattern filled background. </a:t>
          </a:r>
        </a:p>
      </dgm:t>
    </dgm:pt>
    <dgm:pt modelId="{68B3D01B-F81E-4D13-AD19-4B9083965ECD}" type="parTrans" cxnId="{0DA84965-33A2-456D-8D90-97D3704DA822}">
      <dgm:prSet/>
      <dgm:spPr/>
      <dgm:t>
        <a:bodyPr/>
        <a:lstStyle/>
        <a:p>
          <a:endParaRPr lang="en-GB"/>
        </a:p>
      </dgm:t>
    </dgm:pt>
    <dgm:pt modelId="{AF755B38-9001-4BB7-8DBA-91804B0F6AF8}" type="sibTrans" cxnId="{0DA84965-33A2-456D-8D90-97D3704DA822}">
      <dgm:prSet/>
      <dgm:spPr/>
      <dgm:t>
        <a:bodyPr/>
        <a:lstStyle/>
        <a:p>
          <a:endParaRPr lang="en-GB"/>
        </a:p>
      </dgm:t>
    </dgm:pt>
    <dgm:pt modelId="{150ACACF-8658-462A-98EA-53E248D4B256}">
      <dgm:prSet phldrT="[Text]" custT="1"/>
      <dgm:spPr/>
      <dgm:t>
        <a:bodyPr/>
        <a:lstStyle/>
        <a:p>
          <a:pPr>
            <a:spcAft>
              <a:spcPct val="35000"/>
            </a:spcAft>
          </a:pPr>
          <a:r>
            <a:rPr lang="en-GB" sz="1400" b="1" dirty="0">
              <a:solidFill>
                <a:schemeClr val="accent2"/>
              </a:solidFill>
              <a:latin typeface="Abadi" panose="020B0604020104020204" pitchFamily="34" charset="0"/>
              <a:ea typeface="Calibri Light" panose="020F0302020204030204" pitchFamily="34" charset="0"/>
              <a:cs typeface="Calibri Light" panose="020F0302020204030204" pitchFamily="34" charset="0"/>
            </a:rPr>
            <a:t>5. Feedback I used</a:t>
          </a:r>
        </a:p>
        <a:p>
          <a:pPr>
            <a:spcAft>
              <a:spcPts val="0"/>
            </a:spcAft>
          </a:pPr>
          <a:r>
            <a:rPr lang="en-GB" sz="1300" dirty="0">
              <a:latin typeface="Calibri Light" panose="020F0302020204030204" pitchFamily="34" charset="0"/>
              <a:ea typeface="Calibri Light" panose="020F0302020204030204" pitchFamily="34" charset="0"/>
              <a:cs typeface="Calibri Light" panose="020F0302020204030204" pitchFamily="34" charset="0"/>
            </a:rPr>
            <a:t>I had been advised that my artefact needs to have between 600 and 800 words in total, something I was not aware of before. </a:t>
          </a:r>
          <a:r>
            <a:rPr lang="en-GB" sz="1300" dirty="0">
              <a:latin typeface="Calibri Light"/>
              <a:ea typeface="Calibri Light"/>
              <a:cs typeface="Calibri Light"/>
            </a:rPr>
            <a:t>My lecturer also advised me that references need to be added to my presentation which was not clear from the assignment brief. </a:t>
          </a:r>
        </a:p>
        <a:p>
          <a:pPr>
            <a:spcAft>
              <a:spcPts val="0"/>
            </a:spcAft>
          </a:pPr>
          <a:r>
            <a:rPr lang="en-GB" sz="1300" dirty="0">
              <a:latin typeface="Calibri Light" panose="020F0302020204030204" pitchFamily="34" charset="0"/>
              <a:ea typeface="Calibri Light" panose="020F0302020204030204" pitchFamily="34" charset="0"/>
              <a:cs typeface="Calibri Light" panose="020F0302020204030204" pitchFamily="34" charset="0"/>
            </a:rPr>
            <a:t>Another useful feedback was to paraphrase my in-text citation, as initially I had quoted it.</a:t>
          </a:r>
        </a:p>
      </dgm:t>
    </dgm:pt>
    <dgm:pt modelId="{CE4F9BDE-0C16-46DF-A731-195F798A64E2}" type="parTrans" cxnId="{152F2E5E-03D9-453D-BEB4-E2C2B1C6A955}">
      <dgm:prSet/>
      <dgm:spPr/>
      <dgm:t>
        <a:bodyPr/>
        <a:lstStyle/>
        <a:p>
          <a:endParaRPr lang="en-GB"/>
        </a:p>
      </dgm:t>
    </dgm:pt>
    <dgm:pt modelId="{742C0380-2AAF-41A3-BDAA-3A3C96579960}" type="sibTrans" cxnId="{152F2E5E-03D9-453D-BEB4-E2C2B1C6A955}">
      <dgm:prSet/>
      <dgm:spPr/>
      <dgm:t>
        <a:bodyPr/>
        <a:lstStyle/>
        <a:p>
          <a:endParaRPr lang="en-GB"/>
        </a:p>
      </dgm:t>
    </dgm:pt>
    <dgm:pt modelId="{2D6B318B-2F2A-4F78-959B-FC803F92E2C2}">
      <dgm:prSet phldrT="[Text]" custT="1"/>
      <dgm:spPr/>
      <dgm:t>
        <a:bodyPr/>
        <a:lstStyle/>
        <a:p>
          <a:r>
            <a:rPr lang="en-GB" sz="1400" b="1" dirty="0">
              <a:solidFill>
                <a:schemeClr val="accent2"/>
              </a:solidFill>
              <a:latin typeface="Abadi" panose="020B0604020104020204" pitchFamily="34" charset="0"/>
              <a:ea typeface="Calibri Light" panose="020F0302020204030204" pitchFamily="34" charset="0"/>
              <a:cs typeface="Calibri Light" panose="020F0302020204030204" pitchFamily="34" charset="0"/>
            </a:rPr>
            <a:t>6. Final explanation</a:t>
          </a:r>
        </a:p>
        <a:p>
          <a:r>
            <a:rPr lang="en-GB" sz="1300" dirty="0">
              <a:latin typeface="Calibri Light" panose="020F0302020204030204" pitchFamily="34" charset="0"/>
              <a:ea typeface="Calibri Light" panose="020F0302020204030204" pitchFamily="34" charset="0"/>
              <a:cs typeface="Calibri Light" panose="020F0302020204030204" pitchFamily="34" charset="0"/>
            </a:rPr>
            <a:t>This artefact will help Hasan to better visualise how the gym users feel about River Fitness. As the percentage of people feeling either not satisfied or neutral is quite high, he could investigate further and get additional information from these specific customers and start working with the constructive feedback received. </a:t>
          </a:r>
          <a:endParaRPr lang="en-GB" sz="1300" dirty="0"/>
        </a:p>
      </dgm:t>
    </dgm:pt>
    <dgm:pt modelId="{75480434-7066-47DC-8F11-41C3A82FE8C0}" type="parTrans" cxnId="{DE383307-3ED8-4194-A65E-3DFD1E0DA328}">
      <dgm:prSet/>
      <dgm:spPr/>
      <dgm:t>
        <a:bodyPr/>
        <a:lstStyle/>
        <a:p>
          <a:endParaRPr lang="en-GB"/>
        </a:p>
      </dgm:t>
    </dgm:pt>
    <dgm:pt modelId="{D6DB689E-2DEC-479C-A061-597547DDE92E}" type="sibTrans" cxnId="{DE383307-3ED8-4194-A65E-3DFD1E0DA328}">
      <dgm:prSet/>
      <dgm:spPr/>
      <dgm:t>
        <a:bodyPr/>
        <a:lstStyle/>
        <a:p>
          <a:endParaRPr lang="en-GB"/>
        </a:p>
      </dgm:t>
    </dgm:pt>
    <dgm:pt modelId="{263B2D30-CCAD-47D5-85D2-00827467794D}" type="pres">
      <dgm:prSet presAssocID="{42A6147D-3276-4482-AFCA-5EE2B86E90C1}" presName="linear" presStyleCnt="0">
        <dgm:presLayoutVars>
          <dgm:dir/>
          <dgm:animLvl val="lvl"/>
          <dgm:resizeHandles val="exact"/>
        </dgm:presLayoutVars>
      </dgm:prSet>
      <dgm:spPr/>
    </dgm:pt>
    <dgm:pt modelId="{080DB3B6-3120-4ECF-981D-4D049E4F3B65}" type="pres">
      <dgm:prSet presAssocID="{FD30B643-A733-4E79-A4C7-BAA4D9ED90E6}" presName="parentLin" presStyleCnt="0"/>
      <dgm:spPr/>
    </dgm:pt>
    <dgm:pt modelId="{67CE1CE3-4409-4081-88A7-DC95CBDEAEF2}" type="pres">
      <dgm:prSet presAssocID="{FD30B643-A733-4E79-A4C7-BAA4D9ED90E6}" presName="parentLeftMargin" presStyleLbl="node1" presStyleIdx="0" presStyleCnt="3"/>
      <dgm:spPr/>
    </dgm:pt>
    <dgm:pt modelId="{E570A6AD-586C-4716-9F3F-934527CAFBDD}" type="pres">
      <dgm:prSet presAssocID="{FD30B643-A733-4E79-A4C7-BAA4D9ED90E6}" presName="parentText" presStyleLbl="node1" presStyleIdx="0" presStyleCnt="3" custScaleX="142723" custScaleY="107079" custLinFactNeighborX="-51634" custLinFactNeighborY="-4944">
        <dgm:presLayoutVars>
          <dgm:chMax val="0"/>
          <dgm:bulletEnabled val="1"/>
        </dgm:presLayoutVars>
      </dgm:prSet>
      <dgm:spPr/>
    </dgm:pt>
    <dgm:pt modelId="{50553044-B83E-470E-8A24-8E584E2F8141}" type="pres">
      <dgm:prSet presAssocID="{FD30B643-A733-4E79-A4C7-BAA4D9ED90E6}" presName="negativeSpace" presStyleCnt="0"/>
      <dgm:spPr/>
    </dgm:pt>
    <dgm:pt modelId="{9B2CA780-2D55-415D-A1C0-6B96FDFFBA94}" type="pres">
      <dgm:prSet presAssocID="{FD30B643-A733-4E79-A4C7-BAA4D9ED90E6}" presName="childText" presStyleLbl="conFgAcc1" presStyleIdx="0" presStyleCnt="3" custLinFactY="-1979" custLinFactNeighborX="1757" custLinFactNeighborY="-100000">
        <dgm:presLayoutVars>
          <dgm:bulletEnabled val="1"/>
        </dgm:presLayoutVars>
      </dgm:prSet>
      <dgm:spPr>
        <a:solidFill>
          <a:schemeClr val="accent2">
            <a:alpha val="90000"/>
          </a:schemeClr>
        </a:solidFill>
      </dgm:spPr>
    </dgm:pt>
    <dgm:pt modelId="{33C03548-4EE6-4CAB-A1D1-550C99F0A338}" type="pres">
      <dgm:prSet presAssocID="{AF755B38-9001-4BB7-8DBA-91804B0F6AF8}" presName="spaceBetweenRectangles" presStyleCnt="0"/>
      <dgm:spPr/>
    </dgm:pt>
    <dgm:pt modelId="{DCD189C9-B7D5-4112-AD06-BCEEC3755796}" type="pres">
      <dgm:prSet presAssocID="{150ACACF-8658-462A-98EA-53E248D4B256}" presName="parentLin" presStyleCnt="0"/>
      <dgm:spPr/>
    </dgm:pt>
    <dgm:pt modelId="{6C4B1C84-F7BD-4375-8CB3-246E02EF41A0}" type="pres">
      <dgm:prSet presAssocID="{150ACACF-8658-462A-98EA-53E248D4B256}" presName="parentLeftMargin" presStyleLbl="node1" presStyleIdx="0" presStyleCnt="3"/>
      <dgm:spPr/>
    </dgm:pt>
    <dgm:pt modelId="{C204DD76-C111-4B33-833E-7E8DF1D55CEF}" type="pres">
      <dgm:prSet presAssocID="{150ACACF-8658-462A-98EA-53E248D4B256}" presName="parentText" presStyleLbl="node1" presStyleIdx="1" presStyleCnt="3" custScaleX="142723" custLinFactNeighborX="-46227" custLinFactNeighborY="13586">
        <dgm:presLayoutVars>
          <dgm:chMax val="0"/>
          <dgm:bulletEnabled val="1"/>
        </dgm:presLayoutVars>
      </dgm:prSet>
      <dgm:spPr/>
    </dgm:pt>
    <dgm:pt modelId="{87BC52A2-03DE-4F40-B573-B274B679EE42}" type="pres">
      <dgm:prSet presAssocID="{150ACACF-8658-462A-98EA-53E248D4B256}" presName="negativeSpace" presStyleCnt="0"/>
      <dgm:spPr/>
    </dgm:pt>
    <dgm:pt modelId="{48336509-BF9E-4665-8FAD-FCD6B4D87110}" type="pres">
      <dgm:prSet presAssocID="{150ACACF-8658-462A-98EA-53E248D4B256}" presName="childText" presStyleLbl="conFgAcc1" presStyleIdx="1" presStyleCnt="3" custLinFactNeighborX="384" custLinFactNeighborY="-55291">
        <dgm:presLayoutVars>
          <dgm:bulletEnabled val="1"/>
        </dgm:presLayoutVars>
      </dgm:prSet>
      <dgm:spPr>
        <a:solidFill>
          <a:schemeClr val="accent2">
            <a:alpha val="90000"/>
          </a:schemeClr>
        </a:solidFill>
      </dgm:spPr>
    </dgm:pt>
    <dgm:pt modelId="{5A20DEAA-34BC-4CF9-86B5-D20CB2E2E867}" type="pres">
      <dgm:prSet presAssocID="{742C0380-2AAF-41A3-BDAA-3A3C96579960}" presName="spaceBetweenRectangles" presStyleCnt="0"/>
      <dgm:spPr/>
    </dgm:pt>
    <dgm:pt modelId="{B47EAE22-02E2-4C34-808E-5AD499BFEB25}" type="pres">
      <dgm:prSet presAssocID="{2D6B318B-2F2A-4F78-959B-FC803F92E2C2}" presName="parentLin" presStyleCnt="0"/>
      <dgm:spPr/>
    </dgm:pt>
    <dgm:pt modelId="{71346B3B-F101-49EC-9098-67CCB8B02465}" type="pres">
      <dgm:prSet presAssocID="{2D6B318B-2F2A-4F78-959B-FC803F92E2C2}" presName="parentLeftMargin" presStyleLbl="node1" presStyleIdx="1" presStyleCnt="3"/>
      <dgm:spPr/>
    </dgm:pt>
    <dgm:pt modelId="{1D0C63DA-C2D0-47C4-9292-8747858551CA}" type="pres">
      <dgm:prSet presAssocID="{2D6B318B-2F2A-4F78-959B-FC803F92E2C2}" presName="parentText" presStyleLbl="node1" presStyleIdx="2" presStyleCnt="3" custScaleX="142723" custLinFactNeighborX="-36922" custLinFactNeighborY="18076">
        <dgm:presLayoutVars>
          <dgm:chMax val="0"/>
          <dgm:bulletEnabled val="1"/>
        </dgm:presLayoutVars>
      </dgm:prSet>
      <dgm:spPr/>
    </dgm:pt>
    <dgm:pt modelId="{65D7F2D1-4030-40ED-BC31-CABF352704F2}" type="pres">
      <dgm:prSet presAssocID="{2D6B318B-2F2A-4F78-959B-FC803F92E2C2}" presName="negativeSpace" presStyleCnt="0"/>
      <dgm:spPr/>
    </dgm:pt>
    <dgm:pt modelId="{CEC7321A-3ACB-41BF-A2A8-55F42A43F081}" type="pres">
      <dgm:prSet presAssocID="{2D6B318B-2F2A-4F78-959B-FC803F92E2C2}" presName="childText" presStyleLbl="conFgAcc1" presStyleIdx="2" presStyleCnt="3" custLinFactNeighborX="555" custLinFactNeighborY="2901">
        <dgm:presLayoutVars>
          <dgm:bulletEnabled val="1"/>
        </dgm:presLayoutVars>
      </dgm:prSet>
      <dgm:spPr>
        <a:solidFill>
          <a:schemeClr val="accent2">
            <a:alpha val="90000"/>
          </a:schemeClr>
        </a:solidFill>
      </dgm:spPr>
    </dgm:pt>
  </dgm:ptLst>
  <dgm:cxnLst>
    <dgm:cxn modelId="{DE383307-3ED8-4194-A65E-3DFD1E0DA328}" srcId="{42A6147D-3276-4482-AFCA-5EE2B86E90C1}" destId="{2D6B318B-2F2A-4F78-959B-FC803F92E2C2}" srcOrd="2" destOrd="0" parTransId="{75480434-7066-47DC-8F11-41C3A82FE8C0}" sibTransId="{D6DB689E-2DEC-479C-A061-597547DDE92E}"/>
    <dgm:cxn modelId="{766A991C-D9C4-48BC-B053-F33F96FD97CE}" type="presOf" srcId="{42A6147D-3276-4482-AFCA-5EE2B86E90C1}" destId="{263B2D30-CCAD-47D5-85D2-00827467794D}" srcOrd="0" destOrd="0" presId="urn:microsoft.com/office/officeart/2005/8/layout/list1"/>
    <dgm:cxn modelId="{63EC6D32-4B94-492F-A68C-4934436E0F87}" type="presOf" srcId="{2D6B318B-2F2A-4F78-959B-FC803F92E2C2}" destId="{1D0C63DA-C2D0-47C4-9292-8747858551CA}" srcOrd="1" destOrd="0" presId="urn:microsoft.com/office/officeart/2005/8/layout/list1"/>
    <dgm:cxn modelId="{152F2E5E-03D9-453D-BEB4-E2C2B1C6A955}" srcId="{42A6147D-3276-4482-AFCA-5EE2B86E90C1}" destId="{150ACACF-8658-462A-98EA-53E248D4B256}" srcOrd="1" destOrd="0" parTransId="{CE4F9BDE-0C16-46DF-A731-195F798A64E2}" sibTransId="{742C0380-2AAF-41A3-BDAA-3A3C96579960}"/>
    <dgm:cxn modelId="{0DA84965-33A2-456D-8D90-97D3704DA822}" srcId="{42A6147D-3276-4482-AFCA-5EE2B86E90C1}" destId="{FD30B643-A733-4E79-A4C7-BAA4D9ED90E6}" srcOrd="0" destOrd="0" parTransId="{68B3D01B-F81E-4D13-AD19-4B9083965ECD}" sibTransId="{AF755B38-9001-4BB7-8DBA-91804B0F6AF8}"/>
    <dgm:cxn modelId="{B90BE684-CB59-4E14-BFBB-97B3FF9326AE}" type="presOf" srcId="{150ACACF-8658-462A-98EA-53E248D4B256}" destId="{C204DD76-C111-4B33-833E-7E8DF1D55CEF}" srcOrd="1" destOrd="0" presId="urn:microsoft.com/office/officeart/2005/8/layout/list1"/>
    <dgm:cxn modelId="{F1FF06A4-2F66-4287-9A0A-E29D5D9F8015}" type="presOf" srcId="{FD30B643-A733-4E79-A4C7-BAA4D9ED90E6}" destId="{67CE1CE3-4409-4081-88A7-DC95CBDEAEF2}" srcOrd="0" destOrd="0" presId="urn:microsoft.com/office/officeart/2005/8/layout/list1"/>
    <dgm:cxn modelId="{1EA37CAF-00F7-4E7C-94C7-4E329886B230}" type="presOf" srcId="{FD30B643-A733-4E79-A4C7-BAA4D9ED90E6}" destId="{E570A6AD-586C-4716-9F3F-934527CAFBDD}" srcOrd="1" destOrd="0" presId="urn:microsoft.com/office/officeart/2005/8/layout/list1"/>
    <dgm:cxn modelId="{5A9823CE-B58A-48FF-A25B-E9CC3785D6A2}" type="presOf" srcId="{2D6B318B-2F2A-4F78-959B-FC803F92E2C2}" destId="{71346B3B-F101-49EC-9098-67CCB8B02465}" srcOrd="0" destOrd="0" presId="urn:microsoft.com/office/officeart/2005/8/layout/list1"/>
    <dgm:cxn modelId="{BB8410E6-3827-4DA5-9A4B-0FC72C5BFD73}" type="presOf" srcId="{150ACACF-8658-462A-98EA-53E248D4B256}" destId="{6C4B1C84-F7BD-4375-8CB3-246E02EF41A0}" srcOrd="0" destOrd="0" presId="urn:microsoft.com/office/officeart/2005/8/layout/list1"/>
    <dgm:cxn modelId="{8DC31A0F-35CD-4DD3-8038-FD24A1313AC7}" type="presParOf" srcId="{263B2D30-CCAD-47D5-85D2-00827467794D}" destId="{080DB3B6-3120-4ECF-981D-4D049E4F3B65}" srcOrd="0" destOrd="0" presId="urn:microsoft.com/office/officeart/2005/8/layout/list1"/>
    <dgm:cxn modelId="{DC029D21-0D14-4D9D-8632-76B855DE3CAE}" type="presParOf" srcId="{080DB3B6-3120-4ECF-981D-4D049E4F3B65}" destId="{67CE1CE3-4409-4081-88A7-DC95CBDEAEF2}" srcOrd="0" destOrd="0" presId="urn:microsoft.com/office/officeart/2005/8/layout/list1"/>
    <dgm:cxn modelId="{A7A215EE-9F7A-4760-84EC-1F6FA16B854F}" type="presParOf" srcId="{080DB3B6-3120-4ECF-981D-4D049E4F3B65}" destId="{E570A6AD-586C-4716-9F3F-934527CAFBDD}" srcOrd="1" destOrd="0" presId="urn:microsoft.com/office/officeart/2005/8/layout/list1"/>
    <dgm:cxn modelId="{AB47860F-05BE-43E6-900A-564D637C8E11}" type="presParOf" srcId="{263B2D30-CCAD-47D5-85D2-00827467794D}" destId="{50553044-B83E-470E-8A24-8E584E2F8141}" srcOrd="1" destOrd="0" presId="urn:microsoft.com/office/officeart/2005/8/layout/list1"/>
    <dgm:cxn modelId="{20321D2B-55C9-44CA-94B4-30B556857DD3}" type="presParOf" srcId="{263B2D30-CCAD-47D5-85D2-00827467794D}" destId="{9B2CA780-2D55-415D-A1C0-6B96FDFFBA94}" srcOrd="2" destOrd="0" presId="urn:microsoft.com/office/officeart/2005/8/layout/list1"/>
    <dgm:cxn modelId="{438F5898-59B5-4BFB-84B1-3086BCBC0A7C}" type="presParOf" srcId="{263B2D30-CCAD-47D5-85D2-00827467794D}" destId="{33C03548-4EE6-4CAB-A1D1-550C99F0A338}" srcOrd="3" destOrd="0" presId="urn:microsoft.com/office/officeart/2005/8/layout/list1"/>
    <dgm:cxn modelId="{2F6A4554-5F22-457F-8655-970E9B3DE82D}" type="presParOf" srcId="{263B2D30-CCAD-47D5-85D2-00827467794D}" destId="{DCD189C9-B7D5-4112-AD06-BCEEC3755796}" srcOrd="4" destOrd="0" presId="urn:microsoft.com/office/officeart/2005/8/layout/list1"/>
    <dgm:cxn modelId="{4DD4DD3C-6BA8-4EC7-9787-F56D540F1DCD}" type="presParOf" srcId="{DCD189C9-B7D5-4112-AD06-BCEEC3755796}" destId="{6C4B1C84-F7BD-4375-8CB3-246E02EF41A0}" srcOrd="0" destOrd="0" presId="urn:microsoft.com/office/officeart/2005/8/layout/list1"/>
    <dgm:cxn modelId="{922024B7-65C2-498E-93EF-F66553327EA4}" type="presParOf" srcId="{DCD189C9-B7D5-4112-AD06-BCEEC3755796}" destId="{C204DD76-C111-4B33-833E-7E8DF1D55CEF}" srcOrd="1" destOrd="0" presId="urn:microsoft.com/office/officeart/2005/8/layout/list1"/>
    <dgm:cxn modelId="{31D51042-0B0E-4D10-9B8F-153F7825E146}" type="presParOf" srcId="{263B2D30-CCAD-47D5-85D2-00827467794D}" destId="{87BC52A2-03DE-4F40-B573-B274B679EE42}" srcOrd="5" destOrd="0" presId="urn:microsoft.com/office/officeart/2005/8/layout/list1"/>
    <dgm:cxn modelId="{525D1CD8-D0F8-4593-8575-1F47B2433DBB}" type="presParOf" srcId="{263B2D30-CCAD-47D5-85D2-00827467794D}" destId="{48336509-BF9E-4665-8FAD-FCD6B4D87110}" srcOrd="6" destOrd="0" presId="urn:microsoft.com/office/officeart/2005/8/layout/list1"/>
    <dgm:cxn modelId="{8EAA13B1-01BF-4713-9FD7-AFC1CFEDA212}" type="presParOf" srcId="{263B2D30-CCAD-47D5-85D2-00827467794D}" destId="{5A20DEAA-34BC-4CF9-86B5-D20CB2E2E867}" srcOrd="7" destOrd="0" presId="urn:microsoft.com/office/officeart/2005/8/layout/list1"/>
    <dgm:cxn modelId="{6344315C-B355-4E71-97D4-83938780AF98}" type="presParOf" srcId="{263B2D30-CCAD-47D5-85D2-00827467794D}" destId="{B47EAE22-02E2-4C34-808E-5AD499BFEB25}" srcOrd="8" destOrd="0" presId="urn:microsoft.com/office/officeart/2005/8/layout/list1"/>
    <dgm:cxn modelId="{284E0CB1-0B05-42C6-B12E-9B1312670C82}" type="presParOf" srcId="{B47EAE22-02E2-4C34-808E-5AD499BFEB25}" destId="{71346B3B-F101-49EC-9098-67CCB8B02465}" srcOrd="0" destOrd="0" presId="urn:microsoft.com/office/officeart/2005/8/layout/list1"/>
    <dgm:cxn modelId="{81B18307-5745-4552-9829-B1DBD9C1D46E}" type="presParOf" srcId="{B47EAE22-02E2-4C34-808E-5AD499BFEB25}" destId="{1D0C63DA-C2D0-47C4-9292-8747858551CA}" srcOrd="1" destOrd="0" presId="urn:microsoft.com/office/officeart/2005/8/layout/list1"/>
    <dgm:cxn modelId="{3200B254-0D1F-49A8-A3D7-8A9FE0403517}" type="presParOf" srcId="{263B2D30-CCAD-47D5-85D2-00827467794D}" destId="{65D7F2D1-4030-40ED-BC31-CABF352704F2}" srcOrd="9" destOrd="0" presId="urn:microsoft.com/office/officeart/2005/8/layout/list1"/>
    <dgm:cxn modelId="{F358AABE-7813-4464-B13A-C26D2E7FB6AA}" type="presParOf" srcId="{263B2D30-CCAD-47D5-85D2-00827467794D}" destId="{CEC7321A-3ACB-41BF-A2A8-55F42A43F081}" srcOrd="10"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AB18E2-9C34-4A01-B71A-FF3042A60F0B}">
      <dsp:nvSpPr>
        <dsp:cNvPr id="0" name=""/>
        <dsp:cNvSpPr/>
      </dsp:nvSpPr>
      <dsp:spPr>
        <a:xfrm>
          <a:off x="0" y="1343902"/>
          <a:ext cx="7430723" cy="680400"/>
        </a:xfrm>
        <a:prstGeom prst="rect">
          <a:avLst/>
        </a:prstGeom>
        <a:solidFill>
          <a:schemeClr val="accent2">
            <a:alpha val="9000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ECB3B38-178E-46C5-8980-6CAD7056D690}">
      <dsp:nvSpPr>
        <dsp:cNvPr id="0" name=""/>
        <dsp:cNvSpPr/>
      </dsp:nvSpPr>
      <dsp:spPr>
        <a:xfrm>
          <a:off x="140265" y="113265"/>
          <a:ext cx="7103110" cy="1735714"/>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6605" tIns="0" rIns="196605" bIns="0" numCol="1" spcCol="1270" anchor="ctr" anchorCtr="0">
          <a:noAutofit/>
        </a:bodyPr>
        <a:lstStyle/>
        <a:p>
          <a:pPr marL="0" lvl="0" indent="0" algn="l" defTabSz="666750">
            <a:lnSpc>
              <a:spcPct val="90000"/>
            </a:lnSpc>
            <a:spcBef>
              <a:spcPct val="0"/>
            </a:spcBef>
            <a:spcAft>
              <a:spcPts val="400"/>
            </a:spcAft>
            <a:buNone/>
          </a:pPr>
          <a:r>
            <a:rPr lang="en-GB" sz="1500" b="1" kern="1200" dirty="0">
              <a:solidFill>
                <a:schemeClr val="accent2"/>
              </a:solidFill>
              <a:latin typeface="Abadi" panose="020B0604020104020204" pitchFamily="34" charset="0"/>
              <a:ea typeface="Calibri Light" panose="020F0302020204030204" pitchFamily="34" charset="0"/>
              <a:cs typeface="Calibri Light" panose="020F0302020204030204" pitchFamily="34" charset="0"/>
            </a:rPr>
            <a:t>1. Why I chose this tool</a:t>
          </a:r>
          <a:endParaRPr lang="en-GB" sz="1500" kern="1200" dirty="0">
            <a:solidFill>
              <a:schemeClr val="accent2"/>
            </a:solidFill>
            <a:latin typeface="Abadi" panose="020B0604020104020204" pitchFamily="34" charset="0"/>
            <a:ea typeface="Calibri Light" panose="020F0302020204030204" pitchFamily="34" charset="0"/>
            <a:cs typeface="Calibri Light" panose="020F0302020204030204" pitchFamily="34" charset="0"/>
          </a:endParaRPr>
        </a:p>
        <a:p>
          <a:pPr marL="0" lvl="0" indent="0" algn="just" defTabSz="666750">
            <a:lnSpc>
              <a:spcPct val="90000"/>
            </a:lnSpc>
            <a:spcBef>
              <a:spcPct val="0"/>
            </a:spcBef>
            <a:spcAft>
              <a:spcPct val="35000"/>
            </a:spcAft>
            <a:buNone/>
          </a:pPr>
          <a:r>
            <a:rPr lang="en-GB" sz="1200" kern="1200" dirty="0">
              <a:latin typeface="Calibri Light"/>
              <a:ea typeface="Calibri Light"/>
              <a:cs typeface="Calibri Light"/>
            </a:rPr>
            <a:t>I have chosen PowerPoint as it is a tool I have worked with in different occasions, at work and in college. According to Hashemi, et al (2012: 559 ) PowerPoint is used in the educational field to teach and present material in classes. The main reason for using it, is because I am quite familiar with, but I have not really used it recently and I would like to refresh my memory. It is a tool that I find  complex, where you can create charts, presentations, play with a large variety of text formats and colours and perfect for my task. What made me decide, was the possibility of creating a chart where I can insert in a clear manner the information that my scenario is asking me to illustrate, together with the rest of information that needs to be presented.</a:t>
          </a:r>
          <a:endParaRPr lang="en-GB" sz="1200" kern="1200" dirty="0"/>
        </a:p>
      </dsp:txBody>
      <dsp:txXfrm>
        <a:off x="224996" y="197996"/>
        <a:ext cx="6933648" cy="1566252"/>
      </dsp:txXfrm>
    </dsp:sp>
    <dsp:sp modelId="{5760031B-35D7-4356-ADE9-081BDCAD6F8D}">
      <dsp:nvSpPr>
        <dsp:cNvPr id="0" name=""/>
        <dsp:cNvSpPr/>
      </dsp:nvSpPr>
      <dsp:spPr>
        <a:xfrm>
          <a:off x="0" y="3289366"/>
          <a:ext cx="7430723" cy="680400"/>
        </a:xfrm>
        <a:prstGeom prst="rect">
          <a:avLst/>
        </a:prstGeom>
        <a:solidFill>
          <a:schemeClr val="accent2">
            <a:alpha val="9000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397E165-B56B-4F6C-8987-977906F19584}">
      <dsp:nvSpPr>
        <dsp:cNvPr id="0" name=""/>
        <dsp:cNvSpPr/>
      </dsp:nvSpPr>
      <dsp:spPr>
        <a:xfrm>
          <a:off x="164570" y="2322226"/>
          <a:ext cx="7054465" cy="142189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6605" tIns="0" rIns="196605" bIns="0" numCol="1" spcCol="1270" anchor="ctr" anchorCtr="0">
          <a:noAutofit/>
        </a:bodyPr>
        <a:lstStyle/>
        <a:p>
          <a:pPr marL="0" lvl="0" indent="0" algn="l" defTabSz="622300">
            <a:lnSpc>
              <a:spcPct val="90000"/>
            </a:lnSpc>
            <a:spcBef>
              <a:spcPct val="0"/>
            </a:spcBef>
            <a:spcAft>
              <a:spcPct val="35000"/>
            </a:spcAft>
            <a:buNone/>
          </a:pPr>
          <a:r>
            <a:rPr lang="en-GB" sz="1400" b="1" kern="1200" dirty="0">
              <a:solidFill>
                <a:schemeClr val="accent2"/>
              </a:solidFill>
              <a:latin typeface="Abadi" panose="020B0604020104020204" pitchFamily="34" charset="0"/>
              <a:ea typeface="Calibri Light" panose="020F0302020204030204" pitchFamily="34" charset="0"/>
              <a:cs typeface="Calibri Light" panose="020F0302020204030204" pitchFamily="34" charset="0"/>
            </a:rPr>
            <a:t>2. What information I have used</a:t>
          </a:r>
        </a:p>
        <a:p>
          <a:pPr marL="0" lvl="0" indent="0" algn="l" defTabSz="622300">
            <a:lnSpc>
              <a:spcPct val="90000"/>
            </a:lnSpc>
            <a:spcBef>
              <a:spcPct val="0"/>
            </a:spcBef>
            <a:spcAft>
              <a:spcPct val="35000"/>
            </a:spcAft>
            <a:buNone/>
          </a:pPr>
          <a:r>
            <a:rPr lang="en-GB" sz="1300" kern="1200" dirty="0">
              <a:latin typeface="Calibri Light" panose="020F0302020204030204" pitchFamily="34" charset="0"/>
              <a:ea typeface="Calibri Light" panose="020F0302020204030204" pitchFamily="34" charset="0"/>
              <a:cs typeface="Calibri Light" panose="020F0302020204030204" pitchFamily="34" charset="0"/>
            </a:rPr>
            <a:t>I have used the information the scenario I have chosen instructed me to utilise, more specifically the number of feedback in each category. </a:t>
          </a:r>
        </a:p>
      </dsp:txBody>
      <dsp:txXfrm>
        <a:off x="233981" y="2391637"/>
        <a:ext cx="6915643" cy="1283073"/>
      </dsp:txXfrm>
    </dsp:sp>
    <dsp:sp modelId="{CECEB40C-794A-44A1-A424-FF5E3A6AB462}">
      <dsp:nvSpPr>
        <dsp:cNvPr id="0" name=""/>
        <dsp:cNvSpPr/>
      </dsp:nvSpPr>
      <dsp:spPr>
        <a:xfrm>
          <a:off x="0" y="5080960"/>
          <a:ext cx="7430723" cy="680400"/>
        </a:xfrm>
        <a:prstGeom prst="rect">
          <a:avLst/>
        </a:prstGeom>
        <a:solidFill>
          <a:schemeClr val="accent2">
            <a:alpha val="9000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30B6140-5E6A-4F08-9E29-01CEC1872C82}">
      <dsp:nvSpPr>
        <dsp:cNvPr id="0" name=""/>
        <dsp:cNvSpPr/>
      </dsp:nvSpPr>
      <dsp:spPr>
        <a:xfrm>
          <a:off x="180796" y="4145013"/>
          <a:ext cx="6955766" cy="142328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6605" tIns="0" rIns="196605" bIns="0" numCol="1" spcCol="1270" anchor="ctr" anchorCtr="0">
          <a:noAutofit/>
        </a:bodyPr>
        <a:lstStyle/>
        <a:p>
          <a:pPr marL="0" lvl="0" indent="0" algn="l" defTabSz="622300">
            <a:lnSpc>
              <a:spcPct val="90000"/>
            </a:lnSpc>
            <a:spcBef>
              <a:spcPct val="0"/>
            </a:spcBef>
            <a:spcAft>
              <a:spcPct val="35000"/>
            </a:spcAft>
            <a:buFont typeface="Calibri Light" panose="020F0302020204030204" pitchFamily="34" charset="0"/>
            <a:buNone/>
          </a:pPr>
          <a:r>
            <a:rPr lang="en-GB" sz="1400" b="1" kern="1200" dirty="0">
              <a:solidFill>
                <a:schemeClr val="accent2"/>
              </a:solidFill>
              <a:latin typeface="Abadi" panose="020B0604020104020204" pitchFamily="34" charset="0"/>
              <a:ea typeface="Calibri Light" panose="020F0302020204030204" pitchFamily="34" charset="0"/>
              <a:cs typeface="Calibri Light" panose="020F0302020204030204" pitchFamily="34" charset="0"/>
            </a:rPr>
            <a:t>3. How I created my artefact</a:t>
          </a:r>
        </a:p>
        <a:p>
          <a:pPr marL="0" lvl="0" indent="0" algn="just" defTabSz="622300">
            <a:lnSpc>
              <a:spcPct val="90000"/>
            </a:lnSpc>
            <a:spcBef>
              <a:spcPct val="0"/>
            </a:spcBef>
            <a:spcAft>
              <a:spcPct val="35000"/>
            </a:spcAft>
            <a:buFont typeface="Calibri Light" panose="020F0302020204030204" pitchFamily="34" charset="0"/>
            <a:buNone/>
          </a:pPr>
          <a:r>
            <a:rPr lang="en-GB" sz="1300" kern="1200" dirty="0">
              <a:latin typeface="Calibri Light" panose="020F0302020204030204" pitchFamily="34" charset="0"/>
              <a:ea typeface="Calibri Light" panose="020F0302020204030204" pitchFamily="34" charset="0"/>
              <a:cs typeface="Calibri Light" panose="020F0302020204030204" pitchFamily="34" charset="0"/>
            </a:rPr>
            <a:t>I have started by creating all slides that I need to use for my artefact. </a:t>
          </a:r>
          <a:r>
            <a:rPr lang="en-GB" sz="1300" kern="1200" dirty="0">
              <a:latin typeface="Calibri Light"/>
              <a:ea typeface="Calibri Light"/>
              <a:cs typeface="Calibri Light"/>
            </a:rPr>
            <a:t>I have changed the format of the text in all the slides, as I have noticed the default format was not fitting the type of artefact I wanted to create. </a:t>
          </a:r>
          <a:r>
            <a:rPr lang="en-GB" sz="1300" kern="1200" dirty="0">
              <a:latin typeface="Calibri Light" panose="020F0302020204030204" pitchFamily="34" charset="0"/>
              <a:ea typeface="Calibri Light" panose="020F0302020204030204" pitchFamily="34" charset="0"/>
              <a:cs typeface="Calibri Light" panose="020F0302020204030204" pitchFamily="34" charset="0"/>
            </a:rPr>
            <a:t>The headlines were too simple as well, so I decided to change the colours, add a glow or a shadow. I inserted a picture of a gym and different coloured shapes on top of it to create my design and make it reflect my scenario. I had also added SmartArt lists in my slides to make it look more organised and had typed the decision and iteration log inside.</a:t>
          </a:r>
          <a:endParaRPr lang="en-GB" sz="1300" kern="1200" dirty="0"/>
        </a:p>
      </dsp:txBody>
      <dsp:txXfrm>
        <a:off x="250275" y="4214492"/>
        <a:ext cx="6816808" cy="128432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2CA780-2D55-415D-A1C0-6B96FDFFBA94}">
      <dsp:nvSpPr>
        <dsp:cNvPr id="0" name=""/>
        <dsp:cNvSpPr/>
      </dsp:nvSpPr>
      <dsp:spPr>
        <a:xfrm>
          <a:off x="0" y="572705"/>
          <a:ext cx="7410305" cy="1209600"/>
        </a:xfrm>
        <a:prstGeom prst="rect">
          <a:avLst/>
        </a:prstGeom>
        <a:solidFill>
          <a:schemeClr val="accent2">
            <a:alpha val="9000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570A6AD-586C-4716-9F3F-934527CAFBDD}">
      <dsp:nvSpPr>
        <dsp:cNvPr id="0" name=""/>
        <dsp:cNvSpPr/>
      </dsp:nvSpPr>
      <dsp:spPr>
        <a:xfrm>
          <a:off x="170803" y="0"/>
          <a:ext cx="7056314" cy="151726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6064" tIns="0" rIns="196064" bIns="0" numCol="1" spcCol="1270" anchor="ctr" anchorCtr="0">
          <a:noAutofit/>
        </a:bodyPr>
        <a:lstStyle/>
        <a:p>
          <a:pPr marL="0" lvl="0" indent="0" algn="l" defTabSz="577850">
            <a:lnSpc>
              <a:spcPct val="90000"/>
            </a:lnSpc>
            <a:spcBef>
              <a:spcPct val="0"/>
            </a:spcBef>
            <a:spcAft>
              <a:spcPts val="600"/>
            </a:spcAft>
            <a:buNone/>
          </a:pPr>
          <a:r>
            <a:rPr lang="en-GB" sz="1400" b="1" kern="1200" dirty="0">
              <a:solidFill>
                <a:schemeClr val="accent2"/>
              </a:solidFill>
              <a:latin typeface="Abadi" panose="020B0604020104020204" pitchFamily="34" charset="0"/>
              <a:ea typeface="Calibri Light" panose="020F0302020204030204" pitchFamily="34" charset="0"/>
              <a:cs typeface="Calibri Light" panose="020F0302020204030204" pitchFamily="34" charset="0"/>
            </a:rPr>
            <a:t>4. What changes I made</a:t>
          </a:r>
        </a:p>
        <a:p>
          <a:pPr marL="0" lvl="0" indent="0" algn="just" defTabSz="577850">
            <a:lnSpc>
              <a:spcPct val="100000"/>
            </a:lnSpc>
            <a:spcBef>
              <a:spcPct val="0"/>
            </a:spcBef>
            <a:spcAft>
              <a:spcPct val="35000"/>
            </a:spcAft>
            <a:buNone/>
          </a:pPr>
          <a:r>
            <a:rPr lang="en-GB" sz="1200" kern="1200" dirty="0">
              <a:latin typeface="Calibri Light" panose="020F0302020204030204" pitchFamily="34" charset="0"/>
              <a:ea typeface="Calibri Light" panose="020F0302020204030204" pitchFamily="34" charset="0"/>
              <a:cs typeface="Calibri Light" panose="020F0302020204030204" pitchFamily="34" charset="0"/>
            </a:rPr>
            <a:t>I noticed that on slide n°2 the text was too long to fit, so I decided to create an additional slide. I had constantly changed the text, as every time I read it, I could find a better way to express myself. I made the decision to change the colours of my pie chart, as it looked very confusing due to the wrong colour choices. I also redesigned the slides of my artefact as they looked very plain and wanted something more colourful and alive. Initially the background of my 1</a:t>
          </a:r>
          <a:r>
            <a:rPr lang="en-GB" sz="1200" kern="1200" baseline="30000" dirty="0">
              <a:latin typeface="Calibri Light" panose="020F0302020204030204" pitchFamily="34" charset="0"/>
              <a:ea typeface="Calibri Light" panose="020F0302020204030204" pitchFamily="34" charset="0"/>
              <a:cs typeface="Calibri Light" panose="020F0302020204030204" pitchFamily="34" charset="0"/>
            </a:rPr>
            <a:t>st</a:t>
          </a:r>
          <a:r>
            <a:rPr lang="en-GB" sz="1200" kern="1200" dirty="0">
              <a:latin typeface="Calibri Light" panose="020F0302020204030204" pitchFamily="34" charset="0"/>
              <a:ea typeface="Calibri Light" panose="020F0302020204030204" pitchFamily="34" charset="0"/>
              <a:cs typeface="Calibri Light" panose="020F0302020204030204" pitchFamily="34" charset="0"/>
            </a:rPr>
            <a:t> and 4</a:t>
          </a:r>
          <a:r>
            <a:rPr lang="en-GB" sz="1200" kern="1200" baseline="30000" dirty="0">
              <a:latin typeface="Calibri Light" panose="020F0302020204030204" pitchFamily="34" charset="0"/>
              <a:ea typeface="Calibri Light" panose="020F0302020204030204" pitchFamily="34" charset="0"/>
              <a:cs typeface="Calibri Light" panose="020F0302020204030204" pitchFamily="34" charset="0"/>
            </a:rPr>
            <a:t>th</a:t>
          </a:r>
          <a:r>
            <a:rPr lang="en-GB" sz="1200" kern="1200" dirty="0">
              <a:latin typeface="Calibri Light" panose="020F0302020204030204" pitchFamily="34" charset="0"/>
              <a:ea typeface="Calibri Light" panose="020F0302020204030204" pitchFamily="34" charset="0"/>
              <a:cs typeface="Calibri Light" panose="020F0302020204030204" pitchFamily="34" charset="0"/>
            </a:rPr>
            <a:t> slides was white and noticed they would not exactly fit the type of design I had created, so I changed it to a pattern filled background. </a:t>
          </a:r>
        </a:p>
      </dsp:txBody>
      <dsp:txXfrm>
        <a:off x="244870" y="74067"/>
        <a:ext cx="6908180" cy="1369132"/>
      </dsp:txXfrm>
    </dsp:sp>
    <dsp:sp modelId="{48336509-BF9E-4665-8FAD-FCD6B4D87110}">
      <dsp:nvSpPr>
        <dsp:cNvPr id="0" name=""/>
        <dsp:cNvSpPr/>
      </dsp:nvSpPr>
      <dsp:spPr>
        <a:xfrm>
          <a:off x="0" y="2889809"/>
          <a:ext cx="7410305" cy="1209600"/>
        </a:xfrm>
        <a:prstGeom prst="rect">
          <a:avLst/>
        </a:prstGeom>
        <a:solidFill>
          <a:schemeClr val="accent2">
            <a:alpha val="9000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204DD76-C111-4B33-833E-7E8DF1D55CEF}">
      <dsp:nvSpPr>
        <dsp:cNvPr id="0" name=""/>
        <dsp:cNvSpPr/>
      </dsp:nvSpPr>
      <dsp:spPr>
        <a:xfrm>
          <a:off x="189897" y="2517151"/>
          <a:ext cx="7056314" cy="141696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6064" tIns="0" rIns="196064" bIns="0" numCol="1" spcCol="1270" anchor="ctr" anchorCtr="0">
          <a:noAutofit/>
        </a:bodyPr>
        <a:lstStyle/>
        <a:p>
          <a:pPr marL="0" lvl="0" indent="0" algn="l" defTabSz="622300">
            <a:lnSpc>
              <a:spcPct val="90000"/>
            </a:lnSpc>
            <a:spcBef>
              <a:spcPct val="0"/>
            </a:spcBef>
            <a:spcAft>
              <a:spcPct val="35000"/>
            </a:spcAft>
            <a:buNone/>
          </a:pPr>
          <a:r>
            <a:rPr lang="en-GB" sz="1400" b="1" kern="1200" dirty="0">
              <a:solidFill>
                <a:schemeClr val="accent2"/>
              </a:solidFill>
              <a:latin typeface="Abadi" panose="020B0604020104020204" pitchFamily="34" charset="0"/>
              <a:ea typeface="Calibri Light" panose="020F0302020204030204" pitchFamily="34" charset="0"/>
              <a:cs typeface="Calibri Light" panose="020F0302020204030204" pitchFamily="34" charset="0"/>
            </a:rPr>
            <a:t>5. Feedback I used</a:t>
          </a:r>
        </a:p>
        <a:p>
          <a:pPr marL="0" lvl="0" indent="0" algn="l" defTabSz="622300">
            <a:lnSpc>
              <a:spcPct val="90000"/>
            </a:lnSpc>
            <a:spcBef>
              <a:spcPct val="0"/>
            </a:spcBef>
            <a:spcAft>
              <a:spcPts val="0"/>
            </a:spcAft>
            <a:buNone/>
          </a:pPr>
          <a:r>
            <a:rPr lang="en-GB" sz="1300" kern="1200" dirty="0">
              <a:latin typeface="Calibri Light" panose="020F0302020204030204" pitchFamily="34" charset="0"/>
              <a:ea typeface="Calibri Light" panose="020F0302020204030204" pitchFamily="34" charset="0"/>
              <a:cs typeface="Calibri Light" panose="020F0302020204030204" pitchFamily="34" charset="0"/>
            </a:rPr>
            <a:t>I had been advised that my artefact needs to have between 600 and 800 words in total, something I was not aware of before. </a:t>
          </a:r>
          <a:r>
            <a:rPr lang="en-GB" sz="1300" kern="1200" dirty="0">
              <a:latin typeface="Calibri Light"/>
              <a:ea typeface="Calibri Light"/>
              <a:cs typeface="Calibri Light"/>
            </a:rPr>
            <a:t>My lecturer also advised me that references need to be added to my presentation which was not clear from the assignment brief. </a:t>
          </a:r>
        </a:p>
        <a:p>
          <a:pPr marL="0" lvl="0" indent="0" algn="l" defTabSz="622300">
            <a:lnSpc>
              <a:spcPct val="90000"/>
            </a:lnSpc>
            <a:spcBef>
              <a:spcPct val="0"/>
            </a:spcBef>
            <a:spcAft>
              <a:spcPts val="0"/>
            </a:spcAft>
            <a:buNone/>
          </a:pPr>
          <a:r>
            <a:rPr lang="en-GB" sz="1300" kern="1200" dirty="0">
              <a:latin typeface="Calibri Light" panose="020F0302020204030204" pitchFamily="34" charset="0"/>
              <a:ea typeface="Calibri Light" panose="020F0302020204030204" pitchFamily="34" charset="0"/>
              <a:cs typeface="Calibri Light" panose="020F0302020204030204" pitchFamily="34" charset="0"/>
            </a:rPr>
            <a:t>Another useful feedback was to paraphrase my in-text citation, as initially I had quoted it.</a:t>
          </a:r>
        </a:p>
      </dsp:txBody>
      <dsp:txXfrm>
        <a:off x="259067" y="2586321"/>
        <a:ext cx="6917974" cy="1278620"/>
      </dsp:txXfrm>
    </dsp:sp>
    <dsp:sp modelId="{CEC7321A-3ACB-41BF-A2A8-55F42A43F081}">
      <dsp:nvSpPr>
        <dsp:cNvPr id="0" name=""/>
        <dsp:cNvSpPr/>
      </dsp:nvSpPr>
      <dsp:spPr>
        <a:xfrm>
          <a:off x="0" y="5230956"/>
          <a:ext cx="7410305" cy="1209600"/>
        </a:xfrm>
        <a:prstGeom prst="rect">
          <a:avLst/>
        </a:prstGeom>
        <a:solidFill>
          <a:schemeClr val="accent2">
            <a:alpha val="9000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D0C63DA-C2D0-47C4-9292-8747858551CA}">
      <dsp:nvSpPr>
        <dsp:cNvPr id="0" name=""/>
        <dsp:cNvSpPr/>
      </dsp:nvSpPr>
      <dsp:spPr>
        <a:xfrm>
          <a:off x="222758" y="4758053"/>
          <a:ext cx="7056314" cy="141696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6064" tIns="0" rIns="196064" bIns="0" numCol="1" spcCol="1270" anchor="ctr" anchorCtr="0">
          <a:noAutofit/>
        </a:bodyPr>
        <a:lstStyle/>
        <a:p>
          <a:pPr marL="0" lvl="0" indent="0" algn="l" defTabSz="622300">
            <a:lnSpc>
              <a:spcPct val="90000"/>
            </a:lnSpc>
            <a:spcBef>
              <a:spcPct val="0"/>
            </a:spcBef>
            <a:spcAft>
              <a:spcPct val="35000"/>
            </a:spcAft>
            <a:buNone/>
          </a:pPr>
          <a:r>
            <a:rPr lang="en-GB" sz="1400" b="1" kern="1200" dirty="0">
              <a:solidFill>
                <a:schemeClr val="accent2"/>
              </a:solidFill>
              <a:latin typeface="Abadi" panose="020B0604020104020204" pitchFamily="34" charset="0"/>
              <a:ea typeface="Calibri Light" panose="020F0302020204030204" pitchFamily="34" charset="0"/>
              <a:cs typeface="Calibri Light" panose="020F0302020204030204" pitchFamily="34" charset="0"/>
            </a:rPr>
            <a:t>6. Final explanation</a:t>
          </a:r>
        </a:p>
        <a:p>
          <a:pPr marL="0" lvl="0" indent="0" algn="l" defTabSz="622300">
            <a:lnSpc>
              <a:spcPct val="90000"/>
            </a:lnSpc>
            <a:spcBef>
              <a:spcPct val="0"/>
            </a:spcBef>
            <a:spcAft>
              <a:spcPct val="35000"/>
            </a:spcAft>
            <a:buNone/>
          </a:pPr>
          <a:r>
            <a:rPr lang="en-GB" sz="1300" kern="1200" dirty="0">
              <a:latin typeface="Calibri Light" panose="020F0302020204030204" pitchFamily="34" charset="0"/>
              <a:ea typeface="Calibri Light" panose="020F0302020204030204" pitchFamily="34" charset="0"/>
              <a:cs typeface="Calibri Light" panose="020F0302020204030204" pitchFamily="34" charset="0"/>
            </a:rPr>
            <a:t>This artefact will help Hasan to better visualise how the gym users feel about River Fitness. As the percentage of people feeling either not satisfied or neutral is quite high, he could investigate further and get additional information from these specific customers and start working with the constructive feedback received. </a:t>
          </a:r>
          <a:endParaRPr lang="en-GB" sz="1300" kern="1200" dirty="0"/>
        </a:p>
      </dsp:txBody>
      <dsp:txXfrm>
        <a:off x="291928" y="4827223"/>
        <a:ext cx="6917974" cy="127862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164394A-7138-4F97-B44D-BE1D5C096831}" type="datetimeFigureOut">
              <a:rPr lang="en-GB" smtClean="0"/>
              <a:t>25/07/2026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467A4DB-6B59-46D0-9B09-D294B6D54D8D}" type="slidenum">
              <a:rPr lang="en-GB" smtClean="0"/>
              <a:t>‹#›</a:t>
            </a:fld>
            <a:endParaRPr lang="en-GB"/>
          </a:p>
        </p:txBody>
      </p:sp>
    </p:spTree>
    <p:extLst>
      <p:ext uri="{BB962C8B-B14F-4D97-AF65-F5344CB8AC3E}">
        <p14:creationId xmlns:p14="http://schemas.microsoft.com/office/powerpoint/2010/main" val="31651620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DS Scenario n°2</a:t>
            </a:r>
          </a:p>
          <a:p>
            <a:endParaRPr lang="en-GB" dirty="0"/>
          </a:p>
        </p:txBody>
      </p:sp>
      <p:sp>
        <p:nvSpPr>
          <p:cNvPr id="4" name="Slide Number Placeholder 3"/>
          <p:cNvSpPr>
            <a:spLocks noGrp="1"/>
          </p:cNvSpPr>
          <p:nvPr>
            <p:ph type="sldNum" sz="quarter" idx="5"/>
          </p:nvPr>
        </p:nvSpPr>
        <p:spPr/>
        <p:txBody>
          <a:bodyPr/>
          <a:lstStyle/>
          <a:p>
            <a:fld id="{2467A4DB-6B59-46D0-9B09-D294B6D54D8D}" type="slidenum">
              <a:rPr lang="en-GB" smtClean="0"/>
              <a:t>4</a:t>
            </a:fld>
            <a:endParaRPr lang="en-GB"/>
          </a:p>
        </p:txBody>
      </p:sp>
    </p:spTree>
    <p:extLst>
      <p:ext uri="{BB962C8B-B14F-4D97-AF65-F5344CB8AC3E}">
        <p14:creationId xmlns:p14="http://schemas.microsoft.com/office/powerpoint/2010/main" val="14235937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C3E1D-3D34-4455-1A75-29E651FED36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B4FF69C9-B83A-F9A2-3AF0-47E7BCEAC67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7C654803-CEDF-589E-5BFB-DC58A2AD2CDD}"/>
              </a:ext>
            </a:extLst>
          </p:cNvPr>
          <p:cNvSpPr>
            <a:spLocks noGrp="1"/>
          </p:cNvSpPr>
          <p:nvPr>
            <p:ph type="dt" sz="half" idx="10"/>
          </p:nvPr>
        </p:nvSpPr>
        <p:spPr/>
        <p:txBody>
          <a:bodyPr/>
          <a:lstStyle/>
          <a:p>
            <a:fld id="{D1BF9935-D3BF-4C0A-A287-043276ABA7F8}" type="datetimeFigureOut">
              <a:rPr lang="en-GB" smtClean="0"/>
              <a:t>25/07/2026</a:t>
            </a:fld>
            <a:endParaRPr lang="en-GB"/>
          </a:p>
        </p:txBody>
      </p:sp>
      <p:sp>
        <p:nvSpPr>
          <p:cNvPr id="5" name="Footer Placeholder 4">
            <a:extLst>
              <a:ext uri="{FF2B5EF4-FFF2-40B4-BE49-F238E27FC236}">
                <a16:creationId xmlns:a16="http://schemas.microsoft.com/office/drawing/2014/main" id="{ADD5DCA3-2A64-BC80-01E6-5B55CCA7E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5A2D19-E094-130F-09BD-9ED2D7BD3897}"/>
              </a:ext>
            </a:extLst>
          </p:cNvPr>
          <p:cNvSpPr>
            <a:spLocks noGrp="1"/>
          </p:cNvSpPr>
          <p:nvPr>
            <p:ph type="sldNum" sz="quarter" idx="12"/>
          </p:nvPr>
        </p:nvSpPr>
        <p:spPr/>
        <p:txBody>
          <a:bodyPr/>
          <a:lstStyle/>
          <a:p>
            <a:fld id="{74E58569-CF2A-4F33-852F-CF12527E3AD8}" type="slidenum">
              <a:rPr lang="en-GB" smtClean="0"/>
              <a:t>‹#›</a:t>
            </a:fld>
            <a:endParaRPr lang="en-GB"/>
          </a:p>
        </p:txBody>
      </p:sp>
    </p:spTree>
    <p:extLst>
      <p:ext uri="{BB962C8B-B14F-4D97-AF65-F5344CB8AC3E}">
        <p14:creationId xmlns:p14="http://schemas.microsoft.com/office/powerpoint/2010/main" val="30503885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8363C5-454F-50B5-031E-02187EC8BE0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12FE512-561D-EE94-F774-71E0065DBC2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A80355D-6164-8AC8-A136-548043CC796D}"/>
              </a:ext>
            </a:extLst>
          </p:cNvPr>
          <p:cNvSpPr>
            <a:spLocks noGrp="1"/>
          </p:cNvSpPr>
          <p:nvPr>
            <p:ph type="dt" sz="half" idx="10"/>
          </p:nvPr>
        </p:nvSpPr>
        <p:spPr/>
        <p:txBody>
          <a:bodyPr/>
          <a:lstStyle/>
          <a:p>
            <a:fld id="{D1BF9935-D3BF-4C0A-A287-043276ABA7F8}" type="datetimeFigureOut">
              <a:rPr lang="en-GB" smtClean="0"/>
              <a:t>25/07/2026</a:t>
            </a:fld>
            <a:endParaRPr lang="en-GB"/>
          </a:p>
        </p:txBody>
      </p:sp>
      <p:sp>
        <p:nvSpPr>
          <p:cNvPr id="5" name="Footer Placeholder 4">
            <a:extLst>
              <a:ext uri="{FF2B5EF4-FFF2-40B4-BE49-F238E27FC236}">
                <a16:creationId xmlns:a16="http://schemas.microsoft.com/office/drawing/2014/main" id="{278D9764-3B61-A2B2-30BC-0A2D1A65C5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DAE2B7-D561-58A0-CDDA-1763C7119670}"/>
              </a:ext>
            </a:extLst>
          </p:cNvPr>
          <p:cNvSpPr>
            <a:spLocks noGrp="1"/>
          </p:cNvSpPr>
          <p:nvPr>
            <p:ph type="sldNum" sz="quarter" idx="12"/>
          </p:nvPr>
        </p:nvSpPr>
        <p:spPr/>
        <p:txBody>
          <a:bodyPr/>
          <a:lstStyle/>
          <a:p>
            <a:fld id="{74E58569-CF2A-4F33-852F-CF12527E3AD8}" type="slidenum">
              <a:rPr lang="en-GB" smtClean="0"/>
              <a:t>‹#›</a:t>
            </a:fld>
            <a:endParaRPr lang="en-GB"/>
          </a:p>
        </p:txBody>
      </p:sp>
    </p:spTree>
    <p:extLst>
      <p:ext uri="{BB962C8B-B14F-4D97-AF65-F5344CB8AC3E}">
        <p14:creationId xmlns:p14="http://schemas.microsoft.com/office/powerpoint/2010/main" val="31738034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8F59A-8E25-CC5E-7EFD-0D689FA0BA84}"/>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CEEFA7BA-BB6C-529D-7810-29941D3FDC9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1745E31-CCCB-7DF1-808F-DB8CD384A35D}"/>
              </a:ext>
            </a:extLst>
          </p:cNvPr>
          <p:cNvSpPr>
            <a:spLocks noGrp="1"/>
          </p:cNvSpPr>
          <p:nvPr>
            <p:ph type="dt" sz="half" idx="10"/>
          </p:nvPr>
        </p:nvSpPr>
        <p:spPr/>
        <p:txBody>
          <a:bodyPr/>
          <a:lstStyle/>
          <a:p>
            <a:fld id="{D1BF9935-D3BF-4C0A-A287-043276ABA7F8}" type="datetimeFigureOut">
              <a:rPr lang="en-GB" smtClean="0"/>
              <a:t>25/07/2026</a:t>
            </a:fld>
            <a:endParaRPr lang="en-GB"/>
          </a:p>
        </p:txBody>
      </p:sp>
      <p:sp>
        <p:nvSpPr>
          <p:cNvPr id="5" name="Footer Placeholder 4">
            <a:extLst>
              <a:ext uri="{FF2B5EF4-FFF2-40B4-BE49-F238E27FC236}">
                <a16:creationId xmlns:a16="http://schemas.microsoft.com/office/drawing/2014/main" id="{0B6F2664-FD14-5110-ADA0-D1C0CE0852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C956A6-C768-72EA-0258-3588E1507767}"/>
              </a:ext>
            </a:extLst>
          </p:cNvPr>
          <p:cNvSpPr>
            <a:spLocks noGrp="1"/>
          </p:cNvSpPr>
          <p:nvPr>
            <p:ph type="sldNum" sz="quarter" idx="12"/>
          </p:nvPr>
        </p:nvSpPr>
        <p:spPr/>
        <p:txBody>
          <a:bodyPr/>
          <a:lstStyle/>
          <a:p>
            <a:fld id="{74E58569-CF2A-4F33-852F-CF12527E3AD8}" type="slidenum">
              <a:rPr lang="en-GB" smtClean="0"/>
              <a:t>‹#›</a:t>
            </a:fld>
            <a:endParaRPr lang="en-GB"/>
          </a:p>
        </p:txBody>
      </p:sp>
    </p:spTree>
    <p:extLst>
      <p:ext uri="{BB962C8B-B14F-4D97-AF65-F5344CB8AC3E}">
        <p14:creationId xmlns:p14="http://schemas.microsoft.com/office/powerpoint/2010/main" val="12213078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A9324-44D5-B17F-8E2B-8F85DAC4A83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A3ACDD6-7BBA-B47C-F73C-293225C288A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93EEFD26-E72F-4CB3-4F94-66ADA2909A5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A2719E5E-6E74-E91D-AE7B-ADA2D8DBA6AF}"/>
              </a:ext>
            </a:extLst>
          </p:cNvPr>
          <p:cNvSpPr>
            <a:spLocks noGrp="1"/>
          </p:cNvSpPr>
          <p:nvPr>
            <p:ph type="dt" sz="half" idx="10"/>
          </p:nvPr>
        </p:nvSpPr>
        <p:spPr/>
        <p:txBody>
          <a:bodyPr/>
          <a:lstStyle/>
          <a:p>
            <a:fld id="{D1BF9935-D3BF-4C0A-A287-043276ABA7F8}" type="datetimeFigureOut">
              <a:rPr lang="en-GB" smtClean="0"/>
              <a:t>25/07/2026</a:t>
            </a:fld>
            <a:endParaRPr lang="en-GB"/>
          </a:p>
        </p:txBody>
      </p:sp>
      <p:sp>
        <p:nvSpPr>
          <p:cNvPr id="6" name="Footer Placeholder 5">
            <a:extLst>
              <a:ext uri="{FF2B5EF4-FFF2-40B4-BE49-F238E27FC236}">
                <a16:creationId xmlns:a16="http://schemas.microsoft.com/office/drawing/2014/main" id="{E865DEB8-3D05-C5C1-DE15-0AAB4F6E0A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DDBC5C1-6FFB-CDBF-DB89-47D2FAAE786D}"/>
              </a:ext>
            </a:extLst>
          </p:cNvPr>
          <p:cNvSpPr>
            <a:spLocks noGrp="1"/>
          </p:cNvSpPr>
          <p:nvPr>
            <p:ph type="sldNum" sz="quarter" idx="12"/>
          </p:nvPr>
        </p:nvSpPr>
        <p:spPr/>
        <p:txBody>
          <a:bodyPr/>
          <a:lstStyle/>
          <a:p>
            <a:fld id="{74E58569-CF2A-4F33-852F-CF12527E3AD8}" type="slidenum">
              <a:rPr lang="en-GB" smtClean="0"/>
              <a:t>‹#›</a:t>
            </a:fld>
            <a:endParaRPr lang="en-GB"/>
          </a:p>
        </p:txBody>
      </p:sp>
    </p:spTree>
    <p:extLst>
      <p:ext uri="{BB962C8B-B14F-4D97-AF65-F5344CB8AC3E}">
        <p14:creationId xmlns:p14="http://schemas.microsoft.com/office/powerpoint/2010/main" val="9997157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87AB32-B9D2-D605-E085-921AB12E7B79}"/>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B988B422-A83D-25CC-DB8C-5ABC79517FD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BE12056-0BC7-F7AB-EE18-37BCDF52F12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C87096BE-7234-F3C7-08A1-DE2D166C75A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D3D5FBE-5751-BEAF-6D7F-D111DA46087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BEDE883E-2770-481A-A53C-1BB10EC1AFD6}"/>
              </a:ext>
            </a:extLst>
          </p:cNvPr>
          <p:cNvSpPr>
            <a:spLocks noGrp="1"/>
          </p:cNvSpPr>
          <p:nvPr>
            <p:ph type="dt" sz="half" idx="10"/>
          </p:nvPr>
        </p:nvSpPr>
        <p:spPr/>
        <p:txBody>
          <a:bodyPr/>
          <a:lstStyle/>
          <a:p>
            <a:fld id="{D1BF9935-D3BF-4C0A-A287-043276ABA7F8}" type="datetimeFigureOut">
              <a:rPr lang="en-GB" smtClean="0"/>
              <a:t>25/07/2026</a:t>
            </a:fld>
            <a:endParaRPr lang="en-GB"/>
          </a:p>
        </p:txBody>
      </p:sp>
      <p:sp>
        <p:nvSpPr>
          <p:cNvPr id="8" name="Footer Placeholder 7">
            <a:extLst>
              <a:ext uri="{FF2B5EF4-FFF2-40B4-BE49-F238E27FC236}">
                <a16:creationId xmlns:a16="http://schemas.microsoft.com/office/drawing/2014/main" id="{1CF25A41-8EBD-3163-2C00-2449EDD8FB3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84088A6-46D0-3D52-A678-2F481FE158EF}"/>
              </a:ext>
            </a:extLst>
          </p:cNvPr>
          <p:cNvSpPr>
            <a:spLocks noGrp="1"/>
          </p:cNvSpPr>
          <p:nvPr>
            <p:ph type="sldNum" sz="quarter" idx="12"/>
          </p:nvPr>
        </p:nvSpPr>
        <p:spPr/>
        <p:txBody>
          <a:bodyPr/>
          <a:lstStyle/>
          <a:p>
            <a:fld id="{74E58569-CF2A-4F33-852F-CF12527E3AD8}" type="slidenum">
              <a:rPr lang="en-GB" smtClean="0"/>
              <a:t>‹#›</a:t>
            </a:fld>
            <a:endParaRPr lang="en-GB"/>
          </a:p>
        </p:txBody>
      </p:sp>
    </p:spTree>
    <p:extLst>
      <p:ext uri="{BB962C8B-B14F-4D97-AF65-F5344CB8AC3E}">
        <p14:creationId xmlns:p14="http://schemas.microsoft.com/office/powerpoint/2010/main" val="23001303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F21FE4-3C70-3C1C-77C3-7DEB0DC25A2F}"/>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35BA86CE-4D57-8765-C8CA-C049FA57A76E}"/>
              </a:ext>
            </a:extLst>
          </p:cNvPr>
          <p:cNvSpPr>
            <a:spLocks noGrp="1"/>
          </p:cNvSpPr>
          <p:nvPr>
            <p:ph type="dt" sz="half" idx="10"/>
          </p:nvPr>
        </p:nvSpPr>
        <p:spPr/>
        <p:txBody>
          <a:bodyPr/>
          <a:lstStyle/>
          <a:p>
            <a:fld id="{D1BF9935-D3BF-4C0A-A287-043276ABA7F8}" type="datetimeFigureOut">
              <a:rPr lang="en-GB" smtClean="0"/>
              <a:t>25/07/2026</a:t>
            </a:fld>
            <a:endParaRPr lang="en-GB"/>
          </a:p>
        </p:txBody>
      </p:sp>
      <p:sp>
        <p:nvSpPr>
          <p:cNvPr id="4" name="Footer Placeholder 3">
            <a:extLst>
              <a:ext uri="{FF2B5EF4-FFF2-40B4-BE49-F238E27FC236}">
                <a16:creationId xmlns:a16="http://schemas.microsoft.com/office/drawing/2014/main" id="{B36161F3-42AC-254A-5428-09AD0704A70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280DEFB-E9B2-C288-F2F9-6C8B160BF5C1}"/>
              </a:ext>
            </a:extLst>
          </p:cNvPr>
          <p:cNvSpPr>
            <a:spLocks noGrp="1"/>
          </p:cNvSpPr>
          <p:nvPr>
            <p:ph type="sldNum" sz="quarter" idx="12"/>
          </p:nvPr>
        </p:nvSpPr>
        <p:spPr/>
        <p:txBody>
          <a:bodyPr/>
          <a:lstStyle/>
          <a:p>
            <a:fld id="{74E58569-CF2A-4F33-852F-CF12527E3AD8}" type="slidenum">
              <a:rPr lang="en-GB" smtClean="0"/>
              <a:t>‹#›</a:t>
            </a:fld>
            <a:endParaRPr lang="en-GB"/>
          </a:p>
        </p:txBody>
      </p:sp>
    </p:spTree>
    <p:extLst>
      <p:ext uri="{BB962C8B-B14F-4D97-AF65-F5344CB8AC3E}">
        <p14:creationId xmlns:p14="http://schemas.microsoft.com/office/powerpoint/2010/main" val="18236077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87087C3-8AD5-9375-EA1D-180FD8106490}"/>
              </a:ext>
            </a:extLst>
          </p:cNvPr>
          <p:cNvSpPr>
            <a:spLocks noGrp="1"/>
          </p:cNvSpPr>
          <p:nvPr>
            <p:ph type="dt" sz="half" idx="10"/>
          </p:nvPr>
        </p:nvSpPr>
        <p:spPr/>
        <p:txBody>
          <a:bodyPr/>
          <a:lstStyle/>
          <a:p>
            <a:fld id="{D1BF9935-D3BF-4C0A-A287-043276ABA7F8}" type="datetimeFigureOut">
              <a:rPr lang="en-GB" smtClean="0"/>
              <a:t>25/07/2026</a:t>
            </a:fld>
            <a:endParaRPr lang="en-GB"/>
          </a:p>
        </p:txBody>
      </p:sp>
      <p:sp>
        <p:nvSpPr>
          <p:cNvPr id="3" name="Footer Placeholder 2">
            <a:extLst>
              <a:ext uri="{FF2B5EF4-FFF2-40B4-BE49-F238E27FC236}">
                <a16:creationId xmlns:a16="http://schemas.microsoft.com/office/drawing/2014/main" id="{D7BB373D-9EA4-EAD3-0EE0-178F366284C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60E776B-37AC-C9CE-CF2D-67435B5FBDEE}"/>
              </a:ext>
            </a:extLst>
          </p:cNvPr>
          <p:cNvSpPr>
            <a:spLocks noGrp="1"/>
          </p:cNvSpPr>
          <p:nvPr>
            <p:ph type="sldNum" sz="quarter" idx="12"/>
          </p:nvPr>
        </p:nvSpPr>
        <p:spPr/>
        <p:txBody>
          <a:bodyPr/>
          <a:lstStyle/>
          <a:p>
            <a:fld id="{74E58569-CF2A-4F33-852F-CF12527E3AD8}" type="slidenum">
              <a:rPr lang="en-GB" smtClean="0"/>
              <a:t>‹#›</a:t>
            </a:fld>
            <a:endParaRPr lang="en-GB"/>
          </a:p>
        </p:txBody>
      </p:sp>
    </p:spTree>
    <p:extLst>
      <p:ext uri="{BB962C8B-B14F-4D97-AF65-F5344CB8AC3E}">
        <p14:creationId xmlns:p14="http://schemas.microsoft.com/office/powerpoint/2010/main" val="170813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AF2897-F2CE-7777-649C-16AD388066E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CFB95F39-520D-EDF8-A002-9E0BB5AAD45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0FCD428E-496F-53FE-C731-E2783A6A24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8345F9D-3706-4418-66E6-E07DD2D45E8C}"/>
              </a:ext>
            </a:extLst>
          </p:cNvPr>
          <p:cNvSpPr>
            <a:spLocks noGrp="1"/>
          </p:cNvSpPr>
          <p:nvPr>
            <p:ph type="dt" sz="half" idx="10"/>
          </p:nvPr>
        </p:nvSpPr>
        <p:spPr/>
        <p:txBody>
          <a:bodyPr/>
          <a:lstStyle/>
          <a:p>
            <a:fld id="{D1BF9935-D3BF-4C0A-A287-043276ABA7F8}" type="datetimeFigureOut">
              <a:rPr lang="en-GB" smtClean="0"/>
              <a:t>25/07/2026</a:t>
            </a:fld>
            <a:endParaRPr lang="en-GB"/>
          </a:p>
        </p:txBody>
      </p:sp>
      <p:sp>
        <p:nvSpPr>
          <p:cNvPr id="6" name="Footer Placeholder 5">
            <a:extLst>
              <a:ext uri="{FF2B5EF4-FFF2-40B4-BE49-F238E27FC236}">
                <a16:creationId xmlns:a16="http://schemas.microsoft.com/office/drawing/2014/main" id="{9E8629E7-D933-88B9-BAA0-C1420B9FD1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B3ADB67-0831-B4A8-56EA-CF601D183384}"/>
              </a:ext>
            </a:extLst>
          </p:cNvPr>
          <p:cNvSpPr>
            <a:spLocks noGrp="1"/>
          </p:cNvSpPr>
          <p:nvPr>
            <p:ph type="sldNum" sz="quarter" idx="12"/>
          </p:nvPr>
        </p:nvSpPr>
        <p:spPr/>
        <p:txBody>
          <a:bodyPr/>
          <a:lstStyle/>
          <a:p>
            <a:fld id="{74E58569-CF2A-4F33-852F-CF12527E3AD8}" type="slidenum">
              <a:rPr lang="en-GB" smtClean="0"/>
              <a:t>‹#›</a:t>
            </a:fld>
            <a:endParaRPr lang="en-GB"/>
          </a:p>
        </p:txBody>
      </p:sp>
    </p:spTree>
    <p:extLst>
      <p:ext uri="{BB962C8B-B14F-4D97-AF65-F5344CB8AC3E}">
        <p14:creationId xmlns:p14="http://schemas.microsoft.com/office/powerpoint/2010/main" val="29126520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8163DA-28E4-6348-481C-DFAA06A2ABA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EC28999A-999B-0697-4F97-030D5A339A2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BDA80E9-5000-5D62-6CB4-01D70261107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7D9493E-D046-88D3-5B33-19335A6C5054}"/>
              </a:ext>
            </a:extLst>
          </p:cNvPr>
          <p:cNvSpPr>
            <a:spLocks noGrp="1"/>
          </p:cNvSpPr>
          <p:nvPr>
            <p:ph type="dt" sz="half" idx="10"/>
          </p:nvPr>
        </p:nvSpPr>
        <p:spPr/>
        <p:txBody>
          <a:bodyPr/>
          <a:lstStyle/>
          <a:p>
            <a:fld id="{D1BF9935-D3BF-4C0A-A287-043276ABA7F8}" type="datetimeFigureOut">
              <a:rPr lang="en-GB" smtClean="0"/>
              <a:t>25/07/2026</a:t>
            </a:fld>
            <a:endParaRPr lang="en-GB"/>
          </a:p>
        </p:txBody>
      </p:sp>
      <p:sp>
        <p:nvSpPr>
          <p:cNvPr id="6" name="Footer Placeholder 5">
            <a:extLst>
              <a:ext uri="{FF2B5EF4-FFF2-40B4-BE49-F238E27FC236}">
                <a16:creationId xmlns:a16="http://schemas.microsoft.com/office/drawing/2014/main" id="{F4165BE1-B71A-F5FB-06D4-4CDA208BEF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A7E8F4C-7070-D9EF-B479-4C7E72E820FF}"/>
              </a:ext>
            </a:extLst>
          </p:cNvPr>
          <p:cNvSpPr>
            <a:spLocks noGrp="1"/>
          </p:cNvSpPr>
          <p:nvPr>
            <p:ph type="sldNum" sz="quarter" idx="12"/>
          </p:nvPr>
        </p:nvSpPr>
        <p:spPr/>
        <p:txBody>
          <a:bodyPr/>
          <a:lstStyle/>
          <a:p>
            <a:fld id="{74E58569-CF2A-4F33-852F-CF12527E3AD8}" type="slidenum">
              <a:rPr lang="en-GB" smtClean="0"/>
              <a:t>‹#›</a:t>
            </a:fld>
            <a:endParaRPr lang="en-GB"/>
          </a:p>
        </p:txBody>
      </p:sp>
    </p:spTree>
    <p:extLst>
      <p:ext uri="{BB962C8B-B14F-4D97-AF65-F5344CB8AC3E}">
        <p14:creationId xmlns:p14="http://schemas.microsoft.com/office/powerpoint/2010/main" val="40299274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A007A5-B0C2-FDFE-8EB0-38A123F11AAD}"/>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47A094B1-B4C3-6529-308F-9A903E15BDA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CB2C8A0-CFBA-AE1A-6A92-45723749DE03}"/>
              </a:ext>
            </a:extLst>
          </p:cNvPr>
          <p:cNvSpPr>
            <a:spLocks noGrp="1"/>
          </p:cNvSpPr>
          <p:nvPr>
            <p:ph type="dt" sz="half" idx="10"/>
          </p:nvPr>
        </p:nvSpPr>
        <p:spPr/>
        <p:txBody>
          <a:bodyPr/>
          <a:lstStyle/>
          <a:p>
            <a:fld id="{D1BF9935-D3BF-4C0A-A287-043276ABA7F8}" type="datetimeFigureOut">
              <a:rPr lang="en-GB" smtClean="0"/>
              <a:t>25/07/2026</a:t>
            </a:fld>
            <a:endParaRPr lang="en-GB"/>
          </a:p>
        </p:txBody>
      </p:sp>
      <p:sp>
        <p:nvSpPr>
          <p:cNvPr id="5" name="Footer Placeholder 4">
            <a:extLst>
              <a:ext uri="{FF2B5EF4-FFF2-40B4-BE49-F238E27FC236}">
                <a16:creationId xmlns:a16="http://schemas.microsoft.com/office/drawing/2014/main" id="{80EE1B63-3918-C4E5-50A4-B914FEB709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9C4163-F33F-5BB3-159F-8460B328F623}"/>
              </a:ext>
            </a:extLst>
          </p:cNvPr>
          <p:cNvSpPr>
            <a:spLocks noGrp="1"/>
          </p:cNvSpPr>
          <p:nvPr>
            <p:ph type="sldNum" sz="quarter" idx="12"/>
          </p:nvPr>
        </p:nvSpPr>
        <p:spPr/>
        <p:txBody>
          <a:bodyPr/>
          <a:lstStyle/>
          <a:p>
            <a:fld id="{74E58569-CF2A-4F33-852F-CF12527E3AD8}" type="slidenum">
              <a:rPr lang="en-GB" smtClean="0"/>
              <a:t>‹#›</a:t>
            </a:fld>
            <a:endParaRPr lang="en-GB"/>
          </a:p>
        </p:txBody>
      </p:sp>
    </p:spTree>
    <p:extLst>
      <p:ext uri="{BB962C8B-B14F-4D97-AF65-F5344CB8AC3E}">
        <p14:creationId xmlns:p14="http://schemas.microsoft.com/office/powerpoint/2010/main" val="4268816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A2C0BA2-A13F-B3A1-9FBA-68229264D2CC}"/>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67C847B2-3A58-47CF-88D7-6614B597C7B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F63BA04-22FA-AC29-4EF8-B36E5E425D62}"/>
              </a:ext>
            </a:extLst>
          </p:cNvPr>
          <p:cNvSpPr>
            <a:spLocks noGrp="1"/>
          </p:cNvSpPr>
          <p:nvPr>
            <p:ph type="dt" sz="half" idx="10"/>
          </p:nvPr>
        </p:nvSpPr>
        <p:spPr/>
        <p:txBody>
          <a:bodyPr/>
          <a:lstStyle/>
          <a:p>
            <a:fld id="{D1BF9935-D3BF-4C0A-A287-043276ABA7F8}" type="datetimeFigureOut">
              <a:rPr lang="en-GB" smtClean="0"/>
              <a:t>25/07/2026</a:t>
            </a:fld>
            <a:endParaRPr lang="en-GB"/>
          </a:p>
        </p:txBody>
      </p:sp>
      <p:sp>
        <p:nvSpPr>
          <p:cNvPr id="5" name="Footer Placeholder 4">
            <a:extLst>
              <a:ext uri="{FF2B5EF4-FFF2-40B4-BE49-F238E27FC236}">
                <a16:creationId xmlns:a16="http://schemas.microsoft.com/office/drawing/2014/main" id="{FCD5E077-EBD4-531C-B5E5-6B14B16F5B5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BEB16E-C11B-E3B2-A21C-8D6718AFAF3B}"/>
              </a:ext>
            </a:extLst>
          </p:cNvPr>
          <p:cNvSpPr>
            <a:spLocks noGrp="1"/>
          </p:cNvSpPr>
          <p:nvPr>
            <p:ph type="sldNum" sz="quarter" idx="12"/>
          </p:nvPr>
        </p:nvSpPr>
        <p:spPr/>
        <p:txBody>
          <a:bodyPr/>
          <a:lstStyle/>
          <a:p>
            <a:fld id="{74E58569-CF2A-4F33-852F-CF12527E3AD8}" type="slidenum">
              <a:rPr lang="en-GB" smtClean="0"/>
              <a:t>‹#›</a:t>
            </a:fld>
            <a:endParaRPr lang="en-GB"/>
          </a:p>
        </p:txBody>
      </p:sp>
    </p:spTree>
    <p:extLst>
      <p:ext uri="{BB962C8B-B14F-4D97-AF65-F5344CB8AC3E}">
        <p14:creationId xmlns:p14="http://schemas.microsoft.com/office/powerpoint/2010/main" val="39807428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FDCF240-CDCF-556D-89C8-7F0486B9C03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B0C40E11-A841-A652-AEBF-9A0A7C01A58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1FE3918-52E6-6BA8-D62B-5A43E6AFBBA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1BF9935-D3BF-4C0A-A287-043276ABA7F8}" type="datetimeFigureOut">
              <a:rPr lang="en-GB" smtClean="0"/>
              <a:t>25/07/2026</a:t>
            </a:fld>
            <a:endParaRPr lang="en-GB"/>
          </a:p>
        </p:txBody>
      </p:sp>
      <p:sp>
        <p:nvSpPr>
          <p:cNvPr id="5" name="Footer Placeholder 4">
            <a:extLst>
              <a:ext uri="{FF2B5EF4-FFF2-40B4-BE49-F238E27FC236}">
                <a16:creationId xmlns:a16="http://schemas.microsoft.com/office/drawing/2014/main" id="{487769A5-FAE0-FEB2-9E8A-191AD9B0817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60BCBFC-EB8A-1ED1-FD94-D92A95DB588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4E58569-CF2A-4F33-852F-CF12527E3AD8}" type="slidenum">
              <a:rPr lang="en-GB" smtClean="0"/>
              <a:t>‹#›</a:t>
            </a:fld>
            <a:endParaRPr lang="en-GB"/>
          </a:p>
        </p:txBody>
      </p:sp>
    </p:spTree>
    <p:extLst>
      <p:ext uri="{BB962C8B-B14F-4D97-AF65-F5344CB8AC3E}">
        <p14:creationId xmlns:p14="http://schemas.microsoft.com/office/powerpoint/2010/main" val="9487023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hyperlink" Target="https://www.pinterest.com/pin/90846117477825423/" TargetMode="External"/><Relationship Id="rId7" Type="http://schemas.openxmlformats.org/officeDocument/2006/relationships/diagramColors" Target="../diagrams/colors1.xml"/><Relationship Id="rId2" Type="http://schemas.openxmlformats.org/officeDocument/2006/relationships/image" Target="../media/image1.jp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10" Type="http://schemas.openxmlformats.org/officeDocument/2006/relationships/hyperlink" Target="https://freepngimg.com/png/88434-text-symbol-question-mark-computer-graphics-3d" TargetMode="External"/><Relationship Id="rId4" Type="http://schemas.openxmlformats.org/officeDocument/2006/relationships/diagramData" Target="../diagrams/data1.xml"/><Relationship Id="rId9" Type="http://schemas.openxmlformats.org/officeDocument/2006/relationships/image" Target="../media/image2.png"/></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hyperlink" Target="https://www.pinterest.com/pin/90846117477825423/" TargetMode="External"/><Relationship Id="rId7" Type="http://schemas.openxmlformats.org/officeDocument/2006/relationships/diagramColors" Target="../diagrams/colors2.xml"/><Relationship Id="rId2" Type="http://schemas.openxmlformats.org/officeDocument/2006/relationships/image" Target="../media/image1.jp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A4C83-B952-B553-B68A-B1C4FD9B4447}"/>
              </a:ext>
            </a:extLst>
          </p:cNvPr>
          <p:cNvSpPr>
            <a:spLocks noGrp="1"/>
          </p:cNvSpPr>
          <p:nvPr>
            <p:ph type="title"/>
          </p:nvPr>
        </p:nvSpPr>
        <p:spPr>
          <a:xfrm>
            <a:off x="548641" y="123887"/>
            <a:ext cx="5976046" cy="884904"/>
          </a:xfrm>
        </p:spPr>
        <p:txBody>
          <a:bodyPr/>
          <a:lstStyle/>
          <a:p>
            <a:r>
              <a:rPr lang="en-GB" dirty="0">
                <a:ln w="0"/>
                <a:effectLst>
                  <a:outerShdw blurRad="38100" dist="19050" dir="2700000" algn="tl" rotWithShape="0">
                    <a:schemeClr val="dk1">
                      <a:alpha val="40000"/>
                    </a:schemeClr>
                  </a:outerShdw>
                </a:effectLst>
                <a:latin typeface="Bahnschrift SemiBold Condensed" panose="020B0502040204020203" pitchFamily="34" charset="0"/>
              </a:rPr>
              <a:t>DS Scenario n°2: River Fitness</a:t>
            </a:r>
          </a:p>
        </p:txBody>
      </p:sp>
      <p:sp>
        <p:nvSpPr>
          <p:cNvPr id="8" name="TextBox 7">
            <a:extLst>
              <a:ext uri="{FF2B5EF4-FFF2-40B4-BE49-F238E27FC236}">
                <a16:creationId xmlns:a16="http://schemas.microsoft.com/office/drawing/2014/main" id="{A4C37FB8-5F32-75E8-6922-02DD10F58BD7}"/>
              </a:ext>
            </a:extLst>
          </p:cNvPr>
          <p:cNvSpPr txBox="1"/>
          <p:nvPr/>
        </p:nvSpPr>
        <p:spPr>
          <a:xfrm>
            <a:off x="548641" y="949796"/>
            <a:ext cx="11061290" cy="2685351"/>
          </a:xfrm>
          <a:prstGeom prst="rect">
            <a:avLst/>
          </a:prstGeom>
          <a:noFill/>
        </p:spPr>
        <p:txBody>
          <a:bodyPr wrap="square" rtlCol="0">
            <a:spAutoFit/>
          </a:bodyPr>
          <a:lstStyle/>
          <a:p>
            <a:pPr>
              <a:spcAft>
                <a:spcPts val="1200"/>
              </a:spcAft>
            </a:pPr>
            <a:r>
              <a:rPr lang="en-GB" sz="2500" b="1" dirty="0">
                <a:latin typeface="Candara Light" panose="020E0502030303020204" pitchFamily="34" charset="0"/>
              </a:rPr>
              <a:t>Instructions:</a:t>
            </a:r>
          </a:p>
          <a:p>
            <a:r>
              <a:rPr lang="en-GB" dirty="0">
                <a:latin typeface="Calibri Light" panose="020F0302020204030204" pitchFamily="34" charset="0"/>
                <a:ea typeface="Calibri Light" panose="020F0302020204030204" pitchFamily="34" charset="0"/>
                <a:cs typeface="Calibri Light" panose="020F0302020204030204" pitchFamily="34" charset="0"/>
              </a:rPr>
              <a:t>You are helping a local gym called River Fitness. They collected customer feedback and want a simple, clear summary.  </a:t>
            </a:r>
          </a:p>
          <a:p>
            <a:r>
              <a:rPr lang="en-GB" dirty="0">
                <a:latin typeface="Calibri Light" panose="020F0302020204030204" pitchFamily="34" charset="0"/>
                <a:ea typeface="Calibri Light" panose="020F0302020204030204" pitchFamily="34" charset="0"/>
                <a:cs typeface="Calibri Light" panose="020F0302020204030204" pitchFamily="34" charset="0"/>
              </a:rPr>
              <a:t>You are given results from a short survey </a:t>
            </a:r>
            <a:r>
              <a:rPr lang="en-GB" u="sng" dirty="0">
                <a:latin typeface="Calibri Light" panose="020F0302020204030204" pitchFamily="34" charset="0"/>
                <a:ea typeface="Calibri Light" panose="020F0302020204030204" pitchFamily="34" charset="0"/>
                <a:cs typeface="Calibri Light" panose="020F0302020204030204" pitchFamily="34" charset="0"/>
              </a:rPr>
              <a:t>(Satisfied / Neutral / Not satisfied). </a:t>
            </a:r>
          </a:p>
          <a:p>
            <a:pPr>
              <a:spcAft>
                <a:spcPts val="900"/>
              </a:spcAft>
            </a:pPr>
            <a:br>
              <a:rPr lang="en-GB" b="1" dirty="0">
                <a:latin typeface="Candara" panose="020E0502030303020204" pitchFamily="34" charset="0"/>
              </a:rPr>
            </a:br>
            <a:r>
              <a:rPr lang="en-GB" b="1" dirty="0">
                <a:latin typeface="Candara" panose="020E0502030303020204" pitchFamily="34" charset="0"/>
              </a:rPr>
              <a:t>Create a digital artefact showing:  </a:t>
            </a:r>
          </a:p>
          <a:p>
            <a:pPr marL="285750" indent="-285750">
              <a:buFont typeface="Wingdings" panose="05000000000000000000" pitchFamily="2" charset="2"/>
              <a:buChar char="ü"/>
            </a:pPr>
            <a:r>
              <a:rPr lang="en-GB" dirty="0">
                <a:latin typeface="Calibri Light" panose="020F0302020204030204" pitchFamily="34" charset="0"/>
                <a:ea typeface="Calibri Light" panose="020F0302020204030204" pitchFamily="34" charset="0"/>
                <a:cs typeface="Calibri Light" panose="020F0302020204030204" pitchFamily="34" charset="0"/>
              </a:rPr>
              <a:t>The number of responses in each category  </a:t>
            </a:r>
          </a:p>
          <a:p>
            <a:pPr marL="285750" indent="-285750">
              <a:buFont typeface="Wingdings" panose="05000000000000000000" pitchFamily="2" charset="2"/>
              <a:buChar char="ü"/>
            </a:pPr>
            <a:r>
              <a:rPr lang="en-GB" dirty="0">
                <a:latin typeface="Calibri Light" panose="020F0302020204030204" pitchFamily="34" charset="0"/>
                <a:ea typeface="Calibri Light" panose="020F0302020204030204" pitchFamily="34" charset="0"/>
                <a:cs typeface="Calibri Light" panose="020F0302020204030204" pitchFamily="34" charset="0"/>
              </a:rPr>
              <a:t>One simple chart (bar or pie)  </a:t>
            </a:r>
          </a:p>
          <a:p>
            <a:pPr marL="285750" indent="-285750">
              <a:buFont typeface="Wingdings" panose="05000000000000000000" pitchFamily="2" charset="2"/>
              <a:buChar char="ü"/>
            </a:pPr>
            <a:r>
              <a:rPr lang="en-GB" dirty="0">
                <a:latin typeface="Calibri Light" panose="020F0302020204030204" pitchFamily="34" charset="0"/>
                <a:ea typeface="Calibri Light" panose="020F0302020204030204" pitchFamily="34" charset="0"/>
                <a:cs typeface="Calibri Light" panose="020F0302020204030204" pitchFamily="34" charset="0"/>
              </a:rPr>
              <a:t>You may use Excel or PowerPoint.</a:t>
            </a:r>
          </a:p>
        </p:txBody>
      </p:sp>
      <p:sp>
        <p:nvSpPr>
          <p:cNvPr id="9" name="TextBox 8">
            <a:extLst>
              <a:ext uri="{FF2B5EF4-FFF2-40B4-BE49-F238E27FC236}">
                <a16:creationId xmlns:a16="http://schemas.microsoft.com/office/drawing/2014/main" id="{F00F426F-5F41-BC62-5796-873D1A51424C}"/>
              </a:ext>
            </a:extLst>
          </p:cNvPr>
          <p:cNvSpPr txBox="1"/>
          <p:nvPr/>
        </p:nvSpPr>
        <p:spPr>
          <a:xfrm>
            <a:off x="548641" y="3840481"/>
            <a:ext cx="10129193" cy="1777410"/>
          </a:xfrm>
          <a:prstGeom prst="rect">
            <a:avLst/>
          </a:prstGeom>
          <a:noFill/>
        </p:spPr>
        <p:txBody>
          <a:bodyPr wrap="square" rtlCol="0">
            <a:spAutoFit/>
          </a:bodyPr>
          <a:lstStyle/>
          <a:p>
            <a:pPr>
              <a:spcAft>
                <a:spcPts val="900"/>
              </a:spcAft>
            </a:pPr>
            <a:r>
              <a:rPr lang="en-GB" b="1" dirty="0">
                <a:latin typeface="Candara" panose="020E0502030303020204" pitchFamily="34" charset="0"/>
              </a:rPr>
              <a:t>Customer Feedback Survey Results</a:t>
            </a:r>
            <a:endParaRPr lang="en-GB" dirty="0">
              <a:latin typeface="Candara" panose="020E0502030303020204" pitchFamily="34" charset="0"/>
            </a:endParaRPr>
          </a:p>
          <a:p>
            <a:pPr>
              <a:spcAft>
                <a:spcPts val="1200"/>
              </a:spcAft>
            </a:pPr>
            <a:r>
              <a:rPr lang="en-GB" sz="2000" b="1" u="sng" dirty="0">
                <a:latin typeface="Candara Light" panose="020E0502030303020204" pitchFamily="34" charset="0"/>
              </a:rPr>
              <a:t>Responses:</a:t>
            </a:r>
          </a:p>
          <a:p>
            <a:pPr marL="285750" indent="-285750">
              <a:buFont typeface="Wingdings" panose="05000000000000000000" pitchFamily="2" charset="2"/>
              <a:buChar char="Ø"/>
            </a:pPr>
            <a:r>
              <a:rPr lang="en-GB" b="1" dirty="0">
                <a:latin typeface="Calibri Light" panose="020F0302020204030204" pitchFamily="34" charset="0"/>
                <a:ea typeface="Calibri Light" panose="020F0302020204030204" pitchFamily="34" charset="0"/>
                <a:cs typeface="Calibri Light" panose="020F0302020204030204" pitchFamily="34" charset="0"/>
              </a:rPr>
              <a:t>Satisfied 46</a:t>
            </a:r>
          </a:p>
          <a:p>
            <a:pPr marL="285750" indent="-285750">
              <a:buFont typeface="Wingdings" panose="05000000000000000000" pitchFamily="2" charset="2"/>
              <a:buChar char="Ø"/>
            </a:pPr>
            <a:r>
              <a:rPr lang="en-GB" b="1" dirty="0">
                <a:latin typeface="Calibri Light" panose="020F0302020204030204" pitchFamily="34" charset="0"/>
                <a:ea typeface="Calibri Light" panose="020F0302020204030204" pitchFamily="34" charset="0"/>
                <a:cs typeface="Calibri Light" panose="020F0302020204030204" pitchFamily="34" charset="0"/>
              </a:rPr>
              <a:t>Neutral 18</a:t>
            </a:r>
          </a:p>
          <a:p>
            <a:pPr marL="285750" indent="-285750">
              <a:buFont typeface="Wingdings" panose="05000000000000000000" pitchFamily="2" charset="2"/>
              <a:buChar char="Ø"/>
            </a:pPr>
            <a:r>
              <a:rPr lang="en-GB" b="1" dirty="0">
                <a:latin typeface="Calibri Light" panose="020F0302020204030204" pitchFamily="34" charset="0"/>
                <a:ea typeface="Calibri Light" panose="020F0302020204030204" pitchFamily="34" charset="0"/>
                <a:cs typeface="Calibri Light" panose="020F0302020204030204" pitchFamily="34" charset="0"/>
              </a:rPr>
              <a:t>Not satisfied 11</a:t>
            </a:r>
          </a:p>
        </p:txBody>
      </p:sp>
    </p:spTree>
    <p:extLst>
      <p:ext uri="{BB962C8B-B14F-4D97-AF65-F5344CB8AC3E}">
        <p14:creationId xmlns:p14="http://schemas.microsoft.com/office/powerpoint/2010/main" val="278652186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104963"/>
            </a:gs>
            <a:gs pos="36000">
              <a:srgbClr val="114B66"/>
            </a:gs>
            <a:gs pos="9000">
              <a:schemeClr val="accent1">
                <a:lumMod val="87000"/>
              </a:schemeClr>
            </a:gs>
            <a:gs pos="69000">
              <a:schemeClr val="accent1">
                <a:lumMod val="75000"/>
              </a:schemeClr>
            </a:gs>
            <a:gs pos="97000">
              <a:schemeClr val="accent1">
                <a:lumMod val="70000"/>
              </a:schemeClr>
            </a:gs>
          </a:gsLst>
          <a:lin ang="0" scaled="0"/>
          <a:tileRect/>
        </a:gradFill>
        <a:effectLst/>
      </p:bgPr>
    </p:bg>
    <p:spTree>
      <p:nvGrpSpPr>
        <p:cNvPr id="1" name=""/>
        <p:cNvGrpSpPr/>
        <p:nvPr/>
      </p:nvGrpSpPr>
      <p:grpSpPr>
        <a:xfrm>
          <a:off x="0" y="0"/>
          <a:ext cx="0" cy="0"/>
          <a:chOff x="0" y="0"/>
          <a:chExt cx="0" cy="0"/>
        </a:xfrm>
      </p:grpSpPr>
      <p:sp>
        <p:nvSpPr>
          <p:cNvPr id="12" name="Half Frame 11">
            <a:extLst>
              <a:ext uri="{FF2B5EF4-FFF2-40B4-BE49-F238E27FC236}">
                <a16:creationId xmlns:a16="http://schemas.microsoft.com/office/drawing/2014/main" id="{D1D81B74-B8C8-D582-5947-84DF4BD31936}"/>
              </a:ext>
            </a:extLst>
          </p:cNvPr>
          <p:cNvSpPr/>
          <p:nvPr/>
        </p:nvSpPr>
        <p:spPr>
          <a:xfrm rot="8644618">
            <a:off x="-1991491" y="714781"/>
            <a:ext cx="5064300" cy="5147083"/>
          </a:xfrm>
          <a:custGeom>
            <a:avLst/>
            <a:gdLst>
              <a:gd name="csX0" fmla="*/ 0 w 4935016"/>
              <a:gd name="csY0" fmla="*/ 0 h 5333356"/>
              <a:gd name="csX1" fmla="*/ 4935016 w 4935016"/>
              <a:gd name="csY1" fmla="*/ 0 h 5333356"/>
              <a:gd name="csX2" fmla="*/ 4539792 w 4935016"/>
              <a:gd name="csY2" fmla="*/ 427126 h 5333356"/>
              <a:gd name="csX3" fmla="*/ 424313 w 4935016"/>
              <a:gd name="csY3" fmla="*/ 427126 h 5333356"/>
              <a:gd name="csX4" fmla="*/ 424313 w 4935016"/>
              <a:gd name="csY4" fmla="*/ 4874794 h 5333356"/>
              <a:gd name="csX5" fmla="*/ 0 w 4935016"/>
              <a:gd name="csY5" fmla="*/ 5333356 h 5333356"/>
              <a:gd name="csX6" fmla="*/ 0 w 4935016"/>
              <a:gd name="csY6" fmla="*/ 0 h 5333356"/>
              <a:gd name="csX0" fmla="*/ 0 w 4935016"/>
              <a:gd name="csY0" fmla="*/ 0 h 4874794"/>
              <a:gd name="csX1" fmla="*/ 4935016 w 4935016"/>
              <a:gd name="csY1" fmla="*/ 0 h 4874794"/>
              <a:gd name="csX2" fmla="*/ 4539792 w 4935016"/>
              <a:gd name="csY2" fmla="*/ 427126 h 4874794"/>
              <a:gd name="csX3" fmla="*/ 424313 w 4935016"/>
              <a:gd name="csY3" fmla="*/ 427126 h 4874794"/>
              <a:gd name="csX4" fmla="*/ 424313 w 4935016"/>
              <a:gd name="csY4" fmla="*/ 4874794 h 4874794"/>
              <a:gd name="csX5" fmla="*/ 1502 w 4935016"/>
              <a:gd name="csY5" fmla="*/ 4691347 h 4874794"/>
              <a:gd name="csX6" fmla="*/ 0 w 4935016"/>
              <a:gd name="csY6" fmla="*/ 0 h 4874794"/>
              <a:gd name="csX0" fmla="*/ 0 w 4935016"/>
              <a:gd name="csY0" fmla="*/ 0 h 5011453"/>
              <a:gd name="csX1" fmla="*/ 4935016 w 4935016"/>
              <a:gd name="csY1" fmla="*/ 0 h 5011453"/>
              <a:gd name="csX2" fmla="*/ 4539792 w 4935016"/>
              <a:gd name="csY2" fmla="*/ 427126 h 5011453"/>
              <a:gd name="csX3" fmla="*/ 424313 w 4935016"/>
              <a:gd name="csY3" fmla="*/ 427126 h 5011453"/>
              <a:gd name="csX4" fmla="*/ 437473 w 4935016"/>
              <a:gd name="csY4" fmla="*/ 5011453 h 5011453"/>
              <a:gd name="csX5" fmla="*/ 1502 w 4935016"/>
              <a:gd name="csY5" fmla="*/ 4691347 h 5011453"/>
              <a:gd name="csX6" fmla="*/ 0 w 4935016"/>
              <a:gd name="csY6" fmla="*/ 0 h 5011453"/>
              <a:gd name="csX0" fmla="*/ 33180 w 4968196"/>
              <a:gd name="csY0" fmla="*/ 0 h 5011453"/>
              <a:gd name="csX1" fmla="*/ 4968196 w 4968196"/>
              <a:gd name="csY1" fmla="*/ 0 h 5011453"/>
              <a:gd name="csX2" fmla="*/ 4572972 w 4968196"/>
              <a:gd name="csY2" fmla="*/ 427126 h 5011453"/>
              <a:gd name="csX3" fmla="*/ 457493 w 4968196"/>
              <a:gd name="csY3" fmla="*/ 427126 h 5011453"/>
              <a:gd name="csX4" fmla="*/ 470653 w 4968196"/>
              <a:gd name="csY4" fmla="*/ 5011453 h 5011453"/>
              <a:gd name="csX5" fmla="*/ 5 w 4968196"/>
              <a:gd name="csY5" fmla="*/ 4718569 h 5011453"/>
              <a:gd name="csX6" fmla="*/ 33180 w 4968196"/>
              <a:gd name="csY6" fmla="*/ 0 h 5011453"/>
              <a:gd name="csX0" fmla="*/ 33180 w 4968196"/>
              <a:gd name="csY0" fmla="*/ 0 h 5045781"/>
              <a:gd name="csX1" fmla="*/ 4968196 w 4968196"/>
              <a:gd name="csY1" fmla="*/ 0 h 5045781"/>
              <a:gd name="csX2" fmla="*/ 4572972 w 4968196"/>
              <a:gd name="csY2" fmla="*/ 427126 h 5045781"/>
              <a:gd name="csX3" fmla="*/ 457493 w 4968196"/>
              <a:gd name="csY3" fmla="*/ 427126 h 5045781"/>
              <a:gd name="csX4" fmla="*/ 445783 w 4968196"/>
              <a:gd name="csY4" fmla="*/ 5045781 h 5045781"/>
              <a:gd name="csX5" fmla="*/ 5 w 4968196"/>
              <a:gd name="csY5" fmla="*/ 4718569 h 5045781"/>
              <a:gd name="csX6" fmla="*/ 33180 w 4968196"/>
              <a:gd name="csY6" fmla="*/ 0 h 5045781"/>
              <a:gd name="csX0" fmla="*/ 33180 w 4968196"/>
              <a:gd name="csY0" fmla="*/ 0 h 5045781"/>
              <a:gd name="csX1" fmla="*/ 4968196 w 4968196"/>
              <a:gd name="csY1" fmla="*/ 0 h 5045781"/>
              <a:gd name="csX2" fmla="*/ 4626915 w 4968196"/>
              <a:gd name="csY2" fmla="*/ 466207 h 5045781"/>
              <a:gd name="csX3" fmla="*/ 457493 w 4968196"/>
              <a:gd name="csY3" fmla="*/ 427126 h 5045781"/>
              <a:gd name="csX4" fmla="*/ 445783 w 4968196"/>
              <a:gd name="csY4" fmla="*/ 5045781 h 5045781"/>
              <a:gd name="csX5" fmla="*/ 5 w 4968196"/>
              <a:gd name="csY5" fmla="*/ 4718569 h 5045781"/>
              <a:gd name="csX6" fmla="*/ 33180 w 4968196"/>
              <a:gd name="csY6" fmla="*/ 0 h 5045781"/>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4968196" h="5045781">
                <a:moveTo>
                  <a:pt x="33180" y="0"/>
                </a:moveTo>
                <a:lnTo>
                  <a:pt x="4968196" y="0"/>
                </a:lnTo>
                <a:lnTo>
                  <a:pt x="4626915" y="466207"/>
                </a:lnTo>
                <a:lnTo>
                  <a:pt x="457493" y="427126"/>
                </a:lnTo>
                <a:cubicBezTo>
                  <a:pt x="461880" y="1955235"/>
                  <a:pt x="441396" y="3517672"/>
                  <a:pt x="445783" y="5045781"/>
                </a:cubicBezTo>
                <a:lnTo>
                  <a:pt x="5" y="4718569"/>
                </a:lnTo>
                <a:cubicBezTo>
                  <a:pt x="-496" y="3154787"/>
                  <a:pt x="33681" y="1563782"/>
                  <a:pt x="33180" y="0"/>
                </a:cubicBezTo>
                <a:close/>
              </a:path>
            </a:pathLst>
          </a:custGeom>
          <a:solidFill>
            <a:srgbClr val="6CC0E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pic>
        <p:nvPicPr>
          <p:cNvPr id="39" name="Picture 38">
            <a:extLst>
              <a:ext uri="{FF2B5EF4-FFF2-40B4-BE49-F238E27FC236}">
                <a16:creationId xmlns:a16="http://schemas.microsoft.com/office/drawing/2014/main" id="{03E8DC09-EAF8-63AE-0D4D-22DB156D380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425"/>
          <a:stretch>
            <a:fillRect/>
          </a:stretch>
        </p:blipFill>
        <p:spPr>
          <a:xfrm>
            <a:off x="-508" y="0"/>
            <a:ext cx="4922850" cy="6858866"/>
          </a:xfrm>
          <a:prstGeom prst="rect">
            <a:avLst/>
          </a:prstGeom>
        </p:spPr>
      </p:pic>
      <p:sp>
        <p:nvSpPr>
          <p:cNvPr id="18" name="Half Frame 11">
            <a:extLst>
              <a:ext uri="{FF2B5EF4-FFF2-40B4-BE49-F238E27FC236}">
                <a16:creationId xmlns:a16="http://schemas.microsoft.com/office/drawing/2014/main" id="{B2AEE2B3-1865-3197-6D47-7A15C022ADAC}"/>
              </a:ext>
            </a:extLst>
          </p:cNvPr>
          <p:cNvSpPr/>
          <p:nvPr/>
        </p:nvSpPr>
        <p:spPr>
          <a:xfrm rot="8644618">
            <a:off x="-1984691" y="549142"/>
            <a:ext cx="4423529" cy="5202984"/>
          </a:xfrm>
          <a:custGeom>
            <a:avLst/>
            <a:gdLst>
              <a:gd name="csX0" fmla="*/ 0 w 4935016"/>
              <a:gd name="csY0" fmla="*/ 0 h 5333356"/>
              <a:gd name="csX1" fmla="*/ 4935016 w 4935016"/>
              <a:gd name="csY1" fmla="*/ 0 h 5333356"/>
              <a:gd name="csX2" fmla="*/ 4539792 w 4935016"/>
              <a:gd name="csY2" fmla="*/ 427126 h 5333356"/>
              <a:gd name="csX3" fmla="*/ 424313 w 4935016"/>
              <a:gd name="csY3" fmla="*/ 427126 h 5333356"/>
              <a:gd name="csX4" fmla="*/ 424313 w 4935016"/>
              <a:gd name="csY4" fmla="*/ 4874794 h 5333356"/>
              <a:gd name="csX5" fmla="*/ 0 w 4935016"/>
              <a:gd name="csY5" fmla="*/ 5333356 h 5333356"/>
              <a:gd name="csX6" fmla="*/ 0 w 4935016"/>
              <a:gd name="csY6" fmla="*/ 0 h 5333356"/>
              <a:gd name="csX0" fmla="*/ 0 w 4935016"/>
              <a:gd name="csY0" fmla="*/ 0 h 4874794"/>
              <a:gd name="csX1" fmla="*/ 4935016 w 4935016"/>
              <a:gd name="csY1" fmla="*/ 0 h 4874794"/>
              <a:gd name="csX2" fmla="*/ 4539792 w 4935016"/>
              <a:gd name="csY2" fmla="*/ 427126 h 4874794"/>
              <a:gd name="csX3" fmla="*/ 424313 w 4935016"/>
              <a:gd name="csY3" fmla="*/ 427126 h 4874794"/>
              <a:gd name="csX4" fmla="*/ 424313 w 4935016"/>
              <a:gd name="csY4" fmla="*/ 4874794 h 4874794"/>
              <a:gd name="csX5" fmla="*/ 1502 w 4935016"/>
              <a:gd name="csY5" fmla="*/ 4691347 h 4874794"/>
              <a:gd name="csX6" fmla="*/ 0 w 4935016"/>
              <a:gd name="csY6" fmla="*/ 0 h 4874794"/>
              <a:gd name="csX0" fmla="*/ 0 w 4935016"/>
              <a:gd name="csY0" fmla="*/ 0 h 5011453"/>
              <a:gd name="csX1" fmla="*/ 4935016 w 4935016"/>
              <a:gd name="csY1" fmla="*/ 0 h 5011453"/>
              <a:gd name="csX2" fmla="*/ 4539792 w 4935016"/>
              <a:gd name="csY2" fmla="*/ 427126 h 5011453"/>
              <a:gd name="csX3" fmla="*/ 424313 w 4935016"/>
              <a:gd name="csY3" fmla="*/ 427126 h 5011453"/>
              <a:gd name="csX4" fmla="*/ 437473 w 4935016"/>
              <a:gd name="csY4" fmla="*/ 5011453 h 5011453"/>
              <a:gd name="csX5" fmla="*/ 1502 w 4935016"/>
              <a:gd name="csY5" fmla="*/ 4691347 h 5011453"/>
              <a:gd name="csX6" fmla="*/ 0 w 4935016"/>
              <a:gd name="csY6" fmla="*/ 0 h 5011453"/>
              <a:gd name="csX0" fmla="*/ 33180 w 4968196"/>
              <a:gd name="csY0" fmla="*/ 0 h 5011453"/>
              <a:gd name="csX1" fmla="*/ 4968196 w 4968196"/>
              <a:gd name="csY1" fmla="*/ 0 h 5011453"/>
              <a:gd name="csX2" fmla="*/ 4572972 w 4968196"/>
              <a:gd name="csY2" fmla="*/ 427126 h 5011453"/>
              <a:gd name="csX3" fmla="*/ 457493 w 4968196"/>
              <a:gd name="csY3" fmla="*/ 427126 h 5011453"/>
              <a:gd name="csX4" fmla="*/ 470653 w 4968196"/>
              <a:gd name="csY4" fmla="*/ 5011453 h 5011453"/>
              <a:gd name="csX5" fmla="*/ 5 w 4968196"/>
              <a:gd name="csY5" fmla="*/ 4718569 h 5011453"/>
              <a:gd name="csX6" fmla="*/ 33180 w 4968196"/>
              <a:gd name="csY6" fmla="*/ 0 h 5011453"/>
              <a:gd name="csX0" fmla="*/ 33180 w 4968196"/>
              <a:gd name="csY0" fmla="*/ 0 h 5045781"/>
              <a:gd name="csX1" fmla="*/ 4968196 w 4968196"/>
              <a:gd name="csY1" fmla="*/ 0 h 5045781"/>
              <a:gd name="csX2" fmla="*/ 4572972 w 4968196"/>
              <a:gd name="csY2" fmla="*/ 427126 h 5045781"/>
              <a:gd name="csX3" fmla="*/ 457493 w 4968196"/>
              <a:gd name="csY3" fmla="*/ 427126 h 5045781"/>
              <a:gd name="csX4" fmla="*/ 445783 w 4968196"/>
              <a:gd name="csY4" fmla="*/ 5045781 h 5045781"/>
              <a:gd name="csX5" fmla="*/ 5 w 4968196"/>
              <a:gd name="csY5" fmla="*/ 4718569 h 5045781"/>
              <a:gd name="csX6" fmla="*/ 33180 w 4968196"/>
              <a:gd name="csY6" fmla="*/ 0 h 5045781"/>
              <a:gd name="csX0" fmla="*/ 33180 w 4968196"/>
              <a:gd name="csY0" fmla="*/ 0 h 5045781"/>
              <a:gd name="csX1" fmla="*/ 4968196 w 4968196"/>
              <a:gd name="csY1" fmla="*/ 0 h 5045781"/>
              <a:gd name="csX2" fmla="*/ 4626915 w 4968196"/>
              <a:gd name="csY2" fmla="*/ 466207 h 5045781"/>
              <a:gd name="csX3" fmla="*/ 457493 w 4968196"/>
              <a:gd name="csY3" fmla="*/ 427126 h 5045781"/>
              <a:gd name="csX4" fmla="*/ 445783 w 4968196"/>
              <a:gd name="csY4" fmla="*/ 5045781 h 5045781"/>
              <a:gd name="csX5" fmla="*/ 5 w 4968196"/>
              <a:gd name="csY5" fmla="*/ 4718569 h 5045781"/>
              <a:gd name="csX6" fmla="*/ 33180 w 4968196"/>
              <a:gd name="csY6" fmla="*/ 0 h 5045781"/>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4968196" h="5045781">
                <a:moveTo>
                  <a:pt x="33180" y="0"/>
                </a:moveTo>
                <a:lnTo>
                  <a:pt x="4968196" y="0"/>
                </a:lnTo>
                <a:lnTo>
                  <a:pt x="4626915" y="466207"/>
                </a:lnTo>
                <a:lnTo>
                  <a:pt x="457493" y="427126"/>
                </a:lnTo>
                <a:cubicBezTo>
                  <a:pt x="461880" y="1955235"/>
                  <a:pt x="441396" y="3517672"/>
                  <a:pt x="445783" y="5045781"/>
                </a:cubicBezTo>
                <a:lnTo>
                  <a:pt x="5" y="4718569"/>
                </a:lnTo>
                <a:cubicBezTo>
                  <a:pt x="-496" y="3154787"/>
                  <a:pt x="33681" y="1563782"/>
                  <a:pt x="33180" y="0"/>
                </a:cubicBezTo>
                <a:close/>
              </a:path>
            </a:pathLst>
          </a:custGeom>
          <a:solidFill>
            <a:srgbClr val="C3E6F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8" name="Half Frame 7">
            <a:extLst>
              <a:ext uri="{FF2B5EF4-FFF2-40B4-BE49-F238E27FC236}">
                <a16:creationId xmlns:a16="http://schemas.microsoft.com/office/drawing/2014/main" id="{0636B068-7C3C-6FAF-DCB1-56FDD0586D02}"/>
              </a:ext>
            </a:extLst>
          </p:cNvPr>
          <p:cNvSpPr/>
          <p:nvPr/>
        </p:nvSpPr>
        <p:spPr>
          <a:xfrm rot="8644618">
            <a:off x="-1763964" y="896497"/>
            <a:ext cx="5448304" cy="5257344"/>
          </a:xfrm>
          <a:custGeom>
            <a:avLst/>
            <a:gdLst>
              <a:gd name="csX0" fmla="*/ 0 w 4934488"/>
              <a:gd name="csY0" fmla="*/ 0 h 4787122"/>
              <a:gd name="csX1" fmla="*/ 4934488 w 4934488"/>
              <a:gd name="csY1" fmla="*/ 0 h 4787122"/>
              <a:gd name="csX2" fmla="*/ 4507408 w 4934488"/>
              <a:gd name="csY2" fmla="*/ 414325 h 4787122"/>
              <a:gd name="csX3" fmla="*/ 411597 w 4934488"/>
              <a:gd name="csY3" fmla="*/ 414325 h 4787122"/>
              <a:gd name="csX4" fmla="*/ 411597 w 4934488"/>
              <a:gd name="csY4" fmla="*/ 4387817 h 4787122"/>
              <a:gd name="csX5" fmla="*/ 0 w 4934488"/>
              <a:gd name="csY5" fmla="*/ 4787122 h 4787122"/>
              <a:gd name="csX6" fmla="*/ 0 w 4934488"/>
              <a:gd name="csY6" fmla="*/ 0 h 4787122"/>
              <a:gd name="csX0" fmla="*/ 0 w 4934488"/>
              <a:gd name="csY0" fmla="*/ 0 h 5049942"/>
              <a:gd name="csX1" fmla="*/ 4934488 w 4934488"/>
              <a:gd name="csY1" fmla="*/ 0 h 5049942"/>
              <a:gd name="csX2" fmla="*/ 4507408 w 4934488"/>
              <a:gd name="csY2" fmla="*/ 414325 h 5049942"/>
              <a:gd name="csX3" fmla="*/ 411597 w 4934488"/>
              <a:gd name="csY3" fmla="*/ 414325 h 5049942"/>
              <a:gd name="csX4" fmla="*/ 365610 w 4934488"/>
              <a:gd name="csY4" fmla="*/ 5049942 h 5049942"/>
              <a:gd name="csX5" fmla="*/ 0 w 4934488"/>
              <a:gd name="csY5" fmla="*/ 4787122 h 5049942"/>
              <a:gd name="csX6" fmla="*/ 0 w 4934488"/>
              <a:gd name="csY6" fmla="*/ 0 h 5049942"/>
              <a:gd name="csX0" fmla="*/ 0 w 4933138"/>
              <a:gd name="csY0" fmla="*/ 8457 h 5058399"/>
              <a:gd name="csX1" fmla="*/ 4933138 w 4933138"/>
              <a:gd name="csY1" fmla="*/ 0 h 5058399"/>
              <a:gd name="csX2" fmla="*/ 4507408 w 4933138"/>
              <a:gd name="csY2" fmla="*/ 422782 h 5058399"/>
              <a:gd name="csX3" fmla="*/ 411597 w 4933138"/>
              <a:gd name="csY3" fmla="*/ 422782 h 5058399"/>
              <a:gd name="csX4" fmla="*/ 365610 w 4933138"/>
              <a:gd name="csY4" fmla="*/ 5058399 h 5058399"/>
              <a:gd name="csX5" fmla="*/ 0 w 4933138"/>
              <a:gd name="csY5" fmla="*/ 4795579 h 5058399"/>
              <a:gd name="csX6" fmla="*/ 0 w 4933138"/>
              <a:gd name="csY6" fmla="*/ 8457 h 5058399"/>
              <a:gd name="csX0" fmla="*/ 0 w 5397564"/>
              <a:gd name="csY0" fmla="*/ 8457 h 5058399"/>
              <a:gd name="csX1" fmla="*/ 4933138 w 5397564"/>
              <a:gd name="csY1" fmla="*/ 0 h 5058399"/>
              <a:gd name="csX2" fmla="*/ 5397564 w 5397564"/>
              <a:gd name="csY2" fmla="*/ 267561 h 5058399"/>
              <a:gd name="csX3" fmla="*/ 411597 w 5397564"/>
              <a:gd name="csY3" fmla="*/ 422782 h 5058399"/>
              <a:gd name="csX4" fmla="*/ 365610 w 5397564"/>
              <a:gd name="csY4" fmla="*/ 5058399 h 5058399"/>
              <a:gd name="csX5" fmla="*/ 0 w 5397564"/>
              <a:gd name="csY5" fmla="*/ 4795579 h 5058399"/>
              <a:gd name="csX6" fmla="*/ 0 w 5397564"/>
              <a:gd name="csY6" fmla="*/ 8457 h 5058399"/>
              <a:gd name="csX0" fmla="*/ 0 w 5397564"/>
              <a:gd name="csY0" fmla="*/ 55645 h 5105587"/>
              <a:gd name="csX1" fmla="*/ 4929935 w 5397564"/>
              <a:gd name="csY1" fmla="*/ 0 h 5105587"/>
              <a:gd name="csX2" fmla="*/ 5397564 w 5397564"/>
              <a:gd name="csY2" fmla="*/ 314749 h 5105587"/>
              <a:gd name="csX3" fmla="*/ 411597 w 5397564"/>
              <a:gd name="csY3" fmla="*/ 469970 h 5105587"/>
              <a:gd name="csX4" fmla="*/ 365610 w 5397564"/>
              <a:gd name="csY4" fmla="*/ 5105587 h 5105587"/>
              <a:gd name="csX5" fmla="*/ 0 w 5397564"/>
              <a:gd name="csY5" fmla="*/ 4842767 h 5105587"/>
              <a:gd name="csX6" fmla="*/ 0 w 5397564"/>
              <a:gd name="csY6" fmla="*/ 55645 h 5105587"/>
              <a:gd name="csX0" fmla="*/ 0 w 5397564"/>
              <a:gd name="csY0" fmla="*/ 9926 h 5059868"/>
              <a:gd name="csX1" fmla="*/ 4928798 w 5397564"/>
              <a:gd name="csY1" fmla="*/ 0 h 5059868"/>
              <a:gd name="csX2" fmla="*/ 5397564 w 5397564"/>
              <a:gd name="csY2" fmla="*/ 269030 h 5059868"/>
              <a:gd name="csX3" fmla="*/ 411597 w 5397564"/>
              <a:gd name="csY3" fmla="*/ 424251 h 5059868"/>
              <a:gd name="csX4" fmla="*/ 365610 w 5397564"/>
              <a:gd name="csY4" fmla="*/ 5059868 h 5059868"/>
              <a:gd name="csX5" fmla="*/ 0 w 5397564"/>
              <a:gd name="csY5" fmla="*/ 4797048 h 5059868"/>
              <a:gd name="csX6" fmla="*/ 0 w 5397564"/>
              <a:gd name="csY6" fmla="*/ 9926 h 5059868"/>
              <a:gd name="csX0" fmla="*/ 0 w 5374200"/>
              <a:gd name="csY0" fmla="*/ 9926 h 5059868"/>
              <a:gd name="csX1" fmla="*/ 4928798 w 5374200"/>
              <a:gd name="csY1" fmla="*/ 0 h 5059868"/>
              <a:gd name="csX2" fmla="*/ 5374200 w 5374200"/>
              <a:gd name="csY2" fmla="*/ 337352 h 5059868"/>
              <a:gd name="csX3" fmla="*/ 411597 w 5374200"/>
              <a:gd name="csY3" fmla="*/ 424251 h 5059868"/>
              <a:gd name="csX4" fmla="*/ 365610 w 5374200"/>
              <a:gd name="csY4" fmla="*/ 5059868 h 5059868"/>
              <a:gd name="csX5" fmla="*/ 0 w 5374200"/>
              <a:gd name="csY5" fmla="*/ 4797048 h 5059868"/>
              <a:gd name="csX6" fmla="*/ 0 w 5374200"/>
              <a:gd name="csY6" fmla="*/ 9926 h 5059868"/>
              <a:gd name="csX0" fmla="*/ 0 w 5374200"/>
              <a:gd name="csY0" fmla="*/ 80426 h 5130368"/>
              <a:gd name="csX1" fmla="*/ 4657766 w 5374200"/>
              <a:gd name="csY1" fmla="*/ 0 h 5130368"/>
              <a:gd name="csX2" fmla="*/ 5374200 w 5374200"/>
              <a:gd name="csY2" fmla="*/ 407852 h 5130368"/>
              <a:gd name="csX3" fmla="*/ 411597 w 5374200"/>
              <a:gd name="csY3" fmla="*/ 494751 h 5130368"/>
              <a:gd name="csX4" fmla="*/ 365610 w 5374200"/>
              <a:gd name="csY4" fmla="*/ 5130368 h 5130368"/>
              <a:gd name="csX5" fmla="*/ 0 w 5374200"/>
              <a:gd name="csY5" fmla="*/ 4867548 h 5130368"/>
              <a:gd name="csX6" fmla="*/ 0 w 5374200"/>
              <a:gd name="csY6" fmla="*/ 80426 h 5130368"/>
              <a:gd name="csX0" fmla="*/ 0 w 5314334"/>
              <a:gd name="csY0" fmla="*/ 80426 h 5130368"/>
              <a:gd name="csX1" fmla="*/ 4657766 w 5314334"/>
              <a:gd name="csY1" fmla="*/ 0 h 5130368"/>
              <a:gd name="csX2" fmla="*/ 5314334 w 5314334"/>
              <a:gd name="csY2" fmla="*/ 490650 h 5130368"/>
              <a:gd name="csX3" fmla="*/ 411597 w 5314334"/>
              <a:gd name="csY3" fmla="*/ 494751 h 5130368"/>
              <a:gd name="csX4" fmla="*/ 365610 w 5314334"/>
              <a:gd name="csY4" fmla="*/ 5130368 h 5130368"/>
              <a:gd name="csX5" fmla="*/ 0 w 5314334"/>
              <a:gd name="csY5" fmla="*/ 4867548 h 5130368"/>
              <a:gd name="csX6" fmla="*/ 0 w 5314334"/>
              <a:gd name="csY6" fmla="*/ 80426 h 5130368"/>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5314334" h="5130368">
                <a:moveTo>
                  <a:pt x="0" y="80426"/>
                </a:moveTo>
                <a:lnTo>
                  <a:pt x="4657766" y="0"/>
                </a:lnTo>
                <a:lnTo>
                  <a:pt x="5314334" y="490650"/>
                </a:lnTo>
                <a:lnTo>
                  <a:pt x="411597" y="494751"/>
                </a:lnTo>
                <a:lnTo>
                  <a:pt x="365610" y="5130368"/>
                </a:lnTo>
                <a:lnTo>
                  <a:pt x="0" y="4867548"/>
                </a:lnTo>
                <a:lnTo>
                  <a:pt x="0" y="80426"/>
                </a:lnTo>
                <a:close/>
              </a:path>
            </a:pathLst>
          </a:custGeom>
          <a:solidFill>
            <a:srgbClr val="1B78A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42" name="Rectangle 41">
            <a:extLst>
              <a:ext uri="{FF2B5EF4-FFF2-40B4-BE49-F238E27FC236}">
                <a16:creationId xmlns:a16="http://schemas.microsoft.com/office/drawing/2014/main" id="{B262931D-E365-67BA-34F6-1930DEB45CB0}"/>
              </a:ext>
            </a:extLst>
          </p:cNvPr>
          <p:cNvSpPr/>
          <p:nvPr/>
        </p:nvSpPr>
        <p:spPr>
          <a:xfrm rot="3212796">
            <a:off x="2061387" y="-776901"/>
            <a:ext cx="5629301" cy="3782756"/>
          </a:xfrm>
          <a:custGeom>
            <a:avLst/>
            <a:gdLst>
              <a:gd name="csX0" fmla="*/ 0 w 5698347"/>
              <a:gd name="csY0" fmla="*/ 0 h 3766824"/>
              <a:gd name="csX1" fmla="*/ 5698347 w 5698347"/>
              <a:gd name="csY1" fmla="*/ 0 h 3766824"/>
              <a:gd name="csX2" fmla="*/ 5698347 w 5698347"/>
              <a:gd name="csY2" fmla="*/ 3766824 h 3766824"/>
              <a:gd name="csX3" fmla="*/ 0 w 5698347"/>
              <a:gd name="csY3" fmla="*/ 3766824 h 3766824"/>
              <a:gd name="csX4" fmla="*/ 0 w 5698347"/>
              <a:gd name="csY4" fmla="*/ 0 h 3766824"/>
              <a:gd name="csX0" fmla="*/ 2912588 w 5698347"/>
              <a:gd name="csY0" fmla="*/ 19976 h 3766824"/>
              <a:gd name="csX1" fmla="*/ 5698347 w 5698347"/>
              <a:gd name="csY1" fmla="*/ 0 h 3766824"/>
              <a:gd name="csX2" fmla="*/ 5698347 w 5698347"/>
              <a:gd name="csY2" fmla="*/ 3766824 h 3766824"/>
              <a:gd name="csX3" fmla="*/ 0 w 5698347"/>
              <a:gd name="csY3" fmla="*/ 3766824 h 3766824"/>
              <a:gd name="csX4" fmla="*/ 2912588 w 5698347"/>
              <a:gd name="csY4" fmla="*/ 19976 h 3766824"/>
              <a:gd name="csX0" fmla="*/ 2912588 w 5698347"/>
              <a:gd name="csY0" fmla="*/ 19976 h 3766824"/>
              <a:gd name="csX1" fmla="*/ 5698347 w 5698347"/>
              <a:gd name="csY1" fmla="*/ 0 h 3766824"/>
              <a:gd name="csX2" fmla="*/ 5698347 w 5698347"/>
              <a:gd name="csY2" fmla="*/ 3766824 h 3766824"/>
              <a:gd name="csX3" fmla="*/ 0 w 5698347"/>
              <a:gd name="csY3" fmla="*/ 3766824 h 3766824"/>
              <a:gd name="csX4" fmla="*/ 2912588 w 5698347"/>
              <a:gd name="csY4" fmla="*/ 19976 h 3766824"/>
              <a:gd name="csX0" fmla="*/ 2821483 w 5698347"/>
              <a:gd name="csY0" fmla="*/ 66359 h 3766824"/>
              <a:gd name="csX1" fmla="*/ 5698347 w 5698347"/>
              <a:gd name="csY1" fmla="*/ 0 h 3766824"/>
              <a:gd name="csX2" fmla="*/ 5698347 w 5698347"/>
              <a:gd name="csY2" fmla="*/ 3766824 h 3766824"/>
              <a:gd name="csX3" fmla="*/ 0 w 5698347"/>
              <a:gd name="csY3" fmla="*/ 3766824 h 3766824"/>
              <a:gd name="csX4" fmla="*/ 2821483 w 5698347"/>
              <a:gd name="csY4" fmla="*/ 66359 h 3766824"/>
              <a:gd name="csX0" fmla="*/ 2805498 w 5682362"/>
              <a:gd name="csY0" fmla="*/ 66359 h 3766824"/>
              <a:gd name="csX1" fmla="*/ 5682362 w 5682362"/>
              <a:gd name="csY1" fmla="*/ 0 h 3766824"/>
              <a:gd name="csX2" fmla="*/ 5682362 w 5682362"/>
              <a:gd name="csY2" fmla="*/ 3766824 h 3766824"/>
              <a:gd name="csX3" fmla="*/ 0 w 5682362"/>
              <a:gd name="csY3" fmla="*/ 3764422 h 3766824"/>
              <a:gd name="csX4" fmla="*/ 2805498 w 5682362"/>
              <a:gd name="csY4" fmla="*/ 66359 h 3766824"/>
            </a:gdLst>
            <a:ahLst/>
            <a:cxnLst>
              <a:cxn ang="0">
                <a:pos x="csX0" y="csY0"/>
              </a:cxn>
              <a:cxn ang="0">
                <a:pos x="csX1" y="csY1"/>
              </a:cxn>
              <a:cxn ang="0">
                <a:pos x="csX2" y="csY2"/>
              </a:cxn>
              <a:cxn ang="0">
                <a:pos x="csX3" y="csY3"/>
              </a:cxn>
              <a:cxn ang="0">
                <a:pos x="csX4" y="csY4"/>
              </a:cxn>
            </a:cxnLst>
            <a:rect l="l" t="t" r="r" b="b"/>
            <a:pathLst>
              <a:path w="5682362" h="3766824">
                <a:moveTo>
                  <a:pt x="2805498" y="66359"/>
                </a:moveTo>
                <a:lnTo>
                  <a:pt x="5682362" y="0"/>
                </a:lnTo>
                <a:lnTo>
                  <a:pt x="5682362" y="3766824"/>
                </a:lnTo>
                <a:lnTo>
                  <a:pt x="0" y="3764422"/>
                </a:lnTo>
                <a:lnTo>
                  <a:pt x="2805498" y="66359"/>
                </a:lnTo>
                <a:close/>
              </a:path>
            </a:pathLst>
          </a:custGeom>
          <a:solidFill>
            <a:srgbClr val="114A6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4" name="Rectangle 43">
            <a:extLst>
              <a:ext uri="{FF2B5EF4-FFF2-40B4-BE49-F238E27FC236}">
                <a16:creationId xmlns:a16="http://schemas.microsoft.com/office/drawing/2014/main" id="{C3C7F109-B127-792E-F794-595B3320C318}"/>
              </a:ext>
            </a:extLst>
          </p:cNvPr>
          <p:cNvSpPr/>
          <p:nvPr/>
        </p:nvSpPr>
        <p:spPr>
          <a:xfrm rot="19254884">
            <a:off x="1560000" y="4379713"/>
            <a:ext cx="6103617" cy="5011863"/>
          </a:xfrm>
          <a:custGeom>
            <a:avLst/>
            <a:gdLst>
              <a:gd name="csX0" fmla="*/ 0 w 5698347"/>
              <a:gd name="csY0" fmla="*/ 0 h 3766824"/>
              <a:gd name="csX1" fmla="*/ 5698347 w 5698347"/>
              <a:gd name="csY1" fmla="*/ 0 h 3766824"/>
              <a:gd name="csX2" fmla="*/ 5698347 w 5698347"/>
              <a:gd name="csY2" fmla="*/ 3766824 h 3766824"/>
              <a:gd name="csX3" fmla="*/ 0 w 5698347"/>
              <a:gd name="csY3" fmla="*/ 3766824 h 3766824"/>
              <a:gd name="csX4" fmla="*/ 0 w 5698347"/>
              <a:gd name="csY4" fmla="*/ 0 h 3766824"/>
              <a:gd name="csX0" fmla="*/ 0 w 5698347"/>
              <a:gd name="csY0" fmla="*/ 0 h 3793199"/>
              <a:gd name="csX1" fmla="*/ 5698347 w 5698347"/>
              <a:gd name="csY1" fmla="*/ 0 h 3793199"/>
              <a:gd name="csX2" fmla="*/ 5698347 w 5698347"/>
              <a:gd name="csY2" fmla="*/ 3766824 h 3793199"/>
              <a:gd name="csX3" fmla="*/ 5644576 w 5698347"/>
              <a:gd name="csY3" fmla="*/ 3793199 h 3793199"/>
              <a:gd name="csX4" fmla="*/ 0 w 5698347"/>
              <a:gd name="csY4" fmla="*/ 0 h 3793199"/>
              <a:gd name="csX0" fmla="*/ 0 w 5528890"/>
              <a:gd name="csY0" fmla="*/ 0 h 4023280"/>
              <a:gd name="csX1" fmla="*/ 5528890 w 5528890"/>
              <a:gd name="csY1" fmla="*/ 230081 h 4023280"/>
              <a:gd name="csX2" fmla="*/ 5528890 w 5528890"/>
              <a:gd name="csY2" fmla="*/ 3996905 h 4023280"/>
              <a:gd name="csX3" fmla="*/ 5475119 w 5528890"/>
              <a:gd name="csY3" fmla="*/ 4023280 h 4023280"/>
              <a:gd name="csX4" fmla="*/ 0 w 5528890"/>
              <a:gd name="csY4" fmla="*/ 0 h 4023280"/>
              <a:gd name="csX0" fmla="*/ 0 w 6655259"/>
              <a:gd name="csY0" fmla="*/ 0 h 4379735"/>
              <a:gd name="csX1" fmla="*/ 5528890 w 6655259"/>
              <a:gd name="csY1" fmla="*/ 230081 h 4379735"/>
              <a:gd name="csX2" fmla="*/ 5528890 w 6655259"/>
              <a:gd name="csY2" fmla="*/ 3996905 h 4379735"/>
              <a:gd name="csX3" fmla="*/ 6655259 w 6655259"/>
              <a:gd name="csY3" fmla="*/ 4379735 h 4379735"/>
              <a:gd name="csX4" fmla="*/ 0 w 6655259"/>
              <a:gd name="csY4" fmla="*/ 0 h 4379735"/>
              <a:gd name="csX0" fmla="*/ 0 w 6655259"/>
              <a:gd name="csY0" fmla="*/ 0 h 4379735"/>
              <a:gd name="csX1" fmla="*/ 5528890 w 6655259"/>
              <a:gd name="csY1" fmla="*/ 230081 h 4379735"/>
              <a:gd name="csX2" fmla="*/ 6144273 w 6655259"/>
              <a:gd name="csY2" fmla="*/ 3754092 h 4379735"/>
              <a:gd name="csX3" fmla="*/ 6655259 w 6655259"/>
              <a:gd name="csY3" fmla="*/ 4379735 h 4379735"/>
              <a:gd name="csX4" fmla="*/ 0 w 6655259"/>
              <a:gd name="csY4" fmla="*/ 0 h 4379735"/>
            </a:gdLst>
            <a:ahLst/>
            <a:cxnLst>
              <a:cxn ang="0">
                <a:pos x="csX0" y="csY0"/>
              </a:cxn>
              <a:cxn ang="0">
                <a:pos x="csX1" y="csY1"/>
              </a:cxn>
              <a:cxn ang="0">
                <a:pos x="csX2" y="csY2"/>
              </a:cxn>
              <a:cxn ang="0">
                <a:pos x="csX3" y="csY3"/>
              </a:cxn>
              <a:cxn ang="0">
                <a:pos x="csX4" y="csY4"/>
              </a:cxn>
            </a:cxnLst>
            <a:rect l="l" t="t" r="r" b="b"/>
            <a:pathLst>
              <a:path w="6655259" h="4379735">
                <a:moveTo>
                  <a:pt x="0" y="0"/>
                </a:moveTo>
                <a:lnTo>
                  <a:pt x="5528890" y="230081"/>
                </a:lnTo>
                <a:lnTo>
                  <a:pt x="6144273" y="3754092"/>
                </a:lnTo>
                <a:lnTo>
                  <a:pt x="6655259" y="4379735"/>
                </a:lnTo>
                <a:lnTo>
                  <a:pt x="0" y="0"/>
                </a:lnTo>
                <a:close/>
              </a:path>
            </a:pathLst>
          </a:custGeom>
          <a:solidFill>
            <a:srgbClr val="114A6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aphicFrame>
        <p:nvGraphicFramePr>
          <p:cNvPr id="2" name="Diagram 1">
            <a:extLst>
              <a:ext uri="{FF2B5EF4-FFF2-40B4-BE49-F238E27FC236}">
                <a16:creationId xmlns:a16="http://schemas.microsoft.com/office/drawing/2014/main" id="{E6A3E6EA-BAEB-B6C8-63C7-F951C6B0A035}"/>
              </a:ext>
            </a:extLst>
          </p:cNvPr>
          <p:cNvGraphicFramePr/>
          <p:nvPr>
            <p:extLst>
              <p:ext uri="{D42A27DB-BD31-4B8C-83A1-F6EECF244321}">
                <p14:modId xmlns:p14="http://schemas.microsoft.com/office/powerpoint/2010/main" val="1186602635"/>
              </p:ext>
            </p:extLst>
          </p:nvPr>
        </p:nvGraphicFramePr>
        <p:xfrm>
          <a:off x="4664965" y="823071"/>
          <a:ext cx="7430723" cy="576136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5" name="TextBox 4">
            <a:extLst>
              <a:ext uri="{FF2B5EF4-FFF2-40B4-BE49-F238E27FC236}">
                <a16:creationId xmlns:a16="http://schemas.microsoft.com/office/drawing/2014/main" id="{B97B7861-1524-2CEF-2855-FFDC67445B81}"/>
              </a:ext>
            </a:extLst>
          </p:cNvPr>
          <p:cNvSpPr txBox="1"/>
          <p:nvPr/>
        </p:nvSpPr>
        <p:spPr>
          <a:xfrm>
            <a:off x="2802849" y="84040"/>
            <a:ext cx="5757730" cy="861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b="1" dirty="0">
                <a:solidFill>
                  <a:schemeClr val="bg1"/>
                </a:solidFill>
                <a:effectLst/>
                <a:latin typeface="Candara"/>
              </a:rPr>
              <a:t>Decision</a:t>
            </a:r>
            <a:r>
              <a:rPr lang="en-GB" sz="3200" dirty="0">
                <a:solidFill>
                  <a:schemeClr val="bg1"/>
                </a:solidFill>
                <a:effectLst/>
                <a:latin typeface="Candara"/>
              </a:rPr>
              <a:t> </a:t>
            </a:r>
            <a:r>
              <a:rPr lang="en-GB" sz="3200" b="1" dirty="0">
                <a:solidFill>
                  <a:schemeClr val="bg1"/>
                </a:solidFill>
                <a:effectLst/>
                <a:latin typeface="Candara"/>
              </a:rPr>
              <a:t>&amp;</a:t>
            </a:r>
            <a:r>
              <a:rPr lang="en-GB" sz="3200" dirty="0">
                <a:solidFill>
                  <a:schemeClr val="bg1"/>
                </a:solidFill>
                <a:effectLst/>
                <a:latin typeface="Candara"/>
              </a:rPr>
              <a:t> </a:t>
            </a:r>
            <a:r>
              <a:rPr lang="en-GB" sz="3200" b="1" dirty="0">
                <a:solidFill>
                  <a:schemeClr val="bg1"/>
                </a:solidFill>
                <a:effectLst/>
                <a:latin typeface="Candara"/>
              </a:rPr>
              <a:t>Iteration</a:t>
            </a:r>
            <a:r>
              <a:rPr lang="en-GB" sz="3200" dirty="0">
                <a:solidFill>
                  <a:schemeClr val="bg1"/>
                </a:solidFill>
                <a:effectLst/>
                <a:latin typeface="Candara"/>
              </a:rPr>
              <a:t> </a:t>
            </a:r>
            <a:r>
              <a:rPr lang="en-GB" sz="3200" b="1" dirty="0">
                <a:solidFill>
                  <a:schemeClr val="bg1"/>
                </a:solidFill>
                <a:effectLst/>
                <a:latin typeface="Candara"/>
              </a:rPr>
              <a:t>Log</a:t>
            </a:r>
            <a:endParaRPr lang="en-US" sz="3200" b="1" dirty="0">
              <a:solidFill>
                <a:schemeClr val="bg1"/>
              </a:solidFill>
              <a:effectLst/>
              <a:latin typeface="Candara"/>
            </a:endParaRPr>
          </a:p>
          <a:p>
            <a:pPr algn="l"/>
            <a:endParaRPr lang="en-US" dirty="0"/>
          </a:p>
        </p:txBody>
      </p:sp>
      <p:pic>
        <p:nvPicPr>
          <p:cNvPr id="24" name="Picture 23">
            <a:extLst>
              <a:ext uri="{FF2B5EF4-FFF2-40B4-BE49-F238E27FC236}">
                <a16:creationId xmlns:a16="http://schemas.microsoft.com/office/drawing/2014/main" id="{286DD903-9A1B-6A55-EECF-FD87623D6DFD}"/>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11383622" y="627833"/>
            <a:ext cx="808378" cy="808378"/>
          </a:xfrm>
          <a:prstGeom prst="rect">
            <a:avLst/>
          </a:prstGeom>
        </p:spPr>
      </p:pic>
    </p:spTree>
    <p:extLst>
      <p:ext uri="{BB962C8B-B14F-4D97-AF65-F5344CB8AC3E}">
        <p14:creationId xmlns:p14="http://schemas.microsoft.com/office/powerpoint/2010/main" val="255574158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104963"/>
            </a:gs>
            <a:gs pos="36000">
              <a:srgbClr val="114B66"/>
            </a:gs>
            <a:gs pos="9000">
              <a:schemeClr val="accent1">
                <a:lumMod val="87000"/>
              </a:schemeClr>
            </a:gs>
            <a:gs pos="69000">
              <a:schemeClr val="accent1">
                <a:lumMod val="75000"/>
              </a:schemeClr>
            </a:gs>
            <a:gs pos="97000">
              <a:schemeClr val="accent1">
                <a:lumMod val="70000"/>
              </a:schemeClr>
            </a:gs>
          </a:gsLst>
          <a:lin ang="0" scaled="0"/>
          <a:tileRect/>
        </a:gradFill>
        <a:effectLst/>
      </p:bgPr>
    </p:bg>
    <p:spTree>
      <p:nvGrpSpPr>
        <p:cNvPr id="1" name="">
          <a:extLst>
            <a:ext uri="{FF2B5EF4-FFF2-40B4-BE49-F238E27FC236}">
              <a16:creationId xmlns:a16="http://schemas.microsoft.com/office/drawing/2014/main" id="{2F228D7B-FBB7-192D-4D85-9EBDD6A6B63B}"/>
            </a:ext>
          </a:extLst>
        </p:cNvPr>
        <p:cNvGrpSpPr/>
        <p:nvPr/>
      </p:nvGrpSpPr>
      <p:grpSpPr>
        <a:xfrm>
          <a:off x="0" y="0"/>
          <a:ext cx="0" cy="0"/>
          <a:chOff x="0" y="0"/>
          <a:chExt cx="0" cy="0"/>
        </a:xfrm>
      </p:grpSpPr>
      <p:sp>
        <p:nvSpPr>
          <p:cNvPr id="12" name="Half Frame 11">
            <a:extLst>
              <a:ext uri="{FF2B5EF4-FFF2-40B4-BE49-F238E27FC236}">
                <a16:creationId xmlns:a16="http://schemas.microsoft.com/office/drawing/2014/main" id="{720F5AEF-64A8-5057-6082-C9CEE665B76B}"/>
              </a:ext>
            </a:extLst>
          </p:cNvPr>
          <p:cNvSpPr/>
          <p:nvPr/>
        </p:nvSpPr>
        <p:spPr>
          <a:xfrm rot="8644618">
            <a:off x="-1991491" y="714781"/>
            <a:ext cx="5064300" cy="5147083"/>
          </a:xfrm>
          <a:custGeom>
            <a:avLst/>
            <a:gdLst>
              <a:gd name="csX0" fmla="*/ 0 w 4935016"/>
              <a:gd name="csY0" fmla="*/ 0 h 5333356"/>
              <a:gd name="csX1" fmla="*/ 4935016 w 4935016"/>
              <a:gd name="csY1" fmla="*/ 0 h 5333356"/>
              <a:gd name="csX2" fmla="*/ 4539792 w 4935016"/>
              <a:gd name="csY2" fmla="*/ 427126 h 5333356"/>
              <a:gd name="csX3" fmla="*/ 424313 w 4935016"/>
              <a:gd name="csY3" fmla="*/ 427126 h 5333356"/>
              <a:gd name="csX4" fmla="*/ 424313 w 4935016"/>
              <a:gd name="csY4" fmla="*/ 4874794 h 5333356"/>
              <a:gd name="csX5" fmla="*/ 0 w 4935016"/>
              <a:gd name="csY5" fmla="*/ 5333356 h 5333356"/>
              <a:gd name="csX6" fmla="*/ 0 w 4935016"/>
              <a:gd name="csY6" fmla="*/ 0 h 5333356"/>
              <a:gd name="csX0" fmla="*/ 0 w 4935016"/>
              <a:gd name="csY0" fmla="*/ 0 h 4874794"/>
              <a:gd name="csX1" fmla="*/ 4935016 w 4935016"/>
              <a:gd name="csY1" fmla="*/ 0 h 4874794"/>
              <a:gd name="csX2" fmla="*/ 4539792 w 4935016"/>
              <a:gd name="csY2" fmla="*/ 427126 h 4874794"/>
              <a:gd name="csX3" fmla="*/ 424313 w 4935016"/>
              <a:gd name="csY3" fmla="*/ 427126 h 4874794"/>
              <a:gd name="csX4" fmla="*/ 424313 w 4935016"/>
              <a:gd name="csY4" fmla="*/ 4874794 h 4874794"/>
              <a:gd name="csX5" fmla="*/ 1502 w 4935016"/>
              <a:gd name="csY5" fmla="*/ 4691347 h 4874794"/>
              <a:gd name="csX6" fmla="*/ 0 w 4935016"/>
              <a:gd name="csY6" fmla="*/ 0 h 4874794"/>
              <a:gd name="csX0" fmla="*/ 0 w 4935016"/>
              <a:gd name="csY0" fmla="*/ 0 h 5011453"/>
              <a:gd name="csX1" fmla="*/ 4935016 w 4935016"/>
              <a:gd name="csY1" fmla="*/ 0 h 5011453"/>
              <a:gd name="csX2" fmla="*/ 4539792 w 4935016"/>
              <a:gd name="csY2" fmla="*/ 427126 h 5011453"/>
              <a:gd name="csX3" fmla="*/ 424313 w 4935016"/>
              <a:gd name="csY3" fmla="*/ 427126 h 5011453"/>
              <a:gd name="csX4" fmla="*/ 437473 w 4935016"/>
              <a:gd name="csY4" fmla="*/ 5011453 h 5011453"/>
              <a:gd name="csX5" fmla="*/ 1502 w 4935016"/>
              <a:gd name="csY5" fmla="*/ 4691347 h 5011453"/>
              <a:gd name="csX6" fmla="*/ 0 w 4935016"/>
              <a:gd name="csY6" fmla="*/ 0 h 5011453"/>
              <a:gd name="csX0" fmla="*/ 33180 w 4968196"/>
              <a:gd name="csY0" fmla="*/ 0 h 5011453"/>
              <a:gd name="csX1" fmla="*/ 4968196 w 4968196"/>
              <a:gd name="csY1" fmla="*/ 0 h 5011453"/>
              <a:gd name="csX2" fmla="*/ 4572972 w 4968196"/>
              <a:gd name="csY2" fmla="*/ 427126 h 5011453"/>
              <a:gd name="csX3" fmla="*/ 457493 w 4968196"/>
              <a:gd name="csY3" fmla="*/ 427126 h 5011453"/>
              <a:gd name="csX4" fmla="*/ 470653 w 4968196"/>
              <a:gd name="csY4" fmla="*/ 5011453 h 5011453"/>
              <a:gd name="csX5" fmla="*/ 5 w 4968196"/>
              <a:gd name="csY5" fmla="*/ 4718569 h 5011453"/>
              <a:gd name="csX6" fmla="*/ 33180 w 4968196"/>
              <a:gd name="csY6" fmla="*/ 0 h 5011453"/>
              <a:gd name="csX0" fmla="*/ 33180 w 4968196"/>
              <a:gd name="csY0" fmla="*/ 0 h 5045781"/>
              <a:gd name="csX1" fmla="*/ 4968196 w 4968196"/>
              <a:gd name="csY1" fmla="*/ 0 h 5045781"/>
              <a:gd name="csX2" fmla="*/ 4572972 w 4968196"/>
              <a:gd name="csY2" fmla="*/ 427126 h 5045781"/>
              <a:gd name="csX3" fmla="*/ 457493 w 4968196"/>
              <a:gd name="csY3" fmla="*/ 427126 h 5045781"/>
              <a:gd name="csX4" fmla="*/ 445783 w 4968196"/>
              <a:gd name="csY4" fmla="*/ 5045781 h 5045781"/>
              <a:gd name="csX5" fmla="*/ 5 w 4968196"/>
              <a:gd name="csY5" fmla="*/ 4718569 h 5045781"/>
              <a:gd name="csX6" fmla="*/ 33180 w 4968196"/>
              <a:gd name="csY6" fmla="*/ 0 h 5045781"/>
              <a:gd name="csX0" fmla="*/ 33180 w 4968196"/>
              <a:gd name="csY0" fmla="*/ 0 h 5045781"/>
              <a:gd name="csX1" fmla="*/ 4968196 w 4968196"/>
              <a:gd name="csY1" fmla="*/ 0 h 5045781"/>
              <a:gd name="csX2" fmla="*/ 4626915 w 4968196"/>
              <a:gd name="csY2" fmla="*/ 466207 h 5045781"/>
              <a:gd name="csX3" fmla="*/ 457493 w 4968196"/>
              <a:gd name="csY3" fmla="*/ 427126 h 5045781"/>
              <a:gd name="csX4" fmla="*/ 445783 w 4968196"/>
              <a:gd name="csY4" fmla="*/ 5045781 h 5045781"/>
              <a:gd name="csX5" fmla="*/ 5 w 4968196"/>
              <a:gd name="csY5" fmla="*/ 4718569 h 5045781"/>
              <a:gd name="csX6" fmla="*/ 33180 w 4968196"/>
              <a:gd name="csY6" fmla="*/ 0 h 5045781"/>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4968196" h="5045781">
                <a:moveTo>
                  <a:pt x="33180" y="0"/>
                </a:moveTo>
                <a:lnTo>
                  <a:pt x="4968196" y="0"/>
                </a:lnTo>
                <a:lnTo>
                  <a:pt x="4626915" y="466207"/>
                </a:lnTo>
                <a:lnTo>
                  <a:pt x="457493" y="427126"/>
                </a:lnTo>
                <a:cubicBezTo>
                  <a:pt x="461880" y="1955235"/>
                  <a:pt x="441396" y="3517672"/>
                  <a:pt x="445783" y="5045781"/>
                </a:cubicBezTo>
                <a:lnTo>
                  <a:pt x="5" y="4718569"/>
                </a:lnTo>
                <a:cubicBezTo>
                  <a:pt x="-496" y="3154787"/>
                  <a:pt x="33681" y="1563782"/>
                  <a:pt x="33180" y="0"/>
                </a:cubicBezTo>
                <a:close/>
              </a:path>
            </a:pathLst>
          </a:custGeom>
          <a:solidFill>
            <a:srgbClr val="6CC0E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pic>
        <p:nvPicPr>
          <p:cNvPr id="39" name="Picture 38">
            <a:extLst>
              <a:ext uri="{FF2B5EF4-FFF2-40B4-BE49-F238E27FC236}">
                <a16:creationId xmlns:a16="http://schemas.microsoft.com/office/drawing/2014/main" id="{331BD4E0-60B0-F870-0FB2-143222F6195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425"/>
          <a:stretch>
            <a:fillRect/>
          </a:stretch>
        </p:blipFill>
        <p:spPr>
          <a:xfrm>
            <a:off x="-1261" y="16299"/>
            <a:ext cx="4922850" cy="6858866"/>
          </a:xfrm>
          <a:prstGeom prst="rect">
            <a:avLst/>
          </a:prstGeom>
        </p:spPr>
      </p:pic>
      <p:sp>
        <p:nvSpPr>
          <p:cNvPr id="18" name="Half Frame 11">
            <a:extLst>
              <a:ext uri="{FF2B5EF4-FFF2-40B4-BE49-F238E27FC236}">
                <a16:creationId xmlns:a16="http://schemas.microsoft.com/office/drawing/2014/main" id="{909452A2-D9F7-C341-F7E4-75B93BBF5E4E}"/>
              </a:ext>
            </a:extLst>
          </p:cNvPr>
          <p:cNvSpPr/>
          <p:nvPr/>
        </p:nvSpPr>
        <p:spPr>
          <a:xfrm rot="8644618">
            <a:off x="-1984691" y="549142"/>
            <a:ext cx="4423529" cy="5202984"/>
          </a:xfrm>
          <a:custGeom>
            <a:avLst/>
            <a:gdLst>
              <a:gd name="csX0" fmla="*/ 0 w 4935016"/>
              <a:gd name="csY0" fmla="*/ 0 h 5333356"/>
              <a:gd name="csX1" fmla="*/ 4935016 w 4935016"/>
              <a:gd name="csY1" fmla="*/ 0 h 5333356"/>
              <a:gd name="csX2" fmla="*/ 4539792 w 4935016"/>
              <a:gd name="csY2" fmla="*/ 427126 h 5333356"/>
              <a:gd name="csX3" fmla="*/ 424313 w 4935016"/>
              <a:gd name="csY3" fmla="*/ 427126 h 5333356"/>
              <a:gd name="csX4" fmla="*/ 424313 w 4935016"/>
              <a:gd name="csY4" fmla="*/ 4874794 h 5333356"/>
              <a:gd name="csX5" fmla="*/ 0 w 4935016"/>
              <a:gd name="csY5" fmla="*/ 5333356 h 5333356"/>
              <a:gd name="csX6" fmla="*/ 0 w 4935016"/>
              <a:gd name="csY6" fmla="*/ 0 h 5333356"/>
              <a:gd name="csX0" fmla="*/ 0 w 4935016"/>
              <a:gd name="csY0" fmla="*/ 0 h 4874794"/>
              <a:gd name="csX1" fmla="*/ 4935016 w 4935016"/>
              <a:gd name="csY1" fmla="*/ 0 h 4874794"/>
              <a:gd name="csX2" fmla="*/ 4539792 w 4935016"/>
              <a:gd name="csY2" fmla="*/ 427126 h 4874794"/>
              <a:gd name="csX3" fmla="*/ 424313 w 4935016"/>
              <a:gd name="csY3" fmla="*/ 427126 h 4874794"/>
              <a:gd name="csX4" fmla="*/ 424313 w 4935016"/>
              <a:gd name="csY4" fmla="*/ 4874794 h 4874794"/>
              <a:gd name="csX5" fmla="*/ 1502 w 4935016"/>
              <a:gd name="csY5" fmla="*/ 4691347 h 4874794"/>
              <a:gd name="csX6" fmla="*/ 0 w 4935016"/>
              <a:gd name="csY6" fmla="*/ 0 h 4874794"/>
              <a:gd name="csX0" fmla="*/ 0 w 4935016"/>
              <a:gd name="csY0" fmla="*/ 0 h 5011453"/>
              <a:gd name="csX1" fmla="*/ 4935016 w 4935016"/>
              <a:gd name="csY1" fmla="*/ 0 h 5011453"/>
              <a:gd name="csX2" fmla="*/ 4539792 w 4935016"/>
              <a:gd name="csY2" fmla="*/ 427126 h 5011453"/>
              <a:gd name="csX3" fmla="*/ 424313 w 4935016"/>
              <a:gd name="csY3" fmla="*/ 427126 h 5011453"/>
              <a:gd name="csX4" fmla="*/ 437473 w 4935016"/>
              <a:gd name="csY4" fmla="*/ 5011453 h 5011453"/>
              <a:gd name="csX5" fmla="*/ 1502 w 4935016"/>
              <a:gd name="csY5" fmla="*/ 4691347 h 5011453"/>
              <a:gd name="csX6" fmla="*/ 0 w 4935016"/>
              <a:gd name="csY6" fmla="*/ 0 h 5011453"/>
              <a:gd name="csX0" fmla="*/ 33180 w 4968196"/>
              <a:gd name="csY0" fmla="*/ 0 h 5011453"/>
              <a:gd name="csX1" fmla="*/ 4968196 w 4968196"/>
              <a:gd name="csY1" fmla="*/ 0 h 5011453"/>
              <a:gd name="csX2" fmla="*/ 4572972 w 4968196"/>
              <a:gd name="csY2" fmla="*/ 427126 h 5011453"/>
              <a:gd name="csX3" fmla="*/ 457493 w 4968196"/>
              <a:gd name="csY3" fmla="*/ 427126 h 5011453"/>
              <a:gd name="csX4" fmla="*/ 470653 w 4968196"/>
              <a:gd name="csY4" fmla="*/ 5011453 h 5011453"/>
              <a:gd name="csX5" fmla="*/ 5 w 4968196"/>
              <a:gd name="csY5" fmla="*/ 4718569 h 5011453"/>
              <a:gd name="csX6" fmla="*/ 33180 w 4968196"/>
              <a:gd name="csY6" fmla="*/ 0 h 5011453"/>
              <a:gd name="csX0" fmla="*/ 33180 w 4968196"/>
              <a:gd name="csY0" fmla="*/ 0 h 5045781"/>
              <a:gd name="csX1" fmla="*/ 4968196 w 4968196"/>
              <a:gd name="csY1" fmla="*/ 0 h 5045781"/>
              <a:gd name="csX2" fmla="*/ 4572972 w 4968196"/>
              <a:gd name="csY2" fmla="*/ 427126 h 5045781"/>
              <a:gd name="csX3" fmla="*/ 457493 w 4968196"/>
              <a:gd name="csY3" fmla="*/ 427126 h 5045781"/>
              <a:gd name="csX4" fmla="*/ 445783 w 4968196"/>
              <a:gd name="csY4" fmla="*/ 5045781 h 5045781"/>
              <a:gd name="csX5" fmla="*/ 5 w 4968196"/>
              <a:gd name="csY5" fmla="*/ 4718569 h 5045781"/>
              <a:gd name="csX6" fmla="*/ 33180 w 4968196"/>
              <a:gd name="csY6" fmla="*/ 0 h 5045781"/>
              <a:gd name="csX0" fmla="*/ 33180 w 4968196"/>
              <a:gd name="csY0" fmla="*/ 0 h 5045781"/>
              <a:gd name="csX1" fmla="*/ 4968196 w 4968196"/>
              <a:gd name="csY1" fmla="*/ 0 h 5045781"/>
              <a:gd name="csX2" fmla="*/ 4626915 w 4968196"/>
              <a:gd name="csY2" fmla="*/ 466207 h 5045781"/>
              <a:gd name="csX3" fmla="*/ 457493 w 4968196"/>
              <a:gd name="csY3" fmla="*/ 427126 h 5045781"/>
              <a:gd name="csX4" fmla="*/ 445783 w 4968196"/>
              <a:gd name="csY4" fmla="*/ 5045781 h 5045781"/>
              <a:gd name="csX5" fmla="*/ 5 w 4968196"/>
              <a:gd name="csY5" fmla="*/ 4718569 h 5045781"/>
              <a:gd name="csX6" fmla="*/ 33180 w 4968196"/>
              <a:gd name="csY6" fmla="*/ 0 h 5045781"/>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4968196" h="5045781">
                <a:moveTo>
                  <a:pt x="33180" y="0"/>
                </a:moveTo>
                <a:lnTo>
                  <a:pt x="4968196" y="0"/>
                </a:lnTo>
                <a:lnTo>
                  <a:pt x="4626915" y="466207"/>
                </a:lnTo>
                <a:lnTo>
                  <a:pt x="457493" y="427126"/>
                </a:lnTo>
                <a:cubicBezTo>
                  <a:pt x="461880" y="1955235"/>
                  <a:pt x="441396" y="3517672"/>
                  <a:pt x="445783" y="5045781"/>
                </a:cubicBezTo>
                <a:lnTo>
                  <a:pt x="5" y="4718569"/>
                </a:lnTo>
                <a:cubicBezTo>
                  <a:pt x="-496" y="3154787"/>
                  <a:pt x="33681" y="1563782"/>
                  <a:pt x="33180" y="0"/>
                </a:cubicBezTo>
                <a:close/>
              </a:path>
            </a:pathLst>
          </a:custGeom>
          <a:solidFill>
            <a:srgbClr val="C3E6F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8" name="Half Frame 7">
            <a:extLst>
              <a:ext uri="{FF2B5EF4-FFF2-40B4-BE49-F238E27FC236}">
                <a16:creationId xmlns:a16="http://schemas.microsoft.com/office/drawing/2014/main" id="{2E619814-EE23-41EC-C2AE-9A0C7AD74C8B}"/>
              </a:ext>
            </a:extLst>
          </p:cNvPr>
          <p:cNvSpPr/>
          <p:nvPr/>
        </p:nvSpPr>
        <p:spPr>
          <a:xfrm rot="8644618">
            <a:off x="-1763964" y="896497"/>
            <a:ext cx="5448304" cy="5257344"/>
          </a:xfrm>
          <a:custGeom>
            <a:avLst/>
            <a:gdLst>
              <a:gd name="csX0" fmla="*/ 0 w 4934488"/>
              <a:gd name="csY0" fmla="*/ 0 h 4787122"/>
              <a:gd name="csX1" fmla="*/ 4934488 w 4934488"/>
              <a:gd name="csY1" fmla="*/ 0 h 4787122"/>
              <a:gd name="csX2" fmla="*/ 4507408 w 4934488"/>
              <a:gd name="csY2" fmla="*/ 414325 h 4787122"/>
              <a:gd name="csX3" fmla="*/ 411597 w 4934488"/>
              <a:gd name="csY3" fmla="*/ 414325 h 4787122"/>
              <a:gd name="csX4" fmla="*/ 411597 w 4934488"/>
              <a:gd name="csY4" fmla="*/ 4387817 h 4787122"/>
              <a:gd name="csX5" fmla="*/ 0 w 4934488"/>
              <a:gd name="csY5" fmla="*/ 4787122 h 4787122"/>
              <a:gd name="csX6" fmla="*/ 0 w 4934488"/>
              <a:gd name="csY6" fmla="*/ 0 h 4787122"/>
              <a:gd name="csX0" fmla="*/ 0 w 4934488"/>
              <a:gd name="csY0" fmla="*/ 0 h 5049942"/>
              <a:gd name="csX1" fmla="*/ 4934488 w 4934488"/>
              <a:gd name="csY1" fmla="*/ 0 h 5049942"/>
              <a:gd name="csX2" fmla="*/ 4507408 w 4934488"/>
              <a:gd name="csY2" fmla="*/ 414325 h 5049942"/>
              <a:gd name="csX3" fmla="*/ 411597 w 4934488"/>
              <a:gd name="csY3" fmla="*/ 414325 h 5049942"/>
              <a:gd name="csX4" fmla="*/ 365610 w 4934488"/>
              <a:gd name="csY4" fmla="*/ 5049942 h 5049942"/>
              <a:gd name="csX5" fmla="*/ 0 w 4934488"/>
              <a:gd name="csY5" fmla="*/ 4787122 h 5049942"/>
              <a:gd name="csX6" fmla="*/ 0 w 4934488"/>
              <a:gd name="csY6" fmla="*/ 0 h 5049942"/>
              <a:gd name="csX0" fmla="*/ 0 w 4933138"/>
              <a:gd name="csY0" fmla="*/ 8457 h 5058399"/>
              <a:gd name="csX1" fmla="*/ 4933138 w 4933138"/>
              <a:gd name="csY1" fmla="*/ 0 h 5058399"/>
              <a:gd name="csX2" fmla="*/ 4507408 w 4933138"/>
              <a:gd name="csY2" fmla="*/ 422782 h 5058399"/>
              <a:gd name="csX3" fmla="*/ 411597 w 4933138"/>
              <a:gd name="csY3" fmla="*/ 422782 h 5058399"/>
              <a:gd name="csX4" fmla="*/ 365610 w 4933138"/>
              <a:gd name="csY4" fmla="*/ 5058399 h 5058399"/>
              <a:gd name="csX5" fmla="*/ 0 w 4933138"/>
              <a:gd name="csY5" fmla="*/ 4795579 h 5058399"/>
              <a:gd name="csX6" fmla="*/ 0 w 4933138"/>
              <a:gd name="csY6" fmla="*/ 8457 h 5058399"/>
              <a:gd name="csX0" fmla="*/ 0 w 5397564"/>
              <a:gd name="csY0" fmla="*/ 8457 h 5058399"/>
              <a:gd name="csX1" fmla="*/ 4933138 w 5397564"/>
              <a:gd name="csY1" fmla="*/ 0 h 5058399"/>
              <a:gd name="csX2" fmla="*/ 5397564 w 5397564"/>
              <a:gd name="csY2" fmla="*/ 267561 h 5058399"/>
              <a:gd name="csX3" fmla="*/ 411597 w 5397564"/>
              <a:gd name="csY3" fmla="*/ 422782 h 5058399"/>
              <a:gd name="csX4" fmla="*/ 365610 w 5397564"/>
              <a:gd name="csY4" fmla="*/ 5058399 h 5058399"/>
              <a:gd name="csX5" fmla="*/ 0 w 5397564"/>
              <a:gd name="csY5" fmla="*/ 4795579 h 5058399"/>
              <a:gd name="csX6" fmla="*/ 0 w 5397564"/>
              <a:gd name="csY6" fmla="*/ 8457 h 5058399"/>
              <a:gd name="csX0" fmla="*/ 0 w 5397564"/>
              <a:gd name="csY0" fmla="*/ 55645 h 5105587"/>
              <a:gd name="csX1" fmla="*/ 4929935 w 5397564"/>
              <a:gd name="csY1" fmla="*/ 0 h 5105587"/>
              <a:gd name="csX2" fmla="*/ 5397564 w 5397564"/>
              <a:gd name="csY2" fmla="*/ 314749 h 5105587"/>
              <a:gd name="csX3" fmla="*/ 411597 w 5397564"/>
              <a:gd name="csY3" fmla="*/ 469970 h 5105587"/>
              <a:gd name="csX4" fmla="*/ 365610 w 5397564"/>
              <a:gd name="csY4" fmla="*/ 5105587 h 5105587"/>
              <a:gd name="csX5" fmla="*/ 0 w 5397564"/>
              <a:gd name="csY5" fmla="*/ 4842767 h 5105587"/>
              <a:gd name="csX6" fmla="*/ 0 w 5397564"/>
              <a:gd name="csY6" fmla="*/ 55645 h 5105587"/>
              <a:gd name="csX0" fmla="*/ 0 w 5397564"/>
              <a:gd name="csY0" fmla="*/ 9926 h 5059868"/>
              <a:gd name="csX1" fmla="*/ 4928798 w 5397564"/>
              <a:gd name="csY1" fmla="*/ 0 h 5059868"/>
              <a:gd name="csX2" fmla="*/ 5397564 w 5397564"/>
              <a:gd name="csY2" fmla="*/ 269030 h 5059868"/>
              <a:gd name="csX3" fmla="*/ 411597 w 5397564"/>
              <a:gd name="csY3" fmla="*/ 424251 h 5059868"/>
              <a:gd name="csX4" fmla="*/ 365610 w 5397564"/>
              <a:gd name="csY4" fmla="*/ 5059868 h 5059868"/>
              <a:gd name="csX5" fmla="*/ 0 w 5397564"/>
              <a:gd name="csY5" fmla="*/ 4797048 h 5059868"/>
              <a:gd name="csX6" fmla="*/ 0 w 5397564"/>
              <a:gd name="csY6" fmla="*/ 9926 h 5059868"/>
              <a:gd name="csX0" fmla="*/ 0 w 5374200"/>
              <a:gd name="csY0" fmla="*/ 9926 h 5059868"/>
              <a:gd name="csX1" fmla="*/ 4928798 w 5374200"/>
              <a:gd name="csY1" fmla="*/ 0 h 5059868"/>
              <a:gd name="csX2" fmla="*/ 5374200 w 5374200"/>
              <a:gd name="csY2" fmla="*/ 337352 h 5059868"/>
              <a:gd name="csX3" fmla="*/ 411597 w 5374200"/>
              <a:gd name="csY3" fmla="*/ 424251 h 5059868"/>
              <a:gd name="csX4" fmla="*/ 365610 w 5374200"/>
              <a:gd name="csY4" fmla="*/ 5059868 h 5059868"/>
              <a:gd name="csX5" fmla="*/ 0 w 5374200"/>
              <a:gd name="csY5" fmla="*/ 4797048 h 5059868"/>
              <a:gd name="csX6" fmla="*/ 0 w 5374200"/>
              <a:gd name="csY6" fmla="*/ 9926 h 5059868"/>
              <a:gd name="csX0" fmla="*/ 0 w 5374200"/>
              <a:gd name="csY0" fmla="*/ 80426 h 5130368"/>
              <a:gd name="csX1" fmla="*/ 4657766 w 5374200"/>
              <a:gd name="csY1" fmla="*/ 0 h 5130368"/>
              <a:gd name="csX2" fmla="*/ 5374200 w 5374200"/>
              <a:gd name="csY2" fmla="*/ 407852 h 5130368"/>
              <a:gd name="csX3" fmla="*/ 411597 w 5374200"/>
              <a:gd name="csY3" fmla="*/ 494751 h 5130368"/>
              <a:gd name="csX4" fmla="*/ 365610 w 5374200"/>
              <a:gd name="csY4" fmla="*/ 5130368 h 5130368"/>
              <a:gd name="csX5" fmla="*/ 0 w 5374200"/>
              <a:gd name="csY5" fmla="*/ 4867548 h 5130368"/>
              <a:gd name="csX6" fmla="*/ 0 w 5374200"/>
              <a:gd name="csY6" fmla="*/ 80426 h 5130368"/>
              <a:gd name="csX0" fmla="*/ 0 w 5314334"/>
              <a:gd name="csY0" fmla="*/ 80426 h 5130368"/>
              <a:gd name="csX1" fmla="*/ 4657766 w 5314334"/>
              <a:gd name="csY1" fmla="*/ 0 h 5130368"/>
              <a:gd name="csX2" fmla="*/ 5314334 w 5314334"/>
              <a:gd name="csY2" fmla="*/ 490650 h 5130368"/>
              <a:gd name="csX3" fmla="*/ 411597 w 5314334"/>
              <a:gd name="csY3" fmla="*/ 494751 h 5130368"/>
              <a:gd name="csX4" fmla="*/ 365610 w 5314334"/>
              <a:gd name="csY4" fmla="*/ 5130368 h 5130368"/>
              <a:gd name="csX5" fmla="*/ 0 w 5314334"/>
              <a:gd name="csY5" fmla="*/ 4867548 h 5130368"/>
              <a:gd name="csX6" fmla="*/ 0 w 5314334"/>
              <a:gd name="csY6" fmla="*/ 80426 h 5130368"/>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5314334" h="5130368">
                <a:moveTo>
                  <a:pt x="0" y="80426"/>
                </a:moveTo>
                <a:lnTo>
                  <a:pt x="4657766" y="0"/>
                </a:lnTo>
                <a:lnTo>
                  <a:pt x="5314334" y="490650"/>
                </a:lnTo>
                <a:lnTo>
                  <a:pt x="411597" y="494751"/>
                </a:lnTo>
                <a:lnTo>
                  <a:pt x="365610" y="5130368"/>
                </a:lnTo>
                <a:lnTo>
                  <a:pt x="0" y="4867548"/>
                </a:lnTo>
                <a:lnTo>
                  <a:pt x="0" y="80426"/>
                </a:lnTo>
                <a:close/>
              </a:path>
            </a:pathLst>
          </a:custGeom>
          <a:solidFill>
            <a:srgbClr val="1B78A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42" name="Rectangle 41">
            <a:extLst>
              <a:ext uri="{FF2B5EF4-FFF2-40B4-BE49-F238E27FC236}">
                <a16:creationId xmlns:a16="http://schemas.microsoft.com/office/drawing/2014/main" id="{3075AD29-63D4-5319-9C30-69DC77715444}"/>
              </a:ext>
            </a:extLst>
          </p:cNvPr>
          <p:cNvSpPr/>
          <p:nvPr/>
        </p:nvSpPr>
        <p:spPr>
          <a:xfrm rot="3212796">
            <a:off x="2082561" y="-751239"/>
            <a:ext cx="5629301" cy="3782756"/>
          </a:xfrm>
          <a:custGeom>
            <a:avLst/>
            <a:gdLst>
              <a:gd name="csX0" fmla="*/ 0 w 5698347"/>
              <a:gd name="csY0" fmla="*/ 0 h 3766824"/>
              <a:gd name="csX1" fmla="*/ 5698347 w 5698347"/>
              <a:gd name="csY1" fmla="*/ 0 h 3766824"/>
              <a:gd name="csX2" fmla="*/ 5698347 w 5698347"/>
              <a:gd name="csY2" fmla="*/ 3766824 h 3766824"/>
              <a:gd name="csX3" fmla="*/ 0 w 5698347"/>
              <a:gd name="csY3" fmla="*/ 3766824 h 3766824"/>
              <a:gd name="csX4" fmla="*/ 0 w 5698347"/>
              <a:gd name="csY4" fmla="*/ 0 h 3766824"/>
              <a:gd name="csX0" fmla="*/ 2912588 w 5698347"/>
              <a:gd name="csY0" fmla="*/ 19976 h 3766824"/>
              <a:gd name="csX1" fmla="*/ 5698347 w 5698347"/>
              <a:gd name="csY1" fmla="*/ 0 h 3766824"/>
              <a:gd name="csX2" fmla="*/ 5698347 w 5698347"/>
              <a:gd name="csY2" fmla="*/ 3766824 h 3766824"/>
              <a:gd name="csX3" fmla="*/ 0 w 5698347"/>
              <a:gd name="csY3" fmla="*/ 3766824 h 3766824"/>
              <a:gd name="csX4" fmla="*/ 2912588 w 5698347"/>
              <a:gd name="csY4" fmla="*/ 19976 h 3766824"/>
              <a:gd name="csX0" fmla="*/ 2912588 w 5698347"/>
              <a:gd name="csY0" fmla="*/ 19976 h 3766824"/>
              <a:gd name="csX1" fmla="*/ 5698347 w 5698347"/>
              <a:gd name="csY1" fmla="*/ 0 h 3766824"/>
              <a:gd name="csX2" fmla="*/ 5698347 w 5698347"/>
              <a:gd name="csY2" fmla="*/ 3766824 h 3766824"/>
              <a:gd name="csX3" fmla="*/ 0 w 5698347"/>
              <a:gd name="csY3" fmla="*/ 3766824 h 3766824"/>
              <a:gd name="csX4" fmla="*/ 2912588 w 5698347"/>
              <a:gd name="csY4" fmla="*/ 19976 h 3766824"/>
              <a:gd name="csX0" fmla="*/ 2821483 w 5698347"/>
              <a:gd name="csY0" fmla="*/ 66359 h 3766824"/>
              <a:gd name="csX1" fmla="*/ 5698347 w 5698347"/>
              <a:gd name="csY1" fmla="*/ 0 h 3766824"/>
              <a:gd name="csX2" fmla="*/ 5698347 w 5698347"/>
              <a:gd name="csY2" fmla="*/ 3766824 h 3766824"/>
              <a:gd name="csX3" fmla="*/ 0 w 5698347"/>
              <a:gd name="csY3" fmla="*/ 3766824 h 3766824"/>
              <a:gd name="csX4" fmla="*/ 2821483 w 5698347"/>
              <a:gd name="csY4" fmla="*/ 66359 h 3766824"/>
              <a:gd name="csX0" fmla="*/ 2805498 w 5682362"/>
              <a:gd name="csY0" fmla="*/ 66359 h 3766824"/>
              <a:gd name="csX1" fmla="*/ 5682362 w 5682362"/>
              <a:gd name="csY1" fmla="*/ 0 h 3766824"/>
              <a:gd name="csX2" fmla="*/ 5682362 w 5682362"/>
              <a:gd name="csY2" fmla="*/ 3766824 h 3766824"/>
              <a:gd name="csX3" fmla="*/ 0 w 5682362"/>
              <a:gd name="csY3" fmla="*/ 3764422 h 3766824"/>
              <a:gd name="csX4" fmla="*/ 2805498 w 5682362"/>
              <a:gd name="csY4" fmla="*/ 66359 h 3766824"/>
            </a:gdLst>
            <a:ahLst/>
            <a:cxnLst>
              <a:cxn ang="0">
                <a:pos x="csX0" y="csY0"/>
              </a:cxn>
              <a:cxn ang="0">
                <a:pos x="csX1" y="csY1"/>
              </a:cxn>
              <a:cxn ang="0">
                <a:pos x="csX2" y="csY2"/>
              </a:cxn>
              <a:cxn ang="0">
                <a:pos x="csX3" y="csY3"/>
              </a:cxn>
              <a:cxn ang="0">
                <a:pos x="csX4" y="csY4"/>
              </a:cxn>
            </a:cxnLst>
            <a:rect l="l" t="t" r="r" b="b"/>
            <a:pathLst>
              <a:path w="5682362" h="3766824">
                <a:moveTo>
                  <a:pt x="2805498" y="66359"/>
                </a:moveTo>
                <a:lnTo>
                  <a:pt x="5682362" y="0"/>
                </a:lnTo>
                <a:lnTo>
                  <a:pt x="5682362" y="3766824"/>
                </a:lnTo>
                <a:lnTo>
                  <a:pt x="0" y="3764422"/>
                </a:lnTo>
                <a:lnTo>
                  <a:pt x="2805498" y="66359"/>
                </a:lnTo>
                <a:close/>
              </a:path>
            </a:pathLst>
          </a:custGeom>
          <a:solidFill>
            <a:srgbClr val="114A6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4" name="Rectangle 43">
            <a:extLst>
              <a:ext uri="{FF2B5EF4-FFF2-40B4-BE49-F238E27FC236}">
                <a16:creationId xmlns:a16="http://schemas.microsoft.com/office/drawing/2014/main" id="{B51A241B-E28A-C392-19F6-4391DC6780F1}"/>
              </a:ext>
            </a:extLst>
          </p:cNvPr>
          <p:cNvSpPr/>
          <p:nvPr/>
        </p:nvSpPr>
        <p:spPr>
          <a:xfrm rot="19254884">
            <a:off x="1585059" y="4360651"/>
            <a:ext cx="6103617" cy="5011863"/>
          </a:xfrm>
          <a:custGeom>
            <a:avLst/>
            <a:gdLst>
              <a:gd name="csX0" fmla="*/ 0 w 5698347"/>
              <a:gd name="csY0" fmla="*/ 0 h 3766824"/>
              <a:gd name="csX1" fmla="*/ 5698347 w 5698347"/>
              <a:gd name="csY1" fmla="*/ 0 h 3766824"/>
              <a:gd name="csX2" fmla="*/ 5698347 w 5698347"/>
              <a:gd name="csY2" fmla="*/ 3766824 h 3766824"/>
              <a:gd name="csX3" fmla="*/ 0 w 5698347"/>
              <a:gd name="csY3" fmla="*/ 3766824 h 3766824"/>
              <a:gd name="csX4" fmla="*/ 0 w 5698347"/>
              <a:gd name="csY4" fmla="*/ 0 h 3766824"/>
              <a:gd name="csX0" fmla="*/ 0 w 5698347"/>
              <a:gd name="csY0" fmla="*/ 0 h 3793199"/>
              <a:gd name="csX1" fmla="*/ 5698347 w 5698347"/>
              <a:gd name="csY1" fmla="*/ 0 h 3793199"/>
              <a:gd name="csX2" fmla="*/ 5698347 w 5698347"/>
              <a:gd name="csY2" fmla="*/ 3766824 h 3793199"/>
              <a:gd name="csX3" fmla="*/ 5644576 w 5698347"/>
              <a:gd name="csY3" fmla="*/ 3793199 h 3793199"/>
              <a:gd name="csX4" fmla="*/ 0 w 5698347"/>
              <a:gd name="csY4" fmla="*/ 0 h 3793199"/>
              <a:gd name="csX0" fmla="*/ 0 w 5528890"/>
              <a:gd name="csY0" fmla="*/ 0 h 4023280"/>
              <a:gd name="csX1" fmla="*/ 5528890 w 5528890"/>
              <a:gd name="csY1" fmla="*/ 230081 h 4023280"/>
              <a:gd name="csX2" fmla="*/ 5528890 w 5528890"/>
              <a:gd name="csY2" fmla="*/ 3996905 h 4023280"/>
              <a:gd name="csX3" fmla="*/ 5475119 w 5528890"/>
              <a:gd name="csY3" fmla="*/ 4023280 h 4023280"/>
              <a:gd name="csX4" fmla="*/ 0 w 5528890"/>
              <a:gd name="csY4" fmla="*/ 0 h 4023280"/>
              <a:gd name="csX0" fmla="*/ 0 w 6655259"/>
              <a:gd name="csY0" fmla="*/ 0 h 4379735"/>
              <a:gd name="csX1" fmla="*/ 5528890 w 6655259"/>
              <a:gd name="csY1" fmla="*/ 230081 h 4379735"/>
              <a:gd name="csX2" fmla="*/ 5528890 w 6655259"/>
              <a:gd name="csY2" fmla="*/ 3996905 h 4379735"/>
              <a:gd name="csX3" fmla="*/ 6655259 w 6655259"/>
              <a:gd name="csY3" fmla="*/ 4379735 h 4379735"/>
              <a:gd name="csX4" fmla="*/ 0 w 6655259"/>
              <a:gd name="csY4" fmla="*/ 0 h 4379735"/>
              <a:gd name="csX0" fmla="*/ 0 w 6655259"/>
              <a:gd name="csY0" fmla="*/ 0 h 4379735"/>
              <a:gd name="csX1" fmla="*/ 5528890 w 6655259"/>
              <a:gd name="csY1" fmla="*/ 230081 h 4379735"/>
              <a:gd name="csX2" fmla="*/ 6144273 w 6655259"/>
              <a:gd name="csY2" fmla="*/ 3754092 h 4379735"/>
              <a:gd name="csX3" fmla="*/ 6655259 w 6655259"/>
              <a:gd name="csY3" fmla="*/ 4379735 h 4379735"/>
              <a:gd name="csX4" fmla="*/ 0 w 6655259"/>
              <a:gd name="csY4" fmla="*/ 0 h 4379735"/>
            </a:gdLst>
            <a:ahLst/>
            <a:cxnLst>
              <a:cxn ang="0">
                <a:pos x="csX0" y="csY0"/>
              </a:cxn>
              <a:cxn ang="0">
                <a:pos x="csX1" y="csY1"/>
              </a:cxn>
              <a:cxn ang="0">
                <a:pos x="csX2" y="csY2"/>
              </a:cxn>
              <a:cxn ang="0">
                <a:pos x="csX3" y="csY3"/>
              </a:cxn>
              <a:cxn ang="0">
                <a:pos x="csX4" y="csY4"/>
              </a:cxn>
            </a:cxnLst>
            <a:rect l="l" t="t" r="r" b="b"/>
            <a:pathLst>
              <a:path w="6655259" h="4379735">
                <a:moveTo>
                  <a:pt x="0" y="0"/>
                </a:moveTo>
                <a:lnTo>
                  <a:pt x="5528890" y="230081"/>
                </a:lnTo>
                <a:lnTo>
                  <a:pt x="6144273" y="3754092"/>
                </a:lnTo>
                <a:lnTo>
                  <a:pt x="6655259" y="4379735"/>
                </a:lnTo>
                <a:lnTo>
                  <a:pt x="0" y="0"/>
                </a:lnTo>
                <a:close/>
              </a:path>
            </a:pathLst>
          </a:custGeom>
          <a:solidFill>
            <a:srgbClr val="114A6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aphicFrame>
        <p:nvGraphicFramePr>
          <p:cNvPr id="13" name="Diagram 12">
            <a:extLst>
              <a:ext uri="{FF2B5EF4-FFF2-40B4-BE49-F238E27FC236}">
                <a16:creationId xmlns:a16="http://schemas.microsoft.com/office/drawing/2014/main" id="{64FDC5FE-72E4-51C0-8550-CC5A7D060342}"/>
              </a:ext>
            </a:extLst>
          </p:cNvPr>
          <p:cNvGraphicFramePr/>
          <p:nvPr>
            <p:extLst>
              <p:ext uri="{D42A27DB-BD31-4B8C-83A1-F6EECF244321}">
                <p14:modId xmlns:p14="http://schemas.microsoft.com/office/powerpoint/2010/main" val="7687262"/>
              </p:ext>
            </p:extLst>
          </p:nvPr>
        </p:nvGraphicFramePr>
        <p:xfrm>
          <a:off x="4651513" y="278296"/>
          <a:ext cx="7410305" cy="646706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83113216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pattFill prst="pct5">
          <a:fgClr>
            <a:schemeClr val="accent2"/>
          </a:fgClr>
          <a:bgClr>
            <a:schemeClr val="accent2">
              <a:lumMod val="20000"/>
              <a:lumOff val="80000"/>
            </a:schemeClr>
          </a:bgClr>
        </a:patt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BA7EA2B-F7B6-3358-BD16-F7E5932884C6}"/>
              </a:ext>
            </a:extLst>
          </p:cNvPr>
          <p:cNvSpPr/>
          <p:nvPr/>
        </p:nvSpPr>
        <p:spPr>
          <a:xfrm>
            <a:off x="2587880" y="156191"/>
            <a:ext cx="6510117" cy="1169551"/>
          </a:xfrm>
          <a:prstGeom prst="rect">
            <a:avLst/>
          </a:prstGeom>
          <a:noFill/>
        </p:spPr>
        <p:txBody>
          <a:bodyPr wrap="none" lIns="91440" tIns="45720" rIns="91440" bIns="45720">
            <a:spAutoFit/>
          </a:bodyPr>
          <a:lstStyle/>
          <a:p>
            <a:pPr algn="ctr"/>
            <a:r>
              <a:rPr lang="en-GB" sz="7000" b="1" cap="none" spc="50" dirty="0">
                <a:ln w="9525" cmpd="sng">
                  <a:solidFill>
                    <a:schemeClr val="bg1"/>
                  </a:solidFill>
                  <a:prstDash val="solid"/>
                </a:ln>
                <a:solidFill>
                  <a:schemeClr val="accent4">
                    <a:lumMod val="50000"/>
                  </a:schemeClr>
                </a:solidFill>
                <a:effectLst>
                  <a:glow rad="63500">
                    <a:schemeClr val="accent1">
                      <a:satMod val="175000"/>
                      <a:alpha val="40000"/>
                    </a:schemeClr>
                  </a:glow>
                  <a:outerShdw blurRad="50800" dist="38100" dir="5400000" algn="t" rotWithShape="0">
                    <a:prstClr val="black">
                      <a:alpha val="40000"/>
                    </a:prstClr>
                  </a:outerShdw>
                </a:effectLst>
                <a:latin typeface="Century Schoolbook" panose="02040604050505020304" pitchFamily="18" charset="0"/>
              </a:rPr>
              <a:t>River Fitness</a:t>
            </a:r>
          </a:p>
        </p:txBody>
      </p:sp>
      <p:graphicFrame>
        <p:nvGraphicFramePr>
          <p:cNvPr id="9" name="Chart 8">
            <a:extLst>
              <a:ext uri="{FF2B5EF4-FFF2-40B4-BE49-F238E27FC236}">
                <a16:creationId xmlns:a16="http://schemas.microsoft.com/office/drawing/2014/main" id="{9C50F2F8-ECDE-7058-2E1A-2E87D870454D}"/>
              </a:ext>
            </a:extLst>
          </p:cNvPr>
          <p:cNvGraphicFramePr/>
          <p:nvPr>
            <p:extLst>
              <p:ext uri="{D42A27DB-BD31-4B8C-83A1-F6EECF244321}">
                <p14:modId xmlns:p14="http://schemas.microsoft.com/office/powerpoint/2010/main" val="3471907178"/>
              </p:ext>
            </p:extLst>
          </p:nvPr>
        </p:nvGraphicFramePr>
        <p:xfrm>
          <a:off x="3070425" y="1380115"/>
          <a:ext cx="8128000" cy="5418667"/>
        </p:xfrm>
        <a:graphic>
          <a:graphicData uri="http://schemas.openxmlformats.org/drawingml/2006/chart">
            <c:chart xmlns:c="http://schemas.openxmlformats.org/drawingml/2006/chart" xmlns:r="http://schemas.openxmlformats.org/officeDocument/2006/relationships" r:id="rId3"/>
          </a:graphicData>
        </a:graphic>
      </p:graphicFrame>
      <p:sp>
        <p:nvSpPr>
          <p:cNvPr id="12" name="TextBox 11">
            <a:extLst>
              <a:ext uri="{FF2B5EF4-FFF2-40B4-BE49-F238E27FC236}">
                <a16:creationId xmlns:a16="http://schemas.microsoft.com/office/drawing/2014/main" id="{37BA0232-D8ED-B9D0-214A-CD5A9D1981CF}"/>
              </a:ext>
            </a:extLst>
          </p:cNvPr>
          <p:cNvSpPr txBox="1"/>
          <p:nvPr/>
        </p:nvSpPr>
        <p:spPr>
          <a:xfrm>
            <a:off x="194674" y="2074783"/>
            <a:ext cx="5190826" cy="2539157"/>
          </a:xfrm>
          <a:prstGeom prst="rect">
            <a:avLst/>
          </a:prstGeom>
          <a:noFill/>
        </p:spPr>
        <p:txBody>
          <a:bodyPr wrap="square" rtlCol="0">
            <a:spAutoFit/>
          </a:bodyPr>
          <a:lstStyle/>
          <a:p>
            <a:pPr algn="ctr"/>
            <a:r>
              <a:rPr lang="en-GB" b="1" dirty="0">
                <a:latin typeface="Candara" panose="020E0502030303020204" pitchFamily="34" charset="0"/>
              </a:rPr>
              <a:t>Pie chart representing customers’ feedback for the month of June 2026:</a:t>
            </a:r>
          </a:p>
          <a:p>
            <a:endParaRPr lang="en-GB" dirty="0">
              <a:latin typeface="Candara" panose="020E0502030303020204" pitchFamily="34" charset="0"/>
            </a:endParaRPr>
          </a:p>
          <a:p>
            <a:r>
              <a:rPr lang="en-GB" sz="2000" dirty="0">
                <a:solidFill>
                  <a:schemeClr val="tx1">
                    <a:lumMod val="95000"/>
                    <a:lumOff val="5000"/>
                  </a:schemeClr>
                </a:solidFill>
                <a:latin typeface="Candara" panose="020E0502030303020204" pitchFamily="34" charset="0"/>
              </a:rPr>
              <a:t>Satisfied </a:t>
            </a:r>
            <a:r>
              <a:rPr lang="en-GB" sz="3500" b="1" dirty="0">
                <a:solidFill>
                  <a:srgbClr val="0E4E6A"/>
                </a:solidFill>
                <a:latin typeface="Candara" panose="020E0502030303020204" pitchFamily="34" charset="0"/>
              </a:rPr>
              <a:t>46</a:t>
            </a:r>
          </a:p>
          <a:p>
            <a:r>
              <a:rPr lang="en-GB" sz="2000" dirty="0">
                <a:solidFill>
                  <a:schemeClr val="tx1">
                    <a:lumMod val="95000"/>
                    <a:lumOff val="5000"/>
                  </a:schemeClr>
                </a:solidFill>
                <a:latin typeface="Candara" panose="020E0502030303020204" pitchFamily="34" charset="0"/>
              </a:rPr>
              <a:t>Neutral </a:t>
            </a:r>
            <a:r>
              <a:rPr lang="en-GB" sz="3500" b="1" dirty="0">
                <a:solidFill>
                  <a:srgbClr val="959595"/>
                </a:solidFill>
                <a:latin typeface="Candara" panose="020E0502030303020204" pitchFamily="34" charset="0"/>
              </a:rPr>
              <a:t>18</a:t>
            </a:r>
            <a:r>
              <a:rPr lang="en-GB" sz="2000" dirty="0">
                <a:solidFill>
                  <a:srgbClr val="969696"/>
                </a:solidFill>
                <a:latin typeface="Candara" panose="020E0502030303020204" pitchFamily="34" charset="0"/>
              </a:rPr>
              <a:t> </a:t>
            </a:r>
          </a:p>
          <a:p>
            <a:r>
              <a:rPr lang="en-GB" sz="2000" dirty="0">
                <a:solidFill>
                  <a:schemeClr val="tx1">
                    <a:lumMod val="95000"/>
                    <a:lumOff val="5000"/>
                  </a:schemeClr>
                </a:solidFill>
                <a:latin typeface="Candara" panose="020E0502030303020204" pitchFamily="34" charset="0"/>
              </a:rPr>
              <a:t>Not satisfied </a:t>
            </a:r>
            <a:r>
              <a:rPr lang="en-GB" sz="3500" b="1" dirty="0">
                <a:solidFill>
                  <a:srgbClr val="4E93D7"/>
                </a:solidFill>
                <a:latin typeface="Candara" panose="020E0502030303020204" pitchFamily="34" charset="0"/>
              </a:rPr>
              <a:t>11</a:t>
            </a:r>
          </a:p>
        </p:txBody>
      </p:sp>
    </p:spTree>
    <p:extLst>
      <p:ext uri="{BB962C8B-B14F-4D97-AF65-F5344CB8AC3E}">
        <p14:creationId xmlns:p14="http://schemas.microsoft.com/office/powerpoint/2010/main" val="294669640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rgbClr val="104963"/>
            </a:gs>
            <a:gs pos="36000">
              <a:srgbClr val="114B66"/>
            </a:gs>
            <a:gs pos="9000">
              <a:schemeClr val="accent1">
                <a:lumMod val="87000"/>
              </a:schemeClr>
            </a:gs>
            <a:gs pos="69000">
              <a:schemeClr val="accent1">
                <a:lumMod val="75000"/>
              </a:schemeClr>
            </a:gs>
            <a:gs pos="97000">
              <a:schemeClr val="accent1">
                <a:lumMod val="70000"/>
              </a:schemeClr>
            </a:gs>
          </a:gsLst>
          <a:lin ang="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80565F-99C1-55CF-D8A3-F519156CB684}"/>
              </a:ext>
            </a:extLst>
          </p:cNvPr>
          <p:cNvSpPr>
            <a:spLocks noGrp="1"/>
          </p:cNvSpPr>
          <p:nvPr>
            <p:ph type="title"/>
          </p:nvPr>
        </p:nvSpPr>
        <p:spPr>
          <a:xfrm>
            <a:off x="600250" y="796594"/>
            <a:ext cx="3478086" cy="590725"/>
          </a:xfrm>
        </p:spPr>
        <p:txBody>
          <a:bodyPr>
            <a:normAutofit fontScale="90000"/>
          </a:bodyPr>
          <a:lstStyle/>
          <a:p>
            <a:r>
              <a:rPr lang="en-GB" u="sng" dirty="0">
                <a:solidFill>
                  <a:schemeClr val="bg1"/>
                </a:solidFill>
              </a:rPr>
              <a:t>Reference</a:t>
            </a:r>
          </a:p>
        </p:txBody>
      </p:sp>
      <p:sp>
        <p:nvSpPr>
          <p:cNvPr id="3" name="Text Placeholder 2">
            <a:extLst>
              <a:ext uri="{FF2B5EF4-FFF2-40B4-BE49-F238E27FC236}">
                <a16:creationId xmlns:a16="http://schemas.microsoft.com/office/drawing/2014/main" id="{8014B394-CF9A-2FE0-A4DE-EE2954FF6981}"/>
              </a:ext>
            </a:extLst>
          </p:cNvPr>
          <p:cNvSpPr>
            <a:spLocks noGrp="1"/>
          </p:cNvSpPr>
          <p:nvPr>
            <p:ph type="body" idx="1"/>
          </p:nvPr>
        </p:nvSpPr>
        <p:spPr>
          <a:xfrm>
            <a:off x="685994" y="1767092"/>
            <a:ext cx="10515600" cy="3162095"/>
          </a:xfrm>
        </p:spPr>
        <p:txBody>
          <a:bodyPr/>
          <a:lstStyle/>
          <a:p>
            <a:r>
              <a:rPr lang="en-GB" dirty="0">
                <a:solidFill>
                  <a:schemeClr val="bg1"/>
                </a:solidFill>
                <a:latin typeface="Calibri" panose="020F0502020204030204" pitchFamily="34" charset="0"/>
                <a:ea typeface="Calibri" panose="020F0502020204030204" pitchFamily="34" charset="0"/>
                <a:cs typeface="Calibri" panose="020F0502020204030204" pitchFamily="34" charset="0"/>
              </a:rPr>
              <a:t>Hashemi, M., </a:t>
            </a:r>
            <a:r>
              <a:rPr lang="en-GB" dirty="0" err="1">
                <a:solidFill>
                  <a:schemeClr val="bg1"/>
                </a:solidFill>
                <a:latin typeface="Calibri" panose="020F0502020204030204" pitchFamily="34" charset="0"/>
                <a:ea typeface="Calibri" panose="020F0502020204030204" pitchFamily="34" charset="0"/>
                <a:cs typeface="Calibri" panose="020F0502020204030204" pitchFamily="34" charset="0"/>
              </a:rPr>
              <a:t>Azizinezhad</a:t>
            </a:r>
            <a:r>
              <a:rPr lang="en-GB" dirty="0">
                <a:solidFill>
                  <a:schemeClr val="bg1"/>
                </a:solidFill>
                <a:latin typeface="Calibri" panose="020F0502020204030204" pitchFamily="34" charset="0"/>
                <a:ea typeface="Calibri" panose="020F0502020204030204" pitchFamily="34" charset="0"/>
                <a:cs typeface="Calibri" panose="020F0502020204030204" pitchFamily="34" charset="0"/>
              </a:rPr>
              <a:t>, M. and Farokhi, M., (2012). Power Point as an innovative tool for teaching and learning in modern classes. </a:t>
            </a:r>
            <a:r>
              <a:rPr lang="en-GB" i="1" dirty="0">
                <a:solidFill>
                  <a:schemeClr val="bg1"/>
                </a:solidFill>
                <a:latin typeface="Calibri" panose="020F0502020204030204" pitchFamily="34" charset="0"/>
                <a:ea typeface="Calibri" panose="020F0502020204030204" pitchFamily="34" charset="0"/>
                <a:cs typeface="Calibri" panose="020F0502020204030204" pitchFamily="34" charset="0"/>
              </a:rPr>
              <a:t>Procedia-Social and </a:t>
            </a:r>
            <a:r>
              <a:rPr lang="en-GB" i="1" dirty="0" err="1">
                <a:solidFill>
                  <a:schemeClr val="bg1"/>
                </a:solidFill>
                <a:latin typeface="Calibri" panose="020F0502020204030204" pitchFamily="34" charset="0"/>
                <a:ea typeface="Calibri" panose="020F0502020204030204" pitchFamily="34" charset="0"/>
                <a:cs typeface="Calibri" panose="020F0502020204030204" pitchFamily="34" charset="0"/>
              </a:rPr>
              <a:t>Behavioral</a:t>
            </a:r>
            <a:r>
              <a:rPr lang="en-GB" i="1" dirty="0">
                <a:solidFill>
                  <a:schemeClr val="bg1"/>
                </a:solidFill>
                <a:latin typeface="Calibri" panose="020F0502020204030204" pitchFamily="34" charset="0"/>
                <a:ea typeface="Calibri" panose="020F0502020204030204" pitchFamily="34" charset="0"/>
                <a:cs typeface="Calibri" panose="020F0502020204030204" pitchFamily="34" charset="0"/>
              </a:rPr>
              <a:t> Sciences</a:t>
            </a:r>
            <a:r>
              <a:rPr lang="en-GB" dirty="0">
                <a:solidFill>
                  <a:schemeClr val="bg1"/>
                </a:solidFill>
                <a:latin typeface="Calibri" panose="020F0502020204030204" pitchFamily="34" charset="0"/>
                <a:ea typeface="Calibri" panose="020F0502020204030204" pitchFamily="34" charset="0"/>
                <a:cs typeface="Calibri" panose="020F0502020204030204" pitchFamily="34" charset="0"/>
              </a:rPr>
              <a:t>, </a:t>
            </a:r>
            <a:r>
              <a:rPr lang="en-GB" i="1" dirty="0">
                <a:solidFill>
                  <a:schemeClr val="bg1"/>
                </a:solidFill>
                <a:latin typeface="Calibri" panose="020F0502020204030204" pitchFamily="34" charset="0"/>
                <a:ea typeface="Calibri" panose="020F0502020204030204" pitchFamily="34" charset="0"/>
                <a:cs typeface="Calibri" panose="020F0502020204030204" pitchFamily="34" charset="0"/>
              </a:rPr>
              <a:t>31</a:t>
            </a:r>
            <a:r>
              <a:rPr lang="en-GB" dirty="0">
                <a:solidFill>
                  <a:schemeClr val="bg1"/>
                </a:solidFill>
                <a:latin typeface="Calibri" panose="020F0502020204030204" pitchFamily="34" charset="0"/>
                <a:ea typeface="Calibri" panose="020F0502020204030204" pitchFamily="34" charset="0"/>
                <a:cs typeface="Calibri" panose="020F0502020204030204" pitchFamily="34" charset="0"/>
              </a:rPr>
              <a:t>, pp.559-563.</a:t>
            </a:r>
          </a:p>
        </p:txBody>
      </p:sp>
    </p:spTree>
    <p:extLst>
      <p:ext uri="{BB962C8B-B14F-4D97-AF65-F5344CB8AC3E}">
        <p14:creationId xmlns:p14="http://schemas.microsoft.com/office/powerpoint/2010/main" val="272442232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Glow Edge">
      <a:fillStyleLst>
        <a:solidFill>
          <a:schemeClr val="phClr"/>
        </a:solidFill>
        <a:solidFill>
          <a:schemeClr val="phClr">
            <a:tint val="55000"/>
          </a:schemeClr>
        </a:solidFill>
        <a:solidFill>
          <a:schemeClr val="phClr"/>
        </a:soli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outerShdw blurRad="50800" dist="25400" algn="bl" rotWithShape="0">
              <a:srgbClr val="000000">
                <a:alpha val="60000"/>
              </a:srgbClr>
            </a:outerShdw>
          </a:effectLst>
        </a:effectStyle>
        <a:effectStyle>
          <a:effectLst/>
          <a:scene3d>
            <a:camera prst="orthographicFront">
              <a:rot lat="0" lon="0" rev="0"/>
            </a:camera>
            <a:lightRig rig="brightRoom" dir="tl">
              <a:rot lat="0" lon="0" rev="1800000"/>
            </a:lightRig>
          </a:scene3d>
          <a:sp3d contourW="10160" prstMaterial="dkEdge">
            <a:bevelT w="38100" h="50800" prst="angle"/>
            <a:contourClr>
              <a:schemeClr val="phClr">
                <a:shade val="40000"/>
                <a:satMod val="150000"/>
              </a:schemeClr>
            </a:contourClr>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C8357CCDC245654FAB1F4DED54B9A2C2" ma:contentTypeVersion="4" ma:contentTypeDescription="Create a new document." ma:contentTypeScope="" ma:versionID="e889f212eb6ac6f4eeed0f17394034fe">
  <xsd:schema xmlns:xsd="http://www.w3.org/2001/XMLSchema" xmlns:xs="http://www.w3.org/2001/XMLSchema" xmlns:p="http://schemas.microsoft.com/office/2006/metadata/properties" xmlns:ns3="15fc19cd-fa26-435b-84bc-af8af48cbcc7" targetNamespace="http://schemas.microsoft.com/office/2006/metadata/properties" ma:root="true" ma:fieldsID="324b2b35b66aa6fc659b990336df37cd" ns3:_="">
    <xsd:import namespace="15fc19cd-fa26-435b-84bc-af8af48cbcc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5fc19cd-fa26-435b-84bc-af8af48cbcc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8FC187A-3785-4179-8BA3-306FFD1671B1}">
  <ds:schemaRefs>
    <ds:schemaRef ds:uri="http://schemas.microsoft.com/sharepoint/v3/contenttype/forms"/>
  </ds:schemaRefs>
</ds:datastoreItem>
</file>

<file path=customXml/itemProps2.xml><?xml version="1.0" encoding="utf-8"?>
<ds:datastoreItem xmlns:ds="http://schemas.openxmlformats.org/officeDocument/2006/customXml" ds:itemID="{772CF9EB-5E17-44C9-A1EE-38BAC085E53B}">
  <ds:schemaRefs>
    <ds:schemaRef ds:uri="http://purl.org/dc/elements/1.1/"/>
    <ds:schemaRef ds:uri="http://purl.org/dc/terms/"/>
    <ds:schemaRef ds:uri="http://purl.org/dc/dcmitype/"/>
    <ds:schemaRef ds:uri="http://schemas.openxmlformats.org/package/2006/metadata/core-properties"/>
    <ds:schemaRef ds:uri="http://schemas.microsoft.com/office/2006/metadata/properties"/>
    <ds:schemaRef ds:uri="http://www.w3.org/XML/1998/namespace"/>
    <ds:schemaRef ds:uri="http://schemas.microsoft.com/office/2006/documentManagement/types"/>
    <ds:schemaRef ds:uri="http://schemas.microsoft.com/office/infopath/2007/PartnerControls"/>
    <ds:schemaRef ds:uri="15fc19cd-fa26-435b-84bc-af8af48cbcc7"/>
  </ds:schemaRefs>
</ds:datastoreItem>
</file>

<file path=customXml/itemProps3.xml><?xml version="1.0" encoding="utf-8"?>
<ds:datastoreItem xmlns:ds="http://schemas.openxmlformats.org/officeDocument/2006/customXml" ds:itemID="{1692137A-E1F3-4C63-868F-BDBA3A4D680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5fc19cd-fa26-435b-84bc-af8af48cbcc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0</TotalTime>
  <Words>759</Words>
  <Application>Microsoft Office PowerPoint</Application>
  <PresentationFormat>Widescreen</PresentationFormat>
  <Paragraphs>41</Paragraphs>
  <Slides>5</Slides>
  <Notes>1</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5</vt:i4>
      </vt:variant>
    </vt:vector>
  </HeadingPairs>
  <TitlesOfParts>
    <vt:vector size="17" baseType="lpstr">
      <vt:lpstr>Abadi</vt:lpstr>
      <vt:lpstr>Aptos</vt:lpstr>
      <vt:lpstr>Aptos Display</vt:lpstr>
      <vt:lpstr>Arial</vt:lpstr>
      <vt:lpstr>Bahnschrift SemiBold Condensed</vt:lpstr>
      <vt:lpstr>Calibri</vt:lpstr>
      <vt:lpstr>Calibri Light</vt:lpstr>
      <vt:lpstr>Candara</vt:lpstr>
      <vt:lpstr>Candara Light</vt:lpstr>
      <vt:lpstr>Century Schoolbook</vt:lpstr>
      <vt:lpstr>Wingdings</vt:lpstr>
      <vt:lpstr>Office Theme</vt:lpstr>
      <vt:lpstr>DS Scenario n°2: River Fitness</vt:lpstr>
      <vt:lpstr>PowerPoint Presentation</vt:lpstr>
      <vt:lpstr>PowerPoint Presentation</vt:lpstr>
      <vt:lpstr>PowerPoint Presentation</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Crina-Florentina Barabasa (2545712)</dc:creator>
  <cp:lastModifiedBy>Crina-Florentina Barabasa (2545712)</cp:lastModifiedBy>
  <cp:revision>4</cp:revision>
  <dcterms:created xsi:type="dcterms:W3CDTF">2026-07-05T19:20:47Z</dcterms:created>
  <dcterms:modified xsi:type="dcterms:W3CDTF">2026-07-25T13:38:56Z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0x010100C8357CCDC245654FAB1F4DED54B9A2C2</vt:lpwstr>
  </property>
</Properties>
</file>