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00FF"/>
    <a:srgbClr val="A50021"/>
    <a:srgbClr val="FF3300"/>
    <a:srgbClr val="00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51" autoAdjust="0"/>
    <p:restoredTop sz="94660"/>
  </p:normalViewPr>
  <p:slideViewPr>
    <p:cSldViewPr snapToGrid="0">
      <p:cViewPr>
        <p:scale>
          <a:sx n="80" d="100"/>
          <a:sy n="80" d="100"/>
        </p:scale>
        <p:origin x="-111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9297A7-22B4-4074-A8BB-D5E77DB199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8FF961-B2A8-499B-B57B-8C25701B0D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B1566E-0DFE-4B54-BB03-8EB0964C97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C6177F-14D8-47FC-929F-D848F7ADFA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657ABE-9214-414D-A07F-F8F94242AF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3F81A8-469E-47C9-9714-788056C0DA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0B7924-9B9A-4248-8E72-A8F39708AE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4A2CFF-43B8-461C-B710-3502652DC6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D2CD95-3039-4ADA-B8F7-52A318C7C2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C435E-78D8-4A07-82B7-A93A248312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19D311-A8B7-4BCB-B901-7740AEA994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074EBEB-D9DC-47DB-8550-11D2AF10C5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01BE479-5998-4874-A13E-BFE9C1B9C56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Newid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417059" y="3500251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Newidiwch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yr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amserau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gloc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12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awr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gloc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24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awr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03 24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3 24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 dirty="0">
                <a:solidFill>
                  <a:srgbClr val="FF3300"/>
                </a:solidFill>
                <a:latin typeface="Comic Sans MS" pitchFamily="66" charset="0"/>
              </a:rPr>
              <a:t>17 30</a:t>
            </a:r>
            <a:endParaRPr lang="en-US" sz="12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5 30</a:t>
            </a: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13 07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1 07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23 23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11 23</a:t>
            </a:r>
            <a:r>
              <a:rPr lang="en-GB" sz="7000" b="1" dirty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04 34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4 34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00 10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12 10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20 22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8 22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07 37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7 37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10 27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10 27</a:t>
            </a:r>
            <a:r>
              <a:rPr lang="en-GB" sz="7000" b="1" dirty="0">
                <a:solidFill>
                  <a:srgbClr val="0000FF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05 08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5 08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16 42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4 42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11 11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11 11</a:t>
            </a:r>
            <a:r>
              <a:rPr lang="en-GB" sz="7000" b="1" dirty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06 46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6 46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14 25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2 25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19 13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7 13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08 51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8 51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 dirty="0">
                <a:solidFill>
                  <a:srgbClr val="FF3300"/>
                </a:solidFill>
                <a:latin typeface="Comic Sans MS" pitchFamily="66" charset="0"/>
              </a:rPr>
              <a:t>12 14</a:t>
            </a:r>
            <a:endParaRPr lang="en-US" sz="12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12 14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09 57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9 57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yb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15 26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3 26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18 59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12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 dirty="0">
                <a:solidFill>
                  <a:srgbClr val="0000FF"/>
                </a:solidFill>
                <a:latin typeface="Comic Sans MS" pitchFamily="66" charset="0"/>
              </a:rPr>
              <a:t>6 59</a:t>
            </a:r>
            <a:endParaRPr lang="en-GB" sz="7000" b="1" dirty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 dirty="0" err="1" smtClean="0">
                <a:solidFill>
                  <a:srgbClr val="0000FF"/>
                </a:solidFill>
                <a:latin typeface="Comic Sans MS" pitchFamily="66" charset="0"/>
              </a:rPr>
              <a:t>yp</a:t>
            </a:r>
            <a:endParaRPr lang="en-US" sz="6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Cloc</a:t>
            </a:r>
            <a:r>
              <a:rPr lang="en-GB" sz="5000" b="1" dirty="0" smtClean="0">
                <a:solidFill>
                  <a:srgbClr val="000066"/>
                </a:solidFill>
                <a:latin typeface="Comic Sans MS" pitchFamily="66" charset="0"/>
              </a:rPr>
              <a:t> 24 </a:t>
            </a:r>
            <a:r>
              <a:rPr lang="en-GB" sz="5000" b="1" dirty="0" err="1" smtClean="0">
                <a:solidFill>
                  <a:srgbClr val="000066"/>
                </a:solidFill>
                <a:latin typeface="Comic Sans MS" pitchFamily="66" charset="0"/>
              </a:rPr>
              <a:t>awr</a:t>
            </a:r>
            <a:endParaRPr lang="en-US" sz="5000" b="1" dirty="0" smtClean="0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243</Words>
  <Application>Microsoft Office PowerPoint</Application>
  <PresentationFormat>On-screen Show (4:3)</PresentationFormat>
  <Paragraphs>103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2014-09-12T09:15:00Z</dcterms:modified>
</cp:coreProperties>
</file>