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4"/>
  </p:notesMasterIdLst>
  <p:sldIdLst>
    <p:sldId id="256" r:id="rId2"/>
    <p:sldId id="257" r:id="rId3"/>
    <p:sldId id="258" r:id="rId4"/>
    <p:sldId id="259" r:id="rId5"/>
    <p:sldId id="262" r:id="rId6"/>
    <p:sldId id="261" r:id="rId7"/>
    <p:sldId id="263" r:id="rId8"/>
    <p:sldId id="264" r:id="rId9"/>
    <p:sldId id="265" r:id="rId10"/>
    <p:sldId id="267" r:id="rId11"/>
    <p:sldId id="268"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6DB81-D708-4F31-8254-1310364A7568}" v="225" dt="2024-07-04T22:32:12.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0327" autoAdjust="0"/>
  </p:normalViewPr>
  <p:slideViewPr>
    <p:cSldViewPr snapToGrid="0">
      <p:cViewPr varScale="1">
        <p:scale>
          <a:sx n="74" d="100"/>
          <a:sy n="74" d="100"/>
        </p:scale>
        <p:origin x="31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ka sarandalieva" userId="fb52aaec7f78f6a5" providerId="LiveId" clId="{3646DB81-D708-4F31-8254-1310364A7568}"/>
    <pc:docChg chg="undo custSel addSld delSld modSld">
      <pc:chgData name="vasilka sarandalieva" userId="fb52aaec7f78f6a5" providerId="LiveId" clId="{3646DB81-D708-4F31-8254-1310364A7568}" dt="2024-07-04T22:32:12.332" v="1563"/>
      <pc:docMkLst>
        <pc:docMk/>
      </pc:docMkLst>
      <pc:sldChg chg="modSp mod modTransition setBg modAnim">
        <pc:chgData name="vasilka sarandalieva" userId="fb52aaec7f78f6a5" providerId="LiveId" clId="{3646DB81-D708-4F31-8254-1310364A7568}" dt="2024-07-04T22:15:15.600" v="1471"/>
        <pc:sldMkLst>
          <pc:docMk/>
          <pc:sldMk cId="1200433969" sldId="256"/>
        </pc:sldMkLst>
        <pc:spChg chg="mod">
          <ac:chgData name="vasilka sarandalieva" userId="fb52aaec7f78f6a5" providerId="LiveId" clId="{3646DB81-D708-4F31-8254-1310364A7568}" dt="2024-06-30T07:40:17.668" v="48" actId="27636"/>
          <ac:spMkLst>
            <pc:docMk/>
            <pc:sldMk cId="1200433969" sldId="256"/>
            <ac:spMk id="3" creationId="{6EA822E1-93FD-4CF9-B2B8-8F88043137DF}"/>
          </ac:spMkLst>
        </pc:spChg>
      </pc:sldChg>
      <pc:sldChg chg="addSp delSp modSp new mod modTransition setBg">
        <pc:chgData name="vasilka sarandalieva" userId="fb52aaec7f78f6a5" providerId="LiveId" clId="{3646DB81-D708-4F31-8254-1310364A7568}" dt="2024-07-04T22:15:26.481" v="1472"/>
        <pc:sldMkLst>
          <pc:docMk/>
          <pc:sldMk cId="3501074924" sldId="257"/>
        </pc:sldMkLst>
        <pc:spChg chg="add mod ord">
          <ac:chgData name="vasilka sarandalieva" userId="fb52aaec7f78f6a5" providerId="LiveId" clId="{3646DB81-D708-4F31-8254-1310364A7568}" dt="2024-07-04T22:06:35.289" v="1274" actId="122"/>
          <ac:spMkLst>
            <pc:docMk/>
            <pc:sldMk cId="3501074924" sldId="257"/>
            <ac:spMk id="2" creationId="{D8AFD02D-03C9-6D85-84CF-7D193BCA617B}"/>
          </ac:spMkLst>
        </pc:spChg>
        <pc:spChg chg="add del">
          <ac:chgData name="vasilka sarandalieva" userId="fb52aaec7f78f6a5" providerId="LiveId" clId="{3646DB81-D708-4F31-8254-1310364A7568}" dt="2024-06-30T10:35:20.274" v="880" actId="26606"/>
          <ac:spMkLst>
            <pc:docMk/>
            <pc:sldMk cId="3501074924" sldId="257"/>
            <ac:spMk id="9" creationId="{EBDD1931-9E86-4402-9A68-33A2D9EFB198}"/>
          </ac:spMkLst>
        </pc:spChg>
        <pc:spChg chg="add del">
          <ac:chgData name="vasilka sarandalieva" userId="fb52aaec7f78f6a5" providerId="LiveId" clId="{3646DB81-D708-4F31-8254-1310364A7568}" dt="2024-06-30T10:35:20.274" v="880" actId="26606"/>
          <ac:spMkLst>
            <pc:docMk/>
            <pc:sldMk cId="3501074924" sldId="257"/>
            <ac:spMk id="11" creationId="{4BCB9E0F-80B4-4BE1-A13D-A796E8186083}"/>
          </ac:spMkLst>
        </pc:spChg>
        <pc:spChg chg="add del">
          <ac:chgData name="vasilka sarandalieva" userId="fb52aaec7f78f6a5" providerId="LiveId" clId="{3646DB81-D708-4F31-8254-1310364A7568}" dt="2024-06-30T10:35:20.274" v="880" actId="26606"/>
          <ac:spMkLst>
            <pc:docMk/>
            <pc:sldMk cId="3501074924" sldId="257"/>
            <ac:spMk id="13" creationId="{3CE8AF5E-D374-4CF1-90CC-35CF73B81C3E}"/>
          </ac:spMkLst>
        </pc:spChg>
        <pc:picChg chg="add del mod">
          <ac:chgData name="vasilka sarandalieva" userId="fb52aaec7f78f6a5" providerId="LiveId" clId="{3646DB81-D708-4F31-8254-1310364A7568}" dt="2024-07-04T22:05:58.596" v="1268" actId="21"/>
          <ac:picMkLst>
            <pc:docMk/>
            <pc:sldMk cId="3501074924" sldId="257"/>
            <ac:picMk id="4" creationId="{977E0643-A662-C6B9-028C-CA321FD32029}"/>
          </ac:picMkLst>
        </pc:picChg>
        <pc:picChg chg="add mod ord">
          <ac:chgData name="vasilka sarandalieva" userId="fb52aaec7f78f6a5" providerId="LiveId" clId="{3646DB81-D708-4F31-8254-1310364A7568}" dt="2024-07-04T22:10:48.411" v="1412" actId="1076"/>
          <ac:picMkLst>
            <pc:docMk/>
            <pc:sldMk cId="3501074924" sldId="257"/>
            <ac:picMk id="5" creationId="{A628A1F4-92EF-F79E-BCEB-969EA70D69C2}"/>
          </ac:picMkLst>
        </pc:picChg>
      </pc:sldChg>
      <pc:sldChg chg="addSp delSp modSp new mod modTransition setBg modAnim modNotesTx">
        <pc:chgData name="vasilka sarandalieva" userId="fb52aaec7f78f6a5" providerId="LiveId" clId="{3646DB81-D708-4F31-8254-1310364A7568}" dt="2024-07-04T22:15:54.558" v="1475"/>
        <pc:sldMkLst>
          <pc:docMk/>
          <pc:sldMk cId="585563579" sldId="258"/>
        </pc:sldMkLst>
        <pc:spChg chg="add mod">
          <ac:chgData name="vasilka sarandalieva" userId="fb52aaec7f78f6a5" providerId="LiveId" clId="{3646DB81-D708-4F31-8254-1310364A7568}" dt="2024-06-30T10:36:54.745" v="885" actId="20577"/>
          <ac:spMkLst>
            <pc:docMk/>
            <pc:sldMk cId="585563579" sldId="258"/>
            <ac:spMk id="4" creationId="{3A8E495F-C9FA-64B4-6793-E52861B642D4}"/>
          </ac:spMkLst>
        </pc:spChg>
        <pc:spChg chg="add mod">
          <ac:chgData name="vasilka sarandalieva" userId="fb52aaec7f78f6a5" providerId="LiveId" clId="{3646DB81-D708-4F31-8254-1310364A7568}" dt="2024-06-30T08:05:19.421" v="244" actId="255"/>
          <ac:spMkLst>
            <pc:docMk/>
            <pc:sldMk cId="585563579" sldId="258"/>
            <ac:spMk id="5" creationId="{8D7DB946-B9CF-7113-F1F2-4E74BACDF31B}"/>
          </ac:spMkLst>
        </pc:spChg>
        <pc:spChg chg="add del">
          <ac:chgData name="vasilka sarandalieva" userId="fb52aaec7f78f6a5" providerId="LiveId" clId="{3646DB81-D708-4F31-8254-1310364A7568}" dt="2024-06-30T08:02:21.985" v="187" actId="26606"/>
          <ac:spMkLst>
            <pc:docMk/>
            <pc:sldMk cId="585563579" sldId="258"/>
            <ac:spMk id="9" creationId="{EBDD1931-9E86-4402-9A68-33A2D9EFB198}"/>
          </ac:spMkLst>
        </pc:spChg>
        <pc:spChg chg="add del">
          <ac:chgData name="vasilka sarandalieva" userId="fb52aaec7f78f6a5" providerId="LiveId" clId="{3646DB81-D708-4F31-8254-1310364A7568}" dt="2024-06-30T08:02:21.985" v="187" actId="26606"/>
          <ac:spMkLst>
            <pc:docMk/>
            <pc:sldMk cId="585563579" sldId="258"/>
            <ac:spMk id="11" creationId="{2B97F24A-32CE-4C1C-A50D-3016B394DCFB}"/>
          </ac:spMkLst>
        </pc:spChg>
        <pc:spChg chg="add del">
          <ac:chgData name="vasilka sarandalieva" userId="fb52aaec7f78f6a5" providerId="LiveId" clId="{3646DB81-D708-4F31-8254-1310364A7568}" dt="2024-06-30T08:02:21.985" v="187" actId="26606"/>
          <ac:spMkLst>
            <pc:docMk/>
            <pc:sldMk cId="585563579" sldId="258"/>
            <ac:spMk id="13" creationId="{3CE8AF5E-D374-4CF1-90CC-35CF73B81C3E}"/>
          </ac:spMkLst>
        </pc:spChg>
        <pc:spChg chg="add del">
          <ac:chgData name="vasilka sarandalieva" userId="fb52aaec7f78f6a5" providerId="LiveId" clId="{3646DB81-D708-4F31-8254-1310364A7568}" dt="2024-06-30T08:04:16.887" v="214" actId="26606"/>
          <ac:spMkLst>
            <pc:docMk/>
            <pc:sldMk cId="585563579" sldId="258"/>
            <ac:spMk id="17" creationId="{EBDD1931-9E86-4402-9A68-33A2D9EFB198}"/>
          </ac:spMkLst>
        </pc:spChg>
        <pc:spChg chg="add del">
          <ac:chgData name="vasilka sarandalieva" userId="fb52aaec7f78f6a5" providerId="LiveId" clId="{3646DB81-D708-4F31-8254-1310364A7568}" dt="2024-06-30T08:04:16.887" v="214" actId="26606"/>
          <ac:spMkLst>
            <pc:docMk/>
            <pc:sldMk cId="585563579" sldId="258"/>
            <ac:spMk id="18" creationId="{B1595A09-E336-4D1B-9B3A-06A2287A54E2}"/>
          </ac:spMkLst>
        </pc:spChg>
        <pc:spChg chg="add del">
          <ac:chgData name="vasilka sarandalieva" userId="fb52aaec7f78f6a5" providerId="LiveId" clId="{3646DB81-D708-4F31-8254-1310364A7568}" dt="2024-06-30T08:04:16.887" v="214" actId="26606"/>
          <ac:spMkLst>
            <pc:docMk/>
            <pc:sldMk cId="585563579" sldId="258"/>
            <ac:spMk id="19" creationId="{3540989C-C7B8-473B-BF87-6F2DA6A90006}"/>
          </ac:spMkLst>
        </pc:spChg>
        <pc:spChg chg="add del">
          <ac:chgData name="vasilka sarandalieva" userId="fb52aaec7f78f6a5" providerId="LiveId" clId="{3646DB81-D708-4F31-8254-1310364A7568}" dt="2024-06-30T08:04:16.873" v="213" actId="26606"/>
          <ac:spMkLst>
            <pc:docMk/>
            <pc:sldMk cId="585563579" sldId="258"/>
            <ac:spMk id="24" creationId="{EBDD1931-9E86-4402-9A68-33A2D9EFB198}"/>
          </ac:spMkLst>
        </pc:spChg>
        <pc:spChg chg="add del">
          <ac:chgData name="vasilka sarandalieva" userId="fb52aaec7f78f6a5" providerId="LiveId" clId="{3646DB81-D708-4F31-8254-1310364A7568}" dt="2024-06-30T08:04:16.873" v="213" actId="26606"/>
          <ac:spMkLst>
            <pc:docMk/>
            <pc:sldMk cId="585563579" sldId="258"/>
            <ac:spMk id="26" creationId="{2C61293E-6EBE-43EF-A52C-9BEBFD7679D4}"/>
          </ac:spMkLst>
        </pc:spChg>
        <pc:spChg chg="add del">
          <ac:chgData name="vasilka sarandalieva" userId="fb52aaec7f78f6a5" providerId="LiveId" clId="{3646DB81-D708-4F31-8254-1310364A7568}" dt="2024-06-30T08:04:16.873" v="213" actId="26606"/>
          <ac:spMkLst>
            <pc:docMk/>
            <pc:sldMk cId="585563579" sldId="258"/>
            <ac:spMk id="28" creationId="{8D5AAC53-3624-41C3-A6B5-1DA97F2901B1}"/>
          </ac:spMkLst>
        </pc:spChg>
        <pc:spChg chg="add del">
          <ac:chgData name="vasilka sarandalieva" userId="fb52aaec7f78f6a5" providerId="LiveId" clId="{3646DB81-D708-4F31-8254-1310364A7568}" dt="2024-06-30T08:04:16.873" v="213" actId="26606"/>
          <ac:spMkLst>
            <pc:docMk/>
            <pc:sldMk cId="585563579" sldId="258"/>
            <ac:spMk id="30" creationId="{3FCFB1DE-0B7E-48CC-BA90-B2AB0889F9D6}"/>
          </ac:spMkLst>
        </pc:spChg>
        <pc:spChg chg="add">
          <ac:chgData name="vasilka sarandalieva" userId="fb52aaec7f78f6a5" providerId="LiveId" clId="{3646DB81-D708-4F31-8254-1310364A7568}" dt="2024-06-30T08:04:16.887" v="214" actId="26606"/>
          <ac:spMkLst>
            <pc:docMk/>
            <pc:sldMk cId="585563579" sldId="258"/>
            <ac:spMk id="32" creationId="{EBDD1931-9E86-4402-9A68-33A2D9EFB198}"/>
          </ac:spMkLst>
        </pc:spChg>
        <pc:spChg chg="add">
          <ac:chgData name="vasilka sarandalieva" userId="fb52aaec7f78f6a5" providerId="LiveId" clId="{3646DB81-D708-4F31-8254-1310364A7568}" dt="2024-06-30T08:04:16.887" v="214" actId="26606"/>
          <ac:spMkLst>
            <pc:docMk/>
            <pc:sldMk cId="585563579" sldId="258"/>
            <ac:spMk id="33" creationId="{F13C74B1-5B17-4795-BED0-7140497B445A}"/>
          </ac:spMkLst>
        </pc:spChg>
        <pc:spChg chg="add">
          <ac:chgData name="vasilka sarandalieva" userId="fb52aaec7f78f6a5" providerId="LiveId" clId="{3646DB81-D708-4F31-8254-1310364A7568}" dt="2024-06-30T08:04:16.887" v="214" actId="26606"/>
          <ac:spMkLst>
            <pc:docMk/>
            <pc:sldMk cId="585563579" sldId="258"/>
            <ac:spMk id="34" creationId="{3FCFB1DE-0B7E-48CC-BA90-B2AB0889F9D6}"/>
          </ac:spMkLst>
        </pc:spChg>
        <pc:picChg chg="add mod ord">
          <ac:chgData name="vasilka sarandalieva" userId="fb52aaec7f78f6a5" providerId="LiveId" clId="{3646DB81-D708-4F31-8254-1310364A7568}" dt="2024-06-30T08:04:16.887" v="214" actId="26606"/>
          <ac:picMkLst>
            <pc:docMk/>
            <pc:sldMk cId="585563579" sldId="258"/>
            <ac:picMk id="3" creationId="{32CA1445-7EE0-6D25-308F-DD65FDE54622}"/>
          </ac:picMkLst>
        </pc:picChg>
        <pc:inkChg chg="add del">
          <ac:chgData name="vasilka sarandalieva" userId="fb52aaec7f78f6a5" providerId="LiveId" clId="{3646DB81-D708-4F31-8254-1310364A7568}" dt="2024-06-30T08:02:21.985" v="187" actId="26606"/>
          <ac:inkMkLst>
            <pc:docMk/>
            <pc:sldMk cId="585563579" sldId="258"/>
            <ac:inkMk id="15" creationId="{070477C5-0410-4E4F-97A1-F84C2465C187}"/>
          </ac:inkMkLst>
        </pc:inkChg>
      </pc:sldChg>
      <pc:sldChg chg="addSp delSp modSp new mod modTransition setBg modNotesTx">
        <pc:chgData name="vasilka sarandalieva" userId="fb52aaec7f78f6a5" providerId="LiveId" clId="{3646DB81-D708-4F31-8254-1310364A7568}" dt="2024-07-04T22:16:06.447" v="1476"/>
        <pc:sldMkLst>
          <pc:docMk/>
          <pc:sldMk cId="1995571646" sldId="259"/>
        </pc:sldMkLst>
        <pc:spChg chg="add mod">
          <ac:chgData name="vasilka sarandalieva" userId="fb52aaec7f78f6a5" providerId="LiveId" clId="{3646DB81-D708-4F31-8254-1310364A7568}" dt="2024-06-30T08:28:18.653" v="356" actId="26606"/>
          <ac:spMkLst>
            <pc:docMk/>
            <pc:sldMk cId="1995571646" sldId="259"/>
            <ac:spMk id="4" creationId="{7CBA47D7-AEC5-3FB7-3664-41EB01C6185C}"/>
          </ac:spMkLst>
        </pc:spChg>
        <pc:spChg chg="add mod">
          <ac:chgData name="vasilka sarandalieva" userId="fb52aaec7f78f6a5" providerId="LiveId" clId="{3646DB81-D708-4F31-8254-1310364A7568}" dt="2024-06-30T10:42:33.721" v="962" actId="20577"/>
          <ac:spMkLst>
            <pc:docMk/>
            <pc:sldMk cId="1995571646" sldId="259"/>
            <ac:spMk id="5" creationId="{CEF37E60-3777-3D54-F627-F0C3AE53E370}"/>
          </ac:spMkLst>
        </pc:spChg>
        <pc:spChg chg="add del">
          <ac:chgData name="vasilka sarandalieva" userId="fb52aaec7f78f6a5" providerId="LiveId" clId="{3646DB81-D708-4F31-8254-1310364A7568}" dt="2024-06-30T08:28:18.653" v="356" actId="26606"/>
          <ac:spMkLst>
            <pc:docMk/>
            <pc:sldMk cId="1995571646" sldId="259"/>
            <ac:spMk id="9" creationId="{DA381740-063A-41A4-836D-85D14980EEF0}"/>
          </ac:spMkLst>
        </pc:spChg>
        <pc:spChg chg="add del">
          <ac:chgData name="vasilka sarandalieva" userId="fb52aaec7f78f6a5" providerId="LiveId" clId="{3646DB81-D708-4F31-8254-1310364A7568}" dt="2024-06-30T08:28:18.653" v="356" actId="26606"/>
          <ac:spMkLst>
            <pc:docMk/>
            <pc:sldMk cId="1995571646" sldId="259"/>
            <ac:spMk id="11" creationId="{168AB93A-48BC-4C25-A3AD-C17B5A682A94}"/>
          </ac:spMkLst>
        </pc:spChg>
        <pc:spChg chg="add del">
          <ac:chgData name="vasilka sarandalieva" userId="fb52aaec7f78f6a5" providerId="LiveId" clId="{3646DB81-D708-4F31-8254-1310364A7568}" dt="2024-06-30T08:28:18.653" v="356" actId="26606"/>
          <ac:spMkLst>
            <pc:docMk/>
            <pc:sldMk cId="1995571646" sldId="259"/>
            <ac:spMk id="13" creationId="{3FCFB1DE-0B7E-48CC-BA90-B2AB0889F9D6}"/>
          </ac:spMkLst>
        </pc:spChg>
        <pc:spChg chg="add del">
          <ac:chgData name="vasilka sarandalieva" userId="fb52aaec7f78f6a5" providerId="LiveId" clId="{3646DB81-D708-4F31-8254-1310364A7568}" dt="2024-06-30T08:28:18.622" v="355" actId="26606"/>
          <ac:spMkLst>
            <pc:docMk/>
            <pc:sldMk cId="1995571646" sldId="259"/>
            <ac:spMk id="18" creationId="{EBDD1931-9E86-4402-9A68-33A2D9EFB198}"/>
          </ac:spMkLst>
        </pc:spChg>
        <pc:spChg chg="add del">
          <ac:chgData name="vasilka sarandalieva" userId="fb52aaec7f78f6a5" providerId="LiveId" clId="{3646DB81-D708-4F31-8254-1310364A7568}" dt="2024-06-30T08:28:18.622" v="355" actId="26606"/>
          <ac:spMkLst>
            <pc:docMk/>
            <pc:sldMk cId="1995571646" sldId="259"/>
            <ac:spMk id="20" creationId="{B1595A09-E336-4D1B-9B3A-06A2287A54E2}"/>
          </ac:spMkLst>
        </pc:spChg>
        <pc:spChg chg="add del">
          <ac:chgData name="vasilka sarandalieva" userId="fb52aaec7f78f6a5" providerId="LiveId" clId="{3646DB81-D708-4F31-8254-1310364A7568}" dt="2024-06-30T08:28:18.622" v="355" actId="26606"/>
          <ac:spMkLst>
            <pc:docMk/>
            <pc:sldMk cId="1995571646" sldId="259"/>
            <ac:spMk id="22" creationId="{3540989C-C7B8-473B-BF87-6F2DA6A90006}"/>
          </ac:spMkLst>
        </pc:spChg>
        <pc:spChg chg="add">
          <ac:chgData name="vasilka sarandalieva" userId="fb52aaec7f78f6a5" providerId="LiveId" clId="{3646DB81-D708-4F31-8254-1310364A7568}" dt="2024-06-30T08:28:18.653" v="356" actId="26606"/>
          <ac:spMkLst>
            <pc:docMk/>
            <pc:sldMk cId="1995571646" sldId="259"/>
            <ac:spMk id="25" creationId="{EBDD1931-9E86-4402-9A68-33A2D9EFB198}"/>
          </ac:spMkLst>
        </pc:spChg>
        <pc:spChg chg="add">
          <ac:chgData name="vasilka sarandalieva" userId="fb52aaec7f78f6a5" providerId="LiveId" clId="{3646DB81-D708-4F31-8254-1310364A7568}" dt="2024-06-30T08:28:18.653" v="356" actId="26606"/>
          <ac:spMkLst>
            <pc:docMk/>
            <pc:sldMk cId="1995571646" sldId="259"/>
            <ac:spMk id="26" creationId="{AE6A207B-97BE-4DE3-B7BA-6EB713664F78}"/>
          </ac:spMkLst>
        </pc:spChg>
        <pc:spChg chg="add">
          <ac:chgData name="vasilka sarandalieva" userId="fb52aaec7f78f6a5" providerId="LiveId" clId="{3646DB81-D708-4F31-8254-1310364A7568}" dt="2024-06-30T08:28:18.653" v="356" actId="26606"/>
          <ac:spMkLst>
            <pc:docMk/>
            <pc:sldMk cId="1995571646" sldId="259"/>
            <ac:spMk id="27" creationId="{3CE8AF5E-D374-4CF1-90CC-35CF73B81C3E}"/>
          </ac:spMkLst>
        </pc:spChg>
        <pc:picChg chg="add mod ord">
          <ac:chgData name="vasilka sarandalieva" userId="fb52aaec7f78f6a5" providerId="LiveId" clId="{3646DB81-D708-4F31-8254-1310364A7568}" dt="2024-06-30T08:28:18.653" v="356" actId="26606"/>
          <ac:picMkLst>
            <pc:docMk/>
            <pc:sldMk cId="1995571646" sldId="259"/>
            <ac:picMk id="3" creationId="{B4810C6C-51E1-7F42-909A-FE6AD559ED3D}"/>
          </ac:picMkLst>
        </pc:picChg>
        <pc:inkChg chg="add">
          <ac:chgData name="vasilka sarandalieva" userId="fb52aaec7f78f6a5" providerId="LiveId" clId="{3646DB81-D708-4F31-8254-1310364A7568}" dt="2024-06-30T08:28:18.653" v="356" actId="26606"/>
          <ac:inkMkLst>
            <pc:docMk/>
            <pc:sldMk cId="1995571646" sldId="259"/>
            <ac:inkMk id="24" creationId="{070477C5-0410-4E4F-97A1-F84C2465C187}"/>
          </ac:inkMkLst>
        </pc:inkChg>
      </pc:sldChg>
      <pc:sldChg chg="addSp modSp new mod modTransition setBg">
        <pc:chgData name="vasilka sarandalieva" userId="fb52aaec7f78f6a5" providerId="LiveId" clId="{3646DB81-D708-4F31-8254-1310364A7568}" dt="2024-07-04T22:32:12.332" v="1563"/>
        <pc:sldMkLst>
          <pc:docMk/>
          <pc:sldMk cId="3510682937" sldId="260"/>
        </pc:sldMkLst>
        <pc:spChg chg="add mod">
          <ac:chgData name="vasilka sarandalieva" userId="fb52aaec7f78f6a5" providerId="LiveId" clId="{3646DB81-D708-4F31-8254-1310364A7568}" dt="2024-06-30T10:41:33.723" v="906" actId="20577"/>
          <ac:spMkLst>
            <pc:docMk/>
            <pc:sldMk cId="3510682937" sldId="260"/>
            <ac:spMk id="2" creationId="{6CD33E6E-1B3D-B050-A5CD-221782D550A1}"/>
          </ac:spMkLst>
        </pc:spChg>
      </pc:sldChg>
      <pc:sldChg chg="addSp delSp modSp new mod modTransition setBg modAnim">
        <pc:chgData name="vasilka sarandalieva" userId="fb52aaec7f78f6a5" providerId="LiveId" clId="{3646DB81-D708-4F31-8254-1310364A7568}" dt="2024-07-04T22:17:24.436" v="1483"/>
        <pc:sldMkLst>
          <pc:docMk/>
          <pc:sldMk cId="2774285126" sldId="261"/>
        </pc:sldMkLst>
        <pc:spChg chg="add mod ord">
          <ac:chgData name="vasilka sarandalieva" userId="fb52aaec7f78f6a5" providerId="LiveId" clId="{3646DB81-D708-4F31-8254-1310364A7568}" dt="2024-06-30T09:17:51.296" v="441" actId="27636"/>
          <ac:spMkLst>
            <pc:docMk/>
            <pc:sldMk cId="2774285126" sldId="261"/>
            <ac:spMk id="2" creationId="{CF4AF4AF-27F9-65E6-9A5C-823A0BF623BC}"/>
          </ac:spMkLst>
        </pc:spChg>
        <pc:spChg chg="add mod">
          <ac:chgData name="vasilka sarandalieva" userId="fb52aaec7f78f6a5" providerId="LiveId" clId="{3646DB81-D708-4F31-8254-1310364A7568}" dt="2024-07-04T22:16:53.439" v="1480" actId="113"/>
          <ac:spMkLst>
            <pc:docMk/>
            <pc:sldMk cId="2774285126" sldId="261"/>
            <ac:spMk id="5" creationId="{1D3E3E57-E340-B4B2-F9E6-FAA13EC528A8}"/>
          </ac:spMkLst>
        </pc:spChg>
        <pc:spChg chg="add del">
          <ac:chgData name="vasilka sarandalieva" userId="fb52aaec7f78f6a5" providerId="LiveId" clId="{3646DB81-D708-4F31-8254-1310364A7568}" dt="2024-06-30T09:16:23.720" v="420" actId="26606"/>
          <ac:spMkLst>
            <pc:docMk/>
            <pc:sldMk cId="2774285126" sldId="261"/>
            <ac:spMk id="9" creationId="{EBDD1931-9E86-4402-9A68-33A2D9EFB198}"/>
          </ac:spMkLst>
        </pc:spChg>
        <pc:spChg chg="add del">
          <ac:chgData name="vasilka sarandalieva" userId="fb52aaec7f78f6a5" providerId="LiveId" clId="{3646DB81-D708-4F31-8254-1310364A7568}" dt="2024-06-30T09:16:23.720" v="420" actId="26606"/>
          <ac:spMkLst>
            <pc:docMk/>
            <pc:sldMk cId="2774285126" sldId="261"/>
            <ac:spMk id="11" creationId="{4BCB9E0F-80B4-4BE1-A13D-A796E8186083}"/>
          </ac:spMkLst>
        </pc:spChg>
        <pc:spChg chg="add del">
          <ac:chgData name="vasilka sarandalieva" userId="fb52aaec7f78f6a5" providerId="LiveId" clId="{3646DB81-D708-4F31-8254-1310364A7568}" dt="2024-06-30T09:16:23.720" v="420" actId="26606"/>
          <ac:spMkLst>
            <pc:docMk/>
            <pc:sldMk cId="2774285126" sldId="261"/>
            <ac:spMk id="13" creationId="{3CE8AF5E-D374-4CF1-90CC-35CF73B81C3E}"/>
          </ac:spMkLst>
        </pc:spChg>
        <pc:spChg chg="add del">
          <ac:chgData name="vasilka sarandalieva" userId="fb52aaec7f78f6a5" providerId="LiveId" clId="{3646DB81-D708-4F31-8254-1310364A7568}" dt="2024-06-30T09:16:26.187" v="422" actId="26606"/>
          <ac:spMkLst>
            <pc:docMk/>
            <pc:sldMk cId="2774285126" sldId="261"/>
            <ac:spMk id="15" creationId="{EBDD1931-9E86-4402-9A68-33A2D9EFB198}"/>
          </ac:spMkLst>
        </pc:spChg>
        <pc:spChg chg="add del">
          <ac:chgData name="vasilka sarandalieva" userId="fb52aaec7f78f6a5" providerId="LiveId" clId="{3646DB81-D708-4F31-8254-1310364A7568}" dt="2024-06-30T09:16:26.187" v="422" actId="26606"/>
          <ac:spMkLst>
            <pc:docMk/>
            <pc:sldMk cId="2774285126" sldId="261"/>
            <ac:spMk id="16" creationId="{A6D37EE4-EA1B-46EE-A54B-5233C63C9695}"/>
          </ac:spMkLst>
        </pc:spChg>
        <pc:spChg chg="add del">
          <ac:chgData name="vasilka sarandalieva" userId="fb52aaec7f78f6a5" providerId="LiveId" clId="{3646DB81-D708-4F31-8254-1310364A7568}" dt="2024-06-30T09:16:26.187" v="422" actId="26606"/>
          <ac:spMkLst>
            <pc:docMk/>
            <pc:sldMk cId="2774285126" sldId="261"/>
            <ac:spMk id="17" creationId="{3CE8AF5E-D374-4CF1-90CC-35CF73B81C3E}"/>
          </ac:spMkLst>
        </pc:spChg>
        <pc:spChg chg="add del">
          <ac:chgData name="vasilka sarandalieva" userId="fb52aaec7f78f6a5" providerId="LiveId" clId="{3646DB81-D708-4F31-8254-1310364A7568}" dt="2024-06-30T09:16:35.958" v="424" actId="26606"/>
          <ac:spMkLst>
            <pc:docMk/>
            <pc:sldMk cId="2774285126" sldId="261"/>
            <ac:spMk id="19" creationId="{EBDD1931-9E86-4402-9A68-33A2D9EFB198}"/>
          </ac:spMkLst>
        </pc:spChg>
        <pc:spChg chg="add del">
          <ac:chgData name="vasilka sarandalieva" userId="fb52aaec7f78f6a5" providerId="LiveId" clId="{3646DB81-D708-4F31-8254-1310364A7568}" dt="2024-06-30T09:16:35.958" v="424" actId="26606"/>
          <ac:spMkLst>
            <pc:docMk/>
            <pc:sldMk cId="2774285126" sldId="261"/>
            <ac:spMk id="20" creationId="{A8908DB7-C3A6-4FCB-9820-CEE02B398C4A}"/>
          </ac:spMkLst>
        </pc:spChg>
        <pc:spChg chg="add del">
          <ac:chgData name="vasilka sarandalieva" userId="fb52aaec7f78f6a5" providerId="LiveId" clId="{3646DB81-D708-4F31-8254-1310364A7568}" dt="2024-06-30T09:16:35.958" v="424" actId="26606"/>
          <ac:spMkLst>
            <pc:docMk/>
            <pc:sldMk cId="2774285126" sldId="261"/>
            <ac:spMk id="22" creationId="{535742DD-1B16-4E9D-B715-0D74B4574A68}"/>
          </ac:spMkLst>
        </pc:spChg>
        <pc:spChg chg="add">
          <ac:chgData name="vasilka sarandalieva" userId="fb52aaec7f78f6a5" providerId="LiveId" clId="{3646DB81-D708-4F31-8254-1310364A7568}" dt="2024-06-30T09:16:35.991" v="425" actId="26606"/>
          <ac:spMkLst>
            <pc:docMk/>
            <pc:sldMk cId="2774285126" sldId="261"/>
            <ac:spMk id="24" creationId="{EBDD1931-9E86-4402-9A68-33A2D9EFB198}"/>
          </ac:spMkLst>
        </pc:spChg>
        <pc:spChg chg="add">
          <ac:chgData name="vasilka sarandalieva" userId="fb52aaec7f78f6a5" providerId="LiveId" clId="{3646DB81-D708-4F31-8254-1310364A7568}" dt="2024-06-30T09:16:35.991" v="425" actId="26606"/>
          <ac:spMkLst>
            <pc:docMk/>
            <pc:sldMk cId="2774285126" sldId="261"/>
            <ac:spMk id="25" creationId="{7B831B6F-405A-4B47-B9BB-5CA88F285844}"/>
          </ac:spMkLst>
        </pc:spChg>
        <pc:spChg chg="add">
          <ac:chgData name="vasilka sarandalieva" userId="fb52aaec7f78f6a5" providerId="LiveId" clId="{3646DB81-D708-4F31-8254-1310364A7568}" dt="2024-06-30T09:16:35.991" v="425" actId="26606"/>
          <ac:spMkLst>
            <pc:docMk/>
            <pc:sldMk cId="2774285126" sldId="261"/>
            <ac:spMk id="26" creationId="{3CE8AF5E-D374-4CF1-90CC-35CF73B81C3E}"/>
          </ac:spMkLst>
        </pc:spChg>
        <pc:picChg chg="add mod">
          <ac:chgData name="vasilka sarandalieva" userId="fb52aaec7f78f6a5" providerId="LiveId" clId="{3646DB81-D708-4F31-8254-1310364A7568}" dt="2024-06-30T09:16:35.991" v="425" actId="26606"/>
          <ac:picMkLst>
            <pc:docMk/>
            <pc:sldMk cId="2774285126" sldId="261"/>
            <ac:picMk id="4" creationId="{C4427C54-AD14-F813-7579-5F603CA9C9C5}"/>
          </ac:picMkLst>
        </pc:picChg>
        <pc:inkChg chg="add del">
          <ac:chgData name="vasilka sarandalieva" userId="fb52aaec7f78f6a5" providerId="LiveId" clId="{3646DB81-D708-4F31-8254-1310364A7568}" dt="2024-06-30T09:16:35.958" v="424" actId="26606"/>
          <ac:inkMkLst>
            <pc:docMk/>
            <pc:sldMk cId="2774285126" sldId="261"/>
            <ac:inkMk id="21" creationId="{070477C5-0410-4E4F-97A1-F84C2465C187}"/>
          </ac:inkMkLst>
        </pc:inkChg>
        <pc:inkChg chg="add">
          <ac:chgData name="vasilka sarandalieva" userId="fb52aaec7f78f6a5" providerId="LiveId" clId="{3646DB81-D708-4F31-8254-1310364A7568}" dt="2024-06-30T09:16:35.991" v="425" actId="26606"/>
          <ac:inkMkLst>
            <pc:docMk/>
            <pc:sldMk cId="2774285126" sldId="261"/>
            <ac:inkMk id="27" creationId="{070477C5-0410-4E4F-97A1-F84C2465C187}"/>
          </ac:inkMkLst>
        </pc:inkChg>
      </pc:sldChg>
      <pc:sldChg chg="addSp modSp new mod modTransition setBg modAnim">
        <pc:chgData name="vasilka sarandalieva" userId="fb52aaec7f78f6a5" providerId="LiveId" clId="{3646DB81-D708-4F31-8254-1310364A7568}" dt="2024-07-04T22:16:28.201" v="1478"/>
        <pc:sldMkLst>
          <pc:docMk/>
          <pc:sldMk cId="91071295" sldId="262"/>
        </pc:sldMkLst>
        <pc:spChg chg="add mod">
          <ac:chgData name="vasilka sarandalieva" userId="fb52aaec7f78f6a5" providerId="LiveId" clId="{3646DB81-D708-4F31-8254-1310364A7568}" dt="2024-06-30T08:38:43.241" v="411" actId="26606"/>
          <ac:spMkLst>
            <pc:docMk/>
            <pc:sldMk cId="91071295" sldId="262"/>
            <ac:spMk id="4" creationId="{8299DC2C-A467-F866-62DC-8C0A6EED6CFD}"/>
          </ac:spMkLst>
        </pc:spChg>
        <pc:spChg chg="add mod">
          <ac:chgData name="vasilka sarandalieva" userId="fb52aaec7f78f6a5" providerId="LiveId" clId="{3646DB81-D708-4F31-8254-1310364A7568}" dt="2024-06-30T09:51:21.095" v="477" actId="1076"/>
          <ac:spMkLst>
            <pc:docMk/>
            <pc:sldMk cId="91071295" sldId="262"/>
            <ac:spMk id="5" creationId="{EE59570B-3947-B669-08E9-6192EFDD85E4}"/>
          </ac:spMkLst>
        </pc:spChg>
        <pc:spChg chg="add mod">
          <ac:chgData name="vasilka sarandalieva" userId="fb52aaec7f78f6a5" providerId="LiveId" clId="{3646DB81-D708-4F31-8254-1310364A7568}" dt="2024-06-30T09:51:14.191" v="475"/>
          <ac:spMkLst>
            <pc:docMk/>
            <pc:sldMk cId="91071295" sldId="262"/>
            <ac:spMk id="6" creationId="{41D18FB6-322E-4E61-EA46-F28AA6B5D3CD}"/>
          </ac:spMkLst>
        </pc:spChg>
        <pc:spChg chg="add">
          <ac:chgData name="vasilka sarandalieva" userId="fb52aaec7f78f6a5" providerId="LiveId" clId="{3646DB81-D708-4F31-8254-1310364A7568}" dt="2024-06-30T08:38:43.241" v="411" actId="26606"/>
          <ac:spMkLst>
            <pc:docMk/>
            <pc:sldMk cId="91071295" sldId="262"/>
            <ac:spMk id="9" creationId="{DA381740-063A-41A4-836D-85D14980EEF0}"/>
          </ac:spMkLst>
        </pc:spChg>
        <pc:spChg chg="add">
          <ac:chgData name="vasilka sarandalieva" userId="fb52aaec7f78f6a5" providerId="LiveId" clId="{3646DB81-D708-4F31-8254-1310364A7568}" dt="2024-06-30T08:38:43.241" v="411" actId="26606"/>
          <ac:spMkLst>
            <pc:docMk/>
            <pc:sldMk cId="91071295" sldId="262"/>
            <ac:spMk id="11" creationId="{168AB93A-48BC-4C25-A3AD-C17B5A682A94}"/>
          </ac:spMkLst>
        </pc:spChg>
        <pc:spChg chg="add">
          <ac:chgData name="vasilka sarandalieva" userId="fb52aaec7f78f6a5" providerId="LiveId" clId="{3646DB81-D708-4F31-8254-1310364A7568}" dt="2024-06-30T08:38:43.241" v="411" actId="26606"/>
          <ac:spMkLst>
            <pc:docMk/>
            <pc:sldMk cId="91071295" sldId="262"/>
            <ac:spMk id="13" creationId="{3FCFB1DE-0B7E-48CC-BA90-B2AB0889F9D6}"/>
          </ac:spMkLst>
        </pc:spChg>
        <pc:picChg chg="add mod ord">
          <ac:chgData name="vasilka sarandalieva" userId="fb52aaec7f78f6a5" providerId="LiveId" clId="{3646DB81-D708-4F31-8254-1310364A7568}" dt="2024-06-30T08:38:43.241" v="411" actId="26606"/>
          <ac:picMkLst>
            <pc:docMk/>
            <pc:sldMk cId="91071295" sldId="262"/>
            <ac:picMk id="3" creationId="{E3DE5727-D5F7-3BF4-6086-40F9C1D6828E}"/>
          </ac:picMkLst>
        </pc:picChg>
      </pc:sldChg>
      <pc:sldChg chg="modSp new del mod">
        <pc:chgData name="vasilka sarandalieva" userId="fb52aaec7f78f6a5" providerId="LiveId" clId="{3646DB81-D708-4F31-8254-1310364A7568}" dt="2024-06-30T09:19:48.884" v="451" actId="680"/>
        <pc:sldMkLst>
          <pc:docMk/>
          <pc:sldMk cId="1825221878" sldId="263"/>
        </pc:sldMkLst>
        <pc:spChg chg="mod">
          <ac:chgData name="vasilka sarandalieva" userId="fb52aaec7f78f6a5" providerId="LiveId" clId="{3646DB81-D708-4F31-8254-1310364A7568}" dt="2024-06-30T09:19:47.982" v="450"/>
          <ac:spMkLst>
            <pc:docMk/>
            <pc:sldMk cId="1825221878" sldId="263"/>
            <ac:spMk id="3" creationId="{1D73F592-5E3D-42EF-42B3-F28017E132E5}"/>
          </ac:spMkLst>
        </pc:spChg>
      </pc:sldChg>
      <pc:sldChg chg="addSp delSp modSp new mod modTransition setBg">
        <pc:chgData name="vasilka sarandalieva" userId="fb52aaec7f78f6a5" providerId="LiveId" clId="{3646DB81-D708-4F31-8254-1310364A7568}" dt="2024-07-04T22:17:32.458" v="1484"/>
        <pc:sldMkLst>
          <pc:docMk/>
          <pc:sldMk cId="3015316429" sldId="263"/>
        </pc:sldMkLst>
        <pc:spChg chg="mod">
          <ac:chgData name="vasilka sarandalieva" userId="fb52aaec7f78f6a5" providerId="LiveId" clId="{3646DB81-D708-4F31-8254-1310364A7568}" dt="2024-06-30T09:27:24.242" v="469" actId="14100"/>
          <ac:spMkLst>
            <pc:docMk/>
            <pc:sldMk cId="3015316429" sldId="263"/>
            <ac:spMk id="2" creationId="{4155A4D6-B6E7-205C-B157-C9DC5D02DC4C}"/>
          </ac:spMkLst>
        </pc:spChg>
        <pc:spChg chg="mod ord">
          <ac:chgData name="vasilka sarandalieva" userId="fb52aaec7f78f6a5" providerId="LiveId" clId="{3646DB81-D708-4F31-8254-1310364A7568}" dt="2024-06-30T09:27:32.057" v="470" actId="14100"/>
          <ac:spMkLst>
            <pc:docMk/>
            <pc:sldMk cId="3015316429" sldId="263"/>
            <ac:spMk id="3" creationId="{BCEB8797-6FF2-A0EE-DD8D-1B67C20D28EC}"/>
          </ac:spMkLst>
        </pc:spChg>
        <pc:spChg chg="add del">
          <ac:chgData name="vasilka sarandalieva" userId="fb52aaec7f78f6a5" providerId="LiveId" clId="{3646DB81-D708-4F31-8254-1310364A7568}" dt="2024-06-30T09:26:57.521" v="464" actId="26606"/>
          <ac:spMkLst>
            <pc:docMk/>
            <pc:sldMk cId="3015316429" sldId="263"/>
            <ac:spMk id="10" creationId="{7922DF80-3FE8-4AAB-BB6B-A60F8EA98321}"/>
          </ac:spMkLst>
        </pc:spChg>
        <pc:spChg chg="add del">
          <ac:chgData name="vasilka sarandalieva" userId="fb52aaec7f78f6a5" providerId="LiveId" clId="{3646DB81-D708-4F31-8254-1310364A7568}" dt="2024-06-30T09:26:57.521" v="464" actId="26606"/>
          <ac:spMkLst>
            <pc:docMk/>
            <pc:sldMk cId="3015316429" sldId="263"/>
            <ac:spMk id="12" creationId="{3540989C-C7B8-473B-BF87-6F2DA6A90006}"/>
          </ac:spMkLst>
        </pc:spChg>
        <pc:spChg chg="add">
          <ac:chgData name="vasilka sarandalieva" userId="fb52aaec7f78f6a5" providerId="LiveId" clId="{3646DB81-D708-4F31-8254-1310364A7568}" dt="2024-06-30T09:26:57.534" v="465" actId="26606"/>
          <ac:spMkLst>
            <pc:docMk/>
            <pc:sldMk cId="3015316429" sldId="263"/>
            <ac:spMk id="14" creationId="{457344D1-E597-42B3-8E85-6D7036E54A5E}"/>
          </ac:spMkLst>
        </pc:spChg>
        <pc:spChg chg="add">
          <ac:chgData name="vasilka sarandalieva" userId="fb52aaec7f78f6a5" providerId="LiveId" clId="{3646DB81-D708-4F31-8254-1310364A7568}" dt="2024-06-30T09:26:57.534" v="465" actId="26606"/>
          <ac:spMkLst>
            <pc:docMk/>
            <pc:sldMk cId="3015316429" sldId="263"/>
            <ac:spMk id="15" creationId="{3540989C-C7B8-473B-BF87-6F2DA6A90006}"/>
          </ac:spMkLst>
        </pc:spChg>
        <pc:picChg chg="add mod">
          <ac:chgData name="vasilka sarandalieva" userId="fb52aaec7f78f6a5" providerId="LiveId" clId="{3646DB81-D708-4F31-8254-1310364A7568}" dt="2024-06-30T09:27:07.931" v="466" actId="14100"/>
          <ac:picMkLst>
            <pc:docMk/>
            <pc:sldMk cId="3015316429" sldId="263"/>
            <ac:picMk id="5" creationId="{80697EEB-9336-3BE2-1705-3867986BDC05}"/>
          </ac:picMkLst>
        </pc:picChg>
      </pc:sldChg>
      <pc:sldChg chg="new del">
        <pc:chgData name="vasilka sarandalieva" userId="fb52aaec7f78f6a5" providerId="LiveId" clId="{3646DB81-D708-4F31-8254-1310364A7568}" dt="2024-06-30T09:51:55.728" v="479" actId="680"/>
        <pc:sldMkLst>
          <pc:docMk/>
          <pc:sldMk cId="51281759" sldId="264"/>
        </pc:sldMkLst>
      </pc:sldChg>
      <pc:sldChg chg="addSp delSp modSp new mod modTransition setBg">
        <pc:chgData name="vasilka sarandalieva" userId="fb52aaec7f78f6a5" providerId="LiveId" clId="{3646DB81-D708-4F31-8254-1310364A7568}" dt="2024-07-04T22:17:44.364" v="1485"/>
        <pc:sldMkLst>
          <pc:docMk/>
          <pc:sldMk cId="1150619534" sldId="264"/>
        </pc:sldMkLst>
        <pc:spChg chg="mod">
          <ac:chgData name="vasilka sarandalieva" userId="fb52aaec7f78f6a5" providerId="LiveId" clId="{3646DB81-D708-4F31-8254-1310364A7568}" dt="2024-06-30T09:52:10.185" v="481"/>
          <ac:spMkLst>
            <pc:docMk/>
            <pc:sldMk cId="1150619534" sldId="264"/>
            <ac:spMk id="2" creationId="{B99B367C-1D19-5C07-40FD-49B0DE88AE19}"/>
          </ac:spMkLst>
        </pc:spChg>
        <pc:spChg chg="mod">
          <ac:chgData name="vasilka sarandalieva" userId="fb52aaec7f78f6a5" providerId="LiveId" clId="{3646DB81-D708-4F31-8254-1310364A7568}" dt="2024-06-30T10:18:03.659" v="509" actId="1076"/>
          <ac:spMkLst>
            <pc:docMk/>
            <pc:sldMk cId="1150619534" sldId="264"/>
            <ac:spMk id="3" creationId="{DE2285FD-8C1B-0F82-5B2B-B60B680E065B}"/>
          </ac:spMkLst>
        </pc:spChg>
        <pc:spChg chg="del">
          <ac:chgData name="vasilka sarandalieva" userId="fb52aaec7f78f6a5" providerId="LiveId" clId="{3646DB81-D708-4F31-8254-1310364A7568}" dt="2024-06-30T10:06:27.624" v="485" actId="931"/>
          <ac:spMkLst>
            <pc:docMk/>
            <pc:sldMk cId="1150619534" sldId="264"/>
            <ac:spMk id="4" creationId="{DE6C7C4D-DB3C-F80E-92AC-0EE2D063C6CF}"/>
          </ac:spMkLst>
        </pc:spChg>
        <pc:spChg chg="add mod">
          <ac:chgData name="vasilka sarandalieva" userId="fb52aaec7f78f6a5" providerId="LiveId" clId="{3646DB81-D708-4F31-8254-1310364A7568}" dt="2024-06-30T10:07:52.718" v="506" actId="1076"/>
          <ac:spMkLst>
            <pc:docMk/>
            <pc:sldMk cId="1150619534" sldId="264"/>
            <ac:spMk id="9" creationId="{AF32CB12-8B38-3718-77A1-AB2171BB8232}"/>
          </ac:spMkLst>
        </pc:spChg>
        <pc:spChg chg="add mod">
          <ac:chgData name="vasilka sarandalieva" userId="fb52aaec7f78f6a5" providerId="LiveId" clId="{3646DB81-D708-4F31-8254-1310364A7568}" dt="2024-06-30T10:17:50.985" v="508"/>
          <ac:spMkLst>
            <pc:docMk/>
            <pc:sldMk cId="1150619534" sldId="264"/>
            <ac:spMk id="10" creationId="{32F667BC-328A-F2DA-3F1A-1C216B606C15}"/>
          </ac:spMkLst>
        </pc:spChg>
        <pc:spChg chg="add mod">
          <ac:chgData name="vasilka sarandalieva" userId="fb52aaec7f78f6a5" providerId="LiveId" clId="{3646DB81-D708-4F31-8254-1310364A7568}" dt="2024-07-04T22:13:49.842" v="1443" actId="120"/>
          <ac:spMkLst>
            <pc:docMk/>
            <pc:sldMk cId="1150619534" sldId="264"/>
            <ac:spMk id="12" creationId="{598DD7E6-F936-D6E8-C75B-C2B810578F6A}"/>
          </ac:spMkLst>
        </pc:spChg>
        <pc:picChg chg="add mod">
          <ac:chgData name="vasilka sarandalieva" userId="fb52aaec7f78f6a5" providerId="LiveId" clId="{3646DB81-D708-4F31-8254-1310364A7568}" dt="2024-06-30T10:07:12.989" v="501" actId="931"/>
          <ac:picMkLst>
            <pc:docMk/>
            <pc:sldMk cId="1150619534" sldId="264"/>
            <ac:picMk id="6" creationId="{DCBD7089-CF2F-53A6-4FE9-62D6BDCD48B3}"/>
          </ac:picMkLst>
        </pc:picChg>
        <pc:picChg chg="add mod">
          <ac:chgData name="vasilka sarandalieva" userId="fb52aaec7f78f6a5" providerId="LiveId" clId="{3646DB81-D708-4F31-8254-1310364A7568}" dt="2024-06-30T10:07:12.989" v="501" actId="931"/>
          <ac:picMkLst>
            <pc:docMk/>
            <pc:sldMk cId="1150619534" sldId="264"/>
            <ac:picMk id="8" creationId="{0AD0845F-1D31-EB0B-903C-1F6C4290C708}"/>
          </ac:picMkLst>
        </pc:picChg>
      </pc:sldChg>
      <pc:sldChg chg="addSp delSp modSp new mod modTransition setBg">
        <pc:chgData name="vasilka sarandalieva" userId="fb52aaec7f78f6a5" providerId="LiveId" clId="{3646DB81-D708-4F31-8254-1310364A7568}" dt="2024-07-04T22:17:51.625" v="1486"/>
        <pc:sldMkLst>
          <pc:docMk/>
          <pc:sldMk cId="542061407" sldId="265"/>
        </pc:sldMkLst>
        <pc:spChg chg="add mod">
          <ac:chgData name="vasilka sarandalieva" userId="fb52aaec7f78f6a5" providerId="LiveId" clId="{3646DB81-D708-4F31-8254-1310364A7568}" dt="2024-06-30T10:55:50.456" v="1090" actId="27636"/>
          <ac:spMkLst>
            <pc:docMk/>
            <pc:sldMk cId="542061407" sldId="265"/>
            <ac:spMk id="2" creationId="{850854E3-06BE-238A-A478-E9995CCDB27B}"/>
          </ac:spMkLst>
        </pc:spChg>
        <pc:spChg chg="add mod">
          <ac:chgData name="vasilka sarandalieva" userId="fb52aaec7f78f6a5" providerId="LiveId" clId="{3646DB81-D708-4F31-8254-1310364A7568}" dt="2024-06-30T10:55:40.764" v="1088" actId="255"/>
          <ac:spMkLst>
            <pc:docMk/>
            <pc:sldMk cId="542061407" sldId="265"/>
            <ac:spMk id="3" creationId="{AEC4FCC2-EF45-F026-1B0F-F3E52202A613}"/>
          </ac:spMkLst>
        </pc:spChg>
        <pc:spChg chg="add del">
          <ac:chgData name="vasilka sarandalieva" userId="fb52aaec7f78f6a5" providerId="LiveId" clId="{3646DB81-D708-4F31-8254-1310364A7568}" dt="2024-06-30T10:54:08.303" v="1074" actId="26606"/>
          <ac:spMkLst>
            <pc:docMk/>
            <pc:sldMk cId="542061407" sldId="265"/>
            <ac:spMk id="5" creationId="{EBDD1931-9E86-4402-9A68-33A2D9EFB198}"/>
          </ac:spMkLst>
        </pc:spChg>
        <pc:spChg chg="add del">
          <ac:chgData name="vasilka sarandalieva" userId="fb52aaec7f78f6a5" providerId="LiveId" clId="{3646DB81-D708-4F31-8254-1310364A7568}" dt="2024-06-30T10:54:08.303" v="1074" actId="26606"/>
          <ac:spMkLst>
            <pc:docMk/>
            <pc:sldMk cId="542061407" sldId="265"/>
            <ac:spMk id="6" creationId="{2C61293E-6EBE-43EF-A52C-9BEBFD7679D4}"/>
          </ac:spMkLst>
        </pc:spChg>
        <pc:spChg chg="add del">
          <ac:chgData name="vasilka sarandalieva" userId="fb52aaec7f78f6a5" providerId="LiveId" clId="{3646DB81-D708-4F31-8254-1310364A7568}" dt="2024-06-30T10:53:01.247" v="1072" actId="26606"/>
          <ac:spMkLst>
            <pc:docMk/>
            <pc:sldMk cId="542061407" sldId="265"/>
            <ac:spMk id="8" creationId="{EBDD1931-9E86-4402-9A68-33A2D9EFB198}"/>
          </ac:spMkLst>
        </pc:spChg>
        <pc:spChg chg="add del">
          <ac:chgData name="vasilka sarandalieva" userId="fb52aaec7f78f6a5" providerId="LiveId" clId="{3646DB81-D708-4F31-8254-1310364A7568}" dt="2024-06-30T10:54:08.303" v="1074" actId="26606"/>
          <ac:spMkLst>
            <pc:docMk/>
            <pc:sldMk cId="542061407" sldId="265"/>
            <ac:spMk id="9" creationId="{3FCFB1DE-0B7E-48CC-BA90-B2AB0889F9D6}"/>
          </ac:spMkLst>
        </pc:spChg>
        <pc:spChg chg="add del">
          <ac:chgData name="vasilka sarandalieva" userId="fb52aaec7f78f6a5" providerId="LiveId" clId="{3646DB81-D708-4F31-8254-1310364A7568}" dt="2024-06-30T10:53:01.247" v="1072" actId="26606"/>
          <ac:spMkLst>
            <pc:docMk/>
            <pc:sldMk cId="542061407" sldId="265"/>
            <ac:spMk id="10" creationId="{2C61293E-6EBE-43EF-A52C-9BEBFD7679D4}"/>
          </ac:spMkLst>
        </pc:spChg>
        <pc:spChg chg="add">
          <ac:chgData name="vasilka sarandalieva" userId="fb52aaec7f78f6a5" providerId="LiveId" clId="{3646DB81-D708-4F31-8254-1310364A7568}" dt="2024-06-30T10:54:08.320" v="1075" actId="26606"/>
          <ac:spMkLst>
            <pc:docMk/>
            <pc:sldMk cId="542061407" sldId="265"/>
            <ac:spMk id="11" creationId="{EBDD1931-9E86-4402-9A68-33A2D9EFB198}"/>
          </ac:spMkLst>
        </pc:spChg>
        <pc:spChg chg="add del">
          <ac:chgData name="vasilka sarandalieva" userId="fb52aaec7f78f6a5" providerId="LiveId" clId="{3646DB81-D708-4F31-8254-1310364A7568}" dt="2024-06-30T10:53:01.247" v="1072" actId="26606"/>
          <ac:spMkLst>
            <pc:docMk/>
            <pc:sldMk cId="542061407" sldId="265"/>
            <ac:spMk id="12" creationId="{3FCFB1DE-0B7E-48CC-BA90-B2AB0889F9D6}"/>
          </ac:spMkLst>
        </pc:spChg>
        <pc:spChg chg="add">
          <ac:chgData name="vasilka sarandalieva" userId="fb52aaec7f78f6a5" providerId="LiveId" clId="{3646DB81-D708-4F31-8254-1310364A7568}" dt="2024-06-30T10:54:08.320" v="1075" actId="26606"/>
          <ac:spMkLst>
            <pc:docMk/>
            <pc:sldMk cId="542061407" sldId="265"/>
            <ac:spMk id="13" creationId="{7922DF80-3FE8-4AAB-BB6B-A60F8EA98321}"/>
          </ac:spMkLst>
        </pc:spChg>
        <pc:spChg chg="add">
          <ac:chgData name="vasilka sarandalieva" userId="fb52aaec7f78f6a5" providerId="LiveId" clId="{3646DB81-D708-4F31-8254-1310364A7568}" dt="2024-06-30T10:54:08.320" v="1075" actId="26606"/>
          <ac:spMkLst>
            <pc:docMk/>
            <pc:sldMk cId="542061407" sldId="265"/>
            <ac:spMk id="15" creationId="{3540989C-C7B8-473B-BF87-6F2DA6A90006}"/>
          </ac:spMkLst>
        </pc:spChg>
        <pc:picChg chg="add del">
          <ac:chgData name="vasilka sarandalieva" userId="fb52aaec7f78f6a5" providerId="LiveId" clId="{3646DB81-D708-4F31-8254-1310364A7568}" dt="2024-06-30T10:53:01.247" v="1072" actId="26606"/>
          <ac:picMkLst>
            <pc:docMk/>
            <pc:sldMk cId="542061407" sldId="265"/>
            <ac:picMk id="4" creationId="{4D454E78-BC06-9C4C-712D-B2A3A439A5D8}"/>
          </ac:picMkLst>
        </pc:picChg>
        <pc:picChg chg="add del">
          <ac:chgData name="vasilka sarandalieva" userId="fb52aaec7f78f6a5" providerId="LiveId" clId="{3646DB81-D708-4F31-8254-1310364A7568}" dt="2024-06-30T10:54:08.303" v="1074" actId="26606"/>
          <ac:picMkLst>
            <pc:docMk/>
            <pc:sldMk cId="542061407" sldId="265"/>
            <ac:picMk id="7" creationId="{EE81466B-20F9-8328-5E43-F00E02199CF3}"/>
          </ac:picMkLst>
        </pc:picChg>
        <pc:picChg chg="add mod">
          <ac:chgData name="vasilka sarandalieva" userId="fb52aaec7f78f6a5" providerId="LiveId" clId="{3646DB81-D708-4F31-8254-1310364A7568}" dt="2024-06-30T10:54:13.531" v="1076" actId="14100"/>
          <ac:picMkLst>
            <pc:docMk/>
            <pc:sldMk cId="542061407" sldId="265"/>
            <ac:picMk id="14" creationId="{034B6DEF-D4BD-E6E2-4D23-09E0E53F847B}"/>
          </ac:picMkLst>
        </pc:picChg>
      </pc:sldChg>
      <pc:sldChg chg="addSp modSp new del mod">
        <pc:chgData name="vasilka sarandalieva" userId="fb52aaec7f78f6a5" providerId="LiveId" clId="{3646DB81-D708-4F31-8254-1310364A7568}" dt="2024-06-30T10:52:45.093" v="1070" actId="2696"/>
        <pc:sldMkLst>
          <pc:docMk/>
          <pc:sldMk cId="287219322" sldId="266"/>
        </pc:sldMkLst>
        <pc:spChg chg="add mod">
          <ac:chgData name="vasilka sarandalieva" userId="fb52aaec7f78f6a5" providerId="LiveId" clId="{3646DB81-D708-4F31-8254-1310364A7568}" dt="2024-06-30T10:44:25.272" v="971" actId="255"/>
          <ac:spMkLst>
            <pc:docMk/>
            <pc:sldMk cId="287219322" sldId="266"/>
            <ac:spMk id="2" creationId="{7DC43316-A7B1-1FA9-0321-9B46BA7EE9B9}"/>
          </ac:spMkLst>
        </pc:spChg>
      </pc:sldChg>
      <pc:sldChg chg="addSp delSp modSp new mod modTransition setBg setClrOvrMap">
        <pc:chgData name="vasilka sarandalieva" userId="fb52aaec7f78f6a5" providerId="LiveId" clId="{3646DB81-D708-4F31-8254-1310364A7568}" dt="2024-07-04T22:31:52.289" v="1562" actId="14100"/>
        <pc:sldMkLst>
          <pc:docMk/>
          <pc:sldMk cId="3564228075" sldId="267"/>
        </pc:sldMkLst>
        <pc:spChg chg="add mod ord">
          <ac:chgData name="vasilka sarandalieva" userId="fb52aaec7f78f6a5" providerId="LiveId" clId="{3646DB81-D708-4F31-8254-1310364A7568}" dt="2024-07-04T22:31:31.942" v="1560" actId="122"/>
          <ac:spMkLst>
            <pc:docMk/>
            <pc:sldMk cId="3564228075" sldId="267"/>
            <ac:spMk id="2" creationId="{86F18D20-DA6E-A931-FC70-EEBC635D722D}"/>
          </ac:spMkLst>
        </pc:spChg>
        <pc:spChg chg="add del">
          <ac:chgData name="vasilka sarandalieva" userId="fb52aaec7f78f6a5" providerId="LiveId" clId="{3646DB81-D708-4F31-8254-1310364A7568}" dt="2024-07-04T22:30:05.067" v="1544" actId="26606"/>
          <ac:spMkLst>
            <pc:docMk/>
            <pc:sldMk cId="3564228075" sldId="267"/>
            <ac:spMk id="9" creationId="{EBDD1931-9E86-4402-9A68-33A2D9EFB198}"/>
          </ac:spMkLst>
        </pc:spChg>
        <pc:spChg chg="add del">
          <ac:chgData name="vasilka sarandalieva" userId="fb52aaec7f78f6a5" providerId="LiveId" clId="{3646DB81-D708-4F31-8254-1310364A7568}" dt="2024-07-04T22:30:05.067" v="1544" actId="26606"/>
          <ac:spMkLst>
            <pc:docMk/>
            <pc:sldMk cId="3564228075" sldId="267"/>
            <ac:spMk id="11" creationId="{1A9F7B4E-B03D-4F64-BE33-00D074458D45}"/>
          </ac:spMkLst>
        </pc:spChg>
        <pc:spChg chg="add del">
          <ac:chgData name="vasilka sarandalieva" userId="fb52aaec7f78f6a5" providerId="LiveId" clId="{3646DB81-D708-4F31-8254-1310364A7568}" dt="2024-07-04T22:30:05.067" v="1544" actId="26606"/>
          <ac:spMkLst>
            <pc:docMk/>
            <pc:sldMk cId="3564228075" sldId="267"/>
            <ac:spMk id="13" creationId="{1CA8A97F-67F0-4D5F-A850-0C30727D1CE3}"/>
          </ac:spMkLst>
        </pc:spChg>
        <pc:spChg chg="add">
          <ac:chgData name="vasilka sarandalieva" userId="fb52aaec7f78f6a5" providerId="LiveId" clId="{3646DB81-D708-4F31-8254-1310364A7568}" dt="2024-07-04T22:30:05.083" v="1545" actId="26606"/>
          <ac:spMkLst>
            <pc:docMk/>
            <pc:sldMk cId="3564228075" sldId="267"/>
            <ac:spMk id="15" creationId="{535742DD-1B16-4E9D-B715-0D74B4574A68}"/>
          </ac:spMkLst>
        </pc:spChg>
        <pc:spChg chg="add">
          <ac:chgData name="vasilka sarandalieva" userId="fb52aaec7f78f6a5" providerId="LiveId" clId="{3646DB81-D708-4F31-8254-1310364A7568}" dt="2024-07-04T22:30:05.083" v="1545" actId="26606"/>
          <ac:spMkLst>
            <pc:docMk/>
            <pc:sldMk cId="3564228075" sldId="267"/>
            <ac:spMk id="16" creationId="{EBDD1931-9E86-4402-9A68-33A2D9EFB198}"/>
          </ac:spMkLst>
        </pc:spChg>
        <pc:spChg chg="add">
          <ac:chgData name="vasilka sarandalieva" userId="fb52aaec7f78f6a5" providerId="LiveId" clId="{3646DB81-D708-4F31-8254-1310364A7568}" dt="2024-07-04T22:30:05.083" v="1545" actId="26606"/>
          <ac:spMkLst>
            <pc:docMk/>
            <pc:sldMk cId="3564228075" sldId="267"/>
            <ac:spMk id="17" creationId="{32AEEBC8-9D30-42EF-95F2-386C2653FBF0}"/>
          </ac:spMkLst>
        </pc:spChg>
        <pc:picChg chg="add mod ord">
          <ac:chgData name="vasilka sarandalieva" userId="fb52aaec7f78f6a5" providerId="LiveId" clId="{3646DB81-D708-4F31-8254-1310364A7568}" dt="2024-07-04T22:31:52.289" v="1562" actId="14100"/>
          <ac:picMkLst>
            <pc:docMk/>
            <pc:sldMk cId="3564228075" sldId="267"/>
            <ac:picMk id="4" creationId="{39E1832D-E709-4EAB-8756-EE2853C156F0}"/>
          </ac:picMkLst>
        </pc:picChg>
        <pc:inkChg chg="add">
          <ac:chgData name="vasilka sarandalieva" userId="fb52aaec7f78f6a5" providerId="LiveId" clId="{3646DB81-D708-4F31-8254-1310364A7568}" dt="2024-07-04T22:30:05.083" v="1545" actId="26606"/>
          <ac:inkMkLst>
            <pc:docMk/>
            <pc:sldMk cId="3564228075" sldId="267"/>
            <ac:inkMk id="18" creationId="{070477C5-0410-4E4F-97A1-F84C2465C187}"/>
          </ac:inkMkLst>
        </pc:inkChg>
      </pc:sldChg>
      <pc:sldChg chg="addSp modSp new mod modTransition setBg">
        <pc:chgData name="vasilka sarandalieva" userId="fb52aaec7f78f6a5" providerId="LiveId" clId="{3646DB81-D708-4F31-8254-1310364A7568}" dt="2024-07-04T22:14:50.988" v="1469"/>
        <pc:sldMkLst>
          <pc:docMk/>
          <pc:sldMk cId="2120424208" sldId="268"/>
        </pc:sldMkLst>
        <pc:picChg chg="add mod">
          <ac:chgData name="vasilka sarandalieva" userId="fb52aaec7f78f6a5" providerId="LiveId" clId="{3646DB81-D708-4F31-8254-1310364A7568}" dt="2024-06-30T10:46:52.597" v="988" actId="14100"/>
          <ac:picMkLst>
            <pc:docMk/>
            <pc:sldMk cId="2120424208" sldId="268"/>
            <ac:picMk id="3" creationId="{1311C917-3976-4EA2-524E-B22D9E862979}"/>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30T08:28:08.683"/>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30T09:15:46.46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7-04T22:29:47.827"/>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660234-95DE-48A9-97C8-09736A88A725}" type="datetimeFigureOut">
              <a:rPr lang="en-GB" smtClean="0"/>
              <a:t>04/07/2024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AB9803-7B5A-483C-BBB8-2AC0646998FD}" type="slidenum">
              <a:rPr lang="en-GB" smtClean="0"/>
              <a:t>‹#›</a:t>
            </a:fld>
            <a:endParaRPr lang="en-GB"/>
          </a:p>
        </p:txBody>
      </p:sp>
    </p:spTree>
    <p:extLst>
      <p:ext uri="{BB962C8B-B14F-4D97-AF65-F5344CB8AC3E}">
        <p14:creationId xmlns:p14="http://schemas.microsoft.com/office/powerpoint/2010/main" val="812989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Leadership is the ability to influence, motivate, and enable others to achieve a shared vision. Effective leadership drives organizational success, fosters innovation, and improves team performance.</a:t>
            </a:r>
          </a:p>
          <a:p>
            <a:r>
              <a:rPr lang="en-GB" dirty="0"/>
              <a:t>Key Traits of Leaders:</a:t>
            </a:r>
          </a:p>
          <a:p>
            <a:r>
              <a:rPr lang="en-GB" dirty="0"/>
              <a:t> Visionary, Inspirational, Decisive, Empathetic</a:t>
            </a:r>
          </a:p>
        </p:txBody>
      </p:sp>
      <p:sp>
        <p:nvSpPr>
          <p:cNvPr id="4" name="Slide Number Placeholder 3"/>
          <p:cNvSpPr>
            <a:spLocks noGrp="1"/>
          </p:cNvSpPr>
          <p:nvPr>
            <p:ph type="sldNum" sz="quarter" idx="5"/>
          </p:nvPr>
        </p:nvSpPr>
        <p:spPr/>
        <p:txBody>
          <a:bodyPr/>
          <a:lstStyle/>
          <a:p>
            <a:fld id="{2EAB9803-7B5A-483C-BBB8-2AC0646998FD}" type="slidenum">
              <a:rPr lang="en-GB" smtClean="0"/>
              <a:t>3</a:t>
            </a:fld>
            <a:endParaRPr lang="en-GB"/>
          </a:p>
        </p:txBody>
      </p:sp>
    </p:spTree>
    <p:extLst>
      <p:ext uri="{BB962C8B-B14F-4D97-AF65-F5344CB8AC3E}">
        <p14:creationId xmlns:p14="http://schemas.microsoft.com/office/powerpoint/2010/main" val="2711446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Numerous studies highlight the strong link between Emotional Intelligence (EI) and effective leadership. Leaders with high EI are more adaptable, communicate better, and excel at conflict resolution. They foster supportive work environments, enhancing employee engagement and productivity. Additionally, EI positively impacts decision-making by balancing rational factors with team morale considerations. Overall, EI is crucial in shaping leaders who inspire, motivate, and drive their teams toward shared goals.</a:t>
            </a:r>
          </a:p>
        </p:txBody>
      </p:sp>
      <p:sp>
        <p:nvSpPr>
          <p:cNvPr id="4" name="Slide Number Placeholder 3"/>
          <p:cNvSpPr>
            <a:spLocks noGrp="1"/>
          </p:cNvSpPr>
          <p:nvPr>
            <p:ph type="sldNum" sz="quarter" idx="5"/>
          </p:nvPr>
        </p:nvSpPr>
        <p:spPr/>
        <p:txBody>
          <a:bodyPr/>
          <a:lstStyle/>
          <a:p>
            <a:fld id="{2EAB9803-7B5A-483C-BBB8-2AC0646998FD}" type="slidenum">
              <a:rPr lang="en-GB" smtClean="0"/>
              <a:t>4</a:t>
            </a:fld>
            <a:endParaRPr lang="en-GB"/>
          </a:p>
        </p:txBody>
      </p:sp>
    </p:spTree>
    <p:extLst>
      <p:ext uri="{BB962C8B-B14F-4D97-AF65-F5344CB8AC3E}">
        <p14:creationId xmlns:p14="http://schemas.microsoft.com/office/powerpoint/2010/main" val="650881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7/4/2024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15309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403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50154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8883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8549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76312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06719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9779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734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9414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7/4/2024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70051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7/4/2024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0624600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2.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0.jp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thinkpsych.com/blogs/posts/the-five-components-of-emotional-intelligence" TargetMode="External"/><Relationship Id="rId2" Type="http://schemas.openxmlformats.org/officeDocument/2006/relationships/hyperlink" Target="https://nccusa.edu/blog/the-role-of-emotional-intelligence-in-leadership/" TargetMode="External"/><Relationship Id="rId1" Type="http://schemas.openxmlformats.org/officeDocument/2006/relationships/slideLayout" Target="../slideLayouts/slideLayout7.xml"/><Relationship Id="rId6" Type="http://schemas.openxmlformats.org/officeDocument/2006/relationships/hyperlink" Target="https://advanceinstitute.com.au/2023/08/03/emotional-intelligence-what-it-is-and-why-it-matters-2/" TargetMode="External"/><Relationship Id="rId5" Type="http://schemas.openxmlformats.org/officeDocument/2006/relationships/hyperlink" Target="https://www.danielgoleman.info/" TargetMode="External"/><Relationship Id="rId4" Type="http://schemas.openxmlformats.org/officeDocument/2006/relationships/hyperlink" Target="https://positivepsychology.com/emotional-intelligence-frame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8CB4D8-E980-3A13-77E0-87AD9F1CF6D4}"/>
              </a:ext>
            </a:extLst>
          </p:cNvPr>
          <p:cNvSpPr>
            <a:spLocks noGrp="1"/>
          </p:cNvSpPr>
          <p:nvPr>
            <p:ph type="ctrTitle"/>
          </p:nvPr>
        </p:nvSpPr>
        <p:spPr>
          <a:xfrm>
            <a:off x="7085532" y="640080"/>
            <a:ext cx="4196932" cy="3566160"/>
          </a:xfrm>
        </p:spPr>
        <p:txBody>
          <a:bodyPr anchor="b">
            <a:normAutofit/>
          </a:bodyPr>
          <a:lstStyle/>
          <a:p>
            <a:pPr>
              <a:lnSpc>
                <a:spcPct val="90000"/>
              </a:lnSpc>
            </a:pPr>
            <a:r>
              <a:rPr lang="en-GB" sz="6200" dirty="0"/>
              <a:t>The importance of Emotional Intelligence at the workplace</a:t>
            </a:r>
          </a:p>
        </p:txBody>
      </p:sp>
      <p:sp>
        <p:nvSpPr>
          <p:cNvPr id="3" name="Subtitle 2">
            <a:extLst>
              <a:ext uri="{FF2B5EF4-FFF2-40B4-BE49-F238E27FC236}">
                <a16:creationId xmlns:a16="http://schemas.microsoft.com/office/drawing/2014/main" id="{6EA822E1-93FD-4CF9-B2B8-8F88043137DF}"/>
              </a:ext>
            </a:extLst>
          </p:cNvPr>
          <p:cNvSpPr>
            <a:spLocks noGrp="1"/>
          </p:cNvSpPr>
          <p:nvPr>
            <p:ph type="subTitle" idx="1"/>
          </p:nvPr>
        </p:nvSpPr>
        <p:spPr>
          <a:xfrm>
            <a:off x="7083831" y="4636008"/>
            <a:ext cx="4198634" cy="1796354"/>
          </a:xfrm>
        </p:spPr>
        <p:txBody>
          <a:bodyPr>
            <a:normAutofit fontScale="47500" lnSpcReduction="20000"/>
          </a:bodyPr>
          <a:lstStyle/>
          <a:p>
            <a:r>
              <a:rPr lang="en-GB" dirty="0">
                <a:latin typeface="Arial" panose="020B0604020202020204" pitchFamily="34" charset="0"/>
                <a:cs typeface="Arial" panose="020B0604020202020204" pitchFamily="34" charset="0"/>
              </a:rPr>
              <a:t>Student name: Vasilka Sarandalieva</a:t>
            </a:r>
          </a:p>
          <a:p>
            <a:r>
              <a:rPr lang="en-GB" dirty="0">
                <a:latin typeface="Arial" panose="020B0604020202020204" pitchFamily="34" charset="0"/>
                <a:cs typeface="Arial" panose="020B0604020202020204" pitchFamily="34" charset="0"/>
              </a:rPr>
              <a:t>Student number:2113113</a:t>
            </a:r>
          </a:p>
          <a:p>
            <a:r>
              <a:rPr lang="en-GB" dirty="0">
                <a:latin typeface="Arial" panose="020B0604020202020204" pitchFamily="34" charset="0"/>
                <a:cs typeface="Arial" panose="020B0604020202020204" pitchFamily="34" charset="0"/>
              </a:rPr>
              <a:t>Module: Developing Emotional Intelligence Skills for the Workplace </a:t>
            </a:r>
          </a:p>
          <a:p>
            <a:r>
              <a:rPr lang="en-GB" dirty="0">
                <a:latin typeface="Arial" panose="020B0604020202020204" pitchFamily="34" charset="0"/>
                <a:cs typeface="Arial" panose="020B0604020202020204" pitchFamily="34" charset="0"/>
              </a:rPr>
              <a:t>Modul code: BMSW6106</a:t>
            </a:r>
          </a:p>
          <a:p>
            <a:r>
              <a:rPr lang="en-GB" dirty="0">
                <a:latin typeface="Arial" panose="020B0604020202020204" pitchFamily="34" charset="0"/>
                <a:cs typeface="Arial" panose="020B0604020202020204" pitchFamily="34" charset="0"/>
              </a:rPr>
              <a:t>Lecture name: Essa Bah</a:t>
            </a:r>
            <a:endParaRPr lang="en-GB" dirty="0"/>
          </a:p>
        </p:txBody>
      </p:sp>
      <p:pic>
        <p:nvPicPr>
          <p:cNvPr id="5" name="Picture 4" descr="An iceberg in the water&#10;&#10;Description automatically generated">
            <a:extLst>
              <a:ext uri="{FF2B5EF4-FFF2-40B4-BE49-F238E27FC236}">
                <a16:creationId xmlns:a16="http://schemas.microsoft.com/office/drawing/2014/main" id="{33058C84-0560-27E5-96DC-F93E1360A609}"/>
              </a:ext>
            </a:extLst>
          </p:cNvPr>
          <p:cNvPicPr>
            <a:picLocks noChangeAspect="1"/>
          </p:cNvPicPr>
          <p:nvPr/>
        </p:nvPicPr>
        <p:blipFill rotWithShape="1">
          <a:blip r:embed="rId2">
            <a:extLst>
              <a:ext uri="{28A0092B-C50C-407E-A947-70E740481C1C}">
                <a14:useLocalDpi xmlns:a14="http://schemas.microsoft.com/office/drawing/2010/main" val="0"/>
              </a:ext>
            </a:extLst>
          </a:blip>
          <a:srcRect r="14892"/>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2"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4326382"/>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55E1F5"/>
          </a:solidFill>
          <a:ln w="38100" cap="rnd">
            <a:solidFill>
              <a:srgbClr val="55E1F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04339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accent2"/>
        </a:solidFill>
        <a:effectLst/>
      </p:bgPr>
    </p:bg>
    <p:spTree>
      <p:nvGrpSpPr>
        <p:cNvPr id="1" name=""/>
        <p:cNvGrpSpPr/>
        <p:nvPr/>
      </p:nvGrpSpPr>
      <p:grpSpPr>
        <a:xfrm>
          <a:off x="0" y="0"/>
          <a:ext cx="0" cy="0"/>
          <a:chOff x="0" y="0"/>
          <a:chExt cx="0" cy="0"/>
        </a:xfrm>
      </p:grpSpPr>
      <p:pic>
        <p:nvPicPr>
          <p:cNvPr id="5" name="Picture 4" descr="A clipboard with check marks and a pen&#10;&#10;Description automatically generated">
            <a:extLst>
              <a:ext uri="{FF2B5EF4-FFF2-40B4-BE49-F238E27FC236}">
                <a16:creationId xmlns:a16="http://schemas.microsoft.com/office/drawing/2014/main" id="{A628A1F4-92EF-F79E-BCEB-969EA70D69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83416" y="1319645"/>
            <a:ext cx="6075218" cy="3314700"/>
          </a:xfrm>
          <a:prstGeom prst="rect">
            <a:avLst/>
          </a:prstGeom>
        </p:spPr>
      </p:pic>
      <p:sp>
        <p:nvSpPr>
          <p:cNvPr id="2" name="TextBox 1">
            <a:extLst>
              <a:ext uri="{FF2B5EF4-FFF2-40B4-BE49-F238E27FC236}">
                <a16:creationId xmlns:a16="http://schemas.microsoft.com/office/drawing/2014/main" id="{D8AFD02D-03C9-6D85-84CF-7D193BCA617B}"/>
              </a:ext>
            </a:extLst>
          </p:cNvPr>
          <p:cNvSpPr txBox="1"/>
          <p:nvPr/>
        </p:nvSpPr>
        <p:spPr>
          <a:xfrm>
            <a:off x="778006" y="982176"/>
            <a:ext cx="7443019" cy="6186309"/>
          </a:xfrm>
          <a:prstGeom prst="rect">
            <a:avLst/>
          </a:prstGeom>
          <a:noFill/>
        </p:spPr>
        <p:txBody>
          <a:bodyPr wrap="square" rtlCol="0">
            <a:spAutoFit/>
          </a:bodyPr>
          <a:lstStyle/>
          <a:p>
            <a:r>
              <a:rPr lang="en-GB" sz="6000" dirty="0"/>
              <a:t>Outline</a:t>
            </a:r>
          </a:p>
          <a:p>
            <a:endParaRPr lang="en-GB" sz="3600" dirty="0"/>
          </a:p>
          <a:p>
            <a:pPr marL="342900" indent="-342900">
              <a:buFont typeface="Arial" panose="020B0604020202020204" pitchFamily="34" charset="0"/>
              <a:buChar char="•"/>
            </a:pPr>
            <a:r>
              <a:rPr lang="en-GB" sz="2800" dirty="0"/>
              <a:t>Understanding Leadership</a:t>
            </a:r>
          </a:p>
          <a:p>
            <a:pPr marL="342900" indent="-342900">
              <a:buFont typeface="Arial" panose="020B0604020202020204" pitchFamily="34" charset="0"/>
              <a:buChar char="•"/>
            </a:pPr>
            <a:r>
              <a:rPr lang="en-GB" sz="2800" dirty="0"/>
              <a:t>EI and the role of it in effective leadership</a:t>
            </a:r>
          </a:p>
          <a:p>
            <a:pPr marL="342900" indent="-342900">
              <a:buFont typeface="Arial" panose="020B0604020202020204" pitchFamily="34" charset="0"/>
              <a:buChar char="•"/>
            </a:pPr>
            <a:r>
              <a:rPr lang="en-GB" sz="2800" dirty="0"/>
              <a:t>Components of Emotional Intelligence</a:t>
            </a:r>
          </a:p>
          <a:p>
            <a:pPr marL="342900" indent="-342900">
              <a:buFont typeface="Arial" panose="020B0604020202020204" pitchFamily="34" charset="0"/>
              <a:buChar char="•"/>
            </a:pPr>
            <a:r>
              <a:rPr lang="en-GB" sz="2800" dirty="0"/>
              <a:t>The Importance of EI in the Workplace</a:t>
            </a:r>
          </a:p>
          <a:p>
            <a:pPr marL="342900" indent="-342900">
              <a:buFont typeface="Arial" panose="020B0604020202020204" pitchFamily="34" charset="0"/>
              <a:buChar char="•"/>
            </a:pPr>
            <a:r>
              <a:rPr lang="en-GB" sz="2800" dirty="0"/>
              <a:t>Relevance of EI at Koito Europe</a:t>
            </a:r>
          </a:p>
          <a:p>
            <a:pPr marL="342900" indent="-342900">
              <a:buFont typeface="Arial" panose="020B0604020202020204" pitchFamily="34" charset="0"/>
              <a:buChar char="•"/>
            </a:pPr>
            <a:r>
              <a:rPr lang="en-GB" sz="2800" dirty="0"/>
              <a:t>Daniel Goleman’s EI Model</a:t>
            </a:r>
          </a:p>
          <a:p>
            <a:pPr marL="342900" indent="-342900">
              <a:buFont typeface="Arial" panose="020B0604020202020204" pitchFamily="34" charset="0"/>
              <a:buChar char="•"/>
            </a:pPr>
            <a:r>
              <a:rPr lang="en-GB" sz="2800" dirty="0"/>
              <a:t>Application of Goleman’s EI Model at Koito Europe</a:t>
            </a:r>
          </a:p>
          <a:p>
            <a:pPr marL="342900" indent="-342900">
              <a:buFont typeface="Arial" panose="020B0604020202020204" pitchFamily="34" charset="0"/>
              <a:buChar char="•"/>
            </a:pPr>
            <a:r>
              <a:rPr lang="en-GB" sz="2800" dirty="0"/>
              <a:t>Conclusion</a:t>
            </a:r>
          </a:p>
          <a:p>
            <a:pPr marL="342900" indent="-342900">
              <a:buFont typeface="Arial" panose="020B0604020202020204" pitchFamily="34" charset="0"/>
              <a:buChar char="•"/>
            </a:pPr>
            <a:r>
              <a:rPr lang="en-GB" sz="2800" dirty="0"/>
              <a:t>Q &amp; A</a:t>
            </a:r>
          </a:p>
          <a:p>
            <a:pPr marL="342900" indent="-342900">
              <a:buFont typeface="Arial" panose="020B0604020202020204" pitchFamily="34" charset="0"/>
              <a:buChar char="•"/>
            </a:pPr>
            <a:r>
              <a:rPr lang="en-GB" sz="2800" dirty="0"/>
              <a:t>References</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350107492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3" name="Rectangle 3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EC4082"/>
          </a:solidFill>
          <a:ln w="38100" cap="rnd">
            <a:solidFill>
              <a:srgbClr val="EC408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A8E495F-C9FA-64B4-6793-E52861B642D4}"/>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110000"/>
              </a:lnSpc>
              <a:spcAft>
                <a:spcPts val="600"/>
              </a:spcAft>
            </a:pPr>
            <a:r>
              <a:rPr lang="en-US" sz="1400" dirty="0">
                <a:latin typeface="Arial" panose="020B0604020202020204" pitchFamily="34" charset="0"/>
                <a:cs typeface="Arial" panose="020B0604020202020204" pitchFamily="34" charset="0"/>
              </a:rPr>
              <a:t>Leadership is the ability to influence, motivate, and enable others to achieve a shared vision. Effective leadership drives organizational success, fosters innovation, and improves team performance.</a:t>
            </a:r>
          </a:p>
          <a:p>
            <a:pPr>
              <a:lnSpc>
                <a:spcPct val="110000"/>
              </a:lnSpc>
              <a:spcAft>
                <a:spcPts val="600"/>
              </a:spcAft>
            </a:pPr>
            <a:r>
              <a:rPr lang="en-US" sz="1400" dirty="0">
                <a:latin typeface="Arial" panose="020B0604020202020204" pitchFamily="34" charset="0"/>
                <a:cs typeface="Arial" panose="020B0604020202020204" pitchFamily="34" charset="0"/>
              </a:rPr>
              <a:t> (National Career College, 2023)</a:t>
            </a:r>
          </a:p>
          <a:p>
            <a:pPr>
              <a:lnSpc>
                <a:spcPct val="110000"/>
              </a:lnSpc>
              <a:spcAft>
                <a:spcPts val="600"/>
              </a:spcAft>
            </a:pPr>
            <a:r>
              <a:rPr lang="en-US" b="1" dirty="0"/>
              <a:t> </a:t>
            </a:r>
          </a:p>
        </p:txBody>
      </p:sp>
      <p:pic>
        <p:nvPicPr>
          <p:cNvPr id="3" name="Picture 2" descr="A group of people sitting in a row&#10;&#10;Description automatically generated">
            <a:extLst>
              <a:ext uri="{FF2B5EF4-FFF2-40B4-BE49-F238E27FC236}">
                <a16:creationId xmlns:a16="http://schemas.microsoft.com/office/drawing/2014/main" id="{32CA1445-7EE0-6D25-308F-DD65FDE54622}"/>
              </a:ext>
            </a:extLst>
          </p:cNvPr>
          <p:cNvPicPr>
            <a:picLocks noChangeAspect="1"/>
          </p:cNvPicPr>
          <p:nvPr/>
        </p:nvPicPr>
        <p:blipFill rotWithShape="1">
          <a:blip r:embed="rId3">
            <a:extLst>
              <a:ext uri="{28A0092B-C50C-407E-A947-70E740481C1C}">
                <a14:useLocalDpi xmlns:a14="http://schemas.microsoft.com/office/drawing/2010/main" val="0"/>
              </a:ext>
            </a:extLst>
          </a:blip>
          <a:srcRect l="12386" r="1238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8D7DB946-B9CF-7113-F1F2-4E74BACDF31B}"/>
              </a:ext>
            </a:extLst>
          </p:cNvPr>
          <p:cNvSpPr txBox="1"/>
          <p:nvPr/>
        </p:nvSpPr>
        <p:spPr>
          <a:xfrm>
            <a:off x="765093" y="1424763"/>
            <a:ext cx="4118576" cy="646331"/>
          </a:xfrm>
          <a:prstGeom prst="rect">
            <a:avLst/>
          </a:prstGeom>
          <a:noFill/>
        </p:spPr>
        <p:txBody>
          <a:bodyPr wrap="square" rtlCol="0">
            <a:spAutoFit/>
          </a:bodyPr>
          <a:lstStyle/>
          <a:p>
            <a:r>
              <a:rPr lang="en-GB" sz="3600" b="1" dirty="0"/>
              <a:t>Understanding Leadership</a:t>
            </a:r>
          </a:p>
        </p:txBody>
      </p:sp>
    </p:spTree>
    <p:extLst>
      <p:ext uri="{BB962C8B-B14F-4D97-AF65-F5344CB8AC3E}">
        <p14:creationId xmlns:p14="http://schemas.microsoft.com/office/powerpoint/2010/main" val="58556357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6" name="Rectangle 25">
            <a:extLst>
              <a:ext uri="{FF2B5EF4-FFF2-40B4-BE49-F238E27FC236}">
                <a16:creationId xmlns:a16="http://schemas.microsoft.com/office/drawing/2014/main" id="{AE6A207B-97BE-4DE3-B7BA-6EB713664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BA47D7-AEC5-3FB7-3664-41EB01C6185C}"/>
              </a:ext>
            </a:extLst>
          </p:cNvPr>
          <p:cNvSpPr txBox="1"/>
          <p:nvPr/>
        </p:nvSpPr>
        <p:spPr>
          <a:xfrm>
            <a:off x="8129016" y="640080"/>
            <a:ext cx="3432048" cy="171406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dirty="0">
                <a:latin typeface="+mj-lt"/>
                <a:ea typeface="+mj-ea"/>
                <a:cs typeface="+mj-cs"/>
              </a:rPr>
              <a:t>EI and the role of it in effective leadership</a:t>
            </a:r>
          </a:p>
        </p:txBody>
      </p:sp>
      <p:sp>
        <p:nvSpPr>
          <p:cNvPr id="2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016" y="2529151"/>
            <a:ext cx="3376602" cy="18288"/>
          </a:xfrm>
          <a:custGeom>
            <a:avLst/>
            <a:gdLst>
              <a:gd name="connsiteX0" fmla="*/ 0 w 3376602"/>
              <a:gd name="connsiteY0" fmla="*/ 0 h 18288"/>
              <a:gd name="connsiteX1" fmla="*/ 641554 w 3376602"/>
              <a:gd name="connsiteY1" fmla="*/ 0 h 18288"/>
              <a:gd name="connsiteX2" fmla="*/ 1316875 w 3376602"/>
              <a:gd name="connsiteY2" fmla="*/ 0 h 18288"/>
              <a:gd name="connsiteX3" fmla="*/ 2025961 w 3376602"/>
              <a:gd name="connsiteY3" fmla="*/ 0 h 18288"/>
              <a:gd name="connsiteX4" fmla="*/ 2735048 w 3376602"/>
              <a:gd name="connsiteY4" fmla="*/ 0 h 18288"/>
              <a:gd name="connsiteX5" fmla="*/ 3376602 w 3376602"/>
              <a:gd name="connsiteY5" fmla="*/ 0 h 18288"/>
              <a:gd name="connsiteX6" fmla="*/ 3376602 w 3376602"/>
              <a:gd name="connsiteY6" fmla="*/ 18288 h 18288"/>
              <a:gd name="connsiteX7" fmla="*/ 2633750 w 3376602"/>
              <a:gd name="connsiteY7" fmla="*/ 18288 h 18288"/>
              <a:gd name="connsiteX8" fmla="*/ 1890897 w 3376602"/>
              <a:gd name="connsiteY8" fmla="*/ 18288 h 18288"/>
              <a:gd name="connsiteX9" fmla="*/ 1215577 w 3376602"/>
              <a:gd name="connsiteY9" fmla="*/ 18288 h 18288"/>
              <a:gd name="connsiteX10" fmla="*/ 0 w 3376602"/>
              <a:gd name="connsiteY10" fmla="*/ 18288 h 18288"/>
              <a:gd name="connsiteX11" fmla="*/ 0 w 337660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76602" h="18288" fill="none" extrusionOk="0">
                <a:moveTo>
                  <a:pt x="0" y="0"/>
                </a:moveTo>
                <a:cubicBezTo>
                  <a:pt x="154337" y="-26787"/>
                  <a:pt x="393692" y="25344"/>
                  <a:pt x="641554" y="0"/>
                </a:cubicBezTo>
                <a:cubicBezTo>
                  <a:pt x="889416" y="-25344"/>
                  <a:pt x="1078313" y="12271"/>
                  <a:pt x="1316875" y="0"/>
                </a:cubicBezTo>
                <a:cubicBezTo>
                  <a:pt x="1555437" y="-12271"/>
                  <a:pt x="1698513" y="30110"/>
                  <a:pt x="2025961" y="0"/>
                </a:cubicBezTo>
                <a:cubicBezTo>
                  <a:pt x="2353409" y="-30110"/>
                  <a:pt x="2474986" y="1722"/>
                  <a:pt x="2735048" y="0"/>
                </a:cubicBezTo>
                <a:cubicBezTo>
                  <a:pt x="2995110" y="-1722"/>
                  <a:pt x="3097437" y="28961"/>
                  <a:pt x="3376602" y="0"/>
                </a:cubicBezTo>
                <a:cubicBezTo>
                  <a:pt x="3375893" y="8157"/>
                  <a:pt x="3376189" y="12125"/>
                  <a:pt x="3376602" y="18288"/>
                </a:cubicBezTo>
                <a:cubicBezTo>
                  <a:pt x="3037458" y="40377"/>
                  <a:pt x="2857195" y="34928"/>
                  <a:pt x="2633750" y="18288"/>
                </a:cubicBezTo>
                <a:cubicBezTo>
                  <a:pt x="2410305" y="1648"/>
                  <a:pt x="2066994" y="17360"/>
                  <a:pt x="1890897" y="18288"/>
                </a:cubicBezTo>
                <a:cubicBezTo>
                  <a:pt x="1714800" y="19216"/>
                  <a:pt x="1521080" y="47858"/>
                  <a:pt x="1215577" y="18288"/>
                </a:cubicBezTo>
                <a:cubicBezTo>
                  <a:pt x="910074" y="-11282"/>
                  <a:pt x="278912" y="61767"/>
                  <a:pt x="0" y="18288"/>
                </a:cubicBezTo>
                <a:cubicBezTo>
                  <a:pt x="-46" y="12483"/>
                  <a:pt x="-203" y="6491"/>
                  <a:pt x="0" y="0"/>
                </a:cubicBezTo>
                <a:close/>
              </a:path>
              <a:path w="3376602" h="18288" stroke="0" extrusionOk="0">
                <a:moveTo>
                  <a:pt x="0" y="0"/>
                </a:moveTo>
                <a:cubicBezTo>
                  <a:pt x="304565" y="-9016"/>
                  <a:pt x="402571" y="29762"/>
                  <a:pt x="641554" y="0"/>
                </a:cubicBezTo>
                <a:cubicBezTo>
                  <a:pt x="880537" y="-29762"/>
                  <a:pt x="963871" y="-12492"/>
                  <a:pt x="1215577" y="0"/>
                </a:cubicBezTo>
                <a:cubicBezTo>
                  <a:pt x="1467283" y="12492"/>
                  <a:pt x="1723274" y="15353"/>
                  <a:pt x="1958429" y="0"/>
                </a:cubicBezTo>
                <a:cubicBezTo>
                  <a:pt x="2193584" y="-15353"/>
                  <a:pt x="2347125" y="7922"/>
                  <a:pt x="2599984" y="0"/>
                </a:cubicBezTo>
                <a:cubicBezTo>
                  <a:pt x="2852843" y="-7922"/>
                  <a:pt x="3186422" y="-30763"/>
                  <a:pt x="3376602" y="0"/>
                </a:cubicBezTo>
                <a:cubicBezTo>
                  <a:pt x="3376338" y="4493"/>
                  <a:pt x="3376986" y="9472"/>
                  <a:pt x="3376602" y="18288"/>
                </a:cubicBezTo>
                <a:cubicBezTo>
                  <a:pt x="3080522" y="-5475"/>
                  <a:pt x="3038559" y="47323"/>
                  <a:pt x="2701282" y="18288"/>
                </a:cubicBezTo>
                <a:cubicBezTo>
                  <a:pt x="2364005" y="-10747"/>
                  <a:pt x="2245031" y="49099"/>
                  <a:pt x="1958429" y="18288"/>
                </a:cubicBezTo>
                <a:cubicBezTo>
                  <a:pt x="1671827" y="-12523"/>
                  <a:pt x="1619741" y="31109"/>
                  <a:pt x="1384407" y="18288"/>
                </a:cubicBezTo>
                <a:cubicBezTo>
                  <a:pt x="1149073" y="5467"/>
                  <a:pt x="947712" y="-11758"/>
                  <a:pt x="709086" y="18288"/>
                </a:cubicBezTo>
                <a:cubicBezTo>
                  <a:pt x="470460" y="48334"/>
                  <a:pt x="186882" y="50183"/>
                  <a:pt x="0" y="18288"/>
                </a:cubicBezTo>
                <a:cubicBezTo>
                  <a:pt x="843" y="9577"/>
                  <a:pt x="371" y="6900"/>
                  <a:pt x="0" y="0"/>
                </a:cubicBezTo>
                <a:close/>
              </a:path>
            </a:pathLst>
          </a:custGeom>
          <a:solidFill>
            <a:srgbClr val="36A4F3"/>
          </a:solidFill>
          <a:ln w="38100" cap="rnd">
            <a:solidFill>
              <a:srgbClr val="36A4F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EF37E60-3777-3D54-F627-F0C3AE53E370}"/>
              </a:ext>
            </a:extLst>
          </p:cNvPr>
          <p:cNvSpPr txBox="1"/>
          <p:nvPr/>
        </p:nvSpPr>
        <p:spPr>
          <a:xfrm>
            <a:off x="8129016" y="2803470"/>
            <a:ext cx="3432048" cy="3414450"/>
          </a:xfrm>
          <a:prstGeom prst="rect">
            <a:avLst/>
          </a:prstGeom>
        </p:spPr>
        <p:txBody>
          <a:bodyPr vert="horz" lIns="91440" tIns="45720" rIns="91440" bIns="45720" rtlCol="0" anchor="t">
            <a:normAutofit/>
          </a:bodyPr>
          <a:lstStyle/>
          <a:p>
            <a:pPr indent="-228600">
              <a:lnSpc>
                <a:spcPct val="110000"/>
              </a:lnSpc>
              <a:spcAft>
                <a:spcPts val="600"/>
              </a:spcAft>
              <a:buFont typeface="Arial" panose="020B0604020202020204" pitchFamily="34" charset="0"/>
              <a:buChar char="•"/>
            </a:pPr>
            <a:r>
              <a:rPr lang="en-US" sz="2400" dirty="0"/>
              <a:t>A person’s abilities to perceive, identify, understand, and successfully manage emotions in themself and others. </a:t>
            </a:r>
          </a:p>
          <a:p>
            <a:pPr indent="-228600">
              <a:lnSpc>
                <a:spcPct val="110000"/>
              </a:lnSpc>
              <a:spcAft>
                <a:spcPts val="600"/>
              </a:spcAft>
              <a:buFont typeface="Arial" panose="020B0604020202020204" pitchFamily="34" charset="0"/>
              <a:buChar char="•"/>
            </a:pPr>
            <a:endParaRPr lang="en-US" sz="2400" dirty="0"/>
          </a:p>
          <a:p>
            <a:pPr indent="-228600">
              <a:lnSpc>
                <a:spcPct val="110000"/>
              </a:lnSpc>
              <a:spcAft>
                <a:spcPts val="600"/>
              </a:spcAft>
              <a:buFont typeface="Arial" panose="020B0604020202020204" pitchFamily="34" charset="0"/>
              <a:buChar char="•"/>
            </a:pPr>
            <a:endParaRPr lang="en-US" sz="2400" dirty="0"/>
          </a:p>
          <a:p>
            <a:pPr>
              <a:lnSpc>
                <a:spcPct val="110000"/>
              </a:lnSpc>
              <a:spcAft>
                <a:spcPts val="600"/>
              </a:spcAft>
            </a:pPr>
            <a:r>
              <a:rPr lang="en-US" sz="2000" dirty="0"/>
              <a:t>                                                (News, 2023)</a:t>
            </a:r>
          </a:p>
        </p:txBody>
      </p:sp>
      <mc:AlternateContent xmlns:mc="http://schemas.openxmlformats.org/markup-compatibility/2006" xmlns:p14="http://schemas.microsoft.com/office/powerpoint/2010/main">
        <mc:Choice Requires="p14">
          <p:contentPart p14:bwMode="auto" r:id="rId3">
            <p14:nvContentPartPr>
              <p14:cNvPr id="24" name="Ink 2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4" name="Ink 2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6418237" y="1956150"/>
                <a:ext cx="36000" cy="32709"/>
              </a:xfrm>
              <a:prstGeom prst="rect">
                <a:avLst/>
              </a:prstGeom>
            </p:spPr>
          </p:pic>
        </mc:Fallback>
      </mc:AlternateContent>
      <p:pic>
        <p:nvPicPr>
          <p:cNvPr id="3" name="Picture 2" descr="A colorful gears with icons&#10;&#10;Description automatically generated with medium confidence">
            <a:extLst>
              <a:ext uri="{FF2B5EF4-FFF2-40B4-BE49-F238E27FC236}">
                <a16:creationId xmlns:a16="http://schemas.microsoft.com/office/drawing/2014/main" id="{B4810C6C-51E1-7F42-909A-FE6AD559ED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0936" y="1124883"/>
            <a:ext cx="6903720" cy="4608233"/>
          </a:xfrm>
          <a:prstGeom prst="rect">
            <a:avLst/>
          </a:prstGeom>
        </p:spPr>
      </p:pic>
    </p:spTree>
    <p:extLst>
      <p:ext uri="{BB962C8B-B14F-4D97-AF65-F5344CB8AC3E}">
        <p14:creationId xmlns:p14="http://schemas.microsoft.com/office/powerpoint/2010/main" val="199557164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168AB93A-48BC-4C25-A3AD-C17B5A682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299DC2C-A467-F866-62DC-8C0A6EED6CFD}"/>
              </a:ext>
            </a:extLst>
          </p:cNvPr>
          <p:cNvSpPr txBox="1"/>
          <p:nvPr/>
        </p:nvSpPr>
        <p:spPr>
          <a:xfrm>
            <a:off x="7998581" y="643467"/>
            <a:ext cx="3562483" cy="3569241"/>
          </a:xfrm>
          <a:prstGeom prst="rect">
            <a:avLst/>
          </a:prstGeom>
        </p:spPr>
        <p:txBody>
          <a:bodyPr vert="horz" lIns="91440" tIns="45720" rIns="91440" bIns="45720" rtlCol="0" anchor="b">
            <a:normAutofit/>
          </a:bodyPr>
          <a:lstStyle/>
          <a:p>
            <a:pPr>
              <a:spcBef>
                <a:spcPct val="0"/>
              </a:spcBef>
              <a:spcAft>
                <a:spcPts val="600"/>
              </a:spcAft>
            </a:pPr>
            <a:r>
              <a:rPr lang="en-US" sz="5800" dirty="0">
                <a:latin typeface="+mj-lt"/>
                <a:ea typeface="+mj-ea"/>
                <a:cs typeface="+mj-cs"/>
              </a:rPr>
              <a:t>Components of Emotional Intelligence</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5874" y="4409267"/>
            <a:ext cx="3242551" cy="27432"/>
          </a:xfrm>
          <a:custGeom>
            <a:avLst/>
            <a:gdLst>
              <a:gd name="connsiteX0" fmla="*/ 0 w 3242551"/>
              <a:gd name="connsiteY0" fmla="*/ 0 h 27432"/>
              <a:gd name="connsiteX1" fmla="*/ 616085 w 3242551"/>
              <a:gd name="connsiteY1" fmla="*/ 0 h 27432"/>
              <a:gd name="connsiteX2" fmla="*/ 1264595 w 3242551"/>
              <a:gd name="connsiteY2" fmla="*/ 0 h 27432"/>
              <a:gd name="connsiteX3" fmla="*/ 1945531 w 3242551"/>
              <a:gd name="connsiteY3" fmla="*/ 0 h 27432"/>
              <a:gd name="connsiteX4" fmla="*/ 2626466 w 3242551"/>
              <a:gd name="connsiteY4" fmla="*/ 0 h 27432"/>
              <a:gd name="connsiteX5" fmla="*/ 3242551 w 3242551"/>
              <a:gd name="connsiteY5" fmla="*/ 0 h 27432"/>
              <a:gd name="connsiteX6" fmla="*/ 3242551 w 3242551"/>
              <a:gd name="connsiteY6" fmla="*/ 27432 h 27432"/>
              <a:gd name="connsiteX7" fmla="*/ 2529190 w 3242551"/>
              <a:gd name="connsiteY7" fmla="*/ 27432 h 27432"/>
              <a:gd name="connsiteX8" fmla="*/ 1815829 w 3242551"/>
              <a:gd name="connsiteY8" fmla="*/ 27432 h 27432"/>
              <a:gd name="connsiteX9" fmla="*/ 1167318 w 3242551"/>
              <a:gd name="connsiteY9" fmla="*/ 27432 h 27432"/>
              <a:gd name="connsiteX10" fmla="*/ 0 w 3242551"/>
              <a:gd name="connsiteY10" fmla="*/ 27432 h 27432"/>
              <a:gd name="connsiteX11" fmla="*/ 0 w 3242551"/>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2551" h="27432" fill="none" extrusionOk="0">
                <a:moveTo>
                  <a:pt x="0" y="0"/>
                </a:moveTo>
                <a:cubicBezTo>
                  <a:pt x="194108" y="-30346"/>
                  <a:pt x="476260" y="9901"/>
                  <a:pt x="616085" y="0"/>
                </a:cubicBezTo>
                <a:cubicBezTo>
                  <a:pt x="755911" y="-9901"/>
                  <a:pt x="955441" y="-31994"/>
                  <a:pt x="1264595" y="0"/>
                </a:cubicBezTo>
                <a:cubicBezTo>
                  <a:pt x="1573749" y="31994"/>
                  <a:pt x="1618785" y="-7447"/>
                  <a:pt x="1945531" y="0"/>
                </a:cubicBezTo>
                <a:cubicBezTo>
                  <a:pt x="2272277" y="7447"/>
                  <a:pt x="2390625" y="1646"/>
                  <a:pt x="2626466" y="0"/>
                </a:cubicBezTo>
                <a:cubicBezTo>
                  <a:pt x="2862308" y="-1646"/>
                  <a:pt x="3064770" y="5184"/>
                  <a:pt x="3242551" y="0"/>
                </a:cubicBezTo>
                <a:cubicBezTo>
                  <a:pt x="3241385" y="7395"/>
                  <a:pt x="3242596" y="21864"/>
                  <a:pt x="3242551" y="27432"/>
                </a:cubicBezTo>
                <a:cubicBezTo>
                  <a:pt x="3023282" y="59750"/>
                  <a:pt x="2875833" y="36030"/>
                  <a:pt x="2529190" y="27432"/>
                </a:cubicBezTo>
                <a:cubicBezTo>
                  <a:pt x="2182547" y="18834"/>
                  <a:pt x="2011286" y="10066"/>
                  <a:pt x="1815829" y="27432"/>
                </a:cubicBezTo>
                <a:cubicBezTo>
                  <a:pt x="1620372" y="44798"/>
                  <a:pt x="1410011" y="-1058"/>
                  <a:pt x="1167318" y="27432"/>
                </a:cubicBezTo>
                <a:cubicBezTo>
                  <a:pt x="924625" y="55922"/>
                  <a:pt x="241931" y="85033"/>
                  <a:pt x="0" y="27432"/>
                </a:cubicBezTo>
                <a:cubicBezTo>
                  <a:pt x="-503" y="20663"/>
                  <a:pt x="1168" y="5855"/>
                  <a:pt x="0" y="0"/>
                </a:cubicBezTo>
                <a:close/>
              </a:path>
              <a:path w="3242551" h="27432" stroke="0" extrusionOk="0">
                <a:moveTo>
                  <a:pt x="0" y="0"/>
                </a:moveTo>
                <a:cubicBezTo>
                  <a:pt x="292987" y="-12051"/>
                  <a:pt x="313221" y="-4437"/>
                  <a:pt x="616085" y="0"/>
                </a:cubicBezTo>
                <a:cubicBezTo>
                  <a:pt x="918950" y="4437"/>
                  <a:pt x="1001475" y="-7765"/>
                  <a:pt x="1167318" y="0"/>
                </a:cubicBezTo>
                <a:cubicBezTo>
                  <a:pt x="1333161" y="7765"/>
                  <a:pt x="1642740" y="34995"/>
                  <a:pt x="1880680" y="0"/>
                </a:cubicBezTo>
                <a:cubicBezTo>
                  <a:pt x="2118620" y="-34995"/>
                  <a:pt x="2326628" y="756"/>
                  <a:pt x="2496764" y="0"/>
                </a:cubicBezTo>
                <a:cubicBezTo>
                  <a:pt x="2666900" y="-756"/>
                  <a:pt x="2887316" y="25599"/>
                  <a:pt x="3242551" y="0"/>
                </a:cubicBezTo>
                <a:cubicBezTo>
                  <a:pt x="3242744" y="12649"/>
                  <a:pt x="3241563" y="17989"/>
                  <a:pt x="3242551" y="27432"/>
                </a:cubicBezTo>
                <a:cubicBezTo>
                  <a:pt x="3008998" y="-2757"/>
                  <a:pt x="2799879" y="44559"/>
                  <a:pt x="2594041" y="27432"/>
                </a:cubicBezTo>
                <a:cubicBezTo>
                  <a:pt x="2388203" y="10306"/>
                  <a:pt x="2212925" y="-2221"/>
                  <a:pt x="1880680" y="27432"/>
                </a:cubicBezTo>
                <a:cubicBezTo>
                  <a:pt x="1548435" y="57085"/>
                  <a:pt x="1523943" y="37041"/>
                  <a:pt x="1329446" y="27432"/>
                </a:cubicBezTo>
                <a:cubicBezTo>
                  <a:pt x="1134949" y="17823"/>
                  <a:pt x="919920" y="28299"/>
                  <a:pt x="680936" y="27432"/>
                </a:cubicBezTo>
                <a:cubicBezTo>
                  <a:pt x="441952" y="26566"/>
                  <a:pt x="273000" y="57219"/>
                  <a:pt x="0" y="27432"/>
                </a:cubicBezTo>
                <a:cubicBezTo>
                  <a:pt x="1300" y="19678"/>
                  <a:pt x="-86" y="12044"/>
                  <a:pt x="0" y="0"/>
                </a:cubicBezTo>
                <a:close/>
              </a:path>
            </a:pathLst>
          </a:custGeom>
          <a:solidFill>
            <a:srgbClr val="80E9F9"/>
          </a:solidFill>
          <a:ln w="38100" cap="rnd">
            <a:solidFill>
              <a:srgbClr val="80E9F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3DE5727-D5F7-3BF4-6086-40F9C1D682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2144" y="640080"/>
            <a:ext cx="5550408" cy="5550408"/>
          </a:xfrm>
          <a:prstGeom prst="rect">
            <a:avLst/>
          </a:prstGeom>
        </p:spPr>
      </p:pic>
      <p:sp>
        <p:nvSpPr>
          <p:cNvPr id="5" name="TextBox 4">
            <a:extLst>
              <a:ext uri="{FF2B5EF4-FFF2-40B4-BE49-F238E27FC236}">
                <a16:creationId xmlns:a16="http://schemas.microsoft.com/office/drawing/2014/main" id="{EE59570B-3947-B669-08E9-6192EFDD85E4}"/>
              </a:ext>
            </a:extLst>
          </p:cNvPr>
          <p:cNvSpPr txBox="1"/>
          <p:nvPr/>
        </p:nvSpPr>
        <p:spPr>
          <a:xfrm>
            <a:off x="9930810" y="5892308"/>
            <a:ext cx="1786270" cy="369332"/>
          </a:xfrm>
          <a:prstGeom prst="rect">
            <a:avLst/>
          </a:prstGeom>
          <a:noFill/>
        </p:spPr>
        <p:txBody>
          <a:bodyPr wrap="square" rtlCol="0">
            <a:spAutoFit/>
          </a:bodyPr>
          <a:lstStyle/>
          <a:p>
            <a:r>
              <a:rPr lang="en-GB" dirty="0"/>
              <a:t>(Parmar, 2021)</a:t>
            </a:r>
          </a:p>
        </p:txBody>
      </p:sp>
    </p:spTree>
    <p:extLst>
      <p:ext uri="{BB962C8B-B14F-4D97-AF65-F5344CB8AC3E}">
        <p14:creationId xmlns:p14="http://schemas.microsoft.com/office/powerpoint/2010/main" val="910712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5" name="Rectangle 2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1C5B"/>
          </a:solidFill>
          <a:ln w="38100" cap="rnd">
            <a:solidFill>
              <a:srgbClr val="FF1C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F4AF4AF-27F9-65E6-9A5C-823A0BF623BC}"/>
              </a:ext>
            </a:extLst>
          </p:cNvPr>
          <p:cNvSpPr txBox="1"/>
          <p:nvPr/>
        </p:nvSpPr>
        <p:spPr>
          <a:xfrm>
            <a:off x="6739128" y="2664886"/>
            <a:ext cx="4818888" cy="3550789"/>
          </a:xfrm>
          <a:prstGeom prst="rect">
            <a:avLst/>
          </a:prstGeom>
        </p:spPr>
        <p:txBody>
          <a:bodyPr vert="horz" lIns="91440" tIns="45720" rIns="91440" bIns="45720" rtlCol="0" anchor="t">
            <a:normAutofit/>
          </a:bodyPr>
          <a:lstStyle/>
          <a:p>
            <a:pPr marL="285750" indent="-285750">
              <a:lnSpc>
                <a:spcPct val="11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Improved Communication: EI enhances clear and effective communication.</a:t>
            </a:r>
          </a:p>
          <a:p>
            <a:pPr indent="-228600">
              <a:lnSpc>
                <a:spcPct val="11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Better Decision Making: EI leads to more informed and balanced decisions.</a:t>
            </a:r>
          </a:p>
          <a:p>
            <a:pPr indent="-228600">
              <a:lnSpc>
                <a:spcPct val="11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Enhanced Relationships: EI builds stronger, more trustful relationships with team members.</a:t>
            </a:r>
          </a:p>
          <a:p>
            <a:pPr indent="-228600">
              <a:lnSpc>
                <a:spcPct val="11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Conflict Resolution: High EI enables leaders to handle conflicts with empathy and understanding.</a:t>
            </a:r>
          </a:p>
          <a:p>
            <a:pPr indent="-228600">
              <a:lnSpc>
                <a:spcPct val="11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Increased Team Performance: EI helps leaders to motivate and inspire their teams better.</a:t>
            </a:r>
          </a:p>
        </p:txBody>
      </p:sp>
      <mc:AlternateContent xmlns:mc="http://schemas.openxmlformats.org/markup-compatibility/2006" xmlns:p14="http://schemas.microsoft.com/office/powerpoint/2010/main">
        <mc:Choice Requires="p14">
          <p:contentPart p14:bwMode="auto" r:id="rId2">
            <p14:nvContentPartPr>
              <p14: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7" name="Ink 2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4" name="Picture 3" descr="A hand writing on a whiteboard&#10;&#10;Description automatically generated">
            <a:extLst>
              <a:ext uri="{FF2B5EF4-FFF2-40B4-BE49-F238E27FC236}">
                <a16:creationId xmlns:a16="http://schemas.microsoft.com/office/drawing/2014/main" id="{C4427C54-AD14-F813-7579-5F603CA9C9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936" y="1612652"/>
            <a:ext cx="5458968" cy="3632695"/>
          </a:xfrm>
          <a:prstGeom prst="rect">
            <a:avLst/>
          </a:prstGeom>
        </p:spPr>
      </p:pic>
      <p:sp>
        <p:nvSpPr>
          <p:cNvPr id="5" name="TextBox 4">
            <a:extLst>
              <a:ext uri="{FF2B5EF4-FFF2-40B4-BE49-F238E27FC236}">
                <a16:creationId xmlns:a16="http://schemas.microsoft.com/office/drawing/2014/main" id="{1D3E3E57-E340-B4B2-F9E6-FAA13EC528A8}"/>
              </a:ext>
            </a:extLst>
          </p:cNvPr>
          <p:cNvSpPr txBox="1"/>
          <p:nvPr/>
        </p:nvSpPr>
        <p:spPr>
          <a:xfrm>
            <a:off x="7240772" y="1313751"/>
            <a:ext cx="3346736" cy="1200329"/>
          </a:xfrm>
          <a:prstGeom prst="rect">
            <a:avLst/>
          </a:prstGeom>
          <a:noFill/>
        </p:spPr>
        <p:txBody>
          <a:bodyPr wrap="square" rtlCol="0">
            <a:spAutoFit/>
          </a:bodyPr>
          <a:lstStyle/>
          <a:p>
            <a:r>
              <a:rPr lang="en-GB" sz="3600" b="1" dirty="0"/>
              <a:t>The Importance of EI in the Workplace</a:t>
            </a:r>
          </a:p>
        </p:txBody>
      </p:sp>
    </p:spTree>
    <p:extLst>
      <p:ext uri="{BB962C8B-B14F-4D97-AF65-F5344CB8AC3E}">
        <p14:creationId xmlns:p14="http://schemas.microsoft.com/office/powerpoint/2010/main" val="2774285126"/>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7344D1-E597-42B3-8E85-6D7036E54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5A4D6-B6E7-205C-B157-C9DC5D02DC4C}"/>
              </a:ext>
            </a:extLst>
          </p:cNvPr>
          <p:cNvSpPr>
            <a:spLocks noGrp="1"/>
          </p:cNvSpPr>
          <p:nvPr>
            <p:ph type="title"/>
          </p:nvPr>
        </p:nvSpPr>
        <p:spPr>
          <a:xfrm>
            <a:off x="640080" y="3955313"/>
            <a:ext cx="3418990" cy="2234546"/>
          </a:xfrm>
        </p:spPr>
        <p:txBody>
          <a:bodyPr>
            <a:normAutofit/>
          </a:bodyPr>
          <a:lstStyle/>
          <a:p>
            <a:pPr>
              <a:lnSpc>
                <a:spcPct val="90000"/>
              </a:lnSpc>
            </a:pPr>
            <a:r>
              <a:rPr lang="en-GB" sz="4800" dirty="0"/>
              <a:t>Relevance of EI at Koito Europe</a:t>
            </a:r>
          </a:p>
        </p:txBody>
      </p:sp>
      <p:pic>
        <p:nvPicPr>
          <p:cNvPr id="5" name="Picture 4" descr="A poster of a group of people sitting in yoga poses&#10;&#10;Description automatically generated">
            <a:extLst>
              <a:ext uri="{FF2B5EF4-FFF2-40B4-BE49-F238E27FC236}">
                <a16:creationId xmlns:a16="http://schemas.microsoft.com/office/drawing/2014/main" id="{80697EEB-9336-3BE2-1705-3867986BDC05}"/>
              </a:ext>
            </a:extLst>
          </p:cNvPr>
          <p:cNvPicPr>
            <a:picLocks noChangeAspect="1"/>
          </p:cNvPicPr>
          <p:nvPr/>
        </p:nvPicPr>
        <p:blipFill rotWithShape="1">
          <a:blip r:embed="rId2">
            <a:extLst>
              <a:ext uri="{28A0092B-C50C-407E-A947-70E740481C1C}">
                <a14:useLocalDpi xmlns:a14="http://schemas.microsoft.com/office/drawing/2010/main" val="0"/>
              </a:ext>
            </a:extLst>
          </a:blip>
          <a:srcRect t="32631" b="31211"/>
          <a:stretch/>
        </p:blipFill>
        <p:spPr>
          <a:xfrm>
            <a:off x="20" y="-1"/>
            <a:ext cx="12191980" cy="3689499"/>
          </a:xfrm>
          <a:custGeom>
            <a:avLst/>
            <a:gdLst/>
            <a:ahLst/>
            <a:cxnLst/>
            <a:rect l="l" t="t" r="r" b="b"/>
            <a:pathLst>
              <a:path w="12192000" h="4408344">
                <a:moveTo>
                  <a:pt x="0" y="0"/>
                </a:moveTo>
                <a:lnTo>
                  <a:pt x="12192000" y="0"/>
                </a:lnTo>
                <a:lnTo>
                  <a:pt x="12192000" y="4381821"/>
                </a:lnTo>
                <a:lnTo>
                  <a:pt x="11986461" y="4386473"/>
                </a:lnTo>
                <a:cubicBezTo>
                  <a:pt x="11912297" y="4385498"/>
                  <a:pt x="11838168" y="4381870"/>
                  <a:pt x="11764214" y="4375593"/>
                </a:cubicBezTo>
                <a:cubicBezTo>
                  <a:pt x="11656850" y="4367589"/>
                  <a:pt x="11548596" y="4356535"/>
                  <a:pt x="11441995" y="4376864"/>
                </a:cubicBezTo>
                <a:cubicBezTo>
                  <a:pt x="11324975" y="4399353"/>
                  <a:pt x="11208081" y="4399480"/>
                  <a:pt x="11090044" y="4393763"/>
                </a:cubicBezTo>
                <a:cubicBezTo>
                  <a:pt x="10989160" y="4388935"/>
                  <a:pt x="10888657" y="4363523"/>
                  <a:pt x="10787011" y="4390332"/>
                </a:cubicBezTo>
                <a:cubicBezTo>
                  <a:pt x="10776897" y="4391806"/>
                  <a:pt x="10766592" y="4391374"/>
                  <a:pt x="10756643" y="4389062"/>
                </a:cubicBezTo>
                <a:cubicBezTo>
                  <a:pt x="10645468" y="4373688"/>
                  <a:pt x="10533530" y="4386266"/>
                  <a:pt x="10421973" y="4381946"/>
                </a:cubicBezTo>
                <a:cubicBezTo>
                  <a:pt x="10370515" y="4379913"/>
                  <a:pt x="10318040" y="4381057"/>
                  <a:pt x="10267216" y="4375593"/>
                </a:cubicBezTo>
                <a:cubicBezTo>
                  <a:pt x="10150577" y="4363142"/>
                  <a:pt x="10034192" y="4356535"/>
                  <a:pt x="9918824" y="4385885"/>
                </a:cubicBezTo>
                <a:cubicBezTo>
                  <a:pt x="9885153" y="4393801"/>
                  <a:pt x="9850745" y="4398057"/>
                  <a:pt x="9816160" y="4398591"/>
                </a:cubicBezTo>
                <a:cubicBezTo>
                  <a:pt x="9703206" y="4402657"/>
                  <a:pt x="9590632" y="4394906"/>
                  <a:pt x="9478059" y="4388553"/>
                </a:cubicBezTo>
                <a:cubicBezTo>
                  <a:pt x="9399918" y="4384106"/>
                  <a:pt x="9321904" y="4374450"/>
                  <a:pt x="9243637" y="4382582"/>
                </a:cubicBezTo>
                <a:cubicBezTo>
                  <a:pt x="9198150" y="4387283"/>
                  <a:pt x="9152282" y="4387283"/>
                  <a:pt x="9106795" y="4382582"/>
                </a:cubicBezTo>
                <a:cubicBezTo>
                  <a:pt x="9022962" y="4372760"/>
                  <a:pt x="8938380" y="4370930"/>
                  <a:pt x="8854204" y="4377118"/>
                </a:cubicBezTo>
                <a:cubicBezTo>
                  <a:pt x="8728543" y="4387918"/>
                  <a:pt x="8603010" y="4396939"/>
                  <a:pt x="8476969" y="4379786"/>
                </a:cubicBezTo>
                <a:cubicBezTo>
                  <a:pt x="8405486" y="4368554"/>
                  <a:pt x="8332808" y="4367233"/>
                  <a:pt x="8260970" y="4375848"/>
                </a:cubicBezTo>
                <a:cubicBezTo>
                  <a:pt x="8089823" y="4399862"/>
                  <a:pt x="7918295" y="4392111"/>
                  <a:pt x="7746767" y="4382201"/>
                </a:cubicBezTo>
                <a:cubicBezTo>
                  <a:pt x="7632160" y="4375466"/>
                  <a:pt x="7517046" y="4363142"/>
                  <a:pt x="7402693" y="4379405"/>
                </a:cubicBezTo>
                <a:cubicBezTo>
                  <a:pt x="7256831" y="4399734"/>
                  <a:pt x="7110841" y="4393000"/>
                  <a:pt x="6964597" y="4387029"/>
                </a:cubicBezTo>
                <a:cubicBezTo>
                  <a:pt x="6857233" y="4382582"/>
                  <a:pt x="6749742" y="4369113"/>
                  <a:pt x="6642124" y="4385758"/>
                </a:cubicBezTo>
                <a:cubicBezTo>
                  <a:pt x="6631045" y="4387270"/>
                  <a:pt x="6619775" y="4386139"/>
                  <a:pt x="6609216" y="4382455"/>
                </a:cubicBezTo>
                <a:cubicBezTo>
                  <a:pt x="6568379" y="4369012"/>
                  <a:pt x="6524595" y="4367208"/>
                  <a:pt x="6482793" y="4377245"/>
                </a:cubicBezTo>
                <a:cubicBezTo>
                  <a:pt x="6405669" y="4394144"/>
                  <a:pt x="6328672" y="4401513"/>
                  <a:pt x="6250150" y="4386139"/>
                </a:cubicBezTo>
                <a:cubicBezTo>
                  <a:pt x="6217254" y="4379253"/>
                  <a:pt x="6183521" y="4377245"/>
                  <a:pt x="6150028" y="4380168"/>
                </a:cubicBezTo>
                <a:cubicBezTo>
                  <a:pt x="6020175" y="4393128"/>
                  <a:pt x="5890068" y="4388045"/>
                  <a:pt x="5760087" y="4385504"/>
                </a:cubicBezTo>
                <a:cubicBezTo>
                  <a:pt x="5521345" y="4381057"/>
                  <a:pt x="5282477" y="4385504"/>
                  <a:pt x="5044242" y="4362761"/>
                </a:cubicBezTo>
                <a:cubicBezTo>
                  <a:pt x="4979506" y="4356599"/>
                  <a:pt x="4914326" y="4352659"/>
                  <a:pt x="4849272" y="4353438"/>
                </a:cubicBezTo>
                <a:cubicBezTo>
                  <a:pt x="4784218" y="4354216"/>
                  <a:pt x="4719291" y="4359711"/>
                  <a:pt x="4655063" y="4372417"/>
                </a:cubicBezTo>
                <a:cubicBezTo>
                  <a:pt x="4447578" y="4412694"/>
                  <a:pt x="4239457" y="4415236"/>
                  <a:pt x="4029811" y="4398972"/>
                </a:cubicBezTo>
                <a:cubicBezTo>
                  <a:pt x="3943792" y="4392238"/>
                  <a:pt x="3857774" y="4381057"/>
                  <a:pt x="3771375" y="4383217"/>
                </a:cubicBezTo>
                <a:cubicBezTo>
                  <a:pt x="3623225" y="4387156"/>
                  <a:pt x="3474948" y="4379151"/>
                  <a:pt x="3326672" y="4381184"/>
                </a:cubicBezTo>
                <a:cubicBezTo>
                  <a:pt x="3322669" y="4381756"/>
                  <a:pt x="3318578" y="4381222"/>
                  <a:pt x="3314855" y="4379659"/>
                </a:cubicBezTo>
                <a:cubicBezTo>
                  <a:pt x="3278008" y="4354375"/>
                  <a:pt x="3237604" y="4364158"/>
                  <a:pt x="3199487" y="4370765"/>
                </a:cubicBezTo>
                <a:cubicBezTo>
                  <a:pt x="3072810" y="4392746"/>
                  <a:pt x="2946260" y="4403546"/>
                  <a:pt x="2817550" y="4386520"/>
                </a:cubicBezTo>
                <a:cubicBezTo>
                  <a:pt x="2694647" y="4368694"/>
                  <a:pt x="2569990" y="4366471"/>
                  <a:pt x="2446541" y="4379913"/>
                </a:cubicBezTo>
                <a:cubicBezTo>
                  <a:pt x="2276791" y="4399734"/>
                  <a:pt x="2107677" y="4395541"/>
                  <a:pt x="1938308" y="4379913"/>
                </a:cubicBezTo>
                <a:cubicBezTo>
                  <a:pt x="1869570" y="4373561"/>
                  <a:pt x="1799815" y="4362761"/>
                  <a:pt x="1731712" y="4378643"/>
                </a:cubicBezTo>
                <a:cubicBezTo>
                  <a:pt x="1647854" y="4398083"/>
                  <a:pt x="1564250" y="4391730"/>
                  <a:pt x="1480137" y="4387410"/>
                </a:cubicBezTo>
                <a:cubicBezTo>
                  <a:pt x="1373663" y="4381819"/>
                  <a:pt x="1267442" y="4365683"/>
                  <a:pt x="1160586" y="4378389"/>
                </a:cubicBezTo>
                <a:cubicBezTo>
                  <a:pt x="1111161" y="4384233"/>
                  <a:pt x="1062116" y="4393509"/>
                  <a:pt x="1012055" y="4391095"/>
                </a:cubicBezTo>
                <a:cubicBezTo>
                  <a:pt x="873562" y="4384742"/>
                  <a:pt x="735196" y="4377245"/>
                  <a:pt x="596449" y="4378389"/>
                </a:cubicBezTo>
                <a:cubicBezTo>
                  <a:pt x="538383" y="4378770"/>
                  <a:pt x="480699" y="4380676"/>
                  <a:pt x="422887" y="4384869"/>
                </a:cubicBezTo>
                <a:cubicBezTo>
                  <a:pt x="315015" y="4392746"/>
                  <a:pt x="207524" y="4382073"/>
                  <a:pt x="100033" y="4378262"/>
                </a:cubicBezTo>
                <a:lnTo>
                  <a:pt x="0" y="4382743"/>
                </a:lnTo>
                <a:close/>
              </a:path>
            </a:pathLst>
          </a:custGeom>
        </p:spPr>
      </p:pic>
      <p:sp>
        <p:nvSpPr>
          <p:cNvPr id="15" name="Rectangle 6">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56733" y="5463634"/>
            <a:ext cx="1371600" cy="27432"/>
          </a:xfrm>
          <a:custGeom>
            <a:avLst/>
            <a:gdLst>
              <a:gd name="connsiteX0" fmla="*/ 0 w 1371600"/>
              <a:gd name="connsiteY0" fmla="*/ 0 h 27432"/>
              <a:gd name="connsiteX1" fmla="*/ 713232 w 1371600"/>
              <a:gd name="connsiteY1" fmla="*/ 0 h 27432"/>
              <a:gd name="connsiteX2" fmla="*/ 1371600 w 1371600"/>
              <a:gd name="connsiteY2" fmla="*/ 0 h 27432"/>
              <a:gd name="connsiteX3" fmla="*/ 1371600 w 1371600"/>
              <a:gd name="connsiteY3" fmla="*/ 27432 h 27432"/>
              <a:gd name="connsiteX4" fmla="*/ 699516 w 1371600"/>
              <a:gd name="connsiteY4" fmla="*/ 27432 h 27432"/>
              <a:gd name="connsiteX5" fmla="*/ 0 w 1371600"/>
              <a:gd name="connsiteY5" fmla="*/ 27432 h 27432"/>
              <a:gd name="connsiteX6" fmla="*/ 0 w 1371600"/>
              <a:gd name="connsiteY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27432" fill="none" extrusionOk="0">
                <a:moveTo>
                  <a:pt x="0" y="0"/>
                </a:moveTo>
                <a:cubicBezTo>
                  <a:pt x="196943" y="-1146"/>
                  <a:pt x="408267" y="-21226"/>
                  <a:pt x="713232" y="0"/>
                </a:cubicBezTo>
                <a:cubicBezTo>
                  <a:pt x="1018197" y="21226"/>
                  <a:pt x="1176465" y="-24520"/>
                  <a:pt x="1371600" y="0"/>
                </a:cubicBezTo>
                <a:cubicBezTo>
                  <a:pt x="1372004" y="8629"/>
                  <a:pt x="1371042" y="13798"/>
                  <a:pt x="1371600" y="27432"/>
                </a:cubicBezTo>
                <a:cubicBezTo>
                  <a:pt x="1106086" y="14473"/>
                  <a:pt x="951335" y="17231"/>
                  <a:pt x="699516" y="27432"/>
                </a:cubicBezTo>
                <a:cubicBezTo>
                  <a:pt x="447697" y="37633"/>
                  <a:pt x="283433" y="6518"/>
                  <a:pt x="0" y="27432"/>
                </a:cubicBezTo>
                <a:cubicBezTo>
                  <a:pt x="-583" y="21140"/>
                  <a:pt x="532" y="8001"/>
                  <a:pt x="0" y="0"/>
                </a:cubicBezTo>
                <a:close/>
              </a:path>
              <a:path w="1371600" h="27432" stroke="0" extrusionOk="0">
                <a:moveTo>
                  <a:pt x="0" y="0"/>
                </a:moveTo>
                <a:cubicBezTo>
                  <a:pt x="220136" y="-18051"/>
                  <a:pt x="430173" y="10591"/>
                  <a:pt x="672084" y="0"/>
                </a:cubicBezTo>
                <a:cubicBezTo>
                  <a:pt x="913995" y="-10591"/>
                  <a:pt x="1164723" y="30754"/>
                  <a:pt x="1371600" y="0"/>
                </a:cubicBezTo>
                <a:cubicBezTo>
                  <a:pt x="1372182" y="10360"/>
                  <a:pt x="1371123" y="21444"/>
                  <a:pt x="1371600" y="27432"/>
                </a:cubicBezTo>
                <a:cubicBezTo>
                  <a:pt x="1072365" y="46142"/>
                  <a:pt x="961528" y="35455"/>
                  <a:pt x="685800" y="27432"/>
                </a:cubicBezTo>
                <a:cubicBezTo>
                  <a:pt x="410072" y="19409"/>
                  <a:pt x="276398" y="11099"/>
                  <a:pt x="0" y="27432"/>
                </a:cubicBezTo>
                <a:cubicBezTo>
                  <a:pt x="1155" y="18353"/>
                  <a:pt x="-485" y="9869"/>
                  <a:pt x="0" y="0"/>
                </a:cubicBezTo>
                <a:close/>
              </a:path>
            </a:pathLst>
          </a:custGeom>
          <a:solidFill>
            <a:srgbClr val="4748FC"/>
          </a:solidFill>
          <a:ln w="38100" cap="rnd">
            <a:solidFill>
              <a:srgbClr val="4748F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EB8797-6FF2-A0EE-DD8D-1B67C20D28EC}"/>
              </a:ext>
            </a:extLst>
          </p:cNvPr>
          <p:cNvSpPr>
            <a:spLocks noGrp="1"/>
          </p:cNvSpPr>
          <p:nvPr>
            <p:ph idx="1"/>
          </p:nvPr>
        </p:nvSpPr>
        <p:spPr>
          <a:xfrm>
            <a:off x="4654294" y="3942417"/>
            <a:ext cx="6897626" cy="2234546"/>
          </a:xfrm>
        </p:spPr>
        <p:txBody>
          <a:bodyPr anchor="ctr">
            <a:normAutofit/>
          </a:bodyPr>
          <a:lstStyle/>
          <a:p>
            <a:pPr>
              <a:lnSpc>
                <a:spcPct val="100000"/>
              </a:lnSpc>
            </a:pPr>
            <a:r>
              <a:rPr lang="en-GB" sz="1200" dirty="0">
                <a:latin typeface="Arial" panose="020B0604020202020204" pitchFamily="34" charset="0"/>
                <a:cs typeface="Arial" panose="020B0604020202020204" pitchFamily="34" charset="0"/>
              </a:rPr>
              <a:t>Team Collaboration: High EI fosters better teamwork, essential for innovation and problem-solving in engineering and manufacturing.</a:t>
            </a:r>
          </a:p>
          <a:p>
            <a:pPr>
              <a:lnSpc>
                <a:spcPct val="100000"/>
              </a:lnSpc>
            </a:pPr>
            <a:r>
              <a:rPr lang="en-GB" sz="1200" dirty="0">
                <a:latin typeface="Arial" panose="020B0604020202020204" pitchFamily="34" charset="0"/>
                <a:cs typeface="Arial" panose="020B0604020202020204" pitchFamily="34" charset="0"/>
              </a:rPr>
              <a:t>Employee Satisfaction: Empathetic leadership improves job satisfaction, reducing turnover and enhancing productivity.</a:t>
            </a:r>
          </a:p>
          <a:p>
            <a:pPr>
              <a:lnSpc>
                <a:spcPct val="100000"/>
              </a:lnSpc>
            </a:pPr>
            <a:r>
              <a:rPr lang="en-GB" sz="1200" dirty="0">
                <a:latin typeface="Arial" panose="020B0604020202020204" pitchFamily="34" charset="0"/>
                <a:cs typeface="Arial" panose="020B0604020202020204" pitchFamily="34" charset="0"/>
              </a:rPr>
              <a:t>Adaptability: EI helps leaders and employees adapt to market changes and technological advancements.</a:t>
            </a:r>
          </a:p>
          <a:p>
            <a:pPr>
              <a:lnSpc>
                <a:spcPct val="100000"/>
              </a:lnSpc>
            </a:pPr>
            <a:r>
              <a:rPr lang="en-GB" sz="1200" dirty="0">
                <a:latin typeface="Arial" panose="020B0604020202020204" pitchFamily="34" charset="0"/>
                <a:cs typeface="Arial" panose="020B0604020202020204" pitchFamily="34" charset="0"/>
              </a:rPr>
              <a:t>Quality Improvement: EI contributes to a positive work environment, encouraging attention to detail and quality in product development</a:t>
            </a:r>
          </a:p>
        </p:txBody>
      </p:sp>
    </p:spTree>
    <p:extLst>
      <p:ext uri="{BB962C8B-B14F-4D97-AF65-F5344CB8AC3E}">
        <p14:creationId xmlns:p14="http://schemas.microsoft.com/office/powerpoint/2010/main" val="301531642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B367C-1D19-5C07-40FD-49B0DE88AE19}"/>
              </a:ext>
            </a:extLst>
          </p:cNvPr>
          <p:cNvSpPr>
            <a:spLocks noGrp="1"/>
          </p:cNvSpPr>
          <p:nvPr>
            <p:ph type="title"/>
          </p:nvPr>
        </p:nvSpPr>
        <p:spPr/>
        <p:txBody>
          <a:bodyPr/>
          <a:lstStyle/>
          <a:p>
            <a:r>
              <a:rPr lang="en-GB" dirty="0"/>
              <a:t>Daniel Goleman’s EI Model</a:t>
            </a:r>
          </a:p>
        </p:txBody>
      </p:sp>
      <p:sp>
        <p:nvSpPr>
          <p:cNvPr id="3" name="Content Placeholder 2">
            <a:extLst>
              <a:ext uri="{FF2B5EF4-FFF2-40B4-BE49-F238E27FC236}">
                <a16:creationId xmlns:a16="http://schemas.microsoft.com/office/drawing/2014/main" id="{DE2285FD-8C1B-0F82-5B2B-B60B680E065B}"/>
              </a:ext>
            </a:extLst>
          </p:cNvPr>
          <p:cNvSpPr>
            <a:spLocks noGrp="1"/>
          </p:cNvSpPr>
          <p:nvPr>
            <p:ph sz="half" idx="1"/>
          </p:nvPr>
        </p:nvSpPr>
        <p:spPr>
          <a:xfrm>
            <a:off x="657446" y="1812425"/>
            <a:ext cx="5181600" cy="4251960"/>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p:txBody>
      </p:sp>
      <p:pic>
        <p:nvPicPr>
          <p:cNvPr id="6" name="Content Placeholder 5" descr="A diagram of a self-awareness and self-awareness&#10;&#10;Description automatically generated">
            <a:extLst>
              <a:ext uri="{FF2B5EF4-FFF2-40B4-BE49-F238E27FC236}">
                <a16:creationId xmlns:a16="http://schemas.microsoft.com/office/drawing/2014/main" id="{DCBD7089-CF2F-53A6-4FE9-62D6BDCD48B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936643"/>
            <a:ext cx="5181600" cy="4237251"/>
          </a:xfrm>
        </p:spPr>
      </p:pic>
      <p:sp>
        <p:nvSpPr>
          <p:cNvPr id="9" name="TextBox 8">
            <a:extLst>
              <a:ext uri="{FF2B5EF4-FFF2-40B4-BE49-F238E27FC236}">
                <a16:creationId xmlns:a16="http://schemas.microsoft.com/office/drawing/2014/main" id="{AF32CB12-8B38-3718-77A1-AB2171BB8232}"/>
              </a:ext>
            </a:extLst>
          </p:cNvPr>
          <p:cNvSpPr txBox="1"/>
          <p:nvPr/>
        </p:nvSpPr>
        <p:spPr>
          <a:xfrm>
            <a:off x="10232065" y="6235183"/>
            <a:ext cx="2243469" cy="369332"/>
          </a:xfrm>
          <a:prstGeom prst="rect">
            <a:avLst/>
          </a:prstGeom>
          <a:noFill/>
        </p:spPr>
        <p:txBody>
          <a:bodyPr wrap="square" rtlCol="0">
            <a:spAutoFit/>
          </a:bodyPr>
          <a:lstStyle/>
          <a:p>
            <a:r>
              <a:rPr lang="en-GB"/>
              <a:t>(Leslie Riopel, 2024)</a:t>
            </a:r>
            <a:endParaRPr lang="en-GB" dirty="0"/>
          </a:p>
        </p:txBody>
      </p:sp>
      <p:sp>
        <p:nvSpPr>
          <p:cNvPr id="12" name="TextBox 11">
            <a:extLst>
              <a:ext uri="{FF2B5EF4-FFF2-40B4-BE49-F238E27FC236}">
                <a16:creationId xmlns:a16="http://schemas.microsoft.com/office/drawing/2014/main" id="{598DD7E6-F936-D6E8-C75B-C2B810578F6A}"/>
              </a:ext>
            </a:extLst>
          </p:cNvPr>
          <p:cNvSpPr txBox="1"/>
          <p:nvPr/>
        </p:nvSpPr>
        <p:spPr>
          <a:xfrm>
            <a:off x="487325" y="2244321"/>
            <a:ext cx="5351721" cy="3385542"/>
          </a:xfrm>
          <a:prstGeom prst="rect">
            <a:avLst/>
          </a:prstGeom>
          <a:noFill/>
        </p:spPr>
        <p:txBody>
          <a:bodyPr wrap="square">
            <a:spAutoFit/>
          </a:bodyPr>
          <a:lstStyle/>
          <a:p>
            <a:r>
              <a:rPr lang="en-GB" sz="3200" i="1" dirty="0"/>
              <a:t>“Emotional intelligence refers to a different way of being smart. EI is a key to high performance, particularly for outstanding leadership. It's not your IQ, but rather it's how you manage yourself and your relationships with others. “                                Daniel Goleman</a:t>
            </a:r>
          </a:p>
          <a:p>
            <a:r>
              <a:rPr lang="en-GB" sz="1100" dirty="0">
                <a:latin typeface="Arial" panose="020B0604020202020204" pitchFamily="34" charset="0"/>
                <a:cs typeface="Arial" panose="020B0604020202020204" pitchFamily="34" charset="0"/>
              </a:rPr>
              <a:t>                                                                                                                                               (Goleman, 2024)</a:t>
            </a:r>
          </a:p>
        </p:txBody>
      </p:sp>
    </p:spTree>
    <p:extLst>
      <p:ext uri="{BB962C8B-B14F-4D97-AF65-F5344CB8AC3E}">
        <p14:creationId xmlns:p14="http://schemas.microsoft.com/office/powerpoint/2010/main" val="11506195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7922DF80-3FE8-4AAB-BB6B-A60F8EA9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olourful strings being woven togehter">
            <a:extLst>
              <a:ext uri="{FF2B5EF4-FFF2-40B4-BE49-F238E27FC236}">
                <a16:creationId xmlns:a16="http://schemas.microsoft.com/office/drawing/2014/main" id="{034B6DEF-D4BD-E6E2-4D23-09E0E53F847B}"/>
              </a:ext>
            </a:extLst>
          </p:cNvPr>
          <p:cNvPicPr>
            <a:picLocks noChangeAspect="1"/>
          </p:cNvPicPr>
          <p:nvPr/>
        </p:nvPicPr>
        <p:blipFill rotWithShape="1">
          <a:blip r:embed="rId2"/>
          <a:srcRect t="21932" r="-1" b="23952"/>
          <a:stretch/>
        </p:blipFill>
        <p:spPr>
          <a:xfrm>
            <a:off x="20" y="10"/>
            <a:ext cx="12188932" cy="3157860"/>
          </a:xfrm>
          <a:custGeom>
            <a:avLst/>
            <a:gdLst/>
            <a:ahLst/>
            <a:cxnLst/>
            <a:rect l="l" t="t" r="r" b="b"/>
            <a:pathLst>
              <a:path w="12188952" h="4402960">
                <a:moveTo>
                  <a:pt x="0" y="0"/>
                </a:moveTo>
                <a:lnTo>
                  <a:pt x="12188952" y="0"/>
                </a:lnTo>
                <a:lnTo>
                  <a:pt x="12188952" y="4383485"/>
                </a:lnTo>
                <a:lnTo>
                  <a:pt x="12117797" y="4389494"/>
                </a:lnTo>
                <a:cubicBezTo>
                  <a:pt x="12016287" y="4394565"/>
                  <a:pt x="11914724" y="4390309"/>
                  <a:pt x="11813161" y="4387264"/>
                </a:cubicBezTo>
                <a:cubicBezTo>
                  <a:pt x="11682966" y="4383459"/>
                  <a:pt x="11552772" y="4372046"/>
                  <a:pt x="11422323" y="4386249"/>
                </a:cubicBezTo>
                <a:cubicBezTo>
                  <a:pt x="11347341" y="4394987"/>
                  <a:pt x="11271530" y="4393872"/>
                  <a:pt x="11196840" y="4382952"/>
                </a:cubicBezTo>
                <a:cubicBezTo>
                  <a:pt x="11127169" y="4373365"/>
                  <a:pt x="11056721" y="4370613"/>
                  <a:pt x="10986516" y="4374709"/>
                </a:cubicBezTo>
                <a:cubicBezTo>
                  <a:pt x="10853647" y="4380289"/>
                  <a:pt x="10719631" y="4383713"/>
                  <a:pt x="10586124" y="4379402"/>
                </a:cubicBezTo>
                <a:cubicBezTo>
                  <a:pt x="10380386" y="4372807"/>
                  <a:pt x="10174649" y="4366719"/>
                  <a:pt x="9968783" y="4379402"/>
                </a:cubicBezTo>
                <a:cubicBezTo>
                  <a:pt x="9815914" y="4388532"/>
                  <a:pt x="9663043" y="4389673"/>
                  <a:pt x="9510173" y="4384981"/>
                </a:cubicBezTo>
                <a:cubicBezTo>
                  <a:pt x="9357303" y="4380289"/>
                  <a:pt x="9204433" y="4370777"/>
                  <a:pt x="9051563" y="4379402"/>
                </a:cubicBezTo>
                <a:cubicBezTo>
                  <a:pt x="8873214" y="4389547"/>
                  <a:pt x="8694866" y="4387771"/>
                  <a:pt x="8516518" y="4385996"/>
                </a:cubicBezTo>
                <a:cubicBezTo>
                  <a:pt x="8344285" y="4384220"/>
                  <a:pt x="8172433" y="4375090"/>
                  <a:pt x="8000328" y="4384220"/>
                </a:cubicBezTo>
                <a:cubicBezTo>
                  <a:pt x="7926058" y="4388152"/>
                  <a:pt x="7851661" y="4384094"/>
                  <a:pt x="7777264" y="4380796"/>
                </a:cubicBezTo>
                <a:cubicBezTo>
                  <a:pt x="7657197" y="4374049"/>
                  <a:pt x="7536799" y="4375876"/>
                  <a:pt x="7417000" y="4386249"/>
                </a:cubicBezTo>
                <a:cubicBezTo>
                  <a:pt x="7345087" y="4395115"/>
                  <a:pt x="7272347" y="4395115"/>
                  <a:pt x="7200434" y="4386249"/>
                </a:cubicBezTo>
                <a:cubicBezTo>
                  <a:pt x="7018596" y="4361875"/>
                  <a:pt x="6834858" y="4354443"/>
                  <a:pt x="6651632" y="4364056"/>
                </a:cubicBezTo>
                <a:cubicBezTo>
                  <a:pt x="6437868" y="4373440"/>
                  <a:pt x="6224614" y="4392845"/>
                  <a:pt x="6010724" y="4398170"/>
                </a:cubicBezTo>
                <a:cubicBezTo>
                  <a:pt x="5875179" y="4401595"/>
                  <a:pt x="5738614" y="4410853"/>
                  <a:pt x="5604853" y="4388152"/>
                </a:cubicBezTo>
                <a:cubicBezTo>
                  <a:pt x="5468418" y="4364817"/>
                  <a:pt x="5333255" y="4375723"/>
                  <a:pt x="5197200" y="4382445"/>
                </a:cubicBezTo>
                <a:cubicBezTo>
                  <a:pt x="5095413" y="4389750"/>
                  <a:pt x="4993247" y="4389750"/>
                  <a:pt x="4891459" y="4382445"/>
                </a:cubicBezTo>
                <a:cubicBezTo>
                  <a:pt x="4767750" y="4370042"/>
                  <a:pt x="4643314" y="4366440"/>
                  <a:pt x="4519095" y="4371666"/>
                </a:cubicBezTo>
                <a:cubicBezTo>
                  <a:pt x="4370684" y="4379402"/>
                  <a:pt x="4222017" y="4387264"/>
                  <a:pt x="4073222" y="4384347"/>
                </a:cubicBezTo>
                <a:cubicBezTo>
                  <a:pt x="4023412" y="4383459"/>
                  <a:pt x="3973602" y="4378006"/>
                  <a:pt x="3923793" y="4386123"/>
                </a:cubicBezTo>
                <a:cubicBezTo>
                  <a:pt x="3869166" y="4393453"/>
                  <a:pt x="3813841" y="4394011"/>
                  <a:pt x="3759075" y="4387771"/>
                </a:cubicBezTo>
                <a:cubicBezTo>
                  <a:pt x="3703277" y="4383079"/>
                  <a:pt x="3647607" y="4375723"/>
                  <a:pt x="3591682" y="4373060"/>
                </a:cubicBezTo>
                <a:cubicBezTo>
                  <a:pt x="3349688" y="4359706"/>
                  <a:pt x="3107046" y="4363257"/>
                  <a:pt x="2865549" y="4383713"/>
                </a:cubicBezTo>
                <a:cubicBezTo>
                  <a:pt x="2661378" y="4401621"/>
                  <a:pt x="2456048" y="4402203"/>
                  <a:pt x="2251775" y="4385489"/>
                </a:cubicBezTo>
                <a:cubicBezTo>
                  <a:pt x="2200819" y="4381557"/>
                  <a:pt x="2149862" y="4371412"/>
                  <a:pt x="2098906" y="4378767"/>
                </a:cubicBezTo>
                <a:cubicBezTo>
                  <a:pt x="2025044" y="4387810"/>
                  <a:pt x="1950494" y="4390016"/>
                  <a:pt x="1876224" y="4385362"/>
                </a:cubicBezTo>
                <a:cubicBezTo>
                  <a:pt x="1700042" y="4378387"/>
                  <a:pt x="1523986" y="4369129"/>
                  <a:pt x="1347676" y="4371666"/>
                </a:cubicBezTo>
                <a:cubicBezTo>
                  <a:pt x="1064484" y="4375597"/>
                  <a:pt x="781420" y="4389673"/>
                  <a:pt x="498101" y="4379274"/>
                </a:cubicBezTo>
                <a:cubicBezTo>
                  <a:pt x="364340" y="4374328"/>
                  <a:pt x="230579" y="4369953"/>
                  <a:pt x="96817" y="4375137"/>
                </a:cubicBezTo>
                <a:lnTo>
                  <a:pt x="0" y="4381436"/>
                </a:lnTo>
                <a:lnTo>
                  <a:pt x="0" y="2050299"/>
                </a:lnTo>
                <a:close/>
              </a:path>
            </a:pathLst>
          </a:custGeom>
        </p:spPr>
      </p:pic>
      <p:sp>
        <p:nvSpPr>
          <p:cNvPr id="15" name="Rectangle 6">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56733" y="5463634"/>
            <a:ext cx="1371600" cy="27432"/>
          </a:xfrm>
          <a:custGeom>
            <a:avLst/>
            <a:gdLst>
              <a:gd name="connsiteX0" fmla="*/ 0 w 1371600"/>
              <a:gd name="connsiteY0" fmla="*/ 0 h 27432"/>
              <a:gd name="connsiteX1" fmla="*/ 713232 w 1371600"/>
              <a:gd name="connsiteY1" fmla="*/ 0 h 27432"/>
              <a:gd name="connsiteX2" fmla="*/ 1371600 w 1371600"/>
              <a:gd name="connsiteY2" fmla="*/ 0 h 27432"/>
              <a:gd name="connsiteX3" fmla="*/ 1371600 w 1371600"/>
              <a:gd name="connsiteY3" fmla="*/ 27432 h 27432"/>
              <a:gd name="connsiteX4" fmla="*/ 699516 w 1371600"/>
              <a:gd name="connsiteY4" fmla="*/ 27432 h 27432"/>
              <a:gd name="connsiteX5" fmla="*/ 0 w 1371600"/>
              <a:gd name="connsiteY5" fmla="*/ 27432 h 27432"/>
              <a:gd name="connsiteX6" fmla="*/ 0 w 1371600"/>
              <a:gd name="connsiteY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27432" fill="none" extrusionOk="0">
                <a:moveTo>
                  <a:pt x="0" y="0"/>
                </a:moveTo>
                <a:cubicBezTo>
                  <a:pt x="196943" y="-1146"/>
                  <a:pt x="408267" y="-21226"/>
                  <a:pt x="713232" y="0"/>
                </a:cubicBezTo>
                <a:cubicBezTo>
                  <a:pt x="1018197" y="21226"/>
                  <a:pt x="1176465" y="-24520"/>
                  <a:pt x="1371600" y="0"/>
                </a:cubicBezTo>
                <a:cubicBezTo>
                  <a:pt x="1372004" y="8629"/>
                  <a:pt x="1371042" y="13798"/>
                  <a:pt x="1371600" y="27432"/>
                </a:cubicBezTo>
                <a:cubicBezTo>
                  <a:pt x="1106086" y="14473"/>
                  <a:pt x="951335" y="17231"/>
                  <a:pt x="699516" y="27432"/>
                </a:cubicBezTo>
                <a:cubicBezTo>
                  <a:pt x="447697" y="37633"/>
                  <a:pt x="283433" y="6518"/>
                  <a:pt x="0" y="27432"/>
                </a:cubicBezTo>
                <a:cubicBezTo>
                  <a:pt x="-583" y="21140"/>
                  <a:pt x="532" y="8001"/>
                  <a:pt x="0" y="0"/>
                </a:cubicBezTo>
                <a:close/>
              </a:path>
              <a:path w="1371600" h="27432" stroke="0" extrusionOk="0">
                <a:moveTo>
                  <a:pt x="0" y="0"/>
                </a:moveTo>
                <a:cubicBezTo>
                  <a:pt x="220136" y="-18051"/>
                  <a:pt x="430173" y="10591"/>
                  <a:pt x="672084" y="0"/>
                </a:cubicBezTo>
                <a:cubicBezTo>
                  <a:pt x="913995" y="-10591"/>
                  <a:pt x="1164723" y="30754"/>
                  <a:pt x="1371600" y="0"/>
                </a:cubicBezTo>
                <a:cubicBezTo>
                  <a:pt x="1372182" y="10360"/>
                  <a:pt x="1371123" y="21444"/>
                  <a:pt x="1371600" y="27432"/>
                </a:cubicBezTo>
                <a:cubicBezTo>
                  <a:pt x="1072365" y="46142"/>
                  <a:pt x="961528" y="35455"/>
                  <a:pt x="685800" y="27432"/>
                </a:cubicBezTo>
                <a:cubicBezTo>
                  <a:pt x="410072" y="19409"/>
                  <a:pt x="276398" y="11099"/>
                  <a:pt x="0" y="27432"/>
                </a:cubicBezTo>
                <a:cubicBezTo>
                  <a:pt x="1155" y="18353"/>
                  <a:pt x="-485" y="9869"/>
                  <a:pt x="0" y="0"/>
                </a:cubicBezTo>
                <a:close/>
              </a:path>
            </a:pathLst>
          </a:custGeom>
          <a:solidFill>
            <a:srgbClr val="FBA419"/>
          </a:solidFill>
          <a:ln w="38100" cap="rnd">
            <a:solidFill>
              <a:srgbClr val="FBA41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50854E3-06BE-238A-A478-E9995CCDB27B}"/>
              </a:ext>
            </a:extLst>
          </p:cNvPr>
          <p:cNvSpPr txBox="1"/>
          <p:nvPr/>
        </p:nvSpPr>
        <p:spPr>
          <a:xfrm>
            <a:off x="4654294" y="3551275"/>
            <a:ext cx="6897626" cy="2625688"/>
          </a:xfrm>
          <a:prstGeom prst="rect">
            <a:avLst/>
          </a:prstGeom>
        </p:spPr>
        <p:txBody>
          <a:bodyPr vert="horz" lIns="91440" tIns="45720" rIns="91440" bIns="45720" rtlCol="0" anchor="ctr">
            <a:normAutofit fontScale="92500" lnSpcReduction="10000"/>
          </a:bodyPr>
          <a:lstStyle/>
          <a:p>
            <a:pPr>
              <a:spcAft>
                <a:spcPts val="600"/>
              </a:spcAft>
            </a:pPr>
            <a:endParaRPr lang="en-US" sz="700" dirty="0"/>
          </a:p>
          <a:p>
            <a:pPr marL="285750" indent="-228600">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Self-Awareness: Leaders at Koito Europe use self-awareness to understand their strengths and areas for improvement, enhancing decision-making.</a:t>
            </a:r>
          </a:p>
          <a:p>
            <a:pPr marL="285750" indent="-228600">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Self-Regulation: Managing stress and maintaining composure during high-pressure situations, crucial for maintaining quality standards.</a:t>
            </a:r>
          </a:p>
          <a:p>
            <a:pPr marL="285750" indent="-228600">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Motivation: Encouraging a culture of excellence and continuous improvement.</a:t>
            </a:r>
          </a:p>
          <a:p>
            <a:pPr marL="285750" indent="-228600">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Empathy: Understanding employee concerns and fostering a supportive work environment.</a:t>
            </a:r>
          </a:p>
          <a:p>
            <a:pPr marL="285750" indent="-228600">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Social Skills: Building strong teams, resolving conflicts effectively, and maintaining open lines of communication.</a:t>
            </a:r>
          </a:p>
        </p:txBody>
      </p:sp>
      <p:sp>
        <p:nvSpPr>
          <p:cNvPr id="3" name="TextBox 2">
            <a:extLst>
              <a:ext uri="{FF2B5EF4-FFF2-40B4-BE49-F238E27FC236}">
                <a16:creationId xmlns:a16="http://schemas.microsoft.com/office/drawing/2014/main" id="{AEC4FCC2-EF45-F026-1B0F-F3E52202A613}"/>
              </a:ext>
            </a:extLst>
          </p:cNvPr>
          <p:cNvSpPr txBox="1"/>
          <p:nvPr/>
        </p:nvSpPr>
        <p:spPr>
          <a:xfrm>
            <a:off x="765048" y="3784977"/>
            <a:ext cx="2798722" cy="1754326"/>
          </a:xfrm>
          <a:prstGeom prst="rect">
            <a:avLst/>
          </a:prstGeom>
          <a:noFill/>
        </p:spPr>
        <p:txBody>
          <a:bodyPr wrap="square" rtlCol="0">
            <a:spAutoFit/>
          </a:bodyPr>
          <a:lstStyle/>
          <a:p>
            <a:r>
              <a:rPr lang="en-GB" sz="3600" dirty="0"/>
              <a:t>Application of Goleman’s EI Model at Koito Europe</a:t>
            </a:r>
          </a:p>
        </p:txBody>
      </p:sp>
    </p:spTree>
    <p:extLst>
      <p:ext uri="{BB962C8B-B14F-4D97-AF65-F5344CB8AC3E}">
        <p14:creationId xmlns:p14="http://schemas.microsoft.com/office/powerpoint/2010/main" val="542061407"/>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7" name="Rectangle 16">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in a lotus position with many hands&#10;&#10;Description automatically generated">
            <a:extLst>
              <a:ext uri="{FF2B5EF4-FFF2-40B4-BE49-F238E27FC236}">
                <a16:creationId xmlns:a16="http://schemas.microsoft.com/office/drawing/2014/main" id="{39E1832D-E709-4EAB-8756-EE2853C156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73011"/>
            <a:ext cx="5610647" cy="3745107"/>
          </a:xfrm>
          <a:prstGeom prst="rect">
            <a:avLst/>
          </a:prstGeom>
        </p:spPr>
      </p:pic>
      <p:sp>
        <p:nvSpPr>
          <p:cNvPr id="2" name="TextBox 1">
            <a:extLst>
              <a:ext uri="{FF2B5EF4-FFF2-40B4-BE49-F238E27FC236}">
                <a16:creationId xmlns:a16="http://schemas.microsoft.com/office/drawing/2014/main" id="{86F18D20-DA6E-A931-FC70-EEBC635D722D}"/>
              </a:ext>
            </a:extLst>
          </p:cNvPr>
          <p:cNvSpPr txBox="1"/>
          <p:nvPr/>
        </p:nvSpPr>
        <p:spPr>
          <a:xfrm>
            <a:off x="4654295" y="155865"/>
            <a:ext cx="6894576" cy="3096490"/>
          </a:xfrm>
          <a:prstGeom prst="rect">
            <a:avLst/>
          </a:prstGeom>
        </p:spPr>
        <p:txBody>
          <a:bodyPr vert="horz" lIns="91440" tIns="45720" rIns="91440" bIns="45720" rtlCol="0" anchor="ctr">
            <a:normAutofit lnSpcReduction="10000"/>
          </a:bodyPr>
          <a:lstStyle/>
          <a:p>
            <a:pPr algn="ctr">
              <a:spcAft>
                <a:spcPts val="600"/>
              </a:spcAft>
            </a:pPr>
            <a:r>
              <a:rPr lang="en-US" sz="3600" dirty="0"/>
              <a:t>Conclusion</a:t>
            </a:r>
          </a:p>
          <a:p>
            <a:pPr algn="just">
              <a:spcAft>
                <a:spcPts val="600"/>
              </a:spcAft>
            </a:pPr>
            <a:r>
              <a:rPr lang="en-US" sz="2000" dirty="0">
                <a:latin typeface="Arial" panose="020B0604020202020204" pitchFamily="34" charset="0"/>
                <a:cs typeface="Arial" panose="020B0604020202020204" pitchFamily="34" charset="0"/>
              </a:rPr>
              <a:t>Emotional Intelligence (EI) is about understanding and managing emotions effectively, both in oneself and in others. It is very useful in leadership as it helps in achieving better team sequence.. We have examined Goleman's model and highlights the five key components of EI: self-awareness, self-regulation, motivation, empathy, and social skills. Understanding and leveraging these components are crucial for effective leadership and personal development.</a:t>
            </a:r>
          </a:p>
        </p:txBody>
      </p:sp>
      <mc:AlternateContent xmlns:mc="http://schemas.openxmlformats.org/markup-compatibility/2006">
        <mc:Choice xmlns:p14="http://schemas.microsoft.com/office/powerpoint/2010/main" Requires="p14">
          <p:contentPart p14:bwMode="auto" r:id="rId3">
            <p14:nvContentPartPr>
              <p14:cNvPr id="18" name="Ink 17">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18" name="Ink 17">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sp>
        <p:nvSpPr>
          <p:cNvPr id="15" name="Rectangle 14">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704088"/>
            <a:ext cx="18288" cy="1316736"/>
          </a:xfrm>
          <a:custGeom>
            <a:avLst/>
            <a:gdLst>
              <a:gd name="connsiteX0" fmla="*/ 0 w 18288"/>
              <a:gd name="connsiteY0" fmla="*/ 0 h 1316736"/>
              <a:gd name="connsiteX1" fmla="*/ 18288 w 18288"/>
              <a:gd name="connsiteY1" fmla="*/ 0 h 1316736"/>
              <a:gd name="connsiteX2" fmla="*/ 18288 w 18288"/>
              <a:gd name="connsiteY2" fmla="*/ 632033 h 1316736"/>
              <a:gd name="connsiteX3" fmla="*/ 18288 w 18288"/>
              <a:gd name="connsiteY3" fmla="*/ 1316736 h 1316736"/>
              <a:gd name="connsiteX4" fmla="*/ 0 w 18288"/>
              <a:gd name="connsiteY4" fmla="*/ 1316736 h 1316736"/>
              <a:gd name="connsiteX5" fmla="*/ 0 w 18288"/>
              <a:gd name="connsiteY5" fmla="*/ 671535 h 1316736"/>
              <a:gd name="connsiteX6" fmla="*/ 0 w 18288"/>
              <a:gd name="connsiteY6" fmla="*/ 0 h 1316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288" h="1316736" fill="none" extrusionOk="0">
                <a:moveTo>
                  <a:pt x="0" y="0"/>
                </a:moveTo>
                <a:cubicBezTo>
                  <a:pt x="5414" y="683"/>
                  <a:pt x="12510" y="720"/>
                  <a:pt x="18288" y="0"/>
                </a:cubicBezTo>
                <a:cubicBezTo>
                  <a:pt x="11385" y="276484"/>
                  <a:pt x="47354" y="495364"/>
                  <a:pt x="18288" y="632033"/>
                </a:cubicBezTo>
                <a:cubicBezTo>
                  <a:pt x="-10778" y="768702"/>
                  <a:pt x="26786" y="1005085"/>
                  <a:pt x="18288" y="1316736"/>
                </a:cubicBezTo>
                <a:cubicBezTo>
                  <a:pt x="9577" y="1315893"/>
                  <a:pt x="6900" y="1316365"/>
                  <a:pt x="0" y="1316736"/>
                </a:cubicBezTo>
                <a:cubicBezTo>
                  <a:pt x="-29997" y="1144491"/>
                  <a:pt x="20055" y="926108"/>
                  <a:pt x="0" y="671535"/>
                </a:cubicBezTo>
                <a:cubicBezTo>
                  <a:pt x="-20055" y="416962"/>
                  <a:pt x="15787" y="211813"/>
                  <a:pt x="0" y="0"/>
                </a:cubicBezTo>
                <a:close/>
              </a:path>
              <a:path w="18288" h="1316736" stroke="0" extrusionOk="0">
                <a:moveTo>
                  <a:pt x="0" y="0"/>
                </a:moveTo>
                <a:cubicBezTo>
                  <a:pt x="5341" y="9"/>
                  <a:pt x="11148" y="-611"/>
                  <a:pt x="18288" y="0"/>
                </a:cubicBezTo>
                <a:cubicBezTo>
                  <a:pt x="-6741" y="195124"/>
                  <a:pt x="36996" y="409062"/>
                  <a:pt x="18288" y="618866"/>
                </a:cubicBezTo>
                <a:cubicBezTo>
                  <a:pt x="-420" y="828670"/>
                  <a:pt x="28345" y="1144651"/>
                  <a:pt x="18288" y="1316736"/>
                </a:cubicBezTo>
                <a:cubicBezTo>
                  <a:pt x="10476" y="1317615"/>
                  <a:pt x="8805" y="1316987"/>
                  <a:pt x="0" y="1316736"/>
                </a:cubicBezTo>
                <a:cubicBezTo>
                  <a:pt x="30302" y="1053606"/>
                  <a:pt x="-1997" y="890047"/>
                  <a:pt x="0" y="671535"/>
                </a:cubicBezTo>
                <a:cubicBezTo>
                  <a:pt x="1997" y="453023"/>
                  <a:pt x="-25538" y="322042"/>
                  <a:pt x="0" y="0"/>
                </a:cubicBezTo>
                <a:close/>
              </a:path>
            </a:pathLst>
          </a:custGeom>
          <a:solidFill>
            <a:srgbClr val="FFAC28"/>
          </a:solidFill>
          <a:ln w="34925">
            <a:solidFill>
              <a:srgbClr val="FFAC2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422807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11C917-3976-4EA2-524E-B22D9E8629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7870" y="1597841"/>
            <a:ext cx="5710406" cy="3558950"/>
          </a:xfrm>
          <a:prstGeom prst="rect">
            <a:avLst/>
          </a:prstGeom>
        </p:spPr>
      </p:pic>
    </p:spTree>
    <p:extLst>
      <p:ext uri="{BB962C8B-B14F-4D97-AF65-F5344CB8AC3E}">
        <p14:creationId xmlns:p14="http://schemas.microsoft.com/office/powerpoint/2010/main" val="2120424208"/>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alpha val="58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D33E6E-1B3D-B050-A5CD-221782D550A1}"/>
              </a:ext>
            </a:extLst>
          </p:cNvPr>
          <p:cNvSpPr txBox="1"/>
          <p:nvPr/>
        </p:nvSpPr>
        <p:spPr>
          <a:xfrm>
            <a:off x="1180214" y="1116419"/>
            <a:ext cx="9952074" cy="4401205"/>
          </a:xfrm>
          <a:prstGeom prst="rect">
            <a:avLst/>
          </a:prstGeom>
          <a:noFill/>
        </p:spPr>
        <p:txBody>
          <a:bodyPr wrap="square" rtlCol="0">
            <a:spAutoFit/>
          </a:bodyPr>
          <a:lstStyle/>
          <a:p>
            <a:r>
              <a:rPr lang="en-GB" sz="3200" dirty="0"/>
              <a:t>References </a:t>
            </a:r>
          </a:p>
          <a:p>
            <a:endParaRPr lang="en-GB" sz="3200" dirty="0"/>
          </a:p>
          <a:p>
            <a:r>
              <a:rPr lang="en-GB" sz="2000" dirty="0"/>
              <a:t>National Career College (2023) The importance of emotional intelligence in leadership, National Career College. Available at: </a:t>
            </a:r>
            <a:r>
              <a:rPr lang="en-GB" sz="2000" dirty="0">
                <a:hlinkClick r:id="rId2"/>
              </a:rPr>
              <a:t>https://nccusa.edu/blog/the-role-of-emotional-intelligence-in-leadership/</a:t>
            </a:r>
            <a:r>
              <a:rPr lang="en-GB" sz="2000" dirty="0"/>
              <a:t> (Accessed: 30 June 2024). </a:t>
            </a:r>
          </a:p>
          <a:p>
            <a:r>
              <a:rPr lang="en-GB" sz="2000" dirty="0"/>
              <a:t>Parmar, A. (2021) The five components of emotional intelligence, </a:t>
            </a:r>
            <a:r>
              <a:rPr lang="en-GB" sz="2000" dirty="0" err="1"/>
              <a:t>ThinkPsych</a:t>
            </a:r>
            <a:r>
              <a:rPr lang="en-GB" sz="2000" dirty="0"/>
              <a:t>. Available at: </a:t>
            </a:r>
            <a:r>
              <a:rPr lang="en-GB" sz="2000" dirty="0">
                <a:hlinkClick r:id="rId3"/>
              </a:rPr>
              <a:t>https://thinkpsych.com/blogs/posts/the-five-components-of-emotional-intelligence</a:t>
            </a:r>
            <a:r>
              <a:rPr lang="en-GB" sz="2000" dirty="0"/>
              <a:t> (Accessed: 30 June 2024). </a:t>
            </a:r>
          </a:p>
          <a:p>
            <a:r>
              <a:rPr lang="en-GB" sz="2000" dirty="0"/>
              <a:t>Leslie </a:t>
            </a:r>
            <a:r>
              <a:rPr lang="en-GB" sz="2000" dirty="0" err="1"/>
              <a:t>Riopel</a:t>
            </a:r>
            <a:r>
              <a:rPr lang="en-GB" sz="2000" dirty="0"/>
              <a:t>, MSc. (2024) Emotional intelligence frameworks, charts, Diagrams &amp; Graphs, PositivePsychology.com. Available at: </a:t>
            </a:r>
            <a:r>
              <a:rPr lang="en-GB" sz="2000" dirty="0">
                <a:hlinkClick r:id="rId4"/>
              </a:rPr>
              <a:t>https://positivepsychology.com/emotional-intelligence-frameworks/</a:t>
            </a:r>
            <a:r>
              <a:rPr lang="en-GB" sz="2000" dirty="0"/>
              <a:t> (Accessed: 30 June 2024). </a:t>
            </a:r>
          </a:p>
          <a:p>
            <a:r>
              <a:rPr lang="en-GB" sz="2000" dirty="0"/>
              <a:t>Goleman, D. (2024) Daniel Goleman. Available at: </a:t>
            </a:r>
            <a:r>
              <a:rPr lang="en-GB" sz="2000" dirty="0">
                <a:hlinkClick r:id="rId5"/>
              </a:rPr>
              <a:t>https://www.danielgoleman.info/</a:t>
            </a:r>
            <a:r>
              <a:rPr lang="en-GB" sz="2000" dirty="0"/>
              <a:t> (Accessed: 30 June 2024). </a:t>
            </a:r>
          </a:p>
          <a:p>
            <a:r>
              <a:rPr lang="en-GB" sz="2000" dirty="0"/>
              <a:t>News, C. (2023) Emotional intelligence: What it is and why it matters, Advance Institute of Business. Available at:  </a:t>
            </a:r>
            <a:r>
              <a:rPr lang="en-GB" sz="2000" dirty="0">
                <a:hlinkClick r:id="rId6"/>
              </a:rPr>
              <a:t>https://advanceinstitute.com.au/2023/08/03/emotional-intelligence-what-it-is-and-why-it-matters-2/</a:t>
            </a:r>
            <a:r>
              <a:rPr lang="en-GB" sz="2000" dirty="0"/>
              <a:t> (Accessed: 30 June 2024). </a:t>
            </a:r>
          </a:p>
          <a:p>
            <a:endParaRPr lang="en-GB" dirty="0"/>
          </a:p>
          <a:p>
            <a:endParaRPr lang="en-GB" dirty="0"/>
          </a:p>
        </p:txBody>
      </p:sp>
    </p:spTree>
    <p:extLst>
      <p:ext uri="{BB962C8B-B14F-4D97-AF65-F5344CB8AC3E}">
        <p14:creationId xmlns:p14="http://schemas.microsoft.com/office/powerpoint/2010/main" val="35106829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857</Words>
  <Application>Microsoft Office PowerPoint</Application>
  <PresentationFormat>Widescreen</PresentationFormat>
  <Paragraphs>71</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The Hand Bold</vt:lpstr>
      <vt:lpstr>The Serif Hand Black</vt:lpstr>
      <vt:lpstr>SketchyVTI</vt:lpstr>
      <vt:lpstr>The importance of Emotional Intelligence at the workplace</vt:lpstr>
      <vt:lpstr>PowerPoint Presentation</vt:lpstr>
      <vt:lpstr>PowerPoint Presentation</vt:lpstr>
      <vt:lpstr>PowerPoint Presentation</vt:lpstr>
      <vt:lpstr>PowerPoint Presentation</vt:lpstr>
      <vt:lpstr>PowerPoint Presentation</vt:lpstr>
      <vt:lpstr>Relevance of EI at Koito Europe</vt:lpstr>
      <vt:lpstr>Daniel Goleman’s EI Model</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vasilka sarandalieva</dc:creator>
  <cp:lastModifiedBy>vasilka sarandalieva</cp:lastModifiedBy>
  <cp:revision>1</cp:revision>
  <dcterms:created xsi:type="dcterms:W3CDTF">2024-06-29T11:23:54Z</dcterms:created>
  <dcterms:modified xsi:type="dcterms:W3CDTF">2024-07-04T22:32:21Z</dcterms:modified>
</cp:coreProperties>
</file>