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15"/>
  </p:notesMasterIdLst>
  <p:sldIdLst>
    <p:sldId id="256" r:id="rId2"/>
    <p:sldId id="257" r:id="rId3"/>
    <p:sldId id="258" r:id="rId4"/>
    <p:sldId id="259" r:id="rId5"/>
    <p:sldId id="260" r:id="rId6"/>
    <p:sldId id="261" r:id="rId7"/>
    <p:sldId id="262" r:id="rId8"/>
    <p:sldId id="263" r:id="rId9"/>
    <p:sldId id="265" r:id="rId10"/>
    <p:sldId id="264" r:id="rId11"/>
    <p:sldId id="267" r:id="rId12"/>
    <p:sldId id="268"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5065"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nam Dhrangadhariya" userId="82a36f43b9f732d4" providerId="LiveId" clId="{6F75E73E-04EB-4DC2-BE3E-23557A166EE1}"/>
    <pc:docChg chg="undo redo custSel addSld modSld sldOrd">
      <pc:chgData name="Jainam Dhrangadhariya" userId="82a36f43b9f732d4" providerId="LiveId" clId="{6F75E73E-04EB-4DC2-BE3E-23557A166EE1}" dt="2023-07-11T23:33:09.460" v="186" actId="1076"/>
      <pc:docMkLst>
        <pc:docMk/>
      </pc:docMkLst>
      <pc:sldChg chg="addSp modSp mod modTransition">
        <pc:chgData name="Jainam Dhrangadhariya" userId="82a36f43b9f732d4" providerId="LiveId" clId="{6F75E73E-04EB-4DC2-BE3E-23557A166EE1}" dt="2023-07-11T23:09:05.455" v="99" actId="1076"/>
        <pc:sldMkLst>
          <pc:docMk/>
          <pc:sldMk cId="1611080717" sldId="256"/>
        </pc:sldMkLst>
        <pc:spChg chg="mod">
          <ac:chgData name="Jainam Dhrangadhariya" userId="82a36f43b9f732d4" providerId="LiveId" clId="{6F75E73E-04EB-4DC2-BE3E-23557A166EE1}" dt="2023-07-11T22:13:13.171" v="57"/>
          <ac:spMkLst>
            <pc:docMk/>
            <pc:sldMk cId="1611080717" sldId="256"/>
            <ac:spMk id="4" creationId="{FDE9F634-F76F-3927-5402-0631002BAF22}"/>
          </ac:spMkLst>
        </pc:spChg>
        <pc:spChg chg="mod">
          <ac:chgData name="Jainam Dhrangadhariya" userId="82a36f43b9f732d4" providerId="LiveId" clId="{6F75E73E-04EB-4DC2-BE3E-23557A166EE1}" dt="2023-07-11T22:13:13.171" v="57"/>
          <ac:spMkLst>
            <pc:docMk/>
            <pc:sldMk cId="1611080717" sldId="256"/>
            <ac:spMk id="5" creationId="{A3306287-933F-6040-1CA5-4A775BFE8CC0}"/>
          </ac:spMkLst>
        </pc:spChg>
        <pc:spChg chg="add mod">
          <ac:chgData name="Jainam Dhrangadhariya" userId="82a36f43b9f732d4" providerId="LiveId" clId="{6F75E73E-04EB-4DC2-BE3E-23557A166EE1}" dt="2023-07-11T23:09:05.455" v="99" actId="1076"/>
          <ac:spMkLst>
            <pc:docMk/>
            <pc:sldMk cId="1611080717" sldId="256"/>
            <ac:spMk id="6" creationId="{7B734A75-A3D4-2762-FAFA-B4DBA4011983}"/>
          </ac:spMkLst>
        </pc:spChg>
      </pc:sldChg>
      <pc:sldChg chg="addSp modSp mod modTransition">
        <pc:chgData name="Jainam Dhrangadhariya" userId="82a36f43b9f732d4" providerId="LiveId" clId="{6F75E73E-04EB-4DC2-BE3E-23557A166EE1}" dt="2023-07-11T23:10:06.503" v="107" actId="1076"/>
        <pc:sldMkLst>
          <pc:docMk/>
          <pc:sldMk cId="1986701011" sldId="257"/>
        </pc:sldMkLst>
        <pc:spChg chg="add mod">
          <ac:chgData name="Jainam Dhrangadhariya" userId="82a36f43b9f732d4" providerId="LiveId" clId="{6F75E73E-04EB-4DC2-BE3E-23557A166EE1}" dt="2023-07-11T23:10:06.503" v="107" actId="1076"/>
          <ac:spMkLst>
            <pc:docMk/>
            <pc:sldMk cId="1986701011" sldId="257"/>
            <ac:spMk id="2" creationId="{A1D563A7-73FC-0B6C-2057-74F1722234B3}"/>
          </ac:spMkLst>
        </pc:spChg>
        <pc:spChg chg="mod">
          <ac:chgData name="Jainam Dhrangadhariya" userId="82a36f43b9f732d4" providerId="LiveId" clId="{6F75E73E-04EB-4DC2-BE3E-23557A166EE1}" dt="2023-07-11T22:13:40.639" v="61" actId="1076"/>
          <ac:spMkLst>
            <pc:docMk/>
            <pc:sldMk cId="1986701011" sldId="257"/>
            <ac:spMk id="9" creationId="{A1E90172-750C-DA7C-40EC-534F3B8D2395}"/>
          </ac:spMkLst>
        </pc:spChg>
        <pc:spChg chg="mod">
          <ac:chgData name="Jainam Dhrangadhariya" userId="82a36f43b9f732d4" providerId="LiveId" clId="{6F75E73E-04EB-4DC2-BE3E-23557A166EE1}" dt="2023-07-11T22:13:51.113" v="62" actId="1076"/>
          <ac:spMkLst>
            <pc:docMk/>
            <pc:sldMk cId="1986701011" sldId="257"/>
            <ac:spMk id="10" creationId="{A2AAB189-E11F-825E-28DF-14291AC738F1}"/>
          </ac:spMkLst>
        </pc:spChg>
        <pc:graphicFrameChg chg="mod">
          <ac:chgData name="Jainam Dhrangadhariya" userId="82a36f43b9f732d4" providerId="LiveId" clId="{6F75E73E-04EB-4DC2-BE3E-23557A166EE1}" dt="2023-07-11T22:13:32.259" v="60" actId="1076"/>
          <ac:graphicFrameMkLst>
            <pc:docMk/>
            <pc:sldMk cId="1986701011" sldId="257"/>
            <ac:graphicFrameMk id="8" creationId="{FC15DEC4-A91F-7600-4E20-D52329025FA1}"/>
          </ac:graphicFrameMkLst>
        </pc:graphicFrameChg>
      </pc:sldChg>
      <pc:sldChg chg="addSp modSp mod modTransition">
        <pc:chgData name="Jainam Dhrangadhariya" userId="82a36f43b9f732d4" providerId="LiveId" clId="{6F75E73E-04EB-4DC2-BE3E-23557A166EE1}" dt="2023-07-11T23:10:58.764" v="111" actId="255"/>
        <pc:sldMkLst>
          <pc:docMk/>
          <pc:sldMk cId="622883322" sldId="258"/>
        </pc:sldMkLst>
        <pc:spChg chg="add mod">
          <ac:chgData name="Jainam Dhrangadhariya" userId="82a36f43b9f732d4" providerId="LiveId" clId="{6F75E73E-04EB-4DC2-BE3E-23557A166EE1}" dt="2023-07-11T23:10:58.764" v="111" actId="255"/>
          <ac:spMkLst>
            <pc:docMk/>
            <pc:sldMk cId="622883322" sldId="258"/>
            <ac:spMk id="2" creationId="{AFB36A25-9D1C-B62E-4094-469BD45A06F4}"/>
          </ac:spMkLst>
        </pc:spChg>
        <pc:graphicFrameChg chg="mod">
          <ac:chgData name="Jainam Dhrangadhariya" userId="82a36f43b9f732d4" providerId="LiveId" clId="{6F75E73E-04EB-4DC2-BE3E-23557A166EE1}" dt="2023-07-11T22:14:04.792" v="63" actId="1076"/>
          <ac:graphicFrameMkLst>
            <pc:docMk/>
            <pc:sldMk cId="622883322" sldId="258"/>
            <ac:graphicFrameMk id="4" creationId="{1B1F7161-A2A2-AA02-7A85-7D8D2992498B}"/>
          </ac:graphicFrameMkLst>
        </pc:graphicFrameChg>
      </pc:sldChg>
      <pc:sldChg chg="addSp modSp mod modTransition modClrScheme chgLayout">
        <pc:chgData name="Jainam Dhrangadhariya" userId="82a36f43b9f732d4" providerId="LiveId" clId="{6F75E73E-04EB-4DC2-BE3E-23557A166EE1}" dt="2023-07-11T23:11:52.595" v="117" actId="1076"/>
        <pc:sldMkLst>
          <pc:docMk/>
          <pc:sldMk cId="2352283916" sldId="259"/>
        </pc:sldMkLst>
        <pc:spChg chg="mod ord">
          <ac:chgData name="Jainam Dhrangadhariya" userId="82a36f43b9f732d4" providerId="LiveId" clId="{6F75E73E-04EB-4DC2-BE3E-23557A166EE1}" dt="2023-07-11T22:14:59.467" v="70" actId="1076"/>
          <ac:spMkLst>
            <pc:docMk/>
            <pc:sldMk cId="2352283916" sldId="259"/>
            <ac:spMk id="2" creationId="{2D78C169-714B-7591-4643-F0BA02D530C0}"/>
          </ac:spMkLst>
        </pc:spChg>
        <pc:spChg chg="add mod">
          <ac:chgData name="Jainam Dhrangadhariya" userId="82a36f43b9f732d4" providerId="LiveId" clId="{6F75E73E-04EB-4DC2-BE3E-23557A166EE1}" dt="2023-07-11T23:11:52.595" v="117" actId="1076"/>
          <ac:spMkLst>
            <pc:docMk/>
            <pc:sldMk cId="2352283916" sldId="259"/>
            <ac:spMk id="3" creationId="{654F54A5-9753-5EF6-D53C-38465DB0C9F0}"/>
          </ac:spMkLst>
        </pc:spChg>
        <pc:spChg chg="mod ord">
          <ac:chgData name="Jainam Dhrangadhariya" userId="82a36f43b9f732d4" providerId="LiveId" clId="{6F75E73E-04EB-4DC2-BE3E-23557A166EE1}" dt="2023-07-11T22:15:16.789" v="76" actId="1076"/>
          <ac:spMkLst>
            <pc:docMk/>
            <pc:sldMk cId="2352283916" sldId="259"/>
            <ac:spMk id="4" creationId="{D388A80F-E076-4A8A-4E17-34BD20E261F8}"/>
          </ac:spMkLst>
        </pc:spChg>
        <pc:picChg chg="mod ord">
          <ac:chgData name="Jainam Dhrangadhariya" userId="82a36f43b9f732d4" providerId="LiveId" clId="{6F75E73E-04EB-4DC2-BE3E-23557A166EE1}" dt="2023-07-11T22:14:53.524" v="69" actId="1076"/>
          <ac:picMkLst>
            <pc:docMk/>
            <pc:sldMk cId="2352283916" sldId="259"/>
            <ac:picMk id="6" creationId="{81F7D3B7-98B0-E074-E5F5-B87E13DAA6DC}"/>
          </ac:picMkLst>
        </pc:picChg>
      </pc:sldChg>
      <pc:sldChg chg="addSp modSp mod modTransition modClrScheme chgLayout">
        <pc:chgData name="Jainam Dhrangadhariya" userId="82a36f43b9f732d4" providerId="LiveId" clId="{6F75E73E-04EB-4DC2-BE3E-23557A166EE1}" dt="2023-07-11T23:13:03.584" v="124" actId="1076"/>
        <pc:sldMkLst>
          <pc:docMk/>
          <pc:sldMk cId="2103632137" sldId="260"/>
        </pc:sldMkLst>
        <pc:spChg chg="mod ord">
          <ac:chgData name="Jainam Dhrangadhariya" userId="82a36f43b9f732d4" providerId="LiveId" clId="{6F75E73E-04EB-4DC2-BE3E-23557A166EE1}" dt="2023-07-11T22:16:38.341" v="84" actId="1076"/>
          <ac:spMkLst>
            <pc:docMk/>
            <pc:sldMk cId="2103632137" sldId="260"/>
            <ac:spMk id="2" creationId="{2D78C169-714B-7591-4643-F0BA02D530C0}"/>
          </ac:spMkLst>
        </pc:spChg>
        <pc:spChg chg="add mod">
          <ac:chgData name="Jainam Dhrangadhariya" userId="82a36f43b9f732d4" providerId="LiveId" clId="{6F75E73E-04EB-4DC2-BE3E-23557A166EE1}" dt="2023-07-11T23:13:03.584" v="124" actId="1076"/>
          <ac:spMkLst>
            <pc:docMk/>
            <pc:sldMk cId="2103632137" sldId="260"/>
            <ac:spMk id="3" creationId="{409A927E-72F8-ACC2-4913-026B6777B900}"/>
          </ac:spMkLst>
        </pc:spChg>
        <pc:spChg chg="mod ord">
          <ac:chgData name="Jainam Dhrangadhariya" userId="82a36f43b9f732d4" providerId="LiveId" clId="{6F75E73E-04EB-4DC2-BE3E-23557A166EE1}" dt="2023-07-11T22:16:43.673" v="85" actId="1076"/>
          <ac:spMkLst>
            <pc:docMk/>
            <pc:sldMk cId="2103632137" sldId="260"/>
            <ac:spMk id="4" creationId="{D388A80F-E076-4A8A-4E17-34BD20E261F8}"/>
          </ac:spMkLst>
        </pc:spChg>
        <pc:picChg chg="mod ord">
          <ac:chgData name="Jainam Dhrangadhariya" userId="82a36f43b9f732d4" providerId="LiveId" clId="{6F75E73E-04EB-4DC2-BE3E-23557A166EE1}" dt="2023-07-11T22:16:48.506" v="86" actId="1076"/>
          <ac:picMkLst>
            <pc:docMk/>
            <pc:sldMk cId="2103632137" sldId="260"/>
            <ac:picMk id="8" creationId="{C2A51A46-4A82-B512-59CF-98C0BC01EE7A}"/>
          </ac:picMkLst>
        </pc:picChg>
      </pc:sldChg>
      <pc:sldChg chg="addSp modSp mod modTransition">
        <pc:chgData name="Jainam Dhrangadhariya" userId="82a36f43b9f732d4" providerId="LiveId" clId="{6F75E73E-04EB-4DC2-BE3E-23557A166EE1}" dt="2023-07-11T23:14:11.415" v="130" actId="1076"/>
        <pc:sldMkLst>
          <pc:docMk/>
          <pc:sldMk cId="3583848006" sldId="261"/>
        </pc:sldMkLst>
        <pc:spChg chg="mod">
          <ac:chgData name="Jainam Dhrangadhariya" userId="82a36f43b9f732d4" providerId="LiveId" clId="{6F75E73E-04EB-4DC2-BE3E-23557A166EE1}" dt="2023-07-11T22:15:36.657" v="77" actId="1076"/>
          <ac:spMkLst>
            <pc:docMk/>
            <pc:sldMk cId="3583848006" sldId="261"/>
            <ac:spMk id="2" creationId="{B13DE99C-8EBC-E5E1-9758-AC256EA4D419}"/>
          </ac:spMkLst>
        </pc:spChg>
        <pc:spChg chg="mod">
          <ac:chgData name="Jainam Dhrangadhariya" userId="82a36f43b9f732d4" providerId="LiveId" clId="{6F75E73E-04EB-4DC2-BE3E-23557A166EE1}" dt="2023-07-11T22:13:13.171" v="57"/>
          <ac:spMkLst>
            <pc:docMk/>
            <pc:sldMk cId="3583848006" sldId="261"/>
            <ac:spMk id="3" creationId="{CD2F83B0-7BEB-CE32-080D-7DA7AC3D45B4}"/>
          </ac:spMkLst>
        </pc:spChg>
        <pc:spChg chg="mod">
          <ac:chgData name="Jainam Dhrangadhariya" userId="82a36f43b9f732d4" providerId="LiveId" clId="{6F75E73E-04EB-4DC2-BE3E-23557A166EE1}" dt="2023-07-11T22:13:13.171" v="57"/>
          <ac:spMkLst>
            <pc:docMk/>
            <pc:sldMk cId="3583848006" sldId="261"/>
            <ac:spMk id="4" creationId="{03F6EC41-8839-4BE0-83FD-A8C98FE2065D}"/>
          </ac:spMkLst>
        </pc:spChg>
        <pc:spChg chg="add mod">
          <ac:chgData name="Jainam Dhrangadhariya" userId="82a36f43b9f732d4" providerId="LiveId" clId="{6F75E73E-04EB-4DC2-BE3E-23557A166EE1}" dt="2023-07-11T23:14:11.415" v="130" actId="1076"/>
          <ac:spMkLst>
            <pc:docMk/>
            <pc:sldMk cId="3583848006" sldId="261"/>
            <ac:spMk id="5" creationId="{AF83DAF5-F8A8-28C2-4835-18299D57B58C}"/>
          </ac:spMkLst>
        </pc:spChg>
      </pc:sldChg>
      <pc:sldChg chg="addSp modSp mod modTransition modClrScheme chgLayout">
        <pc:chgData name="Jainam Dhrangadhariya" userId="82a36f43b9f732d4" providerId="LiveId" clId="{6F75E73E-04EB-4DC2-BE3E-23557A166EE1}" dt="2023-07-11T23:15:07.075" v="137" actId="14100"/>
        <pc:sldMkLst>
          <pc:docMk/>
          <pc:sldMk cId="4126506284" sldId="262"/>
        </pc:sldMkLst>
        <pc:spChg chg="add mod">
          <ac:chgData name="Jainam Dhrangadhariya" userId="82a36f43b9f732d4" providerId="LiveId" clId="{6F75E73E-04EB-4DC2-BE3E-23557A166EE1}" dt="2023-07-11T23:15:07.075" v="137" actId="14100"/>
          <ac:spMkLst>
            <pc:docMk/>
            <pc:sldMk cId="4126506284" sldId="262"/>
            <ac:spMk id="2" creationId="{E0C2087B-1F39-705C-F935-90816F0A41CA}"/>
          </ac:spMkLst>
        </pc:spChg>
        <pc:spChg chg="mod ord">
          <ac:chgData name="Jainam Dhrangadhariya" userId="82a36f43b9f732d4" providerId="LiveId" clId="{6F75E73E-04EB-4DC2-BE3E-23557A166EE1}" dt="2023-07-11T22:16:10.392" v="82" actId="1076"/>
          <ac:spMkLst>
            <pc:docMk/>
            <pc:sldMk cId="4126506284" sldId="262"/>
            <ac:spMk id="5" creationId="{8B8F2081-653D-BEC0-60EE-8C26B94F947D}"/>
          </ac:spMkLst>
        </pc:spChg>
        <pc:spChg chg="mod ord">
          <ac:chgData name="Jainam Dhrangadhariya" userId="82a36f43b9f732d4" providerId="LiveId" clId="{6F75E73E-04EB-4DC2-BE3E-23557A166EE1}" dt="2023-07-11T22:16:03.638" v="81" actId="1076"/>
          <ac:spMkLst>
            <pc:docMk/>
            <pc:sldMk cId="4126506284" sldId="262"/>
            <ac:spMk id="7" creationId="{5AC92FB0-95E2-96AD-1C37-D5A2CFA68632}"/>
          </ac:spMkLst>
        </pc:spChg>
        <pc:picChg chg="mod ord">
          <ac:chgData name="Jainam Dhrangadhariya" userId="82a36f43b9f732d4" providerId="LiveId" clId="{6F75E73E-04EB-4DC2-BE3E-23557A166EE1}" dt="2023-07-11T22:15:55.205" v="79" actId="1076"/>
          <ac:picMkLst>
            <pc:docMk/>
            <pc:sldMk cId="4126506284" sldId="262"/>
            <ac:picMk id="8" creationId="{D1C446B4-C0AF-C30D-8EB3-28C265B8FF58}"/>
          </ac:picMkLst>
        </pc:picChg>
      </pc:sldChg>
      <pc:sldChg chg="addSp modSp mod modTransition modClrScheme chgLayout">
        <pc:chgData name="Jainam Dhrangadhariya" userId="82a36f43b9f732d4" providerId="LiveId" clId="{6F75E73E-04EB-4DC2-BE3E-23557A166EE1}" dt="2023-07-11T23:16:20.611" v="144" actId="14100"/>
        <pc:sldMkLst>
          <pc:docMk/>
          <pc:sldMk cId="2522964577" sldId="263"/>
        </pc:sldMkLst>
        <pc:spChg chg="add mod">
          <ac:chgData name="Jainam Dhrangadhariya" userId="82a36f43b9f732d4" providerId="LiveId" clId="{6F75E73E-04EB-4DC2-BE3E-23557A166EE1}" dt="2023-07-11T23:16:20.611" v="144" actId="14100"/>
          <ac:spMkLst>
            <pc:docMk/>
            <pc:sldMk cId="2522964577" sldId="263"/>
            <ac:spMk id="2" creationId="{0C2E6792-3EF3-2DD8-F42A-9140B2C9B681}"/>
          </ac:spMkLst>
        </pc:spChg>
        <pc:spChg chg="mod ord">
          <ac:chgData name="Jainam Dhrangadhariya" userId="82a36f43b9f732d4" providerId="LiveId" clId="{6F75E73E-04EB-4DC2-BE3E-23557A166EE1}" dt="2023-07-11T22:17:18.195" v="93" actId="1076"/>
          <ac:spMkLst>
            <pc:docMk/>
            <pc:sldMk cId="2522964577" sldId="263"/>
            <ac:spMk id="5" creationId="{8B8F2081-653D-BEC0-60EE-8C26B94F947D}"/>
          </ac:spMkLst>
        </pc:spChg>
        <pc:spChg chg="mod ord">
          <ac:chgData name="Jainam Dhrangadhariya" userId="82a36f43b9f732d4" providerId="LiveId" clId="{6F75E73E-04EB-4DC2-BE3E-23557A166EE1}" dt="2023-07-11T22:17:29.422" v="95" actId="1076"/>
          <ac:spMkLst>
            <pc:docMk/>
            <pc:sldMk cId="2522964577" sldId="263"/>
            <ac:spMk id="7" creationId="{5AC92FB0-95E2-96AD-1C37-D5A2CFA68632}"/>
          </ac:spMkLst>
        </pc:spChg>
        <pc:picChg chg="mod ord">
          <ac:chgData name="Jainam Dhrangadhariya" userId="82a36f43b9f732d4" providerId="LiveId" clId="{6F75E73E-04EB-4DC2-BE3E-23557A166EE1}" dt="2023-07-11T22:17:33.531" v="96" actId="1076"/>
          <ac:picMkLst>
            <pc:docMk/>
            <pc:sldMk cId="2522964577" sldId="263"/>
            <ac:picMk id="4" creationId="{E582DEE5-77AB-0CF7-9181-305B500FFC94}"/>
          </ac:picMkLst>
        </pc:picChg>
      </pc:sldChg>
      <pc:sldChg chg="addSp modSp mod modTransition">
        <pc:chgData name="Jainam Dhrangadhariya" userId="82a36f43b9f732d4" providerId="LiveId" clId="{6F75E73E-04EB-4DC2-BE3E-23557A166EE1}" dt="2023-07-11T23:17:38.446" v="150" actId="14100"/>
        <pc:sldMkLst>
          <pc:docMk/>
          <pc:sldMk cId="4139096166" sldId="264"/>
        </pc:sldMkLst>
        <pc:spChg chg="add mod">
          <ac:chgData name="Jainam Dhrangadhariya" userId="82a36f43b9f732d4" providerId="LiveId" clId="{6F75E73E-04EB-4DC2-BE3E-23557A166EE1}" dt="2023-07-11T23:17:38.446" v="150" actId="14100"/>
          <ac:spMkLst>
            <pc:docMk/>
            <pc:sldMk cId="4139096166" sldId="264"/>
            <ac:spMk id="2" creationId="{0B01707C-5E7D-F225-840D-F2D953AF229A}"/>
          </ac:spMkLst>
        </pc:spChg>
        <pc:spChg chg="mod">
          <ac:chgData name="Jainam Dhrangadhariya" userId="82a36f43b9f732d4" providerId="LiveId" clId="{6F75E73E-04EB-4DC2-BE3E-23557A166EE1}" dt="2023-07-11T22:17:46.372" v="97" actId="1076"/>
          <ac:spMkLst>
            <pc:docMk/>
            <pc:sldMk cId="4139096166" sldId="264"/>
            <ac:spMk id="5" creationId="{8B8F2081-653D-BEC0-60EE-8C26B94F947D}"/>
          </ac:spMkLst>
        </pc:spChg>
        <pc:graphicFrameChg chg="mod">
          <ac:chgData name="Jainam Dhrangadhariya" userId="82a36f43b9f732d4" providerId="LiveId" clId="{6F75E73E-04EB-4DC2-BE3E-23557A166EE1}" dt="2023-07-11T22:17:50.606" v="98" actId="1076"/>
          <ac:graphicFrameMkLst>
            <pc:docMk/>
            <pc:sldMk cId="4139096166" sldId="264"/>
            <ac:graphicFrameMk id="10" creationId="{FCBC83AD-CE1E-9925-A60E-11B0051E7D5E}"/>
          </ac:graphicFrameMkLst>
        </pc:graphicFrameChg>
      </pc:sldChg>
      <pc:sldChg chg="ord modTransition">
        <pc:chgData name="Jainam Dhrangadhariya" userId="82a36f43b9f732d4" providerId="LiveId" clId="{6F75E73E-04EB-4DC2-BE3E-23557A166EE1}" dt="2023-07-10T14:27:52.826" v="56"/>
        <pc:sldMkLst>
          <pc:docMk/>
          <pc:sldMk cId="209232086" sldId="265"/>
        </pc:sldMkLst>
      </pc:sldChg>
      <pc:sldChg chg="modTransition">
        <pc:chgData name="Jainam Dhrangadhariya" userId="82a36f43b9f732d4" providerId="LiveId" clId="{6F75E73E-04EB-4DC2-BE3E-23557A166EE1}" dt="2023-07-04T22:26:39.256" v="10"/>
        <pc:sldMkLst>
          <pc:docMk/>
          <pc:sldMk cId="261425855" sldId="266"/>
        </pc:sldMkLst>
      </pc:sldChg>
      <pc:sldChg chg="addSp modSp new mod">
        <pc:chgData name="Jainam Dhrangadhariya" userId="82a36f43b9f732d4" providerId="LiveId" clId="{6F75E73E-04EB-4DC2-BE3E-23557A166EE1}" dt="2023-07-11T23:33:09.460" v="186" actId="1076"/>
        <pc:sldMkLst>
          <pc:docMk/>
          <pc:sldMk cId="627307329" sldId="267"/>
        </pc:sldMkLst>
        <pc:spChg chg="add mod">
          <ac:chgData name="Jainam Dhrangadhariya" userId="82a36f43b9f732d4" providerId="LiveId" clId="{6F75E73E-04EB-4DC2-BE3E-23557A166EE1}" dt="2023-07-11T23:21:05.782" v="171" actId="122"/>
          <ac:spMkLst>
            <pc:docMk/>
            <pc:sldMk cId="627307329" sldId="267"/>
            <ac:spMk id="2" creationId="{432E4CC7-8FC4-1E5F-5A19-132D1B7C665F}"/>
          </ac:spMkLst>
        </pc:spChg>
        <pc:spChg chg="add mod">
          <ac:chgData name="Jainam Dhrangadhariya" userId="82a36f43b9f732d4" providerId="LiveId" clId="{6F75E73E-04EB-4DC2-BE3E-23557A166EE1}" dt="2023-07-11T23:33:09.460" v="186" actId="1076"/>
          <ac:spMkLst>
            <pc:docMk/>
            <pc:sldMk cId="627307329" sldId="267"/>
            <ac:spMk id="3" creationId="{142474C7-507F-8C0B-F668-9B9B9DC4695C}"/>
          </ac:spMkLst>
        </pc:spChg>
      </pc:sldChg>
      <pc:sldChg chg="addSp modSp new mod">
        <pc:chgData name="Jainam Dhrangadhariya" userId="82a36f43b9f732d4" providerId="LiveId" clId="{6F75E73E-04EB-4DC2-BE3E-23557A166EE1}" dt="2023-07-11T23:32:52.857" v="182" actId="1076"/>
        <pc:sldMkLst>
          <pc:docMk/>
          <pc:sldMk cId="1256983830" sldId="268"/>
        </pc:sldMkLst>
        <pc:spChg chg="add mod">
          <ac:chgData name="Jainam Dhrangadhariya" userId="82a36f43b9f732d4" providerId="LiveId" clId="{6F75E73E-04EB-4DC2-BE3E-23557A166EE1}" dt="2023-07-11T23:32:52.857" v="182" actId="1076"/>
          <ac:spMkLst>
            <pc:docMk/>
            <pc:sldMk cId="1256983830" sldId="268"/>
            <ac:spMk id="2" creationId="{52370B16-A5CF-BAA7-BD7B-ABB0EA52C00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3EB598-296E-48A4-80B6-20901F0A7932}"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IN"/>
        </a:p>
      </dgm:t>
    </dgm:pt>
    <dgm:pt modelId="{DC8AA82D-B9F8-42CA-9B48-8150319C120C}">
      <dgm:prSet phldrT="[Text]" custT="1"/>
      <dgm:spPr/>
      <dgm:t>
        <a:bodyPr/>
        <a:lstStyle/>
        <a:p>
          <a:pPr algn="ctr"/>
          <a:r>
            <a:rPr lang="en-IN" sz="2200" dirty="0"/>
            <a:t>CA, USA</a:t>
          </a:r>
        </a:p>
      </dgm:t>
    </dgm:pt>
    <dgm:pt modelId="{6D41DFD9-EFD0-4793-A329-AEAE97AB6F48}" type="parTrans" cxnId="{CD2E756E-2B08-43CC-B7D0-763B26526C40}">
      <dgm:prSet/>
      <dgm:spPr/>
      <dgm:t>
        <a:bodyPr/>
        <a:lstStyle/>
        <a:p>
          <a:endParaRPr lang="en-IN"/>
        </a:p>
      </dgm:t>
    </dgm:pt>
    <dgm:pt modelId="{40919D17-9FFD-45FF-8F30-510431EA1560}" type="sibTrans" cxnId="{CD2E756E-2B08-43CC-B7D0-763B26526C40}">
      <dgm:prSet/>
      <dgm:spPr/>
      <dgm:t>
        <a:bodyPr/>
        <a:lstStyle/>
        <a:p>
          <a:endParaRPr lang="en-IN"/>
        </a:p>
      </dgm:t>
    </dgm:pt>
    <dgm:pt modelId="{17836EAC-5551-4816-A74B-07D1C19BAE57}">
      <dgm:prSet phldrT="[Text]" phldr="1"/>
      <dgm:spPr/>
      <dgm:t>
        <a:bodyPr/>
        <a:lstStyle/>
        <a:p>
          <a:endParaRPr lang="en-IN" dirty="0"/>
        </a:p>
      </dgm:t>
    </dgm:pt>
    <dgm:pt modelId="{46976B36-58BF-4BF7-8918-6209A50E0E58}" type="parTrans" cxnId="{E7987DBE-5E85-4D06-A097-250C6DE287D3}">
      <dgm:prSet/>
      <dgm:spPr/>
      <dgm:t>
        <a:bodyPr/>
        <a:lstStyle/>
        <a:p>
          <a:endParaRPr lang="en-IN"/>
        </a:p>
      </dgm:t>
    </dgm:pt>
    <dgm:pt modelId="{097ABC0E-44A5-4B2B-BB5A-797D0656C104}" type="sibTrans" cxnId="{E7987DBE-5E85-4D06-A097-250C6DE287D3}">
      <dgm:prSet/>
      <dgm:spPr/>
      <dgm:t>
        <a:bodyPr/>
        <a:lstStyle/>
        <a:p>
          <a:endParaRPr lang="en-IN"/>
        </a:p>
      </dgm:t>
    </dgm:pt>
    <dgm:pt modelId="{2F072809-07FA-48DA-8BE4-1FF086102C26}">
      <dgm:prSet phldrT="[Text]" custT="1"/>
      <dgm:spPr/>
      <dgm:t>
        <a:bodyPr/>
        <a:lstStyle/>
        <a:p>
          <a:pPr algn="ctr"/>
          <a:r>
            <a:rPr lang="en-IN" sz="1800" dirty="0"/>
            <a:t>Number of</a:t>
          </a:r>
        </a:p>
        <a:p>
          <a:pPr algn="ctr"/>
          <a:r>
            <a:rPr lang="en-IN" sz="1800" dirty="0"/>
            <a:t>Employees </a:t>
          </a:r>
        </a:p>
        <a:p>
          <a:pPr algn="ctr"/>
          <a:r>
            <a:rPr lang="en-IN" sz="1800" dirty="0"/>
            <a:t>6,811</a:t>
          </a:r>
        </a:p>
      </dgm:t>
    </dgm:pt>
    <dgm:pt modelId="{2E36BAD4-4382-42C4-AE90-6DA182B2AB7E}" type="parTrans" cxnId="{6C97B141-E761-42C1-B348-10BB41763478}">
      <dgm:prSet/>
      <dgm:spPr/>
      <dgm:t>
        <a:bodyPr/>
        <a:lstStyle/>
        <a:p>
          <a:endParaRPr lang="en-IN"/>
        </a:p>
      </dgm:t>
    </dgm:pt>
    <dgm:pt modelId="{BC268C23-8D9C-455E-BAA3-0C30397770D1}" type="sibTrans" cxnId="{6C97B141-E761-42C1-B348-10BB41763478}">
      <dgm:prSet custT="1"/>
      <dgm:spPr/>
      <dgm:t>
        <a:bodyPr/>
        <a:lstStyle/>
        <a:p>
          <a:r>
            <a:rPr lang="en-IN" sz="2200" dirty="0"/>
            <a:t>Industry Leisure &amp; Arts</a:t>
          </a:r>
        </a:p>
      </dgm:t>
    </dgm:pt>
    <dgm:pt modelId="{68EB8E23-F348-4FEC-A4C5-53F12D7C0744}">
      <dgm:prSet phldrT="[Text]" custT="1"/>
      <dgm:spPr/>
      <dgm:t>
        <a:bodyPr/>
        <a:lstStyle/>
        <a:p>
          <a:pPr algn="ctr"/>
          <a:r>
            <a:rPr lang="en-IN" sz="2200" kern="1200" dirty="0">
              <a:solidFill>
                <a:prstClr val="white"/>
              </a:solidFill>
              <a:latin typeface="Calibri" panose="020F0502020204030204"/>
              <a:ea typeface="+mn-ea"/>
              <a:cs typeface="+mn-cs"/>
            </a:rPr>
            <a:t>Founded</a:t>
          </a:r>
          <a:r>
            <a:rPr lang="en-IN" sz="2200" kern="1200" dirty="0"/>
            <a:t> </a:t>
          </a:r>
          <a:endParaRPr lang="en-IN" sz="2200" kern="1200" dirty="0">
            <a:solidFill>
              <a:prstClr val="white"/>
            </a:solidFill>
            <a:latin typeface="Calibri" panose="020F0502020204030204"/>
            <a:ea typeface="+mn-ea"/>
            <a:cs typeface="+mn-cs"/>
          </a:endParaRPr>
        </a:p>
        <a:p>
          <a:pPr algn="ctr"/>
          <a:r>
            <a:rPr lang="en-IN" sz="2200" kern="1200" dirty="0">
              <a:solidFill>
                <a:prstClr val="white"/>
              </a:solidFill>
              <a:latin typeface="Calibri" panose="020F0502020204030204"/>
              <a:ea typeface="+mn-ea"/>
              <a:cs typeface="+mn-cs"/>
            </a:rPr>
            <a:t>in</a:t>
          </a:r>
          <a:r>
            <a:rPr lang="en-IN" sz="2200" kern="1200" dirty="0"/>
            <a:t> </a:t>
          </a:r>
          <a:r>
            <a:rPr lang="en-IN" sz="2200" kern="1200" dirty="0">
              <a:solidFill>
                <a:prstClr val="white"/>
              </a:solidFill>
              <a:latin typeface="Calibri" panose="020F0502020204030204"/>
              <a:ea typeface="+mn-ea"/>
              <a:cs typeface="+mn-cs"/>
            </a:rPr>
            <a:t>2008</a:t>
          </a:r>
        </a:p>
      </dgm:t>
    </dgm:pt>
    <dgm:pt modelId="{8BDEB4C1-B2B6-4FEB-A357-34AAFD46C591}" type="parTrans" cxnId="{77A76642-6F20-49DF-8D91-8E5D554E4F45}">
      <dgm:prSet/>
      <dgm:spPr/>
      <dgm:t>
        <a:bodyPr/>
        <a:lstStyle/>
        <a:p>
          <a:endParaRPr lang="en-IN"/>
        </a:p>
      </dgm:t>
    </dgm:pt>
    <dgm:pt modelId="{1F32B908-8298-44F5-8821-0133C4265B23}" type="sibTrans" cxnId="{77A76642-6F20-49DF-8D91-8E5D554E4F45}">
      <dgm:prSet/>
      <dgm:spPr/>
      <dgm:t>
        <a:bodyPr/>
        <a:lstStyle/>
        <a:p>
          <a:endParaRPr lang="en-IN"/>
        </a:p>
      </dgm:t>
    </dgm:pt>
    <dgm:pt modelId="{EC1CFD30-56C2-4953-99C7-E17DB7585241}">
      <dgm:prSet phldrT="[Text]"/>
      <dgm:spPr/>
      <dgm:t>
        <a:bodyPr/>
        <a:lstStyle/>
        <a:p>
          <a:r>
            <a:rPr lang="en-IN" dirty="0"/>
            <a:t>Net Income</a:t>
          </a:r>
        </a:p>
        <a:p>
          <a:r>
            <a:rPr lang="en-IN" dirty="0"/>
            <a:t>637.7 %</a:t>
          </a:r>
        </a:p>
        <a:p>
          <a:r>
            <a:rPr lang="en-IN" dirty="0"/>
            <a:t> </a:t>
          </a:r>
        </a:p>
      </dgm:t>
    </dgm:pt>
    <dgm:pt modelId="{F79BE629-8CAB-4616-ADBA-BB16C0B97DCB}" type="parTrans" cxnId="{D8167726-BDAC-40B2-9539-6F359807A87D}">
      <dgm:prSet/>
      <dgm:spPr/>
      <dgm:t>
        <a:bodyPr/>
        <a:lstStyle/>
        <a:p>
          <a:endParaRPr lang="en-IN"/>
        </a:p>
      </dgm:t>
    </dgm:pt>
    <dgm:pt modelId="{E0C9AAA4-5B4F-44A9-B709-DA5BB1C610FA}" type="sibTrans" cxnId="{D8167726-BDAC-40B2-9539-6F359807A87D}">
      <dgm:prSet custT="1"/>
      <dgm:spPr/>
      <dgm:t>
        <a:bodyPr/>
        <a:lstStyle/>
        <a:p>
          <a:r>
            <a:rPr lang="en-IN" sz="2100" dirty="0"/>
            <a:t>Revenue2022</a:t>
          </a:r>
        </a:p>
        <a:p>
          <a:r>
            <a:rPr lang="en-IN" sz="2100" dirty="0"/>
            <a:t>$8.4B</a:t>
          </a:r>
        </a:p>
      </dgm:t>
    </dgm:pt>
    <dgm:pt modelId="{DCF3E48D-AEA0-458F-9A78-CDC418C2CA16}" type="pres">
      <dgm:prSet presAssocID="{E33EB598-296E-48A4-80B6-20901F0A7932}" presName="Name0" presStyleCnt="0">
        <dgm:presLayoutVars>
          <dgm:chMax/>
          <dgm:chPref/>
          <dgm:dir/>
          <dgm:animLvl val="lvl"/>
        </dgm:presLayoutVars>
      </dgm:prSet>
      <dgm:spPr/>
    </dgm:pt>
    <dgm:pt modelId="{01802C68-C512-4596-86C4-ED9BAC502171}" type="pres">
      <dgm:prSet presAssocID="{DC8AA82D-B9F8-42CA-9B48-8150319C120C}" presName="composite" presStyleCnt="0"/>
      <dgm:spPr/>
    </dgm:pt>
    <dgm:pt modelId="{41A006FC-68DD-4A3D-8857-8D34B423D91B}" type="pres">
      <dgm:prSet presAssocID="{DC8AA82D-B9F8-42CA-9B48-8150319C120C}" presName="Parent1" presStyleLbl="node1" presStyleIdx="0" presStyleCnt="6">
        <dgm:presLayoutVars>
          <dgm:chMax val="1"/>
          <dgm:chPref val="1"/>
          <dgm:bulletEnabled val="1"/>
        </dgm:presLayoutVars>
      </dgm:prSet>
      <dgm:spPr/>
    </dgm:pt>
    <dgm:pt modelId="{8C4C1339-9C5C-4EB0-ABCE-351581DA8FFC}" type="pres">
      <dgm:prSet presAssocID="{DC8AA82D-B9F8-42CA-9B48-8150319C120C}" presName="Childtext1" presStyleLbl="revTx" presStyleIdx="0" presStyleCnt="3" custLinFactY="41467" custLinFactNeighborX="-42040" custLinFactNeighborY="100000">
        <dgm:presLayoutVars>
          <dgm:chMax val="0"/>
          <dgm:chPref val="0"/>
          <dgm:bulletEnabled val="1"/>
        </dgm:presLayoutVars>
      </dgm:prSet>
      <dgm:spPr/>
    </dgm:pt>
    <dgm:pt modelId="{38A2AB0D-62FB-4386-84C0-510B3F19956E}" type="pres">
      <dgm:prSet presAssocID="{DC8AA82D-B9F8-42CA-9B48-8150319C120C}" presName="BalanceSpacing" presStyleCnt="0"/>
      <dgm:spPr/>
    </dgm:pt>
    <dgm:pt modelId="{30A7F9E5-947D-4BC5-B183-7D629551FCD6}" type="pres">
      <dgm:prSet presAssocID="{DC8AA82D-B9F8-42CA-9B48-8150319C120C}" presName="BalanceSpacing1" presStyleCnt="0"/>
      <dgm:spPr/>
    </dgm:pt>
    <dgm:pt modelId="{4907BCF3-C3D4-4029-9F78-67C2DFC79CB7}" type="pres">
      <dgm:prSet presAssocID="{40919D17-9FFD-45FF-8F30-510431EA1560}" presName="Accent1Text" presStyleLbl="node1" presStyleIdx="1" presStyleCnt="6"/>
      <dgm:spPr/>
    </dgm:pt>
    <dgm:pt modelId="{C8971DE1-E502-408A-B031-BB1F8116525C}" type="pres">
      <dgm:prSet presAssocID="{40919D17-9FFD-45FF-8F30-510431EA1560}" presName="spaceBetweenRectangles" presStyleCnt="0"/>
      <dgm:spPr/>
    </dgm:pt>
    <dgm:pt modelId="{544C1E7C-B2CC-4627-9219-B9C0D1D488BA}" type="pres">
      <dgm:prSet presAssocID="{2F072809-07FA-48DA-8BE4-1FF086102C26}" presName="composite" presStyleCnt="0"/>
      <dgm:spPr/>
    </dgm:pt>
    <dgm:pt modelId="{212ADAAE-3637-4330-8F99-BEA4868A5384}" type="pres">
      <dgm:prSet presAssocID="{2F072809-07FA-48DA-8BE4-1FF086102C26}" presName="Parent1" presStyleLbl="node1" presStyleIdx="2" presStyleCnt="6" custScaleX="110736" custScaleY="106426" custLinFactNeighborY="1230">
        <dgm:presLayoutVars>
          <dgm:chMax val="1"/>
          <dgm:chPref val="1"/>
          <dgm:bulletEnabled val="1"/>
        </dgm:presLayoutVars>
      </dgm:prSet>
      <dgm:spPr/>
    </dgm:pt>
    <dgm:pt modelId="{C1705DF0-B1F7-4BEF-A59E-00AF0AC3A53A}" type="pres">
      <dgm:prSet presAssocID="{2F072809-07FA-48DA-8BE4-1FF086102C26}" presName="Childtext1" presStyleLbl="revTx" presStyleIdx="1" presStyleCnt="3" custLinFactY="-43229" custLinFactNeighborX="52247" custLinFactNeighborY="-100000">
        <dgm:presLayoutVars>
          <dgm:chMax val="0"/>
          <dgm:chPref val="0"/>
          <dgm:bulletEnabled val="1"/>
        </dgm:presLayoutVars>
      </dgm:prSet>
      <dgm:spPr/>
    </dgm:pt>
    <dgm:pt modelId="{7C5000FC-86C6-4879-8306-033056A9D6A4}" type="pres">
      <dgm:prSet presAssocID="{2F072809-07FA-48DA-8BE4-1FF086102C26}" presName="BalanceSpacing" presStyleCnt="0"/>
      <dgm:spPr/>
    </dgm:pt>
    <dgm:pt modelId="{CEA37317-814C-4D63-84E1-5504514A28E4}" type="pres">
      <dgm:prSet presAssocID="{2F072809-07FA-48DA-8BE4-1FF086102C26}" presName="BalanceSpacing1" presStyleCnt="0"/>
      <dgm:spPr/>
    </dgm:pt>
    <dgm:pt modelId="{8E12CEDD-1399-4E01-B41D-81287A8E4BE6}" type="pres">
      <dgm:prSet presAssocID="{BC268C23-8D9C-455E-BAA3-0C30397770D1}" presName="Accent1Text" presStyleLbl="node1" presStyleIdx="3" presStyleCnt="6" custScaleY="104018"/>
      <dgm:spPr/>
    </dgm:pt>
    <dgm:pt modelId="{E68748FE-362D-426D-A180-C4D2283982AF}" type="pres">
      <dgm:prSet presAssocID="{BC268C23-8D9C-455E-BAA3-0C30397770D1}" presName="spaceBetweenRectangles" presStyleCnt="0"/>
      <dgm:spPr/>
    </dgm:pt>
    <dgm:pt modelId="{2D3EC6D6-4D87-47D6-83C5-293B9C3E6191}" type="pres">
      <dgm:prSet presAssocID="{EC1CFD30-56C2-4953-99C7-E17DB7585241}" presName="composite" presStyleCnt="0"/>
      <dgm:spPr/>
    </dgm:pt>
    <dgm:pt modelId="{3212E89C-BBC3-4F92-9673-B4F34DD10C27}" type="pres">
      <dgm:prSet presAssocID="{EC1CFD30-56C2-4953-99C7-E17DB7585241}" presName="Parent1" presStyleLbl="node1" presStyleIdx="4" presStyleCnt="6">
        <dgm:presLayoutVars>
          <dgm:chMax val="1"/>
          <dgm:chPref val="1"/>
          <dgm:bulletEnabled val="1"/>
        </dgm:presLayoutVars>
      </dgm:prSet>
      <dgm:spPr/>
    </dgm:pt>
    <dgm:pt modelId="{0B469656-83E7-4C1F-B521-52429C3E755C}" type="pres">
      <dgm:prSet presAssocID="{EC1CFD30-56C2-4953-99C7-E17DB7585241}" presName="Childtext1" presStyleLbl="revTx" presStyleIdx="2" presStyleCnt="3" custLinFactX="-161180" custLinFactNeighborX="-200000" custLinFactNeighborY="18660">
        <dgm:presLayoutVars>
          <dgm:chMax val="0"/>
          <dgm:chPref val="0"/>
          <dgm:bulletEnabled val="1"/>
        </dgm:presLayoutVars>
      </dgm:prSet>
      <dgm:spPr/>
    </dgm:pt>
    <dgm:pt modelId="{11661EC6-57B1-45D5-A2E7-38B9928E2359}" type="pres">
      <dgm:prSet presAssocID="{EC1CFD30-56C2-4953-99C7-E17DB7585241}" presName="BalanceSpacing" presStyleCnt="0"/>
      <dgm:spPr/>
    </dgm:pt>
    <dgm:pt modelId="{54E2D0E6-E96E-440B-A83D-FC107F09338A}" type="pres">
      <dgm:prSet presAssocID="{EC1CFD30-56C2-4953-99C7-E17DB7585241}" presName="BalanceSpacing1" presStyleCnt="0"/>
      <dgm:spPr/>
    </dgm:pt>
    <dgm:pt modelId="{A64AA61C-EEB0-496C-BCCE-84FD720A62D2}" type="pres">
      <dgm:prSet presAssocID="{E0C9AAA4-5B4F-44A9-B709-DA5BB1C610FA}" presName="Accent1Text" presStyleLbl="node1" presStyleIdx="5" presStyleCnt="6"/>
      <dgm:spPr/>
    </dgm:pt>
  </dgm:ptLst>
  <dgm:cxnLst>
    <dgm:cxn modelId="{A9ED011E-E221-43BA-B9E7-A31D46BB4C80}" type="presOf" srcId="{BC268C23-8D9C-455E-BAA3-0C30397770D1}" destId="{8E12CEDD-1399-4E01-B41D-81287A8E4BE6}" srcOrd="0" destOrd="0" presId="urn:microsoft.com/office/officeart/2008/layout/AlternatingHexagons"/>
    <dgm:cxn modelId="{D8167726-BDAC-40B2-9539-6F359807A87D}" srcId="{E33EB598-296E-48A4-80B6-20901F0A7932}" destId="{EC1CFD30-56C2-4953-99C7-E17DB7585241}" srcOrd="2" destOrd="0" parTransId="{F79BE629-8CAB-4616-ADBA-BB16C0B97DCB}" sibTransId="{E0C9AAA4-5B4F-44A9-B709-DA5BB1C610FA}"/>
    <dgm:cxn modelId="{52BE5035-8009-4845-9CFD-8800912090EE}" type="presOf" srcId="{E33EB598-296E-48A4-80B6-20901F0A7932}" destId="{DCF3E48D-AEA0-458F-9A78-CDC418C2CA16}" srcOrd="0" destOrd="0" presId="urn:microsoft.com/office/officeart/2008/layout/AlternatingHexagons"/>
    <dgm:cxn modelId="{6C97B141-E761-42C1-B348-10BB41763478}" srcId="{E33EB598-296E-48A4-80B6-20901F0A7932}" destId="{2F072809-07FA-48DA-8BE4-1FF086102C26}" srcOrd="1" destOrd="0" parTransId="{2E36BAD4-4382-42C4-AE90-6DA182B2AB7E}" sibTransId="{BC268C23-8D9C-455E-BAA3-0C30397770D1}"/>
    <dgm:cxn modelId="{77A76642-6F20-49DF-8D91-8E5D554E4F45}" srcId="{2F072809-07FA-48DA-8BE4-1FF086102C26}" destId="{68EB8E23-F348-4FEC-A4C5-53F12D7C0744}" srcOrd="0" destOrd="0" parTransId="{8BDEB4C1-B2B6-4FEB-A357-34AAFD46C591}" sibTransId="{1F32B908-8298-44F5-8821-0133C4265B23}"/>
    <dgm:cxn modelId="{34E6D148-CFF3-45E3-9E97-78C0F8ABA69C}" type="presOf" srcId="{17836EAC-5551-4816-A74B-07D1C19BAE57}" destId="{8C4C1339-9C5C-4EB0-ABCE-351581DA8FFC}" srcOrd="0" destOrd="0" presId="urn:microsoft.com/office/officeart/2008/layout/AlternatingHexagons"/>
    <dgm:cxn modelId="{CD2E756E-2B08-43CC-B7D0-763B26526C40}" srcId="{E33EB598-296E-48A4-80B6-20901F0A7932}" destId="{DC8AA82D-B9F8-42CA-9B48-8150319C120C}" srcOrd="0" destOrd="0" parTransId="{6D41DFD9-EFD0-4793-A329-AEAE97AB6F48}" sibTransId="{40919D17-9FFD-45FF-8F30-510431EA1560}"/>
    <dgm:cxn modelId="{35FC456F-9334-4D95-B186-CDFACC0214F0}" type="presOf" srcId="{2F072809-07FA-48DA-8BE4-1FF086102C26}" destId="{212ADAAE-3637-4330-8F99-BEA4868A5384}" srcOrd="0" destOrd="0" presId="urn:microsoft.com/office/officeart/2008/layout/AlternatingHexagons"/>
    <dgm:cxn modelId="{9EA08E4F-7FDB-49C3-8BB1-30AF11AE2478}" type="presOf" srcId="{68EB8E23-F348-4FEC-A4C5-53F12D7C0744}" destId="{C1705DF0-B1F7-4BEF-A59E-00AF0AC3A53A}" srcOrd="0" destOrd="0" presId="urn:microsoft.com/office/officeart/2008/layout/AlternatingHexagons"/>
    <dgm:cxn modelId="{37EA1251-9F16-4405-9904-E2CC4A84845D}" type="presOf" srcId="{40919D17-9FFD-45FF-8F30-510431EA1560}" destId="{4907BCF3-C3D4-4029-9F78-67C2DFC79CB7}" srcOrd="0" destOrd="0" presId="urn:microsoft.com/office/officeart/2008/layout/AlternatingHexagons"/>
    <dgm:cxn modelId="{05FAF58F-17BE-4B39-9661-067D9720179A}" type="presOf" srcId="{DC8AA82D-B9F8-42CA-9B48-8150319C120C}" destId="{41A006FC-68DD-4A3D-8857-8D34B423D91B}" srcOrd="0" destOrd="0" presId="urn:microsoft.com/office/officeart/2008/layout/AlternatingHexagons"/>
    <dgm:cxn modelId="{B92611B1-2460-4EA5-8FFD-3713C221F04E}" type="presOf" srcId="{EC1CFD30-56C2-4953-99C7-E17DB7585241}" destId="{3212E89C-BBC3-4F92-9673-B4F34DD10C27}" srcOrd="0" destOrd="0" presId="urn:microsoft.com/office/officeart/2008/layout/AlternatingHexagons"/>
    <dgm:cxn modelId="{E7987DBE-5E85-4D06-A097-250C6DE287D3}" srcId="{DC8AA82D-B9F8-42CA-9B48-8150319C120C}" destId="{17836EAC-5551-4816-A74B-07D1C19BAE57}" srcOrd="0" destOrd="0" parTransId="{46976B36-58BF-4BF7-8918-6209A50E0E58}" sibTransId="{097ABC0E-44A5-4B2B-BB5A-797D0656C104}"/>
    <dgm:cxn modelId="{220F51CF-F84B-46FD-8EBD-EA681A94F084}" type="presOf" srcId="{E0C9AAA4-5B4F-44A9-B709-DA5BB1C610FA}" destId="{A64AA61C-EEB0-496C-BCCE-84FD720A62D2}" srcOrd="0" destOrd="0" presId="urn:microsoft.com/office/officeart/2008/layout/AlternatingHexagons"/>
    <dgm:cxn modelId="{A5C03CB1-EE24-4C0C-8372-0F05A56C97C3}" type="presParOf" srcId="{DCF3E48D-AEA0-458F-9A78-CDC418C2CA16}" destId="{01802C68-C512-4596-86C4-ED9BAC502171}" srcOrd="0" destOrd="0" presId="urn:microsoft.com/office/officeart/2008/layout/AlternatingHexagons"/>
    <dgm:cxn modelId="{A95AB3F6-5240-4C65-858C-36CADFE89429}" type="presParOf" srcId="{01802C68-C512-4596-86C4-ED9BAC502171}" destId="{41A006FC-68DD-4A3D-8857-8D34B423D91B}" srcOrd="0" destOrd="0" presId="urn:microsoft.com/office/officeart/2008/layout/AlternatingHexagons"/>
    <dgm:cxn modelId="{6B45E99C-0CAE-487F-8CB4-337FE9E1F4E8}" type="presParOf" srcId="{01802C68-C512-4596-86C4-ED9BAC502171}" destId="{8C4C1339-9C5C-4EB0-ABCE-351581DA8FFC}" srcOrd="1" destOrd="0" presId="urn:microsoft.com/office/officeart/2008/layout/AlternatingHexagons"/>
    <dgm:cxn modelId="{CB09228B-7B13-40F3-AB34-70105EDC3798}" type="presParOf" srcId="{01802C68-C512-4596-86C4-ED9BAC502171}" destId="{38A2AB0D-62FB-4386-84C0-510B3F19956E}" srcOrd="2" destOrd="0" presId="urn:microsoft.com/office/officeart/2008/layout/AlternatingHexagons"/>
    <dgm:cxn modelId="{DC8C39AA-4989-41CA-99D5-78D53BF32421}" type="presParOf" srcId="{01802C68-C512-4596-86C4-ED9BAC502171}" destId="{30A7F9E5-947D-4BC5-B183-7D629551FCD6}" srcOrd="3" destOrd="0" presId="urn:microsoft.com/office/officeart/2008/layout/AlternatingHexagons"/>
    <dgm:cxn modelId="{D2181790-52DC-4595-A1EE-3EB0068F04F0}" type="presParOf" srcId="{01802C68-C512-4596-86C4-ED9BAC502171}" destId="{4907BCF3-C3D4-4029-9F78-67C2DFC79CB7}" srcOrd="4" destOrd="0" presId="urn:microsoft.com/office/officeart/2008/layout/AlternatingHexagons"/>
    <dgm:cxn modelId="{557B38DC-27E2-47A2-B81C-1942BFA0EBE8}" type="presParOf" srcId="{DCF3E48D-AEA0-458F-9A78-CDC418C2CA16}" destId="{C8971DE1-E502-408A-B031-BB1F8116525C}" srcOrd="1" destOrd="0" presId="urn:microsoft.com/office/officeart/2008/layout/AlternatingHexagons"/>
    <dgm:cxn modelId="{58A09739-A8F8-4F38-AD56-2BC41B2DA8FE}" type="presParOf" srcId="{DCF3E48D-AEA0-458F-9A78-CDC418C2CA16}" destId="{544C1E7C-B2CC-4627-9219-B9C0D1D488BA}" srcOrd="2" destOrd="0" presId="urn:microsoft.com/office/officeart/2008/layout/AlternatingHexagons"/>
    <dgm:cxn modelId="{55A4C5DC-3E64-4738-90BF-1BE74C805B12}" type="presParOf" srcId="{544C1E7C-B2CC-4627-9219-B9C0D1D488BA}" destId="{212ADAAE-3637-4330-8F99-BEA4868A5384}" srcOrd="0" destOrd="0" presId="urn:microsoft.com/office/officeart/2008/layout/AlternatingHexagons"/>
    <dgm:cxn modelId="{FB2E1E5B-421D-40EB-BD1A-4043301ECB6A}" type="presParOf" srcId="{544C1E7C-B2CC-4627-9219-B9C0D1D488BA}" destId="{C1705DF0-B1F7-4BEF-A59E-00AF0AC3A53A}" srcOrd="1" destOrd="0" presId="urn:microsoft.com/office/officeart/2008/layout/AlternatingHexagons"/>
    <dgm:cxn modelId="{CBB98C19-842C-4766-AF98-D677C131244E}" type="presParOf" srcId="{544C1E7C-B2CC-4627-9219-B9C0D1D488BA}" destId="{7C5000FC-86C6-4879-8306-033056A9D6A4}" srcOrd="2" destOrd="0" presId="urn:microsoft.com/office/officeart/2008/layout/AlternatingHexagons"/>
    <dgm:cxn modelId="{4C78474B-63A7-4A05-A4E1-0B1D816274CD}" type="presParOf" srcId="{544C1E7C-B2CC-4627-9219-B9C0D1D488BA}" destId="{CEA37317-814C-4D63-84E1-5504514A28E4}" srcOrd="3" destOrd="0" presId="urn:microsoft.com/office/officeart/2008/layout/AlternatingHexagons"/>
    <dgm:cxn modelId="{E3845247-B1F7-4574-8C80-5EE0359A93A8}" type="presParOf" srcId="{544C1E7C-B2CC-4627-9219-B9C0D1D488BA}" destId="{8E12CEDD-1399-4E01-B41D-81287A8E4BE6}" srcOrd="4" destOrd="0" presId="urn:microsoft.com/office/officeart/2008/layout/AlternatingHexagons"/>
    <dgm:cxn modelId="{2738C61B-72C5-4552-A476-32B7FD52422B}" type="presParOf" srcId="{DCF3E48D-AEA0-458F-9A78-CDC418C2CA16}" destId="{E68748FE-362D-426D-A180-C4D2283982AF}" srcOrd="3" destOrd="0" presId="urn:microsoft.com/office/officeart/2008/layout/AlternatingHexagons"/>
    <dgm:cxn modelId="{13669994-229B-454E-82D1-C5FECE3835B1}" type="presParOf" srcId="{DCF3E48D-AEA0-458F-9A78-CDC418C2CA16}" destId="{2D3EC6D6-4D87-47D6-83C5-293B9C3E6191}" srcOrd="4" destOrd="0" presId="urn:microsoft.com/office/officeart/2008/layout/AlternatingHexagons"/>
    <dgm:cxn modelId="{57C909A5-B35E-4A4C-9CA9-61D8927CEAC5}" type="presParOf" srcId="{2D3EC6D6-4D87-47D6-83C5-293B9C3E6191}" destId="{3212E89C-BBC3-4F92-9673-B4F34DD10C27}" srcOrd="0" destOrd="0" presId="urn:microsoft.com/office/officeart/2008/layout/AlternatingHexagons"/>
    <dgm:cxn modelId="{8A9B2CAD-5DB0-4789-A828-6E81A793EF0B}" type="presParOf" srcId="{2D3EC6D6-4D87-47D6-83C5-293B9C3E6191}" destId="{0B469656-83E7-4C1F-B521-52429C3E755C}" srcOrd="1" destOrd="0" presId="urn:microsoft.com/office/officeart/2008/layout/AlternatingHexagons"/>
    <dgm:cxn modelId="{310EC48C-DC8B-4FDF-A0D0-D927C7835107}" type="presParOf" srcId="{2D3EC6D6-4D87-47D6-83C5-293B9C3E6191}" destId="{11661EC6-57B1-45D5-A2E7-38B9928E2359}" srcOrd="2" destOrd="0" presId="urn:microsoft.com/office/officeart/2008/layout/AlternatingHexagons"/>
    <dgm:cxn modelId="{3092B1B0-4E0D-41BF-801E-A840CF138ED3}" type="presParOf" srcId="{2D3EC6D6-4D87-47D6-83C5-293B9C3E6191}" destId="{54E2D0E6-E96E-440B-A83D-FC107F09338A}" srcOrd="3" destOrd="0" presId="urn:microsoft.com/office/officeart/2008/layout/AlternatingHexagons"/>
    <dgm:cxn modelId="{44717E8A-91C7-4A86-887C-C482B02AF423}" type="presParOf" srcId="{2D3EC6D6-4D87-47D6-83C5-293B9C3E6191}" destId="{A64AA61C-EEB0-496C-BCCE-84FD720A62D2}"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037DF9-E79B-40FE-A186-4E210238C05B}"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IN"/>
        </a:p>
      </dgm:t>
    </dgm:pt>
    <dgm:pt modelId="{333C5EC6-A2C4-4460-8E88-BA2D26F3B298}">
      <dgm:prSet phldrT="[Text]"/>
      <dgm:spPr/>
      <dgm:t>
        <a:bodyPr/>
        <a:lstStyle/>
        <a:p>
          <a:r>
            <a:rPr lang="en-IN" dirty="0"/>
            <a:t>Internal Factors Driving the Global Business Environment</a:t>
          </a:r>
        </a:p>
      </dgm:t>
    </dgm:pt>
    <dgm:pt modelId="{F6D22B27-9FE3-4F69-AAF0-B258D882AA81}" type="parTrans" cxnId="{2FBA579F-59FD-4E97-919F-914446FFEF7D}">
      <dgm:prSet/>
      <dgm:spPr/>
      <dgm:t>
        <a:bodyPr/>
        <a:lstStyle/>
        <a:p>
          <a:endParaRPr lang="en-IN"/>
        </a:p>
      </dgm:t>
    </dgm:pt>
    <dgm:pt modelId="{03974613-9068-4D72-BFF8-F89E03C0F570}" type="sibTrans" cxnId="{2FBA579F-59FD-4E97-919F-914446FFEF7D}">
      <dgm:prSet/>
      <dgm:spPr/>
      <dgm:t>
        <a:bodyPr/>
        <a:lstStyle/>
        <a:p>
          <a:endParaRPr lang="en-IN"/>
        </a:p>
      </dgm:t>
    </dgm:pt>
    <dgm:pt modelId="{C8F98362-254A-4700-874D-52BFDB025794}">
      <dgm:prSet phldrT="[Text]"/>
      <dgm:spPr/>
      <dgm:t>
        <a:bodyPr/>
        <a:lstStyle/>
        <a:p>
          <a:r>
            <a:rPr lang="en-IN" dirty="0"/>
            <a:t>Strong brand recognition and global presence</a:t>
          </a:r>
        </a:p>
      </dgm:t>
    </dgm:pt>
    <dgm:pt modelId="{BA439F58-A6DC-46C3-961F-D813FF235F05}" type="parTrans" cxnId="{DA10061F-38D4-431B-922C-ADE1744FE59E}">
      <dgm:prSet/>
      <dgm:spPr/>
      <dgm:t>
        <a:bodyPr/>
        <a:lstStyle/>
        <a:p>
          <a:endParaRPr lang="en-IN"/>
        </a:p>
      </dgm:t>
    </dgm:pt>
    <dgm:pt modelId="{BC5F5734-4795-4EAC-83FB-6CF09F1C6F5A}" type="sibTrans" cxnId="{DA10061F-38D4-431B-922C-ADE1744FE59E}">
      <dgm:prSet/>
      <dgm:spPr/>
      <dgm:t>
        <a:bodyPr/>
        <a:lstStyle/>
        <a:p>
          <a:endParaRPr lang="en-IN"/>
        </a:p>
      </dgm:t>
    </dgm:pt>
    <dgm:pt modelId="{599581D1-97B0-4ACD-A4A5-915C966B62D8}">
      <dgm:prSet phldrT="[Text]"/>
      <dgm:spPr/>
      <dgm:t>
        <a:bodyPr/>
        <a:lstStyle/>
        <a:p>
          <a:r>
            <a:rPr lang="en-US" b="0" i="0" dirty="0"/>
            <a:t>Peer-to-peer platform connecting hosts and guests</a:t>
          </a:r>
          <a:endParaRPr lang="en-IN" dirty="0"/>
        </a:p>
      </dgm:t>
    </dgm:pt>
    <dgm:pt modelId="{14B10025-C1B4-434B-83FF-CCC8B84650EE}" type="parTrans" cxnId="{0D55473A-AED3-4B94-B77C-51224F9E37F2}">
      <dgm:prSet/>
      <dgm:spPr/>
      <dgm:t>
        <a:bodyPr/>
        <a:lstStyle/>
        <a:p>
          <a:endParaRPr lang="en-IN"/>
        </a:p>
      </dgm:t>
    </dgm:pt>
    <dgm:pt modelId="{ACD2EA1A-B448-46A6-85D0-C1335A2B9748}" type="sibTrans" cxnId="{0D55473A-AED3-4B94-B77C-51224F9E37F2}">
      <dgm:prSet/>
      <dgm:spPr/>
      <dgm:t>
        <a:bodyPr/>
        <a:lstStyle/>
        <a:p>
          <a:endParaRPr lang="en-IN"/>
        </a:p>
      </dgm:t>
    </dgm:pt>
    <dgm:pt modelId="{56F21E6C-BB7D-4486-AA0E-1A12E1BA0D03}">
      <dgm:prSet phldrT="[Text]"/>
      <dgm:spPr/>
      <dgm:t>
        <a:bodyPr/>
        <a:lstStyle/>
        <a:p>
          <a:r>
            <a:rPr lang="en-US" b="0" i="0" dirty="0"/>
            <a:t>External Factors Driving the Global Business Environment</a:t>
          </a:r>
          <a:endParaRPr lang="en-IN" dirty="0"/>
        </a:p>
      </dgm:t>
    </dgm:pt>
    <dgm:pt modelId="{A378584A-E3E6-4659-9C53-8B9C44A175BC}" type="parTrans" cxnId="{54F8B5FF-1C32-45CD-98E6-D8B0CBFBA9BC}">
      <dgm:prSet/>
      <dgm:spPr/>
      <dgm:t>
        <a:bodyPr/>
        <a:lstStyle/>
        <a:p>
          <a:endParaRPr lang="en-IN"/>
        </a:p>
      </dgm:t>
    </dgm:pt>
    <dgm:pt modelId="{6BD8E53A-81D7-4820-A32B-0720848623B5}" type="sibTrans" cxnId="{54F8B5FF-1C32-45CD-98E6-D8B0CBFBA9BC}">
      <dgm:prSet/>
      <dgm:spPr/>
      <dgm:t>
        <a:bodyPr/>
        <a:lstStyle/>
        <a:p>
          <a:endParaRPr lang="en-IN"/>
        </a:p>
      </dgm:t>
    </dgm:pt>
    <dgm:pt modelId="{3BE863F2-E6D2-4D5E-A0FE-1A2154DA7AD3}">
      <dgm:prSet phldrT="[Text]"/>
      <dgm:spPr/>
      <dgm:t>
        <a:bodyPr/>
        <a:lstStyle/>
        <a:p>
          <a:r>
            <a:rPr lang="en-US" b="0" i="0" dirty="0"/>
            <a:t>Shifting consumer preferences towards personalized and unique travel experiences</a:t>
          </a:r>
          <a:endParaRPr lang="en-IN" dirty="0"/>
        </a:p>
      </dgm:t>
    </dgm:pt>
    <dgm:pt modelId="{62B6781A-8AA7-4438-A341-D58B7FB5507E}" type="parTrans" cxnId="{843F0190-7769-423A-95E2-EDC087E67B27}">
      <dgm:prSet/>
      <dgm:spPr/>
      <dgm:t>
        <a:bodyPr/>
        <a:lstStyle/>
        <a:p>
          <a:endParaRPr lang="en-IN"/>
        </a:p>
      </dgm:t>
    </dgm:pt>
    <dgm:pt modelId="{174A6D31-BB8F-4D8B-A09D-C7707FC42A38}" type="sibTrans" cxnId="{843F0190-7769-423A-95E2-EDC087E67B27}">
      <dgm:prSet/>
      <dgm:spPr/>
      <dgm:t>
        <a:bodyPr/>
        <a:lstStyle/>
        <a:p>
          <a:endParaRPr lang="en-IN"/>
        </a:p>
      </dgm:t>
    </dgm:pt>
    <dgm:pt modelId="{23EA5CA4-050A-43A1-9B5D-8F948CF6F1B1}">
      <dgm:prSet phldrT="[Text]"/>
      <dgm:spPr/>
      <dgm:t>
        <a:bodyPr/>
        <a:lstStyle/>
        <a:p>
          <a:r>
            <a:rPr lang="en-US" b="0" i="0" dirty="0"/>
            <a:t>Regulatory challenges and legal issues in various markets</a:t>
          </a:r>
          <a:endParaRPr lang="en-IN" dirty="0"/>
        </a:p>
      </dgm:t>
    </dgm:pt>
    <dgm:pt modelId="{214E6ABB-15E2-4DE6-99F1-164896D73293}" type="parTrans" cxnId="{58A7B5E3-D430-4EE5-BC32-3A8DB0243E47}">
      <dgm:prSet/>
      <dgm:spPr/>
      <dgm:t>
        <a:bodyPr/>
        <a:lstStyle/>
        <a:p>
          <a:endParaRPr lang="en-IN"/>
        </a:p>
      </dgm:t>
    </dgm:pt>
    <dgm:pt modelId="{7F76FAFE-E55C-4E72-967F-0157E9E4EA88}" type="sibTrans" cxnId="{58A7B5E3-D430-4EE5-BC32-3A8DB0243E47}">
      <dgm:prSet/>
      <dgm:spPr/>
      <dgm:t>
        <a:bodyPr/>
        <a:lstStyle/>
        <a:p>
          <a:endParaRPr lang="en-IN"/>
        </a:p>
      </dgm:t>
    </dgm:pt>
    <dgm:pt modelId="{9C3BABA7-4C59-4F17-B76C-49136917D202}">
      <dgm:prSet phldrT="[Text]"/>
      <dgm:spPr/>
      <dgm:t>
        <a:bodyPr/>
        <a:lstStyle/>
        <a:p>
          <a:r>
            <a:rPr lang="en-US" b="0" i="0" dirty="0"/>
            <a:t>Extensive network of diverse accommodations</a:t>
          </a:r>
          <a:endParaRPr lang="en-IN" dirty="0"/>
        </a:p>
      </dgm:t>
    </dgm:pt>
    <dgm:pt modelId="{9975D8F0-8E0C-4D8D-BD2E-0A85F78583DB}" type="parTrans" cxnId="{7D29B3C2-D2F0-4C94-A875-D80C0D3A3CA1}">
      <dgm:prSet/>
      <dgm:spPr/>
      <dgm:t>
        <a:bodyPr/>
        <a:lstStyle/>
        <a:p>
          <a:endParaRPr lang="en-IN"/>
        </a:p>
      </dgm:t>
    </dgm:pt>
    <dgm:pt modelId="{E90047E9-17A4-4D9A-94B1-BF8BB1CD98A3}" type="sibTrans" cxnId="{7D29B3C2-D2F0-4C94-A875-D80C0D3A3CA1}">
      <dgm:prSet/>
      <dgm:spPr/>
      <dgm:t>
        <a:bodyPr/>
        <a:lstStyle/>
        <a:p>
          <a:endParaRPr lang="en-IN"/>
        </a:p>
      </dgm:t>
    </dgm:pt>
    <dgm:pt modelId="{83176731-FB15-4643-980A-3D02DA566F67}">
      <dgm:prSet phldrT="[Text]"/>
      <dgm:spPr/>
      <dgm:t>
        <a:bodyPr/>
        <a:lstStyle/>
        <a:p>
          <a:r>
            <a:rPr lang="en-US" b="0" i="0" dirty="0"/>
            <a:t>Technological innovation and user-friendly interface</a:t>
          </a:r>
          <a:endParaRPr lang="en-IN" dirty="0"/>
        </a:p>
      </dgm:t>
    </dgm:pt>
    <dgm:pt modelId="{E8B29947-B73C-4EE1-8AC6-78A216FF4236}" type="parTrans" cxnId="{E37DC123-CDFB-429B-8344-44C03AC38CDD}">
      <dgm:prSet/>
      <dgm:spPr/>
      <dgm:t>
        <a:bodyPr/>
        <a:lstStyle/>
        <a:p>
          <a:endParaRPr lang="en-IN"/>
        </a:p>
      </dgm:t>
    </dgm:pt>
    <dgm:pt modelId="{CF4F753E-BFD1-499E-BE60-16C183725A2C}" type="sibTrans" cxnId="{E37DC123-CDFB-429B-8344-44C03AC38CDD}">
      <dgm:prSet/>
      <dgm:spPr/>
      <dgm:t>
        <a:bodyPr/>
        <a:lstStyle/>
        <a:p>
          <a:endParaRPr lang="en-IN"/>
        </a:p>
      </dgm:t>
    </dgm:pt>
    <dgm:pt modelId="{1D72634B-E909-4950-AAE5-0186BC4220C5}">
      <dgm:prSet phldrT="[Text]"/>
      <dgm:spPr/>
      <dgm:t>
        <a:bodyPr/>
        <a:lstStyle/>
        <a:p>
          <a:r>
            <a:rPr lang="en-US" b="0" i="0" dirty="0"/>
            <a:t>Impact of global events and travel restrictions on the hospitality industry</a:t>
          </a:r>
          <a:endParaRPr lang="en-IN" dirty="0"/>
        </a:p>
      </dgm:t>
    </dgm:pt>
    <dgm:pt modelId="{04A461E4-4393-4F44-9A00-6C8AFA8EB6B3}" type="parTrans" cxnId="{22FF13DF-DD5B-48A8-87E9-D3FBF1C5A08D}">
      <dgm:prSet/>
      <dgm:spPr/>
      <dgm:t>
        <a:bodyPr/>
        <a:lstStyle/>
        <a:p>
          <a:endParaRPr lang="en-IN"/>
        </a:p>
      </dgm:t>
    </dgm:pt>
    <dgm:pt modelId="{0F309BA4-2AA9-4BCC-846A-33983AC3BA7A}" type="sibTrans" cxnId="{22FF13DF-DD5B-48A8-87E9-D3FBF1C5A08D}">
      <dgm:prSet/>
      <dgm:spPr/>
      <dgm:t>
        <a:bodyPr/>
        <a:lstStyle/>
        <a:p>
          <a:endParaRPr lang="en-IN"/>
        </a:p>
      </dgm:t>
    </dgm:pt>
    <dgm:pt modelId="{5A013324-F2ED-4815-ADF0-2DCB73FD261F}">
      <dgm:prSet phldrT="[Text]"/>
      <dgm:spPr/>
      <dgm:t>
        <a:bodyPr/>
        <a:lstStyle/>
        <a:p>
          <a:r>
            <a:rPr lang="en-US" b="0" i="0" dirty="0"/>
            <a:t>Competition from traditional hotels and other online travel agencies</a:t>
          </a:r>
          <a:endParaRPr lang="en-IN" dirty="0"/>
        </a:p>
      </dgm:t>
    </dgm:pt>
    <dgm:pt modelId="{55F8F2C6-3CEA-42C4-A865-8CC153711098}" type="parTrans" cxnId="{4708120E-B072-44EC-B9A9-36D3C77288D6}">
      <dgm:prSet/>
      <dgm:spPr/>
      <dgm:t>
        <a:bodyPr/>
        <a:lstStyle/>
        <a:p>
          <a:endParaRPr lang="en-IN"/>
        </a:p>
      </dgm:t>
    </dgm:pt>
    <dgm:pt modelId="{B30DF8F5-013A-4FF4-A487-277BBC454DDE}" type="sibTrans" cxnId="{4708120E-B072-44EC-B9A9-36D3C77288D6}">
      <dgm:prSet/>
      <dgm:spPr/>
      <dgm:t>
        <a:bodyPr/>
        <a:lstStyle/>
        <a:p>
          <a:endParaRPr lang="en-IN"/>
        </a:p>
      </dgm:t>
    </dgm:pt>
    <dgm:pt modelId="{C4EEF6E6-C045-42E5-AC44-93176B893E04}" type="pres">
      <dgm:prSet presAssocID="{1B037DF9-E79B-40FE-A186-4E210238C05B}" presName="Name0" presStyleCnt="0">
        <dgm:presLayoutVars>
          <dgm:dir/>
          <dgm:animLvl val="lvl"/>
          <dgm:resizeHandles/>
        </dgm:presLayoutVars>
      </dgm:prSet>
      <dgm:spPr/>
    </dgm:pt>
    <dgm:pt modelId="{7A6C3B19-D9BF-4B6D-92E5-6A2D78C84124}" type="pres">
      <dgm:prSet presAssocID="{333C5EC6-A2C4-4460-8E88-BA2D26F3B298}" presName="linNode" presStyleCnt="0"/>
      <dgm:spPr/>
    </dgm:pt>
    <dgm:pt modelId="{786BB87C-5BEF-4165-A0B1-E8D5CAD4C1D0}" type="pres">
      <dgm:prSet presAssocID="{333C5EC6-A2C4-4460-8E88-BA2D26F3B298}" presName="parentShp" presStyleLbl="node1" presStyleIdx="0" presStyleCnt="2">
        <dgm:presLayoutVars>
          <dgm:bulletEnabled val="1"/>
        </dgm:presLayoutVars>
      </dgm:prSet>
      <dgm:spPr/>
    </dgm:pt>
    <dgm:pt modelId="{21622A41-CB66-4819-848D-D249CE58F644}" type="pres">
      <dgm:prSet presAssocID="{333C5EC6-A2C4-4460-8E88-BA2D26F3B298}" presName="childShp" presStyleLbl="bgAccFollowNode1" presStyleIdx="0" presStyleCnt="2">
        <dgm:presLayoutVars>
          <dgm:bulletEnabled val="1"/>
        </dgm:presLayoutVars>
      </dgm:prSet>
      <dgm:spPr/>
    </dgm:pt>
    <dgm:pt modelId="{0D70A025-70BF-4A5A-8924-AEAD29A0CD55}" type="pres">
      <dgm:prSet presAssocID="{03974613-9068-4D72-BFF8-F89E03C0F570}" presName="spacing" presStyleCnt="0"/>
      <dgm:spPr/>
    </dgm:pt>
    <dgm:pt modelId="{8F649440-39DE-4DA4-8618-0BAF4B8988E2}" type="pres">
      <dgm:prSet presAssocID="{56F21E6C-BB7D-4486-AA0E-1A12E1BA0D03}" presName="linNode" presStyleCnt="0"/>
      <dgm:spPr/>
    </dgm:pt>
    <dgm:pt modelId="{CAD72C37-7A64-4FB6-835F-8EE3F16F7A07}" type="pres">
      <dgm:prSet presAssocID="{56F21E6C-BB7D-4486-AA0E-1A12E1BA0D03}" presName="parentShp" presStyleLbl="node1" presStyleIdx="1" presStyleCnt="2">
        <dgm:presLayoutVars>
          <dgm:bulletEnabled val="1"/>
        </dgm:presLayoutVars>
      </dgm:prSet>
      <dgm:spPr/>
    </dgm:pt>
    <dgm:pt modelId="{CDF224E2-59D7-48FB-B42F-C0D316BFA4A9}" type="pres">
      <dgm:prSet presAssocID="{56F21E6C-BB7D-4486-AA0E-1A12E1BA0D03}" presName="childShp" presStyleLbl="bgAccFollowNode1" presStyleIdx="1" presStyleCnt="2">
        <dgm:presLayoutVars>
          <dgm:bulletEnabled val="1"/>
        </dgm:presLayoutVars>
      </dgm:prSet>
      <dgm:spPr/>
    </dgm:pt>
  </dgm:ptLst>
  <dgm:cxnLst>
    <dgm:cxn modelId="{4708120E-B072-44EC-B9A9-36D3C77288D6}" srcId="{56F21E6C-BB7D-4486-AA0E-1A12E1BA0D03}" destId="{5A013324-F2ED-4815-ADF0-2DCB73FD261F}" srcOrd="2" destOrd="0" parTransId="{55F8F2C6-3CEA-42C4-A865-8CC153711098}" sibTransId="{B30DF8F5-013A-4FF4-A487-277BBC454DDE}"/>
    <dgm:cxn modelId="{DA10061F-38D4-431B-922C-ADE1744FE59E}" srcId="{333C5EC6-A2C4-4460-8E88-BA2D26F3B298}" destId="{C8F98362-254A-4700-874D-52BFDB025794}" srcOrd="0" destOrd="0" parTransId="{BA439F58-A6DC-46C3-961F-D813FF235F05}" sibTransId="{BC5F5734-4795-4EAC-83FB-6CF09F1C6F5A}"/>
    <dgm:cxn modelId="{E37DC123-CDFB-429B-8344-44C03AC38CDD}" srcId="{333C5EC6-A2C4-4460-8E88-BA2D26F3B298}" destId="{83176731-FB15-4643-980A-3D02DA566F67}" srcOrd="2" destOrd="0" parTransId="{E8B29947-B73C-4EE1-8AC6-78A216FF4236}" sibTransId="{CF4F753E-BFD1-499E-BE60-16C183725A2C}"/>
    <dgm:cxn modelId="{DCF9CF36-EFE3-4CC6-9563-C67F4A352282}" type="presOf" srcId="{333C5EC6-A2C4-4460-8E88-BA2D26F3B298}" destId="{786BB87C-5BEF-4165-A0B1-E8D5CAD4C1D0}" srcOrd="0" destOrd="0" presId="urn:microsoft.com/office/officeart/2005/8/layout/vList6"/>
    <dgm:cxn modelId="{0D55473A-AED3-4B94-B77C-51224F9E37F2}" srcId="{333C5EC6-A2C4-4460-8E88-BA2D26F3B298}" destId="{599581D1-97B0-4ACD-A4A5-915C966B62D8}" srcOrd="1" destOrd="0" parTransId="{14B10025-C1B4-434B-83FF-CCC8B84650EE}" sibTransId="{ACD2EA1A-B448-46A6-85D0-C1335A2B9748}"/>
    <dgm:cxn modelId="{99709454-5853-4FBC-839B-FB5866CE03CE}" type="presOf" srcId="{23EA5CA4-050A-43A1-9B5D-8F948CF6F1B1}" destId="{CDF224E2-59D7-48FB-B42F-C0D316BFA4A9}" srcOrd="0" destOrd="1" presId="urn:microsoft.com/office/officeart/2005/8/layout/vList6"/>
    <dgm:cxn modelId="{6D171E55-2517-4656-B2E0-234009E7791D}" type="presOf" srcId="{9C3BABA7-4C59-4F17-B76C-49136917D202}" destId="{21622A41-CB66-4819-848D-D249CE58F644}" srcOrd="0" destOrd="3" presId="urn:microsoft.com/office/officeart/2005/8/layout/vList6"/>
    <dgm:cxn modelId="{C2EA8981-CDCC-4C04-AED7-36874A63CF0E}" type="presOf" srcId="{1B037DF9-E79B-40FE-A186-4E210238C05B}" destId="{C4EEF6E6-C045-42E5-AC44-93176B893E04}" srcOrd="0" destOrd="0" presId="urn:microsoft.com/office/officeart/2005/8/layout/vList6"/>
    <dgm:cxn modelId="{5D284882-980B-48E7-B2B9-6D4B39E70FF0}" type="presOf" srcId="{599581D1-97B0-4ACD-A4A5-915C966B62D8}" destId="{21622A41-CB66-4819-848D-D249CE58F644}" srcOrd="0" destOrd="1" presId="urn:microsoft.com/office/officeart/2005/8/layout/vList6"/>
    <dgm:cxn modelId="{843F0190-7769-423A-95E2-EDC087E67B27}" srcId="{56F21E6C-BB7D-4486-AA0E-1A12E1BA0D03}" destId="{3BE863F2-E6D2-4D5E-A0FE-1A2154DA7AD3}" srcOrd="0" destOrd="0" parTransId="{62B6781A-8AA7-4438-A341-D58B7FB5507E}" sibTransId="{174A6D31-BB8F-4D8B-A09D-C7707FC42A38}"/>
    <dgm:cxn modelId="{2FBA579F-59FD-4E97-919F-914446FFEF7D}" srcId="{1B037DF9-E79B-40FE-A186-4E210238C05B}" destId="{333C5EC6-A2C4-4460-8E88-BA2D26F3B298}" srcOrd="0" destOrd="0" parTransId="{F6D22B27-9FE3-4F69-AAF0-B258D882AA81}" sibTransId="{03974613-9068-4D72-BFF8-F89E03C0F570}"/>
    <dgm:cxn modelId="{7DDEE5A2-2611-4901-918E-1F2AFF64378F}" type="presOf" srcId="{83176731-FB15-4643-980A-3D02DA566F67}" destId="{21622A41-CB66-4819-848D-D249CE58F644}" srcOrd="0" destOrd="2" presId="urn:microsoft.com/office/officeart/2005/8/layout/vList6"/>
    <dgm:cxn modelId="{7086DFAE-3C56-431B-AF4A-AC48D1A9733C}" type="presOf" srcId="{3BE863F2-E6D2-4D5E-A0FE-1A2154DA7AD3}" destId="{CDF224E2-59D7-48FB-B42F-C0D316BFA4A9}" srcOrd="0" destOrd="0" presId="urn:microsoft.com/office/officeart/2005/8/layout/vList6"/>
    <dgm:cxn modelId="{7D29B3C2-D2F0-4C94-A875-D80C0D3A3CA1}" srcId="{333C5EC6-A2C4-4460-8E88-BA2D26F3B298}" destId="{9C3BABA7-4C59-4F17-B76C-49136917D202}" srcOrd="3" destOrd="0" parTransId="{9975D8F0-8E0C-4D8D-BD2E-0A85F78583DB}" sibTransId="{E90047E9-17A4-4D9A-94B1-BF8BB1CD98A3}"/>
    <dgm:cxn modelId="{A3E329C5-3490-4B6A-A51C-EA032BC02C5F}" type="presOf" srcId="{1D72634B-E909-4950-AAE5-0186BC4220C5}" destId="{CDF224E2-59D7-48FB-B42F-C0D316BFA4A9}" srcOrd="0" destOrd="3" presId="urn:microsoft.com/office/officeart/2005/8/layout/vList6"/>
    <dgm:cxn modelId="{77B69ACB-D28F-4367-A67E-4140B9FDB64A}" type="presOf" srcId="{56F21E6C-BB7D-4486-AA0E-1A12E1BA0D03}" destId="{CAD72C37-7A64-4FB6-835F-8EE3F16F7A07}" srcOrd="0" destOrd="0" presId="urn:microsoft.com/office/officeart/2005/8/layout/vList6"/>
    <dgm:cxn modelId="{22FF13DF-DD5B-48A8-87E9-D3FBF1C5A08D}" srcId="{56F21E6C-BB7D-4486-AA0E-1A12E1BA0D03}" destId="{1D72634B-E909-4950-AAE5-0186BC4220C5}" srcOrd="3" destOrd="0" parTransId="{04A461E4-4393-4F44-9A00-6C8AFA8EB6B3}" sibTransId="{0F309BA4-2AA9-4BCC-846A-33983AC3BA7A}"/>
    <dgm:cxn modelId="{58A7B5E3-D430-4EE5-BC32-3A8DB0243E47}" srcId="{56F21E6C-BB7D-4486-AA0E-1A12E1BA0D03}" destId="{23EA5CA4-050A-43A1-9B5D-8F948CF6F1B1}" srcOrd="1" destOrd="0" parTransId="{214E6ABB-15E2-4DE6-99F1-164896D73293}" sibTransId="{7F76FAFE-E55C-4E72-967F-0157E9E4EA88}"/>
    <dgm:cxn modelId="{E73187EB-827E-4FE6-8B02-558A8E26C0FD}" type="presOf" srcId="{C8F98362-254A-4700-874D-52BFDB025794}" destId="{21622A41-CB66-4819-848D-D249CE58F644}" srcOrd="0" destOrd="0" presId="urn:microsoft.com/office/officeart/2005/8/layout/vList6"/>
    <dgm:cxn modelId="{3DF47AFA-BD70-418B-BBF4-FFEBB9666F79}" type="presOf" srcId="{5A013324-F2ED-4815-ADF0-2DCB73FD261F}" destId="{CDF224E2-59D7-48FB-B42F-C0D316BFA4A9}" srcOrd="0" destOrd="2" presId="urn:microsoft.com/office/officeart/2005/8/layout/vList6"/>
    <dgm:cxn modelId="{54F8B5FF-1C32-45CD-98E6-D8B0CBFBA9BC}" srcId="{1B037DF9-E79B-40FE-A186-4E210238C05B}" destId="{56F21E6C-BB7D-4486-AA0E-1A12E1BA0D03}" srcOrd="1" destOrd="0" parTransId="{A378584A-E3E6-4659-9C53-8B9C44A175BC}" sibTransId="{6BD8E53A-81D7-4820-A32B-0720848623B5}"/>
    <dgm:cxn modelId="{E4212ECE-4F2C-4E04-8126-67A9A269FFBB}" type="presParOf" srcId="{C4EEF6E6-C045-42E5-AC44-93176B893E04}" destId="{7A6C3B19-D9BF-4B6D-92E5-6A2D78C84124}" srcOrd="0" destOrd="0" presId="urn:microsoft.com/office/officeart/2005/8/layout/vList6"/>
    <dgm:cxn modelId="{33BBEBC1-6DDE-47A1-BBB6-8DACD445769B}" type="presParOf" srcId="{7A6C3B19-D9BF-4B6D-92E5-6A2D78C84124}" destId="{786BB87C-5BEF-4165-A0B1-E8D5CAD4C1D0}" srcOrd="0" destOrd="0" presId="urn:microsoft.com/office/officeart/2005/8/layout/vList6"/>
    <dgm:cxn modelId="{40C51B4A-492F-4F83-9F94-19B41A036164}" type="presParOf" srcId="{7A6C3B19-D9BF-4B6D-92E5-6A2D78C84124}" destId="{21622A41-CB66-4819-848D-D249CE58F644}" srcOrd="1" destOrd="0" presId="urn:microsoft.com/office/officeart/2005/8/layout/vList6"/>
    <dgm:cxn modelId="{4F26C525-ACC9-4B09-9A38-E8FD1FD56F7F}" type="presParOf" srcId="{C4EEF6E6-C045-42E5-AC44-93176B893E04}" destId="{0D70A025-70BF-4A5A-8924-AEAD29A0CD55}" srcOrd="1" destOrd="0" presId="urn:microsoft.com/office/officeart/2005/8/layout/vList6"/>
    <dgm:cxn modelId="{337BB9A7-3AB4-47A8-AA60-44BC1ED536EE}" type="presParOf" srcId="{C4EEF6E6-C045-42E5-AC44-93176B893E04}" destId="{8F649440-39DE-4DA4-8618-0BAF4B8988E2}" srcOrd="2" destOrd="0" presId="urn:microsoft.com/office/officeart/2005/8/layout/vList6"/>
    <dgm:cxn modelId="{47FA6EB4-6675-4163-86C5-7D1A0BABFC33}" type="presParOf" srcId="{8F649440-39DE-4DA4-8618-0BAF4B8988E2}" destId="{CAD72C37-7A64-4FB6-835F-8EE3F16F7A07}" srcOrd="0" destOrd="0" presId="urn:microsoft.com/office/officeart/2005/8/layout/vList6"/>
    <dgm:cxn modelId="{889B3978-9953-4E7F-BEED-3F90115CEA68}" type="presParOf" srcId="{8F649440-39DE-4DA4-8618-0BAF4B8988E2}" destId="{CDF224E2-59D7-48FB-B42F-C0D316BFA4A9}"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3B6018-E113-4CA7-8EEA-F6DEC206E6E6}" type="doc">
      <dgm:prSet loTypeId="urn:microsoft.com/office/officeart/2005/8/layout/default" loCatId="list" qsTypeId="urn:microsoft.com/office/officeart/2005/8/quickstyle/simple1" qsCatId="simple" csTypeId="urn:microsoft.com/office/officeart/2005/8/colors/accent1_2" csCatId="accent1" phldr="1"/>
      <dgm:spPr/>
    </dgm:pt>
    <dgm:pt modelId="{F75D2054-543A-41C4-84C8-228413C050AF}">
      <dgm:prSet phldrT="[Text]"/>
      <dgm:spPr/>
      <dgm:t>
        <a:bodyPr/>
        <a:lstStyle/>
        <a:p>
          <a:r>
            <a:rPr lang="en-IN" dirty="0"/>
            <a:t>Trust &amp; Safety </a:t>
          </a:r>
        </a:p>
      </dgm:t>
    </dgm:pt>
    <dgm:pt modelId="{B65CA7FE-6CAB-47A7-B43F-015E6C9E8045}" type="parTrans" cxnId="{F8E27E98-9754-44CA-AAE0-AB56CAC8C51A}">
      <dgm:prSet/>
      <dgm:spPr/>
      <dgm:t>
        <a:bodyPr/>
        <a:lstStyle/>
        <a:p>
          <a:endParaRPr lang="en-IN"/>
        </a:p>
      </dgm:t>
    </dgm:pt>
    <dgm:pt modelId="{D6AB75C1-ACBA-4283-933A-414863CBE1AD}" type="sibTrans" cxnId="{F8E27E98-9754-44CA-AAE0-AB56CAC8C51A}">
      <dgm:prSet/>
      <dgm:spPr/>
      <dgm:t>
        <a:bodyPr/>
        <a:lstStyle/>
        <a:p>
          <a:endParaRPr lang="en-IN"/>
        </a:p>
      </dgm:t>
    </dgm:pt>
    <dgm:pt modelId="{75EB22F4-4E60-4AA4-8C89-385698824A2D}">
      <dgm:prSet phldrT="[Text]"/>
      <dgm:spPr/>
      <dgm:t>
        <a:bodyPr/>
        <a:lstStyle/>
        <a:p>
          <a:r>
            <a:rPr lang="en-IN" dirty="0"/>
            <a:t>Government &amp; Local Authority</a:t>
          </a:r>
        </a:p>
      </dgm:t>
    </dgm:pt>
    <dgm:pt modelId="{91F06667-CD28-4706-B714-3B5A1CDAAF4C}" type="parTrans" cxnId="{2768267C-F927-4E4E-B049-537771878DA3}">
      <dgm:prSet/>
      <dgm:spPr/>
      <dgm:t>
        <a:bodyPr/>
        <a:lstStyle/>
        <a:p>
          <a:endParaRPr lang="en-IN"/>
        </a:p>
      </dgm:t>
    </dgm:pt>
    <dgm:pt modelId="{2BEB3123-43E3-44A7-8C69-32960E3B164D}" type="sibTrans" cxnId="{2768267C-F927-4E4E-B049-537771878DA3}">
      <dgm:prSet/>
      <dgm:spPr/>
      <dgm:t>
        <a:bodyPr/>
        <a:lstStyle/>
        <a:p>
          <a:endParaRPr lang="en-IN"/>
        </a:p>
      </dgm:t>
    </dgm:pt>
    <dgm:pt modelId="{D5BD4312-5C7B-4399-AD15-669E0D558A7D}">
      <dgm:prSet phldrT="[Text]"/>
      <dgm:spPr/>
      <dgm:t>
        <a:bodyPr/>
        <a:lstStyle/>
        <a:p>
          <a:r>
            <a:rPr lang="en-IN" dirty="0"/>
            <a:t>Data Analysis &amp; Personation  </a:t>
          </a:r>
        </a:p>
      </dgm:t>
    </dgm:pt>
    <dgm:pt modelId="{A40D6C32-5D68-465B-9286-CB7BC7A5BC83}" type="parTrans" cxnId="{ADF1B472-EEA1-4F55-B2F7-1EE61A6CB140}">
      <dgm:prSet/>
      <dgm:spPr/>
      <dgm:t>
        <a:bodyPr/>
        <a:lstStyle/>
        <a:p>
          <a:endParaRPr lang="en-IN"/>
        </a:p>
      </dgm:t>
    </dgm:pt>
    <dgm:pt modelId="{3CF09E52-25B7-49E7-A03A-E6013E73A93E}" type="sibTrans" cxnId="{ADF1B472-EEA1-4F55-B2F7-1EE61A6CB140}">
      <dgm:prSet/>
      <dgm:spPr/>
      <dgm:t>
        <a:bodyPr/>
        <a:lstStyle/>
        <a:p>
          <a:endParaRPr lang="en-IN"/>
        </a:p>
      </dgm:t>
    </dgm:pt>
    <dgm:pt modelId="{1DED1CD6-F5DA-4BC7-B6D4-7EE37C287A69}">
      <dgm:prSet phldrT="[Text]"/>
      <dgm:spPr/>
      <dgm:t>
        <a:bodyPr/>
        <a:lstStyle/>
        <a:p>
          <a:r>
            <a:rPr lang="en-IN" dirty="0"/>
            <a:t>Loyalty &amp; Reward Program </a:t>
          </a:r>
        </a:p>
      </dgm:t>
    </dgm:pt>
    <dgm:pt modelId="{EC07B78D-09AB-46EB-B64C-4A0E08F83856}" type="parTrans" cxnId="{555DA22F-333C-4AAF-9F31-9405D72E7DDB}">
      <dgm:prSet/>
      <dgm:spPr/>
      <dgm:t>
        <a:bodyPr/>
        <a:lstStyle/>
        <a:p>
          <a:endParaRPr lang="en-IN"/>
        </a:p>
      </dgm:t>
    </dgm:pt>
    <dgm:pt modelId="{E2841DE5-0FFF-4077-A832-0E4B620650DF}" type="sibTrans" cxnId="{555DA22F-333C-4AAF-9F31-9405D72E7DDB}">
      <dgm:prSet/>
      <dgm:spPr/>
      <dgm:t>
        <a:bodyPr/>
        <a:lstStyle/>
        <a:p>
          <a:endParaRPr lang="en-IN"/>
        </a:p>
      </dgm:t>
    </dgm:pt>
    <dgm:pt modelId="{7A48F73D-0148-4E7E-AAAC-3FEE4722A42B}">
      <dgm:prSet phldrT="[Text]"/>
      <dgm:spPr/>
      <dgm:t>
        <a:bodyPr/>
        <a:lstStyle/>
        <a:p>
          <a:r>
            <a:rPr lang="en-IN" dirty="0"/>
            <a:t>Target Key Customer</a:t>
          </a:r>
        </a:p>
      </dgm:t>
    </dgm:pt>
    <dgm:pt modelId="{FCA6A65F-B310-41E8-9443-D61FBA62E3D2}" type="parTrans" cxnId="{AA4303B5-D2F7-4350-878F-AA834CCABD6D}">
      <dgm:prSet/>
      <dgm:spPr/>
      <dgm:t>
        <a:bodyPr/>
        <a:lstStyle/>
        <a:p>
          <a:endParaRPr lang="en-IN"/>
        </a:p>
      </dgm:t>
    </dgm:pt>
    <dgm:pt modelId="{0447F7B5-E508-4910-97C5-670B3EF5D221}" type="sibTrans" cxnId="{AA4303B5-D2F7-4350-878F-AA834CCABD6D}">
      <dgm:prSet/>
      <dgm:spPr/>
      <dgm:t>
        <a:bodyPr/>
        <a:lstStyle/>
        <a:p>
          <a:endParaRPr lang="en-IN"/>
        </a:p>
      </dgm:t>
    </dgm:pt>
    <dgm:pt modelId="{85787A37-46D9-4425-9FF4-F5AA4B5EBCB5}" type="pres">
      <dgm:prSet presAssocID="{523B6018-E113-4CA7-8EEA-F6DEC206E6E6}" presName="diagram" presStyleCnt="0">
        <dgm:presLayoutVars>
          <dgm:dir/>
          <dgm:resizeHandles val="exact"/>
        </dgm:presLayoutVars>
      </dgm:prSet>
      <dgm:spPr/>
    </dgm:pt>
    <dgm:pt modelId="{C2299956-B4C4-4AAD-BBC1-DB688B8D056D}" type="pres">
      <dgm:prSet presAssocID="{F75D2054-543A-41C4-84C8-228413C050AF}" presName="node" presStyleLbl="node1" presStyleIdx="0" presStyleCnt="5">
        <dgm:presLayoutVars>
          <dgm:bulletEnabled val="1"/>
        </dgm:presLayoutVars>
      </dgm:prSet>
      <dgm:spPr/>
    </dgm:pt>
    <dgm:pt modelId="{D5C64A40-E43C-4315-9CBD-75DC227A8027}" type="pres">
      <dgm:prSet presAssocID="{D6AB75C1-ACBA-4283-933A-414863CBE1AD}" presName="sibTrans" presStyleCnt="0"/>
      <dgm:spPr/>
    </dgm:pt>
    <dgm:pt modelId="{46FA3303-2708-45BD-B705-925085B3B71A}" type="pres">
      <dgm:prSet presAssocID="{75EB22F4-4E60-4AA4-8C89-385698824A2D}" presName="node" presStyleLbl="node1" presStyleIdx="1" presStyleCnt="5">
        <dgm:presLayoutVars>
          <dgm:bulletEnabled val="1"/>
        </dgm:presLayoutVars>
      </dgm:prSet>
      <dgm:spPr/>
    </dgm:pt>
    <dgm:pt modelId="{D0C228CA-DE80-4EDB-87F0-A60B2E7D928C}" type="pres">
      <dgm:prSet presAssocID="{2BEB3123-43E3-44A7-8C69-32960E3B164D}" presName="sibTrans" presStyleCnt="0"/>
      <dgm:spPr/>
    </dgm:pt>
    <dgm:pt modelId="{590172E6-D93F-45E6-9499-194B2A1A8103}" type="pres">
      <dgm:prSet presAssocID="{D5BD4312-5C7B-4399-AD15-669E0D558A7D}" presName="node" presStyleLbl="node1" presStyleIdx="2" presStyleCnt="5">
        <dgm:presLayoutVars>
          <dgm:bulletEnabled val="1"/>
        </dgm:presLayoutVars>
      </dgm:prSet>
      <dgm:spPr/>
    </dgm:pt>
    <dgm:pt modelId="{40986C8C-F103-4D8A-8FF9-E7A0203B3C22}" type="pres">
      <dgm:prSet presAssocID="{3CF09E52-25B7-49E7-A03A-E6013E73A93E}" presName="sibTrans" presStyleCnt="0"/>
      <dgm:spPr/>
    </dgm:pt>
    <dgm:pt modelId="{F47B2E18-558B-47B1-824D-DDF9FDBB450A}" type="pres">
      <dgm:prSet presAssocID="{7A48F73D-0148-4E7E-AAAC-3FEE4722A42B}" presName="node" presStyleLbl="node1" presStyleIdx="3" presStyleCnt="5">
        <dgm:presLayoutVars>
          <dgm:bulletEnabled val="1"/>
        </dgm:presLayoutVars>
      </dgm:prSet>
      <dgm:spPr/>
    </dgm:pt>
    <dgm:pt modelId="{0B363DD9-F94E-4D18-881D-F08A57115498}" type="pres">
      <dgm:prSet presAssocID="{0447F7B5-E508-4910-97C5-670B3EF5D221}" presName="sibTrans" presStyleCnt="0"/>
      <dgm:spPr/>
    </dgm:pt>
    <dgm:pt modelId="{D6043D3E-07EE-4E6D-B505-9681CA490251}" type="pres">
      <dgm:prSet presAssocID="{1DED1CD6-F5DA-4BC7-B6D4-7EE37C287A69}" presName="node" presStyleLbl="node1" presStyleIdx="4" presStyleCnt="5">
        <dgm:presLayoutVars>
          <dgm:bulletEnabled val="1"/>
        </dgm:presLayoutVars>
      </dgm:prSet>
      <dgm:spPr/>
    </dgm:pt>
  </dgm:ptLst>
  <dgm:cxnLst>
    <dgm:cxn modelId="{AA4C6800-D140-49B1-A958-7A6F4C6E581D}" type="presOf" srcId="{D5BD4312-5C7B-4399-AD15-669E0D558A7D}" destId="{590172E6-D93F-45E6-9499-194B2A1A8103}" srcOrd="0" destOrd="0" presId="urn:microsoft.com/office/officeart/2005/8/layout/default"/>
    <dgm:cxn modelId="{0782032C-0F3A-4714-94CE-95DF7861E9D4}" type="presOf" srcId="{523B6018-E113-4CA7-8EEA-F6DEC206E6E6}" destId="{85787A37-46D9-4425-9FF4-F5AA4B5EBCB5}" srcOrd="0" destOrd="0" presId="urn:microsoft.com/office/officeart/2005/8/layout/default"/>
    <dgm:cxn modelId="{555DA22F-333C-4AAF-9F31-9405D72E7DDB}" srcId="{523B6018-E113-4CA7-8EEA-F6DEC206E6E6}" destId="{1DED1CD6-F5DA-4BC7-B6D4-7EE37C287A69}" srcOrd="4" destOrd="0" parTransId="{EC07B78D-09AB-46EB-B64C-4A0E08F83856}" sibTransId="{E2841DE5-0FFF-4077-A832-0E4B620650DF}"/>
    <dgm:cxn modelId="{4E4EF86A-CC47-47DA-83ED-9919BC3590E2}" type="presOf" srcId="{7A48F73D-0148-4E7E-AAAC-3FEE4722A42B}" destId="{F47B2E18-558B-47B1-824D-DDF9FDBB450A}" srcOrd="0" destOrd="0" presId="urn:microsoft.com/office/officeart/2005/8/layout/default"/>
    <dgm:cxn modelId="{ADF1B472-EEA1-4F55-B2F7-1EE61A6CB140}" srcId="{523B6018-E113-4CA7-8EEA-F6DEC206E6E6}" destId="{D5BD4312-5C7B-4399-AD15-669E0D558A7D}" srcOrd="2" destOrd="0" parTransId="{A40D6C32-5D68-465B-9286-CB7BC7A5BC83}" sibTransId="{3CF09E52-25B7-49E7-A03A-E6013E73A93E}"/>
    <dgm:cxn modelId="{2768267C-F927-4E4E-B049-537771878DA3}" srcId="{523B6018-E113-4CA7-8EEA-F6DEC206E6E6}" destId="{75EB22F4-4E60-4AA4-8C89-385698824A2D}" srcOrd="1" destOrd="0" parTransId="{91F06667-CD28-4706-B714-3B5A1CDAAF4C}" sibTransId="{2BEB3123-43E3-44A7-8C69-32960E3B164D}"/>
    <dgm:cxn modelId="{2318627D-6B65-4513-B2E5-458AA92F2F53}" type="presOf" srcId="{75EB22F4-4E60-4AA4-8C89-385698824A2D}" destId="{46FA3303-2708-45BD-B705-925085B3B71A}" srcOrd="0" destOrd="0" presId="urn:microsoft.com/office/officeart/2005/8/layout/default"/>
    <dgm:cxn modelId="{F8E27E98-9754-44CA-AAE0-AB56CAC8C51A}" srcId="{523B6018-E113-4CA7-8EEA-F6DEC206E6E6}" destId="{F75D2054-543A-41C4-84C8-228413C050AF}" srcOrd="0" destOrd="0" parTransId="{B65CA7FE-6CAB-47A7-B43F-015E6C9E8045}" sibTransId="{D6AB75C1-ACBA-4283-933A-414863CBE1AD}"/>
    <dgm:cxn modelId="{AA4303B5-D2F7-4350-878F-AA834CCABD6D}" srcId="{523B6018-E113-4CA7-8EEA-F6DEC206E6E6}" destId="{7A48F73D-0148-4E7E-AAAC-3FEE4722A42B}" srcOrd="3" destOrd="0" parTransId="{FCA6A65F-B310-41E8-9443-D61FBA62E3D2}" sibTransId="{0447F7B5-E508-4910-97C5-670B3EF5D221}"/>
    <dgm:cxn modelId="{7CA64CED-0FCB-4F6C-9803-FC2C8730FB3B}" type="presOf" srcId="{F75D2054-543A-41C4-84C8-228413C050AF}" destId="{C2299956-B4C4-4AAD-BBC1-DB688B8D056D}" srcOrd="0" destOrd="0" presId="urn:microsoft.com/office/officeart/2005/8/layout/default"/>
    <dgm:cxn modelId="{C322EAEE-0AE3-4B83-8042-8EC7433D12CF}" type="presOf" srcId="{1DED1CD6-F5DA-4BC7-B6D4-7EE37C287A69}" destId="{D6043D3E-07EE-4E6D-B505-9681CA490251}" srcOrd="0" destOrd="0" presId="urn:microsoft.com/office/officeart/2005/8/layout/default"/>
    <dgm:cxn modelId="{7861DBDB-E302-4A3E-B056-D35667FD939C}" type="presParOf" srcId="{85787A37-46D9-4425-9FF4-F5AA4B5EBCB5}" destId="{C2299956-B4C4-4AAD-BBC1-DB688B8D056D}" srcOrd="0" destOrd="0" presId="urn:microsoft.com/office/officeart/2005/8/layout/default"/>
    <dgm:cxn modelId="{23EB46A0-8F2B-4E20-B54B-4C50819012A8}" type="presParOf" srcId="{85787A37-46D9-4425-9FF4-F5AA4B5EBCB5}" destId="{D5C64A40-E43C-4315-9CBD-75DC227A8027}" srcOrd="1" destOrd="0" presId="urn:microsoft.com/office/officeart/2005/8/layout/default"/>
    <dgm:cxn modelId="{85C2377C-2FE5-414B-A790-E33D85382200}" type="presParOf" srcId="{85787A37-46D9-4425-9FF4-F5AA4B5EBCB5}" destId="{46FA3303-2708-45BD-B705-925085B3B71A}" srcOrd="2" destOrd="0" presId="urn:microsoft.com/office/officeart/2005/8/layout/default"/>
    <dgm:cxn modelId="{B670FB81-524A-40F4-B54A-D409D889FC51}" type="presParOf" srcId="{85787A37-46D9-4425-9FF4-F5AA4B5EBCB5}" destId="{D0C228CA-DE80-4EDB-87F0-A60B2E7D928C}" srcOrd="3" destOrd="0" presId="urn:microsoft.com/office/officeart/2005/8/layout/default"/>
    <dgm:cxn modelId="{8FCDE2B5-F3B8-4219-9E54-698EAD7A410D}" type="presParOf" srcId="{85787A37-46D9-4425-9FF4-F5AA4B5EBCB5}" destId="{590172E6-D93F-45E6-9499-194B2A1A8103}" srcOrd="4" destOrd="0" presId="urn:microsoft.com/office/officeart/2005/8/layout/default"/>
    <dgm:cxn modelId="{873CDED0-3119-4CD8-828B-FD990B6B8C80}" type="presParOf" srcId="{85787A37-46D9-4425-9FF4-F5AA4B5EBCB5}" destId="{40986C8C-F103-4D8A-8FF9-E7A0203B3C22}" srcOrd="5" destOrd="0" presId="urn:microsoft.com/office/officeart/2005/8/layout/default"/>
    <dgm:cxn modelId="{8241C6B2-A1E4-44F6-9DD7-BBC6E8BB962D}" type="presParOf" srcId="{85787A37-46D9-4425-9FF4-F5AA4B5EBCB5}" destId="{F47B2E18-558B-47B1-824D-DDF9FDBB450A}" srcOrd="6" destOrd="0" presId="urn:microsoft.com/office/officeart/2005/8/layout/default"/>
    <dgm:cxn modelId="{10D2B15F-C597-4A4E-9237-ABFE20D32715}" type="presParOf" srcId="{85787A37-46D9-4425-9FF4-F5AA4B5EBCB5}" destId="{0B363DD9-F94E-4D18-881D-F08A57115498}" srcOrd="7" destOrd="0" presId="urn:microsoft.com/office/officeart/2005/8/layout/default"/>
    <dgm:cxn modelId="{A4661DF6-8636-435E-AF13-55A49B351059}" type="presParOf" srcId="{85787A37-46D9-4425-9FF4-F5AA4B5EBCB5}" destId="{D6043D3E-07EE-4E6D-B505-9681CA49025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006FC-68DD-4A3D-8857-8D34B423D91B}">
      <dsp:nvSpPr>
        <dsp:cNvPr id="0" name=""/>
        <dsp:cNvSpPr/>
      </dsp:nvSpPr>
      <dsp:spPr>
        <a:xfrm rot="5400000">
          <a:off x="3520262" y="129950"/>
          <a:ext cx="1960121" cy="1705305"/>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CA, USA</a:t>
          </a:r>
        </a:p>
      </dsp:txBody>
      <dsp:txXfrm rot="-5400000">
        <a:off x="3913413" y="307994"/>
        <a:ext cx="1173819" cy="1349217"/>
      </dsp:txXfrm>
    </dsp:sp>
    <dsp:sp modelId="{8C4C1339-9C5C-4EB0-ABCE-351581DA8FFC}">
      <dsp:nvSpPr>
        <dsp:cNvPr id="0" name=""/>
        <dsp:cNvSpPr/>
      </dsp:nvSpPr>
      <dsp:spPr>
        <a:xfrm>
          <a:off x="4485099" y="2058322"/>
          <a:ext cx="2187495" cy="117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endParaRPr lang="en-IN" sz="1900" kern="1200" dirty="0"/>
        </a:p>
      </dsp:txBody>
      <dsp:txXfrm>
        <a:off x="4485099" y="2058322"/>
        <a:ext cx="2187495" cy="1176072"/>
      </dsp:txXfrm>
    </dsp:sp>
    <dsp:sp modelId="{4907BCF3-C3D4-4029-9F78-67C2DFC79CB7}">
      <dsp:nvSpPr>
        <dsp:cNvPr id="0" name=""/>
        <dsp:cNvSpPr/>
      </dsp:nvSpPr>
      <dsp:spPr>
        <a:xfrm rot="5400000">
          <a:off x="1678532" y="129950"/>
          <a:ext cx="1960121" cy="1705305"/>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rot="-5400000">
        <a:off x="2071683" y="307994"/>
        <a:ext cx="1173819" cy="1349217"/>
      </dsp:txXfrm>
    </dsp:sp>
    <dsp:sp modelId="{212ADAAE-3637-4330-8F99-BEA4868A5384}">
      <dsp:nvSpPr>
        <dsp:cNvPr id="0" name=""/>
        <dsp:cNvSpPr/>
      </dsp:nvSpPr>
      <dsp:spPr>
        <a:xfrm rot="5400000">
          <a:off x="2532890" y="1789249"/>
          <a:ext cx="2086078" cy="1888387"/>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dirty="0"/>
            <a:t>Number of</a:t>
          </a:r>
        </a:p>
        <a:p>
          <a:pPr marL="0" lvl="0" indent="0" algn="ctr" defTabSz="800100">
            <a:lnSpc>
              <a:spcPct val="90000"/>
            </a:lnSpc>
            <a:spcBef>
              <a:spcPct val="0"/>
            </a:spcBef>
            <a:spcAft>
              <a:spcPct val="35000"/>
            </a:spcAft>
            <a:buNone/>
          </a:pPr>
          <a:r>
            <a:rPr lang="en-IN" sz="1800" kern="1200" dirty="0"/>
            <a:t>Employees </a:t>
          </a:r>
        </a:p>
        <a:p>
          <a:pPr marL="0" lvl="0" indent="0" algn="ctr" defTabSz="800100">
            <a:lnSpc>
              <a:spcPct val="90000"/>
            </a:lnSpc>
            <a:spcBef>
              <a:spcPct val="0"/>
            </a:spcBef>
            <a:spcAft>
              <a:spcPct val="35000"/>
            </a:spcAft>
            <a:buNone/>
          </a:pPr>
          <a:r>
            <a:rPr lang="en-IN" sz="1800" kern="1200" dirty="0"/>
            <a:t>6,811</a:t>
          </a:r>
        </a:p>
      </dsp:txBody>
      <dsp:txXfrm rot="-5400000">
        <a:off x="2931553" y="2021609"/>
        <a:ext cx="1288751" cy="1423668"/>
      </dsp:txXfrm>
    </dsp:sp>
    <dsp:sp modelId="{C1705DF0-B1F7-4BEF-A59E-00AF0AC3A53A}">
      <dsp:nvSpPr>
        <dsp:cNvPr id="0" name=""/>
        <dsp:cNvSpPr/>
      </dsp:nvSpPr>
      <dsp:spPr>
        <a:xfrm>
          <a:off x="1641814" y="436819"/>
          <a:ext cx="2116931" cy="117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solidFill>
                <a:prstClr val="white"/>
              </a:solidFill>
              <a:latin typeface="Calibri" panose="020F0502020204030204"/>
              <a:ea typeface="+mn-ea"/>
              <a:cs typeface="+mn-cs"/>
            </a:rPr>
            <a:t>Founded</a:t>
          </a:r>
          <a:r>
            <a:rPr lang="en-IN" sz="2200" kern="1200" dirty="0"/>
            <a:t> </a:t>
          </a:r>
          <a:endParaRPr lang="en-IN" sz="2200" kern="1200" dirty="0">
            <a:solidFill>
              <a:prstClr val="white"/>
            </a:solidFill>
            <a:latin typeface="Calibri" panose="020F0502020204030204"/>
            <a:ea typeface="+mn-ea"/>
            <a:cs typeface="+mn-cs"/>
          </a:endParaRPr>
        </a:p>
        <a:p>
          <a:pPr marL="0" lvl="0" indent="0" algn="ctr" defTabSz="977900">
            <a:lnSpc>
              <a:spcPct val="90000"/>
            </a:lnSpc>
            <a:spcBef>
              <a:spcPct val="0"/>
            </a:spcBef>
            <a:spcAft>
              <a:spcPct val="35000"/>
            </a:spcAft>
            <a:buNone/>
          </a:pPr>
          <a:r>
            <a:rPr lang="en-IN" sz="2200" kern="1200" dirty="0">
              <a:solidFill>
                <a:prstClr val="white"/>
              </a:solidFill>
              <a:latin typeface="Calibri" panose="020F0502020204030204"/>
              <a:ea typeface="+mn-ea"/>
              <a:cs typeface="+mn-cs"/>
            </a:rPr>
            <a:t>in</a:t>
          </a:r>
          <a:r>
            <a:rPr lang="en-IN" sz="2200" kern="1200" dirty="0"/>
            <a:t> </a:t>
          </a:r>
          <a:r>
            <a:rPr lang="en-IN" sz="2200" kern="1200" dirty="0">
              <a:solidFill>
                <a:prstClr val="white"/>
              </a:solidFill>
              <a:latin typeface="Calibri" panose="020F0502020204030204"/>
              <a:ea typeface="+mn-ea"/>
              <a:cs typeface="+mn-cs"/>
            </a:rPr>
            <a:t>2008</a:t>
          </a:r>
        </a:p>
      </dsp:txBody>
      <dsp:txXfrm>
        <a:off x="1641814" y="436819"/>
        <a:ext cx="2116931" cy="1176072"/>
      </dsp:txXfrm>
    </dsp:sp>
    <dsp:sp modelId="{8E12CEDD-1399-4E01-B41D-81287A8E4BE6}">
      <dsp:nvSpPr>
        <dsp:cNvPr id="0" name=""/>
        <dsp:cNvSpPr/>
      </dsp:nvSpPr>
      <dsp:spPr>
        <a:xfrm rot="5400000">
          <a:off x="4398220" y="1856680"/>
          <a:ext cx="2038879" cy="1705305"/>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IN" sz="2200" kern="1200" dirty="0"/>
            <a:t>Industry Leisure &amp; Arts</a:t>
          </a:r>
        </a:p>
      </dsp:txBody>
      <dsp:txXfrm rot="-5400000">
        <a:off x="4825975" y="2001908"/>
        <a:ext cx="1183369" cy="1414849"/>
      </dsp:txXfrm>
    </dsp:sp>
    <dsp:sp modelId="{3212E89C-BBC3-4F92-9673-B4F34DD10C27}">
      <dsp:nvSpPr>
        <dsp:cNvPr id="0" name=""/>
        <dsp:cNvSpPr/>
      </dsp:nvSpPr>
      <dsp:spPr>
        <a:xfrm rot="5400000">
          <a:off x="3520262" y="3583410"/>
          <a:ext cx="1960121" cy="1705305"/>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t>Net Income</a:t>
          </a:r>
        </a:p>
        <a:p>
          <a:pPr marL="0" lvl="0" indent="0" algn="ctr" defTabSz="844550">
            <a:lnSpc>
              <a:spcPct val="90000"/>
            </a:lnSpc>
            <a:spcBef>
              <a:spcPct val="0"/>
            </a:spcBef>
            <a:spcAft>
              <a:spcPct val="35000"/>
            </a:spcAft>
            <a:buNone/>
          </a:pPr>
          <a:r>
            <a:rPr lang="en-IN" sz="1900" kern="1200" dirty="0"/>
            <a:t>637.7 %</a:t>
          </a:r>
        </a:p>
        <a:p>
          <a:pPr marL="0" lvl="0" indent="0" algn="ctr" defTabSz="844550">
            <a:lnSpc>
              <a:spcPct val="90000"/>
            </a:lnSpc>
            <a:spcBef>
              <a:spcPct val="0"/>
            </a:spcBef>
            <a:spcAft>
              <a:spcPct val="35000"/>
            </a:spcAft>
            <a:buNone/>
          </a:pPr>
          <a:r>
            <a:rPr lang="en-IN" sz="1900" kern="1200" dirty="0"/>
            <a:t> </a:t>
          </a:r>
        </a:p>
      </dsp:txBody>
      <dsp:txXfrm rot="-5400000">
        <a:off x="3913413" y="3761454"/>
        <a:ext cx="1173819" cy="1349217"/>
      </dsp:txXfrm>
    </dsp:sp>
    <dsp:sp modelId="{0B469656-83E7-4C1F-B521-52429C3E755C}">
      <dsp:nvSpPr>
        <dsp:cNvPr id="0" name=""/>
        <dsp:cNvSpPr/>
      </dsp:nvSpPr>
      <dsp:spPr>
        <a:xfrm>
          <a:off x="0" y="4067482"/>
          <a:ext cx="2187495" cy="1176072"/>
        </a:xfrm>
        <a:prstGeom prst="rect">
          <a:avLst/>
        </a:prstGeom>
        <a:noFill/>
        <a:ln>
          <a:noFill/>
        </a:ln>
        <a:effectLst/>
      </dsp:spPr>
      <dsp:style>
        <a:lnRef idx="0">
          <a:scrgbClr r="0" g="0" b="0"/>
        </a:lnRef>
        <a:fillRef idx="0">
          <a:scrgbClr r="0" g="0" b="0"/>
        </a:fillRef>
        <a:effectRef idx="0">
          <a:scrgbClr r="0" g="0" b="0"/>
        </a:effectRef>
        <a:fontRef idx="minor"/>
      </dsp:style>
    </dsp:sp>
    <dsp:sp modelId="{A64AA61C-EEB0-496C-BCCE-84FD720A62D2}">
      <dsp:nvSpPr>
        <dsp:cNvPr id="0" name=""/>
        <dsp:cNvSpPr/>
      </dsp:nvSpPr>
      <dsp:spPr>
        <a:xfrm rot="5400000">
          <a:off x="1678532" y="3583410"/>
          <a:ext cx="1960121" cy="1705305"/>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IN" sz="2100" kern="1200" dirty="0"/>
            <a:t>Revenue2022</a:t>
          </a:r>
        </a:p>
        <a:p>
          <a:pPr marL="0" lvl="0" indent="0" algn="ctr" defTabSz="933450">
            <a:lnSpc>
              <a:spcPct val="90000"/>
            </a:lnSpc>
            <a:spcBef>
              <a:spcPct val="0"/>
            </a:spcBef>
            <a:spcAft>
              <a:spcPct val="35000"/>
            </a:spcAft>
            <a:buNone/>
          </a:pPr>
          <a:r>
            <a:rPr lang="en-IN" sz="2100" kern="1200" dirty="0"/>
            <a:t>$8.4B</a:t>
          </a:r>
        </a:p>
      </dsp:txBody>
      <dsp:txXfrm rot="-5400000">
        <a:off x="2071683" y="3761454"/>
        <a:ext cx="1173819" cy="13492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22A41-CB66-4819-848D-D249CE58F644}">
      <dsp:nvSpPr>
        <dsp:cNvPr id="0" name=""/>
        <dsp:cNvSpPr/>
      </dsp:nvSpPr>
      <dsp:spPr>
        <a:xfrm>
          <a:off x="3251199" y="661"/>
          <a:ext cx="4876800" cy="2579687"/>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IN" sz="1600" kern="1200" dirty="0"/>
            <a:t>Strong brand recognition and global presence</a:t>
          </a:r>
        </a:p>
        <a:p>
          <a:pPr marL="171450" lvl="1" indent="-171450" algn="l" defTabSz="711200">
            <a:lnSpc>
              <a:spcPct val="90000"/>
            </a:lnSpc>
            <a:spcBef>
              <a:spcPct val="0"/>
            </a:spcBef>
            <a:spcAft>
              <a:spcPct val="15000"/>
            </a:spcAft>
            <a:buChar char="•"/>
          </a:pPr>
          <a:r>
            <a:rPr lang="en-US" sz="1600" b="0" i="0" kern="1200" dirty="0"/>
            <a:t>Peer-to-peer platform connecting hosts and guests</a:t>
          </a:r>
          <a:endParaRPr lang="en-IN" sz="1600" kern="1200" dirty="0"/>
        </a:p>
        <a:p>
          <a:pPr marL="171450" lvl="1" indent="-171450" algn="l" defTabSz="711200">
            <a:lnSpc>
              <a:spcPct val="90000"/>
            </a:lnSpc>
            <a:spcBef>
              <a:spcPct val="0"/>
            </a:spcBef>
            <a:spcAft>
              <a:spcPct val="15000"/>
            </a:spcAft>
            <a:buChar char="•"/>
          </a:pPr>
          <a:r>
            <a:rPr lang="en-US" sz="1600" b="0" i="0" kern="1200" dirty="0"/>
            <a:t>Technological innovation and user-friendly interface</a:t>
          </a:r>
          <a:endParaRPr lang="en-IN" sz="1600" kern="1200" dirty="0"/>
        </a:p>
        <a:p>
          <a:pPr marL="171450" lvl="1" indent="-171450" algn="l" defTabSz="711200">
            <a:lnSpc>
              <a:spcPct val="90000"/>
            </a:lnSpc>
            <a:spcBef>
              <a:spcPct val="0"/>
            </a:spcBef>
            <a:spcAft>
              <a:spcPct val="15000"/>
            </a:spcAft>
            <a:buChar char="•"/>
          </a:pPr>
          <a:r>
            <a:rPr lang="en-US" sz="1600" b="0" i="0" kern="1200" dirty="0"/>
            <a:t>Extensive network of diverse accommodations</a:t>
          </a:r>
          <a:endParaRPr lang="en-IN" sz="1600" kern="1200" dirty="0"/>
        </a:p>
      </dsp:txBody>
      <dsp:txXfrm>
        <a:off x="3251199" y="323122"/>
        <a:ext cx="3909417" cy="1934765"/>
      </dsp:txXfrm>
    </dsp:sp>
    <dsp:sp modelId="{786BB87C-5BEF-4165-A0B1-E8D5CAD4C1D0}">
      <dsp:nvSpPr>
        <dsp:cNvPr id="0" name=""/>
        <dsp:cNvSpPr/>
      </dsp:nvSpPr>
      <dsp:spPr>
        <a:xfrm>
          <a:off x="0" y="661"/>
          <a:ext cx="3251200" cy="25796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IN" sz="3300" kern="1200" dirty="0"/>
            <a:t>Internal Factors Driving the Global Business Environment</a:t>
          </a:r>
        </a:p>
      </dsp:txBody>
      <dsp:txXfrm>
        <a:off x="125930" y="126591"/>
        <a:ext cx="2999340" cy="2327827"/>
      </dsp:txXfrm>
    </dsp:sp>
    <dsp:sp modelId="{CDF224E2-59D7-48FB-B42F-C0D316BFA4A9}">
      <dsp:nvSpPr>
        <dsp:cNvPr id="0" name=""/>
        <dsp:cNvSpPr/>
      </dsp:nvSpPr>
      <dsp:spPr>
        <a:xfrm>
          <a:off x="3251199" y="2838317"/>
          <a:ext cx="4876800" cy="2579687"/>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b="0" i="0" kern="1200" dirty="0"/>
            <a:t>Shifting consumer preferences towards personalized and unique travel experiences</a:t>
          </a:r>
          <a:endParaRPr lang="en-IN" sz="1600" kern="1200" dirty="0"/>
        </a:p>
        <a:p>
          <a:pPr marL="171450" lvl="1" indent="-171450" algn="l" defTabSz="711200">
            <a:lnSpc>
              <a:spcPct val="90000"/>
            </a:lnSpc>
            <a:spcBef>
              <a:spcPct val="0"/>
            </a:spcBef>
            <a:spcAft>
              <a:spcPct val="15000"/>
            </a:spcAft>
            <a:buChar char="•"/>
          </a:pPr>
          <a:r>
            <a:rPr lang="en-US" sz="1600" b="0" i="0" kern="1200" dirty="0"/>
            <a:t>Regulatory challenges and legal issues in various markets</a:t>
          </a:r>
          <a:endParaRPr lang="en-IN" sz="1600" kern="1200" dirty="0"/>
        </a:p>
        <a:p>
          <a:pPr marL="171450" lvl="1" indent="-171450" algn="l" defTabSz="711200">
            <a:lnSpc>
              <a:spcPct val="90000"/>
            </a:lnSpc>
            <a:spcBef>
              <a:spcPct val="0"/>
            </a:spcBef>
            <a:spcAft>
              <a:spcPct val="15000"/>
            </a:spcAft>
            <a:buChar char="•"/>
          </a:pPr>
          <a:r>
            <a:rPr lang="en-US" sz="1600" b="0" i="0" kern="1200" dirty="0"/>
            <a:t>Competition from traditional hotels and other online travel agencies</a:t>
          </a:r>
          <a:endParaRPr lang="en-IN" sz="1600" kern="1200" dirty="0"/>
        </a:p>
        <a:p>
          <a:pPr marL="171450" lvl="1" indent="-171450" algn="l" defTabSz="711200">
            <a:lnSpc>
              <a:spcPct val="90000"/>
            </a:lnSpc>
            <a:spcBef>
              <a:spcPct val="0"/>
            </a:spcBef>
            <a:spcAft>
              <a:spcPct val="15000"/>
            </a:spcAft>
            <a:buChar char="•"/>
          </a:pPr>
          <a:r>
            <a:rPr lang="en-US" sz="1600" b="0" i="0" kern="1200" dirty="0"/>
            <a:t>Impact of global events and travel restrictions on the hospitality industry</a:t>
          </a:r>
          <a:endParaRPr lang="en-IN" sz="1600" kern="1200" dirty="0"/>
        </a:p>
      </dsp:txBody>
      <dsp:txXfrm>
        <a:off x="3251199" y="3160778"/>
        <a:ext cx="3909417" cy="1934765"/>
      </dsp:txXfrm>
    </dsp:sp>
    <dsp:sp modelId="{CAD72C37-7A64-4FB6-835F-8EE3F16F7A07}">
      <dsp:nvSpPr>
        <dsp:cNvPr id="0" name=""/>
        <dsp:cNvSpPr/>
      </dsp:nvSpPr>
      <dsp:spPr>
        <a:xfrm>
          <a:off x="0" y="2838317"/>
          <a:ext cx="3251200" cy="257968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US" sz="3300" b="0" i="0" kern="1200" dirty="0"/>
            <a:t>External Factors Driving the Global Business Environment</a:t>
          </a:r>
          <a:endParaRPr lang="en-IN" sz="3300" kern="1200" dirty="0"/>
        </a:p>
      </dsp:txBody>
      <dsp:txXfrm>
        <a:off x="125930" y="2964247"/>
        <a:ext cx="2999340" cy="23278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99956-B4C4-4AAD-BBC1-DB688B8D056D}">
      <dsp:nvSpPr>
        <dsp:cNvPr id="0" name=""/>
        <dsp:cNvSpPr/>
      </dsp:nvSpPr>
      <dsp:spPr>
        <a:xfrm>
          <a:off x="0" y="1018416"/>
          <a:ext cx="3070739" cy="18424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IN" sz="3800" kern="1200" dirty="0"/>
            <a:t>Trust &amp; Safety </a:t>
          </a:r>
        </a:p>
      </dsp:txBody>
      <dsp:txXfrm>
        <a:off x="0" y="1018416"/>
        <a:ext cx="3070739" cy="1842444"/>
      </dsp:txXfrm>
    </dsp:sp>
    <dsp:sp modelId="{46FA3303-2708-45BD-B705-925085B3B71A}">
      <dsp:nvSpPr>
        <dsp:cNvPr id="0" name=""/>
        <dsp:cNvSpPr/>
      </dsp:nvSpPr>
      <dsp:spPr>
        <a:xfrm>
          <a:off x="3377813" y="1018416"/>
          <a:ext cx="3070739" cy="18424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IN" sz="3800" kern="1200" dirty="0"/>
            <a:t>Government &amp; Local Authority</a:t>
          </a:r>
        </a:p>
      </dsp:txBody>
      <dsp:txXfrm>
        <a:off x="3377813" y="1018416"/>
        <a:ext cx="3070739" cy="1842444"/>
      </dsp:txXfrm>
    </dsp:sp>
    <dsp:sp modelId="{590172E6-D93F-45E6-9499-194B2A1A8103}">
      <dsp:nvSpPr>
        <dsp:cNvPr id="0" name=""/>
        <dsp:cNvSpPr/>
      </dsp:nvSpPr>
      <dsp:spPr>
        <a:xfrm>
          <a:off x="6755627" y="1018416"/>
          <a:ext cx="3070739" cy="18424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IN" sz="3800" kern="1200" dirty="0"/>
            <a:t>Data Analysis &amp; Personation  </a:t>
          </a:r>
        </a:p>
      </dsp:txBody>
      <dsp:txXfrm>
        <a:off x="6755627" y="1018416"/>
        <a:ext cx="3070739" cy="1842444"/>
      </dsp:txXfrm>
    </dsp:sp>
    <dsp:sp modelId="{F47B2E18-558B-47B1-824D-DDF9FDBB450A}">
      <dsp:nvSpPr>
        <dsp:cNvPr id="0" name=""/>
        <dsp:cNvSpPr/>
      </dsp:nvSpPr>
      <dsp:spPr>
        <a:xfrm>
          <a:off x="1688907" y="3167934"/>
          <a:ext cx="3070739" cy="18424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IN" sz="3800" kern="1200" dirty="0"/>
            <a:t>Target Key Customer</a:t>
          </a:r>
        </a:p>
      </dsp:txBody>
      <dsp:txXfrm>
        <a:off x="1688907" y="3167934"/>
        <a:ext cx="3070739" cy="1842444"/>
      </dsp:txXfrm>
    </dsp:sp>
    <dsp:sp modelId="{D6043D3E-07EE-4E6D-B505-9681CA490251}">
      <dsp:nvSpPr>
        <dsp:cNvPr id="0" name=""/>
        <dsp:cNvSpPr/>
      </dsp:nvSpPr>
      <dsp:spPr>
        <a:xfrm>
          <a:off x="5066720" y="3167935"/>
          <a:ext cx="3070739" cy="18424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IN" sz="3800" kern="1200" dirty="0"/>
            <a:t>Loyalty &amp; Reward Program </a:t>
          </a:r>
        </a:p>
      </dsp:txBody>
      <dsp:txXfrm>
        <a:off x="5066720" y="3167935"/>
        <a:ext cx="3070739" cy="1842444"/>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63B84-1075-42E8-9F40-79E5129BB956}" type="datetimeFigureOut">
              <a:rPr lang="en-IN" smtClean="0"/>
              <a:t>12-07-2023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BA828F-747E-4192-B75C-F1D70FB27B71}" type="slidenum">
              <a:rPr lang="en-IN" smtClean="0"/>
              <a:t>‹#›</a:t>
            </a:fld>
            <a:endParaRPr lang="en-IN"/>
          </a:p>
        </p:txBody>
      </p:sp>
    </p:spTree>
    <p:extLst>
      <p:ext uri="{BB962C8B-B14F-4D97-AF65-F5344CB8AC3E}">
        <p14:creationId xmlns:p14="http://schemas.microsoft.com/office/powerpoint/2010/main" val="2290249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4BA828F-747E-4192-B75C-F1D70FB27B71}" type="slidenum">
              <a:rPr lang="en-IN" smtClean="0"/>
              <a:t>2</a:t>
            </a:fld>
            <a:endParaRPr lang="en-IN"/>
          </a:p>
        </p:txBody>
      </p:sp>
    </p:spTree>
    <p:extLst>
      <p:ext uri="{BB962C8B-B14F-4D97-AF65-F5344CB8AC3E}">
        <p14:creationId xmlns:p14="http://schemas.microsoft.com/office/powerpoint/2010/main" val="301662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4BA828F-747E-4192-B75C-F1D70FB27B71}" type="slidenum">
              <a:rPr lang="en-IN" smtClean="0"/>
              <a:t>3</a:t>
            </a:fld>
            <a:endParaRPr lang="en-IN"/>
          </a:p>
        </p:txBody>
      </p:sp>
    </p:spTree>
    <p:extLst>
      <p:ext uri="{BB962C8B-B14F-4D97-AF65-F5344CB8AC3E}">
        <p14:creationId xmlns:p14="http://schemas.microsoft.com/office/powerpoint/2010/main" val="801685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4BA828F-747E-4192-B75C-F1D70FB27B71}" type="slidenum">
              <a:rPr lang="en-IN" smtClean="0"/>
              <a:t>5</a:t>
            </a:fld>
            <a:endParaRPr lang="en-IN"/>
          </a:p>
        </p:txBody>
      </p:sp>
    </p:spTree>
    <p:extLst>
      <p:ext uri="{BB962C8B-B14F-4D97-AF65-F5344CB8AC3E}">
        <p14:creationId xmlns:p14="http://schemas.microsoft.com/office/powerpoint/2010/main" val="100528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4BA828F-747E-4192-B75C-F1D70FB27B71}" type="slidenum">
              <a:rPr lang="en-IN" smtClean="0"/>
              <a:t>8</a:t>
            </a:fld>
            <a:endParaRPr lang="en-IN"/>
          </a:p>
        </p:txBody>
      </p:sp>
    </p:spTree>
    <p:extLst>
      <p:ext uri="{BB962C8B-B14F-4D97-AF65-F5344CB8AC3E}">
        <p14:creationId xmlns:p14="http://schemas.microsoft.com/office/powerpoint/2010/main" val="1733655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983ADE-0347-44E0-80E5-8EA6010A81C1}" type="datetimeFigureOut">
              <a:rPr lang="en-IN" smtClean="0"/>
              <a:t>12-07-2023</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845ACAB0-747B-47B7-9536-DA2C363552DA}"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3640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983ADE-0347-44E0-80E5-8EA6010A81C1}" type="datetimeFigureOut">
              <a:rPr lang="en-IN" smtClean="0"/>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45ACAB0-747B-47B7-9536-DA2C363552DA}"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6822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983ADE-0347-44E0-80E5-8EA6010A81C1}" type="datetimeFigureOut">
              <a:rPr lang="en-IN" smtClean="0"/>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45ACAB0-747B-47B7-9536-DA2C363552DA}"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8199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983ADE-0347-44E0-80E5-8EA6010A81C1}" type="datetimeFigureOut">
              <a:rPr lang="en-IN" smtClean="0"/>
              <a:t>12-07-2023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45ACAB0-747B-47B7-9536-DA2C363552DA}"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371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983ADE-0347-44E0-80E5-8EA6010A81C1}" type="datetimeFigureOut">
              <a:rPr lang="en-IN" smtClean="0"/>
              <a:t>12-07-2023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45ACAB0-747B-47B7-9536-DA2C363552DA}"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4298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983ADE-0347-44E0-80E5-8EA6010A81C1}" type="datetimeFigureOut">
              <a:rPr lang="en-IN" smtClean="0"/>
              <a:t>12-07-2023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45ACAB0-747B-47B7-9536-DA2C363552DA}"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1004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983ADE-0347-44E0-80E5-8EA6010A81C1}" type="datetimeFigureOut">
              <a:rPr lang="en-IN" smtClean="0"/>
              <a:t>12-07-2023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45ACAB0-747B-47B7-9536-DA2C363552DA}" type="slidenum">
              <a:rPr lang="en-IN" smtClean="0"/>
              <a:t>‹#›</a:t>
            </a:fld>
            <a:endParaRPr lang="en-IN"/>
          </a:p>
        </p:txBody>
      </p:sp>
    </p:spTree>
    <p:extLst>
      <p:ext uri="{BB962C8B-B14F-4D97-AF65-F5344CB8AC3E}">
        <p14:creationId xmlns:p14="http://schemas.microsoft.com/office/powerpoint/2010/main" val="1428732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983ADE-0347-44E0-80E5-8EA6010A81C1}" type="datetimeFigureOut">
              <a:rPr lang="en-IN" smtClean="0"/>
              <a:t>12-07-2023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45ACAB0-747B-47B7-9536-DA2C363552DA}"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5150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1983ADE-0347-44E0-80E5-8EA6010A81C1}" type="datetimeFigureOut">
              <a:rPr lang="en-IN" smtClean="0"/>
              <a:t>12-07-2023</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845ACAB0-747B-47B7-9536-DA2C363552DA}"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1054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983ADE-0347-44E0-80E5-8EA6010A81C1}" type="datetimeFigureOut">
              <a:rPr lang="en-IN" smtClean="0"/>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45ACAB0-747B-47B7-9536-DA2C363552DA}"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2652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983ADE-0347-44E0-80E5-8EA6010A81C1}" type="datetimeFigureOut">
              <a:rPr lang="en-IN" smtClean="0"/>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45ACAB0-747B-47B7-9536-DA2C363552DA}"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2138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1983ADE-0347-44E0-80E5-8EA6010A81C1}" type="datetimeFigureOut">
              <a:rPr lang="en-IN" smtClean="0"/>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45ACAB0-747B-47B7-9536-DA2C363552DA}" type="slidenum">
              <a:rPr lang="en-IN" smtClean="0"/>
              <a:t>‹#›</a:t>
            </a:fld>
            <a:endParaRPr lang="en-IN"/>
          </a:p>
        </p:txBody>
      </p:sp>
    </p:spTree>
    <p:extLst>
      <p:ext uri="{BB962C8B-B14F-4D97-AF65-F5344CB8AC3E}">
        <p14:creationId xmlns:p14="http://schemas.microsoft.com/office/powerpoint/2010/main" val="3618615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1983ADE-0347-44E0-80E5-8EA6010A81C1}" type="datetimeFigureOut">
              <a:rPr lang="en-IN" smtClean="0"/>
              <a:t>12-07-2023</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45ACAB0-747B-47B7-9536-DA2C363552DA}"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7279147"/>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hyperlink" Target="https://press.airbnb.com/about-u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freepngimg.com/png/87481-of-thanks-letter-text-logo-calligraphy-drawing"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E9F634-F76F-3927-5402-0631002BAF22}"/>
              </a:ext>
            </a:extLst>
          </p:cNvPr>
          <p:cNvSpPr>
            <a:spLocks noGrp="1"/>
          </p:cNvSpPr>
          <p:nvPr>
            <p:ph type="title"/>
          </p:nvPr>
        </p:nvSpPr>
        <p:spPr/>
        <p:txBody>
          <a:bodyPr/>
          <a:lstStyle/>
          <a:p>
            <a:pPr algn="ctr"/>
            <a:r>
              <a:rPr lang="en-IN" dirty="0"/>
              <a:t>MBA </a:t>
            </a:r>
            <a:br>
              <a:rPr lang="en-IN" dirty="0"/>
            </a:br>
            <a:r>
              <a:rPr lang="en-IN" dirty="0"/>
              <a:t>Marketing Management </a:t>
            </a:r>
          </a:p>
        </p:txBody>
      </p:sp>
      <p:sp>
        <p:nvSpPr>
          <p:cNvPr id="5" name="Text Placeholder 4">
            <a:extLst>
              <a:ext uri="{FF2B5EF4-FFF2-40B4-BE49-F238E27FC236}">
                <a16:creationId xmlns:a16="http://schemas.microsoft.com/office/drawing/2014/main" id="{A3306287-933F-6040-1CA5-4A775BFE8CC0}"/>
              </a:ext>
            </a:extLst>
          </p:cNvPr>
          <p:cNvSpPr>
            <a:spLocks noGrp="1"/>
          </p:cNvSpPr>
          <p:nvPr>
            <p:ph type="body" sz="half" idx="2"/>
          </p:nvPr>
        </p:nvSpPr>
        <p:spPr/>
        <p:txBody>
          <a:bodyPr/>
          <a:lstStyle/>
          <a:p>
            <a:pPr algn="ctr"/>
            <a:r>
              <a:rPr lang="en-GB" sz="1800" b="1" dirty="0">
                <a:effectLst/>
                <a:latin typeface="Arial" panose="020B0604020202020204" pitchFamily="34" charset="0"/>
                <a:ea typeface="Times New Roman" panose="02020603050405020304" pitchFamily="18" charset="0"/>
              </a:rPr>
              <a:t>A Critical Analysis of the Global Business Environment - Post </a:t>
            </a:r>
          </a:p>
          <a:p>
            <a:pPr algn="ctr"/>
            <a:r>
              <a:rPr lang="en-GB" sz="1800" b="1" dirty="0">
                <a:effectLst/>
                <a:latin typeface="Arial" panose="020B0604020202020204" pitchFamily="34" charset="0"/>
                <a:ea typeface="Times New Roman" panose="02020603050405020304" pitchFamily="18" charset="0"/>
              </a:rPr>
              <a:t>Pandemic ON Airbnb</a:t>
            </a:r>
            <a:endParaRPr lang="en-IN" dirty="0"/>
          </a:p>
        </p:txBody>
      </p:sp>
      <p:sp>
        <p:nvSpPr>
          <p:cNvPr id="6" name="TextBox 5">
            <a:extLst>
              <a:ext uri="{FF2B5EF4-FFF2-40B4-BE49-F238E27FC236}">
                <a16:creationId xmlns:a16="http://schemas.microsoft.com/office/drawing/2014/main" id="{7B734A75-A3D4-2762-FAFA-B4DBA4011983}"/>
              </a:ext>
            </a:extLst>
          </p:cNvPr>
          <p:cNvSpPr txBox="1"/>
          <p:nvPr/>
        </p:nvSpPr>
        <p:spPr>
          <a:xfrm>
            <a:off x="7503341" y="5682423"/>
            <a:ext cx="5659395" cy="369332"/>
          </a:xfrm>
          <a:prstGeom prst="rect">
            <a:avLst/>
          </a:prstGeom>
          <a:noFill/>
        </p:spPr>
        <p:txBody>
          <a:bodyPr wrap="square" rtlCol="0">
            <a:spAutoFit/>
          </a:bodyPr>
          <a:lstStyle/>
          <a:p>
            <a:pPr algn="ctr"/>
            <a:r>
              <a:rPr lang="en-IN" dirty="0"/>
              <a:t>Jainam Dhrangadhariya (2240913)</a:t>
            </a:r>
          </a:p>
        </p:txBody>
      </p:sp>
    </p:spTree>
    <p:extLst>
      <p:ext uri="{BB962C8B-B14F-4D97-AF65-F5344CB8AC3E}">
        <p14:creationId xmlns:p14="http://schemas.microsoft.com/office/powerpoint/2010/main" val="16110807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FC15DEC4-A91F-7600-4E20-D52329025FA1}"/>
              </a:ext>
            </a:extLst>
          </p:cNvPr>
          <p:cNvGraphicFramePr/>
          <p:nvPr>
            <p:extLst>
              <p:ext uri="{D42A27DB-BD31-4B8C-83A1-F6EECF244321}">
                <p14:modId xmlns:p14="http://schemas.microsoft.com/office/powerpoint/2010/main" val="2847637714"/>
              </p:ext>
            </p:extLst>
          </p:nvPr>
        </p:nvGraphicFramePr>
        <p:xfrm>
          <a:off x="5478721" y="41205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Arrow: Up 8">
            <a:extLst>
              <a:ext uri="{FF2B5EF4-FFF2-40B4-BE49-F238E27FC236}">
                <a16:creationId xmlns:a16="http://schemas.microsoft.com/office/drawing/2014/main" id="{A1E90172-750C-DA7C-40EC-534F3B8D2395}"/>
              </a:ext>
            </a:extLst>
          </p:cNvPr>
          <p:cNvSpPr/>
          <p:nvPr/>
        </p:nvSpPr>
        <p:spPr>
          <a:xfrm flipH="1">
            <a:off x="9379337" y="4793904"/>
            <a:ext cx="163384" cy="407772"/>
          </a:xfrm>
          <a:prstGeom prst="up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TextBox 9">
            <a:extLst>
              <a:ext uri="{FF2B5EF4-FFF2-40B4-BE49-F238E27FC236}">
                <a16:creationId xmlns:a16="http://schemas.microsoft.com/office/drawing/2014/main" id="{A2AAB189-E11F-825E-28DF-14291AC738F1}"/>
              </a:ext>
            </a:extLst>
          </p:cNvPr>
          <p:cNvSpPr txBox="1"/>
          <p:nvPr/>
        </p:nvSpPr>
        <p:spPr>
          <a:xfrm>
            <a:off x="1665893" y="19007"/>
            <a:ext cx="7241059" cy="430887"/>
          </a:xfrm>
          <a:prstGeom prst="rect">
            <a:avLst/>
          </a:prstGeom>
          <a:noFill/>
        </p:spPr>
        <p:txBody>
          <a:bodyPr wrap="square" rtlCol="0">
            <a:spAutoFit/>
          </a:bodyPr>
          <a:lstStyle/>
          <a:p>
            <a:pPr algn="ctr"/>
            <a:r>
              <a:rPr lang="en-IN" sz="2200" dirty="0"/>
              <a:t>Company Overview - Airbnb</a:t>
            </a:r>
          </a:p>
        </p:txBody>
      </p:sp>
      <p:sp>
        <p:nvSpPr>
          <p:cNvPr id="14" name="TextBox 13">
            <a:extLst>
              <a:ext uri="{FF2B5EF4-FFF2-40B4-BE49-F238E27FC236}">
                <a16:creationId xmlns:a16="http://schemas.microsoft.com/office/drawing/2014/main" id="{00659173-D2A7-154F-23CA-C5174E46941D}"/>
              </a:ext>
            </a:extLst>
          </p:cNvPr>
          <p:cNvSpPr txBox="1"/>
          <p:nvPr/>
        </p:nvSpPr>
        <p:spPr>
          <a:xfrm>
            <a:off x="716692" y="4793904"/>
            <a:ext cx="5184430" cy="923330"/>
          </a:xfrm>
          <a:prstGeom prst="rect">
            <a:avLst/>
          </a:prstGeom>
          <a:noFill/>
        </p:spPr>
        <p:txBody>
          <a:bodyPr wrap="square" rtlCol="0">
            <a:spAutoFit/>
          </a:bodyPr>
          <a:lstStyle/>
          <a:p>
            <a:r>
              <a:rPr lang="en-IN" dirty="0">
                <a:latin typeface="Calibri" panose="020F0502020204030204" pitchFamily="34" charset="0"/>
                <a:ea typeface="Calibri" panose="020F0502020204030204" pitchFamily="34" charset="0"/>
                <a:cs typeface="Times New Roman" panose="02020603050405020304" pitchFamily="18" charset="0"/>
              </a:rPr>
              <a:t>A</a:t>
            </a:r>
            <a:r>
              <a:rPr lang="en-IN" sz="1800" dirty="0">
                <a:effectLst/>
                <a:latin typeface="Calibri" panose="020F0502020204030204" pitchFamily="34" charset="0"/>
                <a:ea typeface="Calibri" panose="020F0502020204030204" pitchFamily="34" charset="0"/>
                <a:cs typeface="Times New Roman" panose="02020603050405020304" pitchFamily="18" charset="0"/>
              </a:rPr>
              <a:t> global online marketplace and hospitality service that connects travellers with hosts who provide unique accommodations</a:t>
            </a:r>
            <a:endParaRPr lang="en-IN" dirty="0"/>
          </a:p>
        </p:txBody>
      </p:sp>
      <p:pic>
        <p:nvPicPr>
          <p:cNvPr id="20" name="Picture 19">
            <a:extLst>
              <a:ext uri="{FF2B5EF4-FFF2-40B4-BE49-F238E27FC236}">
                <a16:creationId xmlns:a16="http://schemas.microsoft.com/office/drawing/2014/main" id="{E361C663-EBA6-F5DB-62E4-6F93CA00E8E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221088" y="908580"/>
            <a:ext cx="3072197" cy="3398838"/>
          </a:xfrm>
          <a:prstGeom prst="rect">
            <a:avLst/>
          </a:prstGeom>
        </p:spPr>
      </p:pic>
      <p:sp>
        <p:nvSpPr>
          <p:cNvPr id="2" name="TextBox 1">
            <a:extLst>
              <a:ext uri="{FF2B5EF4-FFF2-40B4-BE49-F238E27FC236}">
                <a16:creationId xmlns:a16="http://schemas.microsoft.com/office/drawing/2014/main" id="{A1D563A7-73FC-0B6C-2057-74F1722234B3}"/>
              </a:ext>
            </a:extLst>
          </p:cNvPr>
          <p:cNvSpPr txBox="1"/>
          <p:nvPr/>
        </p:nvSpPr>
        <p:spPr>
          <a:xfrm>
            <a:off x="8754999" y="6100329"/>
            <a:ext cx="3564820" cy="738664"/>
          </a:xfrm>
          <a:prstGeom prst="rect">
            <a:avLst/>
          </a:prstGeom>
          <a:noFill/>
        </p:spPr>
        <p:txBody>
          <a:bodyPr wrap="square" rtlCol="0">
            <a:spAutoFit/>
          </a:bodyPr>
          <a:lstStyle/>
          <a:p>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Airbnb Press Room. (n.d.). Our Story. Retrieved from https://press.airbnb.com/about-us/</a:t>
            </a:r>
          </a:p>
          <a:p>
            <a:endParaRPr lang="en-IN" dirty="0"/>
          </a:p>
        </p:txBody>
      </p:sp>
    </p:spTree>
    <p:extLst>
      <p:ext uri="{BB962C8B-B14F-4D97-AF65-F5344CB8AC3E}">
        <p14:creationId xmlns:p14="http://schemas.microsoft.com/office/powerpoint/2010/main" val="19867010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1B1F7161-A2A2-AA02-7A85-7D8D2992498B}"/>
              </a:ext>
            </a:extLst>
          </p:cNvPr>
          <p:cNvGraphicFramePr/>
          <p:nvPr>
            <p:extLst>
              <p:ext uri="{D42A27DB-BD31-4B8C-83A1-F6EECF244321}">
                <p14:modId xmlns:p14="http://schemas.microsoft.com/office/powerpoint/2010/main" val="739225404"/>
              </p:ext>
            </p:extLst>
          </p:nvPr>
        </p:nvGraphicFramePr>
        <p:xfrm>
          <a:off x="2032000" y="477070"/>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AFB36A25-9D1C-B62E-4094-469BD45A06F4}"/>
              </a:ext>
            </a:extLst>
          </p:cNvPr>
          <p:cNvSpPr txBox="1"/>
          <p:nvPr/>
        </p:nvSpPr>
        <p:spPr>
          <a:xfrm>
            <a:off x="8122596" y="6147881"/>
            <a:ext cx="3939702" cy="923330"/>
          </a:xfrm>
          <a:prstGeom prst="rect">
            <a:avLst/>
          </a:prstGeom>
          <a:noFill/>
        </p:spPr>
        <p:txBody>
          <a:bodyPr wrap="square" rtlCol="0">
            <a:spAutoFit/>
          </a:bodyPr>
          <a:lstStyle/>
          <a:p>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Hwang, K., &amp; Han, H. (2019). The effects of Airbnb supply on hotel performance: Evidence from London. International Journal of Hospitality Management, 81, 61-71.</a:t>
            </a:r>
          </a:p>
          <a:p>
            <a:endParaRPr lang="en-IN" dirty="0"/>
          </a:p>
        </p:txBody>
      </p:sp>
    </p:spTree>
    <p:extLst>
      <p:ext uri="{BB962C8B-B14F-4D97-AF65-F5344CB8AC3E}">
        <p14:creationId xmlns:p14="http://schemas.microsoft.com/office/powerpoint/2010/main" val="6228833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8C169-714B-7591-4643-F0BA02D530C0}"/>
              </a:ext>
            </a:extLst>
          </p:cNvPr>
          <p:cNvSpPr>
            <a:spLocks noGrp="1"/>
          </p:cNvSpPr>
          <p:nvPr>
            <p:ph type="title" idx="4294967295"/>
          </p:nvPr>
        </p:nvSpPr>
        <p:spPr>
          <a:xfrm>
            <a:off x="1772816" y="130629"/>
            <a:ext cx="7569200" cy="655638"/>
          </a:xfrm>
        </p:spPr>
        <p:txBody>
          <a:bodyPr/>
          <a:lstStyle/>
          <a:p>
            <a:pPr algn="ctr"/>
            <a:r>
              <a:rPr lang="en-IN" sz="2600" dirty="0">
                <a:effectLst/>
                <a:latin typeface="Calibri" panose="020F0502020204030204" pitchFamily="34" charset="0"/>
                <a:ea typeface="Calibri" panose="020F0502020204030204" pitchFamily="34" charset="0"/>
                <a:cs typeface="Times New Roman" panose="02020603050405020304" pitchFamily="18" charset="0"/>
              </a:rPr>
              <a:t>Market Failure Factors</a:t>
            </a:r>
            <a:endParaRPr lang="en-IN" sz="2600" dirty="0"/>
          </a:p>
        </p:txBody>
      </p:sp>
      <p:pic>
        <p:nvPicPr>
          <p:cNvPr id="6" name="Content Placeholder 5">
            <a:extLst>
              <a:ext uri="{FF2B5EF4-FFF2-40B4-BE49-F238E27FC236}">
                <a16:creationId xmlns:a16="http://schemas.microsoft.com/office/drawing/2014/main" id="{81F7D3B7-98B0-E074-E5F5-B87E13DAA6DC}"/>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6711594" y="1099344"/>
            <a:ext cx="4659312" cy="4659312"/>
          </a:xfrm>
        </p:spPr>
      </p:pic>
      <p:sp>
        <p:nvSpPr>
          <p:cNvPr id="4" name="Text Placeholder 3">
            <a:extLst>
              <a:ext uri="{FF2B5EF4-FFF2-40B4-BE49-F238E27FC236}">
                <a16:creationId xmlns:a16="http://schemas.microsoft.com/office/drawing/2014/main" id="{D388A80F-E076-4A8A-4E17-34BD20E261F8}"/>
              </a:ext>
            </a:extLst>
          </p:cNvPr>
          <p:cNvSpPr>
            <a:spLocks noGrp="1"/>
          </p:cNvSpPr>
          <p:nvPr>
            <p:ph type="body" sz="half" idx="4294967295"/>
          </p:nvPr>
        </p:nvSpPr>
        <p:spPr>
          <a:xfrm>
            <a:off x="989044" y="1099344"/>
            <a:ext cx="3853543" cy="4506686"/>
          </a:xfrm>
        </p:spPr>
        <p:txBody>
          <a:bodyPr>
            <a:normAutofit/>
          </a:bodyPr>
          <a:lstStyle/>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Negative incidents impacting trust and safety reputation</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Regulatory hurdles limiting market access and growth potential</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Overreliance on certain geographic markets or property types</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Inability to effectively address changing customer demands and preferences</a:t>
            </a:r>
          </a:p>
          <a:p>
            <a:endParaRPr lang="en-IN" dirty="0"/>
          </a:p>
        </p:txBody>
      </p:sp>
      <p:sp>
        <p:nvSpPr>
          <p:cNvPr id="3" name="TextBox 2">
            <a:extLst>
              <a:ext uri="{FF2B5EF4-FFF2-40B4-BE49-F238E27FC236}">
                <a16:creationId xmlns:a16="http://schemas.microsoft.com/office/drawing/2014/main" id="{654F54A5-9753-5EF6-D53C-38465DB0C9F0}"/>
              </a:ext>
            </a:extLst>
          </p:cNvPr>
          <p:cNvSpPr txBox="1"/>
          <p:nvPr/>
        </p:nvSpPr>
        <p:spPr>
          <a:xfrm>
            <a:off x="8534400" y="6078465"/>
            <a:ext cx="3657600" cy="830997"/>
          </a:xfrm>
          <a:prstGeom prst="rect">
            <a:avLst/>
          </a:prstGeom>
          <a:noFill/>
        </p:spPr>
        <p:txBody>
          <a:bodyPr wrap="square" rtlCol="0">
            <a:spAutoFit/>
          </a:bodyPr>
          <a:lstStyle/>
          <a:p>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Zervas</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G., </a:t>
            </a:r>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Proserpio</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 &amp; Byers, J. W. (2019). A first look at online reputation on Airbnb, where every stay is above average. Management Science, 65(7), 3178-3195.</a:t>
            </a:r>
          </a:p>
        </p:txBody>
      </p:sp>
    </p:spTree>
    <p:extLst>
      <p:ext uri="{BB962C8B-B14F-4D97-AF65-F5344CB8AC3E}">
        <p14:creationId xmlns:p14="http://schemas.microsoft.com/office/powerpoint/2010/main" val="23522839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8C169-714B-7591-4643-F0BA02D530C0}"/>
              </a:ext>
            </a:extLst>
          </p:cNvPr>
          <p:cNvSpPr>
            <a:spLocks noGrp="1"/>
          </p:cNvSpPr>
          <p:nvPr>
            <p:ph type="title" idx="4294967295"/>
          </p:nvPr>
        </p:nvSpPr>
        <p:spPr>
          <a:xfrm>
            <a:off x="2311400" y="188265"/>
            <a:ext cx="7569200" cy="1190625"/>
          </a:xfrm>
        </p:spPr>
        <p:txBody>
          <a:bodyPr/>
          <a:lstStyle/>
          <a:p>
            <a:pPr algn="ctr"/>
            <a:r>
              <a:rPr lang="en-IN" sz="2600" kern="100" dirty="0">
                <a:effectLst/>
                <a:latin typeface="Calibri" panose="020F0502020204030204" pitchFamily="34" charset="0"/>
                <a:ea typeface="Calibri" panose="020F0502020204030204" pitchFamily="34" charset="0"/>
                <a:cs typeface="Times New Roman" panose="02020603050405020304" pitchFamily="18" charset="0"/>
              </a:rPr>
              <a:t>Resource Allocation to Meet Current Challenges</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600" dirty="0"/>
          </a:p>
        </p:txBody>
      </p:sp>
      <p:pic>
        <p:nvPicPr>
          <p:cNvPr id="8" name="Content Placeholder 7">
            <a:extLst>
              <a:ext uri="{FF2B5EF4-FFF2-40B4-BE49-F238E27FC236}">
                <a16:creationId xmlns:a16="http://schemas.microsoft.com/office/drawing/2014/main" id="{C2A51A46-4A82-B512-59CF-98C0BC01EE7A}"/>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5200100" y="1295400"/>
            <a:ext cx="6637337" cy="3800475"/>
          </a:xfrm>
        </p:spPr>
      </p:pic>
      <p:sp>
        <p:nvSpPr>
          <p:cNvPr id="4" name="Text Placeholder 3">
            <a:extLst>
              <a:ext uri="{FF2B5EF4-FFF2-40B4-BE49-F238E27FC236}">
                <a16:creationId xmlns:a16="http://schemas.microsoft.com/office/drawing/2014/main" id="{D388A80F-E076-4A8A-4E17-34BD20E261F8}"/>
              </a:ext>
            </a:extLst>
          </p:cNvPr>
          <p:cNvSpPr>
            <a:spLocks noGrp="1"/>
          </p:cNvSpPr>
          <p:nvPr>
            <p:ph type="body" sz="half" idx="4294967295"/>
          </p:nvPr>
        </p:nvSpPr>
        <p:spPr>
          <a:xfrm>
            <a:off x="877077" y="1295400"/>
            <a:ext cx="3400425" cy="3800475"/>
          </a:xfrm>
        </p:spPr>
        <p:txBody>
          <a:bodyPr>
            <a:normAutofit fontScale="92500"/>
          </a:bodyPr>
          <a:lstStyle/>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Continuous investment in technology and platform enhancements.</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Expansion of service offerings beyond accommodations.</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Strengthening trust and safety measures and customer support.</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Collaborations with governments and regulatory bodies for compliance.</a:t>
            </a:r>
          </a:p>
          <a:p>
            <a:endParaRPr lang="en-IN" dirty="0"/>
          </a:p>
        </p:txBody>
      </p:sp>
      <p:sp>
        <p:nvSpPr>
          <p:cNvPr id="3" name="TextBox 2">
            <a:extLst>
              <a:ext uri="{FF2B5EF4-FFF2-40B4-BE49-F238E27FC236}">
                <a16:creationId xmlns:a16="http://schemas.microsoft.com/office/drawing/2014/main" id="{409A927E-72F8-ACC2-4913-026B6777B900}"/>
              </a:ext>
            </a:extLst>
          </p:cNvPr>
          <p:cNvSpPr txBox="1"/>
          <p:nvPr/>
        </p:nvSpPr>
        <p:spPr>
          <a:xfrm>
            <a:off x="8590384" y="6120882"/>
            <a:ext cx="3601616" cy="646331"/>
          </a:xfrm>
          <a:prstGeom prst="rect">
            <a:avLst/>
          </a:prstGeom>
          <a:noFill/>
        </p:spPr>
        <p:txBody>
          <a:bodyPr wrap="square" rtlCol="0">
            <a:spAutoFit/>
          </a:bodyPr>
          <a:lstStyle/>
          <a:p>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Wang, D., &amp; </a:t>
            </a:r>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Nicolau</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J. L. (2017). Airbnb usage and neighbourhood property values. International Journal of Hospitality Management, 62, 120-131.</a:t>
            </a:r>
          </a:p>
        </p:txBody>
      </p:sp>
    </p:spTree>
    <p:extLst>
      <p:ext uri="{BB962C8B-B14F-4D97-AF65-F5344CB8AC3E}">
        <p14:creationId xmlns:p14="http://schemas.microsoft.com/office/powerpoint/2010/main" val="210363213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E99C-8EBC-E5E1-9758-AC256EA4D419}"/>
              </a:ext>
            </a:extLst>
          </p:cNvPr>
          <p:cNvSpPr>
            <a:spLocks noGrp="1"/>
          </p:cNvSpPr>
          <p:nvPr>
            <p:ph type="title"/>
          </p:nvPr>
        </p:nvSpPr>
        <p:spPr>
          <a:xfrm>
            <a:off x="1447331" y="768333"/>
            <a:ext cx="9404723" cy="630194"/>
          </a:xfrm>
        </p:spPr>
        <p:txBody>
          <a:bodyPr>
            <a:normAutofit fontScale="90000"/>
          </a:bodyPr>
          <a:lstStyle/>
          <a:p>
            <a:pPr algn="ct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Competitive Strategy for Airbnb</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CD2F83B0-7BEB-CE32-080D-7DA7AC3D45B4}"/>
              </a:ext>
            </a:extLst>
          </p:cNvPr>
          <p:cNvSpPr>
            <a:spLocks noGrp="1"/>
          </p:cNvSpPr>
          <p:nvPr>
            <p:ph sz="half" idx="1"/>
          </p:nvPr>
        </p:nvSpPr>
        <p:spPr/>
        <p:txBody>
          <a:bodyPr/>
          <a:lstStyle/>
          <a:p>
            <a:pPr>
              <a:buFont typeface="Wingdings" panose="05000000000000000000" pitchFamily="2" charset="2"/>
              <a:buChar char="q"/>
            </a:pPr>
            <a:r>
              <a:rPr lang="en-IN" sz="1800" b="1" dirty="0">
                <a:effectLst/>
                <a:latin typeface="Calibri" panose="020F0502020204030204" pitchFamily="34" charset="0"/>
                <a:ea typeface="Calibri" panose="020F0502020204030204" pitchFamily="34" charset="0"/>
                <a:cs typeface="Times New Roman" panose="02020603050405020304" pitchFamily="18" charset="0"/>
              </a:rPr>
              <a:t>Differentiation Strategy</a:t>
            </a:r>
          </a:p>
          <a:p>
            <a:endParaRPr lang="en-IN"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Wingdings" panose="05000000000000000000" pitchFamily="2"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Emphasis on unique and local travel experiences</a:t>
            </a:r>
          </a:p>
          <a:p>
            <a:pPr>
              <a:lnSpc>
                <a:spcPct val="107000"/>
              </a:lnSpc>
              <a:spcAft>
                <a:spcPts val="800"/>
              </a:spcAft>
              <a:buFont typeface="Wingdings" panose="05000000000000000000" pitchFamily="2"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Flexibility and variety in accommodation options</a:t>
            </a:r>
          </a:p>
          <a:p>
            <a:pPr>
              <a:lnSpc>
                <a:spcPct val="107000"/>
              </a:lnSpc>
              <a:spcAft>
                <a:spcPts val="800"/>
              </a:spcAft>
              <a:buFont typeface="Wingdings" panose="05000000000000000000" pitchFamily="2"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Community-driven approach to building trust and belonging</a:t>
            </a:r>
          </a:p>
          <a:p>
            <a:endParaRPr lang="en-IN" dirty="0"/>
          </a:p>
        </p:txBody>
      </p:sp>
      <p:sp>
        <p:nvSpPr>
          <p:cNvPr id="4" name="Content Placeholder 3">
            <a:extLst>
              <a:ext uri="{FF2B5EF4-FFF2-40B4-BE49-F238E27FC236}">
                <a16:creationId xmlns:a16="http://schemas.microsoft.com/office/drawing/2014/main" id="{03F6EC41-8839-4BE0-83FD-A8C98FE2065D}"/>
              </a:ext>
            </a:extLst>
          </p:cNvPr>
          <p:cNvSpPr>
            <a:spLocks noGrp="1"/>
          </p:cNvSpPr>
          <p:nvPr>
            <p:ph sz="half" idx="2"/>
          </p:nvPr>
        </p:nvSpPr>
        <p:spPr/>
        <p:txBody>
          <a:bodyPr/>
          <a:lstStyle/>
          <a:p>
            <a:pPr>
              <a:buFont typeface="Wingdings" panose="05000000000000000000" pitchFamily="2" charset="2"/>
              <a:buChar char="q"/>
            </a:pPr>
            <a:r>
              <a:rPr lang="en-IN" sz="1800" b="1" kern="100" dirty="0">
                <a:effectLst/>
                <a:latin typeface="Calibri" panose="020F0502020204030204" pitchFamily="34" charset="0"/>
                <a:ea typeface="Calibri" panose="020F0502020204030204" pitchFamily="34" charset="0"/>
                <a:cs typeface="Times New Roman" panose="02020603050405020304" pitchFamily="18" charset="0"/>
              </a:rPr>
              <a:t>Market Expansion Strategy: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a:p>
            <a:pPr>
              <a:lnSpc>
                <a:spcPct val="107000"/>
              </a:lnSpc>
              <a:spcAft>
                <a:spcPts val="800"/>
              </a:spcAft>
              <a:buFont typeface="Wingdings" panose="05000000000000000000" pitchFamily="2"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Focus on untapped and emerging markets</a:t>
            </a:r>
          </a:p>
          <a:p>
            <a:pPr>
              <a:lnSpc>
                <a:spcPct val="107000"/>
              </a:lnSpc>
              <a:spcAft>
                <a:spcPts val="800"/>
              </a:spcAft>
              <a:buFont typeface="Wingdings" panose="05000000000000000000" pitchFamily="2"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Expansion into long-term rentals and business travel segments</a:t>
            </a:r>
          </a:p>
          <a:p>
            <a:pPr>
              <a:buFont typeface="Wingdings" panose="05000000000000000000" pitchFamily="2" charset="2"/>
              <a:buChar char="§"/>
            </a:pPr>
            <a:r>
              <a:rPr lang="en-IN" sz="1800" dirty="0">
                <a:effectLst/>
                <a:latin typeface="Calibri" panose="020F0502020204030204" pitchFamily="34" charset="0"/>
                <a:ea typeface="Calibri" panose="020F0502020204030204" pitchFamily="34" charset="0"/>
                <a:cs typeface="Times New Roman" panose="02020603050405020304" pitchFamily="18" charset="0"/>
              </a:rPr>
              <a:t>Targeting specific traveller segments </a:t>
            </a:r>
            <a:endParaRPr lang="en-IN" dirty="0"/>
          </a:p>
        </p:txBody>
      </p:sp>
      <p:sp>
        <p:nvSpPr>
          <p:cNvPr id="5" name="TextBox 4">
            <a:extLst>
              <a:ext uri="{FF2B5EF4-FFF2-40B4-BE49-F238E27FC236}">
                <a16:creationId xmlns:a16="http://schemas.microsoft.com/office/drawing/2014/main" id="{AF83DAF5-F8A8-28C2-4835-18299D57B58C}"/>
              </a:ext>
            </a:extLst>
          </p:cNvPr>
          <p:cNvSpPr txBox="1"/>
          <p:nvPr/>
        </p:nvSpPr>
        <p:spPr>
          <a:xfrm>
            <a:off x="8711682" y="6098997"/>
            <a:ext cx="3480318" cy="646331"/>
          </a:xfrm>
          <a:prstGeom prst="rect">
            <a:avLst/>
          </a:prstGeom>
          <a:noFill/>
        </p:spPr>
        <p:txBody>
          <a:bodyPr wrap="square" rtlCol="0">
            <a:spAutoFit/>
          </a:bodyPr>
          <a:lstStyle/>
          <a:p>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Gretzel</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U., &amp; </a:t>
            </a:r>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Fesenmaier</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 R. (2013). Persuasion in social media and the dynamics of influence. Journal of Travel Research, 52(1), 5-14.</a:t>
            </a:r>
          </a:p>
        </p:txBody>
      </p:sp>
    </p:spTree>
    <p:extLst>
      <p:ext uri="{BB962C8B-B14F-4D97-AF65-F5344CB8AC3E}">
        <p14:creationId xmlns:p14="http://schemas.microsoft.com/office/powerpoint/2010/main" val="35838480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8F2081-653D-BEC0-60EE-8C26B94F947D}"/>
              </a:ext>
            </a:extLst>
          </p:cNvPr>
          <p:cNvSpPr>
            <a:spLocks noGrp="1"/>
          </p:cNvSpPr>
          <p:nvPr>
            <p:ph type="title" idx="4294967295"/>
          </p:nvPr>
        </p:nvSpPr>
        <p:spPr>
          <a:xfrm>
            <a:off x="709127" y="184183"/>
            <a:ext cx="9163050" cy="723900"/>
          </a:xfrm>
        </p:spPr>
        <p:txBody>
          <a:bodyPr/>
          <a:lstStyle/>
          <a:p>
            <a:pPr algn="ctr"/>
            <a:r>
              <a:rPr lang="en-IN" sz="3000" dirty="0">
                <a:effectLst/>
                <a:latin typeface="Calibri" panose="020F0502020204030204" pitchFamily="34" charset="0"/>
                <a:ea typeface="Calibri" panose="020F0502020204030204" pitchFamily="34" charset="0"/>
                <a:cs typeface="Times New Roman" panose="02020603050405020304" pitchFamily="18" charset="0"/>
              </a:rPr>
              <a:t>Green Marketing Strategies</a:t>
            </a:r>
            <a:endParaRPr lang="en-IN" sz="3000" dirty="0"/>
          </a:p>
        </p:txBody>
      </p:sp>
      <p:pic>
        <p:nvPicPr>
          <p:cNvPr id="8" name="Content Placeholder 7">
            <a:extLst>
              <a:ext uri="{FF2B5EF4-FFF2-40B4-BE49-F238E27FC236}">
                <a16:creationId xmlns:a16="http://schemas.microsoft.com/office/drawing/2014/main" id="{D1C446B4-C0AF-C30D-8EB3-28C265B8FF58}"/>
              </a:ext>
            </a:extLst>
          </p:cNvPr>
          <p:cNvPicPr>
            <a:picLocks noGrp="1" noChangeAspect="1"/>
          </p:cNvPicPr>
          <p:nvPr>
            <p:ph idx="4294967295"/>
          </p:nvPr>
        </p:nvPicPr>
        <p:blipFill>
          <a:blip r:embed="rId2"/>
          <a:stretch>
            <a:fillRect/>
          </a:stretch>
        </p:blipFill>
        <p:spPr>
          <a:xfrm>
            <a:off x="4848613" y="1212056"/>
            <a:ext cx="6867525" cy="4433888"/>
          </a:xfrm>
          <a:prstGeom prst="rect">
            <a:avLst/>
          </a:prstGeom>
        </p:spPr>
      </p:pic>
      <p:sp>
        <p:nvSpPr>
          <p:cNvPr id="7" name="Text Placeholder 6">
            <a:extLst>
              <a:ext uri="{FF2B5EF4-FFF2-40B4-BE49-F238E27FC236}">
                <a16:creationId xmlns:a16="http://schemas.microsoft.com/office/drawing/2014/main" id="{5AC92FB0-95E2-96AD-1C37-D5A2CFA68632}"/>
              </a:ext>
            </a:extLst>
          </p:cNvPr>
          <p:cNvSpPr>
            <a:spLocks noGrp="1"/>
          </p:cNvSpPr>
          <p:nvPr>
            <p:ph type="body" sz="half" idx="4294967295"/>
          </p:nvPr>
        </p:nvSpPr>
        <p:spPr>
          <a:xfrm>
            <a:off x="382555" y="1279848"/>
            <a:ext cx="3974841" cy="4576763"/>
          </a:xfrm>
        </p:spPr>
        <p:txBody>
          <a:bodyPr/>
          <a:lstStyle/>
          <a:p>
            <a:pPr marL="342900" indent="-342900">
              <a:lnSpc>
                <a:spcPct val="107000"/>
              </a:lnSpc>
              <a:spcAft>
                <a:spcPts val="800"/>
              </a:spcAft>
              <a:buFont typeface="Arial" panose="020B0604020202020204" pitchFamily="34" charset="0"/>
              <a:buChar char="•"/>
            </a:pPr>
            <a:r>
              <a:rPr lang="en-IN" sz="2000" kern="100" dirty="0">
                <a:effectLst/>
                <a:latin typeface="Calibri" panose="020F0502020204030204" pitchFamily="34" charset="0"/>
                <a:ea typeface="Calibri" panose="020F0502020204030204" pitchFamily="34" charset="0"/>
                <a:cs typeface="Times New Roman" panose="02020603050405020304" pitchFamily="18" charset="0"/>
              </a:rPr>
              <a:t>Promotion of eco-friendly and sustainable accommodations</a:t>
            </a:r>
          </a:p>
          <a:p>
            <a:pPr marL="342900" indent="-342900">
              <a:lnSpc>
                <a:spcPct val="107000"/>
              </a:lnSpc>
              <a:spcAft>
                <a:spcPts val="800"/>
              </a:spcAft>
              <a:buFont typeface="Arial" panose="020B0604020202020204" pitchFamily="34" charset="0"/>
              <a:buChar char="•"/>
            </a:pPr>
            <a:r>
              <a:rPr lang="en-IN" sz="2000" kern="100" dirty="0">
                <a:effectLst/>
                <a:latin typeface="Calibri" panose="020F0502020204030204" pitchFamily="34" charset="0"/>
                <a:ea typeface="Calibri" panose="020F0502020204030204" pitchFamily="34" charset="0"/>
                <a:cs typeface="Times New Roman" panose="02020603050405020304" pitchFamily="18" charset="0"/>
              </a:rPr>
              <a:t>Collaboration with hosts for sustainable practices</a:t>
            </a:r>
          </a:p>
          <a:p>
            <a:pPr marL="342900" indent="-342900">
              <a:lnSpc>
                <a:spcPct val="107000"/>
              </a:lnSpc>
              <a:spcAft>
                <a:spcPts val="800"/>
              </a:spcAft>
              <a:buFont typeface="Arial" panose="020B0604020202020204" pitchFamily="34" charset="0"/>
              <a:buChar char="•"/>
            </a:pPr>
            <a:r>
              <a:rPr lang="en-IN" sz="2000" kern="100" dirty="0">
                <a:effectLst/>
                <a:latin typeface="Calibri" panose="020F0502020204030204" pitchFamily="34" charset="0"/>
                <a:ea typeface="Calibri" panose="020F0502020204030204" pitchFamily="34" charset="0"/>
                <a:cs typeface="Times New Roman" panose="02020603050405020304" pitchFamily="18" charset="0"/>
              </a:rPr>
              <a:t>Initiatives to offset carbon footprint from travel activities</a:t>
            </a:r>
          </a:p>
          <a:p>
            <a:pPr marL="342900" indent="-342900">
              <a:lnSpc>
                <a:spcPct val="107000"/>
              </a:lnSpc>
              <a:spcAft>
                <a:spcPts val="800"/>
              </a:spcAft>
              <a:buFont typeface="Arial" panose="020B0604020202020204" pitchFamily="34" charset="0"/>
              <a:buChar char="•"/>
            </a:pPr>
            <a:r>
              <a:rPr lang="en-IN" sz="2000" kern="100" dirty="0">
                <a:effectLst/>
                <a:latin typeface="Calibri" panose="020F0502020204030204" pitchFamily="34" charset="0"/>
                <a:ea typeface="Calibri" panose="020F0502020204030204" pitchFamily="34" charset="0"/>
                <a:cs typeface="Times New Roman" panose="02020603050405020304" pitchFamily="18" charset="0"/>
              </a:rPr>
              <a:t>Partnership &amp; Collaboration </a:t>
            </a:r>
          </a:p>
          <a:p>
            <a:pPr marL="342900" indent="-342900">
              <a:lnSpc>
                <a:spcPct val="107000"/>
              </a:lnSpc>
              <a:spcAft>
                <a:spcPts val="800"/>
              </a:spcAft>
              <a:buFont typeface="Arial" panose="020B0604020202020204" pitchFamily="34" charset="0"/>
              <a:buChar char="•"/>
            </a:pPr>
            <a:r>
              <a:rPr lang="en-IN" sz="2000" kern="100" dirty="0">
                <a:effectLst/>
                <a:latin typeface="Calibri" panose="020F0502020204030204" pitchFamily="34" charset="0"/>
                <a:ea typeface="Calibri" panose="020F0502020204030204" pitchFamily="34" charset="0"/>
                <a:cs typeface="Times New Roman" panose="02020603050405020304" pitchFamily="18" charset="0"/>
              </a:rPr>
              <a:t>Education &amp; Awareness</a:t>
            </a:r>
          </a:p>
          <a:p>
            <a:endParaRPr lang="en-IN" dirty="0"/>
          </a:p>
        </p:txBody>
      </p:sp>
      <p:sp>
        <p:nvSpPr>
          <p:cNvPr id="2" name="TextBox 1">
            <a:extLst>
              <a:ext uri="{FF2B5EF4-FFF2-40B4-BE49-F238E27FC236}">
                <a16:creationId xmlns:a16="http://schemas.microsoft.com/office/drawing/2014/main" id="{E0C2087B-1F39-705C-F935-90816F0A41CA}"/>
              </a:ext>
            </a:extLst>
          </p:cNvPr>
          <p:cNvSpPr txBox="1"/>
          <p:nvPr/>
        </p:nvSpPr>
        <p:spPr>
          <a:xfrm>
            <a:off x="8602825" y="6045664"/>
            <a:ext cx="3589175" cy="830997"/>
          </a:xfrm>
          <a:prstGeom prst="rect">
            <a:avLst/>
          </a:prstGeom>
          <a:noFill/>
        </p:spPr>
        <p:txBody>
          <a:bodyPr wrap="square" rtlCol="0">
            <a:spAutoFit/>
          </a:bodyPr>
          <a:lstStyle/>
          <a:p>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Yang, Y., Wang, D., &amp; Yu, X. (2021). The role of Airbnb in shaping sustainable tourism: A content analysis of host sustainability practices. Journal of Sustainable Tourism, 29(10), 1706-1725.</a:t>
            </a:r>
          </a:p>
        </p:txBody>
      </p:sp>
    </p:spTree>
    <p:extLst>
      <p:ext uri="{BB962C8B-B14F-4D97-AF65-F5344CB8AC3E}">
        <p14:creationId xmlns:p14="http://schemas.microsoft.com/office/powerpoint/2010/main" val="412650628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8F2081-653D-BEC0-60EE-8C26B94F947D}"/>
              </a:ext>
            </a:extLst>
          </p:cNvPr>
          <p:cNvSpPr>
            <a:spLocks noGrp="1"/>
          </p:cNvSpPr>
          <p:nvPr>
            <p:ph type="title" idx="4294967295"/>
          </p:nvPr>
        </p:nvSpPr>
        <p:spPr>
          <a:xfrm>
            <a:off x="1212979" y="205760"/>
            <a:ext cx="9161463" cy="723900"/>
          </a:xfrm>
        </p:spPr>
        <p:txBody>
          <a:bodyPr>
            <a:normAutofit/>
          </a:bodyPr>
          <a:lstStyle/>
          <a:p>
            <a:pPr algn="ctr">
              <a:lnSpc>
                <a:spcPct val="107000"/>
              </a:lnSpc>
              <a:spcAft>
                <a:spcPts val="800"/>
              </a:spcAft>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Corporate Social Responsibility</a:t>
            </a:r>
            <a:endParaRPr lang="en-IN" sz="3000" dirty="0"/>
          </a:p>
        </p:txBody>
      </p:sp>
      <p:pic>
        <p:nvPicPr>
          <p:cNvPr id="4" name="Content Placeholder 3">
            <a:extLst>
              <a:ext uri="{FF2B5EF4-FFF2-40B4-BE49-F238E27FC236}">
                <a16:creationId xmlns:a16="http://schemas.microsoft.com/office/drawing/2014/main" id="{E582DEE5-77AB-0CF7-9181-305B500FFC94}"/>
              </a:ext>
            </a:extLst>
          </p:cNvPr>
          <p:cNvPicPr>
            <a:picLocks noGrp="1" noChangeAspect="1"/>
          </p:cNvPicPr>
          <p:nvPr>
            <p:ph idx="4294967295"/>
          </p:nvPr>
        </p:nvPicPr>
        <p:blipFill>
          <a:blip r:embed="rId3"/>
          <a:stretch>
            <a:fillRect/>
          </a:stretch>
        </p:blipFill>
        <p:spPr>
          <a:xfrm>
            <a:off x="4941953" y="1322388"/>
            <a:ext cx="6942137" cy="4473575"/>
          </a:xfrm>
          <a:prstGeom prst="rect">
            <a:avLst/>
          </a:prstGeom>
        </p:spPr>
      </p:pic>
      <p:sp>
        <p:nvSpPr>
          <p:cNvPr id="7" name="Text Placeholder 6">
            <a:extLst>
              <a:ext uri="{FF2B5EF4-FFF2-40B4-BE49-F238E27FC236}">
                <a16:creationId xmlns:a16="http://schemas.microsoft.com/office/drawing/2014/main" id="{5AC92FB0-95E2-96AD-1C37-D5A2CFA68632}"/>
              </a:ext>
            </a:extLst>
          </p:cNvPr>
          <p:cNvSpPr>
            <a:spLocks noGrp="1"/>
          </p:cNvSpPr>
          <p:nvPr>
            <p:ph type="body" sz="half" idx="4294967295"/>
          </p:nvPr>
        </p:nvSpPr>
        <p:spPr>
          <a:xfrm>
            <a:off x="569167" y="1322388"/>
            <a:ext cx="3872204" cy="4576763"/>
          </a:xfrm>
        </p:spPr>
        <p:txBody>
          <a:bodyPr/>
          <a:lstStyle/>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Programs supporting local communities and economies</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Diversity and inclusion initiatives for hosts and guests</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Philanthropic efforts addressing social and environmental issues</a:t>
            </a:r>
          </a:p>
          <a:p>
            <a:pPr marL="285750" indent="-285750">
              <a:lnSpc>
                <a:spcPct val="107000"/>
              </a:lnSpc>
              <a:spcAft>
                <a:spcPts val="800"/>
              </a:spcAft>
              <a:buFont typeface="Arial" panose="020B0604020202020204" pitchFamily="34" charset="0"/>
              <a:buChar char="•"/>
            </a:pPr>
            <a:r>
              <a:rPr lang="en-IN" sz="1800" kern="100" dirty="0">
                <a:latin typeface="Calibri" panose="020F0502020204030204" pitchFamily="34" charset="0"/>
                <a:ea typeface="Calibri" panose="020F0502020204030204" pitchFamily="34" charset="0"/>
                <a:cs typeface="Times New Roman" panose="02020603050405020304" pitchFamily="18" charset="0"/>
              </a:rPr>
              <a:t>Disaster Response  &amp; Relief</a:t>
            </a:r>
          </a:p>
          <a:p>
            <a:pPr marL="285750" indent="-285750">
              <a:lnSpc>
                <a:spcPct val="107000"/>
              </a:lnSpc>
              <a:spcAft>
                <a:spcPts val="800"/>
              </a:spcAft>
              <a:buFont typeface="Arial" panose="020B0604020202020204" pitchFamily="34" charset="0"/>
              <a:buChar char="•"/>
            </a:pPr>
            <a:r>
              <a:rPr lang="en-IN" sz="1800" kern="100" dirty="0">
                <a:latin typeface="Calibri" panose="020F0502020204030204" pitchFamily="34" charset="0"/>
                <a:ea typeface="Calibri" panose="020F0502020204030204" pitchFamily="34" charset="0"/>
                <a:cs typeface="Times New Roman" panose="02020603050405020304" pitchFamily="18" charset="0"/>
              </a:rPr>
              <a:t>Open Homes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2" name="TextBox 1">
            <a:extLst>
              <a:ext uri="{FF2B5EF4-FFF2-40B4-BE49-F238E27FC236}">
                <a16:creationId xmlns:a16="http://schemas.microsoft.com/office/drawing/2014/main" id="{0C2E6792-3EF3-2DD8-F42A-9140B2C9B681}"/>
              </a:ext>
            </a:extLst>
          </p:cNvPr>
          <p:cNvSpPr txBox="1"/>
          <p:nvPr/>
        </p:nvSpPr>
        <p:spPr>
          <a:xfrm>
            <a:off x="8406882" y="6167535"/>
            <a:ext cx="3685591" cy="646331"/>
          </a:xfrm>
          <a:prstGeom prst="rect">
            <a:avLst/>
          </a:prstGeom>
          <a:noFill/>
        </p:spPr>
        <p:txBody>
          <a:bodyPr wrap="square" rtlCol="0">
            <a:spAutoFit/>
          </a:bodyPr>
          <a:lstStyle/>
          <a:p>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Guttentag</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 Smith, S. L., &amp; </a:t>
            </a:r>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Potwarka</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L. R. (2020). Why tourists choose Airbnb: A systematic literature review. Journal of Travel Research, 59(1), 119-140.</a:t>
            </a:r>
          </a:p>
        </p:txBody>
      </p:sp>
    </p:spTree>
    <p:extLst>
      <p:ext uri="{BB962C8B-B14F-4D97-AF65-F5344CB8AC3E}">
        <p14:creationId xmlns:p14="http://schemas.microsoft.com/office/powerpoint/2010/main" val="252296457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C6EA1-6C8D-5F2C-B69F-441A154DFE18}"/>
              </a:ext>
            </a:extLst>
          </p:cNvPr>
          <p:cNvSpPr>
            <a:spLocks noGrp="1"/>
          </p:cNvSpPr>
          <p:nvPr>
            <p:ph type="title"/>
          </p:nvPr>
        </p:nvSpPr>
        <p:spPr>
          <a:xfrm>
            <a:off x="1142597" y="580769"/>
            <a:ext cx="8825659" cy="986481"/>
          </a:xfrm>
        </p:spPr>
        <p:txBody>
          <a:bodyPr/>
          <a:lstStyle/>
          <a:p>
            <a:pPr algn="ctr"/>
            <a:r>
              <a:rPr lang="en-IN" dirty="0"/>
              <a:t>Conclusion </a:t>
            </a:r>
          </a:p>
        </p:txBody>
      </p:sp>
      <p:sp>
        <p:nvSpPr>
          <p:cNvPr id="3" name="Text Placeholder 2">
            <a:extLst>
              <a:ext uri="{FF2B5EF4-FFF2-40B4-BE49-F238E27FC236}">
                <a16:creationId xmlns:a16="http://schemas.microsoft.com/office/drawing/2014/main" id="{E144866C-2712-BC18-A5D9-D84FBE15B37B}"/>
              </a:ext>
            </a:extLst>
          </p:cNvPr>
          <p:cNvSpPr>
            <a:spLocks noGrp="1"/>
          </p:cNvSpPr>
          <p:nvPr>
            <p:ph type="body" sz="half" idx="2"/>
          </p:nvPr>
        </p:nvSpPr>
        <p:spPr>
          <a:xfrm>
            <a:off x="1266165" y="2223186"/>
            <a:ext cx="8825659" cy="4054045"/>
          </a:xfrm>
        </p:spPr>
        <p:txBody>
          <a:bodyPr>
            <a:normAutofit/>
          </a:bodyPr>
          <a:lstStyle/>
          <a:p>
            <a:endParaRPr lang="en-US" sz="2000" dirty="0"/>
          </a:p>
          <a:p>
            <a:r>
              <a:rPr lang="en-US" sz="2000" dirty="0"/>
              <a:t>As a result of giving people a platform to interact with travelers across the world and offer their homes, Airbnb has completely transformed the hospitality and tourism industries. Airbnb has seen enormous expansion and achievement because to its unique business approach.</a:t>
            </a:r>
          </a:p>
          <a:p>
            <a:r>
              <a:rPr lang="en-US" sz="2000" dirty="0"/>
              <a:t>As said in the recommendation, Airbnb can expand its clientele, grow its revenue, and keep up its position as a pioneer in the sharing economy and tourism sector. To keep in line with shifting consumer tastes and market trends, Airbnb must continually review and modify its strategy.</a:t>
            </a:r>
          </a:p>
          <a:p>
            <a:endParaRPr lang="en-US" sz="2200" dirty="0"/>
          </a:p>
          <a:p>
            <a:endParaRPr lang="en-IN" sz="2200" dirty="0"/>
          </a:p>
        </p:txBody>
      </p:sp>
    </p:spTree>
    <p:extLst>
      <p:ext uri="{BB962C8B-B14F-4D97-AF65-F5344CB8AC3E}">
        <p14:creationId xmlns:p14="http://schemas.microsoft.com/office/powerpoint/2010/main" val="20923208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8F2081-653D-BEC0-60EE-8C26B94F947D}"/>
              </a:ext>
            </a:extLst>
          </p:cNvPr>
          <p:cNvSpPr>
            <a:spLocks noGrp="1"/>
          </p:cNvSpPr>
          <p:nvPr>
            <p:ph type="title" idx="4294967295"/>
          </p:nvPr>
        </p:nvSpPr>
        <p:spPr>
          <a:xfrm>
            <a:off x="1175657" y="240166"/>
            <a:ext cx="9163050" cy="723900"/>
          </a:xfrm>
        </p:spPr>
        <p:txBody>
          <a:bodyPr/>
          <a:lstStyle/>
          <a:p>
            <a:pPr algn="ctr"/>
            <a:r>
              <a:rPr lang="en-IN" sz="3200" dirty="0">
                <a:effectLst/>
                <a:latin typeface="Calibri" panose="020F0502020204030204" pitchFamily="34" charset="0"/>
                <a:ea typeface="Calibri" panose="020F0502020204030204" pitchFamily="34" charset="0"/>
                <a:cs typeface="Times New Roman" panose="02020603050405020304" pitchFamily="18" charset="0"/>
              </a:rPr>
              <a:t>Recommendations for Airbnb</a:t>
            </a:r>
            <a:endParaRPr lang="en-IN" sz="3000" dirty="0"/>
          </a:p>
        </p:txBody>
      </p:sp>
      <p:graphicFrame>
        <p:nvGraphicFramePr>
          <p:cNvPr id="10" name="Diagram 9">
            <a:extLst>
              <a:ext uri="{FF2B5EF4-FFF2-40B4-BE49-F238E27FC236}">
                <a16:creationId xmlns:a16="http://schemas.microsoft.com/office/drawing/2014/main" id="{FCBC83AD-CE1E-9925-A60E-11B0051E7D5E}"/>
              </a:ext>
            </a:extLst>
          </p:cNvPr>
          <p:cNvGraphicFramePr/>
          <p:nvPr>
            <p:extLst>
              <p:ext uri="{D42A27DB-BD31-4B8C-83A1-F6EECF244321}">
                <p14:modId xmlns:p14="http://schemas.microsoft.com/office/powerpoint/2010/main" val="1331146642"/>
              </p:ext>
            </p:extLst>
          </p:nvPr>
        </p:nvGraphicFramePr>
        <p:xfrm>
          <a:off x="1182816" y="602116"/>
          <a:ext cx="9826368" cy="60287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0B01707C-5E7D-F225-840D-F2D953AF229A}"/>
              </a:ext>
            </a:extLst>
          </p:cNvPr>
          <p:cNvSpPr txBox="1"/>
          <p:nvPr/>
        </p:nvSpPr>
        <p:spPr>
          <a:xfrm>
            <a:off x="8472196" y="6158204"/>
            <a:ext cx="3601616" cy="646331"/>
          </a:xfrm>
          <a:prstGeom prst="rect">
            <a:avLst/>
          </a:prstGeom>
          <a:noFill/>
        </p:spPr>
        <p:txBody>
          <a:bodyPr wrap="square" rtlCol="0">
            <a:spAutoFit/>
          </a:bodyPr>
          <a:lstStyle/>
          <a:p>
            <a:r>
              <a:rPr lang="en-IN" sz="1200"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Tussyadiah</a:t>
            </a:r>
            <a:r>
              <a:rPr lang="en-IN" sz="12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I. P., &amp; Zach, F. J. (2017). Identifying salient attributes of peer-to-peer accommodation experience. Journal of Travel Research, 56(8), 1033-1050.</a:t>
            </a:r>
          </a:p>
        </p:txBody>
      </p:sp>
    </p:spTree>
    <p:extLst>
      <p:ext uri="{BB962C8B-B14F-4D97-AF65-F5344CB8AC3E}">
        <p14:creationId xmlns:p14="http://schemas.microsoft.com/office/powerpoint/2010/main" val="413909616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2E4CC7-8FC4-1E5F-5A19-132D1B7C665F}"/>
              </a:ext>
            </a:extLst>
          </p:cNvPr>
          <p:cNvSpPr txBox="1"/>
          <p:nvPr/>
        </p:nvSpPr>
        <p:spPr>
          <a:xfrm>
            <a:off x="1679510" y="195943"/>
            <a:ext cx="8388221" cy="553998"/>
          </a:xfrm>
          <a:prstGeom prst="rect">
            <a:avLst/>
          </a:prstGeom>
          <a:noFill/>
        </p:spPr>
        <p:txBody>
          <a:bodyPr wrap="square" rtlCol="0">
            <a:spAutoFit/>
          </a:bodyPr>
          <a:lstStyle/>
          <a:p>
            <a:pPr algn="ctr"/>
            <a:r>
              <a:rPr lang="en-IN" sz="3000" dirty="0"/>
              <a:t>Referencing</a:t>
            </a:r>
          </a:p>
        </p:txBody>
      </p:sp>
      <p:sp>
        <p:nvSpPr>
          <p:cNvPr id="3" name="TextBox 2">
            <a:extLst>
              <a:ext uri="{FF2B5EF4-FFF2-40B4-BE49-F238E27FC236}">
                <a16:creationId xmlns:a16="http://schemas.microsoft.com/office/drawing/2014/main" id="{142474C7-507F-8C0B-F668-9B9B9DC4695C}"/>
              </a:ext>
            </a:extLst>
          </p:cNvPr>
          <p:cNvSpPr txBox="1"/>
          <p:nvPr/>
        </p:nvSpPr>
        <p:spPr>
          <a:xfrm>
            <a:off x="671804" y="1334278"/>
            <a:ext cx="11150082" cy="4524315"/>
          </a:xfrm>
          <a:prstGeom prst="rect">
            <a:avLst/>
          </a:prstGeom>
          <a:noFill/>
        </p:spPr>
        <p:txBody>
          <a:bodyPr wrap="square" rtlCol="0">
            <a:spAutoFit/>
          </a:bodyPr>
          <a:lstStyle/>
          <a:p>
            <a:pPr marL="285750" indent="-285750" algn="l">
              <a:buFont typeface="Arial" panose="020B0604020202020204" pitchFamily="34" charset="0"/>
              <a:buChar char="•"/>
            </a:pPr>
            <a:r>
              <a:rPr lang="en-IN" b="0" i="0" dirty="0">
                <a:solidFill>
                  <a:srgbClr val="374151"/>
                </a:solidFill>
                <a:effectLst/>
                <a:latin typeface="Söhne"/>
              </a:rPr>
              <a:t>Chua, S. H., &amp; Goh, K. Y. (2017). Tourism and hospitality marketing: A global perspective. Routledge.</a:t>
            </a:r>
          </a:p>
          <a:p>
            <a:pPr marL="285750" indent="-285750" algn="l">
              <a:buFont typeface="Arial" panose="020B0604020202020204" pitchFamily="34" charset="0"/>
              <a:buChar char="•"/>
            </a:pPr>
            <a:r>
              <a:rPr lang="en-IN" b="0" i="0" dirty="0">
                <a:solidFill>
                  <a:srgbClr val="374151"/>
                </a:solidFill>
                <a:effectLst/>
                <a:latin typeface="Söhne"/>
              </a:rPr>
              <a:t>Airbnb Press Room. (n.d.). Our Story. Retrieved from </a:t>
            </a:r>
            <a:r>
              <a:rPr lang="en-IN" b="0" i="0" u="sng" dirty="0">
                <a:solidFill>
                  <a:srgbClr val="374151"/>
                </a:solidFill>
                <a:effectLst/>
                <a:latin typeface="Söhne"/>
                <a:hlinkClick r:id="rId2"/>
              </a:rPr>
              <a:t>https://press.airbnb.com/about-us/</a:t>
            </a:r>
            <a:endParaRPr lang="en-IN" b="0" i="0" dirty="0">
              <a:solidFill>
                <a:srgbClr val="374151"/>
              </a:solidFill>
              <a:effectLst/>
              <a:latin typeface="Söhne"/>
            </a:endParaRPr>
          </a:p>
          <a:p>
            <a:pPr marL="285750" indent="-285750" algn="l">
              <a:buFont typeface="Arial" panose="020B0604020202020204" pitchFamily="34" charset="0"/>
              <a:buChar char="•"/>
            </a:pPr>
            <a:r>
              <a:rPr lang="en-IN" b="0" i="0" dirty="0" err="1">
                <a:solidFill>
                  <a:srgbClr val="374151"/>
                </a:solidFill>
                <a:effectLst/>
                <a:latin typeface="Söhne"/>
              </a:rPr>
              <a:t>Dogru</a:t>
            </a:r>
            <a:r>
              <a:rPr lang="en-IN" b="0" i="0" dirty="0">
                <a:solidFill>
                  <a:srgbClr val="374151"/>
                </a:solidFill>
                <a:effectLst/>
                <a:latin typeface="Söhne"/>
              </a:rPr>
              <a:t>, T., &amp; </a:t>
            </a:r>
            <a:r>
              <a:rPr lang="en-IN" b="0" i="0" dirty="0" err="1">
                <a:solidFill>
                  <a:srgbClr val="374151"/>
                </a:solidFill>
                <a:effectLst/>
                <a:latin typeface="Söhne"/>
              </a:rPr>
              <a:t>Mody</a:t>
            </a:r>
            <a:r>
              <a:rPr lang="en-IN" b="0" i="0" dirty="0">
                <a:solidFill>
                  <a:srgbClr val="374151"/>
                </a:solidFill>
                <a:effectLst/>
                <a:latin typeface="Söhne"/>
              </a:rPr>
              <a:t>, M. (2020). Short-term rentals and the housing market: Quasi-experimental evidence from Airbnb in Los Angeles. Journal of Urban Economics, 116, 103254.</a:t>
            </a:r>
          </a:p>
          <a:p>
            <a:pPr marL="285750" indent="-285750" algn="l">
              <a:buFont typeface="Arial" panose="020B0604020202020204" pitchFamily="34" charset="0"/>
              <a:buChar char="•"/>
            </a:pPr>
            <a:r>
              <a:rPr lang="en-IN" b="0" i="0" dirty="0">
                <a:solidFill>
                  <a:srgbClr val="374151"/>
                </a:solidFill>
                <a:effectLst/>
                <a:latin typeface="Söhne"/>
              </a:rPr>
              <a:t>Fuchs, M., &amp; Reichel, A. (2019). Perceived authenticity on Airbnb and its impact on online travellers’ behavioural intentions. Journal of Travel Research, 58(6), 942-958.</a:t>
            </a:r>
          </a:p>
          <a:p>
            <a:pPr marL="285750" indent="-285750" algn="l">
              <a:buFont typeface="Arial" panose="020B0604020202020204" pitchFamily="34" charset="0"/>
              <a:buChar char="•"/>
            </a:pPr>
            <a:r>
              <a:rPr lang="en-IN" b="0" i="0" dirty="0" err="1">
                <a:solidFill>
                  <a:srgbClr val="374151"/>
                </a:solidFill>
                <a:effectLst/>
                <a:latin typeface="Söhne"/>
              </a:rPr>
              <a:t>Gebbia</a:t>
            </a:r>
            <a:r>
              <a:rPr lang="en-IN" b="0" i="0" dirty="0">
                <a:solidFill>
                  <a:srgbClr val="374151"/>
                </a:solidFill>
                <a:effectLst/>
                <a:latin typeface="Söhne"/>
              </a:rPr>
              <a:t>, J., </a:t>
            </a:r>
            <a:r>
              <a:rPr lang="en-IN" b="0" i="0" dirty="0" err="1">
                <a:solidFill>
                  <a:srgbClr val="374151"/>
                </a:solidFill>
                <a:effectLst/>
                <a:latin typeface="Söhne"/>
              </a:rPr>
              <a:t>Chesky</a:t>
            </a:r>
            <a:r>
              <a:rPr lang="en-IN" b="0" i="0" dirty="0">
                <a:solidFill>
                  <a:srgbClr val="374151"/>
                </a:solidFill>
                <a:effectLst/>
                <a:latin typeface="Söhne"/>
              </a:rPr>
              <a:t>, B., &amp; </a:t>
            </a:r>
            <a:r>
              <a:rPr lang="en-IN" b="0" i="0" dirty="0" err="1">
                <a:solidFill>
                  <a:srgbClr val="374151"/>
                </a:solidFill>
                <a:effectLst/>
                <a:latin typeface="Söhne"/>
              </a:rPr>
              <a:t>Blecharczyk</a:t>
            </a:r>
            <a:r>
              <a:rPr lang="en-IN" b="0" i="0" dirty="0">
                <a:solidFill>
                  <a:srgbClr val="374151"/>
                </a:solidFill>
                <a:effectLst/>
                <a:latin typeface="Söhne"/>
              </a:rPr>
              <a:t>, N. (2017). Airbnb: A story of reinvention and resilience. Harvard Business Review, 95(5), 118-127.</a:t>
            </a:r>
          </a:p>
          <a:p>
            <a:pPr marL="285750" indent="-285750" algn="l">
              <a:buFont typeface="Arial" panose="020B0604020202020204" pitchFamily="34" charset="0"/>
              <a:buChar char="•"/>
            </a:pPr>
            <a:r>
              <a:rPr lang="en-IN" b="0" i="0" dirty="0" err="1">
                <a:solidFill>
                  <a:srgbClr val="374151"/>
                </a:solidFill>
                <a:effectLst/>
                <a:latin typeface="Söhne"/>
              </a:rPr>
              <a:t>Gretzel</a:t>
            </a:r>
            <a:r>
              <a:rPr lang="en-IN" b="0" i="0" dirty="0">
                <a:solidFill>
                  <a:srgbClr val="374151"/>
                </a:solidFill>
                <a:effectLst/>
                <a:latin typeface="Söhne"/>
              </a:rPr>
              <a:t>, U., &amp; </a:t>
            </a:r>
            <a:r>
              <a:rPr lang="en-IN" b="0" i="0" dirty="0" err="1">
                <a:solidFill>
                  <a:srgbClr val="374151"/>
                </a:solidFill>
                <a:effectLst/>
                <a:latin typeface="Söhne"/>
              </a:rPr>
              <a:t>Fesenmaier</a:t>
            </a:r>
            <a:r>
              <a:rPr lang="en-IN" b="0" i="0" dirty="0">
                <a:solidFill>
                  <a:srgbClr val="374151"/>
                </a:solidFill>
                <a:effectLst/>
                <a:latin typeface="Söhne"/>
              </a:rPr>
              <a:t>, D. R. (2013). Persuasion in social media and the dynamics of influence. Journal of Travel Research, 52(1), 5-14.</a:t>
            </a:r>
          </a:p>
          <a:p>
            <a:pPr marL="285750" indent="-285750" algn="l">
              <a:buFont typeface="Arial" panose="020B0604020202020204" pitchFamily="34" charset="0"/>
              <a:buChar char="•"/>
            </a:pPr>
            <a:r>
              <a:rPr lang="en-IN" b="0" i="0" dirty="0" err="1">
                <a:solidFill>
                  <a:srgbClr val="374151"/>
                </a:solidFill>
                <a:effectLst/>
                <a:latin typeface="Söhne"/>
              </a:rPr>
              <a:t>Guttentag</a:t>
            </a:r>
            <a:r>
              <a:rPr lang="en-IN" b="0" i="0" dirty="0">
                <a:solidFill>
                  <a:srgbClr val="374151"/>
                </a:solidFill>
                <a:effectLst/>
                <a:latin typeface="Söhne"/>
              </a:rPr>
              <a:t>, D., Smith, S. L., &amp; </a:t>
            </a:r>
            <a:r>
              <a:rPr lang="en-IN" b="0" i="0" dirty="0" err="1">
                <a:solidFill>
                  <a:srgbClr val="374151"/>
                </a:solidFill>
                <a:effectLst/>
                <a:latin typeface="Söhne"/>
              </a:rPr>
              <a:t>Potwarka</a:t>
            </a:r>
            <a:r>
              <a:rPr lang="en-IN" b="0" i="0" dirty="0">
                <a:solidFill>
                  <a:srgbClr val="374151"/>
                </a:solidFill>
                <a:effectLst/>
                <a:latin typeface="Söhne"/>
              </a:rPr>
              <a:t>, L. R. (2020). Why tourists choose Airbnb: A systematic literature review. Journal of Travel Research, 59(1), 119-140.</a:t>
            </a:r>
          </a:p>
          <a:p>
            <a:pPr marL="285750" indent="-285750" algn="l">
              <a:buFont typeface="Arial" panose="020B0604020202020204" pitchFamily="34" charset="0"/>
              <a:buChar char="•"/>
            </a:pPr>
            <a:r>
              <a:rPr lang="en-IN" b="0" i="0" dirty="0">
                <a:solidFill>
                  <a:srgbClr val="374151"/>
                </a:solidFill>
                <a:effectLst/>
                <a:latin typeface="Söhne"/>
              </a:rPr>
              <a:t>Hwang, K., &amp; Han, H. (2019). The effects of Airbnb supply on hotel performance: Evidence from London. International Journal of Hospitality Management, 81, 61-71.</a:t>
            </a:r>
          </a:p>
          <a:p>
            <a:pPr marL="285750" indent="-285750" algn="l">
              <a:buFont typeface="Arial" panose="020B0604020202020204" pitchFamily="34" charset="0"/>
              <a:buChar char="•"/>
            </a:pPr>
            <a:r>
              <a:rPr lang="en-IN" b="0" i="0" dirty="0" err="1">
                <a:solidFill>
                  <a:srgbClr val="374151"/>
                </a:solidFill>
                <a:effectLst/>
                <a:latin typeface="Söhne"/>
              </a:rPr>
              <a:t>Oskam</a:t>
            </a:r>
            <a:r>
              <a:rPr lang="en-IN" b="0" i="0" dirty="0">
                <a:solidFill>
                  <a:srgbClr val="374151"/>
                </a:solidFill>
                <a:effectLst/>
                <a:latin typeface="Söhne"/>
              </a:rPr>
              <a:t>, J., &amp; </a:t>
            </a:r>
            <a:r>
              <a:rPr lang="en-IN" b="0" i="0" dirty="0" err="1">
                <a:solidFill>
                  <a:srgbClr val="374151"/>
                </a:solidFill>
                <a:effectLst/>
                <a:latin typeface="Söhne"/>
              </a:rPr>
              <a:t>Boswijk</a:t>
            </a:r>
            <a:r>
              <a:rPr lang="en-IN" b="0" i="0" dirty="0">
                <a:solidFill>
                  <a:srgbClr val="374151"/>
                </a:solidFill>
                <a:effectLst/>
                <a:latin typeface="Söhne"/>
              </a:rPr>
              <a:t>, A. (2016). Airbnb: The future of networked hospitality businesses. Journal of Tourism Futures, 2(1), 22-42.</a:t>
            </a:r>
          </a:p>
        </p:txBody>
      </p:sp>
    </p:spTree>
    <p:extLst>
      <p:ext uri="{BB962C8B-B14F-4D97-AF65-F5344CB8AC3E}">
        <p14:creationId xmlns:p14="http://schemas.microsoft.com/office/powerpoint/2010/main" val="627307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370B16-A5CF-BAA7-BD7B-ABB0EA52C006}"/>
              </a:ext>
            </a:extLst>
          </p:cNvPr>
          <p:cNvSpPr txBox="1"/>
          <p:nvPr/>
        </p:nvSpPr>
        <p:spPr>
          <a:xfrm>
            <a:off x="298579" y="774441"/>
            <a:ext cx="11374016" cy="4247317"/>
          </a:xfrm>
          <a:prstGeom prst="rect">
            <a:avLst/>
          </a:prstGeom>
          <a:noFill/>
        </p:spPr>
        <p:txBody>
          <a:bodyPr wrap="square" rtlCol="0">
            <a:spAutoFit/>
          </a:bodyPr>
          <a:lstStyle/>
          <a:p>
            <a:pPr marL="285750" indent="-285750" algn="l">
              <a:buFont typeface="Arial" panose="020B0604020202020204" pitchFamily="34" charset="0"/>
              <a:buChar char="•"/>
            </a:pPr>
            <a:r>
              <a:rPr lang="en-IN" b="0" i="0" dirty="0">
                <a:solidFill>
                  <a:srgbClr val="374151"/>
                </a:solidFill>
                <a:effectLst/>
                <a:latin typeface="Söhne"/>
              </a:rPr>
              <a:t>Park, J. H., &amp; </a:t>
            </a:r>
            <a:r>
              <a:rPr lang="en-IN" b="0" i="0" dirty="0" err="1">
                <a:solidFill>
                  <a:srgbClr val="374151"/>
                </a:solidFill>
                <a:effectLst/>
                <a:latin typeface="Söhne"/>
              </a:rPr>
              <a:t>Niccolucci</a:t>
            </a:r>
            <a:r>
              <a:rPr lang="en-IN" b="0" i="0" dirty="0">
                <a:solidFill>
                  <a:srgbClr val="374151"/>
                </a:solidFill>
                <a:effectLst/>
                <a:latin typeface="Söhne"/>
              </a:rPr>
              <a:t>, V. (2017). Exploring factors influencing environmental sustainability efforts in Airbnb accommodations. Journal of Sustainable Tourism, 25(8), 1101-1120.</a:t>
            </a:r>
          </a:p>
          <a:p>
            <a:pPr marL="285750" indent="-285750" algn="l">
              <a:buFont typeface="Arial" panose="020B0604020202020204" pitchFamily="34" charset="0"/>
              <a:buChar char="•"/>
            </a:pPr>
            <a:r>
              <a:rPr lang="en-IN" b="0" i="0" dirty="0">
                <a:solidFill>
                  <a:srgbClr val="374151"/>
                </a:solidFill>
                <a:effectLst/>
                <a:latin typeface="Söhne"/>
              </a:rPr>
              <a:t>Pham, T. Q., &amp; Cohen, S. A. (2019). Airbnb Experiences: Authenticity, hedonism, and commercialization of local life-worlds. Annals of Tourism Research, 77, 1-14.</a:t>
            </a:r>
          </a:p>
          <a:p>
            <a:pPr marL="285750" indent="-285750" algn="l">
              <a:buFont typeface="Arial" panose="020B0604020202020204" pitchFamily="34" charset="0"/>
              <a:buChar char="•"/>
            </a:pPr>
            <a:r>
              <a:rPr lang="en-IN" b="0" i="0" dirty="0" err="1">
                <a:solidFill>
                  <a:srgbClr val="374151"/>
                </a:solidFill>
                <a:effectLst/>
                <a:latin typeface="Söhne"/>
              </a:rPr>
              <a:t>Tussyadiah</a:t>
            </a:r>
            <a:r>
              <a:rPr lang="en-IN" b="0" i="0" dirty="0">
                <a:solidFill>
                  <a:srgbClr val="374151"/>
                </a:solidFill>
                <a:effectLst/>
                <a:latin typeface="Söhne"/>
              </a:rPr>
              <a:t>, I. P., &amp; </a:t>
            </a:r>
            <a:r>
              <a:rPr lang="en-IN" b="0" i="0" dirty="0" err="1">
                <a:solidFill>
                  <a:srgbClr val="374151"/>
                </a:solidFill>
                <a:effectLst/>
                <a:latin typeface="Söhne"/>
              </a:rPr>
              <a:t>Pesonen</a:t>
            </a:r>
            <a:r>
              <a:rPr lang="en-IN" b="0" i="0" dirty="0">
                <a:solidFill>
                  <a:srgbClr val="374151"/>
                </a:solidFill>
                <a:effectLst/>
                <a:latin typeface="Söhne"/>
              </a:rPr>
              <a:t>, J. (2016). Impacts of peer-to-peer accommodation use on travel patterns. Journal of Travel Research, 55(8), 1022-1040.</a:t>
            </a:r>
          </a:p>
          <a:p>
            <a:pPr marL="285750" indent="-285750" algn="l">
              <a:buFont typeface="Arial" panose="020B0604020202020204" pitchFamily="34" charset="0"/>
              <a:buChar char="•"/>
            </a:pPr>
            <a:r>
              <a:rPr lang="en-IN" b="0" i="0" dirty="0" err="1">
                <a:solidFill>
                  <a:srgbClr val="374151"/>
                </a:solidFill>
                <a:effectLst/>
                <a:latin typeface="Söhne"/>
              </a:rPr>
              <a:t>Tussyadiah</a:t>
            </a:r>
            <a:r>
              <a:rPr lang="en-IN" b="0" i="0" dirty="0">
                <a:solidFill>
                  <a:srgbClr val="374151"/>
                </a:solidFill>
                <a:effectLst/>
                <a:latin typeface="Söhne"/>
              </a:rPr>
              <a:t>, I. P., &amp; Zach, F. J. (2017). Identifying salient attributes of peer-to-peer accommodation experience. Journal of Travel Research, 56(8), 1033-1050.</a:t>
            </a:r>
          </a:p>
          <a:p>
            <a:pPr marL="285750" indent="-285750" algn="l">
              <a:buFont typeface="Arial" panose="020B0604020202020204" pitchFamily="34" charset="0"/>
              <a:buChar char="•"/>
            </a:pPr>
            <a:r>
              <a:rPr lang="en-IN" b="0" i="0" dirty="0">
                <a:solidFill>
                  <a:srgbClr val="374151"/>
                </a:solidFill>
                <a:effectLst/>
                <a:latin typeface="Söhne"/>
              </a:rPr>
              <a:t>Wang, D., &amp; </a:t>
            </a:r>
            <a:r>
              <a:rPr lang="en-IN" b="0" i="0" dirty="0" err="1">
                <a:solidFill>
                  <a:srgbClr val="374151"/>
                </a:solidFill>
                <a:effectLst/>
                <a:latin typeface="Söhne"/>
              </a:rPr>
              <a:t>Nicolau</a:t>
            </a:r>
            <a:r>
              <a:rPr lang="en-IN" b="0" i="0" dirty="0">
                <a:solidFill>
                  <a:srgbClr val="374151"/>
                </a:solidFill>
                <a:effectLst/>
                <a:latin typeface="Söhne"/>
              </a:rPr>
              <a:t>, J. L. (2017). Airbnb usage and neighbourhood property values. International Journal of Hospitality Management, 62, 120-131.</a:t>
            </a:r>
          </a:p>
          <a:p>
            <a:pPr marL="285750" indent="-285750" algn="l">
              <a:buFont typeface="Arial" panose="020B0604020202020204" pitchFamily="34" charset="0"/>
              <a:buChar char="•"/>
            </a:pPr>
            <a:r>
              <a:rPr lang="en-IN" b="0" i="0" dirty="0">
                <a:solidFill>
                  <a:srgbClr val="374151"/>
                </a:solidFill>
                <a:effectLst/>
                <a:latin typeface="Söhne"/>
              </a:rPr>
              <a:t>Yang, Y., Wang, D., &amp; Yu, X. (2021). The role of Airbnb in shaping sustainable tourism: A content analysis of host sustainability practices. Journal of Sustainable Tourism, 29(10), 1706-1725.</a:t>
            </a:r>
          </a:p>
          <a:p>
            <a:pPr marL="285750" indent="-285750" algn="l">
              <a:buFont typeface="Arial" panose="020B0604020202020204" pitchFamily="34" charset="0"/>
              <a:buChar char="•"/>
            </a:pPr>
            <a:r>
              <a:rPr lang="en-IN" b="0" i="0" dirty="0" err="1">
                <a:solidFill>
                  <a:srgbClr val="374151"/>
                </a:solidFill>
                <a:effectLst/>
                <a:latin typeface="Söhne"/>
              </a:rPr>
              <a:t>Zervas</a:t>
            </a:r>
            <a:r>
              <a:rPr lang="en-IN" b="0" i="0" dirty="0">
                <a:solidFill>
                  <a:srgbClr val="374151"/>
                </a:solidFill>
                <a:effectLst/>
                <a:latin typeface="Söhne"/>
              </a:rPr>
              <a:t>, G., </a:t>
            </a:r>
            <a:r>
              <a:rPr lang="en-IN" b="0" i="0" dirty="0" err="1">
                <a:solidFill>
                  <a:srgbClr val="374151"/>
                </a:solidFill>
                <a:effectLst/>
                <a:latin typeface="Söhne"/>
              </a:rPr>
              <a:t>Proserpio</a:t>
            </a:r>
            <a:r>
              <a:rPr lang="en-IN" b="0" i="0" dirty="0">
                <a:solidFill>
                  <a:srgbClr val="374151"/>
                </a:solidFill>
                <a:effectLst/>
                <a:latin typeface="Söhne"/>
              </a:rPr>
              <a:t>, D., &amp; Byers, J. W. (2019). A first look at online reputation on Airbnb, where every stay is above average. Management Science, 65(7), 3178-3195.</a:t>
            </a:r>
          </a:p>
          <a:p>
            <a:endParaRPr lang="en-IN" dirty="0"/>
          </a:p>
        </p:txBody>
      </p:sp>
    </p:spTree>
    <p:extLst>
      <p:ext uri="{BB962C8B-B14F-4D97-AF65-F5344CB8AC3E}">
        <p14:creationId xmlns:p14="http://schemas.microsoft.com/office/powerpoint/2010/main" val="1256983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795468-AE3D-20D8-6862-A7E7519C9AB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968686"/>
            <a:ext cx="12192000" cy="4920628"/>
          </a:xfrm>
          <a:prstGeom prst="rect">
            <a:avLst/>
          </a:prstGeom>
        </p:spPr>
      </p:pic>
      <p:sp>
        <p:nvSpPr>
          <p:cNvPr id="4" name="TextBox 3">
            <a:extLst>
              <a:ext uri="{FF2B5EF4-FFF2-40B4-BE49-F238E27FC236}">
                <a16:creationId xmlns:a16="http://schemas.microsoft.com/office/drawing/2014/main" id="{B023E29E-776E-D097-3DC1-8233B42E55DB}"/>
              </a:ext>
            </a:extLst>
          </p:cNvPr>
          <p:cNvSpPr txBox="1"/>
          <p:nvPr/>
        </p:nvSpPr>
        <p:spPr>
          <a:xfrm>
            <a:off x="0" y="5889314"/>
            <a:ext cx="12192000" cy="230832"/>
          </a:xfrm>
          <a:prstGeom prst="rect">
            <a:avLst/>
          </a:prstGeom>
          <a:noFill/>
        </p:spPr>
        <p:txBody>
          <a:bodyPr wrap="square" rtlCol="0">
            <a:spAutoFit/>
          </a:bodyPr>
          <a:lstStyle/>
          <a:p>
            <a:r>
              <a:rPr lang="en-IN" sz="900">
                <a:hlinkClick r:id="rId3" tooltip="https://freepngimg.com/png/87481-of-thanks-letter-text-logo-calligraphy-drawing"/>
              </a:rPr>
              <a:t>This Photo</a:t>
            </a:r>
            <a:r>
              <a:rPr lang="en-IN" sz="900"/>
              <a:t> by Unknown Author is licensed under </a:t>
            </a:r>
            <a:r>
              <a:rPr lang="en-IN" sz="900">
                <a:hlinkClick r:id="rId4" tooltip="https://creativecommons.org/licenses/by-nc/3.0/"/>
              </a:rPr>
              <a:t>CC BY-NC</a:t>
            </a:r>
            <a:endParaRPr lang="en-IN" sz="900"/>
          </a:p>
        </p:txBody>
      </p:sp>
    </p:spTree>
    <p:extLst>
      <p:ext uri="{BB962C8B-B14F-4D97-AF65-F5344CB8AC3E}">
        <p14:creationId xmlns:p14="http://schemas.microsoft.com/office/powerpoint/2010/main" val="26142585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13519</TotalTime>
  <Words>1270</Words>
  <Application>Microsoft Office PowerPoint</Application>
  <PresentationFormat>Widescreen</PresentationFormat>
  <Paragraphs>100</Paragraphs>
  <Slides>13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Söhne</vt:lpstr>
      <vt:lpstr>Wingdings</vt:lpstr>
      <vt:lpstr>Gallery</vt:lpstr>
      <vt:lpstr>MBA  Marketing Management </vt:lpstr>
      <vt:lpstr>PowerPoint Presentation</vt:lpstr>
      <vt:lpstr>PowerPoint Presentation</vt:lpstr>
      <vt:lpstr>Market Failure Factors</vt:lpstr>
      <vt:lpstr>Resource Allocation to Meet Current Challenges </vt:lpstr>
      <vt:lpstr>Competitive Strategy for Airbnb </vt:lpstr>
      <vt:lpstr>Green Marketing Strategies</vt:lpstr>
      <vt:lpstr>Corporate Social Responsibility</vt:lpstr>
      <vt:lpstr>Conclusion </vt:lpstr>
      <vt:lpstr>Recommendations for Airbnb</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Marketing Management </dc:title>
  <dc:creator>Jainam Dhrangadhariya</dc:creator>
  <cp:lastModifiedBy>Jainam Dhrangadhariya</cp:lastModifiedBy>
  <cp:revision>1</cp:revision>
  <dcterms:created xsi:type="dcterms:W3CDTF">2023-06-28T11:10:10Z</dcterms:created>
  <dcterms:modified xsi:type="dcterms:W3CDTF">2023-07-11T23:33:13Z</dcterms:modified>
</cp:coreProperties>
</file>