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56" r:id="rId2"/>
    <p:sldId id="257" r:id="rId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34E357-0FE4-443E-BA9E-AFAA4DDAC780}" v="10" dt="2022-07-11T14:07:55.190"/>
    <p1510:client id="{A37B17B5-8BB0-4A0F-A987-706F739EC86C}" v="50" dt="2022-07-11T14:06:16.085"/>
    <p1510:client id="{AB7C287C-16FD-4AA5-8A64-A152BD99944F}" v="102" dt="2022-07-11T15:00:31.269"/>
    <p1510:client id="{AF712514-9B06-4C4B-830F-A2294EF77D2B}" v="74" dt="2022-07-11T16:24:22.618"/>
    <p1510:client id="{BB08A7C3-41F0-44C8-89C1-8A09D22889BD}" v="13" dt="2022-07-11T14:03:17.4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12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7E41E0-222D-4BC4-B990-D1CA81D042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528D15-2A0C-4E4A-8BCA-32F49DB317E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E1B651-72AF-4AAA-BA75-AFCB38FADBF7}" type="datetime1">
              <a:rPr lang="en-GB" smtClean="0"/>
              <a:t>12/07/2022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0E6A03-5F9E-48BE-ADE6-D49D361F337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566B63-7FA5-46DD-8071-97D02A1AEE7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55C411-66C2-4F3A-9F98-7F070FC02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9191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9FC848-4A79-4DBF-B181-FF1302D49860}" type="datetime1">
              <a:rPr lang="en-GB" smtClean="0"/>
              <a:pPr/>
              <a:t>12/07/2022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73D470-5E3A-4871-89F0-069EE2891B5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4680863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73D470-5E3A-4871-89F0-069EE2891B5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798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rtlCol="0" anchor="b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 rtlCol="0"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CBD3D87-62FA-444A-A3D6-247B02B8C677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1732B7F-3B22-4487-80F6-AECB7B54FE8A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rtlCol="0" anchor="b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39AAC8B-16B9-4188-95D2-E07EC8530E90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AEE64A-5FEB-4DC7-93B7-D26AE111BF55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rtlCol="0"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6B9CB90-2276-40D6-863B-14B360D75EE7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5225FFC-AB72-4EE6-9F3F-19ACD51584DB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ADF3062-ABE4-4CDC-BFE4-22C25FBF012E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D12F01-C693-4D10-88F4-8D2065D68F03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156F47F-D650-488F-8F96-B63E7D43BE94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 rtlCol="0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6CB425C-685B-4701-86E8-86BD48DFA679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rtlCol="0" anchor="ctr"/>
          <a:lstStyle>
            <a:lvl1pPr algn="ct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22849ED-B8F6-43F7-9777-854C9EBB7BC8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07822F-2E8D-4838-90BF-B96EAF5F10FD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rtlCol="0" anchor="b"/>
          <a:lstStyle>
            <a:lvl1pPr algn="ct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5C8C03-99FF-4F3C-BDE3-B263BB89C0AA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AB859DD-D771-403F-A09C-AB363FC36106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7F80836-B4DA-4D75-9752-C45D9B17717D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DF0510-D603-447E-9F49-63C818998997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50DED6-9997-41D1-ACFB-4C4BA654B135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FE74A463-A24D-476C-9688-AF0DFFF26B89}" type="datetime1">
              <a:rPr lang="en-GB" noProof="0" smtClean="0"/>
              <a:t>12/07/2022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348285"/>
            <a:ext cx="8689976" cy="4896813"/>
          </a:xfrm>
        </p:spPr>
        <p:txBody>
          <a:bodyPr rtlCol="0">
            <a:normAutofit/>
          </a:bodyPr>
          <a:lstStyle/>
          <a:p>
            <a:r>
              <a:rPr lang="en-GB"/>
              <a:t>Community Care and development</a:t>
            </a:r>
            <a:br>
              <a:rPr lang="en-GB"/>
            </a:br>
            <a:r>
              <a:rPr lang="en-GB"/>
              <a:t>BMHP6022</a:t>
            </a:r>
            <a:br>
              <a:rPr lang="en-GB"/>
            </a:br>
            <a:r>
              <a:rPr lang="en-GB"/>
              <a:t>Melanie Okine</a:t>
            </a:r>
            <a:br>
              <a:rPr lang="en-GB"/>
            </a:br>
            <a:r>
              <a:rPr lang="en-GB"/>
              <a:t>1907289</a:t>
            </a:r>
            <a:br>
              <a:rPr lang="en-GB"/>
            </a:br>
            <a:r>
              <a:rPr lang="en-GB"/>
              <a:t>Chizoba </a:t>
            </a:r>
            <a:r>
              <a:rPr lang="en-GB" err="1"/>
              <a:t>Esio</a:t>
            </a:r>
            <a:r>
              <a:rPr lang="en-GB"/>
              <a:t>-Bassey </a:t>
            </a:r>
            <a:br>
              <a:rPr lang="en-GB"/>
            </a:b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flipV="1">
            <a:off x="1751012" y="5257799"/>
            <a:ext cx="8689976" cy="190501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rtl="0"/>
            <a:endParaRPr lang="en-GB" sz="2800" b="1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22186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8AC3-D7D6-81BA-3786-E4AC9F2EC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Community Project for people with Learning disability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8D61F-5332-7ED2-EF6B-C4CE2E2E42C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Learning disabilities impact the way an individual understands information and how they communicate with others</a:t>
            </a:r>
          </a:p>
          <a:p>
            <a:pPr>
              <a:buClr>
                <a:srgbClr val="000000"/>
              </a:buClr>
            </a:pPr>
            <a:r>
              <a:rPr lang="en-GB"/>
              <a:t>1.5 million people have a learning disability</a:t>
            </a:r>
          </a:p>
        </p:txBody>
      </p:sp>
    </p:spTree>
    <p:extLst>
      <p:ext uri="{BB962C8B-B14F-4D97-AF65-F5344CB8AC3E}">
        <p14:creationId xmlns:p14="http://schemas.microsoft.com/office/powerpoint/2010/main" val="192740852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45</Words>
  <Application>Microsoft Office PowerPoint</Application>
  <PresentationFormat>Widescreen</PresentationFormat>
  <Paragraphs>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Tw Cen MT</vt:lpstr>
      <vt:lpstr>Droplet</vt:lpstr>
      <vt:lpstr>Community Care and development BMHP6022 Melanie Okine 1907289 Chizoba Esio-Bassey  </vt:lpstr>
      <vt:lpstr>Community Project for people with Learning disability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Melanie Okine</dc:creator>
  <cp:lastModifiedBy>Melanie Okine</cp:lastModifiedBy>
  <cp:revision>2</cp:revision>
  <dcterms:created xsi:type="dcterms:W3CDTF">2022-07-11T14:01:52Z</dcterms:created>
  <dcterms:modified xsi:type="dcterms:W3CDTF">2022-07-12T08:35:59Z</dcterms:modified>
</cp:coreProperties>
</file>