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6858000" cy="12192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091" autoAdjust="0"/>
    <p:restoredTop sz="94660"/>
  </p:normalViewPr>
  <p:slideViewPr>
    <p:cSldViewPr snapToGrid="0">
      <p:cViewPr varScale="1">
        <p:scale>
          <a:sx n="39" d="100"/>
          <a:sy n="39" d="100"/>
        </p:scale>
        <p:origin x="258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2A1E9-B948-4C68-9E47-FC6E8595AB59}" type="datetimeFigureOut">
              <a:rPr lang="en-US" smtClean="0"/>
              <a:t>07-Jun-23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D1B7C-7C99-431C-9CF3-9623D51C37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66123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2A1E9-B948-4C68-9E47-FC6E8595AB59}" type="datetimeFigureOut">
              <a:rPr lang="en-US" smtClean="0"/>
              <a:t>07-Jun-23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D1B7C-7C99-431C-9CF3-9623D51C37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48042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7"/>
            <a:ext cx="5915025" cy="507153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8"/>
            <a:ext cx="5915025" cy="266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2A1E9-B948-4C68-9E47-FC6E8595AB59}" type="datetimeFigureOut">
              <a:rPr lang="en-US" smtClean="0"/>
              <a:t>07-Jun-23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D1B7C-7C99-431C-9CF3-9623D51C37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1352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2A1E9-B948-4C68-9E47-FC6E8595AB59}" type="datetimeFigureOut">
              <a:rPr lang="en-US" smtClean="0"/>
              <a:t>07-Jun-23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D1B7C-7C99-431C-9CF3-9623D51C37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513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4"/>
            <a:ext cx="5915025" cy="235655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2A1E9-B948-4C68-9E47-FC6E8595AB59}" type="datetimeFigureOut">
              <a:rPr lang="en-US" smtClean="0"/>
              <a:t>07-Jun-23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D1B7C-7C99-431C-9CF3-9623D51C37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26439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2A1E9-B948-4C68-9E47-FC6E8595AB59}" type="datetimeFigureOut">
              <a:rPr lang="en-US" smtClean="0"/>
              <a:t>07-Jun-23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D1B7C-7C99-431C-9CF3-9623D51C37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8735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2A1E9-B948-4C68-9E47-FC6E8595AB59}" type="datetimeFigureOut">
              <a:rPr lang="en-US" smtClean="0"/>
              <a:t>07-Jun-23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D1B7C-7C99-431C-9CF3-9623D51C37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58473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5"/>
            <a:ext cx="3471863" cy="866422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2A1E9-B948-4C68-9E47-FC6E8595AB59}" type="datetimeFigureOut">
              <a:rPr lang="en-US" smtClean="0"/>
              <a:t>07-Jun-23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D1B7C-7C99-431C-9CF3-9623D51C37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4496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5"/>
            <a:ext cx="3471863" cy="8664222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2A1E9-B948-4C68-9E47-FC6E8595AB59}" type="datetimeFigureOut">
              <a:rPr lang="en-US" smtClean="0"/>
              <a:t>07-Jun-23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D1B7C-7C99-431C-9CF3-9623D51C37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7286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2A1E9-B948-4C68-9E47-FC6E8595AB59}" type="datetimeFigureOut">
              <a:rPr lang="en-US" smtClean="0"/>
              <a:t>07-Jun-23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D1B7C-7C99-431C-9CF3-9623D51C37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37106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2A1E9-B948-4C68-9E47-FC6E8595AB59}" type="datetimeFigureOut">
              <a:rPr lang="en-US" smtClean="0"/>
              <a:t>07-Jun-23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D1B7C-7C99-431C-9CF3-9623D51C37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08740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4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82A1E9-B948-4C68-9E47-FC6E8595AB59}" type="datetimeFigureOut">
              <a:rPr lang="en-US" smtClean="0"/>
              <a:t>07-Jun-23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81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CD1B7C-7C99-431C-9CF3-9623D51C37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5208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96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3770" y="5170381"/>
            <a:ext cx="1234549" cy="78400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889487">
            <a:off x="3656805" y="4713158"/>
            <a:ext cx="1409822" cy="77730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76983" y="21563"/>
            <a:ext cx="4381018" cy="536027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US" sz="2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All Day Breakfast at </a:t>
            </a:r>
            <a:r>
              <a:rPr lang="en-US" sz="24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Bella Vista </a:t>
            </a:r>
            <a:endParaRPr lang="en-US" sz="24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Subtitle 10"/>
          <p:cNvSpPr>
            <a:spLocks noGrp="1"/>
          </p:cNvSpPr>
          <p:nvPr>
            <p:ph type="subTitle" idx="1"/>
          </p:nvPr>
        </p:nvSpPr>
        <p:spPr>
          <a:xfrm>
            <a:off x="3437681" y="955595"/>
            <a:ext cx="3264060" cy="954228"/>
          </a:xfrm>
        </p:spPr>
        <p:txBody>
          <a:bodyPr>
            <a:normAutofit/>
          </a:bodyPr>
          <a:lstStyle/>
          <a:p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Welcome to Hotel </a:t>
            </a:r>
            <a:r>
              <a:rPr lang="en-US" sz="16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Bella Vista. Come and get a delightful breakfast experience!!!</a:t>
            </a:r>
            <a:endParaRPr lang="en-US" sz="16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Flowchart: Punched Tape 5"/>
          <p:cNvSpPr/>
          <p:nvPr/>
        </p:nvSpPr>
        <p:spPr>
          <a:xfrm>
            <a:off x="1" y="11204643"/>
            <a:ext cx="6858000" cy="987357"/>
          </a:xfrm>
          <a:prstGeom prst="flowChartPunchedTape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1000"/>
              </a:spcAft>
            </a:pPr>
            <a:r>
              <a:rPr lang="en-US" b="1" dirty="0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Monday to 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Sunday  </a:t>
            </a:r>
            <a:r>
              <a:rPr lang="en-US" b="1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Dal </a:t>
            </a:r>
            <a:r>
              <a:rPr lang="en-US" b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lunedì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alla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domenica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US" b="1" dirty="0" smtClean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1000"/>
              </a:spcAft>
            </a:pPr>
            <a:r>
              <a:rPr lang="en-US" b="1" dirty="0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7:00 AM to 11:00 AM</a:t>
            </a:r>
            <a:endParaRPr lang="en-US" sz="1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2" name="Horizontal Scroll 11"/>
          <p:cNvSpPr/>
          <p:nvPr/>
        </p:nvSpPr>
        <p:spPr>
          <a:xfrm rot="19758411">
            <a:off x="117382" y="2491526"/>
            <a:ext cx="2121953" cy="1653282"/>
          </a:xfrm>
          <a:prstGeom prst="horizontalScroll">
            <a:avLst/>
          </a:prstGeom>
          <a:gradFill flip="none" rotWithShape="1">
            <a:gsLst>
              <a:gs pos="0">
                <a:schemeClr val="accent2">
                  <a:lumMod val="60000"/>
                  <a:lumOff val="40000"/>
                </a:schemeClr>
              </a:gs>
              <a:gs pos="44000">
                <a:schemeClr val="accent2">
                  <a:lumMod val="105000"/>
                  <a:satMod val="109000"/>
                  <a:tint val="81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Free </a:t>
            </a:r>
            <a:r>
              <a:rPr lang="en-US" sz="20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Coffee</a:t>
            </a:r>
          </a:p>
          <a:p>
            <a:pPr algn="ctr"/>
            <a:endParaRPr lang="en-US" sz="2000" b="1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0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Caffè</a:t>
            </a:r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gratuito</a:t>
            </a:r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20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Down Arrow 13"/>
          <p:cNvSpPr/>
          <p:nvPr/>
        </p:nvSpPr>
        <p:spPr>
          <a:xfrm>
            <a:off x="4803495" y="1823696"/>
            <a:ext cx="446422" cy="484132"/>
          </a:xfrm>
          <a:prstGeom prst="down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Subtitle 10"/>
          <p:cNvSpPr txBox="1">
            <a:spLocks/>
          </p:cNvSpPr>
          <p:nvPr/>
        </p:nvSpPr>
        <p:spPr>
          <a:xfrm>
            <a:off x="3312408" y="2519044"/>
            <a:ext cx="1628121" cy="606317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Varietà</a:t>
            </a:r>
            <a:r>
              <a:rPr lang="en-US" sz="1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della</a:t>
            </a: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4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colazione</a:t>
            </a:r>
            <a:r>
              <a:rPr lang="en-US" sz="1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(€</a:t>
            </a: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13.99</a:t>
            </a:r>
            <a:r>
              <a:rPr lang="en-US" sz="1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marL="171450" indent="-171450" algn="just">
              <a:buFont typeface="Wingdings" panose="05000000000000000000" pitchFamily="2" charset="2"/>
              <a:buChar char="ü"/>
            </a:pPr>
            <a:r>
              <a:rPr lang="it-IT" sz="1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Uova intrecciate, fritte o in camicia</a:t>
            </a:r>
          </a:p>
          <a:p>
            <a:pPr marL="171450" indent="-171450" algn="just">
              <a:buFont typeface="Wingdings" panose="05000000000000000000" pitchFamily="2" charset="2"/>
              <a:buChar char="ü"/>
            </a:pPr>
            <a:r>
              <a:rPr lang="it-IT" sz="1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Pancetta o salsicce</a:t>
            </a:r>
          </a:p>
          <a:p>
            <a:pPr marL="171450" indent="-171450" algn="just">
              <a:buFont typeface="Wingdings" panose="05000000000000000000" pitchFamily="2" charset="2"/>
              <a:buChar char="ü"/>
            </a:pPr>
            <a:r>
              <a:rPr lang="it-IT" sz="1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Patate con prosciutto cotto</a:t>
            </a:r>
          </a:p>
          <a:p>
            <a:pPr marL="171450" indent="-171450" algn="just">
              <a:buFont typeface="Wingdings" panose="05000000000000000000" pitchFamily="2" charset="2"/>
              <a:buChar char="ü"/>
            </a:pPr>
            <a:r>
              <a:rPr lang="it-IT" sz="1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Pancetta croccante con tante salsicce</a:t>
            </a:r>
          </a:p>
          <a:p>
            <a:pPr marL="171450" indent="-171450" algn="just">
              <a:buFont typeface="Wingdings" panose="05000000000000000000" pitchFamily="2" charset="2"/>
              <a:buChar char="ü"/>
            </a:pPr>
            <a:r>
              <a:rPr lang="it-IT" sz="1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Pomodori a rete con topping di funghi</a:t>
            </a:r>
          </a:p>
          <a:p>
            <a:pPr marL="171450" indent="-171450" algn="just">
              <a:buFont typeface="Wingdings" panose="05000000000000000000" pitchFamily="2" charset="2"/>
              <a:buChar char="ü"/>
            </a:pPr>
            <a:r>
              <a:rPr lang="it-IT" sz="1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Fagioli bagnati e patate fritte</a:t>
            </a:r>
          </a:p>
          <a:p>
            <a:pPr marL="171450" indent="-171450" algn="just">
              <a:buFont typeface="Wingdings" panose="05000000000000000000" pitchFamily="2" charset="2"/>
              <a:buChar char="ü"/>
            </a:pPr>
            <a:r>
              <a:rPr lang="it-IT" sz="1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Frittate vegetariane con omelette</a:t>
            </a:r>
          </a:p>
          <a:p>
            <a:pPr marL="171450" indent="-171450" algn="just">
              <a:buFont typeface="Wingdings" panose="05000000000000000000" pitchFamily="2" charset="2"/>
              <a:buChar char="ü"/>
            </a:pPr>
            <a:r>
              <a:rPr lang="it-IT" sz="1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Salsicce vegetariane</a:t>
            </a:r>
          </a:p>
          <a:p>
            <a:pPr marL="171450" indent="-171450" algn="just">
              <a:buFont typeface="Wingdings" panose="05000000000000000000" pitchFamily="2" charset="2"/>
              <a:buChar char="ü"/>
            </a:pPr>
            <a:r>
              <a:rPr lang="it-IT" sz="1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Panzanella</a:t>
            </a:r>
          </a:p>
          <a:p>
            <a:pPr marL="171450" indent="-171450" algn="just">
              <a:buFont typeface="Wingdings" panose="05000000000000000000" pitchFamily="2" charset="2"/>
              <a:buChar char="ü"/>
            </a:pPr>
            <a:r>
              <a:rPr lang="it-IT" sz="1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Cannelloni Di Mais</a:t>
            </a:r>
          </a:p>
          <a:p>
            <a:pPr marL="171450" indent="-171450" algn="just">
              <a:buFont typeface="Wingdings" panose="05000000000000000000" pitchFamily="2" charset="2"/>
              <a:buChar char="ü"/>
            </a:pPr>
            <a:r>
              <a:rPr lang="it-IT" sz="1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Dolci freschi e da forno</a:t>
            </a:r>
          </a:p>
          <a:p>
            <a:pPr marL="171450" indent="-171450" algn="just">
              <a:buFont typeface="Wingdings" panose="05000000000000000000" pitchFamily="2" charset="2"/>
              <a:buChar char="ü"/>
            </a:pPr>
            <a:r>
              <a:rPr lang="it-IT" sz="1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Succhi di frutta</a:t>
            </a:r>
            <a:endParaRPr lang="it-IT" sz="1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Wingdings" panose="05000000000000000000" pitchFamily="2" charset="2"/>
              <a:buChar char="ü"/>
            </a:pPr>
            <a:r>
              <a:rPr lang="it-IT" sz="1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Pane Caprese</a:t>
            </a:r>
          </a:p>
          <a:p>
            <a:pPr marL="171450" indent="-171450" algn="just">
              <a:buFont typeface="Wingdings" panose="05000000000000000000" pitchFamily="2" charset="2"/>
              <a:buChar char="ü"/>
            </a:pPr>
            <a:r>
              <a:rPr lang="it-IT" sz="1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bruschetta</a:t>
            </a:r>
          </a:p>
          <a:p>
            <a:pPr marL="171450" indent="-171450" algn="just">
              <a:buFont typeface="Wingdings" panose="05000000000000000000" pitchFamily="2" charset="2"/>
              <a:buChar char="ü"/>
            </a:pPr>
            <a:r>
              <a:rPr lang="it-IT" sz="1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Cornetto e Cappuccino</a:t>
            </a:r>
            <a:endParaRPr lang="en-US" sz="11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Subtitle 10"/>
          <p:cNvSpPr txBox="1">
            <a:spLocks/>
          </p:cNvSpPr>
          <p:nvPr/>
        </p:nvSpPr>
        <p:spPr>
          <a:xfrm>
            <a:off x="4891225" y="2501582"/>
            <a:ext cx="1958112" cy="545158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Breakfast Variety </a:t>
            </a:r>
            <a:r>
              <a:rPr lang="en-US" sz="1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1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€13.99)</a:t>
            </a:r>
          </a:p>
          <a:p>
            <a:pPr marL="285750" indent="-285750" algn="l"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US" sz="1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Twisted, Deep-fried, 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 Poached </a:t>
            </a:r>
            <a:r>
              <a:rPr lang="en-US" sz="1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Eggs </a:t>
            </a:r>
          </a:p>
          <a:p>
            <a:pPr marL="285750" indent="-285750" algn="l"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Bacon or sausages</a:t>
            </a:r>
          </a:p>
          <a:p>
            <a:pPr marL="285750" indent="-285750" algn="l"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US" sz="1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Potatoes with baked ham </a:t>
            </a:r>
          </a:p>
          <a:p>
            <a:pPr marL="285750" indent="-285750" algn="l"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US" sz="1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Crispy 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Bacon </a:t>
            </a:r>
            <a:r>
              <a:rPr lang="en-US" sz="1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with lots of Sausages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l"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US" sz="1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Meshed 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Tomatoes </a:t>
            </a:r>
            <a:r>
              <a:rPr lang="en-US" sz="1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with toping of Mushrooms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l"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US" sz="1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Wet Beans and Hash </a:t>
            </a:r>
            <a:r>
              <a:rPr lang="en-US" sz="1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Browns</a:t>
            </a:r>
          </a:p>
          <a:p>
            <a:pPr marL="285750" indent="-285750" algn="l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Vegetarian Frittatas with omelets</a:t>
            </a:r>
          </a:p>
          <a:p>
            <a:pPr marL="285750" indent="-285750" algn="l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Vegetarian sausages</a:t>
            </a:r>
          </a:p>
          <a:p>
            <a:pPr marL="285750" indent="-285750" algn="l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US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Panzanella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l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Corn Cannelloni</a:t>
            </a:r>
          </a:p>
          <a:p>
            <a:pPr marL="285750" indent="-285750" algn="l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Fresh and baked pastries </a:t>
            </a:r>
          </a:p>
          <a:p>
            <a:pPr marL="285750" indent="-285750" algn="l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Fruit juices </a:t>
            </a:r>
          </a:p>
          <a:p>
            <a:pPr marL="285750" indent="-285750" algn="l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US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Caprese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Toast </a:t>
            </a:r>
          </a:p>
          <a:p>
            <a:pPr marL="285750" indent="-285750" algn="l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Bruschetta</a:t>
            </a:r>
          </a:p>
          <a:p>
            <a:pPr marL="285750" indent="-285750" algn="l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US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Cornetto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Cappuccino</a:t>
            </a:r>
          </a:p>
          <a:p>
            <a:pPr marL="285750" indent="-285750" algn="l">
              <a:lnSpc>
                <a:spcPct val="110000"/>
              </a:lnSpc>
              <a:buFont typeface="Wingdings" panose="05000000000000000000" pitchFamily="2" charset="2"/>
              <a:buChar char="Ø"/>
            </a:pP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Vertical Scroll 18"/>
          <p:cNvSpPr/>
          <p:nvPr/>
        </p:nvSpPr>
        <p:spPr>
          <a:xfrm>
            <a:off x="-77266" y="5644681"/>
            <a:ext cx="3062179" cy="2699683"/>
          </a:xfrm>
          <a:prstGeom prst="verticalScroll">
            <a:avLst/>
          </a:prstGeom>
          <a:gradFill flip="none" rotWithShape="1">
            <a:gsLst>
              <a:gs pos="0">
                <a:schemeClr val="accent2">
                  <a:lumMod val="75000"/>
                </a:schemeClr>
              </a:gs>
              <a:gs pos="69000">
                <a:schemeClr val="accent2">
                  <a:lumMod val="40000"/>
                  <a:lumOff val="60000"/>
                </a:schemeClr>
              </a:gs>
              <a:gs pos="100000">
                <a:schemeClr val="accent2">
                  <a:lumMod val="105000"/>
                  <a:satMod val="109000"/>
                  <a:tint val="81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Awaiting To Welcome </a:t>
            </a:r>
            <a:r>
              <a:rPr lang="en-US" sz="16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You</a:t>
            </a:r>
          </a:p>
          <a:p>
            <a:pPr algn="ctr"/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it-IT" sz="1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attesa di darti il ​​benvenuto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4" name="Picture 2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021001">
            <a:off x="3302820" y="9468907"/>
            <a:ext cx="1996281" cy="110065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9617020">
            <a:off x="617968" y="3760955"/>
            <a:ext cx="2223468" cy="1236684"/>
          </a:xfrm>
          <a:prstGeom prst="rect">
            <a:avLst/>
          </a:prstGeom>
        </p:spPr>
      </p:pic>
      <p:sp>
        <p:nvSpPr>
          <p:cNvPr id="18" name="Subtitle 10"/>
          <p:cNvSpPr txBox="1">
            <a:spLocks/>
          </p:cNvSpPr>
          <p:nvPr/>
        </p:nvSpPr>
        <p:spPr>
          <a:xfrm>
            <a:off x="3067291" y="8344364"/>
            <a:ext cx="3714507" cy="2801249"/>
          </a:xfrm>
          <a:prstGeom prst="horizontalScroll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>
            <a:noAutofit/>
          </a:bodyPr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11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Room Service: </a:t>
            </a:r>
          </a:p>
          <a:p>
            <a:pPr marL="285750" indent="-285750" algn="l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US" sz="1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Enjoy the breakfast at your room. </a:t>
            </a:r>
            <a:endParaRPr lang="en-US" sz="1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628650" lvl="1" indent="-285750" algn="l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it-IT" sz="1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Goditi </a:t>
            </a:r>
            <a:r>
              <a:rPr lang="it-IT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 colazione in camera.</a:t>
            </a:r>
            <a:endParaRPr lang="en-US" sz="1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l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US" sz="1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For room service, additional 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cost </a:t>
            </a:r>
            <a:r>
              <a:rPr lang="en-US" sz="1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of €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5 per </a:t>
            </a:r>
            <a:r>
              <a:rPr lang="en-US" sz="1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order is applicable. </a:t>
            </a:r>
            <a:endParaRPr lang="en-US" sz="1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628650" lvl="1" indent="-285750" algn="just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it-IT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 il servizio in camera è previsto un costo aggiuntivo di € 5 per ordine.</a:t>
            </a:r>
            <a:endParaRPr lang="en-US" sz="1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l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US" sz="1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Place your order at the reception and enjoy morning with Bella Vista. </a:t>
            </a:r>
            <a:endParaRPr lang="en-US" sz="1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628650" lvl="1" indent="-285750" algn="l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it-IT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Fai il tuo ordine alla reception e goditi la mattinata con Bella Vista.</a:t>
            </a:r>
          </a:p>
          <a:p>
            <a:pPr marL="285750" indent="-285750" algn="l">
              <a:lnSpc>
                <a:spcPct val="100000"/>
              </a:lnSpc>
              <a:buFont typeface="Wingdings" panose="05000000000000000000" pitchFamily="2" charset="2"/>
              <a:buChar char="Ø"/>
            </a:pP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9263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102</TotalTime>
  <Words>231</Words>
  <Application>Microsoft Office PowerPoint</Application>
  <PresentationFormat>Widescreen</PresentationFormat>
  <Paragraphs>49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Times New Roman</vt:lpstr>
      <vt:lpstr>Wingdings</vt:lpstr>
      <vt:lpstr>Office Theme</vt:lpstr>
      <vt:lpstr>All Day Breakfast at Bella Vista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User</cp:lastModifiedBy>
  <cp:revision>117</cp:revision>
  <dcterms:created xsi:type="dcterms:W3CDTF">2023-06-05T12:02:47Z</dcterms:created>
  <dcterms:modified xsi:type="dcterms:W3CDTF">2023-06-07T12:41:40Z</dcterms:modified>
</cp:coreProperties>
</file>