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72" autoAdjust="0"/>
    <p:restoredTop sz="94660"/>
  </p:normalViewPr>
  <p:slideViewPr>
    <p:cSldViewPr snapToGrid="0">
      <p:cViewPr varScale="1">
        <p:scale>
          <a:sx n="69" d="100"/>
          <a:sy n="69" d="100"/>
        </p:scale>
        <p:origin x="780" y="72"/>
      </p:cViewPr>
      <p:guideLst/>
    </p:cSldViewPr>
  </p:slideViewPr>
  <p:notesTextViewPr>
    <p:cViewPr>
      <p:scale>
        <a:sx n="75" d="100"/>
        <a:sy n="75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73E9B5-145C-493C-9EE5-F8F6312F7A2D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45CF9F-8985-4268-A2F7-AD543A23FD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33976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45CF9F-8985-4268-A2F7-AD543A23FDF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73707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45CF9F-8985-4268-A2F7-AD543A23FDF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56773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978CED17-BA31-4C39-B993-421DDAE9D4AF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1AABA6A4-F5AE-4CE1-A6FC-EB1F93EEC7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47111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CED17-BA31-4C39-B993-421DDAE9D4AF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BA6A4-F5AE-4CE1-A6FC-EB1F93EEC7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17276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CED17-BA31-4C39-B993-421DDAE9D4AF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BA6A4-F5AE-4CE1-A6FC-EB1F93EEC7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64096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CED17-BA31-4C39-B993-421DDAE9D4AF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BA6A4-F5AE-4CE1-A6FC-EB1F93EEC7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45410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CED17-BA31-4C39-B993-421DDAE9D4AF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BA6A4-F5AE-4CE1-A6FC-EB1F93EEC7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67934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CED17-BA31-4C39-B993-421DDAE9D4AF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BA6A4-F5AE-4CE1-A6FC-EB1F93EEC7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86300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CED17-BA31-4C39-B993-421DDAE9D4AF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BA6A4-F5AE-4CE1-A6FC-EB1F93EEC7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51018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CED17-BA31-4C39-B993-421DDAE9D4AF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BA6A4-F5AE-4CE1-A6FC-EB1F93EEC7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6365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CED17-BA31-4C39-B993-421DDAE9D4AF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BA6A4-F5AE-4CE1-A6FC-EB1F93EEC7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82410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CED17-BA31-4C39-B993-421DDAE9D4AF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BA6A4-F5AE-4CE1-A6FC-EB1F93EEC7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18171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CED17-BA31-4C39-B993-421DDAE9D4AF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BA6A4-F5AE-4CE1-A6FC-EB1F93EEC7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75806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CED17-BA31-4C39-B993-421DDAE9D4AF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BA6A4-F5AE-4CE1-A6FC-EB1F93EEC7C4}" type="slidenum">
              <a:rPr lang="en-GB" smtClean="0"/>
              <a:t>‹#›</a:t>
            </a:fld>
            <a:endParaRPr lang="en-GB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972571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CED17-BA31-4C39-B993-421DDAE9D4AF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BA6A4-F5AE-4CE1-A6FC-EB1F93EEC7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22623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CED17-BA31-4C39-B993-421DDAE9D4AF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BA6A4-F5AE-4CE1-A6FC-EB1F93EEC7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358524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CED17-BA31-4C39-B993-421DDAE9D4AF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BA6A4-F5AE-4CE1-A6FC-EB1F93EEC7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266829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CED17-BA31-4C39-B993-421DDAE9D4AF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BA6A4-F5AE-4CE1-A6FC-EB1F93EEC7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948859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CED17-BA31-4C39-B993-421DDAE9D4AF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BA6A4-F5AE-4CE1-A6FC-EB1F93EEC7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39244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8CED17-BA31-4C39-B993-421DDAE9D4AF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ABA6A4-F5AE-4CE1-A6FC-EB1F93EEC7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244296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leadershipacademy.nhs.uk/programme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6694D8C1-2771-964F-DF6D-B621DC3458BF}"/>
              </a:ext>
            </a:extLst>
          </p:cNvPr>
          <p:cNvSpPr txBox="1"/>
          <p:nvPr/>
        </p:nvSpPr>
        <p:spPr>
          <a:xfrm>
            <a:off x="0" y="312490"/>
            <a:ext cx="12191999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Presented by </a:t>
            </a:r>
            <a:r>
              <a:rPr lang="en-US" sz="4000" dirty="0" err="1">
                <a:latin typeface="Arial" panose="020B0604020202020204" pitchFamily="34" charset="0"/>
                <a:cs typeface="Arial" panose="020B0604020202020204" pitchFamily="34" charset="0"/>
              </a:rPr>
              <a:t>Pascaline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dirty="0" err="1">
                <a:latin typeface="Arial" panose="020B0604020202020204" pitchFamily="34" charset="0"/>
                <a:cs typeface="Arial" panose="020B0604020202020204" pitchFamily="34" charset="0"/>
              </a:rPr>
              <a:t>Nono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Amagna</a:t>
            </a:r>
            <a:endParaRPr lang="en-US" sz="4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Student </a:t>
            </a:r>
            <a:r>
              <a:rPr lang="en-US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ID:2424794</a:t>
            </a:r>
          </a:p>
          <a:p>
            <a:pPr algn="ctr"/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Aspiring Registered Nurse</a:t>
            </a:r>
            <a:b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Module: </a:t>
            </a:r>
            <a:r>
              <a:rPr lang="en-US" sz="4000" i="1" dirty="0">
                <a:latin typeface="Arial" panose="020B0604020202020204" pitchFamily="34" charset="0"/>
                <a:cs typeface="Arial" panose="020B0604020202020204" pitchFamily="34" charset="0"/>
              </a:rPr>
              <a:t>Professional Development within Health and Social Care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US" sz="4000" i="1" dirty="0">
                <a:latin typeface="Arial" panose="020B0604020202020204" pitchFamily="34" charset="0"/>
                <a:cs typeface="Arial" panose="020B0604020202020204" pitchFamily="34" charset="0"/>
              </a:rPr>
              <a:t>LCHS4009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University of Wales</a:t>
            </a:r>
            <a:b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Date: </a:t>
            </a:r>
            <a:r>
              <a:rPr lang="en-US" sz="4000" i="1" dirty="0" smtClean="0">
                <a:latin typeface="Arial" panose="020B0604020202020204" pitchFamily="34" charset="0"/>
                <a:cs typeface="Arial" panose="020B0604020202020204" pitchFamily="34" charset="0"/>
              </a:rPr>
              <a:t>19</a:t>
            </a:r>
            <a:r>
              <a:rPr lang="en-US" sz="4000" i="1" dirty="0" smtClean="0">
                <a:latin typeface="Arial" panose="020B0604020202020204" pitchFamily="34" charset="0"/>
                <a:cs typeface="Arial" panose="020B0604020202020204" pitchFamily="34" charset="0"/>
              </a:rPr>
              <a:t>th October, </a:t>
            </a:r>
            <a:r>
              <a:rPr lang="en-US" sz="4000" i="1" dirty="0">
                <a:latin typeface="Arial" panose="020B0604020202020204" pitchFamily="34" charset="0"/>
                <a:cs typeface="Arial" panose="020B0604020202020204" pitchFamily="34" charset="0"/>
              </a:rPr>
              <a:t>2025</a:t>
            </a: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775327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F212C1B-1BBB-18C8-6EC2-D5B0B1A66F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Understanding Self-Awareness and SWOT Analysis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7369B5BF-E7D2-03A2-F0CE-651160F164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Self-awareness is an important part of professional development in health and social care.</a:t>
            </a: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It helps practitioners to understand their strengths, weaknesses, values and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behaviours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(Mullins, 2007).</a:t>
            </a: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SWOT analysis (Strengths, Weaknesses, Opportunities, Threats) is a reflexive tool which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serves 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as a strategic tool for 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personal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and professional planning.</a:t>
            </a: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Using SWOT to develop self-awareness leads to continuous improvement, effective team practice and safer patient care.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353959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D7692A7-8E2D-940B-8528-306C536663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My Strengths as an Aspiring Registered Nurse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6900F0DB-0091-AC15-0B72-E2C6D5AC68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Empathy: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Ability to understand and share the feelings of others, which is very important in matters of patient-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care.</a:t>
            </a:r>
          </a:p>
          <a:p>
            <a:pPr algn="just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Communication: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Ability to 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communicate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with patients, families, and members of medical teams effectively and compassionately.</a:t>
            </a:r>
          </a:p>
          <a:p>
            <a:pPr algn="just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Adaptability: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Ability to cope with change and unexpected issues.</a:t>
            </a:r>
          </a:p>
          <a:p>
            <a:pPr algn="just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Attention to Detail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: Follows safe practice with no errors in care or treatment administration as well as documentation.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79255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5FF8766-A886-645C-C9D5-52F339E90D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We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akness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s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an Aspiring Registered Nurse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EF9BD7DF-B25B-58A0-186D-577977C29C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just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Time Management: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Having difficulty managing effectively several activities at once during busy shifts.</a:t>
            </a:r>
          </a:p>
          <a:p>
            <a:pPr algn="just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Assertiveness: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Inability to speak up, to challenge decisions in a professional relationship</a:t>
            </a:r>
          </a:p>
          <a:p>
            <a:pPr algn="just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Delegation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: Tendency to 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work alone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rather than delegating assignments to others.</a:t>
            </a:r>
          </a:p>
          <a:p>
            <a:pPr algn="just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Decision Making: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Inability to make decisions in high-pressure clinical settings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456538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3AFB234-917F-9C81-FE2A-2E0920DE56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External Opportunities for Professional Growth in Health &amp; Social Care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77A909C0-88D6-EC38-5427-B6DB673474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just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Professional Development Programs: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View access to courses of professional development in the NHS (NHS Leadership Academy, 2022).</a:t>
            </a:r>
          </a:p>
          <a:p>
            <a:pPr algn="just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Mentorship and Networking: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An opportunity for mentorship from nurses and professionals who have experience in the field.</a:t>
            </a:r>
          </a:p>
          <a:p>
            <a:pPr algn="just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Further Education: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Possibilities for additional education, such as master’s and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specialisation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training in nursing.</a:t>
            </a:r>
          </a:p>
          <a:p>
            <a:pPr algn="just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Technological Advancements: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Integration of Technology in Healthcare and training on new technology for patient care.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07231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F4E2121-3D1C-187D-956C-8A658C370A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External Threats to Professional Growth and Strategies for Mitigation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F8E2682A-F047-B546-5B69-0672CD5BF4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just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Workplace Stress and Burnout: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physical and emotional demands of jobs within the healthcare field can result in burnout.</a:t>
            </a:r>
          </a:p>
          <a:p>
            <a:pPr algn="just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Staff Shortages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: High patient-to-nurse ratios and staffing shortages may affect the quality of care and personal well-being.</a:t>
            </a:r>
          </a:p>
          <a:p>
            <a:pPr algn="just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Regulatory and Policy Changes: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New healthcare regulations or changes in NHS policy may necessitate constant change and learning.</a:t>
            </a:r>
          </a:p>
          <a:p>
            <a:pPr algn="just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Economic Constraints: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Economic downturns or budget cuts in the healthcare system may result in a limited number of resources for training and career development.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00157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F7FDCA8-010D-3827-7443-ED4F09C5FB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7929" y="339829"/>
            <a:ext cx="10515600" cy="765585"/>
          </a:xfrm>
        </p:spPr>
        <p:txBody>
          <a:bodyPr>
            <a:normAutofit fontScale="90000"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Conclusion and Personal Development Action Plan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B26C93D8-960C-3A27-6B13-71CE715DD7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7929" y="889104"/>
            <a:ext cx="10515600" cy="4351338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Summary of Key Points: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My strengths: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Empathy, Communication, Flexible, attention to detail</a:t>
            </a:r>
          </a:p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My weaknesses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: Managing my time, being assertive, delegating, and being confident in making decisions.</a:t>
            </a:r>
          </a:p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External opportunities: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Training, mentoring, higher education, technological innovations.</a:t>
            </a:r>
          </a:p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External threats: 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Workplace stress, staff shortages, changes in regulations, and economic constraints.</a:t>
            </a:r>
          </a:p>
          <a:p>
            <a:pPr marL="0" indent="0" algn="just">
              <a:buNone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Action Plan:</a:t>
            </a:r>
          </a:p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Focus on Time Management: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Enrol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in time management workshops and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utilise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priorities.</a:t>
            </a:r>
          </a:p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Be Assertive: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Go to communication and leadership workshops.</a:t>
            </a:r>
          </a:p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Find a Mentor: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Get advice and career mentoring from senior nurses.</a:t>
            </a:r>
          </a:p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Pursue Postgraduate Education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: Plan to go for advanced courses in nursing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specialities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such as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paediatrics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or mental health.</a:t>
            </a:r>
          </a:p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Embrace Technology: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Keep myself abreast of new healthcare technology and take up related training.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61872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361A8C9-2199-3E5D-60D6-90C11DE67B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List of 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CB30DBDC-EFFF-3EEF-7AD3-37F132F30F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US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Mullins, L.J. (2007). </a:t>
            </a:r>
            <a:r>
              <a:rPr lang="en-US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Management and </a:t>
            </a:r>
            <a:r>
              <a:rPr lang="en-US" b="0" i="1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0" i="1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en-US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Pearson Education.</a:t>
            </a: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NHS Leadership Academy (2022) – Leadership Models and Training Opportunities.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https://www.leadershipacademy.nhs.uk/programmes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2087420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196</TotalTime>
  <Words>567</Words>
  <Application>Microsoft Office PowerPoint</Application>
  <PresentationFormat>Widescreen</PresentationFormat>
  <Paragraphs>45</Paragraphs>
  <Slides>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Trebuchet MS</vt:lpstr>
      <vt:lpstr>Tw Cen MT</vt:lpstr>
      <vt:lpstr>Circuit</vt:lpstr>
      <vt:lpstr>PowerPoint Presentation</vt:lpstr>
      <vt:lpstr>Understanding Self-Awareness and SWOT Analysis </vt:lpstr>
      <vt:lpstr>My Strengths as an Aspiring Registered Nurse </vt:lpstr>
      <vt:lpstr>Weakness as an Aspiring Registered Nurse </vt:lpstr>
      <vt:lpstr>External Opportunities for Professional Growth in Health &amp; Social Care </vt:lpstr>
      <vt:lpstr>External Threats to Professional Growth and Strategies for Mitigation </vt:lpstr>
      <vt:lpstr>Conclusion and Personal Development Action Plan </vt:lpstr>
      <vt:lpstr>List of references 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USER</dc:creator>
  <cp:lastModifiedBy>user</cp:lastModifiedBy>
  <cp:revision>7</cp:revision>
  <dcterms:created xsi:type="dcterms:W3CDTF">2025-10-16T23:24:01Z</dcterms:created>
  <dcterms:modified xsi:type="dcterms:W3CDTF">2025-10-19T19:20:23Z</dcterms:modified>
</cp:coreProperties>
</file>