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71EE3-18DE-FB0E-40E8-39E291595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BA6211-A0EC-C4E7-E554-FF2D80D6E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EC406-7A68-4954-9E99-2630FE0CC133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53AFE9-3DF7-CC90-619B-D03E32505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26D4F5-0CAC-C855-F0D0-B0861DA80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BDE3-A8BA-422C-B884-0F052D4657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84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F0F3BB-D75C-AB3F-4249-85D0060D1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F5AE0B-5B18-7E8D-3ECE-D405FF264C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ACB1D-38F8-C451-FA00-4E1F8A7610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CEC406-7A68-4954-9E99-2630FE0CC133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E8CC0B-7FC0-5DE5-9169-0897F0C6B3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FAA896-9C17-05B5-13B7-27677A2E0E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5CBDE3-A8BA-422C-B884-0F052D4657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441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14654E0-DDCA-22ED-7954-1148DF572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l-PL" sz="4000">
                <a:solidFill>
                  <a:srgbClr val="404040"/>
                </a:solidFill>
              </a:rPr>
              <a:t>What makes a successful team?</a:t>
            </a:r>
            <a:endParaRPr lang="en-US" sz="4000">
              <a:solidFill>
                <a:srgbClr val="40404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86405D-AC3C-8B5C-CE2F-0FD7366D9DA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948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8C7FC5B-BD2B-91AE-2CA6-0812A59C5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404040"/>
                </a:solidFill>
              </a:rPr>
              <a:t>Agenda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517AC7-AB9A-1DB7-4B9A-E9503B5C91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257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EE0E177-6D43-7C64-F286-7FA1EA15A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l-PL" sz="3200" b="1">
                <a:solidFill>
                  <a:srgbClr val="404040"/>
                </a:solidFill>
              </a:rPr>
              <a:t>What is a Successful Team ?</a:t>
            </a:r>
            <a:br>
              <a:rPr lang="pl-PL" sz="3200" b="1">
                <a:solidFill>
                  <a:srgbClr val="404040"/>
                </a:solidFill>
              </a:rPr>
            </a:br>
            <a:r>
              <a:rPr lang="pl-PL" sz="1400" b="1">
                <a:solidFill>
                  <a:srgbClr val="404040"/>
                </a:solidFill>
              </a:rPr>
              <a:t>Faroogi, Ashraf &amp; Nazzer(2020) </a:t>
            </a:r>
            <a:br>
              <a:rPr lang="pl-PL" sz="2800">
                <a:solidFill>
                  <a:srgbClr val="404040"/>
                </a:solidFill>
              </a:rPr>
            </a:br>
            <a:br>
              <a:rPr lang="pl-PL" sz="2800">
                <a:solidFill>
                  <a:srgbClr val="404040"/>
                </a:solidFill>
              </a:rPr>
            </a:br>
            <a:r>
              <a:rPr lang="pl-PL" sz="2800">
                <a:solidFill>
                  <a:srgbClr val="404040"/>
                </a:solidFill>
              </a:rPr>
              <a:t>- clear goals</a:t>
            </a:r>
            <a:br>
              <a:rPr lang="pl-PL" sz="2800">
                <a:solidFill>
                  <a:srgbClr val="404040"/>
                </a:solidFill>
              </a:rPr>
            </a:br>
            <a:r>
              <a:rPr lang="pl-PL" sz="2800">
                <a:solidFill>
                  <a:srgbClr val="404040"/>
                </a:solidFill>
              </a:rPr>
              <a:t>- trust and cooperation</a:t>
            </a:r>
            <a:br>
              <a:rPr lang="pl-PL" sz="2800">
                <a:solidFill>
                  <a:srgbClr val="404040"/>
                </a:solidFill>
              </a:rPr>
            </a:br>
            <a:r>
              <a:rPr lang="pl-PL" sz="2800">
                <a:solidFill>
                  <a:srgbClr val="404040"/>
                </a:solidFill>
              </a:rPr>
              <a:t>- balanced strrngths</a:t>
            </a:r>
            <a:br>
              <a:rPr lang="pl-PL" sz="2800">
                <a:solidFill>
                  <a:srgbClr val="404040"/>
                </a:solidFill>
              </a:rPr>
            </a:br>
            <a:r>
              <a:rPr lang="pl-PL" sz="2800">
                <a:solidFill>
                  <a:srgbClr val="404040"/>
                </a:solidFill>
              </a:rPr>
              <a:t>- effective communication</a:t>
            </a:r>
            <a:br>
              <a:rPr lang="pl-PL" sz="2800">
                <a:solidFill>
                  <a:srgbClr val="404040"/>
                </a:solidFill>
              </a:rPr>
            </a:br>
            <a:r>
              <a:rPr lang="pl-PL" sz="2800">
                <a:solidFill>
                  <a:srgbClr val="404040"/>
                </a:solidFill>
              </a:rPr>
              <a:t>- healthy conflict resolution</a:t>
            </a:r>
            <a:br>
              <a:rPr lang="pl-PL" sz="2800">
                <a:solidFill>
                  <a:srgbClr val="404040"/>
                </a:solidFill>
              </a:rPr>
            </a:br>
            <a:r>
              <a:rPr lang="pl-PL" sz="2800">
                <a:solidFill>
                  <a:srgbClr val="404040"/>
                </a:solidFill>
              </a:rPr>
              <a:t>                                             </a:t>
            </a:r>
            <a:endParaRPr lang="en-US" sz="2800">
              <a:solidFill>
                <a:srgbClr val="40404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DE4725-71CA-8C93-C3D4-E9A6E2D5A57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664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4B9E822-F7A4-AC5E-D079-9C538D9A4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l-PL">
                <a:solidFill>
                  <a:srgbClr val="404040"/>
                </a:solidFill>
              </a:rPr>
              <a:t>Belbin’s Team Roles     </a:t>
            </a:r>
            <a:r>
              <a:rPr lang="pl-PL" sz="1800">
                <a:solidFill>
                  <a:srgbClr val="404040"/>
                </a:solidFill>
              </a:rPr>
              <a:t> </a:t>
            </a:r>
            <a:r>
              <a:rPr lang="pl-PL" sz="1800" b="1">
                <a:solidFill>
                  <a:srgbClr val="404040"/>
                </a:solidFill>
              </a:rPr>
              <a:t>Rahmani et al.(2022)</a:t>
            </a:r>
            <a:endParaRPr lang="en-US" sz="1800" b="1">
              <a:solidFill>
                <a:srgbClr val="40404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4DE757-FC1F-81B9-BFD2-58663BD262A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848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7672617-1D85-DEB8-B490-6CE3782FB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l-PL">
                <a:solidFill>
                  <a:srgbClr val="404040"/>
                </a:solidFill>
              </a:rPr>
              <a:t>Belbin’s in Our Group</a:t>
            </a:r>
            <a:endParaRPr lang="en-US">
              <a:solidFill>
                <a:srgbClr val="40404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0223EE-873E-6B25-9F8C-407411729F7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4019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0C063B-E59A-77A7-EFDD-FE2FD0696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l-PL"/>
              <a:t>Shannon Weaver Communication Model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0931EF-4E0D-AE82-7F96-61BC65380A3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968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200CC3-382B-AA88-ACA6-A120735C1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l-PL"/>
              <a:t>Thomas Kilmann Conflict Styles 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88BDC3-852A-0B00-B67F-227F6C9EEC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240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964350C-2F82-6779-4FA3-CA4C6C67D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l-PL" sz="4000"/>
              <a:t>What Make a Successful Team?</a:t>
            </a:r>
            <a:endParaRPr lang="en-US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64090B-A742-2E58-0924-A5E8EFA9921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9016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06C6EAF-74FA-D664-ED70-82B3EEC89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Thank you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947746-257C-0E44-D198-4903A68D2B2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839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238A999-CBDA-FC60-A3A8-96E50A1F8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B31042-8DF1-2B03-2FFC-DC25515E44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067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</Words>
  <Application>Microsoft Office PowerPoint</Application>
  <PresentationFormat>Widescreen</PresentationFormat>
  <Paragraphs>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What makes a successful team?</vt:lpstr>
      <vt:lpstr>Agenda</vt:lpstr>
      <vt:lpstr>What is a Successful Team ? Faroogi, Ashraf &amp; Nazzer(2020)   - clear goals - trust and cooperation - balanced strrngths - effective communication - healthy conflict resolution                                              </vt:lpstr>
      <vt:lpstr>Belbin’s Team Roles      Rahmani et al.(2022)</vt:lpstr>
      <vt:lpstr>Belbin’s in Our Group</vt:lpstr>
      <vt:lpstr>Shannon Weaver Communication Model</vt:lpstr>
      <vt:lpstr>Thomas Kilmann Conflict Styles </vt:lpstr>
      <vt:lpstr>What Make a Successful Team?</vt:lpstr>
      <vt:lpstr>Thank you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Woszczak</dc:creator>
  <cp:lastModifiedBy>Anita Woszczak</cp:lastModifiedBy>
  <cp:revision>1</cp:revision>
  <dcterms:created xsi:type="dcterms:W3CDTF">2025-12-15T17:08:00Z</dcterms:created>
  <dcterms:modified xsi:type="dcterms:W3CDTF">2025-12-15T17:08:00Z</dcterms:modified>
</cp:coreProperties>
</file>