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89" r:id="rId6"/>
    <p:sldId id="257" r:id="rId7"/>
    <p:sldId id="291" r:id="rId8"/>
    <p:sldId id="290" r:id="rId9"/>
    <p:sldId id="259" r:id="rId10"/>
    <p:sldId id="274" r:id="rId11"/>
    <p:sldId id="260" r:id="rId12"/>
    <p:sldId id="269" r:id="rId13"/>
    <p:sldId id="262" r:id="rId14"/>
    <p:sldId id="263" r:id="rId15"/>
    <p:sldId id="287" r:id="rId16"/>
    <p:sldId id="264" r:id="rId17"/>
    <p:sldId id="265" r:id="rId18"/>
    <p:sldId id="266" r:id="rId19"/>
    <p:sldId id="267" r:id="rId20"/>
    <p:sldId id="268" r:id="rId21"/>
    <p:sldId id="270" r:id="rId22"/>
    <p:sldId id="277" r:id="rId23"/>
    <p:sldId id="293" r:id="rId24"/>
    <p:sldId id="258" r:id="rId25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94720"/>
  </p:normalViewPr>
  <p:slideViewPr>
    <p:cSldViewPr>
      <p:cViewPr varScale="1">
        <p:scale>
          <a:sx n="105" d="100"/>
          <a:sy n="105" d="100"/>
        </p:scale>
        <p:origin x="173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lfnw0jl75A&amp;t=7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areer-development/health-care-assistant-cv#:~:text=How%20to%20write%20a%20CV%20for%20health%20care,keywords%20...%208%208.%20Proofread%20and%20edit%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992888" cy="247813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writing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470F-634F-C5BA-F3CD-37840E26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6D34-A59A-6A4F-16BD-56DB45D4F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40" y="1417638"/>
            <a:ext cx="8387732" cy="40995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understand how to write good CVs</a:t>
            </a:r>
          </a:p>
          <a:p>
            <a:endParaRPr lang="en-GB" dirty="0"/>
          </a:p>
          <a:p>
            <a:r>
              <a:rPr lang="en-GB" dirty="0"/>
              <a:t>To improve the content of your CV and increase your chances of being hired </a:t>
            </a:r>
          </a:p>
          <a:p>
            <a:endParaRPr lang="en-GB" dirty="0"/>
          </a:p>
          <a:p>
            <a:r>
              <a:rPr lang="en-GB" dirty="0"/>
              <a:t>To describe your strengths and experience using positive action verbs and HR buzzwords</a:t>
            </a:r>
          </a:p>
        </p:txBody>
      </p:sp>
    </p:spTree>
    <p:extLst>
      <p:ext uri="{BB962C8B-B14F-4D97-AF65-F5344CB8AC3E}">
        <p14:creationId xmlns:p14="http://schemas.microsoft.com/office/powerpoint/2010/main" val="241926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000" dirty="0"/>
              <a:t>(Morgan, 1997, p.339)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96952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98356-6FD9-A35D-D3A6-474D736B2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ACF4E-3521-274A-F4F2-056B4A604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668"/>
            <a:ext cx="8435280" cy="41765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in a CV would make industry experts cautious? </a:t>
            </a:r>
          </a:p>
          <a:p>
            <a:endParaRPr lang="en-GB" dirty="0"/>
          </a:p>
          <a:p>
            <a:r>
              <a:rPr lang="en-GB" dirty="0"/>
              <a:t>What attracts experts’ attention?</a:t>
            </a:r>
          </a:p>
          <a:p>
            <a:endParaRPr lang="en-GB" dirty="0"/>
          </a:p>
          <a:p>
            <a:r>
              <a:rPr lang="en-GB" dirty="0"/>
              <a:t>What is the biggest mistake a person can make that would make potential employers cautious?</a:t>
            </a:r>
          </a:p>
        </p:txBody>
      </p:sp>
    </p:spTree>
    <p:extLst>
      <p:ext uri="{BB962C8B-B14F-4D97-AF65-F5344CB8AC3E}">
        <p14:creationId xmlns:p14="http://schemas.microsoft.com/office/powerpoint/2010/main" val="3508595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898E-7F16-8D6D-4AE3-D72B8CF4F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4A64A-454F-8862-291D-FD6FF50C3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2"/>
          </a:xfrm>
        </p:spPr>
        <p:txBody>
          <a:bodyPr/>
          <a:lstStyle/>
          <a:p>
            <a:r>
              <a:rPr lang="en-GB" dirty="0"/>
              <a:t>Watch the following video and write down the 5 key points related to writing a CV.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P3 1W2 2 –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312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Creating Your Personal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1115616" y="1669266"/>
            <a:ext cx="230425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  <a:endCxn id="11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  <a:endCxn id="8" idx="2"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09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headlines below make lists that are relevant to you:</a:t>
            </a:r>
          </a:p>
          <a:p>
            <a:r>
              <a:rPr lang="en-GB" sz="3600" b="1" dirty="0"/>
              <a:t>KNOWLEDGE</a:t>
            </a:r>
          </a:p>
          <a:p>
            <a:r>
              <a:rPr lang="en-GB" sz="3600" b="1" dirty="0"/>
              <a:t>SKILLS</a:t>
            </a:r>
          </a:p>
          <a:p>
            <a:r>
              <a:rPr lang="en-GB" sz="3600" b="1" dirty="0"/>
              <a:t>ATTRIBUTES</a:t>
            </a:r>
          </a:p>
          <a:p>
            <a:r>
              <a:rPr lang="en-GB" sz="36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3DC9-7249-402D-BFC0-DE95E499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90961"/>
            <a:ext cx="7772400" cy="876077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and Writing a CV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56703-B66B-4F61-A90B-F4E1F7692C03}"/>
              </a:ext>
            </a:extLst>
          </p:cNvPr>
          <p:cNvSpPr txBox="1"/>
          <p:nvPr/>
        </p:nvSpPr>
        <p:spPr>
          <a:xfrm>
            <a:off x="827584" y="386703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to include?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C6DC1-543B-4B87-8416-6659D3AEEB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692696"/>
            <a:ext cx="304800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9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1AB4BD-B42F-4C96-913E-4C8896E0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C6ABC-5190-48F2-BCC5-DCD38B83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examples are </a:t>
            </a:r>
            <a:r>
              <a:rPr lang="en-GB" b="1" i="1" u="sng" dirty="0"/>
              <a:t>simply illustrative</a:t>
            </a:r>
            <a:r>
              <a:rPr lang="en-GB" dirty="0"/>
              <a:t>: they are presented to give you an idea of what your content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look like and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include but are meant solely to be a guide!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34046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425A5-DD04-41F2-93AC-DC7139B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3236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82750"/>
            <a:ext cx="3219375" cy="2146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2476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Brief</a:t>
            </a:r>
          </a:p>
          <a:p>
            <a:r>
              <a:rPr lang="en-GB" dirty="0"/>
              <a:t>Clear and concise</a:t>
            </a:r>
          </a:p>
          <a:p>
            <a:r>
              <a:rPr lang="en-GB" dirty="0"/>
              <a:t>Should be no longer than three lines, or maybe two to three sentences</a:t>
            </a:r>
          </a:p>
          <a:p>
            <a:r>
              <a:rPr lang="en-GB" dirty="0"/>
              <a:t>If you use one, make sure you have evidence to support what you’re saying!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498376" y="4221088"/>
            <a:ext cx="814724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Ex: A </a:t>
            </a:r>
            <a:r>
              <a:rPr lang="en-GB" sz="2000" i="1" dirty="0"/>
              <a:t>highly successful individual who is likely to obtain a </a:t>
            </a:r>
            <a:r>
              <a:rPr lang="en-GB" sz="2000" b="1" i="1" dirty="0"/>
              <a:t>first-class honours</a:t>
            </a:r>
            <a:r>
              <a:rPr lang="en-GB" sz="2000" i="1" dirty="0"/>
              <a:t> degree in the </a:t>
            </a:r>
            <a:r>
              <a:rPr lang="en-GB" sz="2000" i="1" dirty="0" err="1"/>
              <a:t>CertHE</a:t>
            </a:r>
            <a:r>
              <a:rPr lang="en-GB" sz="2000" i="1" dirty="0"/>
              <a:t> in Health and Social Care. I have strong </a:t>
            </a:r>
            <a:r>
              <a:rPr lang="en-GB" sz="2000" b="1" i="1" dirty="0"/>
              <a:t>leadership abilities</a:t>
            </a:r>
            <a:r>
              <a:rPr lang="en-GB" sz="2000" i="1" dirty="0"/>
              <a:t>, enjoy </a:t>
            </a:r>
            <a:r>
              <a:rPr lang="en-GB" sz="2000" b="1" i="1" dirty="0"/>
              <a:t>working in teams</a:t>
            </a:r>
            <a:r>
              <a:rPr lang="en-GB" sz="2000" i="1" dirty="0"/>
              <a:t> and am able to </a:t>
            </a:r>
            <a:r>
              <a:rPr lang="en-GB" sz="2000" b="1" i="1" dirty="0"/>
              <a:t>present well</a:t>
            </a:r>
            <a:r>
              <a:rPr lang="en-GB" sz="2000" i="1" dirty="0"/>
              <a:t>.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95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70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</p:txBody>
      </p:sp>
    </p:spTree>
    <p:extLst>
      <p:ext uri="{BB962C8B-B14F-4D97-AF65-F5344CB8AC3E}">
        <p14:creationId xmlns:p14="http://schemas.microsoft.com/office/powerpoint/2010/main" val="40474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6A7C-256D-4391-B018-F9D2DB9C4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7B22-E6A8-404B-B370-62A42ADF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most recent work experience first</a:t>
            </a:r>
          </a:p>
          <a:p>
            <a:r>
              <a:rPr lang="en-GB" sz="2800" dirty="0"/>
              <a:t>Give the dates (month and year) of each period of work</a:t>
            </a:r>
          </a:p>
          <a:p>
            <a:r>
              <a:rPr lang="en-GB" sz="2800" dirty="0"/>
              <a:t>Job title</a:t>
            </a:r>
          </a:p>
          <a:p>
            <a:r>
              <a:rPr lang="en-GB" sz="2800" dirty="0"/>
              <a:t>2-3 points outlining what you did and/or your key achievements</a:t>
            </a:r>
          </a:p>
        </p:txBody>
      </p:sp>
    </p:spTree>
    <p:extLst>
      <p:ext uri="{BB962C8B-B14F-4D97-AF65-F5344CB8AC3E}">
        <p14:creationId xmlns:p14="http://schemas.microsoft.com/office/powerpoint/2010/main" val="201474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additional responsibilities i.e. President of a society, Committee member of a group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</p:txBody>
      </p:sp>
    </p:spTree>
    <p:extLst>
      <p:ext uri="{BB962C8B-B14F-4D97-AF65-F5344CB8AC3E}">
        <p14:creationId xmlns:p14="http://schemas.microsoft.com/office/powerpoint/2010/main" val="21784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</p:txBody>
      </p:sp>
    </p:spTree>
    <p:extLst>
      <p:ext uri="{BB962C8B-B14F-4D97-AF65-F5344CB8AC3E}">
        <p14:creationId xmlns:p14="http://schemas.microsoft.com/office/powerpoint/2010/main" val="224404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should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CV. You do not need to offer references until asked.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800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spelling mistakes!</a:t>
            </a:r>
          </a:p>
          <a:p>
            <a:r>
              <a:rPr lang="en-GB" dirty="0"/>
              <a:t>No longer than two pages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your CV will usually be photocopied so too many colours will become irrelevant 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summary, employers usually look at many CVs at the same time, make sure yours is easy to read and aesthetically appealing!</a:t>
            </a:r>
          </a:p>
        </p:txBody>
      </p:sp>
    </p:spTree>
    <p:extLst>
      <p:ext uri="{BB962C8B-B14F-4D97-AF65-F5344CB8AC3E}">
        <p14:creationId xmlns:p14="http://schemas.microsoft.com/office/powerpoint/2010/main" val="35922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1BC9-5F18-49B4-ACE4-EEB48EA7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63DE2-CB39-4322-AAA0-AB4050FA8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6851104" cy="409959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Have a look at the </a:t>
            </a:r>
            <a:r>
              <a:rPr lang="en-GB" b="1" dirty="0"/>
              <a:t>Social Care worker CV example</a:t>
            </a:r>
            <a:r>
              <a:rPr lang="en-GB" dirty="0"/>
              <a:t> distributed by the lecturer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its </a:t>
            </a:r>
            <a:r>
              <a:rPr lang="en-GB" b="1" dirty="0"/>
              <a:t>positives</a:t>
            </a:r>
            <a:r>
              <a:rPr lang="en-GB" dirty="0"/>
              <a:t> and </a:t>
            </a:r>
            <a:r>
              <a:rPr lang="en-GB" b="1" dirty="0"/>
              <a:t>negatives</a:t>
            </a:r>
            <a:r>
              <a:rPr lang="en-GB" dirty="0"/>
              <a:t>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BD4DF6-571B-8B62-49C2-573892940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024" y="3429000"/>
            <a:ext cx="2727776" cy="221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464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4AAC-13BF-8281-1DC5-0900C21D8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Positive Action Verbs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713CA-97A6-E7FF-D231-939660160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638" y="1304764"/>
            <a:ext cx="8507288" cy="4248472"/>
          </a:xfrm>
        </p:spPr>
        <p:txBody>
          <a:bodyPr>
            <a:normAutofit/>
          </a:bodyPr>
          <a:lstStyle/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Remember to use specific words to highlight how your accomplishments are applicable to the job requirements. </a:t>
            </a:r>
          </a:p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When describing the main responsibilities you had in previous job you should make them in line to the new job. </a:t>
            </a:r>
          </a:p>
          <a:p>
            <a:pPr algn="just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 possible structure would be: Verb + HR buzzword + activity (begin with a positive action verb) e.g., Monitoring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patients' conditions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by taking temperatures, respiration, pulse and weight and documenting observations</a:t>
            </a:r>
          </a:p>
        </p:txBody>
      </p:sp>
    </p:spTree>
    <p:extLst>
      <p:ext uri="{BB962C8B-B14F-4D97-AF65-F5344CB8AC3E}">
        <p14:creationId xmlns:p14="http://schemas.microsoft.com/office/powerpoint/2010/main" val="21746793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Indeed (2023) How to write a healthcare assistant CV. Available at: </a:t>
            </a:r>
            <a:r>
              <a:rPr lang="en-GB" dirty="0">
                <a:hlinkClick r:id="rId2"/>
              </a:rPr>
              <a:t>How to write a health care assistant CV (with a CV example) | Indeed.com UK</a:t>
            </a:r>
            <a:r>
              <a:rPr lang="en-GB" dirty="0"/>
              <a:t> (Accessed: 24</a:t>
            </a:r>
            <a:r>
              <a:rPr lang="en-GB" baseline="30000" dirty="0"/>
              <a:t>th</a:t>
            </a:r>
            <a:r>
              <a:rPr lang="en-GB" dirty="0"/>
              <a:t> of July 2023)</a:t>
            </a:r>
          </a:p>
          <a:p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</TotalTime>
  <Words>945</Words>
  <Application>Microsoft Macintosh PowerPoint</Application>
  <PresentationFormat>On-screen Show (4:3)</PresentationFormat>
  <Paragraphs>99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 Academic and Employability Skills (ACE)   CV writing</vt:lpstr>
      <vt:lpstr>Aims </vt:lpstr>
      <vt:lpstr>What is a CV?</vt:lpstr>
      <vt:lpstr>Discuss  </vt:lpstr>
      <vt:lpstr>Task 1</vt:lpstr>
      <vt:lpstr>Creating Your Personal Brand</vt:lpstr>
      <vt:lpstr>Individual Task</vt:lpstr>
      <vt:lpstr>Developing and Writing a CV</vt:lpstr>
      <vt:lpstr>IMPORTANT!</vt:lpstr>
      <vt:lpstr>PERSONAL CONTACT DETAILS</vt:lpstr>
      <vt:lpstr>PERSONAL STATEMENT</vt:lpstr>
      <vt:lpstr>Individual Task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CV Presentation and Formatting</vt:lpstr>
      <vt:lpstr>Discussion</vt:lpstr>
      <vt:lpstr>Positive Action Verbs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Lizeta Demetriou</dc:creator>
  <cp:lastModifiedBy>Naomi Doerge</cp:lastModifiedBy>
  <cp:revision>53</cp:revision>
  <cp:lastPrinted>2020-02-24T10:36:46Z</cp:lastPrinted>
  <dcterms:created xsi:type="dcterms:W3CDTF">2015-04-14T15:21:28Z</dcterms:created>
  <dcterms:modified xsi:type="dcterms:W3CDTF">2024-07-09T16:43:13Z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SIP_Label_b7bd5f66-aa78-43c9-ba93-141663265572_Enabled">
    <vt:lpwstr>true</vt:lpwstr>
  </property>
  <property fmtid="{D5CDD505-2E9C-101B-9397-08002B2CF9AE}" pid="4" name="MSIP_Label_b7bd5f66-aa78-43c9-ba93-141663265572_SetDate">
    <vt:lpwstr>2024-05-21T13:22:13Z</vt:lpwstr>
  </property>
  <property fmtid="{D5CDD505-2E9C-101B-9397-08002B2CF9AE}" pid="5" name="MSIP_Label_b7bd5f66-aa78-43c9-ba93-141663265572_Method">
    <vt:lpwstr>Privileged</vt:lpwstr>
  </property>
  <property fmtid="{D5CDD505-2E9C-101B-9397-08002B2CF9AE}" pid="6" name="MSIP_Label_b7bd5f66-aa78-43c9-ba93-141663265572_Name">
    <vt:lpwstr>Restricted</vt:lpwstr>
  </property>
  <property fmtid="{D5CDD505-2E9C-101B-9397-08002B2CF9AE}" pid="7" name="MSIP_Label_b7bd5f66-aa78-43c9-ba93-141663265572_SiteId">
    <vt:lpwstr>057daf85-b1d5-44cd-ab7b-0a4ce1b29eae</vt:lpwstr>
  </property>
  <property fmtid="{D5CDD505-2E9C-101B-9397-08002B2CF9AE}" pid="8" name="MSIP_Label_b7bd5f66-aa78-43c9-ba93-141663265572_ActionId">
    <vt:lpwstr>9d730027-a285-4717-80c5-0c74dd0c30fd</vt:lpwstr>
  </property>
  <property fmtid="{D5CDD505-2E9C-101B-9397-08002B2CF9AE}" pid="9" name="MSIP_Label_b7bd5f66-aa78-43c9-ba93-141663265572_ContentBits">
    <vt:lpwstr>0</vt:lpwstr>
  </property>
</Properties>
</file>