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67" r:id="rId5"/>
    <p:sldId id="259" r:id="rId6"/>
    <p:sldId id="263" r:id="rId7"/>
    <p:sldId id="270" r:id="rId8"/>
    <p:sldId id="262" r:id="rId9"/>
    <p:sldId id="26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54FF1D-4A78-44F2-A74A-DF8BCCDBE095}" v="52" dt="2021-02-04T03:09:09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Chapman" userId="8274a8e5648d47e8" providerId="LiveId" clId="{2654FF1D-4A78-44F2-A74A-DF8BCCDBE095}"/>
    <pc:docChg chg="undo custSel mod addSld delSld modSld sldOrd">
      <pc:chgData name="Hannah Chapman" userId="8274a8e5648d47e8" providerId="LiveId" clId="{2654FF1D-4A78-44F2-A74A-DF8BCCDBE095}" dt="2021-02-07T13:06:45.097" v="4932" actId="1076"/>
      <pc:docMkLst>
        <pc:docMk/>
      </pc:docMkLst>
      <pc:sldChg chg="addSp delSp modSp mod setBg">
        <pc:chgData name="Hannah Chapman" userId="8274a8e5648d47e8" providerId="LiveId" clId="{2654FF1D-4A78-44F2-A74A-DF8BCCDBE095}" dt="2021-02-03T22:50:42.664" v="2414" actId="5793"/>
        <pc:sldMkLst>
          <pc:docMk/>
          <pc:sldMk cId="2172094997" sldId="257"/>
        </pc:sldMkLst>
        <pc:spChg chg="mod">
          <ac:chgData name="Hannah Chapman" userId="8274a8e5648d47e8" providerId="LiveId" clId="{2654FF1D-4A78-44F2-A74A-DF8BCCDBE095}" dt="2021-02-01T15:08:12.400" v="49" actId="26606"/>
          <ac:spMkLst>
            <pc:docMk/>
            <pc:sldMk cId="2172094997" sldId="257"/>
            <ac:spMk id="2" creationId="{3DA1FAA7-3310-4CBD-954D-A43AA116F98D}"/>
          </ac:spMkLst>
        </pc:spChg>
        <pc:spChg chg="mod ord">
          <ac:chgData name="Hannah Chapman" userId="8274a8e5648d47e8" providerId="LiveId" clId="{2654FF1D-4A78-44F2-A74A-DF8BCCDBE095}" dt="2021-02-03T22:50:42.664" v="2414" actId="5793"/>
          <ac:spMkLst>
            <pc:docMk/>
            <pc:sldMk cId="2172094997" sldId="257"/>
            <ac:spMk id="3" creationId="{F34DB55C-E9E8-474A-BB20-26FBA51DB7C6}"/>
          </ac:spMkLst>
        </pc:spChg>
        <pc:spChg chg="add del">
          <ac:chgData name="Hannah Chapman" userId="8274a8e5648d47e8" providerId="LiveId" clId="{2654FF1D-4A78-44F2-A74A-DF8BCCDBE095}" dt="2021-02-01T15:06:59.243" v="42" actId="26606"/>
          <ac:spMkLst>
            <pc:docMk/>
            <pc:sldMk cId="2172094997" sldId="257"/>
            <ac:spMk id="71" creationId="{5B6D324E-2D03-4162-AF1E-D5E32234E254}"/>
          </ac:spMkLst>
        </pc:spChg>
        <pc:spChg chg="add del">
          <ac:chgData name="Hannah Chapman" userId="8274a8e5648d47e8" providerId="LiveId" clId="{2654FF1D-4A78-44F2-A74A-DF8BCCDBE095}" dt="2021-02-01T15:08:12.400" v="49" actId="26606"/>
          <ac:spMkLst>
            <pc:docMk/>
            <pc:sldMk cId="2172094997" sldId="257"/>
            <ac:spMk id="73" creationId="{60C2BF78-EE5B-49C7-ADD9-58CDBD13E3AA}"/>
          </ac:spMkLst>
        </pc:spChg>
        <pc:spChg chg="add">
          <ac:chgData name="Hannah Chapman" userId="8274a8e5648d47e8" providerId="LiveId" clId="{2654FF1D-4A78-44F2-A74A-DF8BCCDBE095}" dt="2021-02-01T15:08:12.400" v="49" actId="26606"/>
          <ac:spMkLst>
            <pc:docMk/>
            <pc:sldMk cId="2172094997" sldId="257"/>
            <ac:spMk id="139" creationId="{5B6D324E-2D03-4162-AF1E-D5E32234E254}"/>
          </ac:spMkLst>
        </pc:spChg>
        <pc:spChg chg="add del">
          <ac:chgData name="Hannah Chapman" userId="8274a8e5648d47e8" providerId="LiveId" clId="{2654FF1D-4A78-44F2-A74A-DF8BCCDBE095}" dt="2021-02-01T15:07:40.263" v="44" actId="26606"/>
          <ac:spMkLst>
            <pc:docMk/>
            <pc:sldMk cId="2172094997" sldId="257"/>
            <ac:spMk id="1028" creationId="{5B6D324E-2D03-4162-AF1E-D5E32234E254}"/>
          </ac:spMkLst>
        </pc:spChg>
        <pc:spChg chg="add del">
          <ac:chgData name="Hannah Chapman" userId="8274a8e5648d47e8" providerId="LiveId" clId="{2654FF1D-4A78-44F2-A74A-DF8BCCDBE095}" dt="2021-02-01T15:08:12.400" v="49" actId="26606"/>
          <ac:spMkLst>
            <pc:docMk/>
            <pc:sldMk cId="2172094997" sldId="257"/>
            <ac:spMk id="1030" creationId="{5B6D324E-2D03-4162-AF1E-D5E32234E254}"/>
          </ac:spMkLst>
        </pc:spChg>
        <pc:picChg chg="add mod">
          <ac:chgData name="Hannah Chapman" userId="8274a8e5648d47e8" providerId="LiveId" clId="{2654FF1D-4A78-44F2-A74A-DF8BCCDBE095}" dt="2021-02-01T15:08:12.400" v="49" actId="26606"/>
          <ac:picMkLst>
            <pc:docMk/>
            <pc:sldMk cId="2172094997" sldId="257"/>
            <ac:picMk id="1026" creationId="{CF2CBDDF-17D1-422B-BB8E-7E27CE5F8CCA}"/>
          </ac:picMkLst>
        </pc:picChg>
      </pc:sldChg>
      <pc:sldChg chg="addSp delSp modSp mod">
        <pc:chgData name="Hannah Chapman" userId="8274a8e5648d47e8" providerId="LiveId" clId="{2654FF1D-4A78-44F2-A74A-DF8BCCDBE095}" dt="2021-02-03T18:56:00.934" v="1373" actId="313"/>
        <pc:sldMkLst>
          <pc:docMk/>
          <pc:sldMk cId="2772862517" sldId="258"/>
        </pc:sldMkLst>
        <pc:spChg chg="mod">
          <ac:chgData name="Hannah Chapman" userId="8274a8e5648d47e8" providerId="LiveId" clId="{2654FF1D-4A78-44F2-A74A-DF8BCCDBE095}" dt="2021-02-01T15:08:04.294" v="48" actId="26606"/>
          <ac:spMkLst>
            <pc:docMk/>
            <pc:sldMk cId="2772862517" sldId="258"/>
            <ac:spMk id="2" creationId="{F557014D-8D81-495F-A510-B4FC2C83B873}"/>
          </ac:spMkLst>
        </pc:spChg>
        <pc:spChg chg="mod">
          <ac:chgData name="Hannah Chapman" userId="8274a8e5648d47e8" providerId="LiveId" clId="{2654FF1D-4A78-44F2-A74A-DF8BCCDBE095}" dt="2021-02-03T18:56:00.934" v="1373" actId="313"/>
          <ac:spMkLst>
            <pc:docMk/>
            <pc:sldMk cId="2772862517" sldId="258"/>
            <ac:spMk id="3" creationId="{BE67169F-56B7-4219-9863-F63B78AD06F2}"/>
          </ac:spMkLst>
        </pc:spChg>
        <pc:spChg chg="add del">
          <ac:chgData name="Hannah Chapman" userId="8274a8e5648d47e8" providerId="LiveId" clId="{2654FF1D-4A78-44F2-A74A-DF8BCCDBE095}" dt="2021-02-01T14:46:44.388" v="5" actId="26606"/>
          <ac:spMkLst>
            <pc:docMk/>
            <pc:sldMk cId="2772862517" sldId="258"/>
            <ac:spMk id="75" creationId="{5B6D324E-2D03-4162-AF1E-D5E32234E254}"/>
          </ac:spMkLst>
        </pc:spChg>
        <pc:spChg chg="add">
          <ac:chgData name="Hannah Chapman" userId="8274a8e5648d47e8" providerId="LiveId" clId="{2654FF1D-4A78-44F2-A74A-DF8BCCDBE095}" dt="2021-02-01T15:08:04.294" v="48" actId="26606"/>
          <ac:spMkLst>
            <pc:docMk/>
            <pc:sldMk cId="2772862517" sldId="258"/>
            <ac:spMk id="77" creationId="{5B6D324E-2D03-4162-AF1E-D5E32234E254}"/>
          </ac:spMkLst>
        </pc:spChg>
        <pc:spChg chg="add del">
          <ac:chgData name="Hannah Chapman" userId="8274a8e5648d47e8" providerId="LiveId" clId="{2654FF1D-4A78-44F2-A74A-DF8BCCDBE095}" dt="2021-02-01T14:46:44.393" v="6" actId="26606"/>
          <ac:spMkLst>
            <pc:docMk/>
            <pc:sldMk cId="2772862517" sldId="258"/>
            <ac:spMk id="3078" creationId="{5B6D324E-2D03-4162-AF1E-D5E32234E254}"/>
          </ac:spMkLst>
        </pc:spChg>
        <pc:spChg chg="add del">
          <ac:chgData name="Hannah Chapman" userId="8274a8e5648d47e8" providerId="LiveId" clId="{2654FF1D-4A78-44F2-A74A-DF8BCCDBE095}" dt="2021-02-01T15:08:04.294" v="48" actId="26606"/>
          <ac:spMkLst>
            <pc:docMk/>
            <pc:sldMk cId="2772862517" sldId="258"/>
            <ac:spMk id="3080" creationId="{5B6D324E-2D03-4162-AF1E-D5E32234E254}"/>
          </ac:spMkLst>
        </pc:spChg>
        <pc:picChg chg="mod">
          <ac:chgData name="Hannah Chapman" userId="8274a8e5648d47e8" providerId="LiveId" clId="{2654FF1D-4A78-44F2-A74A-DF8BCCDBE095}" dt="2021-02-01T15:08:04.294" v="48" actId="26606"/>
          <ac:picMkLst>
            <pc:docMk/>
            <pc:sldMk cId="2772862517" sldId="258"/>
            <ac:picMk id="3076" creationId="{79CEF2BA-87C0-4DB9-9B8A-EE45F27C27EB}"/>
          </ac:picMkLst>
        </pc:picChg>
      </pc:sldChg>
      <pc:sldChg chg="delSp modSp mod">
        <pc:chgData name="Hannah Chapman" userId="8274a8e5648d47e8" providerId="LiveId" clId="{2654FF1D-4A78-44F2-A74A-DF8BCCDBE095}" dt="2021-02-04T11:05:54.177" v="4666" actId="20577"/>
        <pc:sldMkLst>
          <pc:docMk/>
          <pc:sldMk cId="424490989" sldId="259"/>
        </pc:sldMkLst>
        <pc:spChg chg="mod">
          <ac:chgData name="Hannah Chapman" userId="8274a8e5648d47e8" providerId="LiveId" clId="{2654FF1D-4A78-44F2-A74A-DF8BCCDBE095}" dt="2021-02-04T11:05:54.177" v="4666" actId="20577"/>
          <ac:spMkLst>
            <pc:docMk/>
            <pc:sldMk cId="424490989" sldId="259"/>
            <ac:spMk id="3" creationId="{ACB0795D-5A74-43AC-9D8F-E4336036A4B0}"/>
          </ac:spMkLst>
        </pc:spChg>
        <pc:spChg chg="del">
          <ac:chgData name="Hannah Chapman" userId="8274a8e5648d47e8" providerId="LiveId" clId="{2654FF1D-4A78-44F2-A74A-DF8BCCDBE095}" dt="2021-02-04T00:59:20.986" v="2829" actId="478"/>
          <ac:spMkLst>
            <pc:docMk/>
            <pc:sldMk cId="424490989" sldId="259"/>
            <ac:spMk id="7" creationId="{01E159BA-9460-4505-9323-B5C13417AC75}"/>
          </ac:spMkLst>
        </pc:spChg>
      </pc:sldChg>
      <pc:sldChg chg="del">
        <pc:chgData name="Hannah Chapman" userId="8274a8e5648d47e8" providerId="LiveId" clId="{2654FF1D-4A78-44F2-A74A-DF8BCCDBE095}" dt="2021-02-01T14:35:10.567" v="0" actId="47"/>
        <pc:sldMkLst>
          <pc:docMk/>
          <pc:sldMk cId="772986536" sldId="260"/>
        </pc:sldMkLst>
      </pc:sldChg>
      <pc:sldChg chg="delSp modSp mod ord">
        <pc:chgData name="Hannah Chapman" userId="8274a8e5648d47e8" providerId="LiveId" clId="{2654FF1D-4A78-44F2-A74A-DF8BCCDBE095}" dt="2021-02-04T02:08:58.293" v="3787" actId="313"/>
        <pc:sldMkLst>
          <pc:docMk/>
          <pc:sldMk cId="162310701" sldId="262"/>
        </pc:sldMkLst>
        <pc:spChg chg="mod">
          <ac:chgData name="Hannah Chapman" userId="8274a8e5648d47e8" providerId="LiveId" clId="{2654FF1D-4A78-44F2-A74A-DF8BCCDBE095}" dt="2021-02-04T02:08:58.293" v="3787" actId="313"/>
          <ac:spMkLst>
            <pc:docMk/>
            <pc:sldMk cId="162310701" sldId="262"/>
            <ac:spMk id="2" creationId="{E5EF738D-EE48-4A05-8C40-BCE2228AED56}"/>
          </ac:spMkLst>
        </pc:spChg>
        <pc:spChg chg="mod">
          <ac:chgData name="Hannah Chapman" userId="8274a8e5648d47e8" providerId="LiveId" clId="{2654FF1D-4A78-44F2-A74A-DF8BCCDBE095}" dt="2021-02-04T02:05:31.998" v="3359" actId="1076"/>
          <ac:spMkLst>
            <pc:docMk/>
            <pc:sldMk cId="162310701" sldId="262"/>
            <ac:spMk id="3" creationId="{98EA2239-853A-47C9-8C55-8128CDDE24F7}"/>
          </ac:spMkLst>
        </pc:spChg>
        <pc:spChg chg="mod">
          <ac:chgData name="Hannah Chapman" userId="8274a8e5648d47e8" providerId="LiveId" clId="{2654FF1D-4A78-44F2-A74A-DF8BCCDBE095}" dt="2021-02-04T01:32:49.761" v="2903" actId="1076"/>
          <ac:spMkLst>
            <pc:docMk/>
            <pc:sldMk cId="162310701" sldId="262"/>
            <ac:spMk id="4" creationId="{A4A35787-6BD9-4D2B-9630-D8B7C50D41BD}"/>
          </ac:spMkLst>
        </pc:spChg>
        <pc:spChg chg="mod">
          <ac:chgData name="Hannah Chapman" userId="8274a8e5648d47e8" providerId="LiveId" clId="{2654FF1D-4A78-44F2-A74A-DF8BCCDBE095}" dt="2021-02-04T01:32:49.761" v="2903" actId="1076"/>
          <ac:spMkLst>
            <pc:docMk/>
            <pc:sldMk cId="162310701" sldId="262"/>
            <ac:spMk id="5" creationId="{C98B5C96-679F-4740-9BCE-A38A894DB0DD}"/>
          </ac:spMkLst>
        </pc:spChg>
        <pc:spChg chg="mod">
          <ac:chgData name="Hannah Chapman" userId="8274a8e5648d47e8" providerId="LiveId" clId="{2654FF1D-4A78-44F2-A74A-DF8BCCDBE095}" dt="2021-02-04T01:32:49.761" v="2903" actId="1076"/>
          <ac:spMkLst>
            <pc:docMk/>
            <pc:sldMk cId="162310701" sldId="262"/>
            <ac:spMk id="6" creationId="{A3FB0B22-4315-4FAD-94DC-29605B47D26C}"/>
          </ac:spMkLst>
        </pc:spChg>
        <pc:spChg chg="del">
          <ac:chgData name="Hannah Chapman" userId="8274a8e5648d47e8" providerId="LiveId" clId="{2654FF1D-4A78-44F2-A74A-DF8BCCDBE095}" dt="2021-02-04T00:59:36.239" v="2831" actId="478"/>
          <ac:spMkLst>
            <pc:docMk/>
            <pc:sldMk cId="162310701" sldId="262"/>
            <ac:spMk id="10" creationId="{229AFF68-4FF2-4D49-9320-180C12958860}"/>
          </ac:spMkLst>
        </pc:spChg>
        <pc:grpChg chg="mod">
          <ac:chgData name="Hannah Chapman" userId="8274a8e5648d47e8" providerId="LiveId" clId="{2654FF1D-4A78-44F2-A74A-DF8BCCDBE095}" dt="2021-02-04T01:32:49.761" v="2903" actId="1076"/>
          <ac:grpSpMkLst>
            <pc:docMk/>
            <pc:sldMk cId="162310701" sldId="262"/>
            <ac:grpSpMk id="7" creationId="{F3EE21D7-93DA-45D2-9FBA-E52DED69ADD6}"/>
          </ac:grpSpMkLst>
        </pc:grpChg>
      </pc:sldChg>
      <pc:sldChg chg="addSp delSp modSp mod">
        <pc:chgData name="Hannah Chapman" userId="8274a8e5648d47e8" providerId="LiveId" clId="{2654FF1D-4A78-44F2-A74A-DF8BCCDBE095}" dt="2021-02-04T01:17:45.725" v="2838" actId="1076"/>
        <pc:sldMkLst>
          <pc:docMk/>
          <pc:sldMk cId="449889938" sldId="263"/>
        </pc:sldMkLst>
        <pc:spChg chg="mod">
          <ac:chgData name="Hannah Chapman" userId="8274a8e5648d47e8" providerId="LiveId" clId="{2654FF1D-4A78-44F2-A74A-DF8BCCDBE095}" dt="2021-02-04T01:17:45.725" v="2838" actId="1076"/>
          <ac:spMkLst>
            <pc:docMk/>
            <pc:sldMk cId="449889938" sldId="263"/>
            <ac:spMk id="2" creationId="{E5EF738D-EE48-4A05-8C40-BCE2228AED56}"/>
          </ac:spMkLst>
        </pc:spChg>
        <pc:spChg chg="del">
          <ac:chgData name="Hannah Chapman" userId="8274a8e5648d47e8" providerId="LiveId" clId="{2654FF1D-4A78-44F2-A74A-DF8BCCDBE095}" dt="2021-02-03T19:43:06.351" v="2337" actId="478"/>
          <ac:spMkLst>
            <pc:docMk/>
            <pc:sldMk cId="449889938" sldId="263"/>
            <ac:spMk id="3" creationId="{A33C8DBE-D207-45D9-8812-7247F34E77D2}"/>
          </ac:spMkLst>
        </pc:spChg>
        <pc:spChg chg="add mod ord">
          <ac:chgData name="Hannah Chapman" userId="8274a8e5648d47e8" providerId="LiveId" clId="{2654FF1D-4A78-44F2-A74A-DF8BCCDBE095}" dt="2021-02-03T19:45:16.075" v="2364" actId="1076"/>
          <ac:spMkLst>
            <pc:docMk/>
            <pc:sldMk cId="449889938" sldId="263"/>
            <ac:spMk id="4" creationId="{9527A9BF-DF3D-4F9C-A2E4-3283C2860A6C}"/>
          </ac:spMkLst>
        </pc:spChg>
        <pc:spChg chg="mod">
          <ac:chgData name="Hannah Chapman" userId="8274a8e5648d47e8" providerId="LiveId" clId="{2654FF1D-4A78-44F2-A74A-DF8BCCDBE095}" dt="2021-02-03T19:45:07.362" v="2363" actId="33524"/>
          <ac:spMkLst>
            <pc:docMk/>
            <pc:sldMk cId="449889938" sldId="263"/>
            <ac:spMk id="5" creationId="{6F7D3A3D-CE15-4DBB-9F7A-49C0D2477442}"/>
          </ac:spMkLst>
        </pc:spChg>
        <pc:spChg chg="add del">
          <ac:chgData name="Hannah Chapman" userId="8274a8e5648d47e8" providerId="LiveId" clId="{2654FF1D-4A78-44F2-A74A-DF8BCCDBE095}" dt="2021-02-03T19:42:38.864" v="2324" actId="478"/>
          <ac:spMkLst>
            <pc:docMk/>
            <pc:sldMk cId="449889938" sldId="263"/>
            <ac:spMk id="6" creationId="{3EC945EE-7C8F-4383-BFD6-39EF56D8EB6D}"/>
          </ac:spMkLst>
        </pc:spChg>
        <pc:spChg chg="mod">
          <ac:chgData name="Hannah Chapman" userId="8274a8e5648d47e8" providerId="LiveId" clId="{2654FF1D-4A78-44F2-A74A-DF8BCCDBE095}" dt="2021-02-03T19:45:24.476" v="2365" actId="1076"/>
          <ac:spMkLst>
            <pc:docMk/>
            <pc:sldMk cId="449889938" sldId="263"/>
            <ac:spMk id="8" creationId="{3390B440-22DD-458A-8048-D2A5883070E6}"/>
          </ac:spMkLst>
        </pc:spChg>
        <pc:spChg chg="add mod ord">
          <ac:chgData name="Hannah Chapman" userId="8274a8e5648d47e8" providerId="LiveId" clId="{2654FF1D-4A78-44F2-A74A-DF8BCCDBE095}" dt="2021-02-03T19:44:41.697" v="2353" actId="14100"/>
          <ac:spMkLst>
            <pc:docMk/>
            <pc:sldMk cId="449889938" sldId="263"/>
            <ac:spMk id="9" creationId="{208F94EA-DE23-45AB-8A62-CF5608FD56C7}"/>
          </ac:spMkLst>
        </pc:spChg>
        <pc:spChg chg="mod">
          <ac:chgData name="Hannah Chapman" userId="8274a8e5648d47e8" providerId="LiveId" clId="{2654FF1D-4A78-44F2-A74A-DF8BCCDBE095}" dt="2021-02-03T19:44:48.499" v="2358" actId="5793"/>
          <ac:spMkLst>
            <pc:docMk/>
            <pc:sldMk cId="449889938" sldId="263"/>
            <ac:spMk id="10" creationId="{8A5517F7-6A3C-4CA2-9BF2-BA6C08D93B33}"/>
          </ac:spMkLst>
        </pc:spChg>
        <pc:spChg chg="add mod ord">
          <ac:chgData name="Hannah Chapman" userId="8274a8e5648d47e8" providerId="LiveId" clId="{2654FF1D-4A78-44F2-A74A-DF8BCCDBE095}" dt="2021-02-03T19:45:24.476" v="2365" actId="1076"/>
          <ac:spMkLst>
            <pc:docMk/>
            <pc:sldMk cId="449889938" sldId="263"/>
            <ac:spMk id="11" creationId="{4F66834E-68D3-48EB-B446-2048FAB3D266}"/>
          </ac:spMkLst>
        </pc:spChg>
      </pc:sldChg>
      <pc:sldChg chg="addSp delSp modSp mod">
        <pc:chgData name="Hannah Chapman" userId="8274a8e5648d47e8" providerId="LiveId" clId="{2654FF1D-4A78-44F2-A74A-DF8BCCDBE095}" dt="2021-02-04T03:10:18.704" v="4654" actId="403"/>
        <pc:sldMkLst>
          <pc:docMk/>
          <pc:sldMk cId="194917197" sldId="264"/>
        </pc:sldMkLst>
        <pc:spChg chg="mod">
          <ac:chgData name="Hannah Chapman" userId="8274a8e5648d47e8" providerId="LiveId" clId="{2654FF1D-4A78-44F2-A74A-DF8BCCDBE095}" dt="2021-02-04T03:10:10.897" v="4652" actId="2711"/>
          <ac:spMkLst>
            <pc:docMk/>
            <pc:sldMk cId="194917197" sldId="264"/>
            <ac:spMk id="2" creationId="{E5EF738D-EE48-4A05-8C40-BCE2228AED56}"/>
          </ac:spMkLst>
        </pc:spChg>
        <pc:spChg chg="add del mod">
          <ac:chgData name="Hannah Chapman" userId="8274a8e5648d47e8" providerId="LiveId" clId="{2654FF1D-4A78-44F2-A74A-DF8BCCDBE095}" dt="2021-02-04T02:57:57.315" v="4437" actId="478"/>
          <ac:spMkLst>
            <pc:docMk/>
            <pc:sldMk cId="194917197" sldId="264"/>
            <ac:spMk id="3" creationId="{F83B4BF8-ABC9-4E68-B6A4-7F46F2E035DE}"/>
          </ac:spMkLst>
        </pc:spChg>
        <pc:spChg chg="add del mod">
          <ac:chgData name="Hannah Chapman" userId="8274a8e5648d47e8" providerId="LiveId" clId="{2654FF1D-4A78-44F2-A74A-DF8BCCDBE095}" dt="2021-02-04T03:03:39.908" v="4553" actId="478"/>
          <ac:spMkLst>
            <pc:docMk/>
            <pc:sldMk cId="194917197" sldId="264"/>
            <ac:spMk id="4" creationId="{CBC566F4-CE3D-4422-A089-AD9484F89157}"/>
          </ac:spMkLst>
        </pc:spChg>
        <pc:spChg chg="add mod">
          <ac:chgData name="Hannah Chapman" userId="8274a8e5648d47e8" providerId="LiveId" clId="{2654FF1D-4A78-44F2-A74A-DF8BCCDBE095}" dt="2021-02-04T03:10:18.704" v="4654" actId="403"/>
          <ac:spMkLst>
            <pc:docMk/>
            <pc:sldMk cId="194917197" sldId="264"/>
            <ac:spMk id="5" creationId="{CAA907E6-2F12-4567-B755-0DBB15B63DCC}"/>
          </ac:spMkLst>
        </pc:spChg>
      </pc:sldChg>
      <pc:sldChg chg="addSp delSp modSp del mod">
        <pc:chgData name="Hannah Chapman" userId="8274a8e5648d47e8" providerId="LiveId" clId="{2654FF1D-4A78-44F2-A74A-DF8BCCDBE095}" dt="2021-02-04T03:09:02.560" v="4605" actId="47"/>
        <pc:sldMkLst>
          <pc:docMk/>
          <pc:sldMk cId="1600265465" sldId="266"/>
        </pc:sldMkLst>
        <pc:spChg chg="del">
          <ac:chgData name="Hannah Chapman" userId="8274a8e5648d47e8" providerId="LiveId" clId="{2654FF1D-4A78-44F2-A74A-DF8BCCDBE095}" dt="2021-02-01T15:10:55.197" v="60" actId="478"/>
          <ac:spMkLst>
            <pc:docMk/>
            <pc:sldMk cId="1600265465" sldId="266"/>
            <ac:spMk id="4" creationId="{1AE908E3-5078-4193-8262-798385364E1C}"/>
          </ac:spMkLst>
        </pc:spChg>
        <pc:spChg chg="add del mod">
          <ac:chgData name="Hannah Chapman" userId="8274a8e5648d47e8" providerId="LiveId" clId="{2654FF1D-4A78-44F2-A74A-DF8BCCDBE095}" dt="2021-02-04T03:02:39.564" v="4535"/>
          <ac:spMkLst>
            <pc:docMk/>
            <pc:sldMk cId="1600265465" sldId="266"/>
            <ac:spMk id="4" creationId="{E824CDB9-0A2C-4B09-8D09-958A2595F766}"/>
          </ac:spMkLst>
        </pc:spChg>
        <pc:spChg chg="add del mod">
          <ac:chgData name="Hannah Chapman" userId="8274a8e5648d47e8" providerId="LiveId" clId="{2654FF1D-4A78-44F2-A74A-DF8BCCDBE095}" dt="2021-02-04T03:02:55.661" v="4542"/>
          <ac:spMkLst>
            <pc:docMk/>
            <pc:sldMk cId="1600265465" sldId="266"/>
            <ac:spMk id="5" creationId="{8C50D9A9-E151-498D-B474-91005029F384}"/>
          </ac:spMkLst>
        </pc:spChg>
      </pc:sldChg>
      <pc:sldChg chg="addSp delSp modSp add mod">
        <pc:chgData name="Hannah Chapman" userId="8274a8e5648d47e8" providerId="LiveId" clId="{2654FF1D-4A78-44F2-A74A-DF8BCCDBE095}" dt="2021-02-04T01:07:09.321" v="2832" actId="20577"/>
        <pc:sldMkLst>
          <pc:docMk/>
          <pc:sldMk cId="2059887445" sldId="267"/>
        </pc:sldMkLst>
        <pc:spChg chg="mod">
          <ac:chgData name="Hannah Chapman" userId="8274a8e5648d47e8" providerId="LiveId" clId="{2654FF1D-4A78-44F2-A74A-DF8BCCDBE095}" dt="2021-02-03T19:00:50.405" v="1513" actId="1076"/>
          <ac:spMkLst>
            <pc:docMk/>
            <pc:sldMk cId="2059887445" sldId="267"/>
            <ac:spMk id="2" creationId="{F557014D-8D81-495F-A510-B4FC2C83B873}"/>
          </ac:spMkLst>
        </pc:spChg>
        <pc:spChg chg="mod ord">
          <ac:chgData name="Hannah Chapman" userId="8274a8e5648d47e8" providerId="LiveId" clId="{2654FF1D-4A78-44F2-A74A-DF8BCCDBE095}" dt="2021-02-04T01:07:09.321" v="2832" actId="20577"/>
          <ac:spMkLst>
            <pc:docMk/>
            <pc:sldMk cId="2059887445" sldId="267"/>
            <ac:spMk id="3" creationId="{BE67169F-56B7-4219-9863-F63B78AD06F2}"/>
          </ac:spMkLst>
        </pc:spChg>
        <pc:spChg chg="add del mod">
          <ac:chgData name="Hannah Chapman" userId="8274a8e5648d47e8" providerId="LiveId" clId="{2654FF1D-4A78-44F2-A74A-DF8BCCDBE095}" dt="2021-02-04T00:59:25.220" v="2830" actId="478"/>
          <ac:spMkLst>
            <pc:docMk/>
            <pc:sldMk cId="2059887445" sldId="267"/>
            <ac:spMk id="9" creationId="{930C2B4D-09B5-4829-A164-BE6E034AC91C}"/>
          </ac:spMkLst>
        </pc:spChg>
        <pc:spChg chg="add">
          <ac:chgData name="Hannah Chapman" userId="8274a8e5648d47e8" providerId="LiveId" clId="{2654FF1D-4A78-44F2-A74A-DF8BCCDBE095}" dt="2021-02-01T15:12:50.581" v="62" actId="26606"/>
          <ac:spMkLst>
            <pc:docMk/>
            <pc:sldMk cId="2059887445" sldId="267"/>
            <ac:spMk id="141" creationId="{6FA0A1AD-DEE2-4598-8D3B-C1F65F315A79}"/>
          </ac:spMkLst>
        </pc:spChg>
        <pc:spChg chg="del">
          <ac:chgData name="Hannah Chapman" userId="8274a8e5648d47e8" providerId="LiveId" clId="{2654FF1D-4A78-44F2-A74A-DF8BCCDBE095}" dt="2021-02-01T15:12:50.581" v="62" actId="26606"/>
          <ac:spMkLst>
            <pc:docMk/>
            <pc:sldMk cId="2059887445" sldId="267"/>
            <ac:spMk id="3080" creationId="{5B6D324E-2D03-4162-AF1E-D5E32234E254}"/>
          </ac:spMkLst>
        </pc:spChg>
        <pc:picChg chg="add mod">
          <ac:chgData name="Hannah Chapman" userId="8274a8e5648d47e8" providerId="LiveId" clId="{2654FF1D-4A78-44F2-A74A-DF8BCCDBE095}" dt="2021-02-01T15:12:50.581" v="62" actId="26606"/>
          <ac:picMkLst>
            <pc:docMk/>
            <pc:sldMk cId="2059887445" sldId="267"/>
            <ac:picMk id="2050" creationId="{26C621B2-1A82-480A-88F0-90895EF90ACB}"/>
          </ac:picMkLst>
        </pc:picChg>
        <pc:picChg chg="del">
          <ac:chgData name="Hannah Chapman" userId="8274a8e5648d47e8" providerId="LiveId" clId="{2654FF1D-4A78-44F2-A74A-DF8BCCDBE095}" dt="2021-02-01T14:47:20.655" v="15" actId="478"/>
          <ac:picMkLst>
            <pc:docMk/>
            <pc:sldMk cId="2059887445" sldId="267"/>
            <ac:picMk id="3076" creationId="{79CEF2BA-87C0-4DB9-9B8A-EE45F27C27EB}"/>
          </ac:picMkLst>
        </pc:picChg>
      </pc:sldChg>
      <pc:sldChg chg="addSp delSp modSp add del ord">
        <pc:chgData name="Hannah Chapman" userId="8274a8e5648d47e8" providerId="LiveId" clId="{2654FF1D-4A78-44F2-A74A-DF8BCCDBE095}" dt="2021-02-04T01:47:48.496" v="3277" actId="47"/>
        <pc:sldMkLst>
          <pc:docMk/>
          <pc:sldMk cId="3916355394" sldId="268"/>
        </pc:sldMkLst>
        <pc:spChg chg="del">
          <ac:chgData name="Hannah Chapman" userId="8274a8e5648d47e8" providerId="LiveId" clId="{2654FF1D-4A78-44F2-A74A-DF8BCCDBE095}" dt="2021-02-01T15:27:08.723" v="77" actId="478"/>
          <ac:spMkLst>
            <pc:docMk/>
            <pc:sldMk cId="3916355394" sldId="268"/>
            <ac:spMk id="2" creationId="{E5EF738D-EE48-4A05-8C40-BCE2228AED56}"/>
          </ac:spMkLst>
        </pc:spChg>
        <pc:spChg chg="del">
          <ac:chgData name="Hannah Chapman" userId="8274a8e5648d47e8" providerId="LiveId" clId="{2654FF1D-4A78-44F2-A74A-DF8BCCDBE095}" dt="2021-02-01T15:27:08.723" v="77" actId="478"/>
          <ac:spMkLst>
            <pc:docMk/>
            <pc:sldMk cId="3916355394" sldId="268"/>
            <ac:spMk id="3" creationId="{98EA2239-853A-47C9-8C55-8128CDDE24F7}"/>
          </ac:spMkLst>
        </pc:spChg>
        <pc:spChg chg="del">
          <ac:chgData name="Hannah Chapman" userId="8274a8e5648d47e8" providerId="LiveId" clId="{2654FF1D-4A78-44F2-A74A-DF8BCCDBE095}" dt="2021-02-01T15:27:08.723" v="77" actId="478"/>
          <ac:spMkLst>
            <pc:docMk/>
            <pc:sldMk cId="3916355394" sldId="268"/>
            <ac:spMk id="6" creationId="{A3FB0B22-4315-4FAD-94DC-29605B47D26C}"/>
          </ac:spMkLst>
        </pc:spChg>
        <pc:spChg chg="del">
          <ac:chgData name="Hannah Chapman" userId="8274a8e5648d47e8" providerId="LiveId" clId="{2654FF1D-4A78-44F2-A74A-DF8BCCDBE095}" dt="2021-02-01T15:27:08.723" v="77" actId="478"/>
          <ac:spMkLst>
            <pc:docMk/>
            <pc:sldMk cId="3916355394" sldId="268"/>
            <ac:spMk id="10" creationId="{229AFF68-4FF2-4D49-9320-180C12958860}"/>
          </ac:spMkLst>
        </pc:spChg>
        <pc:grpChg chg="del">
          <ac:chgData name="Hannah Chapman" userId="8274a8e5648d47e8" providerId="LiveId" clId="{2654FF1D-4A78-44F2-A74A-DF8BCCDBE095}" dt="2021-02-01T15:27:08.723" v="77" actId="478"/>
          <ac:grpSpMkLst>
            <pc:docMk/>
            <pc:sldMk cId="3916355394" sldId="268"/>
            <ac:grpSpMk id="7" creationId="{F3EE21D7-93DA-45D2-9FBA-E52DED69ADD6}"/>
          </ac:grpSpMkLst>
        </pc:grpChg>
        <pc:picChg chg="add del mod">
          <ac:chgData name="Hannah Chapman" userId="8274a8e5648d47e8" providerId="LiveId" clId="{2654FF1D-4A78-44F2-A74A-DF8BCCDBE095}" dt="2021-02-04T01:47:44.871" v="3276" actId="21"/>
          <ac:picMkLst>
            <pc:docMk/>
            <pc:sldMk cId="3916355394" sldId="268"/>
            <ac:picMk id="3074" creationId="{867DCCE3-EDD6-4C22-AE3E-5608F803235D}"/>
          </ac:picMkLst>
        </pc:picChg>
        <pc:picChg chg="add del mod">
          <ac:chgData name="Hannah Chapman" userId="8274a8e5648d47e8" providerId="LiveId" clId="{2654FF1D-4A78-44F2-A74A-DF8BCCDBE095}" dt="2021-02-04T01:32:34.827" v="2902" actId="21"/>
          <ac:picMkLst>
            <pc:docMk/>
            <pc:sldMk cId="3916355394" sldId="268"/>
            <ac:picMk id="3076" creationId="{27F6A04F-8B20-487B-9735-CC6BAE8B9BBD}"/>
          </ac:picMkLst>
        </pc:picChg>
        <pc:picChg chg="del">
          <ac:chgData name="Hannah Chapman" userId="8274a8e5648d47e8" providerId="LiveId" clId="{2654FF1D-4A78-44F2-A74A-DF8BCCDBE095}" dt="2021-02-01T15:27:08.723" v="77" actId="478"/>
          <ac:picMkLst>
            <pc:docMk/>
            <pc:sldMk cId="3916355394" sldId="268"/>
            <ac:picMk id="5122" creationId="{931E0204-AA6E-4ABC-AB02-026088763398}"/>
          </ac:picMkLst>
        </pc:picChg>
      </pc:sldChg>
      <pc:sldChg chg="addSp delSp modSp add mod ord">
        <pc:chgData name="Hannah Chapman" userId="8274a8e5648d47e8" providerId="LiveId" clId="{2654FF1D-4A78-44F2-A74A-DF8BCCDBE095}" dt="2021-02-04T02:26:21.624" v="4116" actId="313"/>
        <pc:sldMkLst>
          <pc:docMk/>
          <pc:sldMk cId="198104284" sldId="269"/>
        </pc:sldMkLst>
        <pc:spChg chg="add del mod">
          <ac:chgData name="Hannah Chapman" userId="8274a8e5648d47e8" providerId="LiveId" clId="{2654FF1D-4A78-44F2-A74A-DF8BCCDBE095}" dt="2021-02-04T01:52:37.689" v="3348" actId="478"/>
          <ac:spMkLst>
            <pc:docMk/>
            <pc:sldMk cId="198104284" sldId="269"/>
            <ac:spMk id="2" creationId="{F831FDC5-5FE8-4AE1-9A37-39D3B0AF25BE}"/>
          </ac:spMkLst>
        </pc:spChg>
        <pc:spChg chg="add del mod">
          <ac:chgData name="Hannah Chapman" userId="8274a8e5648d47e8" providerId="LiveId" clId="{2654FF1D-4A78-44F2-A74A-DF8BCCDBE095}" dt="2021-02-04T02:05:27.540" v="3358" actId="478"/>
          <ac:spMkLst>
            <pc:docMk/>
            <pc:sldMk cId="198104284" sldId="269"/>
            <ac:spMk id="4" creationId="{216AE41A-4B1B-45FD-AB68-CD031095D038}"/>
          </ac:spMkLst>
        </pc:spChg>
        <pc:spChg chg="add mod">
          <ac:chgData name="Hannah Chapman" userId="8274a8e5648d47e8" providerId="LiveId" clId="{2654FF1D-4A78-44F2-A74A-DF8BCCDBE095}" dt="2021-02-04T02:26:21.624" v="4116" actId="313"/>
          <ac:spMkLst>
            <pc:docMk/>
            <pc:sldMk cId="198104284" sldId="269"/>
            <ac:spMk id="7" creationId="{A302A430-FBFE-47F6-9130-93220323B274}"/>
          </ac:spMkLst>
        </pc:spChg>
        <pc:spChg chg="add mod">
          <ac:chgData name="Hannah Chapman" userId="8274a8e5648d47e8" providerId="LiveId" clId="{2654FF1D-4A78-44F2-A74A-DF8BCCDBE095}" dt="2021-02-04T02:06:13.183" v="3390" actId="1076"/>
          <ac:spMkLst>
            <pc:docMk/>
            <pc:sldMk cId="198104284" sldId="269"/>
            <ac:spMk id="10" creationId="{4126B06F-72CD-435D-BB00-2B8E1D826584}"/>
          </ac:spMkLst>
        </pc:spChg>
        <pc:picChg chg="add mod">
          <ac:chgData name="Hannah Chapman" userId="8274a8e5648d47e8" providerId="LiveId" clId="{2654FF1D-4A78-44F2-A74A-DF8BCCDBE095}" dt="2021-02-04T02:04:52.713" v="3353" actId="1076"/>
          <ac:picMkLst>
            <pc:docMk/>
            <pc:sldMk cId="198104284" sldId="269"/>
            <ac:picMk id="5" creationId="{16CB2071-D64E-4AEB-BBB3-0BA439B1F32E}"/>
          </ac:picMkLst>
        </pc:picChg>
        <pc:picChg chg="del">
          <ac:chgData name="Hannah Chapman" userId="8274a8e5648d47e8" providerId="LiveId" clId="{2654FF1D-4A78-44F2-A74A-DF8BCCDBE095}" dt="2021-02-03T19:20:53.959" v="1759" actId="478"/>
          <ac:picMkLst>
            <pc:docMk/>
            <pc:sldMk cId="198104284" sldId="269"/>
            <ac:picMk id="3074" creationId="{867DCCE3-EDD6-4C22-AE3E-5608F803235D}"/>
          </ac:picMkLst>
        </pc:picChg>
        <pc:picChg chg="del">
          <ac:chgData name="Hannah Chapman" userId="8274a8e5648d47e8" providerId="LiveId" clId="{2654FF1D-4A78-44F2-A74A-DF8BCCDBE095}" dt="2021-02-03T19:20:53.959" v="1759" actId="478"/>
          <ac:picMkLst>
            <pc:docMk/>
            <pc:sldMk cId="198104284" sldId="269"/>
            <ac:picMk id="3076" creationId="{27F6A04F-8B20-487B-9735-CC6BAE8B9BBD}"/>
          </ac:picMkLst>
        </pc:picChg>
      </pc:sldChg>
      <pc:sldChg chg="addSp delSp modSp add mod">
        <pc:chgData name="Hannah Chapman" userId="8274a8e5648d47e8" providerId="LiveId" clId="{2654FF1D-4A78-44F2-A74A-DF8BCCDBE095}" dt="2021-02-07T13:06:45.097" v="4932" actId="1076"/>
        <pc:sldMkLst>
          <pc:docMk/>
          <pc:sldMk cId="2345933088" sldId="270"/>
        </pc:sldMkLst>
        <pc:spChg chg="mod">
          <ac:chgData name="Hannah Chapman" userId="8274a8e5648d47e8" providerId="LiveId" clId="{2654FF1D-4A78-44F2-A74A-DF8BCCDBE095}" dt="2021-02-04T00:35:32.687" v="2466" actId="20577"/>
          <ac:spMkLst>
            <pc:docMk/>
            <pc:sldMk cId="2345933088" sldId="270"/>
            <ac:spMk id="2" creationId="{E5EF738D-EE48-4A05-8C40-BCE2228AED56}"/>
          </ac:spMkLst>
        </pc:spChg>
        <pc:spChg chg="add mod">
          <ac:chgData name="Hannah Chapman" userId="8274a8e5648d47e8" providerId="LiveId" clId="{2654FF1D-4A78-44F2-A74A-DF8BCCDBE095}" dt="2021-02-07T13:06:38.799" v="4931" actId="207"/>
          <ac:spMkLst>
            <pc:docMk/>
            <pc:sldMk cId="2345933088" sldId="270"/>
            <ac:spMk id="3" creationId="{7E73ED4B-9F23-43DA-B941-5053FDBAE2CE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4" creationId="{9527A9BF-DF3D-4F9C-A2E4-3283C2860A6C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5" creationId="{6F7D3A3D-CE15-4DBB-9F7A-49C0D2477442}"/>
          </ac:spMkLst>
        </pc:spChg>
        <pc:spChg chg="add mod">
          <ac:chgData name="Hannah Chapman" userId="8274a8e5648d47e8" providerId="LiveId" clId="{2654FF1D-4A78-44F2-A74A-DF8BCCDBE095}" dt="2021-02-07T13:06:45.097" v="4932" actId="1076"/>
          <ac:spMkLst>
            <pc:docMk/>
            <pc:sldMk cId="2345933088" sldId="270"/>
            <ac:spMk id="6" creationId="{8BF6241D-C86E-4493-A8B2-DD8770603104}"/>
          </ac:spMkLst>
        </pc:spChg>
        <pc:spChg chg="add del mod">
          <ac:chgData name="Hannah Chapman" userId="8274a8e5648d47e8" providerId="LiveId" clId="{2654FF1D-4A78-44F2-A74A-DF8BCCDBE095}" dt="2021-02-04T01:48:38.248" v="3284" actId="478"/>
          <ac:spMkLst>
            <pc:docMk/>
            <pc:sldMk cId="2345933088" sldId="270"/>
            <ac:spMk id="7" creationId="{F3A01F68-34F3-494D-AC01-0BD0FF8A1785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8" creationId="{3390B440-22DD-458A-8048-D2A5883070E6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9" creationId="{208F94EA-DE23-45AB-8A62-CF5608FD56C7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10" creationId="{8A5517F7-6A3C-4CA2-9BF2-BA6C08D93B33}"/>
          </ac:spMkLst>
        </pc:spChg>
        <pc:spChg chg="del">
          <ac:chgData name="Hannah Chapman" userId="8274a8e5648d47e8" providerId="LiveId" clId="{2654FF1D-4A78-44F2-A74A-DF8BCCDBE095}" dt="2021-02-04T00:35:18.410" v="2416" actId="478"/>
          <ac:spMkLst>
            <pc:docMk/>
            <pc:sldMk cId="2345933088" sldId="270"/>
            <ac:spMk id="11" creationId="{4F66834E-68D3-48EB-B446-2048FAB3D266}"/>
          </ac:spMkLst>
        </pc:spChg>
        <pc:picChg chg="add mod">
          <ac:chgData name="Hannah Chapman" userId="8274a8e5648d47e8" providerId="LiveId" clId="{2654FF1D-4A78-44F2-A74A-DF8BCCDBE095}" dt="2021-02-04T03:06:02.858" v="4557" actId="1076"/>
          <ac:picMkLst>
            <pc:docMk/>
            <pc:sldMk cId="2345933088" sldId="270"/>
            <ac:picMk id="12" creationId="{591C4D9A-DBB4-468B-8C92-66D6487AE0F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90918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8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0791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41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433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78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794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58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864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84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688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91B20407-A384-4A55-BFAE-3061D96AAEA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9590DB8-AD80-4DF3-A1BB-5C612052F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50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ripadvisor.com/Profile/EileenMtShasta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tlasobscura.com/articles/soaked-to-the-bone-a-not-strictly-legal-descent-into-the-secret-catacombs-of-paris" TargetMode="External"/><Relationship Id="rId3" Type="http://schemas.openxmlformats.org/officeDocument/2006/relationships/hyperlink" Target="https://www.catacombes.paris.fr/en/history/site-history" TargetMode="External"/><Relationship Id="rId7" Type="http://schemas.openxmlformats.org/officeDocument/2006/relationships/hyperlink" Target="https://commons.wikimedia.org/wiki/Category:Images_by_Rijin#/media/File:Catacombs_of_Paris_(49).JPG" TargetMode="External"/><Relationship Id="rId2" Type="http://schemas.openxmlformats.org/officeDocument/2006/relationships/hyperlink" Target="https://www.catacombes.paris.fr/en/histor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the-public-domain-review.imgix.net/essays/photographing-the-dark-nadars-descent-into-the-paris-catacombs/03_nadar-autoportrait-in-catacombs.jpg" TargetMode="External"/><Relationship Id="rId11" Type="http://schemas.openxmlformats.org/officeDocument/2006/relationships/hyperlink" Target="http://www.amyplumbooks.com/2017/03/visiting-pariss-off-limits-catacombs-part-5-bones/" TargetMode="External"/><Relationship Id="rId5" Type="http://schemas.openxmlformats.org/officeDocument/2006/relationships/hyperlink" Target="https://www-jstor-org.ezproxy.uwtsd.ac.uk/stable/j.ctt6wp6td.15?seq=1#metadata_info_tab_contents" TargetMode="External"/><Relationship Id="rId10" Type="http://schemas.openxmlformats.org/officeDocument/2006/relationships/hyperlink" Target="http://www.foreignpixel.com/descending-into-the-paris-catacombs/" TargetMode="External"/><Relationship Id="rId4" Type="http://schemas.openxmlformats.org/officeDocument/2006/relationships/hyperlink" Target="https://www.mysteriumtours.com/the-catacombs-of-paris-resistance-and-reclamation/" TargetMode="External"/><Relationship Id="rId9" Type="http://schemas.openxmlformats.org/officeDocument/2006/relationships/hyperlink" Target="https://news.cnrs.fr/articles/unveiling-the-secrets-of-notre-dames-materi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19">
            <a:extLst>
              <a:ext uri="{FF2B5EF4-FFF2-40B4-BE49-F238E27FC236}">
                <a16:creationId xmlns:a16="http://schemas.microsoft.com/office/drawing/2014/main" id="{64F97EC1-3569-4A79-9DB8-CC79407D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D6AD132-076C-44B8-BB6A-745C930F08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0" r="-1" b="-1"/>
          <a:stretch/>
        </p:blipFill>
        <p:spPr>
          <a:xfrm>
            <a:off x="899160" y="1"/>
            <a:ext cx="10393680" cy="6858000"/>
          </a:xfrm>
          <a:prstGeom prst="rect">
            <a:avLst/>
          </a:prstGeom>
        </p:spPr>
      </p:pic>
      <p:sp>
        <p:nvSpPr>
          <p:cNvPr id="32" name="Rectangle 21">
            <a:extLst>
              <a:ext uri="{FF2B5EF4-FFF2-40B4-BE49-F238E27FC236}">
                <a16:creationId xmlns:a16="http://schemas.microsoft.com/office/drawing/2014/main" id="{13E08444-43C3-4332-B02D-F2DBC8C1D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9160" y="0"/>
            <a:ext cx="10393680" cy="68580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F11140-8ED9-48FF-A766-8D472B8233BD}"/>
              </a:ext>
            </a:extLst>
          </p:cNvPr>
          <p:cNvSpPr txBox="1"/>
          <p:nvPr/>
        </p:nvSpPr>
        <p:spPr>
          <a:xfrm>
            <a:off x="1386840" y="498468"/>
            <a:ext cx="9418320" cy="387596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Dark Tourism: </a:t>
            </a:r>
          </a:p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Catacombs of Paris</a:t>
            </a:r>
          </a:p>
        </p:txBody>
      </p:sp>
      <p:cxnSp>
        <p:nvCxnSpPr>
          <p:cNvPr id="33" name="Straight Connector 23">
            <a:extLst>
              <a:ext uri="{FF2B5EF4-FFF2-40B4-BE49-F238E27FC236}">
                <a16:creationId xmlns:a16="http://schemas.microsoft.com/office/drawing/2014/main" id="{4D848F31-B9E9-4B45-86EB-66A7D70D4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129873" y="5397500"/>
            <a:ext cx="2550319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9CA5675-1A3D-42B7-B0DB-7F8933B9309F}"/>
              </a:ext>
            </a:extLst>
          </p:cNvPr>
          <p:cNvSpPr txBox="1"/>
          <p:nvPr/>
        </p:nvSpPr>
        <p:spPr>
          <a:xfrm>
            <a:off x="7934960" y="5397499"/>
            <a:ext cx="4084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Hannah Lee Chapman</a:t>
            </a:r>
          </a:p>
        </p:txBody>
      </p:sp>
    </p:spTree>
    <p:extLst>
      <p:ext uri="{BB962C8B-B14F-4D97-AF65-F5344CB8AC3E}">
        <p14:creationId xmlns:p14="http://schemas.microsoft.com/office/powerpoint/2010/main" val="4254153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A1FAA7-3310-4CBD-954D-A43AA116F98D}"/>
              </a:ext>
            </a:extLst>
          </p:cNvPr>
          <p:cNvSpPr txBox="1"/>
          <p:nvPr/>
        </p:nvSpPr>
        <p:spPr>
          <a:xfrm>
            <a:off x="4965290" y="640080"/>
            <a:ext cx="5997678" cy="13047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spc="-50">
                <a:latin typeface="+mj-lt"/>
                <a:ea typeface="+mj-ea"/>
                <a:cs typeface="+mj-cs"/>
              </a:rPr>
              <a:t>History of the Catacombs: Pre 18th Century</a:t>
            </a:r>
          </a:p>
        </p:txBody>
      </p:sp>
      <p:pic>
        <p:nvPicPr>
          <p:cNvPr id="1026" name="Picture 2" descr="Descending into the Paris Catacombs | Travel | Photos | Foreign Pixel">
            <a:extLst>
              <a:ext uri="{FF2B5EF4-FFF2-40B4-BE49-F238E27FC236}">
                <a16:creationId xmlns:a16="http://schemas.microsoft.com/office/drawing/2014/main" id="{CF2CBDDF-17D1-422B-BB8E-7E27CE5F8C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7" r="-1" b="5536"/>
          <a:stretch/>
        </p:blipFill>
        <p:spPr bwMode="auto">
          <a:xfrm>
            <a:off x="633999" y="640080"/>
            <a:ext cx="4019312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4DB55C-E9E8-474A-BB20-26FBA51DB7C6}"/>
              </a:ext>
            </a:extLst>
          </p:cNvPr>
          <p:cNvSpPr txBox="1"/>
          <p:nvPr/>
        </p:nvSpPr>
        <p:spPr>
          <a:xfrm>
            <a:off x="4965290" y="1944806"/>
            <a:ext cx="6015571" cy="43893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Made from limestone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Romans started to mine beneath Paris in the 1</a:t>
            </a:r>
            <a:r>
              <a:rPr lang="en-US" sz="1600" baseline="30000" dirty="0"/>
              <a:t>st</a:t>
            </a:r>
            <a:r>
              <a:rPr lang="en-US" sz="1600" dirty="0"/>
              <a:t> century AD</a:t>
            </a:r>
          </a:p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The Romans used the stone that they mined from the quarry to help build their cities and buildings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First founded quarries in the 14</a:t>
            </a:r>
            <a:r>
              <a:rPr lang="en-US" sz="1600" baseline="30000" dirty="0"/>
              <a:t>th</a:t>
            </a:r>
            <a:r>
              <a:rPr lang="en-US" sz="1600" dirty="0"/>
              <a:t> century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Norte dame is also partly made from the limestone from the quarry</a:t>
            </a:r>
          </a:p>
        </p:txBody>
      </p:sp>
    </p:spTree>
    <p:extLst>
      <p:ext uri="{BB962C8B-B14F-4D97-AF65-F5344CB8AC3E}">
        <p14:creationId xmlns:p14="http://schemas.microsoft.com/office/powerpoint/2010/main" val="2172094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57014D-8D81-495F-A510-B4FC2C83B873}"/>
              </a:ext>
            </a:extLst>
          </p:cNvPr>
          <p:cNvSpPr txBox="1"/>
          <p:nvPr/>
        </p:nvSpPr>
        <p:spPr>
          <a:xfrm>
            <a:off x="7878675" y="640080"/>
            <a:ext cx="3075836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700" spc="-50">
                <a:latin typeface="+mj-lt"/>
                <a:ea typeface="+mj-ea"/>
                <a:cs typeface="+mj-cs"/>
              </a:rPr>
              <a:t>History of the Catacombs: 18th Century 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79CEF2BA-87C0-4DB9-9B8A-EE45F27C27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56" r="9400" b="-1"/>
          <a:stretch/>
        </p:blipFill>
        <p:spPr bwMode="auto">
          <a:xfrm>
            <a:off x="633998" y="640080"/>
            <a:ext cx="6927007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67169F-56B7-4219-9863-F63B78AD06F2}"/>
              </a:ext>
            </a:extLst>
          </p:cNvPr>
          <p:cNvSpPr txBox="1"/>
          <p:nvPr/>
        </p:nvSpPr>
        <p:spPr>
          <a:xfrm>
            <a:off x="7878675" y="2287375"/>
            <a:ext cx="3075836" cy="418444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Overflow of cemeteries making the streets of Paris unsanitary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King louis 15th banned all burials in Paris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The church pushed back against the government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King louis 16</a:t>
            </a:r>
            <a:r>
              <a:rPr lang="en-US" sz="1600" baseline="30000" dirty="0"/>
              <a:t>th</a:t>
            </a:r>
            <a:r>
              <a:rPr lang="en-US" sz="1600" dirty="0"/>
              <a:t> said that the cemeteries should be moved outside of Paris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600" dirty="0"/>
              <a:t>The royal lack of support during this time may have contributed to the French Revolution </a:t>
            </a:r>
          </a:p>
        </p:txBody>
      </p:sp>
    </p:spTree>
    <p:extLst>
      <p:ext uri="{BB962C8B-B14F-4D97-AF65-F5344CB8AC3E}">
        <p14:creationId xmlns:p14="http://schemas.microsoft.com/office/powerpoint/2010/main" val="2772862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57014D-8D81-495F-A510-B4FC2C83B873}"/>
              </a:ext>
            </a:extLst>
          </p:cNvPr>
          <p:cNvSpPr txBox="1"/>
          <p:nvPr/>
        </p:nvSpPr>
        <p:spPr>
          <a:xfrm>
            <a:off x="7899334" y="364872"/>
            <a:ext cx="3075836" cy="13661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spc="-50" dirty="0">
                <a:latin typeface="+mj-lt"/>
                <a:ea typeface="+mj-ea"/>
                <a:cs typeface="+mj-cs"/>
              </a:rPr>
              <a:t>History of the Catacombs: 18th Century </a:t>
            </a:r>
          </a:p>
        </p:txBody>
      </p:sp>
      <p:pic>
        <p:nvPicPr>
          <p:cNvPr id="2050" name="Picture 2" descr="If You Can't Go See The Paris Catacombs, These Photos Are The Next Best Thing">
            <a:extLst>
              <a:ext uri="{FF2B5EF4-FFF2-40B4-BE49-F238E27FC236}">
                <a16:creationId xmlns:a16="http://schemas.microsoft.com/office/drawing/2014/main" id="{26C621B2-1A82-480A-88F0-90895EF90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8" y="1485910"/>
            <a:ext cx="6927007" cy="389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67169F-56B7-4219-9863-F63B78AD06F2}"/>
              </a:ext>
            </a:extLst>
          </p:cNvPr>
          <p:cNvSpPr txBox="1"/>
          <p:nvPr/>
        </p:nvSpPr>
        <p:spPr>
          <a:xfrm>
            <a:off x="7759083" y="2068497"/>
            <a:ext cx="3195428" cy="4634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Heavy rainfall in 1780 displacing corpses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4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Ground collapsed that lead to the re-discovery of the tunnels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4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Bodies started to be moved moved into the tunnels 1786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4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The moving process took 12 years to move 6-7 million bodies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4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They included famous writers, painters, sculptors of the 14/15</a:t>
            </a:r>
            <a:r>
              <a:rPr lang="en-US" sz="1400" baseline="30000" dirty="0"/>
              <a:t>th</a:t>
            </a:r>
            <a:r>
              <a:rPr lang="en-US" sz="1400" dirty="0"/>
              <a:t> century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sz="1400" dirty="0"/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sz="1400" dirty="0"/>
              <a:t>People who died in the French revolution where also placed into the catacombs </a:t>
            </a:r>
          </a:p>
        </p:txBody>
      </p:sp>
    </p:spTree>
    <p:extLst>
      <p:ext uri="{BB962C8B-B14F-4D97-AF65-F5344CB8AC3E}">
        <p14:creationId xmlns:p14="http://schemas.microsoft.com/office/powerpoint/2010/main" val="2059887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5EF738D-EE48-4A05-8C40-BCE2228AED56}"/>
              </a:ext>
            </a:extLst>
          </p:cNvPr>
          <p:cNvSpPr txBox="1"/>
          <p:nvPr/>
        </p:nvSpPr>
        <p:spPr>
          <a:xfrm>
            <a:off x="6420464" y="645106"/>
            <a:ext cx="4534047" cy="14225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>
                <a:latin typeface="+mj-lt"/>
                <a:ea typeface="+mj-ea"/>
                <a:cs typeface="+mj-cs"/>
              </a:rPr>
              <a:t>History of the Catacombs: Post 18th Century</a:t>
            </a:r>
          </a:p>
        </p:txBody>
      </p:sp>
      <p:pic>
        <p:nvPicPr>
          <p:cNvPr id="2050" name="Picture 2" descr="Nadar Paris Catacombs">
            <a:extLst>
              <a:ext uri="{FF2B5EF4-FFF2-40B4-BE49-F238E27FC236}">
                <a16:creationId xmlns:a16="http://schemas.microsoft.com/office/drawing/2014/main" id="{C6B9E897-0B12-44C3-8AB2-7A502E3C5F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5" r="1" b="13545"/>
          <a:stretch/>
        </p:blipFill>
        <p:spPr bwMode="auto">
          <a:xfrm>
            <a:off x="643192" y="645106"/>
            <a:ext cx="5451627" cy="553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B0795D-5A74-43AC-9D8F-E4336036A4B0}"/>
              </a:ext>
            </a:extLst>
          </p:cNvPr>
          <p:cNvSpPr txBox="1"/>
          <p:nvPr/>
        </p:nvSpPr>
        <p:spPr>
          <a:xfrm>
            <a:off x="6420463" y="2455332"/>
            <a:ext cx="4572002" cy="37248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dirty="0"/>
              <a:t>Public tours became available in the early 1800’s but only the wealthy could afford to go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dirty="0"/>
              <a:t>The church didn’t like the idea of people being able to see bones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dirty="0"/>
              <a:t>French resistance used it for underground meetings during the war as well as air raid shelters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endParaRPr lang="en-US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Courier New" panose="02070309020205020404" pitchFamily="49" charset="0"/>
              <a:buChar char="o"/>
            </a:pPr>
            <a:r>
              <a:rPr lang="en-US" dirty="0"/>
              <a:t>There were 1290sqf of unfinished space started by the French resistance, during the occupation of Paris the space was finished by the Germans</a:t>
            </a:r>
          </a:p>
        </p:txBody>
      </p:sp>
    </p:spTree>
    <p:extLst>
      <p:ext uri="{BB962C8B-B14F-4D97-AF65-F5344CB8AC3E}">
        <p14:creationId xmlns:p14="http://schemas.microsoft.com/office/powerpoint/2010/main" val="424490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F738D-EE48-4A05-8C40-BCE2228AED56}"/>
              </a:ext>
            </a:extLst>
          </p:cNvPr>
          <p:cNvSpPr txBox="1"/>
          <p:nvPr/>
        </p:nvSpPr>
        <p:spPr>
          <a:xfrm>
            <a:off x="4749035" y="226708"/>
            <a:ext cx="30123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Tourist Motivations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27A9BF-DF3D-4F9C-A2E4-3283C2860A6C}"/>
              </a:ext>
            </a:extLst>
          </p:cNvPr>
          <p:cNvSpPr/>
          <p:nvPr/>
        </p:nvSpPr>
        <p:spPr>
          <a:xfrm>
            <a:off x="929295" y="1142767"/>
            <a:ext cx="3917913" cy="1983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7D3A3D-CE15-4DBB-9F7A-49C0D2477442}"/>
              </a:ext>
            </a:extLst>
          </p:cNvPr>
          <p:cNvSpPr txBox="1"/>
          <p:nvPr/>
        </p:nvSpPr>
        <p:spPr>
          <a:xfrm>
            <a:off x="1111286" y="1130318"/>
            <a:ext cx="391791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effectLst/>
                <a:latin typeface="+mj-lt"/>
              </a:rPr>
              <a:t>“my 12-year-old initiated the visit after seeing an episode of Ghost Adventures made down there!” </a:t>
            </a:r>
            <a:br>
              <a:rPr lang="en-GB" sz="2000" dirty="0">
                <a:latin typeface="+mj-lt"/>
              </a:rPr>
            </a:br>
            <a:r>
              <a:rPr lang="en-GB" sz="2000" dirty="0">
                <a:latin typeface="+mj-lt"/>
              </a:rPr>
              <a:t>- </a:t>
            </a:r>
            <a:r>
              <a:rPr lang="en-GB" sz="2000" i="0" u="sng" dirty="0">
                <a:effectLst/>
                <a:latin typeface="+mj-lt"/>
              </a:rPr>
              <a:t>psychocandy73, 2016, trip advisor</a:t>
            </a:r>
            <a:endParaRPr lang="en-GB" sz="2000" u="sng" dirty="0"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F66834E-68D3-48EB-B446-2048FAB3D266}"/>
              </a:ext>
            </a:extLst>
          </p:cNvPr>
          <p:cNvSpPr/>
          <p:nvPr/>
        </p:nvSpPr>
        <p:spPr>
          <a:xfrm>
            <a:off x="3515558" y="3491535"/>
            <a:ext cx="5479347" cy="26653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8F94EA-DE23-45AB-8A62-CF5608FD56C7}"/>
              </a:ext>
            </a:extLst>
          </p:cNvPr>
          <p:cNvSpPr/>
          <p:nvPr/>
        </p:nvSpPr>
        <p:spPr>
          <a:xfrm>
            <a:off x="7933777" y="1120404"/>
            <a:ext cx="3917913" cy="20284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90B440-22DD-458A-8048-D2A5883070E6}"/>
              </a:ext>
            </a:extLst>
          </p:cNvPr>
          <p:cNvSpPr txBox="1"/>
          <p:nvPr/>
        </p:nvSpPr>
        <p:spPr>
          <a:xfrm>
            <a:off x="3648723" y="3538067"/>
            <a:ext cx="5273337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effectLst/>
                <a:latin typeface="+mj-lt"/>
              </a:rPr>
              <a:t>“As someone who enjoys the macabre and the unusual, the Catacombs were a fun experience and completely different from anything else in Paris. If anything, a visit to this massive burial site certainly inverted my view and understanding of this vibrant city, but did so in a positive way.” – </a:t>
            </a:r>
            <a:r>
              <a:rPr lang="en-GB" sz="2000" i="0" u="sng" dirty="0" err="1">
                <a:effectLst/>
                <a:latin typeface="+mj-lt"/>
              </a:rPr>
              <a:t>PookyCake</a:t>
            </a:r>
            <a:r>
              <a:rPr lang="en-US" sz="2000" i="0" u="sng" dirty="0">
                <a:effectLst/>
                <a:latin typeface="+mj-lt"/>
              </a:rPr>
              <a:t> 2019, trip advisor</a:t>
            </a:r>
            <a:endParaRPr lang="en-GB" sz="2000" u="sng" dirty="0"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5517F7-6A3C-4CA2-9BF2-BA6C08D93B33}"/>
              </a:ext>
            </a:extLst>
          </p:cNvPr>
          <p:cNvSpPr txBox="1"/>
          <p:nvPr/>
        </p:nvSpPr>
        <p:spPr>
          <a:xfrm>
            <a:off x="7933777" y="1165130"/>
            <a:ext cx="396230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effectLst/>
                <a:latin typeface="+mj-lt"/>
              </a:rPr>
              <a:t>“…Anyway, this is a unique experience beyond the typical museums and landmarks so absolutely worth a visit!” - </a:t>
            </a:r>
            <a:r>
              <a:rPr lang="en-GB" sz="2000" dirty="0">
                <a:effectLst/>
                <a:latin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Eileen108</a:t>
            </a:r>
            <a:r>
              <a:rPr lang="en-GB" sz="2000" dirty="0">
                <a:latin typeface="+mj-lt"/>
              </a:rPr>
              <a:t>, </a:t>
            </a:r>
            <a:r>
              <a:rPr lang="en-GB" sz="2000" u="sng" dirty="0">
                <a:latin typeface="+mj-lt"/>
              </a:rPr>
              <a:t>2020, trip advisor </a:t>
            </a:r>
          </a:p>
        </p:txBody>
      </p:sp>
    </p:spTree>
    <p:extLst>
      <p:ext uri="{BB962C8B-B14F-4D97-AF65-F5344CB8AC3E}">
        <p14:creationId xmlns:p14="http://schemas.microsoft.com/office/powerpoint/2010/main" val="449889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F738D-EE48-4A05-8C40-BCE2228AED56}"/>
              </a:ext>
            </a:extLst>
          </p:cNvPr>
          <p:cNvSpPr txBox="1"/>
          <p:nvPr/>
        </p:nvSpPr>
        <p:spPr>
          <a:xfrm>
            <a:off x="4071990" y="204398"/>
            <a:ext cx="66049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two kinds of tourists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73ED4B-9F23-43DA-B941-5053FDBAE2CE}"/>
              </a:ext>
            </a:extLst>
          </p:cNvPr>
          <p:cNvSpPr txBox="1"/>
          <p:nvPr/>
        </p:nvSpPr>
        <p:spPr>
          <a:xfrm>
            <a:off x="871590" y="1509203"/>
            <a:ext cx="57067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average tourists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The people who buy tickets through the official website ‘Les Catacombs De Paris’, which go trough the ticket seller </a:t>
            </a:r>
            <a:r>
              <a:rPr lang="en-GB" sz="2400" dirty="0">
                <a:latin typeface="+mj-lt"/>
              </a:rPr>
              <a:t>‘Paris </a:t>
            </a:r>
            <a:r>
              <a:rPr lang="en-GB" sz="2400" dirty="0" err="1">
                <a:latin typeface="+mj-lt"/>
              </a:rPr>
              <a:t>Mus</a:t>
            </a:r>
            <a:r>
              <a:rPr lang="en-GB" sz="2400" b="0" i="0" dirty="0" err="1">
                <a:effectLst/>
                <a:latin typeface="+mj-lt"/>
              </a:rPr>
              <a:t>ées</a:t>
            </a:r>
            <a:r>
              <a:rPr lang="en-GB" sz="2400" dirty="0">
                <a:latin typeface="+mj-lt"/>
              </a:rPr>
              <a:t>’</a:t>
            </a:r>
          </a:p>
        </p:txBody>
      </p:sp>
      <p:pic>
        <p:nvPicPr>
          <p:cNvPr id="12" name="Picture 4" descr="IMG_3155">
            <a:extLst>
              <a:ext uri="{FF2B5EF4-FFF2-40B4-BE49-F238E27FC236}">
                <a16:creationId xmlns:a16="http://schemas.microsoft.com/office/drawing/2014/main" id="{591C4D9A-DBB4-468B-8C92-66D6487AE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603" y="1529377"/>
            <a:ext cx="5323741" cy="399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F6241D-C86E-4493-A8B2-DD8770603104}"/>
              </a:ext>
            </a:extLst>
          </p:cNvPr>
          <p:cNvSpPr txBox="1"/>
          <p:nvPr/>
        </p:nvSpPr>
        <p:spPr>
          <a:xfrm>
            <a:off x="871590" y="3839722"/>
            <a:ext cx="56091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Then there are the tourists who want to see more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Often visiting the catacombs illegally and without permission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They often search out a cataphile</a:t>
            </a:r>
          </a:p>
        </p:txBody>
      </p:sp>
    </p:spTree>
    <p:extLst>
      <p:ext uri="{BB962C8B-B14F-4D97-AF65-F5344CB8AC3E}">
        <p14:creationId xmlns:p14="http://schemas.microsoft.com/office/powerpoint/2010/main" val="2345933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F738D-EE48-4A05-8C40-BCE2228AED56}"/>
              </a:ext>
            </a:extLst>
          </p:cNvPr>
          <p:cNvSpPr txBox="1"/>
          <p:nvPr/>
        </p:nvSpPr>
        <p:spPr>
          <a:xfrm>
            <a:off x="889821" y="2636377"/>
            <a:ext cx="510032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They believe that the catacombs should belong to everyone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They get in through the sewers and secret entrances all around the city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Places for parties, gatherings, festivals, artists who want spray paint the walls and explorers who want to find new pathways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600" dirty="0"/>
              <a:t>Some tourists want to visit these parts of the of the catacombs to see the graffiti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EA2239-853A-47C9-8C55-8128CDDE24F7}"/>
              </a:ext>
            </a:extLst>
          </p:cNvPr>
          <p:cNvSpPr txBox="1"/>
          <p:nvPr/>
        </p:nvSpPr>
        <p:spPr>
          <a:xfrm>
            <a:off x="889821" y="191621"/>
            <a:ext cx="10657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Cataphiles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EE21D7-93DA-45D2-9FBA-E52DED69ADD6}"/>
              </a:ext>
            </a:extLst>
          </p:cNvPr>
          <p:cNvGrpSpPr/>
          <p:nvPr/>
        </p:nvGrpSpPr>
        <p:grpSpPr>
          <a:xfrm>
            <a:off x="2185288" y="811807"/>
            <a:ext cx="8805268" cy="1636518"/>
            <a:chOff x="1032625" y="501356"/>
            <a:chExt cx="8805268" cy="163651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98B5C96-679F-4740-9BCE-A38A894DB0DD}"/>
                </a:ext>
              </a:extLst>
            </p:cNvPr>
            <p:cNvSpPr/>
            <p:nvPr/>
          </p:nvSpPr>
          <p:spPr>
            <a:xfrm>
              <a:off x="1032625" y="501356"/>
              <a:ext cx="8805268" cy="147119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Rectangle 1">
              <a:extLst>
                <a:ext uri="{FF2B5EF4-FFF2-40B4-BE49-F238E27FC236}">
                  <a16:creationId xmlns:a16="http://schemas.microsoft.com/office/drawing/2014/main" id="{A4A35787-6BD9-4D2B-9630-D8B7C50D41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6590" y="660546"/>
              <a:ext cx="7805022" cy="14773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+mj-lt"/>
              </a:endParaRPr>
            </a:p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</a:pPr>
              <a:r>
                <a:rPr kumimoji="0" lang="en-US" altLang="en-US" sz="1600" b="0" i="1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noun</a:t>
              </a:r>
              <a:r>
                <a:rPr kumimoji="0" lang="en-US" altLang="en-US" sz="1600" b="0" i="0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 A type of urban explorer who illegally visits the ancient "catacombs“</a:t>
              </a:r>
            </a:p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tabLst/>
              </a:pPr>
              <a:r>
                <a:rPr kumimoji="0" lang="en-US" altLang="en-US" sz="1600" b="0" i="0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 (actually ancient quarries linked by tunnels) beneath Paris.</a:t>
              </a:r>
            </a:p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</a:pPr>
              <a:r>
                <a:rPr kumimoji="0" lang="en-US" altLang="en-US" sz="1600" b="0" i="1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noun</a:t>
              </a:r>
              <a:r>
                <a:rPr kumimoji="0" lang="en-US" altLang="en-US" sz="1600" b="0" i="0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 </a:t>
              </a:r>
              <a:r>
                <a:rPr kumimoji="0" lang="en-US" altLang="en-US" sz="1600" b="0" i="1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by extension</a:t>
              </a:r>
              <a:r>
                <a:rPr kumimoji="0" lang="en-US" altLang="en-US" sz="1600" b="0" i="0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 Any individual who explores subterranean quarries, mines, or </a:t>
              </a:r>
            </a:p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</a:pPr>
              <a:r>
                <a:rPr kumimoji="0" lang="en-US" altLang="en-US" sz="1600" b="0" i="0" u="none" strike="noStrike" cap="none" normalizeH="0" baseline="0" dirty="0">
                  <a:ln>
                    <a:noFill/>
                  </a:ln>
                  <a:effectLst/>
                  <a:latin typeface="+mj-lt"/>
                </a:rPr>
                <a:t>catacombs.</a:t>
              </a:r>
            </a:p>
            <a:p>
              <a:pPr marL="0" marR="0" lvl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+mj-lt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3FB0B22-4315-4FAD-94DC-29605B47D26C}"/>
              </a:ext>
            </a:extLst>
          </p:cNvPr>
          <p:cNvSpPr txBox="1"/>
          <p:nvPr/>
        </p:nvSpPr>
        <p:spPr>
          <a:xfrm>
            <a:off x="2305362" y="811807"/>
            <a:ext cx="3186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Defined by wordnik.com: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931E0204-AA6E-4ABC-AB02-026088763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765367"/>
            <a:ext cx="5924550" cy="394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10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G_3163 (1)">
            <a:extLst>
              <a:ext uri="{FF2B5EF4-FFF2-40B4-BE49-F238E27FC236}">
                <a16:creationId xmlns:a16="http://schemas.microsoft.com/office/drawing/2014/main" id="{16CB2071-D64E-4AEB-BBB3-0BA439B1F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345" y="503808"/>
            <a:ext cx="5250448" cy="585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02A430-FBFE-47F6-9130-93220323B274}"/>
              </a:ext>
            </a:extLst>
          </p:cNvPr>
          <p:cNvSpPr txBox="1"/>
          <p:nvPr/>
        </p:nvSpPr>
        <p:spPr>
          <a:xfrm>
            <a:off x="779733" y="1205170"/>
            <a:ext cx="574535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They patrol the catacombs for illegal visitors and lost tourists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They block up any new entrance ways that they find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They have been known to arrent more than 100 people a week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While searching the </a:t>
            </a:r>
            <a:r>
              <a:rPr lang="en-GB" dirty="0"/>
              <a:t>tunnels i</a:t>
            </a:r>
            <a:r>
              <a:rPr lang="en-GB" sz="1800" dirty="0"/>
              <a:t>n 2004 the </a:t>
            </a:r>
            <a:r>
              <a:rPr lang="en-GB" sz="1800" dirty="0" err="1"/>
              <a:t>cataflics</a:t>
            </a:r>
            <a:r>
              <a:rPr lang="en-GB" dirty="0"/>
              <a:t> found</a:t>
            </a:r>
            <a:r>
              <a:rPr lang="en-GB" sz="1800" dirty="0"/>
              <a:t> operating cinema, bar, phone line and electricity in a 500sqm open area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18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The group UX (Urban exploration group) where responsible for it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1800" dirty="0"/>
              <a:t>Someone close to UX is quoted saying “You have no idea what’s down there”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26B06F-72CD-435D-BB00-2B8E1D826584}"/>
              </a:ext>
            </a:extLst>
          </p:cNvPr>
          <p:cNvSpPr txBox="1"/>
          <p:nvPr/>
        </p:nvSpPr>
        <p:spPr>
          <a:xfrm>
            <a:off x="987641" y="272975"/>
            <a:ext cx="60945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Cataflics</a:t>
            </a:r>
            <a:r>
              <a:rPr lang="en-GB" sz="2400" dirty="0"/>
              <a:t> “cave cops”</a:t>
            </a:r>
          </a:p>
        </p:txBody>
      </p:sp>
    </p:spTree>
    <p:extLst>
      <p:ext uri="{BB962C8B-B14F-4D97-AF65-F5344CB8AC3E}">
        <p14:creationId xmlns:p14="http://schemas.microsoft.com/office/powerpoint/2010/main" val="198104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F738D-EE48-4A05-8C40-BCE2228AED56}"/>
              </a:ext>
            </a:extLst>
          </p:cNvPr>
          <p:cNvSpPr txBox="1"/>
          <p:nvPr/>
        </p:nvSpPr>
        <p:spPr>
          <a:xfrm>
            <a:off x="727969" y="1317161"/>
            <a:ext cx="11274640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</a:rPr>
              <a:t>Les catacombs de Paris. (</a:t>
            </a:r>
            <a:r>
              <a:rPr lang="en-GB" sz="1200" dirty="0" err="1">
                <a:latin typeface="+mj-lt"/>
              </a:rPr>
              <a:t>n.d</a:t>
            </a:r>
            <a:r>
              <a:rPr lang="en-GB" sz="1200" dirty="0">
                <a:latin typeface="+mj-lt"/>
              </a:rPr>
              <a:t>). </a:t>
            </a:r>
            <a:r>
              <a:rPr lang="en-GB" sz="1200" i="1" dirty="0">
                <a:latin typeface="+mj-lt"/>
              </a:rPr>
              <a:t>History</a:t>
            </a:r>
            <a:r>
              <a:rPr lang="en-GB" sz="1200" dirty="0">
                <a:latin typeface="+mj-lt"/>
              </a:rPr>
              <a:t>. Available at: </a:t>
            </a:r>
            <a:r>
              <a:rPr lang="en-GB" sz="1200" dirty="0">
                <a:latin typeface="+mj-lt"/>
                <a:hlinkClick r:id="rId2"/>
              </a:rPr>
              <a:t>https://www.catacombes.paris.fr/en/history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Les catacombs de Paris. (</a:t>
            </a:r>
            <a:r>
              <a:rPr lang="en-GB" sz="1200" dirty="0" err="1">
                <a:latin typeface="+mj-lt"/>
              </a:rPr>
              <a:t>n.d</a:t>
            </a:r>
            <a:r>
              <a:rPr lang="en-GB" sz="1200" dirty="0">
                <a:latin typeface="+mj-lt"/>
              </a:rPr>
              <a:t>). </a:t>
            </a:r>
            <a:r>
              <a:rPr lang="en-GB" sz="1200" i="1" dirty="0">
                <a:latin typeface="+mj-lt"/>
              </a:rPr>
              <a:t>Sight History</a:t>
            </a:r>
            <a:r>
              <a:rPr lang="en-GB" sz="1200" dirty="0">
                <a:latin typeface="+mj-lt"/>
              </a:rPr>
              <a:t>. Available at: </a:t>
            </a:r>
            <a:r>
              <a:rPr lang="en-GB" sz="1200" dirty="0">
                <a:latin typeface="+mj-lt"/>
                <a:hlinkClick r:id="rId3"/>
              </a:rPr>
              <a:t>https://www.catacombes.paris.fr/en/history/site-history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Doyle, S. (2019). </a:t>
            </a:r>
            <a:r>
              <a:rPr lang="en-US" sz="1200" b="0" i="1" dirty="0">
                <a:effectLst/>
                <a:latin typeface="+mj-lt"/>
              </a:rPr>
              <a:t>The Catacombs of Paris: Resistance and Reclamation. </a:t>
            </a:r>
            <a:r>
              <a:rPr lang="en-GB" sz="1200" dirty="0">
                <a:latin typeface="+mj-lt"/>
              </a:rPr>
              <a:t>Available at: </a:t>
            </a:r>
            <a:r>
              <a:rPr lang="en-GB" sz="1200" dirty="0">
                <a:latin typeface="+mj-lt"/>
                <a:hlinkClick r:id="rId4"/>
              </a:rPr>
              <a:t>https://www.mysteriumtours.com/the-catacombs-of-paris-resistance-and-reclamation/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b="0" i="0" dirty="0">
                <a:effectLst/>
                <a:latin typeface="+mj-lt"/>
              </a:rPr>
              <a:t>Sawyer, S, W. (2013). </a:t>
            </a:r>
            <a:r>
              <a:rPr lang="en-US" sz="1200" b="0" i="1" dirty="0">
                <a:effectLst/>
                <a:latin typeface="+mj-lt"/>
              </a:rPr>
              <a:t>Paris-Amsterdam Underground: Essays on Cultural Resistance, Subversion, and Diversion. </a:t>
            </a:r>
            <a:r>
              <a:rPr lang="en-GB" sz="1200" dirty="0">
                <a:latin typeface="+mj-lt"/>
              </a:rPr>
              <a:t>Available at: </a:t>
            </a:r>
            <a:r>
              <a:rPr lang="en-GB" sz="1200" dirty="0">
                <a:latin typeface="+mj-lt"/>
                <a:hlinkClick r:id="rId5"/>
              </a:rPr>
              <a:t>https://www-jstor-org.ezproxy.uwtsd.ac.uk/stable/j.ctt6wp6td.15?seq=1#metadata_info_tab_contents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b="0" i="0" dirty="0" err="1">
                <a:effectLst/>
                <a:latin typeface="+mj-lt"/>
              </a:rPr>
              <a:t>Tournachon</a:t>
            </a:r>
            <a:r>
              <a:rPr lang="en-GB" sz="1200" dirty="0">
                <a:latin typeface="+mj-lt"/>
              </a:rPr>
              <a:t>, F. (1861). </a:t>
            </a:r>
            <a:r>
              <a:rPr lang="en-GB" sz="1200" b="0" i="1" dirty="0">
                <a:effectLst/>
                <a:latin typeface="+mj-lt"/>
              </a:rPr>
              <a:t>Nadar </a:t>
            </a:r>
            <a:r>
              <a:rPr lang="en-GB" sz="1200" b="0" i="1" dirty="0" err="1">
                <a:effectLst/>
                <a:latin typeface="+mj-lt"/>
              </a:rPr>
              <a:t>autoportrait</a:t>
            </a:r>
            <a:r>
              <a:rPr lang="en-GB" sz="1200" dirty="0">
                <a:latin typeface="+mj-lt"/>
              </a:rPr>
              <a:t>. Available at: </a:t>
            </a:r>
            <a:r>
              <a:rPr lang="en-GB" sz="1200" dirty="0">
                <a:latin typeface="+mj-lt"/>
                <a:hlinkClick r:id="rId6"/>
              </a:rPr>
              <a:t>https://the-public-domain-review.imgix.net/essays/photographing-the-dark-nadars-descent-into-the-paris-catacombs/03_nadar-autoportrait-in-catacombs.jpg</a:t>
            </a:r>
            <a:r>
              <a:rPr lang="en-GB" sz="1200" dirty="0">
                <a:latin typeface="+mj-lt"/>
              </a:rPr>
              <a:t> [accessed 31</a:t>
            </a:r>
            <a:r>
              <a:rPr lang="en-GB" sz="1200" baseline="30000" dirty="0">
                <a:latin typeface="+mj-lt"/>
              </a:rPr>
              <a:t>st</a:t>
            </a:r>
            <a:r>
              <a:rPr lang="en-GB" sz="1200" dirty="0">
                <a:latin typeface="+mj-lt"/>
              </a:rPr>
              <a:t> January 2021]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 err="1">
                <a:latin typeface="+mj-lt"/>
              </a:rPr>
              <a:t>Rijin</a:t>
            </a:r>
            <a:r>
              <a:rPr lang="en-GB" sz="1200" dirty="0">
                <a:latin typeface="+mj-lt"/>
              </a:rPr>
              <a:t>. (2015). </a:t>
            </a:r>
            <a:r>
              <a:rPr lang="en-GB" sz="1200" i="1" dirty="0">
                <a:latin typeface="+mj-lt"/>
              </a:rPr>
              <a:t>Catacombs of Paris. </a:t>
            </a:r>
            <a:r>
              <a:rPr lang="en-GB" sz="1200" dirty="0">
                <a:latin typeface="+mj-lt"/>
              </a:rPr>
              <a:t>Available at: </a:t>
            </a:r>
            <a:r>
              <a:rPr lang="en-GB" sz="1200" dirty="0">
                <a:latin typeface="+mj-lt"/>
                <a:hlinkClick r:id="rId7"/>
              </a:rPr>
              <a:t>https://commons.wikimedia.org/wiki/Category:Images_by_Rijin#/media/File:Catacombs_of_Paris_(49).JPG</a:t>
            </a:r>
            <a:r>
              <a:rPr lang="en-GB" sz="1200" dirty="0">
                <a:latin typeface="+mj-lt"/>
              </a:rPr>
              <a:t> [accessed 31</a:t>
            </a:r>
            <a:r>
              <a:rPr lang="en-GB" sz="1200" baseline="30000" dirty="0">
                <a:latin typeface="+mj-lt"/>
              </a:rPr>
              <a:t>st</a:t>
            </a:r>
            <a:r>
              <a:rPr lang="en-GB" sz="1200" dirty="0">
                <a:latin typeface="+mj-lt"/>
              </a:rPr>
              <a:t> January 2021]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b="0" dirty="0">
                <a:effectLst/>
                <a:latin typeface="+mj-lt"/>
              </a:rPr>
              <a:t>Claire </a:t>
            </a:r>
            <a:r>
              <a:rPr lang="en-GB" sz="1200" b="0" dirty="0" err="1">
                <a:effectLst/>
                <a:latin typeface="+mj-lt"/>
              </a:rPr>
              <a:t>Narkissos</a:t>
            </a:r>
            <a:r>
              <a:rPr lang="en-GB" sz="1200" b="0" dirty="0">
                <a:effectLst/>
                <a:latin typeface="+mj-lt"/>
              </a:rPr>
              <a:t>. (2014). </a:t>
            </a:r>
            <a:r>
              <a:rPr lang="en-US" sz="1200" b="0" i="1" dirty="0">
                <a:effectLst/>
                <a:latin typeface="+mj-lt"/>
              </a:rPr>
              <a:t>One of the makeshift tables in the catacombs. </a:t>
            </a:r>
            <a:r>
              <a:rPr lang="en-US" sz="1200" dirty="0">
                <a:latin typeface="+mj-lt"/>
              </a:rPr>
              <a:t>Available at: </a:t>
            </a:r>
            <a:r>
              <a:rPr lang="en-US" sz="1200" dirty="0">
                <a:latin typeface="+mj-lt"/>
                <a:hlinkClick r:id="rId8"/>
              </a:rPr>
              <a:t>https://www.atlasobscura.com/articles/soaked-to-the-bone-a-not-strictly-legal-descent-into-the-secret-catacombs-of-paris</a:t>
            </a:r>
            <a:r>
              <a:rPr lang="en-US" sz="1200" dirty="0">
                <a:latin typeface="+mj-lt"/>
              </a:rPr>
              <a:t> [accessed 31</a:t>
            </a:r>
            <a:r>
              <a:rPr lang="en-US" sz="1200" baseline="30000" dirty="0">
                <a:latin typeface="+mj-lt"/>
              </a:rPr>
              <a:t>st</a:t>
            </a:r>
            <a:r>
              <a:rPr lang="en-US" sz="1200" dirty="0">
                <a:latin typeface="+mj-lt"/>
              </a:rPr>
              <a:t> January 2021]</a:t>
            </a:r>
          </a:p>
          <a:p>
            <a:endParaRPr lang="en-US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Galanopoulo, L. (2019). </a:t>
            </a:r>
            <a:r>
              <a:rPr lang="en-US" sz="1200" i="1" dirty="0">
                <a:latin typeface="+mj-lt"/>
              </a:rPr>
              <a:t>Unveiling the Secrets of Notre Dame’s Materials. </a:t>
            </a:r>
            <a:r>
              <a:rPr lang="en-GB" sz="1200" dirty="0">
                <a:latin typeface="+mj-lt"/>
              </a:rPr>
              <a:t>Available at: </a:t>
            </a:r>
            <a:r>
              <a:rPr lang="en-GB" sz="1200" dirty="0">
                <a:latin typeface="+mj-lt"/>
                <a:hlinkClick r:id="rId9"/>
              </a:rPr>
              <a:t>https://news.cnrs.fr/articles/unveiling-the-secrets-of-notre-dames-materials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Smith, R. (2012). </a:t>
            </a:r>
            <a:r>
              <a:rPr lang="en-US" sz="1200" i="1" u="none" strike="noStrike" cap="all" dirty="0">
                <a:effectLst/>
                <a:latin typeface="+mj-lt"/>
              </a:rPr>
              <a:t>DESCENDING INTO THE PARIS CATACOMBS</a:t>
            </a:r>
            <a:r>
              <a:rPr lang="en-GB" sz="1200" b="1" i="0" u="none" strike="noStrike" cap="all" dirty="0">
                <a:effectLst/>
                <a:latin typeface="+mj-lt"/>
              </a:rPr>
              <a:t>. </a:t>
            </a:r>
            <a:r>
              <a:rPr lang="en-GB" sz="1200" dirty="0">
                <a:latin typeface="+mj-lt"/>
              </a:rPr>
              <a:t>Available at: </a:t>
            </a:r>
            <a:r>
              <a:rPr lang="en-GB" sz="1200" dirty="0">
                <a:latin typeface="+mj-lt"/>
                <a:hlinkClick r:id="rId10"/>
              </a:rPr>
              <a:t>http://www.foreignpixel.com/descending-into-the-paris-catacombs/</a:t>
            </a:r>
            <a:r>
              <a:rPr lang="en-GB" sz="1200" dirty="0">
                <a:latin typeface="+mj-lt"/>
              </a:rPr>
              <a:t> [Accessed 31st January]</a:t>
            </a:r>
          </a:p>
          <a:p>
            <a:endParaRPr lang="en-GB" sz="1100" dirty="0">
              <a:latin typeface="+mj-lt"/>
            </a:endParaRPr>
          </a:p>
          <a:p>
            <a:r>
              <a:rPr lang="en-GB" sz="1100" dirty="0">
                <a:latin typeface="+mj-lt"/>
              </a:rPr>
              <a:t>Plum, A. (2017). </a:t>
            </a:r>
            <a:r>
              <a:rPr lang="en-US" sz="1100" i="1" dirty="0">
                <a:effectLst/>
                <a:latin typeface="+mj-lt"/>
              </a:rPr>
              <a:t>Visiting Paris’s off-limits catacombs: Part 5 Bones. </a:t>
            </a:r>
            <a:r>
              <a:rPr lang="en-GB" sz="1100" dirty="0">
                <a:latin typeface="+mj-lt"/>
              </a:rPr>
              <a:t>Available at: </a:t>
            </a:r>
            <a:r>
              <a:rPr lang="en-GB" sz="1100" dirty="0">
                <a:latin typeface="+mj-lt"/>
                <a:hlinkClick r:id="rId11"/>
              </a:rPr>
              <a:t>http://www.amyplumbooks.com/2017/03/visiting-pariss-off-limits-catacombs-part-5-bones/</a:t>
            </a:r>
            <a:r>
              <a:rPr lang="en-GB" sz="1100" dirty="0">
                <a:latin typeface="+mj-lt"/>
              </a:rPr>
              <a:t> [Accessed 31st January]</a:t>
            </a:r>
            <a:endParaRPr lang="en-US" sz="1100" i="1" dirty="0">
              <a:effectLst/>
              <a:latin typeface="+mj-lt"/>
            </a:endParaRPr>
          </a:p>
          <a:p>
            <a:endParaRPr lang="en-GB" sz="110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A907E6-2F12-4567-B755-0DBB15B63DCC}"/>
              </a:ext>
            </a:extLst>
          </p:cNvPr>
          <p:cNvSpPr txBox="1"/>
          <p:nvPr/>
        </p:nvSpPr>
        <p:spPr>
          <a:xfrm>
            <a:off x="790113" y="346229"/>
            <a:ext cx="44388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19491719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965</TotalTime>
  <Words>1031</Words>
  <Application>Microsoft Office PowerPoint</Application>
  <PresentationFormat>Widescreen</PresentationFormat>
  <Paragraphs>101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Schoolbook</vt:lpstr>
      <vt:lpstr>Courier New</vt:lpstr>
      <vt:lpstr>Wingdings 2</vt:lpstr>
      <vt:lpstr>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Chapman</dc:creator>
  <cp:lastModifiedBy>Hannah Chapman</cp:lastModifiedBy>
  <cp:revision>1</cp:revision>
  <dcterms:created xsi:type="dcterms:W3CDTF">2021-02-01T15:12:50Z</dcterms:created>
  <dcterms:modified xsi:type="dcterms:W3CDTF">2021-02-07T13:06:46Z</dcterms:modified>
</cp:coreProperties>
</file>