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7" r:id="rId4"/>
  </p:sldMasterIdLst>
  <p:notesMasterIdLst>
    <p:notesMasterId r:id="rId47"/>
  </p:notesMasterIdLst>
  <p:sldIdLst>
    <p:sldId id="297" r:id="rId5"/>
    <p:sldId id="275" r:id="rId6"/>
    <p:sldId id="274" r:id="rId7"/>
    <p:sldId id="276" r:id="rId8"/>
    <p:sldId id="277" r:id="rId9"/>
    <p:sldId id="279" r:id="rId10"/>
    <p:sldId id="280" r:id="rId11"/>
    <p:sldId id="261" r:id="rId12"/>
    <p:sldId id="262" r:id="rId13"/>
    <p:sldId id="263" r:id="rId14"/>
    <p:sldId id="264" r:id="rId15"/>
    <p:sldId id="265" r:id="rId16"/>
    <p:sldId id="266" r:id="rId17"/>
    <p:sldId id="281" r:id="rId18"/>
    <p:sldId id="267" r:id="rId19"/>
    <p:sldId id="268" r:id="rId20"/>
    <p:sldId id="269" r:id="rId21"/>
    <p:sldId id="270" r:id="rId22"/>
    <p:sldId id="271" r:id="rId23"/>
    <p:sldId id="272" r:id="rId24"/>
    <p:sldId id="282" r:id="rId25"/>
    <p:sldId id="283" r:id="rId26"/>
    <p:sldId id="288" r:id="rId27"/>
    <p:sldId id="292" r:id="rId28"/>
    <p:sldId id="285" r:id="rId29"/>
    <p:sldId id="286" r:id="rId30"/>
    <p:sldId id="287" r:id="rId31"/>
    <p:sldId id="289" r:id="rId32"/>
    <p:sldId id="290" r:id="rId33"/>
    <p:sldId id="291" r:id="rId34"/>
    <p:sldId id="295" r:id="rId35"/>
    <p:sldId id="256" r:id="rId36"/>
    <p:sldId id="260" r:id="rId37"/>
    <p:sldId id="259" r:id="rId38"/>
    <p:sldId id="293" r:id="rId39"/>
    <p:sldId id="294" r:id="rId40"/>
    <p:sldId id="296" r:id="rId41"/>
    <p:sldId id="298" r:id="rId42"/>
    <p:sldId id="299" r:id="rId43"/>
    <p:sldId id="303" r:id="rId44"/>
    <p:sldId id="304" r:id="rId45"/>
    <p:sldId id="302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C5950D-DF51-47E2-90DF-BCB810358789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BBBADE6-FB02-4CF8-99FD-8EE76921E38E}">
      <dgm:prSet/>
      <dgm:spPr/>
      <dgm:t>
        <a:bodyPr/>
        <a:lstStyle/>
        <a:p>
          <a:r>
            <a:rPr lang="en-GB"/>
            <a:t>Welcome to the presentation of:</a:t>
          </a:r>
          <a:endParaRPr lang="en-US"/>
        </a:p>
      </dgm:t>
    </dgm:pt>
    <dgm:pt modelId="{BF9990E6-206D-4F16-A52C-99A6E112C65F}" type="parTrans" cxnId="{D018E093-3636-4459-B556-BD2692E064A5}">
      <dgm:prSet/>
      <dgm:spPr/>
      <dgm:t>
        <a:bodyPr/>
        <a:lstStyle/>
        <a:p>
          <a:endParaRPr lang="en-US"/>
        </a:p>
      </dgm:t>
    </dgm:pt>
    <dgm:pt modelId="{F020F7AD-3EF4-4CC6-8997-F52DACA9B089}" type="sibTrans" cxnId="{D018E093-3636-4459-B556-BD2692E064A5}">
      <dgm:prSet/>
      <dgm:spPr/>
      <dgm:t>
        <a:bodyPr/>
        <a:lstStyle/>
        <a:p>
          <a:endParaRPr lang="en-US"/>
        </a:p>
      </dgm:t>
    </dgm:pt>
    <dgm:pt modelId="{64C73487-F755-4FE5-96B8-506A782B1B5B}">
      <dgm:prSet/>
      <dgm:spPr/>
      <dgm:t>
        <a:bodyPr/>
        <a:lstStyle/>
        <a:p>
          <a:r>
            <a:rPr lang="en-GB"/>
            <a:t>Katie Williams</a:t>
          </a:r>
          <a:endParaRPr lang="en-US"/>
        </a:p>
      </dgm:t>
    </dgm:pt>
    <dgm:pt modelId="{DFBA1AFC-CB33-43D0-B432-33E1C4E6615E}" type="parTrans" cxnId="{8F0E771B-2116-47D3-B768-7D9E38D2BDE1}">
      <dgm:prSet/>
      <dgm:spPr/>
      <dgm:t>
        <a:bodyPr/>
        <a:lstStyle/>
        <a:p>
          <a:endParaRPr lang="en-US"/>
        </a:p>
      </dgm:t>
    </dgm:pt>
    <dgm:pt modelId="{D3922A80-36C9-4FEB-AA9E-7E843B339F4E}" type="sibTrans" cxnId="{8F0E771B-2116-47D3-B768-7D9E38D2BDE1}">
      <dgm:prSet/>
      <dgm:spPr/>
      <dgm:t>
        <a:bodyPr/>
        <a:lstStyle/>
        <a:p>
          <a:endParaRPr lang="en-US"/>
        </a:p>
      </dgm:t>
    </dgm:pt>
    <dgm:pt modelId="{CA860128-633B-419A-86EC-A1FF1F2F8D40}">
      <dgm:prSet/>
      <dgm:spPr/>
      <dgm:t>
        <a:bodyPr/>
        <a:lstStyle/>
        <a:p>
          <a:r>
            <a:rPr lang="en-GB"/>
            <a:t>Bethan Knott</a:t>
          </a:r>
          <a:endParaRPr lang="en-US"/>
        </a:p>
      </dgm:t>
    </dgm:pt>
    <dgm:pt modelId="{37FCDD09-9945-40CE-89A0-FCE14E8DDD90}" type="parTrans" cxnId="{E67A078A-9EBC-4FAB-95AC-4EEF05144FA8}">
      <dgm:prSet/>
      <dgm:spPr/>
      <dgm:t>
        <a:bodyPr/>
        <a:lstStyle/>
        <a:p>
          <a:endParaRPr lang="en-US"/>
        </a:p>
      </dgm:t>
    </dgm:pt>
    <dgm:pt modelId="{A1585764-7AEC-495E-B4EE-0890A0F03AEE}" type="sibTrans" cxnId="{E67A078A-9EBC-4FAB-95AC-4EEF05144FA8}">
      <dgm:prSet/>
      <dgm:spPr/>
      <dgm:t>
        <a:bodyPr/>
        <a:lstStyle/>
        <a:p>
          <a:endParaRPr lang="en-US"/>
        </a:p>
      </dgm:t>
    </dgm:pt>
    <dgm:pt modelId="{6F02C22B-0AEA-4FBA-B8BE-EBBFD1940368}">
      <dgm:prSet/>
      <dgm:spPr/>
      <dgm:t>
        <a:bodyPr/>
        <a:lstStyle/>
        <a:p>
          <a:r>
            <a:rPr lang="en-GB"/>
            <a:t>Chloe Knott</a:t>
          </a:r>
          <a:endParaRPr lang="en-US"/>
        </a:p>
      </dgm:t>
    </dgm:pt>
    <dgm:pt modelId="{326C24AC-688B-4456-9BE5-BD7BA9CC6759}" type="parTrans" cxnId="{FA89CAD3-B30C-4311-A0B0-93DF283884E9}">
      <dgm:prSet/>
      <dgm:spPr/>
      <dgm:t>
        <a:bodyPr/>
        <a:lstStyle/>
        <a:p>
          <a:endParaRPr lang="en-US"/>
        </a:p>
      </dgm:t>
    </dgm:pt>
    <dgm:pt modelId="{6AE91B10-8379-4311-9661-7187D4548A65}" type="sibTrans" cxnId="{FA89CAD3-B30C-4311-A0B0-93DF283884E9}">
      <dgm:prSet/>
      <dgm:spPr/>
      <dgm:t>
        <a:bodyPr/>
        <a:lstStyle/>
        <a:p>
          <a:endParaRPr lang="en-US"/>
        </a:p>
      </dgm:t>
    </dgm:pt>
    <dgm:pt modelId="{4E48DD3B-50CD-41F9-B384-308447E981BF}">
      <dgm:prSet/>
      <dgm:spPr/>
      <dgm:t>
        <a:bodyPr/>
        <a:lstStyle/>
        <a:p>
          <a:r>
            <a:rPr lang="en-GB"/>
            <a:t>Kiara Owen</a:t>
          </a:r>
          <a:endParaRPr lang="en-US"/>
        </a:p>
      </dgm:t>
    </dgm:pt>
    <dgm:pt modelId="{F36F4934-1A6C-40DD-A775-C34DD4394C93}" type="parTrans" cxnId="{746B16E3-8EE7-417D-AFAA-7788D8ADFF7C}">
      <dgm:prSet/>
      <dgm:spPr/>
      <dgm:t>
        <a:bodyPr/>
        <a:lstStyle/>
        <a:p>
          <a:endParaRPr lang="en-US"/>
        </a:p>
      </dgm:t>
    </dgm:pt>
    <dgm:pt modelId="{9C095715-DA44-4149-9A92-6A1E636A7A21}" type="sibTrans" cxnId="{746B16E3-8EE7-417D-AFAA-7788D8ADFF7C}">
      <dgm:prSet/>
      <dgm:spPr/>
      <dgm:t>
        <a:bodyPr/>
        <a:lstStyle/>
        <a:p>
          <a:endParaRPr lang="en-US"/>
        </a:p>
      </dgm:t>
    </dgm:pt>
    <dgm:pt modelId="{C69DEE4F-D022-442F-BBFB-BBB79D7471E2}" type="pres">
      <dgm:prSet presAssocID="{FDC5950D-DF51-47E2-90DF-BCB810358789}" presName="linear" presStyleCnt="0">
        <dgm:presLayoutVars>
          <dgm:animLvl val="lvl"/>
          <dgm:resizeHandles val="exact"/>
        </dgm:presLayoutVars>
      </dgm:prSet>
      <dgm:spPr/>
    </dgm:pt>
    <dgm:pt modelId="{0E06456B-59CC-4734-A588-5C80D5BEDF2D}" type="pres">
      <dgm:prSet presAssocID="{DBBBADE6-FB02-4CF8-99FD-8EE76921E38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B57A02-0CCB-4790-A308-5A12493BCDF4}" type="pres">
      <dgm:prSet presAssocID="{F020F7AD-3EF4-4CC6-8997-F52DACA9B089}" presName="spacer" presStyleCnt="0"/>
      <dgm:spPr/>
    </dgm:pt>
    <dgm:pt modelId="{3C21A37C-E8AF-4178-A2D9-90CD15A1F6F3}" type="pres">
      <dgm:prSet presAssocID="{64C73487-F755-4FE5-96B8-506A782B1B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3F1A9AA-457D-4735-9449-DF75ADFBE770}" type="pres">
      <dgm:prSet presAssocID="{D3922A80-36C9-4FEB-AA9E-7E843B339F4E}" presName="spacer" presStyleCnt="0"/>
      <dgm:spPr/>
    </dgm:pt>
    <dgm:pt modelId="{6E62290D-FF97-4DF5-96E9-ABA25833851C}" type="pres">
      <dgm:prSet presAssocID="{CA860128-633B-419A-86EC-A1FF1F2F8D4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293A282-CA5B-4CC4-B9FB-45C4127D216D}" type="pres">
      <dgm:prSet presAssocID="{A1585764-7AEC-495E-B4EE-0890A0F03AEE}" presName="spacer" presStyleCnt="0"/>
      <dgm:spPr/>
    </dgm:pt>
    <dgm:pt modelId="{C9945FBD-3E9A-4957-A7B4-C797304F9D60}" type="pres">
      <dgm:prSet presAssocID="{6F02C22B-0AEA-4FBA-B8BE-EBBFD194036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4969A37-C5A8-41D5-B730-68A506E1ED1D}" type="pres">
      <dgm:prSet presAssocID="{6AE91B10-8379-4311-9661-7187D4548A65}" presName="spacer" presStyleCnt="0"/>
      <dgm:spPr/>
    </dgm:pt>
    <dgm:pt modelId="{FCBA093F-595A-4981-91B0-3DBF83A57F66}" type="pres">
      <dgm:prSet presAssocID="{4E48DD3B-50CD-41F9-B384-308447E981B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F0E771B-2116-47D3-B768-7D9E38D2BDE1}" srcId="{FDC5950D-DF51-47E2-90DF-BCB810358789}" destId="{64C73487-F755-4FE5-96B8-506A782B1B5B}" srcOrd="1" destOrd="0" parTransId="{DFBA1AFC-CB33-43D0-B432-33E1C4E6615E}" sibTransId="{D3922A80-36C9-4FEB-AA9E-7E843B339F4E}"/>
    <dgm:cxn modelId="{AB34E242-EE21-48F9-90C9-74BC37CBB4D5}" type="presOf" srcId="{DBBBADE6-FB02-4CF8-99FD-8EE76921E38E}" destId="{0E06456B-59CC-4734-A588-5C80D5BEDF2D}" srcOrd="0" destOrd="0" presId="urn:microsoft.com/office/officeart/2005/8/layout/vList2"/>
    <dgm:cxn modelId="{2E964365-6008-43B7-AA87-7AA83EBB3028}" type="presOf" srcId="{64C73487-F755-4FE5-96B8-506A782B1B5B}" destId="{3C21A37C-E8AF-4178-A2D9-90CD15A1F6F3}" srcOrd="0" destOrd="0" presId="urn:microsoft.com/office/officeart/2005/8/layout/vList2"/>
    <dgm:cxn modelId="{E67A078A-9EBC-4FAB-95AC-4EEF05144FA8}" srcId="{FDC5950D-DF51-47E2-90DF-BCB810358789}" destId="{CA860128-633B-419A-86EC-A1FF1F2F8D40}" srcOrd="2" destOrd="0" parTransId="{37FCDD09-9945-40CE-89A0-FCE14E8DDD90}" sibTransId="{A1585764-7AEC-495E-B4EE-0890A0F03AEE}"/>
    <dgm:cxn modelId="{D018E093-3636-4459-B556-BD2692E064A5}" srcId="{FDC5950D-DF51-47E2-90DF-BCB810358789}" destId="{DBBBADE6-FB02-4CF8-99FD-8EE76921E38E}" srcOrd="0" destOrd="0" parTransId="{BF9990E6-206D-4F16-A52C-99A6E112C65F}" sibTransId="{F020F7AD-3EF4-4CC6-8997-F52DACA9B089}"/>
    <dgm:cxn modelId="{5F110994-61F3-436D-ABCD-2D8395BB6A4C}" type="presOf" srcId="{CA860128-633B-419A-86EC-A1FF1F2F8D40}" destId="{6E62290D-FF97-4DF5-96E9-ABA25833851C}" srcOrd="0" destOrd="0" presId="urn:microsoft.com/office/officeart/2005/8/layout/vList2"/>
    <dgm:cxn modelId="{FA89CAD3-B30C-4311-A0B0-93DF283884E9}" srcId="{FDC5950D-DF51-47E2-90DF-BCB810358789}" destId="{6F02C22B-0AEA-4FBA-B8BE-EBBFD1940368}" srcOrd="3" destOrd="0" parTransId="{326C24AC-688B-4456-9BE5-BD7BA9CC6759}" sibTransId="{6AE91B10-8379-4311-9661-7187D4548A65}"/>
    <dgm:cxn modelId="{746B16E3-8EE7-417D-AFAA-7788D8ADFF7C}" srcId="{FDC5950D-DF51-47E2-90DF-BCB810358789}" destId="{4E48DD3B-50CD-41F9-B384-308447E981BF}" srcOrd="4" destOrd="0" parTransId="{F36F4934-1A6C-40DD-A775-C34DD4394C93}" sibTransId="{9C095715-DA44-4149-9A92-6A1E636A7A21}"/>
    <dgm:cxn modelId="{B0A5C9EE-99B4-4381-AF05-AC7D266CFC33}" type="presOf" srcId="{FDC5950D-DF51-47E2-90DF-BCB810358789}" destId="{C69DEE4F-D022-442F-BBFB-BBB79D7471E2}" srcOrd="0" destOrd="0" presId="urn:microsoft.com/office/officeart/2005/8/layout/vList2"/>
    <dgm:cxn modelId="{263B60F0-9DF9-4DE5-AACE-6EBD92D7BB68}" type="presOf" srcId="{6F02C22B-0AEA-4FBA-B8BE-EBBFD1940368}" destId="{C9945FBD-3E9A-4957-A7B4-C797304F9D60}" srcOrd="0" destOrd="0" presId="urn:microsoft.com/office/officeart/2005/8/layout/vList2"/>
    <dgm:cxn modelId="{03D8C4F0-83C1-42F0-85B4-B119E3FF4385}" type="presOf" srcId="{4E48DD3B-50CD-41F9-B384-308447E981BF}" destId="{FCBA093F-595A-4981-91B0-3DBF83A57F66}" srcOrd="0" destOrd="0" presId="urn:microsoft.com/office/officeart/2005/8/layout/vList2"/>
    <dgm:cxn modelId="{E07A5AD7-6497-4304-87F0-259FBD394BBB}" type="presParOf" srcId="{C69DEE4F-D022-442F-BBFB-BBB79D7471E2}" destId="{0E06456B-59CC-4734-A588-5C80D5BEDF2D}" srcOrd="0" destOrd="0" presId="urn:microsoft.com/office/officeart/2005/8/layout/vList2"/>
    <dgm:cxn modelId="{4C7546C0-0C36-4BB9-B887-0BFC827D836B}" type="presParOf" srcId="{C69DEE4F-D022-442F-BBFB-BBB79D7471E2}" destId="{77B57A02-0CCB-4790-A308-5A12493BCDF4}" srcOrd="1" destOrd="0" presId="urn:microsoft.com/office/officeart/2005/8/layout/vList2"/>
    <dgm:cxn modelId="{71A3FC6A-AD91-46B8-98FC-C3D30349F3AF}" type="presParOf" srcId="{C69DEE4F-D022-442F-BBFB-BBB79D7471E2}" destId="{3C21A37C-E8AF-4178-A2D9-90CD15A1F6F3}" srcOrd="2" destOrd="0" presId="urn:microsoft.com/office/officeart/2005/8/layout/vList2"/>
    <dgm:cxn modelId="{C9168E50-FF0E-46E4-882C-F10631E1E92C}" type="presParOf" srcId="{C69DEE4F-D022-442F-BBFB-BBB79D7471E2}" destId="{33F1A9AA-457D-4735-9449-DF75ADFBE770}" srcOrd="3" destOrd="0" presId="urn:microsoft.com/office/officeart/2005/8/layout/vList2"/>
    <dgm:cxn modelId="{3BD2B34B-E4CA-4688-90EB-5141AC749908}" type="presParOf" srcId="{C69DEE4F-D022-442F-BBFB-BBB79D7471E2}" destId="{6E62290D-FF97-4DF5-96E9-ABA25833851C}" srcOrd="4" destOrd="0" presId="urn:microsoft.com/office/officeart/2005/8/layout/vList2"/>
    <dgm:cxn modelId="{99FCD4CD-61C1-4382-9A87-A7EF27C61E62}" type="presParOf" srcId="{C69DEE4F-D022-442F-BBFB-BBB79D7471E2}" destId="{8293A282-CA5B-4CC4-B9FB-45C4127D216D}" srcOrd="5" destOrd="0" presId="urn:microsoft.com/office/officeart/2005/8/layout/vList2"/>
    <dgm:cxn modelId="{4F14F14C-7BF6-46D2-998D-013F2BF811B4}" type="presParOf" srcId="{C69DEE4F-D022-442F-BBFB-BBB79D7471E2}" destId="{C9945FBD-3E9A-4957-A7B4-C797304F9D60}" srcOrd="6" destOrd="0" presId="urn:microsoft.com/office/officeart/2005/8/layout/vList2"/>
    <dgm:cxn modelId="{0B34D3BC-AA1A-42E3-8D6C-5A7C2A142D07}" type="presParOf" srcId="{C69DEE4F-D022-442F-BBFB-BBB79D7471E2}" destId="{44969A37-C5A8-41D5-B730-68A506E1ED1D}" srcOrd="7" destOrd="0" presId="urn:microsoft.com/office/officeart/2005/8/layout/vList2"/>
    <dgm:cxn modelId="{B38D9A92-C726-4C00-AD65-6265FEDFAC2B}" type="presParOf" srcId="{C69DEE4F-D022-442F-BBFB-BBB79D7471E2}" destId="{FCBA093F-595A-4981-91B0-3DBF83A57F6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B0D9152-DBAA-4C04-BFB8-B111EA196D55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E58648A-1F49-4355-97F5-C152CBAD9DA2}">
      <dgm:prSet/>
      <dgm:spPr/>
      <dgm:t>
        <a:bodyPr/>
        <a:lstStyle/>
        <a:p>
          <a:r>
            <a:rPr lang="en-GB"/>
            <a:t>Health Promotion</a:t>
          </a:r>
          <a:endParaRPr lang="en-US"/>
        </a:p>
      </dgm:t>
    </dgm:pt>
    <dgm:pt modelId="{4E489C14-5B0C-443B-B713-DB004295E83E}" type="parTrans" cxnId="{250039F4-3236-42CA-8213-7A958BBFF0AE}">
      <dgm:prSet/>
      <dgm:spPr/>
      <dgm:t>
        <a:bodyPr/>
        <a:lstStyle/>
        <a:p>
          <a:endParaRPr lang="en-US"/>
        </a:p>
      </dgm:t>
    </dgm:pt>
    <dgm:pt modelId="{2FBD5D06-D8B3-4125-BA63-3EF6C408B965}" type="sibTrans" cxnId="{250039F4-3236-42CA-8213-7A958BBFF0AE}">
      <dgm:prSet/>
      <dgm:spPr/>
      <dgm:t>
        <a:bodyPr/>
        <a:lstStyle/>
        <a:p>
          <a:endParaRPr lang="en-US"/>
        </a:p>
      </dgm:t>
    </dgm:pt>
    <dgm:pt modelId="{6E8D3327-1228-44D9-86E1-71C8AAB17DBC}">
      <dgm:prSet/>
      <dgm:spPr/>
      <dgm:t>
        <a:bodyPr/>
        <a:lstStyle/>
        <a:p>
          <a:r>
            <a:rPr lang="en-GB"/>
            <a:t>Katie Williams</a:t>
          </a:r>
          <a:endParaRPr lang="en-US"/>
        </a:p>
      </dgm:t>
    </dgm:pt>
    <dgm:pt modelId="{30BA2ED3-05E9-4F1E-8ACE-A5C545F01F51}" type="parTrans" cxnId="{49AD6009-F8D3-4C55-89F8-C0D878793209}">
      <dgm:prSet/>
      <dgm:spPr/>
      <dgm:t>
        <a:bodyPr/>
        <a:lstStyle/>
        <a:p>
          <a:endParaRPr lang="en-US"/>
        </a:p>
      </dgm:t>
    </dgm:pt>
    <dgm:pt modelId="{730EC0B2-CC6D-4EF0-B824-D2AB5C1B1036}" type="sibTrans" cxnId="{49AD6009-F8D3-4C55-89F8-C0D878793209}">
      <dgm:prSet/>
      <dgm:spPr/>
      <dgm:t>
        <a:bodyPr/>
        <a:lstStyle/>
        <a:p>
          <a:endParaRPr lang="en-US"/>
        </a:p>
      </dgm:t>
    </dgm:pt>
    <dgm:pt modelId="{55AD423E-D63E-4B57-92DA-26537D9AE028}" type="pres">
      <dgm:prSet presAssocID="{0B0D9152-DBAA-4C04-BFB8-B111EA196D55}" presName="linear" presStyleCnt="0">
        <dgm:presLayoutVars>
          <dgm:animLvl val="lvl"/>
          <dgm:resizeHandles val="exact"/>
        </dgm:presLayoutVars>
      </dgm:prSet>
      <dgm:spPr/>
    </dgm:pt>
    <dgm:pt modelId="{C5061ADC-12E0-45A9-BB64-91E6CE3F0F9D}" type="pres">
      <dgm:prSet presAssocID="{EE58648A-1F49-4355-97F5-C152CBAD9DA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E3D5F05-A1B5-44FE-A3E8-54E502249868}" type="pres">
      <dgm:prSet presAssocID="{2FBD5D06-D8B3-4125-BA63-3EF6C408B965}" presName="spacer" presStyleCnt="0"/>
      <dgm:spPr/>
    </dgm:pt>
    <dgm:pt modelId="{6B834A99-9D7C-4702-A910-58A81FEE04CA}" type="pres">
      <dgm:prSet presAssocID="{6E8D3327-1228-44D9-86E1-71C8AAB17DB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9AD6009-F8D3-4C55-89F8-C0D878793209}" srcId="{0B0D9152-DBAA-4C04-BFB8-B111EA196D55}" destId="{6E8D3327-1228-44D9-86E1-71C8AAB17DBC}" srcOrd="1" destOrd="0" parTransId="{30BA2ED3-05E9-4F1E-8ACE-A5C545F01F51}" sibTransId="{730EC0B2-CC6D-4EF0-B824-D2AB5C1B1036}"/>
    <dgm:cxn modelId="{C49E9B92-51E8-4B3D-A2D1-1962173597BC}" type="presOf" srcId="{6E8D3327-1228-44D9-86E1-71C8AAB17DBC}" destId="{6B834A99-9D7C-4702-A910-58A81FEE04CA}" srcOrd="0" destOrd="0" presId="urn:microsoft.com/office/officeart/2005/8/layout/vList2"/>
    <dgm:cxn modelId="{11D9BDC1-3269-4BEB-BAAB-EFC1FABEB88E}" type="presOf" srcId="{EE58648A-1F49-4355-97F5-C152CBAD9DA2}" destId="{C5061ADC-12E0-45A9-BB64-91E6CE3F0F9D}" srcOrd="0" destOrd="0" presId="urn:microsoft.com/office/officeart/2005/8/layout/vList2"/>
    <dgm:cxn modelId="{EF896EF0-C5CE-4828-AC32-A503DA841DED}" type="presOf" srcId="{0B0D9152-DBAA-4C04-BFB8-B111EA196D55}" destId="{55AD423E-D63E-4B57-92DA-26537D9AE028}" srcOrd="0" destOrd="0" presId="urn:microsoft.com/office/officeart/2005/8/layout/vList2"/>
    <dgm:cxn modelId="{250039F4-3236-42CA-8213-7A958BBFF0AE}" srcId="{0B0D9152-DBAA-4C04-BFB8-B111EA196D55}" destId="{EE58648A-1F49-4355-97F5-C152CBAD9DA2}" srcOrd="0" destOrd="0" parTransId="{4E489C14-5B0C-443B-B713-DB004295E83E}" sibTransId="{2FBD5D06-D8B3-4125-BA63-3EF6C408B965}"/>
    <dgm:cxn modelId="{6AEFD040-0702-4D40-B8D2-8D9FE11678EA}" type="presParOf" srcId="{55AD423E-D63E-4B57-92DA-26537D9AE028}" destId="{C5061ADC-12E0-45A9-BB64-91E6CE3F0F9D}" srcOrd="0" destOrd="0" presId="urn:microsoft.com/office/officeart/2005/8/layout/vList2"/>
    <dgm:cxn modelId="{3E4E10E3-51AA-41D2-8D4B-A3E5D04982E3}" type="presParOf" srcId="{55AD423E-D63E-4B57-92DA-26537D9AE028}" destId="{DE3D5F05-A1B5-44FE-A3E8-54E502249868}" srcOrd="1" destOrd="0" presId="urn:microsoft.com/office/officeart/2005/8/layout/vList2"/>
    <dgm:cxn modelId="{62E4C989-E588-4972-96EB-498A122A7137}" type="presParOf" srcId="{55AD423E-D63E-4B57-92DA-26537D9AE028}" destId="{6B834A99-9D7C-4702-A910-58A81FEE04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FCDB70-BDE6-47BB-99E0-B56AB06BE7B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D8840CC-0B62-4ACA-B318-B09CF2EC8CA3}">
      <dgm:prSet/>
      <dgm:spPr/>
      <dgm:t>
        <a:bodyPr/>
        <a:lstStyle/>
        <a:p>
          <a:r>
            <a:rPr lang="en-GB"/>
            <a:t>Wash hands more frequently</a:t>
          </a:r>
          <a:endParaRPr lang="en-US"/>
        </a:p>
      </dgm:t>
    </dgm:pt>
    <dgm:pt modelId="{4A12A8A0-954A-4F69-91C4-63B3DEC45165}" type="parTrans" cxnId="{946F167D-188F-497C-8CE4-23ED001FA39F}">
      <dgm:prSet/>
      <dgm:spPr/>
      <dgm:t>
        <a:bodyPr/>
        <a:lstStyle/>
        <a:p>
          <a:endParaRPr lang="en-US"/>
        </a:p>
      </dgm:t>
    </dgm:pt>
    <dgm:pt modelId="{FE58E9D3-95AD-443B-B1B9-7DD34640983E}" type="sibTrans" cxnId="{946F167D-188F-497C-8CE4-23ED001FA39F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3D42527-3975-47AB-9447-13A8DBF30F85}">
      <dgm:prSet/>
      <dgm:spPr/>
      <dgm:t>
        <a:bodyPr/>
        <a:lstStyle/>
        <a:p>
          <a:r>
            <a:rPr lang="en-GB"/>
            <a:t>Wear surgical/hygiene masks</a:t>
          </a:r>
          <a:endParaRPr lang="en-US"/>
        </a:p>
      </dgm:t>
    </dgm:pt>
    <dgm:pt modelId="{06D2DD56-F152-4AD1-91BF-D593047C19E8}" type="parTrans" cxnId="{0EC09913-2600-47B9-A9BC-FF1F2B73CB1B}">
      <dgm:prSet/>
      <dgm:spPr/>
      <dgm:t>
        <a:bodyPr/>
        <a:lstStyle/>
        <a:p>
          <a:endParaRPr lang="en-US"/>
        </a:p>
      </dgm:t>
    </dgm:pt>
    <dgm:pt modelId="{57972D37-3498-4874-8BBC-6D2C5410E976}" type="sibTrans" cxnId="{0EC09913-2600-47B9-A9BC-FF1F2B73CB1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967BD31-317F-4681-BD7A-454DB652E0C9}">
      <dgm:prSet/>
      <dgm:spPr/>
      <dgm:t>
        <a:bodyPr/>
        <a:lstStyle/>
        <a:p>
          <a:r>
            <a:rPr lang="en-GB"/>
            <a:t>Stop socializing with others</a:t>
          </a:r>
          <a:endParaRPr lang="en-US"/>
        </a:p>
      </dgm:t>
    </dgm:pt>
    <dgm:pt modelId="{CA187A8F-CC4D-4130-B8F1-869D7367C062}" type="parTrans" cxnId="{84A65150-0064-4928-BC65-24BED3AD2383}">
      <dgm:prSet/>
      <dgm:spPr/>
      <dgm:t>
        <a:bodyPr/>
        <a:lstStyle/>
        <a:p>
          <a:endParaRPr lang="en-US"/>
        </a:p>
      </dgm:t>
    </dgm:pt>
    <dgm:pt modelId="{0F905E85-D3B3-4FE6-8A6C-0ECC036137C5}" type="sibTrans" cxnId="{84A65150-0064-4928-BC65-24BED3AD238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D295BC3-C485-4851-92D4-72EA7F0860D2}">
      <dgm:prSet/>
      <dgm:spPr/>
      <dgm:t>
        <a:bodyPr/>
        <a:lstStyle/>
        <a:p>
          <a:r>
            <a:rPr lang="en-GB"/>
            <a:t>Avoid public places</a:t>
          </a:r>
          <a:endParaRPr lang="en-US"/>
        </a:p>
      </dgm:t>
    </dgm:pt>
    <dgm:pt modelId="{C900AB7A-26E5-4A25-9371-3472AF30BFEC}" type="parTrans" cxnId="{1A8CA338-9A98-44CD-AD54-8E478C6BCA1F}">
      <dgm:prSet/>
      <dgm:spPr/>
      <dgm:t>
        <a:bodyPr/>
        <a:lstStyle/>
        <a:p>
          <a:endParaRPr lang="en-US"/>
        </a:p>
      </dgm:t>
    </dgm:pt>
    <dgm:pt modelId="{3E272499-C19C-477E-A08A-59F55B336292}" type="sibTrans" cxnId="{1A8CA338-9A98-44CD-AD54-8E478C6BCA1F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16546912-9A76-40E2-B553-978E5E9FD654}">
      <dgm:prSet/>
      <dgm:spPr/>
      <dgm:t>
        <a:bodyPr/>
        <a:lstStyle/>
        <a:p>
          <a:r>
            <a:rPr lang="en-GB"/>
            <a:t>Complete quarantine</a:t>
          </a:r>
          <a:endParaRPr lang="en-US"/>
        </a:p>
      </dgm:t>
    </dgm:pt>
    <dgm:pt modelId="{04FF3523-9BC6-4313-8B6D-4404BFD01AB5}" type="parTrans" cxnId="{0D131AD3-6690-4F60-800A-44FDC358C866}">
      <dgm:prSet/>
      <dgm:spPr/>
      <dgm:t>
        <a:bodyPr/>
        <a:lstStyle/>
        <a:p>
          <a:endParaRPr lang="en-US"/>
        </a:p>
      </dgm:t>
    </dgm:pt>
    <dgm:pt modelId="{2B23848B-1E05-4998-A3FF-0135FD6E7227}" type="sibTrans" cxnId="{0D131AD3-6690-4F60-800A-44FDC358C866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5DB60B47-37E6-4CAD-8746-7F6309D7A964}" type="pres">
      <dgm:prSet presAssocID="{33FCDB70-BDE6-47BB-99E0-B56AB06BE7B4}" presName="Name0" presStyleCnt="0">
        <dgm:presLayoutVars>
          <dgm:animLvl val="lvl"/>
          <dgm:resizeHandles val="exact"/>
        </dgm:presLayoutVars>
      </dgm:prSet>
      <dgm:spPr/>
    </dgm:pt>
    <dgm:pt modelId="{7CDCA212-5461-454E-AC02-6EA33AC5D6E1}" type="pres">
      <dgm:prSet presAssocID="{3D8840CC-0B62-4ACA-B318-B09CF2EC8CA3}" presName="compositeNode" presStyleCnt="0">
        <dgm:presLayoutVars>
          <dgm:bulletEnabled val="1"/>
        </dgm:presLayoutVars>
      </dgm:prSet>
      <dgm:spPr/>
    </dgm:pt>
    <dgm:pt modelId="{2718B17B-DD87-4D03-9D74-B632D825F816}" type="pres">
      <dgm:prSet presAssocID="{3D8840CC-0B62-4ACA-B318-B09CF2EC8CA3}" presName="bgRect" presStyleLbl="bgAccFollowNode1" presStyleIdx="0" presStyleCnt="5"/>
      <dgm:spPr/>
    </dgm:pt>
    <dgm:pt modelId="{2ABC6C69-7E3E-4CF7-83C7-E8DE07E0F4D9}" type="pres">
      <dgm:prSet presAssocID="{FE58E9D3-95AD-443B-B1B9-7DD34640983E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C4FE042C-EA97-47DD-BB0A-F5553D0A6159}" type="pres">
      <dgm:prSet presAssocID="{3D8840CC-0B62-4ACA-B318-B09CF2EC8CA3}" presName="bottomLine" presStyleLbl="alignNode1" presStyleIdx="1" presStyleCnt="10">
        <dgm:presLayoutVars/>
      </dgm:prSet>
      <dgm:spPr/>
    </dgm:pt>
    <dgm:pt modelId="{F153053D-BCE3-4E70-AAB0-2EBF4C5D2C84}" type="pres">
      <dgm:prSet presAssocID="{3D8840CC-0B62-4ACA-B318-B09CF2EC8CA3}" presName="nodeText" presStyleLbl="bgAccFollowNode1" presStyleIdx="0" presStyleCnt="5">
        <dgm:presLayoutVars>
          <dgm:bulletEnabled val="1"/>
        </dgm:presLayoutVars>
      </dgm:prSet>
      <dgm:spPr/>
    </dgm:pt>
    <dgm:pt modelId="{62ED99E1-A7A9-4613-9CCE-6A6B9FA9045A}" type="pres">
      <dgm:prSet presAssocID="{FE58E9D3-95AD-443B-B1B9-7DD34640983E}" presName="sibTrans" presStyleCnt="0"/>
      <dgm:spPr/>
    </dgm:pt>
    <dgm:pt modelId="{8AA451FE-B085-4350-82A0-60B296C14AAA}" type="pres">
      <dgm:prSet presAssocID="{03D42527-3975-47AB-9447-13A8DBF30F85}" presName="compositeNode" presStyleCnt="0">
        <dgm:presLayoutVars>
          <dgm:bulletEnabled val="1"/>
        </dgm:presLayoutVars>
      </dgm:prSet>
      <dgm:spPr/>
    </dgm:pt>
    <dgm:pt modelId="{DC494BB0-0258-4030-913F-262DECE650B5}" type="pres">
      <dgm:prSet presAssocID="{03D42527-3975-47AB-9447-13A8DBF30F85}" presName="bgRect" presStyleLbl="bgAccFollowNode1" presStyleIdx="1" presStyleCnt="5"/>
      <dgm:spPr/>
    </dgm:pt>
    <dgm:pt modelId="{D4AFC5A4-CC55-4C01-800A-BB3133D9622A}" type="pres">
      <dgm:prSet presAssocID="{57972D37-3498-4874-8BBC-6D2C5410E976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7C203762-4B50-461E-8C1A-343D3CFC9463}" type="pres">
      <dgm:prSet presAssocID="{03D42527-3975-47AB-9447-13A8DBF30F85}" presName="bottomLine" presStyleLbl="alignNode1" presStyleIdx="3" presStyleCnt="10">
        <dgm:presLayoutVars/>
      </dgm:prSet>
      <dgm:spPr/>
    </dgm:pt>
    <dgm:pt modelId="{76336FEC-F8E3-49EE-AF29-F49EFEDEE192}" type="pres">
      <dgm:prSet presAssocID="{03D42527-3975-47AB-9447-13A8DBF30F85}" presName="nodeText" presStyleLbl="bgAccFollowNode1" presStyleIdx="1" presStyleCnt="5">
        <dgm:presLayoutVars>
          <dgm:bulletEnabled val="1"/>
        </dgm:presLayoutVars>
      </dgm:prSet>
      <dgm:spPr/>
    </dgm:pt>
    <dgm:pt modelId="{D2DB4FCB-B382-4902-B906-E456B349DC2B}" type="pres">
      <dgm:prSet presAssocID="{57972D37-3498-4874-8BBC-6D2C5410E976}" presName="sibTrans" presStyleCnt="0"/>
      <dgm:spPr/>
    </dgm:pt>
    <dgm:pt modelId="{BCFF54C3-970B-4574-ACC7-46A0F516614A}" type="pres">
      <dgm:prSet presAssocID="{7967BD31-317F-4681-BD7A-454DB652E0C9}" presName="compositeNode" presStyleCnt="0">
        <dgm:presLayoutVars>
          <dgm:bulletEnabled val="1"/>
        </dgm:presLayoutVars>
      </dgm:prSet>
      <dgm:spPr/>
    </dgm:pt>
    <dgm:pt modelId="{00093B83-C01B-4B70-B5C6-8E0F6B3DDDA2}" type="pres">
      <dgm:prSet presAssocID="{7967BD31-317F-4681-BD7A-454DB652E0C9}" presName="bgRect" presStyleLbl="bgAccFollowNode1" presStyleIdx="2" presStyleCnt="5"/>
      <dgm:spPr/>
    </dgm:pt>
    <dgm:pt modelId="{1E13C80F-AFEC-476C-B08C-38AC31C7D722}" type="pres">
      <dgm:prSet presAssocID="{0F905E85-D3B3-4FE6-8A6C-0ECC036137C5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520DCAFA-2767-4913-9C74-AFBA15A69C89}" type="pres">
      <dgm:prSet presAssocID="{7967BD31-317F-4681-BD7A-454DB652E0C9}" presName="bottomLine" presStyleLbl="alignNode1" presStyleIdx="5" presStyleCnt="10">
        <dgm:presLayoutVars/>
      </dgm:prSet>
      <dgm:spPr/>
    </dgm:pt>
    <dgm:pt modelId="{CF48F0A6-0857-4A17-9BD0-CB341BBC3F33}" type="pres">
      <dgm:prSet presAssocID="{7967BD31-317F-4681-BD7A-454DB652E0C9}" presName="nodeText" presStyleLbl="bgAccFollowNode1" presStyleIdx="2" presStyleCnt="5">
        <dgm:presLayoutVars>
          <dgm:bulletEnabled val="1"/>
        </dgm:presLayoutVars>
      </dgm:prSet>
      <dgm:spPr/>
    </dgm:pt>
    <dgm:pt modelId="{D48E225C-ACA6-4EA6-9990-ED3B0186308F}" type="pres">
      <dgm:prSet presAssocID="{0F905E85-D3B3-4FE6-8A6C-0ECC036137C5}" presName="sibTrans" presStyleCnt="0"/>
      <dgm:spPr/>
    </dgm:pt>
    <dgm:pt modelId="{F04FE0CB-B07C-4978-AD31-0E3594CE5A31}" type="pres">
      <dgm:prSet presAssocID="{3D295BC3-C485-4851-92D4-72EA7F0860D2}" presName="compositeNode" presStyleCnt="0">
        <dgm:presLayoutVars>
          <dgm:bulletEnabled val="1"/>
        </dgm:presLayoutVars>
      </dgm:prSet>
      <dgm:spPr/>
    </dgm:pt>
    <dgm:pt modelId="{A5640265-1147-4829-A629-1D75A3D255AA}" type="pres">
      <dgm:prSet presAssocID="{3D295BC3-C485-4851-92D4-72EA7F0860D2}" presName="bgRect" presStyleLbl="bgAccFollowNode1" presStyleIdx="3" presStyleCnt="5"/>
      <dgm:spPr/>
    </dgm:pt>
    <dgm:pt modelId="{BDC42104-A896-43B8-A7D7-94DE5953D596}" type="pres">
      <dgm:prSet presAssocID="{3E272499-C19C-477E-A08A-59F55B336292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4BD0B80C-F547-4B37-949A-A6771A39DB7D}" type="pres">
      <dgm:prSet presAssocID="{3D295BC3-C485-4851-92D4-72EA7F0860D2}" presName="bottomLine" presStyleLbl="alignNode1" presStyleIdx="7" presStyleCnt="10">
        <dgm:presLayoutVars/>
      </dgm:prSet>
      <dgm:spPr/>
    </dgm:pt>
    <dgm:pt modelId="{9B4A6F4F-AC45-4CE8-AFC6-6590BCBB9E34}" type="pres">
      <dgm:prSet presAssocID="{3D295BC3-C485-4851-92D4-72EA7F0860D2}" presName="nodeText" presStyleLbl="bgAccFollowNode1" presStyleIdx="3" presStyleCnt="5">
        <dgm:presLayoutVars>
          <dgm:bulletEnabled val="1"/>
        </dgm:presLayoutVars>
      </dgm:prSet>
      <dgm:spPr/>
    </dgm:pt>
    <dgm:pt modelId="{3D28EFDD-A884-410F-929E-0916D4F5ABF2}" type="pres">
      <dgm:prSet presAssocID="{3E272499-C19C-477E-A08A-59F55B336292}" presName="sibTrans" presStyleCnt="0"/>
      <dgm:spPr/>
    </dgm:pt>
    <dgm:pt modelId="{2624C55B-ADB1-4216-8F34-722816A9606A}" type="pres">
      <dgm:prSet presAssocID="{16546912-9A76-40E2-B553-978E5E9FD654}" presName="compositeNode" presStyleCnt="0">
        <dgm:presLayoutVars>
          <dgm:bulletEnabled val="1"/>
        </dgm:presLayoutVars>
      </dgm:prSet>
      <dgm:spPr/>
    </dgm:pt>
    <dgm:pt modelId="{0823FAC2-C244-437E-A220-CD23601B4FA8}" type="pres">
      <dgm:prSet presAssocID="{16546912-9A76-40E2-B553-978E5E9FD654}" presName="bgRect" presStyleLbl="bgAccFollowNode1" presStyleIdx="4" presStyleCnt="5"/>
      <dgm:spPr/>
    </dgm:pt>
    <dgm:pt modelId="{3E1F114E-B63A-4535-B175-7E4ADB3C0024}" type="pres">
      <dgm:prSet presAssocID="{2B23848B-1E05-4998-A3FF-0135FD6E7227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3216F5F2-FF94-4A30-A8E1-15E14C3A9A0E}" type="pres">
      <dgm:prSet presAssocID="{16546912-9A76-40E2-B553-978E5E9FD654}" presName="bottomLine" presStyleLbl="alignNode1" presStyleIdx="9" presStyleCnt="10">
        <dgm:presLayoutVars/>
      </dgm:prSet>
      <dgm:spPr/>
    </dgm:pt>
    <dgm:pt modelId="{B103A016-F686-43B1-8822-8CD2E58CFA28}" type="pres">
      <dgm:prSet presAssocID="{16546912-9A76-40E2-B553-978E5E9FD654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1CA86C05-E056-4923-B293-245CFE0F9452}" type="presOf" srcId="{7967BD31-317F-4681-BD7A-454DB652E0C9}" destId="{00093B83-C01B-4B70-B5C6-8E0F6B3DDDA2}" srcOrd="0" destOrd="0" presId="urn:microsoft.com/office/officeart/2016/7/layout/BasicLinearProcessNumbered"/>
    <dgm:cxn modelId="{ED691910-D4CC-4929-BF5B-510859CCC831}" type="presOf" srcId="{57972D37-3498-4874-8BBC-6D2C5410E976}" destId="{D4AFC5A4-CC55-4C01-800A-BB3133D9622A}" srcOrd="0" destOrd="0" presId="urn:microsoft.com/office/officeart/2016/7/layout/BasicLinearProcessNumbered"/>
    <dgm:cxn modelId="{0EC09913-2600-47B9-A9BC-FF1F2B73CB1B}" srcId="{33FCDB70-BDE6-47BB-99E0-B56AB06BE7B4}" destId="{03D42527-3975-47AB-9447-13A8DBF30F85}" srcOrd="1" destOrd="0" parTransId="{06D2DD56-F152-4AD1-91BF-D593047C19E8}" sibTransId="{57972D37-3498-4874-8BBC-6D2C5410E976}"/>
    <dgm:cxn modelId="{F5D3921F-9757-40E6-88DA-69128DFC3F05}" type="presOf" srcId="{16546912-9A76-40E2-B553-978E5E9FD654}" destId="{B103A016-F686-43B1-8822-8CD2E58CFA28}" srcOrd="1" destOrd="0" presId="urn:microsoft.com/office/officeart/2016/7/layout/BasicLinearProcessNumbered"/>
    <dgm:cxn modelId="{A421FF1F-9F10-4F05-BCF0-1DA8A4ACD7A3}" type="presOf" srcId="{03D42527-3975-47AB-9447-13A8DBF30F85}" destId="{76336FEC-F8E3-49EE-AF29-F49EFEDEE192}" srcOrd="1" destOrd="0" presId="urn:microsoft.com/office/officeart/2016/7/layout/BasicLinearProcessNumbered"/>
    <dgm:cxn modelId="{1A8CA338-9A98-44CD-AD54-8E478C6BCA1F}" srcId="{33FCDB70-BDE6-47BB-99E0-B56AB06BE7B4}" destId="{3D295BC3-C485-4851-92D4-72EA7F0860D2}" srcOrd="3" destOrd="0" parTransId="{C900AB7A-26E5-4A25-9371-3472AF30BFEC}" sibTransId="{3E272499-C19C-477E-A08A-59F55B336292}"/>
    <dgm:cxn modelId="{7A24404A-870E-4288-9742-4E3B89F26F17}" type="presOf" srcId="{33FCDB70-BDE6-47BB-99E0-B56AB06BE7B4}" destId="{5DB60B47-37E6-4CAD-8746-7F6309D7A964}" srcOrd="0" destOrd="0" presId="urn:microsoft.com/office/officeart/2016/7/layout/BasicLinearProcessNumbered"/>
    <dgm:cxn modelId="{84A65150-0064-4928-BC65-24BED3AD2383}" srcId="{33FCDB70-BDE6-47BB-99E0-B56AB06BE7B4}" destId="{7967BD31-317F-4681-BD7A-454DB652E0C9}" srcOrd="2" destOrd="0" parTransId="{CA187A8F-CC4D-4130-B8F1-869D7367C062}" sibTransId="{0F905E85-D3B3-4FE6-8A6C-0ECC036137C5}"/>
    <dgm:cxn modelId="{946F167D-188F-497C-8CE4-23ED001FA39F}" srcId="{33FCDB70-BDE6-47BB-99E0-B56AB06BE7B4}" destId="{3D8840CC-0B62-4ACA-B318-B09CF2EC8CA3}" srcOrd="0" destOrd="0" parTransId="{4A12A8A0-954A-4F69-91C4-63B3DEC45165}" sibTransId="{FE58E9D3-95AD-443B-B1B9-7DD34640983E}"/>
    <dgm:cxn modelId="{61581584-1570-4F0F-857B-93F9E53DEE62}" type="presOf" srcId="{2B23848B-1E05-4998-A3FF-0135FD6E7227}" destId="{3E1F114E-B63A-4535-B175-7E4ADB3C0024}" srcOrd="0" destOrd="0" presId="urn:microsoft.com/office/officeart/2016/7/layout/BasicLinearProcessNumbered"/>
    <dgm:cxn modelId="{54A1CA8A-59ED-41D1-9686-7D1BFA5F5053}" type="presOf" srcId="{3D8840CC-0B62-4ACA-B318-B09CF2EC8CA3}" destId="{2718B17B-DD87-4D03-9D74-B632D825F816}" srcOrd="0" destOrd="0" presId="urn:microsoft.com/office/officeart/2016/7/layout/BasicLinearProcessNumbered"/>
    <dgm:cxn modelId="{ACD4F193-9EE4-4AA9-B0D8-BF670082EEC9}" type="presOf" srcId="{FE58E9D3-95AD-443B-B1B9-7DD34640983E}" destId="{2ABC6C69-7E3E-4CF7-83C7-E8DE07E0F4D9}" srcOrd="0" destOrd="0" presId="urn:microsoft.com/office/officeart/2016/7/layout/BasicLinearProcessNumbered"/>
    <dgm:cxn modelId="{EC895E9A-96E2-4076-9A66-09C3B54E0FC1}" type="presOf" srcId="{7967BD31-317F-4681-BD7A-454DB652E0C9}" destId="{CF48F0A6-0857-4A17-9BD0-CB341BBC3F33}" srcOrd="1" destOrd="0" presId="urn:microsoft.com/office/officeart/2016/7/layout/BasicLinearProcessNumbered"/>
    <dgm:cxn modelId="{7D19ECA7-CAB0-46FD-BF6F-FC292F86C76B}" type="presOf" srcId="{16546912-9A76-40E2-B553-978E5E9FD654}" destId="{0823FAC2-C244-437E-A220-CD23601B4FA8}" srcOrd="0" destOrd="0" presId="urn:microsoft.com/office/officeart/2016/7/layout/BasicLinearProcessNumbered"/>
    <dgm:cxn modelId="{D54314B4-2184-46E9-96ED-31E4C3C35841}" type="presOf" srcId="{0F905E85-D3B3-4FE6-8A6C-0ECC036137C5}" destId="{1E13C80F-AFEC-476C-B08C-38AC31C7D722}" srcOrd="0" destOrd="0" presId="urn:microsoft.com/office/officeart/2016/7/layout/BasicLinearProcessNumbered"/>
    <dgm:cxn modelId="{153A2ABC-386F-4426-8B28-E145787FAC47}" type="presOf" srcId="{03D42527-3975-47AB-9447-13A8DBF30F85}" destId="{DC494BB0-0258-4030-913F-262DECE650B5}" srcOrd="0" destOrd="0" presId="urn:microsoft.com/office/officeart/2016/7/layout/BasicLinearProcessNumbered"/>
    <dgm:cxn modelId="{14F986BF-CE15-4B98-8748-EE764E20F6F8}" type="presOf" srcId="{3D295BC3-C485-4851-92D4-72EA7F0860D2}" destId="{9B4A6F4F-AC45-4CE8-AFC6-6590BCBB9E34}" srcOrd="1" destOrd="0" presId="urn:microsoft.com/office/officeart/2016/7/layout/BasicLinearProcessNumbered"/>
    <dgm:cxn modelId="{8E53FECE-06B6-4138-8634-0C8439006943}" type="presOf" srcId="{3E272499-C19C-477E-A08A-59F55B336292}" destId="{BDC42104-A896-43B8-A7D7-94DE5953D596}" srcOrd="0" destOrd="0" presId="urn:microsoft.com/office/officeart/2016/7/layout/BasicLinearProcessNumbered"/>
    <dgm:cxn modelId="{6A665CD0-D561-4402-BA4E-A0934CE7C023}" type="presOf" srcId="{3D295BC3-C485-4851-92D4-72EA7F0860D2}" destId="{A5640265-1147-4829-A629-1D75A3D255AA}" srcOrd="0" destOrd="0" presId="urn:microsoft.com/office/officeart/2016/7/layout/BasicLinearProcessNumbered"/>
    <dgm:cxn modelId="{7FCEEBD2-2737-4BFA-8F5B-58A46124B7F4}" type="presOf" srcId="{3D8840CC-0B62-4ACA-B318-B09CF2EC8CA3}" destId="{F153053D-BCE3-4E70-AAB0-2EBF4C5D2C84}" srcOrd="1" destOrd="0" presId="urn:microsoft.com/office/officeart/2016/7/layout/BasicLinearProcessNumbered"/>
    <dgm:cxn modelId="{0D131AD3-6690-4F60-800A-44FDC358C866}" srcId="{33FCDB70-BDE6-47BB-99E0-B56AB06BE7B4}" destId="{16546912-9A76-40E2-B553-978E5E9FD654}" srcOrd="4" destOrd="0" parTransId="{04FF3523-9BC6-4313-8B6D-4404BFD01AB5}" sibTransId="{2B23848B-1E05-4998-A3FF-0135FD6E7227}"/>
    <dgm:cxn modelId="{5642F024-911B-4AC6-82C9-E04FDE3682A1}" type="presParOf" srcId="{5DB60B47-37E6-4CAD-8746-7F6309D7A964}" destId="{7CDCA212-5461-454E-AC02-6EA33AC5D6E1}" srcOrd="0" destOrd="0" presId="urn:microsoft.com/office/officeart/2016/7/layout/BasicLinearProcessNumbered"/>
    <dgm:cxn modelId="{CBFB4AF3-D557-4D7D-A827-F4D1F715FD7A}" type="presParOf" srcId="{7CDCA212-5461-454E-AC02-6EA33AC5D6E1}" destId="{2718B17B-DD87-4D03-9D74-B632D825F816}" srcOrd="0" destOrd="0" presId="urn:microsoft.com/office/officeart/2016/7/layout/BasicLinearProcessNumbered"/>
    <dgm:cxn modelId="{DB23F8A4-E27C-4D69-ADE7-43F67BE1C10F}" type="presParOf" srcId="{7CDCA212-5461-454E-AC02-6EA33AC5D6E1}" destId="{2ABC6C69-7E3E-4CF7-83C7-E8DE07E0F4D9}" srcOrd="1" destOrd="0" presId="urn:microsoft.com/office/officeart/2016/7/layout/BasicLinearProcessNumbered"/>
    <dgm:cxn modelId="{2F433D74-BFE7-441F-859F-EAD4C9BF063A}" type="presParOf" srcId="{7CDCA212-5461-454E-AC02-6EA33AC5D6E1}" destId="{C4FE042C-EA97-47DD-BB0A-F5553D0A6159}" srcOrd="2" destOrd="0" presId="urn:microsoft.com/office/officeart/2016/7/layout/BasicLinearProcessNumbered"/>
    <dgm:cxn modelId="{0B2285E0-25F8-41DD-933F-9FF8916BA626}" type="presParOf" srcId="{7CDCA212-5461-454E-AC02-6EA33AC5D6E1}" destId="{F153053D-BCE3-4E70-AAB0-2EBF4C5D2C84}" srcOrd="3" destOrd="0" presId="urn:microsoft.com/office/officeart/2016/7/layout/BasicLinearProcessNumbered"/>
    <dgm:cxn modelId="{B2B51058-898F-4A1C-95A9-05ECC702FEE7}" type="presParOf" srcId="{5DB60B47-37E6-4CAD-8746-7F6309D7A964}" destId="{62ED99E1-A7A9-4613-9CCE-6A6B9FA9045A}" srcOrd="1" destOrd="0" presId="urn:microsoft.com/office/officeart/2016/7/layout/BasicLinearProcessNumbered"/>
    <dgm:cxn modelId="{D8F14BB1-A20D-41E2-9CB1-D00AE37E7877}" type="presParOf" srcId="{5DB60B47-37E6-4CAD-8746-7F6309D7A964}" destId="{8AA451FE-B085-4350-82A0-60B296C14AAA}" srcOrd="2" destOrd="0" presId="urn:microsoft.com/office/officeart/2016/7/layout/BasicLinearProcessNumbered"/>
    <dgm:cxn modelId="{B141022B-02CD-4B6A-9BE9-8AAAF03273BC}" type="presParOf" srcId="{8AA451FE-B085-4350-82A0-60B296C14AAA}" destId="{DC494BB0-0258-4030-913F-262DECE650B5}" srcOrd="0" destOrd="0" presId="urn:microsoft.com/office/officeart/2016/7/layout/BasicLinearProcessNumbered"/>
    <dgm:cxn modelId="{DAE68628-66B4-4A02-8138-13153E8B025B}" type="presParOf" srcId="{8AA451FE-B085-4350-82A0-60B296C14AAA}" destId="{D4AFC5A4-CC55-4C01-800A-BB3133D9622A}" srcOrd="1" destOrd="0" presId="urn:microsoft.com/office/officeart/2016/7/layout/BasicLinearProcessNumbered"/>
    <dgm:cxn modelId="{86939FD4-5A06-43CD-83E6-F71EA4F13654}" type="presParOf" srcId="{8AA451FE-B085-4350-82A0-60B296C14AAA}" destId="{7C203762-4B50-461E-8C1A-343D3CFC9463}" srcOrd="2" destOrd="0" presId="urn:microsoft.com/office/officeart/2016/7/layout/BasicLinearProcessNumbered"/>
    <dgm:cxn modelId="{724CF483-17C3-454F-ADF1-5084EE54C57B}" type="presParOf" srcId="{8AA451FE-B085-4350-82A0-60B296C14AAA}" destId="{76336FEC-F8E3-49EE-AF29-F49EFEDEE192}" srcOrd="3" destOrd="0" presId="urn:microsoft.com/office/officeart/2016/7/layout/BasicLinearProcessNumbered"/>
    <dgm:cxn modelId="{855AC12B-FEB3-4CD0-9E32-01ED02A0DDBE}" type="presParOf" srcId="{5DB60B47-37E6-4CAD-8746-7F6309D7A964}" destId="{D2DB4FCB-B382-4902-B906-E456B349DC2B}" srcOrd="3" destOrd="0" presId="urn:microsoft.com/office/officeart/2016/7/layout/BasicLinearProcessNumbered"/>
    <dgm:cxn modelId="{98A56613-06D1-4D22-98F3-F04135D0DE51}" type="presParOf" srcId="{5DB60B47-37E6-4CAD-8746-7F6309D7A964}" destId="{BCFF54C3-970B-4574-ACC7-46A0F516614A}" srcOrd="4" destOrd="0" presId="urn:microsoft.com/office/officeart/2016/7/layout/BasicLinearProcessNumbered"/>
    <dgm:cxn modelId="{7D6D7DD4-9D8A-4AFC-BD06-65A835E3C98F}" type="presParOf" srcId="{BCFF54C3-970B-4574-ACC7-46A0F516614A}" destId="{00093B83-C01B-4B70-B5C6-8E0F6B3DDDA2}" srcOrd="0" destOrd="0" presId="urn:microsoft.com/office/officeart/2016/7/layout/BasicLinearProcessNumbered"/>
    <dgm:cxn modelId="{3C1F3C7C-8110-44A8-BDC6-221E153807C4}" type="presParOf" srcId="{BCFF54C3-970B-4574-ACC7-46A0F516614A}" destId="{1E13C80F-AFEC-476C-B08C-38AC31C7D722}" srcOrd="1" destOrd="0" presId="urn:microsoft.com/office/officeart/2016/7/layout/BasicLinearProcessNumbered"/>
    <dgm:cxn modelId="{358BAA3D-A3DC-4766-AA8B-9EAE34616040}" type="presParOf" srcId="{BCFF54C3-970B-4574-ACC7-46A0F516614A}" destId="{520DCAFA-2767-4913-9C74-AFBA15A69C89}" srcOrd="2" destOrd="0" presId="urn:microsoft.com/office/officeart/2016/7/layout/BasicLinearProcessNumbered"/>
    <dgm:cxn modelId="{F1269E85-54A9-4210-B612-9A35447EEF98}" type="presParOf" srcId="{BCFF54C3-970B-4574-ACC7-46A0F516614A}" destId="{CF48F0A6-0857-4A17-9BD0-CB341BBC3F33}" srcOrd="3" destOrd="0" presId="urn:microsoft.com/office/officeart/2016/7/layout/BasicLinearProcessNumbered"/>
    <dgm:cxn modelId="{C5618DD1-7365-4330-9737-50684D71D1D4}" type="presParOf" srcId="{5DB60B47-37E6-4CAD-8746-7F6309D7A964}" destId="{D48E225C-ACA6-4EA6-9990-ED3B0186308F}" srcOrd="5" destOrd="0" presId="urn:microsoft.com/office/officeart/2016/7/layout/BasicLinearProcessNumbered"/>
    <dgm:cxn modelId="{2A776F56-7F81-4980-8421-E6DF32647EA0}" type="presParOf" srcId="{5DB60B47-37E6-4CAD-8746-7F6309D7A964}" destId="{F04FE0CB-B07C-4978-AD31-0E3594CE5A31}" srcOrd="6" destOrd="0" presId="urn:microsoft.com/office/officeart/2016/7/layout/BasicLinearProcessNumbered"/>
    <dgm:cxn modelId="{0036596D-BEE4-4192-A866-353F4E816512}" type="presParOf" srcId="{F04FE0CB-B07C-4978-AD31-0E3594CE5A31}" destId="{A5640265-1147-4829-A629-1D75A3D255AA}" srcOrd="0" destOrd="0" presId="urn:microsoft.com/office/officeart/2016/7/layout/BasicLinearProcessNumbered"/>
    <dgm:cxn modelId="{68E84AEF-3A5F-4C60-9DCB-1C341CCBA1FD}" type="presParOf" srcId="{F04FE0CB-B07C-4978-AD31-0E3594CE5A31}" destId="{BDC42104-A896-43B8-A7D7-94DE5953D596}" srcOrd="1" destOrd="0" presId="urn:microsoft.com/office/officeart/2016/7/layout/BasicLinearProcessNumbered"/>
    <dgm:cxn modelId="{1810AA7C-05A1-40F7-B473-0C25CEE72B9C}" type="presParOf" srcId="{F04FE0CB-B07C-4978-AD31-0E3594CE5A31}" destId="{4BD0B80C-F547-4B37-949A-A6771A39DB7D}" srcOrd="2" destOrd="0" presId="urn:microsoft.com/office/officeart/2016/7/layout/BasicLinearProcessNumbered"/>
    <dgm:cxn modelId="{7F89CFE5-5F18-412A-84BD-5674FBC7BDC2}" type="presParOf" srcId="{F04FE0CB-B07C-4978-AD31-0E3594CE5A31}" destId="{9B4A6F4F-AC45-4CE8-AFC6-6590BCBB9E34}" srcOrd="3" destOrd="0" presId="urn:microsoft.com/office/officeart/2016/7/layout/BasicLinearProcessNumbered"/>
    <dgm:cxn modelId="{BA64FE26-1A94-4360-A7B5-74F2D7C004E8}" type="presParOf" srcId="{5DB60B47-37E6-4CAD-8746-7F6309D7A964}" destId="{3D28EFDD-A884-410F-929E-0916D4F5ABF2}" srcOrd="7" destOrd="0" presId="urn:microsoft.com/office/officeart/2016/7/layout/BasicLinearProcessNumbered"/>
    <dgm:cxn modelId="{1C6E6874-B3B2-455F-8D5D-176DBE7F8C88}" type="presParOf" srcId="{5DB60B47-37E6-4CAD-8746-7F6309D7A964}" destId="{2624C55B-ADB1-4216-8F34-722816A9606A}" srcOrd="8" destOrd="0" presId="urn:microsoft.com/office/officeart/2016/7/layout/BasicLinearProcessNumbered"/>
    <dgm:cxn modelId="{02B2457F-F93A-409B-8028-9469CFDAB7F0}" type="presParOf" srcId="{2624C55B-ADB1-4216-8F34-722816A9606A}" destId="{0823FAC2-C244-437E-A220-CD23601B4FA8}" srcOrd="0" destOrd="0" presId="urn:microsoft.com/office/officeart/2016/7/layout/BasicLinearProcessNumbered"/>
    <dgm:cxn modelId="{BD623D5A-14E7-4268-9A0E-33001B0AE215}" type="presParOf" srcId="{2624C55B-ADB1-4216-8F34-722816A9606A}" destId="{3E1F114E-B63A-4535-B175-7E4ADB3C0024}" srcOrd="1" destOrd="0" presId="urn:microsoft.com/office/officeart/2016/7/layout/BasicLinearProcessNumbered"/>
    <dgm:cxn modelId="{2A82A732-7D48-493D-98AC-63A993E6137D}" type="presParOf" srcId="{2624C55B-ADB1-4216-8F34-722816A9606A}" destId="{3216F5F2-FF94-4A30-A8E1-15E14C3A9A0E}" srcOrd="2" destOrd="0" presId="urn:microsoft.com/office/officeart/2016/7/layout/BasicLinearProcessNumbered"/>
    <dgm:cxn modelId="{3CD3977D-9E88-42A4-B095-6AA318DFA440}" type="presParOf" srcId="{2624C55B-ADB1-4216-8F34-722816A9606A}" destId="{B103A016-F686-43B1-8822-8CD2E58CFA2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06456B-59CC-4734-A588-5C80D5BEDF2D}">
      <dsp:nvSpPr>
        <dsp:cNvPr id="0" name=""/>
        <dsp:cNvSpPr/>
      </dsp:nvSpPr>
      <dsp:spPr>
        <a:xfrm>
          <a:off x="0" y="186690"/>
          <a:ext cx="6492875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Welcome to the presentation of:</a:t>
          </a:r>
          <a:endParaRPr lang="en-US" sz="3600" kern="1200"/>
        </a:p>
      </dsp:txBody>
      <dsp:txXfrm>
        <a:off x="42151" y="228841"/>
        <a:ext cx="6408573" cy="779158"/>
      </dsp:txXfrm>
    </dsp:sp>
    <dsp:sp modelId="{3C21A37C-E8AF-4178-A2D9-90CD15A1F6F3}">
      <dsp:nvSpPr>
        <dsp:cNvPr id="0" name=""/>
        <dsp:cNvSpPr/>
      </dsp:nvSpPr>
      <dsp:spPr>
        <a:xfrm>
          <a:off x="0" y="1153830"/>
          <a:ext cx="6492875" cy="86346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Katie Williams</a:t>
          </a:r>
          <a:endParaRPr lang="en-US" sz="3600" kern="1200"/>
        </a:p>
      </dsp:txBody>
      <dsp:txXfrm>
        <a:off x="42151" y="1195981"/>
        <a:ext cx="6408573" cy="779158"/>
      </dsp:txXfrm>
    </dsp:sp>
    <dsp:sp modelId="{6E62290D-FF97-4DF5-96E9-ABA25833851C}">
      <dsp:nvSpPr>
        <dsp:cNvPr id="0" name=""/>
        <dsp:cNvSpPr/>
      </dsp:nvSpPr>
      <dsp:spPr>
        <a:xfrm>
          <a:off x="0" y="2120970"/>
          <a:ext cx="6492875" cy="86346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Bethan Knott</a:t>
          </a:r>
          <a:endParaRPr lang="en-US" sz="3600" kern="1200"/>
        </a:p>
      </dsp:txBody>
      <dsp:txXfrm>
        <a:off x="42151" y="2163121"/>
        <a:ext cx="6408573" cy="779158"/>
      </dsp:txXfrm>
    </dsp:sp>
    <dsp:sp modelId="{C9945FBD-3E9A-4957-A7B4-C797304F9D60}">
      <dsp:nvSpPr>
        <dsp:cNvPr id="0" name=""/>
        <dsp:cNvSpPr/>
      </dsp:nvSpPr>
      <dsp:spPr>
        <a:xfrm>
          <a:off x="0" y="3088110"/>
          <a:ext cx="6492875" cy="86346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Chloe Knott</a:t>
          </a:r>
          <a:endParaRPr lang="en-US" sz="3600" kern="1200"/>
        </a:p>
      </dsp:txBody>
      <dsp:txXfrm>
        <a:off x="42151" y="3130261"/>
        <a:ext cx="6408573" cy="779158"/>
      </dsp:txXfrm>
    </dsp:sp>
    <dsp:sp modelId="{FCBA093F-595A-4981-91B0-3DBF83A57F66}">
      <dsp:nvSpPr>
        <dsp:cNvPr id="0" name=""/>
        <dsp:cNvSpPr/>
      </dsp:nvSpPr>
      <dsp:spPr>
        <a:xfrm>
          <a:off x="0" y="4055250"/>
          <a:ext cx="6492875" cy="8634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Kiara Owen</a:t>
          </a:r>
          <a:endParaRPr lang="en-US" sz="3600" kern="1200"/>
        </a:p>
      </dsp:txBody>
      <dsp:txXfrm>
        <a:off x="42151" y="4097401"/>
        <a:ext cx="6408573" cy="779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61ADC-12E0-45A9-BB64-91E6CE3F0F9D}">
      <dsp:nvSpPr>
        <dsp:cNvPr id="0" name=""/>
        <dsp:cNvSpPr/>
      </dsp:nvSpPr>
      <dsp:spPr>
        <a:xfrm>
          <a:off x="0" y="391285"/>
          <a:ext cx="5314543" cy="122323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Health Promotion</a:t>
          </a:r>
          <a:endParaRPr lang="en-US" sz="5100" kern="1200"/>
        </a:p>
      </dsp:txBody>
      <dsp:txXfrm>
        <a:off x="59713" y="450998"/>
        <a:ext cx="5195117" cy="1103809"/>
      </dsp:txXfrm>
    </dsp:sp>
    <dsp:sp modelId="{6B834A99-9D7C-4702-A910-58A81FEE04CA}">
      <dsp:nvSpPr>
        <dsp:cNvPr id="0" name=""/>
        <dsp:cNvSpPr/>
      </dsp:nvSpPr>
      <dsp:spPr>
        <a:xfrm>
          <a:off x="0" y="1761400"/>
          <a:ext cx="5314543" cy="1223235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Katie Williams</a:t>
          </a:r>
          <a:endParaRPr lang="en-US" sz="5100" kern="1200"/>
        </a:p>
      </dsp:txBody>
      <dsp:txXfrm>
        <a:off x="59713" y="1821113"/>
        <a:ext cx="5195117" cy="11038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18B17B-DD87-4D03-9D74-B632D825F816}">
      <dsp:nvSpPr>
        <dsp:cNvPr id="0" name=""/>
        <dsp:cNvSpPr/>
      </dsp:nvSpPr>
      <dsp:spPr>
        <a:xfrm>
          <a:off x="3538" y="311684"/>
          <a:ext cx="1916036" cy="268245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82" tIns="330200" rIns="14938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Wash hands more frequently</a:t>
          </a:r>
          <a:endParaRPr lang="en-US" sz="1900" kern="1200"/>
        </a:p>
      </dsp:txBody>
      <dsp:txXfrm>
        <a:off x="3538" y="1331015"/>
        <a:ext cx="1916036" cy="1609470"/>
      </dsp:txXfrm>
    </dsp:sp>
    <dsp:sp modelId="{2ABC6C69-7E3E-4CF7-83C7-E8DE07E0F4D9}">
      <dsp:nvSpPr>
        <dsp:cNvPr id="0" name=""/>
        <dsp:cNvSpPr/>
      </dsp:nvSpPr>
      <dsp:spPr>
        <a:xfrm>
          <a:off x="559189" y="579929"/>
          <a:ext cx="804735" cy="8047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740" tIns="12700" rIns="6274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1</a:t>
          </a:r>
        </a:p>
      </dsp:txBody>
      <dsp:txXfrm>
        <a:off x="677040" y="697780"/>
        <a:ext cx="569033" cy="569033"/>
      </dsp:txXfrm>
    </dsp:sp>
    <dsp:sp modelId="{C4FE042C-EA97-47DD-BB0A-F5553D0A6159}">
      <dsp:nvSpPr>
        <dsp:cNvPr id="0" name=""/>
        <dsp:cNvSpPr/>
      </dsp:nvSpPr>
      <dsp:spPr>
        <a:xfrm>
          <a:off x="3538" y="2994063"/>
          <a:ext cx="191603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494BB0-0258-4030-913F-262DECE650B5}">
      <dsp:nvSpPr>
        <dsp:cNvPr id="0" name=""/>
        <dsp:cNvSpPr/>
      </dsp:nvSpPr>
      <dsp:spPr>
        <a:xfrm>
          <a:off x="2111179" y="311684"/>
          <a:ext cx="1916036" cy="268245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82" tIns="330200" rIns="14938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Wear surgical/hygiene masks</a:t>
          </a:r>
          <a:endParaRPr lang="en-US" sz="1900" kern="1200"/>
        </a:p>
      </dsp:txBody>
      <dsp:txXfrm>
        <a:off x="2111179" y="1331015"/>
        <a:ext cx="1916036" cy="1609470"/>
      </dsp:txXfrm>
    </dsp:sp>
    <dsp:sp modelId="{D4AFC5A4-CC55-4C01-800A-BB3133D9622A}">
      <dsp:nvSpPr>
        <dsp:cNvPr id="0" name=""/>
        <dsp:cNvSpPr/>
      </dsp:nvSpPr>
      <dsp:spPr>
        <a:xfrm>
          <a:off x="2666829" y="579929"/>
          <a:ext cx="804735" cy="8047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740" tIns="12700" rIns="6274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2</a:t>
          </a:r>
        </a:p>
      </dsp:txBody>
      <dsp:txXfrm>
        <a:off x="2784680" y="697780"/>
        <a:ext cx="569033" cy="569033"/>
      </dsp:txXfrm>
    </dsp:sp>
    <dsp:sp modelId="{7C203762-4B50-461E-8C1A-343D3CFC9463}">
      <dsp:nvSpPr>
        <dsp:cNvPr id="0" name=""/>
        <dsp:cNvSpPr/>
      </dsp:nvSpPr>
      <dsp:spPr>
        <a:xfrm>
          <a:off x="2111179" y="2994063"/>
          <a:ext cx="191603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93B83-C01B-4B70-B5C6-8E0F6B3DDDA2}">
      <dsp:nvSpPr>
        <dsp:cNvPr id="0" name=""/>
        <dsp:cNvSpPr/>
      </dsp:nvSpPr>
      <dsp:spPr>
        <a:xfrm>
          <a:off x="4218819" y="311684"/>
          <a:ext cx="1916036" cy="268245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82" tIns="330200" rIns="14938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Stop socializing with others</a:t>
          </a:r>
          <a:endParaRPr lang="en-US" sz="1900" kern="1200"/>
        </a:p>
      </dsp:txBody>
      <dsp:txXfrm>
        <a:off x="4218819" y="1331015"/>
        <a:ext cx="1916036" cy="1609470"/>
      </dsp:txXfrm>
    </dsp:sp>
    <dsp:sp modelId="{1E13C80F-AFEC-476C-B08C-38AC31C7D722}">
      <dsp:nvSpPr>
        <dsp:cNvPr id="0" name=""/>
        <dsp:cNvSpPr/>
      </dsp:nvSpPr>
      <dsp:spPr>
        <a:xfrm>
          <a:off x="4774469" y="579929"/>
          <a:ext cx="804735" cy="8047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740" tIns="12700" rIns="6274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3</a:t>
          </a:r>
        </a:p>
      </dsp:txBody>
      <dsp:txXfrm>
        <a:off x="4892320" y="697780"/>
        <a:ext cx="569033" cy="569033"/>
      </dsp:txXfrm>
    </dsp:sp>
    <dsp:sp modelId="{520DCAFA-2767-4913-9C74-AFBA15A69C89}">
      <dsp:nvSpPr>
        <dsp:cNvPr id="0" name=""/>
        <dsp:cNvSpPr/>
      </dsp:nvSpPr>
      <dsp:spPr>
        <a:xfrm>
          <a:off x="4218819" y="2994063"/>
          <a:ext cx="191603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40265-1147-4829-A629-1D75A3D255AA}">
      <dsp:nvSpPr>
        <dsp:cNvPr id="0" name=""/>
        <dsp:cNvSpPr/>
      </dsp:nvSpPr>
      <dsp:spPr>
        <a:xfrm>
          <a:off x="6326459" y="311684"/>
          <a:ext cx="1916036" cy="268245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82" tIns="330200" rIns="14938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public places</a:t>
          </a:r>
          <a:endParaRPr lang="en-US" sz="1900" kern="1200"/>
        </a:p>
      </dsp:txBody>
      <dsp:txXfrm>
        <a:off x="6326459" y="1331015"/>
        <a:ext cx="1916036" cy="1609470"/>
      </dsp:txXfrm>
    </dsp:sp>
    <dsp:sp modelId="{BDC42104-A896-43B8-A7D7-94DE5953D596}">
      <dsp:nvSpPr>
        <dsp:cNvPr id="0" name=""/>
        <dsp:cNvSpPr/>
      </dsp:nvSpPr>
      <dsp:spPr>
        <a:xfrm>
          <a:off x="6882110" y="579929"/>
          <a:ext cx="804735" cy="8047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740" tIns="12700" rIns="6274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4</a:t>
          </a:r>
        </a:p>
      </dsp:txBody>
      <dsp:txXfrm>
        <a:off x="6999961" y="697780"/>
        <a:ext cx="569033" cy="569033"/>
      </dsp:txXfrm>
    </dsp:sp>
    <dsp:sp modelId="{4BD0B80C-F547-4B37-949A-A6771A39DB7D}">
      <dsp:nvSpPr>
        <dsp:cNvPr id="0" name=""/>
        <dsp:cNvSpPr/>
      </dsp:nvSpPr>
      <dsp:spPr>
        <a:xfrm>
          <a:off x="6326459" y="2994063"/>
          <a:ext cx="191603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23FAC2-C244-437E-A220-CD23601B4FA8}">
      <dsp:nvSpPr>
        <dsp:cNvPr id="0" name=""/>
        <dsp:cNvSpPr/>
      </dsp:nvSpPr>
      <dsp:spPr>
        <a:xfrm>
          <a:off x="8434099" y="311684"/>
          <a:ext cx="1916036" cy="268245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82" tIns="330200" rIns="149382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Complete quarantine</a:t>
          </a:r>
          <a:endParaRPr lang="en-US" sz="1900" kern="1200"/>
        </a:p>
      </dsp:txBody>
      <dsp:txXfrm>
        <a:off x="8434099" y="1331015"/>
        <a:ext cx="1916036" cy="1609470"/>
      </dsp:txXfrm>
    </dsp:sp>
    <dsp:sp modelId="{3E1F114E-B63A-4535-B175-7E4ADB3C0024}">
      <dsp:nvSpPr>
        <dsp:cNvPr id="0" name=""/>
        <dsp:cNvSpPr/>
      </dsp:nvSpPr>
      <dsp:spPr>
        <a:xfrm>
          <a:off x="8989750" y="579929"/>
          <a:ext cx="804735" cy="80473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2740" tIns="12700" rIns="62740" bIns="1270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5</a:t>
          </a:r>
        </a:p>
      </dsp:txBody>
      <dsp:txXfrm>
        <a:off x="9107601" y="697780"/>
        <a:ext cx="569033" cy="569033"/>
      </dsp:txXfrm>
    </dsp:sp>
    <dsp:sp modelId="{3216F5F2-FF94-4A30-A8E1-15E14C3A9A0E}">
      <dsp:nvSpPr>
        <dsp:cNvPr id="0" name=""/>
        <dsp:cNvSpPr/>
      </dsp:nvSpPr>
      <dsp:spPr>
        <a:xfrm>
          <a:off x="8434099" y="2994063"/>
          <a:ext cx="191603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9888C3-5EE0-4988-AE13-DB82AF6CAECD}" type="datetimeFigureOut">
              <a:rPr lang="en-GB" smtClean="0"/>
              <a:t>14/11/2021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24E166-F611-435B-83CE-2A38F7EE93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379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86BAB-77ED-4685-8B10-94EF9488E4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2288C9-5078-4EA3-A920-97952EAEC7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E97B5-E632-4F38-8A70-B2330137C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BD4BD4-1BCE-4CAF-BBBF-6D2E51345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76B9C-36EB-4913-8949-25114965F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5862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3A116-95DE-49C1-9C9A-A643582F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189EE-070C-446E-9611-BBE0C8B2AB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36B51-1438-4DB0-9F59-8F1769C93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478C4B-5F27-4E41-8FEE-2B6BB3C96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B5E46-A754-4FD9-8953-C5FFF4BC5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299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33FFC-0165-4014-BC99-37919D9D8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ED1DC-93E3-415F-8DC1-E5B2CDCA05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05E38-2895-41CF-A9A7-8BE81BED1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21546-FD7B-4314-B332-1677D4EAE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A8FDC8-AA5D-48F2-B96D-72C23295B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41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26C75-A6D2-47E1-8971-311304048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B1C97-B2FC-4C29-B008-225762B906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345644-649F-4C61-9D8B-CF9A0667E8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DF43B-B882-4027-A60C-8FD588C90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624C2A-F815-4613-B421-C99AC5602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82EA04-8565-46A2-B717-9AF5EEEFC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21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DF581-D3AB-44AE-9717-280FF5ED3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8B989-D789-4F94-B76E-E925C3E8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106B45-8E75-4969-8AEB-93AB46DD94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52CA55A-810A-46C5-B803-691AB1A658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05419F-6B8F-41DC-B206-C72D9220D9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515F17-8931-4CB5-9B2D-1C10951DC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2538A3-0D51-4D9C-A640-1C0CD10BB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D412077-6ED2-4EE3-91BD-68DD5541B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905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4A1DC-FE88-456A-AA91-A372C83AA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AFD32C-78C5-49F3-B5F2-285673F228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0C0DD3-8138-4292-A94F-4F76D2E845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01EB8C-90A7-4D59-9808-C464BFC3F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03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78456A-4C1E-4BDD-A472-DDF1424C51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41C108-38E2-4598-B9C6-C0D5FC8B1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3E905C-147D-4CB7-8833-D8C978EF6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7277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6935A-535A-4444-A37B-29043A707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F4253-00ED-4906-AD76-519EACFC86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2002FA-7E9E-4133-9616-B7F5442CF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E8C1E-1B2D-4DB6-9F1D-5AFEA628D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4C7C10-4A04-4A62-B7F7-8C3DB3FCA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ED35A1-59FE-4C03-885B-45902698C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721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1C59D-F410-48D2-A607-020D6E320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762F5C-89CF-4183-8048-7D3B94EC1B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C4D0A9-6171-4B33-98FD-8001949205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C4AB8-50DE-43A0-966F-9163FC2D8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D85303-95E4-41F4-A441-8231AF89C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228488-110E-4979-B44F-034F00F4D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822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35FAA-9F62-4C8F-B96B-1E4583641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C6828C-0A20-4DFB-BB8E-A96897D9F2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8252C-B321-4608-8041-D3D5DFFAF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15611-8536-43F6-BB93-1C5DB70C4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2F603-58CC-4844-AB1B-A1D0EC94B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6671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080CB3-C43F-4425-ACD6-7E4365320B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C29CF4-452D-4143-A781-902A4B6D5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CBCFD-56C8-47D3-8FC6-5E111FB0E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14B7E-2B5C-4D9E-8934-CBFE9485B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55ED7-FE3C-4166-BB3C-CD582EB0B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48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0B70A5-4098-418F-A652-26B5B0493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22DB9-7694-4D38-AE5D-77209D0882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36BA0-9EAF-4094-89FE-23DD9FC6EC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11/14/2021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0249E-C4C9-4E5C-B5C1-FE92420D68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0C274-7B30-4AC3-A8CB-A0621A0DF2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6581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8" r:id="rId1"/>
    <p:sldLayoutId id="2147483849" r:id="rId2"/>
    <p:sldLayoutId id="2147483850" r:id="rId3"/>
    <p:sldLayoutId id="2147483851" r:id="rId4"/>
    <p:sldLayoutId id="2147483852" r:id="rId5"/>
    <p:sldLayoutId id="2147483853" r:id="rId6"/>
    <p:sldLayoutId id="2147483854" r:id="rId7"/>
    <p:sldLayoutId id="2147483855" r:id="rId8"/>
    <p:sldLayoutId id="2147483856" r:id="rId9"/>
    <p:sldLayoutId id="2147483857" r:id="rId10"/>
    <p:sldLayoutId id="214748385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8302D27-E329-4EBC-9FBE-DEDBC407256E}"/>
              </a:ext>
            </a:extLst>
          </p:cNvPr>
          <p:cNvSpPr txBox="1"/>
          <p:nvPr/>
        </p:nvSpPr>
        <p:spPr>
          <a:xfrm>
            <a:off x="535020" y="685800"/>
            <a:ext cx="2886633" cy="5105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n w="3175" cmpd="sng">
                  <a:noFill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86771AB-75F7-4ED2-83A2-EEF5232905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8867030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393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21E9ED2-47C3-4CAA-8D07-1AA2DC6C3A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918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327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29F11D4-4EF5-4F07-9126-8D46C0CA0AB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566" r="1" b="4614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693082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35D803C-9DD5-4931-A7E9-4ADE6BACB96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918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97850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EF5997-C13A-4C9F-BB98-157144B887E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918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383185862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33BD3A-4A2F-4B49-AEB8-D839E9A3FF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918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1991770847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8C1127A-D09F-4698-ADB6-9B6DA4E437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179" r="1" b="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  <p:extLst>
      <p:ext uri="{BB962C8B-B14F-4D97-AF65-F5344CB8AC3E}">
        <p14:creationId xmlns:p14="http://schemas.microsoft.com/office/powerpoint/2010/main" val="28590832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650FCA6-5AA3-4BD8-BA97-D9AF0558D8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3740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FAB532A-BAE4-4366-B37A-28F14B0D39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120" y="182879"/>
            <a:ext cx="11361138" cy="6390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5796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681AA38-566A-4C30-B7F8-8B71EFDCEC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040" y="147320"/>
            <a:ext cx="11805920" cy="6563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129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B2E660B-F2E0-4F63-9C04-74FAD28F4C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4333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86934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661C99E-18DB-47B8-A10D-059479EA71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8849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F29694-EB50-4CF8-97B5-A245604B63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50571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751E5E6-7559-42A4-AA1E-050A24E743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DC37231-710F-4F70-8F77-1665EFF75E67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30B22F-9686-4EF0-911B-83E75D132ED5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39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B7619D3-C4CA-4129-9DA3-BC413D14AD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3B09440-AF28-4FB8-AE70-C76CDE13F74D}"/>
              </a:ext>
            </a:extLst>
          </p:cNvPr>
          <p:cNvSpPr txBox="1"/>
          <p:nvPr/>
        </p:nvSpPr>
        <p:spPr>
          <a:xfrm>
            <a:off x="3048000" y="324433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43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35B71A5-455D-49B4-AFFB-D4C185C502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5134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115A854-17EE-4C62-849C-60EB34EE94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208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F317927-8B16-4925-B5ED-A04A7DEC5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9392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9F0C9EC-27B3-497C-A1A7-3668A0C543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3990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889C51-07D2-406E-BEEE-0390EFB7F4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24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68290D4-F83D-4AFC-B1FB-DBF21D58EE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6864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39B0329-0018-4131-BFDD-0CC8F5D5A8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4114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6" descr="Graph on document with pen">
            <a:extLst>
              <a:ext uri="{FF2B5EF4-FFF2-40B4-BE49-F238E27FC236}">
                <a16:creationId xmlns:a16="http://schemas.microsoft.com/office/drawing/2014/main" id="{D1D475A8-5C66-44C7-8D48-9F996EB4DE3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073" r="17350" b="-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2E36D0-5BBF-411A-A4AF-505CF9C68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/>
              <a:t>Statistics, surveillance and comparisons of covid-19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158B3F-55C6-42D7-99DF-ADAF66971233}"/>
              </a:ext>
            </a:extLst>
          </p:cNvPr>
          <p:cNvSpPr txBox="1"/>
          <p:nvPr/>
        </p:nvSpPr>
        <p:spPr>
          <a:xfrm>
            <a:off x="643468" y="2666999"/>
            <a:ext cx="5260680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000"/>
              <a:t>Kiara Owen</a:t>
            </a:r>
          </a:p>
        </p:txBody>
      </p:sp>
    </p:spTree>
    <p:extLst>
      <p:ext uri="{BB962C8B-B14F-4D97-AF65-F5344CB8AC3E}">
        <p14:creationId xmlns:p14="http://schemas.microsoft.com/office/powerpoint/2010/main" val="186052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00A39EF0-42B8-4238-992E-3499B19B66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943" y="643467"/>
            <a:ext cx="990411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28145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F39FDED-7327-4C13-9E3D-2ED9527A62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3" y="643467"/>
            <a:ext cx="990411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41061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96DBC5E-95E0-4F29-91ED-81809651E4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943" y="643467"/>
            <a:ext cx="990411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8094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8E9E40-370C-4B81-B45B-30158AE7C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941" y="643467"/>
            <a:ext cx="990411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9405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9382230-587E-483D-9B4D-891B174D84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6801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F95D8E7-7473-465C-A9E1-BDFC3DDD59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943" y="643467"/>
            <a:ext cx="990411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7517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DEF2431-E591-416C-A8CA-0F6C811CD9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31134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CE2DB9F-EAB3-49C2-9661-3002CB76D4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291" r="28476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6E6F911-1271-4F42-8362-1D1C767C9B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27165325"/>
              </p:ext>
            </p:extLst>
          </p:nvPr>
        </p:nvGraphicFramePr>
        <p:xfrm>
          <a:off x="762000" y="2279018"/>
          <a:ext cx="5314543" cy="337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29722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A0140-89AB-4144-90F3-31839C57AB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1" y="803325"/>
            <a:ext cx="5314536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Health Promotion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848CE4-E585-4A08-809F-BD51931D71C9}"/>
              </a:ext>
            </a:extLst>
          </p:cNvPr>
          <p:cNvSpPr txBox="1"/>
          <p:nvPr/>
        </p:nvSpPr>
        <p:spPr>
          <a:xfrm>
            <a:off x="762000" y="2279018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700"/>
              <a:t>The WHO (2009) defines health promotion as the actions taken by individuals to enhance their well-being and to take control of improving their health.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700"/>
              <a:t>The emphasis on the importance of accountability of the individual is vital.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700"/>
              <a:t>Combinations of approaches/restrictions brought into force to aid the achievement of health and prevention of disease.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700"/>
              <a:t>Changes or limitations to behaviour and/or lifestyles enforced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700"/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1700"/>
              <a:t>(World Heath Organisation, 2009)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7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9" name="Freeform: Shape 1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54B7D4E-81A2-4D59-82D6-C6B52CDEA3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984" r="14488" b="-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11235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EE6E3-D779-48DA-B317-9E9B54242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Health Promotion Behaviour Changes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7FCD5DE-8B02-412A-A072-F4E0588E2F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8154306"/>
              </p:ext>
            </p:extLst>
          </p:nvPr>
        </p:nvGraphicFramePr>
        <p:xfrm>
          <a:off x="914400" y="2417233"/>
          <a:ext cx="10353675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57998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5A447-BF53-4339-A6C0-A1E016797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Behavioural Changes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F71AE1-4CC8-444B-9479-49F50DAE50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3360"/>
            <a:ext cx="12192000" cy="44118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F8C962-BF62-49EC-AFAA-75197A5FFE55}"/>
              </a:ext>
            </a:extLst>
          </p:cNvPr>
          <p:cNvSpPr txBox="1"/>
          <p:nvPr/>
        </p:nvSpPr>
        <p:spPr>
          <a:xfrm>
            <a:off x="3789681" y="5895188"/>
            <a:ext cx="35064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Government  (2021)</a:t>
            </a:r>
          </a:p>
        </p:txBody>
      </p:sp>
    </p:spTree>
    <p:extLst>
      <p:ext uri="{BB962C8B-B14F-4D97-AF65-F5344CB8AC3E}">
        <p14:creationId xmlns:p14="http://schemas.microsoft.com/office/powerpoint/2010/main" val="24450906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5E557-A394-4F08-81D8-D29AEBDF6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445494"/>
            <a:ext cx="3616856" cy="43765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Impacts of health promotion strategies</a:t>
            </a:r>
          </a:p>
        </p:txBody>
      </p:sp>
      <p:sp>
        <p:nvSpPr>
          <p:cNvPr id="7" name="Freeform: Shape 7">
            <a:extLst>
              <a:ext uri="{FF2B5EF4-FFF2-40B4-BE49-F238E27FC236}">
                <a16:creationId xmlns:a16="http://schemas.microsoft.com/office/drawing/2014/main" id="{DFF2AC85-FAA0-4844-813F-83C04D738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636" y="0"/>
            <a:ext cx="7281316" cy="6858000"/>
          </a:xfrm>
          <a:custGeom>
            <a:avLst/>
            <a:gdLst>
              <a:gd name="connsiteX0" fmla="*/ 361354 w 7281316"/>
              <a:gd name="connsiteY0" fmla="*/ 0 h 6858000"/>
              <a:gd name="connsiteX1" fmla="*/ 7281316 w 7281316"/>
              <a:gd name="connsiteY1" fmla="*/ 0 h 6858000"/>
              <a:gd name="connsiteX2" fmla="*/ 7281316 w 7281316"/>
              <a:gd name="connsiteY2" fmla="*/ 6858000 h 6858000"/>
              <a:gd name="connsiteX3" fmla="*/ 696735 w 7281316"/>
              <a:gd name="connsiteY3" fmla="*/ 6858000 h 6858000"/>
              <a:gd name="connsiteX4" fmla="*/ 690849 w 7281316"/>
              <a:gd name="connsiteY4" fmla="*/ 6842426 h 6858000"/>
              <a:gd name="connsiteX5" fmla="*/ 335637 w 7281316"/>
              <a:gd name="connsiteY5" fmla="*/ 947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1316" h="6858000">
                <a:moveTo>
                  <a:pt x="361354" y="0"/>
                </a:moveTo>
                <a:lnTo>
                  <a:pt x="7281316" y="0"/>
                </a:lnTo>
                <a:lnTo>
                  <a:pt x="7281316" y="6858000"/>
                </a:lnTo>
                <a:lnTo>
                  <a:pt x="696735" y="6858000"/>
                </a:lnTo>
                <a:lnTo>
                  <a:pt x="690849" y="6842426"/>
                </a:lnTo>
                <a:cubicBezTo>
                  <a:pt x="-65870" y="4704140"/>
                  <a:pt x="-226206" y="2374054"/>
                  <a:pt x="335637" y="9472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9">
            <a:extLst>
              <a:ext uri="{FF2B5EF4-FFF2-40B4-BE49-F238E27FC236}">
                <a16:creationId xmlns:a16="http://schemas.microsoft.com/office/drawing/2014/main" id="{89CC0F1E-BAA2-47B1-8F83-7ECB9FD9E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9558" y="0"/>
            <a:ext cx="6999394" cy="6858000"/>
          </a:xfrm>
          <a:custGeom>
            <a:avLst/>
            <a:gdLst>
              <a:gd name="connsiteX0" fmla="*/ 6999394 w 6999394"/>
              <a:gd name="connsiteY0" fmla="*/ 0 h 6858000"/>
              <a:gd name="connsiteX1" fmla="*/ 6999394 w 6999394"/>
              <a:gd name="connsiteY1" fmla="*/ 6858000 h 6858000"/>
              <a:gd name="connsiteX2" fmla="*/ 717029 w 6999394"/>
              <a:gd name="connsiteY2" fmla="*/ 6858000 h 6858000"/>
              <a:gd name="connsiteX3" fmla="*/ 623642 w 6999394"/>
              <a:gd name="connsiteY3" fmla="*/ 6599363 h 6858000"/>
              <a:gd name="connsiteX4" fmla="*/ 319533 w 6999394"/>
              <a:gd name="connsiteY4" fmla="*/ 193787 h 6858000"/>
              <a:gd name="connsiteX5" fmla="*/ 371685 w 6999394"/>
              <a:gd name="connsiteY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99394" h="6858000">
                <a:moveTo>
                  <a:pt x="6999394" y="0"/>
                </a:moveTo>
                <a:lnTo>
                  <a:pt x="6999394" y="6858000"/>
                </a:lnTo>
                <a:lnTo>
                  <a:pt x="717029" y="6858000"/>
                </a:lnTo>
                <a:lnTo>
                  <a:pt x="623642" y="6599363"/>
                </a:lnTo>
                <a:cubicBezTo>
                  <a:pt x="-67685" y="4563346"/>
                  <a:pt x="-206622" y="2355719"/>
                  <a:pt x="319533" y="193787"/>
                </a:cubicBezTo>
                <a:lnTo>
                  <a:pt x="371685" y="1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0B09B7-5896-4A33-BE75-3CF67B478348}"/>
              </a:ext>
            </a:extLst>
          </p:cNvPr>
          <p:cNvSpPr txBox="1"/>
          <p:nvPr/>
        </p:nvSpPr>
        <p:spPr>
          <a:xfrm>
            <a:off x="6096000" y="1399032"/>
            <a:ext cx="5501834" cy="44714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Effects on people with chronic conditions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Health checks cancelled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Delays in treatments/surgeries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Lockdowns resulting in businesses closing leading to unemployment and financial stresses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Domestic abuse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Neglect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School closures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Effects on mental health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sz="2200">
              <a:solidFill>
                <a:schemeClr val="bg1"/>
              </a:solidFill>
              <a:effectLst>
                <a:outerShdw blurRad="50800" dist="38100" dir="2700000" algn="tl" rotWithShape="0">
                  <a:srgbClr val="000000">
                    <a:alpha val="48000"/>
                  </a:srgbClr>
                </a:outerShdw>
              </a:effectLst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sz="2200">
                <a:solidFill>
                  <a:schemeClr val="bg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</a:rPr>
              <a:t>(The Health Foundation, 2020)</a:t>
            </a:r>
          </a:p>
        </p:txBody>
      </p:sp>
    </p:spTree>
    <p:extLst>
      <p:ext uri="{BB962C8B-B14F-4D97-AF65-F5344CB8AC3E}">
        <p14:creationId xmlns:p14="http://schemas.microsoft.com/office/powerpoint/2010/main" val="2048348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E821E-2DDD-47FC-9195-FC2AFEA76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3207" y="-1332230"/>
            <a:ext cx="4223794" cy="621919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000" dirty="0"/>
              <a:t>Covid-19 vaccination strategy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F4D1FF-7255-40BC-9F59-339B73A2553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977"/>
          <a:stretch/>
        </p:blipFill>
        <p:spPr>
          <a:xfrm>
            <a:off x="1137490" y="1114868"/>
            <a:ext cx="5926045" cy="462826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1B3A7C2-51C7-491D-AE5C-8CD711471A1D}"/>
              </a:ext>
            </a:extLst>
          </p:cNvPr>
          <p:cNvSpPr txBox="1"/>
          <p:nvPr/>
        </p:nvSpPr>
        <p:spPr>
          <a:xfrm>
            <a:off x="7703207" y="5928360"/>
            <a:ext cx="3286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of Health and social care (2021)</a:t>
            </a:r>
          </a:p>
        </p:txBody>
      </p:sp>
    </p:spTree>
    <p:extLst>
      <p:ext uri="{BB962C8B-B14F-4D97-AF65-F5344CB8AC3E}">
        <p14:creationId xmlns:p14="http://schemas.microsoft.com/office/powerpoint/2010/main" val="21944850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8" name="Freeform: Shape 17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9" name="Freeform: Shape 15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EBC13B5E-EDF1-48E3-B283-9490E1541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120676"/>
            <a:ext cx="7021513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9AF76A-260E-4F14-9742-044C178F5EA3}"/>
              </a:ext>
            </a:extLst>
          </p:cNvPr>
          <p:cNvSpPr txBox="1"/>
          <p:nvPr/>
        </p:nvSpPr>
        <p:spPr>
          <a:xfrm>
            <a:off x="4724400" y="545306"/>
            <a:ext cx="63269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591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C432F-689A-462E-B987-6810DD4F5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6076"/>
            <a:ext cx="3400425" cy="673100"/>
          </a:xfrm>
        </p:spPr>
        <p:txBody>
          <a:bodyPr>
            <a:normAutofit fontScale="90000"/>
          </a:bodyPr>
          <a:lstStyle/>
          <a:p>
            <a:r>
              <a:rPr lang="en-GB" u="sng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17250D-BCD7-429D-9735-7499166D0A41}"/>
              </a:ext>
            </a:extLst>
          </p:cNvPr>
          <p:cNvSpPr txBox="1"/>
          <p:nvPr/>
        </p:nvSpPr>
        <p:spPr>
          <a:xfrm>
            <a:off x="514350" y="1305342"/>
            <a:ext cx="1087755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AgeUK</a:t>
            </a:r>
            <a:r>
              <a:rPr lang="en-GB" dirty="0"/>
              <a:t> (2021) </a:t>
            </a:r>
            <a:r>
              <a:rPr lang="en-GB" i="1" dirty="0"/>
              <a:t>Information About Coronavirus (COVID-19</a:t>
            </a:r>
            <a:r>
              <a:rPr lang="en-GB" dirty="0"/>
              <a:t>). Available at: https://www.ageuk.org.uk/information-advice/coronavirus/coronavirus-guidance/coronavirus/ (Accessed 02 November 2021).</a:t>
            </a:r>
          </a:p>
          <a:p>
            <a:endParaRPr lang="en-GB" dirty="0"/>
          </a:p>
          <a:p>
            <a:r>
              <a:rPr lang="en-GB" dirty="0" err="1"/>
              <a:t>Bbc</a:t>
            </a:r>
            <a:r>
              <a:rPr lang="en-GB" dirty="0"/>
              <a:t> (2020) </a:t>
            </a:r>
            <a:r>
              <a:rPr lang="en-GB" i="1" dirty="0"/>
              <a:t>Coronavirus: First case in Wales confirmed</a:t>
            </a:r>
            <a:r>
              <a:rPr lang="en-GB" dirty="0"/>
              <a:t>. Available at: https://www.bbc.co.uk/news/uk-wales-51450517. (Accessed 3 November 2021).</a:t>
            </a:r>
          </a:p>
          <a:p>
            <a:endParaRPr lang="en-GB" dirty="0"/>
          </a:p>
          <a:p>
            <a:r>
              <a:rPr lang="en-GB" dirty="0" err="1"/>
              <a:t>Cavuhb.nhs.wales</a:t>
            </a:r>
            <a:r>
              <a:rPr lang="en-GB" dirty="0"/>
              <a:t>. 2021. </a:t>
            </a:r>
            <a:r>
              <a:rPr lang="en-GB" i="1" dirty="0"/>
              <a:t>Health Surveillance - Cardiff and Vale University Health Board</a:t>
            </a:r>
            <a:r>
              <a:rPr lang="en-GB" dirty="0"/>
              <a:t>. [online] Available at: https://cavuhb.nhs.wales/staff-information/your-health-and-wellbeing/occupational-health-service/health-surveillance/ (Accessed 9 November 2021).</a:t>
            </a:r>
          </a:p>
          <a:p>
            <a:endParaRPr lang="en-GB" dirty="0"/>
          </a:p>
          <a:p>
            <a:r>
              <a:rPr lang="en-GB" dirty="0"/>
              <a:t>Centres for Disease Control and Prevention (2012) </a:t>
            </a:r>
            <a:r>
              <a:rPr lang="en-GB" i="1" dirty="0"/>
              <a:t>Purpose and characteristics of Public Health Surveillance</a:t>
            </a:r>
            <a:r>
              <a:rPr lang="en-GB" dirty="0"/>
              <a:t>. Available at: https://www.cdc.gov/csels/dsepd/ss1978/lesson5/section2.html (Accessed: 08 October 2021)</a:t>
            </a:r>
          </a:p>
          <a:p>
            <a:endParaRPr lang="en-GB" dirty="0"/>
          </a:p>
          <a:p>
            <a:r>
              <a:rPr lang="en-GB" dirty="0"/>
              <a:t>Coronavirus.data.gov.uk. 2021. UK Summary | </a:t>
            </a:r>
            <a:r>
              <a:rPr lang="en-GB" i="1" dirty="0"/>
              <a:t>Coronavirus (COVID-19) in the UK</a:t>
            </a:r>
            <a:r>
              <a:rPr lang="en-GB" dirty="0"/>
              <a:t>. [online] Available at: https://coronavirus.data.gov.uk/ [Accessed 9 November 2021].</a:t>
            </a:r>
          </a:p>
          <a:p>
            <a:endParaRPr lang="en-GB" dirty="0"/>
          </a:p>
          <a:p>
            <a:r>
              <a:rPr lang="en-GB" dirty="0"/>
              <a:t>Department of Health and Social Care (2021) </a:t>
            </a:r>
            <a:r>
              <a:rPr lang="en-GB" i="1" dirty="0"/>
              <a:t>UK Covid-19 vaccines delivery plan</a:t>
            </a:r>
            <a:r>
              <a:rPr lang="en-GB" dirty="0"/>
              <a:t>. Available at: https://www.gov.uk/government/publications/uk-covid-19-vaccines-delivery-plan/uk-covid-19-vaccines-delivery-plan (Accessed 03 November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05470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CF20D7-BAB2-4C4B-B255-2198ECAD14ED}"/>
              </a:ext>
            </a:extLst>
          </p:cNvPr>
          <p:cNvSpPr txBox="1"/>
          <p:nvPr/>
        </p:nvSpPr>
        <p:spPr>
          <a:xfrm>
            <a:off x="638175" y="197346"/>
            <a:ext cx="11039475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Fauci, A.S, Lane, C.H and Redfield, R.R. (2020) ‘Navigating the uncharted’ </a:t>
            </a:r>
            <a:r>
              <a:rPr lang="en-GB" i="1" dirty="0"/>
              <a:t>, The New England Journal of Medicine</a:t>
            </a:r>
            <a:r>
              <a:rPr lang="en-GB" dirty="0"/>
              <a:t>. Available at: doi:10.1056/NEjMe2002387. (Accessed: 12 November 2021). </a:t>
            </a:r>
          </a:p>
          <a:p>
            <a:endParaRPr lang="en-GB" dirty="0"/>
          </a:p>
          <a:p>
            <a:r>
              <a:rPr lang="en-GB" dirty="0"/>
              <a:t>Groseclose, S.L. and </a:t>
            </a:r>
            <a:r>
              <a:rPr lang="en-GB" dirty="0" err="1"/>
              <a:t>Buckeridge</a:t>
            </a:r>
            <a:r>
              <a:rPr lang="en-GB" dirty="0"/>
              <a:t>, D.L. (2017) 'Public Health surveillance systems: recent advances in their use and evaluation', </a:t>
            </a:r>
            <a:r>
              <a:rPr lang="en-GB" i="1" dirty="0"/>
              <a:t>Annual Review of Public Health</a:t>
            </a:r>
            <a:r>
              <a:rPr lang="en-GB" dirty="0"/>
              <a:t>, 38, pp. 57-79. Available at: doi.org/10.1146/annurev-publhealth-031816-044348 (Accessed: 03 November 2021).</a:t>
            </a:r>
          </a:p>
          <a:p>
            <a:endParaRPr lang="en-GB" dirty="0"/>
          </a:p>
          <a:p>
            <a:r>
              <a:rPr lang="en-GB" dirty="0"/>
              <a:t>Henry Ford Health System Staff. (2020). </a:t>
            </a:r>
            <a:r>
              <a:rPr lang="en-GB" i="1" dirty="0"/>
              <a:t>Covid-19: A Glossary Of Key Terms</a:t>
            </a:r>
            <a:r>
              <a:rPr lang="en-GB" dirty="0"/>
              <a:t>. Available at: https://www.henryford.com/blog/2020/04/covid19-key-terms-to-know (Accessed: 10 November 2021).</a:t>
            </a:r>
          </a:p>
          <a:p>
            <a:endParaRPr lang="en-GB" dirty="0"/>
          </a:p>
          <a:p>
            <a:r>
              <a:rPr lang="en-GB" dirty="0"/>
              <a:t>Hung, L. and Lin, M., ‘Consistent and credible messages are needed for promoting compliance with COVID-19 public health measures’, </a:t>
            </a:r>
            <a:r>
              <a:rPr lang="en-GB" i="1" dirty="0" err="1"/>
              <a:t>Bmj</a:t>
            </a:r>
            <a:r>
              <a:rPr lang="en-GB" i="1" dirty="0"/>
              <a:t> Journals</a:t>
            </a:r>
            <a:r>
              <a:rPr lang="en-GB" dirty="0"/>
              <a:t>. Available at: </a:t>
            </a:r>
            <a:r>
              <a:rPr lang="en-GB" dirty="0" err="1"/>
              <a:t>doi</a:t>
            </a:r>
            <a:r>
              <a:rPr lang="en-GB" dirty="0"/>
              <a:t>: 10.1136/ebnurs-2020-103358 (Accessed 11 November 2021).</a:t>
            </a:r>
          </a:p>
          <a:p>
            <a:endParaRPr lang="en-GB" dirty="0"/>
          </a:p>
          <a:p>
            <a:r>
              <a:rPr lang="en-GB" dirty="0"/>
              <a:t>Makenzie, D. (2020) Stopping The Next Pandemic. The Bridge Street Press.</a:t>
            </a:r>
          </a:p>
          <a:p>
            <a:endParaRPr lang="en-GB" dirty="0"/>
          </a:p>
          <a:p>
            <a:r>
              <a:rPr lang="en-GB" dirty="0"/>
              <a:t>NHS inform. (2021). </a:t>
            </a:r>
            <a:r>
              <a:rPr lang="en-GB" i="1" dirty="0"/>
              <a:t>Coronavirus (COVID-19): general advice</a:t>
            </a:r>
            <a:r>
              <a:rPr lang="en-GB" dirty="0"/>
              <a:t>. Available: https://www.nhsinform.scot/illnesses-and-conditions/infections-and-poisoning/coronavirus-covid-19/coronavirus-covid-19-general-advice (Accessed: 02 November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8070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F788AC0-B0DB-411E-AB29-E274BC00E016}"/>
              </a:ext>
            </a:extLst>
          </p:cNvPr>
          <p:cNvSpPr txBox="1"/>
          <p:nvPr/>
        </p:nvSpPr>
        <p:spPr>
          <a:xfrm>
            <a:off x="666749" y="58847"/>
            <a:ext cx="10887075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NHS. (2021). </a:t>
            </a:r>
            <a:r>
              <a:rPr lang="en-GB" i="1" dirty="0"/>
              <a:t>Main symptoms of coronavirus (COVID-19</a:t>
            </a:r>
            <a:r>
              <a:rPr lang="en-GB" dirty="0"/>
              <a:t>). Available: https://www.nhs.uk/conditions/coronavirus-covid-19/symptoms/main-symptoms/. (Accessed: 13 November 2021).</a:t>
            </a:r>
          </a:p>
          <a:p>
            <a:endParaRPr lang="en-GB" dirty="0"/>
          </a:p>
          <a:p>
            <a:r>
              <a:rPr lang="en-GB" dirty="0"/>
              <a:t>Olivia Appleton . (2021). </a:t>
            </a:r>
            <a:r>
              <a:rPr lang="en-GB" i="1" dirty="0"/>
              <a:t>What does ‘Hands. Face. Space.’ Mean?</a:t>
            </a:r>
            <a:r>
              <a:rPr lang="en-GB" dirty="0"/>
              <a:t>. Available: https://www.chemist-4-u.com/guides/pharmaceutical-advice/what-does-hands-face-space-mean. (Last accessed 13th </a:t>
            </a:r>
            <a:r>
              <a:rPr lang="en-GB" dirty="0" err="1"/>
              <a:t>november</a:t>
            </a:r>
            <a:r>
              <a:rPr lang="en-GB" dirty="0"/>
              <a:t> 2021).</a:t>
            </a:r>
          </a:p>
          <a:p>
            <a:r>
              <a:rPr lang="en-GB" dirty="0"/>
              <a:t>Public Health </a:t>
            </a:r>
            <a:r>
              <a:rPr lang="en-GB" dirty="0" err="1"/>
              <a:t>wales</a:t>
            </a:r>
            <a:r>
              <a:rPr lang="en-GB" dirty="0"/>
              <a:t> (2021) About Public Health Wales. Available at: https://phw.nhs.wales/about-us/ (Accessed: 25 October 2021).</a:t>
            </a:r>
          </a:p>
          <a:p>
            <a:endParaRPr lang="en-GB" dirty="0"/>
          </a:p>
          <a:p>
            <a:r>
              <a:rPr lang="en-GB" dirty="0"/>
              <a:t>Public Health </a:t>
            </a:r>
            <a:r>
              <a:rPr lang="en-GB" dirty="0" err="1"/>
              <a:t>wales</a:t>
            </a:r>
            <a:r>
              <a:rPr lang="en-GB" dirty="0"/>
              <a:t> (2021</a:t>
            </a:r>
            <a:r>
              <a:rPr lang="en-GB" i="1" dirty="0"/>
              <a:t>) About Public Health Wales</a:t>
            </a:r>
            <a:r>
              <a:rPr lang="en-GB" dirty="0"/>
              <a:t>. Available at: https://phw.nhs.wales/about-us/ (Accessed: 25 October 2021).</a:t>
            </a:r>
          </a:p>
          <a:p>
            <a:endParaRPr lang="en-GB" dirty="0"/>
          </a:p>
          <a:p>
            <a:r>
              <a:rPr lang="en-GB" dirty="0"/>
              <a:t>Sellafield Ltd. (2020). </a:t>
            </a:r>
            <a:r>
              <a:rPr lang="en-GB" i="1" dirty="0"/>
              <a:t>Our Response To Coronavirus</a:t>
            </a:r>
            <a:r>
              <a:rPr lang="en-GB" dirty="0"/>
              <a:t>. Available: https://www.gov.uk/government/news/our-response-to-coronavirus (Accessed 10 November 2021).</a:t>
            </a:r>
          </a:p>
          <a:p>
            <a:endParaRPr lang="en-GB" dirty="0"/>
          </a:p>
          <a:p>
            <a:r>
              <a:rPr lang="en-GB" dirty="0" err="1"/>
              <a:t>Soucie</a:t>
            </a:r>
            <a:r>
              <a:rPr lang="en-GB" dirty="0"/>
              <a:t>, J.M (2012) 'Public Health Surveillance and Data collection: General principles and impact on haemophilia care', </a:t>
            </a:r>
            <a:r>
              <a:rPr lang="en-GB" i="1" dirty="0" err="1"/>
              <a:t>Hematology</a:t>
            </a:r>
            <a:r>
              <a:rPr lang="en-GB" dirty="0"/>
              <a:t>, 17(1), pp.144-146. Available at: doi.org/10.1179/102453312X13336169156537 (Accessed: 02 November 2021)</a:t>
            </a:r>
          </a:p>
          <a:p>
            <a:endParaRPr lang="en-GB" dirty="0"/>
          </a:p>
          <a:p>
            <a:r>
              <a:rPr lang="en-GB" dirty="0" err="1"/>
              <a:t>Thorlby</a:t>
            </a:r>
            <a:r>
              <a:rPr lang="en-GB" dirty="0"/>
              <a:t>, R., </a:t>
            </a:r>
            <a:r>
              <a:rPr lang="en-GB" dirty="0" err="1"/>
              <a:t>Tinson</a:t>
            </a:r>
            <a:r>
              <a:rPr lang="en-GB" dirty="0"/>
              <a:t>, A. and </a:t>
            </a:r>
            <a:r>
              <a:rPr lang="en-GB" dirty="0" err="1"/>
              <a:t>Kraindler</a:t>
            </a:r>
            <a:r>
              <a:rPr lang="en-GB" dirty="0"/>
              <a:t>, J. (2020) ‘Covid-19: Five </a:t>
            </a:r>
            <a:r>
              <a:rPr lang="en-GB" dirty="0" err="1"/>
              <a:t>dementions</a:t>
            </a:r>
            <a:r>
              <a:rPr lang="en-GB" dirty="0"/>
              <a:t> of impact’, </a:t>
            </a:r>
            <a:r>
              <a:rPr lang="en-GB" i="1" dirty="0"/>
              <a:t>The Health Foundation</a:t>
            </a:r>
            <a:r>
              <a:rPr lang="en-GB" dirty="0"/>
              <a:t>, 29 April. Available at: https://www.health.org.uk/news-and-comment/blogs/covid-19-five-dimensions-of-impact (Accessed: 13 November 2021).</a:t>
            </a:r>
          </a:p>
        </p:txBody>
      </p:sp>
    </p:spTree>
    <p:extLst>
      <p:ext uri="{BB962C8B-B14F-4D97-AF65-F5344CB8AC3E}">
        <p14:creationId xmlns:p14="http://schemas.microsoft.com/office/powerpoint/2010/main" val="83749959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D64033A-362E-4FD0-9CF8-C40163891DC8}"/>
              </a:ext>
            </a:extLst>
          </p:cNvPr>
          <p:cNvSpPr txBox="1"/>
          <p:nvPr/>
        </p:nvSpPr>
        <p:spPr>
          <a:xfrm>
            <a:off x="438150" y="1166843"/>
            <a:ext cx="110109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Tomlin, C.M. (2021). </a:t>
            </a:r>
            <a:r>
              <a:rPr lang="en-GB" i="1" dirty="0"/>
              <a:t>Facts about coronavirus</a:t>
            </a:r>
            <a:r>
              <a:rPr lang="en-GB" dirty="0"/>
              <a:t>. Available at: https://kids.nationalgeographic.com/science/article/facts-about-coronavirus. (Accessed 11 November 2021).</a:t>
            </a:r>
          </a:p>
          <a:p>
            <a:endParaRPr lang="en-GB" dirty="0"/>
          </a:p>
          <a:p>
            <a:r>
              <a:rPr lang="en-GB" dirty="0"/>
              <a:t>UK Health Security Agency. (2020). </a:t>
            </a:r>
            <a:r>
              <a:rPr lang="en-GB" i="1" dirty="0"/>
              <a:t>COVID19: Background Information</a:t>
            </a:r>
            <a:r>
              <a:rPr lang="en-GB" dirty="0"/>
              <a:t>. Available: https://www.gov.uk/government/publications/wuhan-novel-coronavirus-background-information#:~:text=On%2031%20December%202019%2C,identified%20from%20patient%20samples (Accessed 02 November 2021).</a:t>
            </a:r>
          </a:p>
          <a:p>
            <a:endParaRPr lang="en-GB" dirty="0"/>
          </a:p>
          <a:p>
            <a:r>
              <a:rPr lang="en-GB" dirty="0"/>
              <a:t>Wales, N., 2021. About Us </a:t>
            </a:r>
            <a:r>
              <a:rPr lang="en-GB" i="1" dirty="0"/>
              <a:t>- Public Health Wales</a:t>
            </a:r>
            <a:r>
              <a:rPr lang="en-GB" dirty="0"/>
              <a:t>. [online] </a:t>
            </a:r>
            <a:r>
              <a:rPr lang="en-GB" dirty="0" err="1"/>
              <a:t>Phw.nhs.wales</a:t>
            </a:r>
            <a:r>
              <a:rPr lang="en-GB" dirty="0"/>
              <a:t>. Available at: &lt;https://phw.nhs.wales/about-us/&gt; [Accessed 9 November 2021].</a:t>
            </a:r>
          </a:p>
          <a:p>
            <a:endParaRPr lang="en-GB" dirty="0"/>
          </a:p>
          <a:p>
            <a:r>
              <a:rPr lang="en-GB" dirty="0"/>
              <a:t>Welsh Government (2020) </a:t>
            </a:r>
            <a:r>
              <a:rPr lang="en-GB" i="1" dirty="0"/>
              <a:t>Contact tracing: your questions</a:t>
            </a:r>
            <a:r>
              <a:rPr lang="en-GB" dirty="0"/>
              <a:t>. Available at: https://gov.wales/contact-tracing-your-questions#section-43144 (Accessed: 15 October 2021)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01074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3A5FA06-AE77-411E-9056-3BC01796818C}"/>
              </a:ext>
            </a:extLst>
          </p:cNvPr>
          <p:cNvSpPr txBox="1"/>
          <p:nvPr/>
        </p:nvSpPr>
        <p:spPr>
          <a:xfrm>
            <a:off x="609599" y="197346"/>
            <a:ext cx="11029951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Welsh Government (2020). Alert level 1:Summary. Available at: https://gov.wales/alert-level-1-summary. (Accessed: 5 November 2021).</a:t>
            </a:r>
          </a:p>
          <a:p>
            <a:endParaRPr lang="en-GB" dirty="0"/>
          </a:p>
          <a:p>
            <a:r>
              <a:rPr lang="en-GB" dirty="0"/>
              <a:t>Welsh Government (2020). Alert level 2:Summary. Available at: https://gov.wales/alert-level-2-summary. (Accessed: 05 November 2021).</a:t>
            </a:r>
          </a:p>
          <a:p>
            <a:endParaRPr lang="en-GB" dirty="0"/>
          </a:p>
          <a:p>
            <a:r>
              <a:rPr lang="en-GB" dirty="0"/>
              <a:t>Welsh Government (2020). National coronavirus firebreak to be introduced in Wales on Friday. Available at: https://gov.wales/national-coronavirus-fire-break-to-be-introduced-in-wales-on-friday. (Accessed: 03 November 2021)</a:t>
            </a:r>
          </a:p>
          <a:p>
            <a:endParaRPr lang="en-GB" dirty="0"/>
          </a:p>
          <a:p>
            <a:r>
              <a:rPr lang="en-GB" dirty="0"/>
              <a:t>Welsh Government (2020). New powers to enforce coronavirus social distancing come into force in Wales. Available at: https://gov.wales/new-powers-to-enforce-coronavirus-social-distancing-come-into-force-in-wales. (Accessed: 05 November 2021).</a:t>
            </a:r>
          </a:p>
          <a:p>
            <a:endParaRPr lang="en-GB" dirty="0"/>
          </a:p>
          <a:p>
            <a:r>
              <a:rPr lang="en-GB" dirty="0"/>
              <a:t>Welsh Government (2020). Wales confirms first positive case of coronavirus (COVID-19). Available at: https://gov.wales/wales-confirms-first-positive-case-coronavirus-covid-19. (Accessed: 02 November 2021).</a:t>
            </a:r>
          </a:p>
          <a:p>
            <a:endParaRPr lang="en-GB" dirty="0"/>
          </a:p>
          <a:p>
            <a:r>
              <a:rPr lang="en-GB" dirty="0"/>
              <a:t>Your Covid Recovery. (2021). </a:t>
            </a:r>
            <a:r>
              <a:rPr lang="en-GB" i="1" dirty="0"/>
              <a:t>Background About Covid</a:t>
            </a:r>
            <a:r>
              <a:rPr lang="en-GB" dirty="0"/>
              <a:t>. Available: https://www.yourcovidrecovery.nhs.uk/what-is-covid-19/background-about-covid/ (Accessed 02 November 2021).</a:t>
            </a:r>
          </a:p>
        </p:txBody>
      </p:sp>
    </p:spTree>
    <p:extLst>
      <p:ext uri="{BB962C8B-B14F-4D97-AF65-F5344CB8AC3E}">
        <p14:creationId xmlns:p14="http://schemas.microsoft.com/office/powerpoint/2010/main" val="21836637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7" ma:contentTypeDescription="Create a new document." ma:contentTypeScope="" ma:versionID="67899e27d6a30a1b0680042708aad82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868ebffb0b35b0d1c6b48b017c9dca7c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79000D2-4BE4-418E-8A5A-79E57D23A50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2D0418C-EF4B-4FFE-ADDF-E79CC2310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687EBCB-55B7-47B0-B635-E474AA9225AF}">
  <ds:schemaRefs>
    <ds:schemaRef ds:uri="7b23fa32-4003-4364-bee1-595462966394"/>
    <ds:schemaRef ds:uri="http://www.w3.org/XML/1998/namespace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f54e4810-f1f5-4bce-aa8e-e4722dc561be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673</TotalTime>
  <Words>1319</Words>
  <Application>Microsoft Office PowerPoint</Application>
  <PresentationFormat>Widescreen</PresentationFormat>
  <Paragraphs>101</Paragraphs>
  <Slides>42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Statistics, surveillance and comparisons of covid-19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Health Promotion</vt:lpstr>
      <vt:lpstr>Health Promotion Behaviour Changes</vt:lpstr>
      <vt:lpstr>Behavioural Changes</vt:lpstr>
      <vt:lpstr>Impacts of health promotion strategies</vt:lpstr>
      <vt:lpstr>Covid-19 vaccination strategy</vt:lpstr>
      <vt:lpstr>Conclusion</vt:lpstr>
      <vt:lpstr>Reference list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Promotion</dc:title>
  <dc:creator>Katie Amanda Williams (2007184)</dc:creator>
  <cp:lastModifiedBy>Katie Amanda Williams (2007184)</cp:lastModifiedBy>
  <cp:revision>4</cp:revision>
  <dcterms:created xsi:type="dcterms:W3CDTF">2021-11-09T18:11:18Z</dcterms:created>
  <dcterms:modified xsi:type="dcterms:W3CDTF">2021-11-15T00:51:13Z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