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84" r:id="rId4"/>
    <p:sldId id="258" r:id="rId5"/>
    <p:sldId id="260" r:id="rId6"/>
    <p:sldId id="267" r:id="rId7"/>
    <p:sldId id="268" r:id="rId8"/>
    <p:sldId id="269" r:id="rId9"/>
    <p:sldId id="270" r:id="rId10"/>
    <p:sldId id="271" r:id="rId11"/>
    <p:sldId id="272" r:id="rId12"/>
    <p:sldId id="261" r:id="rId13"/>
    <p:sldId id="279" r:id="rId14"/>
    <p:sldId id="280" r:id="rId15"/>
    <p:sldId id="281" r:id="rId16"/>
    <p:sldId id="262" r:id="rId17"/>
    <p:sldId id="263" r:id="rId18"/>
    <p:sldId id="276" r:id="rId19"/>
    <p:sldId id="277" r:id="rId20"/>
    <p:sldId id="278" r:id="rId21"/>
    <p:sldId id="259" r:id="rId22"/>
    <p:sldId id="266" r:id="rId23"/>
    <p:sldId id="288" r:id="rId24"/>
    <p:sldId id="287" r:id="rId25"/>
    <p:sldId id="289" r:id="rId26"/>
    <p:sldId id="265" r:id="rId27"/>
    <p:sldId id="264" r:id="rId28"/>
    <p:sldId id="274" r:id="rId29"/>
    <p:sldId id="273" r:id="rId30"/>
    <p:sldId id="275" r:id="rId31"/>
    <p:sldId id="283" r:id="rId32"/>
    <p:sldId id="282" r:id="rId33"/>
    <p:sldId id="290" r:id="rId34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588" autoAdjust="0"/>
    <p:restoredTop sz="94620" autoAdjust="0"/>
  </p:normalViewPr>
  <p:slideViewPr>
    <p:cSldViewPr>
      <p:cViewPr varScale="1">
        <p:scale>
          <a:sx n="66" d="100"/>
          <a:sy n="66" d="100"/>
        </p:scale>
        <p:origin x="-1506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262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685800" y="3196686"/>
            <a:ext cx="77724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676401"/>
            <a:ext cx="7772400" cy="1538286"/>
          </a:xfrm>
        </p:spPr>
        <p:txBody>
          <a:bodyPr anchor="b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214686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457200" y="1410736"/>
            <a:ext cx="82296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73152" y="6400800"/>
            <a:ext cx="3200400" cy="283800"/>
          </a:xfrm>
        </p:spPr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5330952" y="6400800"/>
            <a:ext cx="3733800" cy="283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685800" y="3143248"/>
            <a:ext cx="77724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143248"/>
            <a:ext cx="7772400" cy="1362075"/>
          </a:xfrm>
        </p:spPr>
        <p:txBody>
          <a:bodyPr anchor="t"/>
          <a:lstStyle>
            <a:lvl1pPr algn="ctr">
              <a:defRPr sz="4000" b="0" cap="all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1643061"/>
            <a:ext cx="7772400" cy="1500187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457200" y="1410736"/>
            <a:ext cx="82296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/>
        </p:nvSpPr>
        <p:spPr>
          <a:xfrm>
            <a:off x="457200" y="1410736"/>
            <a:ext cx="82296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  <a:lvl2pPr marL="457200" indent="0">
              <a:buNone/>
              <a:defRPr sz="20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2pPr>
            <a:lvl3pPr marL="914400" indent="0">
              <a:buNone/>
              <a:defRPr sz="18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3pPr>
            <a:lvl4pPr marL="1371600" indent="0">
              <a:buNone/>
              <a:defRPr sz="16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4pPr>
            <a:lvl5pPr marL="1828800" indent="0">
              <a:buNone/>
              <a:defRPr sz="16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  <a:lvl2pPr marL="457200" indent="0">
              <a:buNone/>
              <a:defRPr sz="20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2pPr>
            <a:lvl3pPr marL="914400" indent="0">
              <a:buNone/>
              <a:defRPr sz="18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3pPr>
            <a:lvl4pPr marL="1371600" indent="0">
              <a:buNone/>
              <a:defRPr sz="16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4pPr>
            <a:lvl5pPr marL="1828800" indent="0">
              <a:buNone/>
              <a:defRPr sz="16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/>
        </p:nvSpPr>
        <p:spPr>
          <a:xfrm>
            <a:off x="457200" y="1410736"/>
            <a:ext cx="82296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2786050" y="1053546"/>
            <a:ext cx="59040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786050" y="228600"/>
            <a:ext cx="5900752" cy="842946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786050" y="1142984"/>
            <a:ext cx="5900750" cy="514353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5" y="1142984"/>
            <a:ext cx="2257408" cy="5143536"/>
          </a:xfrm>
        </p:spPr>
        <p:txBody>
          <a:bodyPr anchor="ctr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3400" y="304800"/>
            <a:ext cx="6400800" cy="685800"/>
          </a:xfrm>
        </p:spPr>
        <p:txBody>
          <a:bodyPr anchor="ctr"/>
          <a:lstStyle>
            <a:lvl1pPr algn="l">
              <a:defRPr sz="24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701552" y="1143000"/>
            <a:ext cx="7223248" cy="3980172"/>
          </a:xfrm>
          <a:prstGeom prst="roundRect">
            <a:avLst>
              <a:gd name="adj" fmla="val 18278"/>
            </a:avLst>
          </a:prstGeom>
          <a:solidFill>
            <a:schemeClr val="accent1">
              <a:tint val="40000"/>
            </a:schemeClr>
          </a:solidFill>
          <a:ln w="50800" cap="rnd">
            <a:gradFill flip="none" rotWithShape="1">
              <a:gsLst>
                <a:gs pos="0">
                  <a:schemeClr val="accent1">
                    <a:shade val="50000"/>
                  </a:schemeClr>
                </a:gs>
                <a:gs pos="20000">
                  <a:schemeClr val="accent2">
                    <a:shade val="50000"/>
                  </a:schemeClr>
                </a:gs>
                <a:gs pos="40000">
                  <a:schemeClr val="accent3">
                    <a:shade val="50000"/>
                  </a:schemeClr>
                </a:gs>
                <a:gs pos="60000">
                  <a:schemeClr val="accent4">
                    <a:shade val="50000"/>
                  </a:schemeClr>
                </a:gs>
                <a:gs pos="80000">
                  <a:schemeClr val="accent5">
                    <a:shade val="50000"/>
                  </a:schemeClr>
                </a:gs>
                <a:gs pos="100000">
                  <a:schemeClr val="accent6">
                    <a:shade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round/>
          </a:ln>
          <a:effectLst>
            <a:outerShdw blurRad="50800" dist="38100" dir="5400000" algn="tl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zh-CN" altLang="en-US" smtClean="0"/>
              <a:t>单击图标添加图片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62200" y="5410200"/>
            <a:ext cx="5657888" cy="804862"/>
          </a:xfrm>
        </p:spPr>
        <p:txBody>
          <a:bodyPr anchor="ctr"/>
          <a:lstStyle>
            <a:lvl1pPr marL="0" indent="0" algn="r">
              <a:buNone/>
              <a:defRPr sz="1200" b="0"/>
            </a:lvl1pPr>
            <a:lvl2pPr marL="457200" indent="0" algn="r">
              <a:buNone/>
              <a:defRPr sz="1200" b="0"/>
            </a:lvl2pPr>
            <a:lvl3pPr marL="914400" indent="0" algn="r">
              <a:buNone/>
              <a:defRPr sz="1200" b="0"/>
            </a:lvl3pPr>
            <a:lvl4pPr marL="1371600" indent="0" algn="r">
              <a:buNone/>
              <a:defRPr sz="1200" b="0"/>
            </a:lvl4pPr>
            <a:lvl5pPr marL="1828800" indent="0" algn="r">
              <a:buNone/>
              <a:defRPr sz="1200" b="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457200" y="1410736"/>
            <a:ext cx="82296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011882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011882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0" y="6678000"/>
            <a:ext cx="9144000" cy="180000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50000">
                <a:schemeClr val="accent1">
                  <a:tint val="2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686320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76200" y="6400800"/>
            <a:ext cx="3200400" cy="283800"/>
          </a:xfrm>
          <a:prstGeom prst="rect">
            <a:avLst/>
          </a:prstGeom>
        </p:spPr>
        <p:txBody>
          <a:bodyPr vert="horz" rtlCol="0" anchor="b"/>
          <a:lstStyle>
            <a:lvl1pPr algn="l" eaLnBrk="1" latinLnBrk="0" hangingPunct="1">
              <a:defRPr kumimoji="0" sz="110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2012/2/15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5334000" y="6400800"/>
            <a:ext cx="3733800" cy="283800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10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4114800" y="6400800"/>
            <a:ext cx="914400" cy="283464"/>
          </a:xfrm>
          <a:prstGeom prst="rect">
            <a:avLst/>
          </a:prstGeom>
          <a:noFill/>
        </p:spPr>
        <p:txBody>
          <a:bodyPr vert="horz" lIns="45720" rIns="45720" rtlCol="0" anchor="ctr"/>
          <a:lstStyle>
            <a:lvl1pPr algn="ctr" eaLnBrk="1" latinLnBrk="0" hangingPunct="1">
              <a:defRPr kumimoji="0" sz="1100" b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0" y="0"/>
            <a:ext cx="9144000" cy="108000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50000">
                <a:schemeClr val="accent1">
                  <a:tint val="2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ß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Þ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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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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gi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altLang="zh-CN" dirty="0" smtClean="0"/>
              <a:t> </a:t>
            </a:r>
            <a:r>
              <a:rPr lang="zh-CN" altLang="en-US" dirty="0" smtClean="0"/>
              <a:t>今天我很高兴</a:t>
            </a:r>
            <a:r>
              <a:rPr lang="en-US" altLang="zh-CN" dirty="0" smtClean="0"/>
              <a:t> </a:t>
            </a:r>
            <a:endParaRPr lang="zh-CN" alt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今天  </a:t>
            </a:r>
            <a:r>
              <a:rPr lang="en-US" altLang="zh-CN" dirty="0" err="1" smtClean="0"/>
              <a:t>jīn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tiān</a:t>
            </a:r>
            <a:r>
              <a:rPr lang="en-US" altLang="zh-CN" dirty="0" smtClean="0"/>
              <a:t>   today 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857784"/>
          </a:xfrm>
        </p:spPr>
        <p:txBody>
          <a:bodyPr>
            <a:normAutofit/>
          </a:bodyPr>
          <a:lstStyle/>
          <a:p>
            <a:r>
              <a:rPr lang="zh-CN" altLang="en-US" sz="3600" dirty="0" smtClean="0"/>
              <a:t>今天是谁的生日？</a:t>
            </a:r>
            <a:endParaRPr lang="en-US" altLang="zh-CN" sz="3600" dirty="0" smtClean="0"/>
          </a:p>
          <a:p>
            <a:r>
              <a:rPr lang="en-US" altLang="zh-CN" sz="3600" dirty="0" err="1" smtClean="0"/>
              <a:t>jīn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tiān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shì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shuí</a:t>
            </a:r>
            <a:r>
              <a:rPr lang="en-US" altLang="zh-CN" sz="3600" dirty="0" smtClean="0"/>
              <a:t> de </a:t>
            </a:r>
            <a:r>
              <a:rPr lang="en-US" altLang="zh-CN" sz="3600" dirty="0" err="1" smtClean="0"/>
              <a:t>shēnɡ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rì</a:t>
            </a:r>
            <a:r>
              <a:rPr lang="en-US" altLang="zh-CN" sz="3600" dirty="0" smtClean="0"/>
              <a:t> </a:t>
            </a:r>
            <a:r>
              <a:rPr lang="zh-CN" altLang="en-US" sz="3600" dirty="0" smtClean="0"/>
              <a:t>？</a:t>
            </a:r>
            <a:endParaRPr lang="en-US" altLang="zh-CN" sz="3600" dirty="0" smtClean="0"/>
          </a:p>
          <a:p>
            <a:endParaRPr lang="en-US" altLang="zh-CN" sz="3600" dirty="0" smtClean="0"/>
          </a:p>
          <a:p>
            <a:r>
              <a:rPr lang="zh-CN" altLang="en-US" sz="3600" dirty="0" smtClean="0"/>
              <a:t>今天，是我的生日。</a:t>
            </a:r>
            <a:endParaRPr lang="en-US" altLang="zh-CN" sz="3600" dirty="0" smtClean="0"/>
          </a:p>
          <a:p>
            <a:r>
              <a:rPr lang="en-US" altLang="zh-CN" sz="3600" dirty="0" err="1" smtClean="0"/>
              <a:t>jīn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tiān</a:t>
            </a:r>
            <a:r>
              <a:rPr lang="en-US" altLang="zh-CN" sz="3600" dirty="0" smtClean="0"/>
              <a:t> </a:t>
            </a:r>
            <a:r>
              <a:rPr lang="zh-CN" altLang="en-US" sz="3600" dirty="0" smtClean="0"/>
              <a:t>， </a:t>
            </a:r>
            <a:r>
              <a:rPr lang="en-US" altLang="zh-CN" sz="3600" dirty="0" err="1" smtClean="0"/>
              <a:t>shì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wǒ</a:t>
            </a:r>
            <a:r>
              <a:rPr lang="zh-CN" altLang="en-US" sz="3600" dirty="0" smtClean="0"/>
              <a:t> </a:t>
            </a:r>
            <a:r>
              <a:rPr lang="en-US" altLang="zh-CN" sz="3600" dirty="0" smtClean="0"/>
              <a:t>de </a:t>
            </a:r>
            <a:r>
              <a:rPr lang="en-US" altLang="zh-CN" sz="3600" dirty="0" err="1" smtClean="0"/>
              <a:t>shēnɡ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rì</a:t>
            </a:r>
            <a:r>
              <a:rPr lang="en-US" altLang="zh-CN" sz="3600" dirty="0" smtClean="0"/>
              <a:t> </a:t>
            </a:r>
            <a:r>
              <a:rPr lang="zh-CN" altLang="en-US" sz="3600" dirty="0" smtClean="0"/>
              <a:t>。</a:t>
            </a:r>
            <a:endParaRPr lang="en-US" altLang="zh-CN" sz="3600" dirty="0" smtClean="0"/>
          </a:p>
        </p:txBody>
      </p:sp>
      <p:pic>
        <p:nvPicPr>
          <p:cNvPr id="1026" name="Picture 2" descr="D:\图库\蛋糕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702" y="2000240"/>
            <a:ext cx="2045481" cy="207170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715040"/>
          </a:xfrm>
        </p:spPr>
        <p:txBody>
          <a:bodyPr/>
          <a:lstStyle/>
          <a:p>
            <a:r>
              <a:rPr lang="zh-CN" altLang="en-US" sz="4000" dirty="0" smtClean="0"/>
              <a:t>今天，他给我</a:t>
            </a:r>
            <a:r>
              <a:rPr lang="en-US" altLang="zh-CN" sz="4000" dirty="0" smtClean="0"/>
              <a:t>100</a:t>
            </a:r>
            <a:r>
              <a:rPr lang="zh-CN" altLang="en-US" sz="4000" dirty="0" smtClean="0"/>
              <a:t>元钱。</a:t>
            </a:r>
            <a:endParaRPr lang="en-US" altLang="zh-CN" sz="4000" dirty="0" smtClean="0"/>
          </a:p>
          <a:p>
            <a:r>
              <a:rPr lang="en-US" altLang="zh-CN" dirty="0" err="1" smtClean="0"/>
              <a:t>jīn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tiān</a:t>
            </a:r>
            <a:r>
              <a:rPr lang="en-US" altLang="zh-CN" dirty="0" smtClean="0"/>
              <a:t> </a:t>
            </a:r>
            <a:r>
              <a:rPr lang="zh-CN" altLang="en-US" dirty="0" smtClean="0"/>
              <a:t>， </a:t>
            </a:r>
            <a:r>
              <a:rPr lang="en-US" altLang="zh-CN" dirty="0" err="1" smtClean="0"/>
              <a:t>tā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ɡěi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smtClean="0"/>
              <a:t>100 </a:t>
            </a:r>
            <a:r>
              <a:rPr lang="en-US" altLang="zh-CN" dirty="0" err="1" smtClean="0"/>
              <a:t>yuán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qián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endParaRPr lang="en-US" altLang="zh-CN" dirty="0" smtClean="0"/>
          </a:p>
          <a:p>
            <a:endParaRPr lang="en-US" altLang="zh-CN" sz="4000" dirty="0" smtClean="0"/>
          </a:p>
          <a:p>
            <a:r>
              <a:rPr lang="zh-CN" altLang="en-US" sz="4000" dirty="0" smtClean="0"/>
              <a:t>今天，我们踢足球。</a:t>
            </a:r>
            <a:endParaRPr lang="en-US" altLang="zh-CN" sz="4000" dirty="0" smtClean="0"/>
          </a:p>
          <a:p>
            <a:r>
              <a:rPr lang="en-US" altLang="zh-CN" sz="4000" dirty="0" err="1" smtClean="0"/>
              <a:t>jīn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tiān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， </a:t>
            </a:r>
            <a:r>
              <a:rPr lang="en-US" altLang="zh-CN" sz="4000" dirty="0" err="1" smtClean="0"/>
              <a:t>wǒ</a:t>
            </a:r>
            <a:r>
              <a:rPr lang="zh-CN" altLang="en-US" sz="4000" dirty="0" smtClean="0"/>
              <a:t> </a:t>
            </a:r>
            <a:r>
              <a:rPr lang="en-US" altLang="zh-CN" sz="4000" dirty="0" smtClean="0"/>
              <a:t>men </a:t>
            </a:r>
            <a:r>
              <a:rPr lang="en-US" altLang="zh-CN" sz="4000" dirty="0" err="1" smtClean="0"/>
              <a:t>tī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zú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qiú</a:t>
            </a:r>
            <a:r>
              <a:rPr lang="zh-CN" altLang="en-US" sz="4000" dirty="0" smtClean="0"/>
              <a:t> 。</a:t>
            </a:r>
            <a:endParaRPr lang="en-US" altLang="zh-CN" sz="4000" dirty="0" smtClean="0"/>
          </a:p>
          <a:p>
            <a:endParaRPr lang="en-US" altLang="zh-CN" sz="4000" dirty="0" smtClean="0"/>
          </a:p>
          <a:p>
            <a:endParaRPr lang="zh-CN" altLang="en-US" dirty="0"/>
          </a:p>
        </p:txBody>
      </p:sp>
      <p:pic>
        <p:nvPicPr>
          <p:cNvPr id="4" name="Picture 3" descr="D:\图库\425_210633007709_2.jpg"/>
          <p:cNvPicPr>
            <a:picLocks noChangeAspect="1" noChangeArrowheads="1"/>
          </p:cNvPicPr>
          <p:nvPr/>
        </p:nvPicPr>
        <p:blipFill>
          <a:blip r:embed="rId2" cstate="print"/>
          <a:srcRect l="13655" t="2525" r="14174" b="52021"/>
          <a:stretch>
            <a:fillRect/>
          </a:stretch>
        </p:blipFill>
        <p:spPr bwMode="auto">
          <a:xfrm>
            <a:off x="5786446" y="2000240"/>
            <a:ext cx="2643206" cy="1285884"/>
          </a:xfrm>
          <a:prstGeom prst="rect">
            <a:avLst/>
          </a:prstGeom>
          <a:noFill/>
        </p:spPr>
      </p:pic>
      <p:pic>
        <p:nvPicPr>
          <p:cNvPr id="5" name="Picture 5" descr="D:\图库\图\2531170_122008212576_2.jpg"/>
          <p:cNvPicPr>
            <a:picLocks noChangeAspect="1" noChangeArrowheads="1"/>
          </p:cNvPicPr>
          <p:nvPr/>
        </p:nvPicPr>
        <p:blipFill>
          <a:blip r:embed="rId3"/>
          <a:srcRect l="30225" r="31689" b="44509"/>
          <a:stretch>
            <a:fillRect/>
          </a:stretch>
        </p:blipFill>
        <p:spPr bwMode="auto">
          <a:xfrm>
            <a:off x="6429388" y="5000636"/>
            <a:ext cx="1543749" cy="150019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跟  </a:t>
            </a:r>
            <a:r>
              <a:rPr lang="en-US" altLang="zh-CN" dirty="0" err="1" smtClean="0"/>
              <a:t>ɡēn</a:t>
            </a:r>
            <a:r>
              <a:rPr lang="en-US" altLang="zh-CN" dirty="0" smtClean="0"/>
              <a:t>  with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4000" dirty="0" smtClean="0"/>
              <a:t>跟我学汉语。</a:t>
            </a:r>
            <a:r>
              <a:rPr lang="en-US" altLang="zh-CN" sz="4000" dirty="0" err="1" smtClean="0"/>
              <a:t>ɡēn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wǒ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xué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hàn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yǔ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。 </a:t>
            </a:r>
            <a:endParaRPr lang="en-US" altLang="zh-CN" sz="4000" dirty="0" smtClean="0"/>
          </a:p>
          <a:p>
            <a:r>
              <a:rPr lang="zh-CN" altLang="en-US" sz="4000" dirty="0" smtClean="0"/>
              <a:t>我跟朋友去学校。</a:t>
            </a:r>
            <a:endParaRPr lang="en-US" altLang="zh-CN" sz="4000" dirty="0" smtClean="0"/>
          </a:p>
          <a:p>
            <a:r>
              <a:rPr lang="en-US" altLang="zh-CN" sz="4000" dirty="0" err="1" smtClean="0"/>
              <a:t>wǒ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ɡēn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pénɡ</a:t>
            </a:r>
            <a:r>
              <a:rPr lang="en-US" altLang="zh-CN" sz="4000" dirty="0" smtClean="0"/>
              <a:t> you </a:t>
            </a:r>
            <a:r>
              <a:rPr lang="en-US" altLang="zh-CN" sz="4000" dirty="0" err="1" smtClean="0"/>
              <a:t>qù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xué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xiào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。</a:t>
            </a:r>
            <a:endParaRPr lang="en-US" altLang="zh-CN" sz="4000" dirty="0" smtClean="0"/>
          </a:p>
          <a:p>
            <a:r>
              <a:rPr lang="zh-CN" altLang="en-US" sz="4000" dirty="0" smtClean="0"/>
              <a:t>我跟妈妈打乒乓球。</a:t>
            </a:r>
            <a:endParaRPr lang="en-US" altLang="zh-CN" sz="4000" dirty="0" smtClean="0"/>
          </a:p>
          <a:p>
            <a:r>
              <a:rPr lang="en-US" altLang="zh-CN" sz="4000" dirty="0" err="1" smtClean="0"/>
              <a:t>wǒ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ɡēn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mā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mɑ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dǎ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pīnɡ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pānɡ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qiú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。</a:t>
            </a:r>
            <a:endParaRPr lang="en-US" altLang="zh-CN" sz="4000" dirty="0" smtClean="0"/>
          </a:p>
          <a:p>
            <a:pPr>
              <a:buNone/>
            </a:pPr>
            <a:r>
              <a:rPr lang="zh-CN" altLang="en-US" sz="4000" dirty="0" smtClean="0"/>
              <a:t> </a:t>
            </a:r>
            <a:endParaRPr lang="zh-CN" altLang="en-US" sz="4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吃</a:t>
            </a:r>
            <a:r>
              <a:rPr lang="en-US" altLang="zh-CN" dirty="0" err="1" smtClean="0"/>
              <a:t>chī</a:t>
            </a:r>
            <a:r>
              <a:rPr lang="zh-CN" altLang="en-US" dirty="0" smtClean="0"/>
              <a:t>   </a:t>
            </a:r>
            <a:r>
              <a:rPr lang="en-US" altLang="zh-CN" dirty="0" smtClean="0"/>
              <a:t>eat</a:t>
            </a:r>
            <a:r>
              <a:rPr lang="zh-CN" altLang="en-US" dirty="0" smtClean="0"/>
              <a:t>；</a:t>
            </a:r>
            <a:r>
              <a:rPr lang="en-US" altLang="zh-CN" dirty="0" smtClean="0"/>
              <a:t>have</a:t>
            </a:r>
            <a:endParaRPr lang="zh-CN" altLang="en-US" dirty="0"/>
          </a:p>
        </p:txBody>
      </p:sp>
      <p:pic>
        <p:nvPicPr>
          <p:cNvPr id="4" name="内容占位符 3" descr="吃饱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1604" y="1500174"/>
            <a:ext cx="6248400" cy="468630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吃饭。</a:t>
            </a:r>
            <a:r>
              <a:rPr lang="en-US" altLang="zh-CN" dirty="0" err="1" smtClean="0"/>
              <a:t>chī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fàn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  <a:r>
              <a:rPr lang="en-US" altLang="zh-CN" dirty="0" smtClean="0"/>
              <a:t>have a meal</a:t>
            </a:r>
          </a:p>
          <a:p>
            <a:r>
              <a:rPr lang="zh-CN" altLang="en-US" dirty="0" smtClean="0"/>
              <a:t>吃早饭。</a:t>
            </a:r>
            <a:r>
              <a:rPr lang="en-US" altLang="zh-CN" dirty="0" err="1" smtClean="0"/>
              <a:t>chī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fàn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r>
              <a:rPr lang="en-US" altLang="zh-CN" dirty="0" smtClean="0"/>
              <a:t>Have breakfast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吃午饭。</a:t>
            </a:r>
            <a:r>
              <a:rPr lang="en-US" altLang="zh-CN" dirty="0" err="1" smtClean="0"/>
              <a:t>chī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wǔ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fàn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  <a:r>
              <a:rPr lang="en-US" altLang="zh-CN" dirty="0" smtClean="0"/>
              <a:t>Have  lunch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吃晚饭。</a:t>
            </a:r>
            <a:r>
              <a:rPr lang="en-US" altLang="zh-CN" dirty="0" err="1" smtClean="0"/>
              <a:t>chī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wán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fàn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  <a:r>
              <a:rPr lang="en-US" altLang="zh-CN" dirty="0" smtClean="0"/>
              <a:t>Have  dinner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吃水果。</a:t>
            </a:r>
            <a:r>
              <a:rPr lang="en-US" altLang="zh-CN" dirty="0" err="1" smtClean="0"/>
              <a:t>chī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shuí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ɡuǒ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r>
              <a:rPr lang="en-US" altLang="zh-CN" dirty="0" smtClean="0"/>
              <a:t>Eat fruit</a:t>
            </a:r>
            <a:r>
              <a:rPr lang="zh-CN" altLang="en-US" dirty="0" smtClean="0"/>
              <a:t>。</a:t>
            </a:r>
            <a:endParaRPr lang="zh-CN" alt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Picture 6" descr="Durian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5720" y="2285992"/>
            <a:ext cx="4482550" cy="33575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图片 4" descr="201011917175657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190" y="2428868"/>
            <a:ext cx="3308708" cy="314327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1789695_174011072048_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2910" y="2143116"/>
            <a:ext cx="3500462" cy="3500462"/>
          </a:xfrm>
          <a:prstGeom prst="rect">
            <a:avLst/>
          </a:prstGeom>
        </p:spPr>
      </p:pic>
      <p:pic>
        <p:nvPicPr>
          <p:cNvPr id="5" name="Picture 5" descr="Banana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2143116"/>
            <a:ext cx="4673298" cy="350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Picture 3" descr="Strawberry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5" y="2071678"/>
            <a:ext cx="4123921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7" descr="Kiwi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2071678"/>
            <a:ext cx="4291804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peach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71538" y="500042"/>
            <a:ext cx="6233217" cy="250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C:\Users\ICE\Desktop\2110470_091816021_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08" y="3214686"/>
            <a:ext cx="4286280" cy="314250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Picture 5" descr="orange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14282" y="1643050"/>
            <a:ext cx="4482550" cy="3357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内容占位符 3" descr="2010092622404655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4876" y="1643050"/>
            <a:ext cx="3909536" cy="3357586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蛋糕  </a:t>
            </a:r>
            <a:r>
              <a:rPr lang="en-US" altLang="zh-CN" dirty="0" err="1" smtClean="0"/>
              <a:t>dàn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ɡāo</a:t>
            </a:r>
            <a:r>
              <a:rPr lang="en-US" altLang="zh-CN" dirty="0" smtClean="0"/>
              <a:t>    cake</a:t>
            </a:r>
            <a:endParaRPr lang="zh-CN" altLang="en-US" dirty="0"/>
          </a:p>
        </p:txBody>
      </p:sp>
      <p:pic>
        <p:nvPicPr>
          <p:cNvPr id="4" name="内容占位符 3" descr="蛋糕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1604" y="1357298"/>
            <a:ext cx="5429288" cy="5150517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err="1" smtClean="0"/>
              <a:t>mǐ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fàn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          米 饭    </a:t>
            </a:r>
            <a:r>
              <a:rPr lang="en-US" altLang="zh-CN" dirty="0" smtClean="0"/>
              <a:t>rice</a:t>
            </a:r>
            <a:endParaRPr lang="zh-CN" altLang="en-US" dirty="0"/>
          </a:p>
        </p:txBody>
      </p:sp>
      <p:pic>
        <p:nvPicPr>
          <p:cNvPr id="4" name="内容占位符 3" descr="米饭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57289" y="1571612"/>
            <a:ext cx="6008075" cy="4500594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altLang="zh-CN" dirty="0" err="1" smtClean="0"/>
              <a:t>qiǎo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kè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lì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                   巧   克 力  </a:t>
            </a:r>
            <a:r>
              <a:rPr lang="en-US" altLang="zh-CN" dirty="0" smtClean="0"/>
              <a:t>chocolate</a:t>
            </a:r>
            <a:r>
              <a:rPr lang="zh-CN" altLang="en-US" dirty="0" smtClean="0"/>
              <a:t> </a:t>
            </a:r>
            <a:br>
              <a:rPr lang="zh-CN" altLang="en-US" dirty="0" smtClean="0"/>
            </a:br>
            <a:endParaRPr lang="zh-CN" altLang="en-US" dirty="0"/>
          </a:p>
        </p:txBody>
      </p:sp>
      <p:pic>
        <p:nvPicPr>
          <p:cNvPr id="3" name="图片 2" descr="巧克力.bmp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0100" y="1571612"/>
            <a:ext cx="7215206" cy="5054239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err="1" smtClean="0"/>
              <a:t>bǐ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sà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bǐnɡ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          比 萨 饼   </a:t>
            </a:r>
            <a:r>
              <a:rPr lang="en-US" dirty="0" smtClean="0"/>
              <a:t>pizza</a:t>
            </a:r>
            <a:endParaRPr lang="zh-CN" altLang="en-US" dirty="0"/>
          </a:p>
        </p:txBody>
      </p:sp>
      <p:pic>
        <p:nvPicPr>
          <p:cNvPr id="3" name="图片 2" descr="3320946_171740057905_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48" y="1428736"/>
            <a:ext cx="7643834" cy="52178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听</a:t>
            </a:r>
            <a:r>
              <a:rPr lang="en-US" altLang="zh-CN" dirty="0" err="1" smtClean="0"/>
              <a:t>tīnɡ</a:t>
            </a:r>
            <a:r>
              <a:rPr lang="en-US" altLang="zh-CN" dirty="0" smtClean="0"/>
              <a:t>   listen to</a:t>
            </a:r>
            <a:endParaRPr lang="zh-CN" altLang="en-US" dirty="0"/>
          </a:p>
        </p:txBody>
      </p:sp>
      <p:pic>
        <p:nvPicPr>
          <p:cNvPr id="24577" name="Picture 1" descr="D:\图库\听音乐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928662" y="1428736"/>
            <a:ext cx="7498080" cy="46863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/>
          <a:lstStyle/>
          <a:p>
            <a:r>
              <a:rPr lang="zh-CN" altLang="en-US" dirty="0" smtClean="0"/>
              <a:t>音乐</a:t>
            </a:r>
            <a:r>
              <a:rPr lang="en-US" altLang="zh-CN" dirty="0" err="1" smtClean="0"/>
              <a:t>yīn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yuè</a:t>
            </a:r>
            <a:r>
              <a:rPr lang="en-US" altLang="zh-CN" dirty="0" smtClean="0"/>
              <a:t>  music</a:t>
            </a:r>
            <a:endParaRPr lang="zh-CN" altLang="en-US" dirty="0"/>
          </a:p>
        </p:txBody>
      </p:sp>
      <p:pic>
        <p:nvPicPr>
          <p:cNvPr id="4" name="内容占位符 3" descr="2008311211457478_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414" y="1357298"/>
            <a:ext cx="6572296" cy="49292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err="1" smtClean="0"/>
              <a:t>ɡānɡ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qín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             钢   琴   </a:t>
            </a:r>
            <a:r>
              <a:rPr lang="en-US" dirty="0" smtClean="0"/>
              <a:t>piano</a:t>
            </a:r>
            <a:r>
              <a:rPr lang="zh-CN" altLang="en-US" dirty="0" smtClean="0"/>
              <a:t> </a:t>
            </a:r>
            <a:endParaRPr lang="zh-CN" altLang="en-US" dirty="0"/>
          </a:p>
        </p:txBody>
      </p:sp>
      <p:pic>
        <p:nvPicPr>
          <p:cNvPr id="4" name="内容占位符 3" descr="3737420_124814001212_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928802"/>
            <a:ext cx="7026019" cy="4686300"/>
          </a:xfrm>
        </p:spPr>
      </p:pic>
      <p:pic>
        <p:nvPicPr>
          <p:cNvPr id="5" name="图片 4" descr="20100416200037-210529520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4950" y="1928802"/>
            <a:ext cx="3829050" cy="4714908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643306" y="274638"/>
            <a:ext cx="5043494" cy="1143000"/>
          </a:xfrm>
        </p:spPr>
        <p:txBody>
          <a:bodyPr>
            <a:normAutofit fontScale="90000"/>
          </a:bodyPr>
          <a:lstStyle/>
          <a:p>
            <a:r>
              <a:rPr lang="en-US" altLang="zh-CN" dirty="0" err="1" smtClean="0"/>
              <a:t>jí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tā</a:t>
            </a:r>
            <a:r>
              <a:rPr lang="zh-CN" altLang="en-US" dirty="0" smtClean="0"/>
              <a:t> </a:t>
            </a:r>
            <a:br>
              <a:rPr lang="zh-CN" altLang="en-US" dirty="0" smtClean="0"/>
            </a:br>
            <a:r>
              <a:rPr lang="zh-CN" altLang="en-US" dirty="0" smtClean="0"/>
              <a:t>           吉 他  </a:t>
            </a:r>
            <a:r>
              <a:rPr lang="en-US" altLang="zh-CN" dirty="0" smtClean="0"/>
              <a:t>guitar </a:t>
            </a:r>
            <a:endParaRPr lang="zh-CN" altLang="en-US" dirty="0"/>
          </a:p>
        </p:txBody>
      </p:sp>
      <p:pic>
        <p:nvPicPr>
          <p:cNvPr id="5" name="图片 4" descr="2106702_133509088589_2[1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2570409">
            <a:off x="4977506" y="2605832"/>
            <a:ext cx="3714744" cy="2786058"/>
          </a:xfrm>
          <a:prstGeom prst="rect">
            <a:avLst/>
          </a:prstGeom>
        </p:spPr>
      </p:pic>
      <p:pic>
        <p:nvPicPr>
          <p:cNvPr id="1026" name="Picture 2" descr="C:\Users\ICE\Desktop\2177138_161647663571_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285728"/>
            <a:ext cx="4271969" cy="62314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err="1" smtClean="0"/>
              <a:t>jià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ɡǔ</a:t>
            </a:r>
            <a:r>
              <a:rPr lang="zh-CN" altLang="en-US" dirty="0" smtClean="0"/>
              <a:t> </a:t>
            </a:r>
            <a:br>
              <a:rPr lang="zh-CN" altLang="en-US" dirty="0" smtClean="0"/>
            </a:br>
            <a:r>
              <a:rPr lang="zh-CN" altLang="en-US" dirty="0" smtClean="0"/>
              <a:t>                   架  子 鼓    </a:t>
            </a:r>
            <a:r>
              <a:rPr lang="en-US" altLang="zh-CN" dirty="0" smtClean="0"/>
              <a:t>Drum kit</a:t>
            </a:r>
            <a:r>
              <a:rPr lang="zh-CN" altLang="en-US" dirty="0" smtClean="0"/>
              <a:t> </a:t>
            </a:r>
            <a:endParaRPr lang="zh-CN" altLang="en-US" dirty="0"/>
          </a:p>
        </p:txBody>
      </p:sp>
      <p:pic>
        <p:nvPicPr>
          <p:cNvPr id="7169" name="Picture 1" descr="C:\Users\ICE\AppData\Roaming\Tencent\Users\824849323\QQ\WinTemp\RichOle\$KD4(]7F)}`]$M]PS5$C7}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1643050"/>
            <a:ext cx="5643602" cy="488524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一起   </a:t>
            </a:r>
            <a:r>
              <a:rPr lang="en-US" altLang="zh-CN" dirty="0" err="1" smtClean="0"/>
              <a:t>yì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qǐ</a:t>
            </a:r>
            <a:r>
              <a:rPr lang="zh-CN" altLang="en-US" dirty="0" smtClean="0"/>
              <a:t>    </a:t>
            </a:r>
            <a:r>
              <a:rPr lang="en-US" altLang="zh-CN" dirty="0" smtClean="0"/>
              <a:t>together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85720" y="1571612"/>
            <a:ext cx="8572560" cy="4686320"/>
          </a:xfrm>
        </p:spPr>
        <p:txBody>
          <a:bodyPr/>
          <a:lstStyle/>
          <a:p>
            <a:r>
              <a:rPr lang="zh-CN" altLang="en-US" dirty="0" smtClean="0"/>
              <a:t>我们一起学汉语。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smtClean="0"/>
              <a:t>men </a:t>
            </a:r>
            <a:r>
              <a:rPr lang="en-US" altLang="zh-CN" dirty="0" err="1" smtClean="0"/>
              <a:t>yì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qǐ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xué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hàn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yǔ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我们一起打篮球。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smtClean="0"/>
              <a:t>men </a:t>
            </a:r>
            <a:r>
              <a:rPr lang="en-US" altLang="zh-CN" dirty="0" err="1" smtClean="0"/>
              <a:t>yì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qǐ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dǎ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lán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qiú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我们一起吃蛋糕。 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smtClean="0"/>
              <a:t>men </a:t>
            </a:r>
            <a:r>
              <a:rPr lang="en-US" altLang="zh-CN" dirty="0" err="1" smtClean="0"/>
              <a:t>yì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qǐ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chī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dàn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ɡāo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我们一起听音乐。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smtClean="0"/>
              <a:t>men </a:t>
            </a:r>
            <a:r>
              <a:rPr lang="en-US" altLang="zh-CN" dirty="0" err="1" smtClean="0"/>
              <a:t>yì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qǐ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tīnɡ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yīn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yuè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你跟谁在一起？</a:t>
            </a:r>
            <a:r>
              <a:rPr lang="en-US" altLang="zh-CN" dirty="0" err="1" smtClean="0"/>
              <a:t>nǐ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ɡēn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shuí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qǐ</a:t>
            </a:r>
            <a:r>
              <a:rPr lang="en-US" altLang="zh-CN" dirty="0" smtClean="0"/>
              <a:t> 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r>
              <a:rPr lang="zh-CN" altLang="en-US" dirty="0" smtClean="0"/>
              <a:t>我跟妈妈在一起。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ɡēn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mā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mɑ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qǐ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zh-CN" alt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 smtClean="0"/>
              <a:t>高兴</a:t>
            </a:r>
            <a:r>
              <a:rPr lang="en-US" altLang="zh-CN" dirty="0" err="1" smtClean="0"/>
              <a:t>ɡāo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xìnɡ</a:t>
            </a:r>
            <a:r>
              <a:rPr lang="en-US" altLang="zh-CN" dirty="0" smtClean="0"/>
              <a:t>  happy</a:t>
            </a:r>
            <a:r>
              <a:rPr lang="zh-CN" altLang="en-US" dirty="0" smtClean="0"/>
              <a:t>；</a:t>
            </a:r>
            <a:r>
              <a:rPr lang="en-US" altLang="zh-CN" dirty="0" smtClean="0"/>
              <a:t>glad</a:t>
            </a:r>
            <a:r>
              <a:rPr lang="zh-CN" altLang="en-US" dirty="0" smtClean="0"/>
              <a:t>；</a:t>
            </a:r>
            <a:r>
              <a:rPr lang="en-US" altLang="zh-CN" dirty="0" smtClean="0"/>
              <a:t>cheerful</a:t>
            </a:r>
            <a:endParaRPr lang="zh-CN" altLang="en-US" dirty="0"/>
          </a:p>
        </p:txBody>
      </p:sp>
      <p:pic>
        <p:nvPicPr>
          <p:cNvPr id="4" name="内容占位符 3" descr="f7657560e8c0d708eaf8f8e5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8596" y="1428736"/>
            <a:ext cx="3347974" cy="5143536"/>
          </a:xfrm>
        </p:spPr>
      </p:pic>
      <p:pic>
        <p:nvPicPr>
          <p:cNvPr id="5" name="内容占位符 3" descr="高兴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3372" y="1928802"/>
            <a:ext cx="4379291" cy="33300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笑 </a:t>
            </a:r>
            <a:r>
              <a:rPr lang="en-US" altLang="zh-CN" dirty="0" err="1" smtClean="0"/>
              <a:t>xiào</a:t>
            </a:r>
            <a:r>
              <a:rPr lang="en-US" altLang="zh-CN" dirty="0" smtClean="0"/>
              <a:t>   smile</a:t>
            </a:r>
            <a:endParaRPr lang="zh-CN" altLang="en-US" dirty="0"/>
          </a:p>
        </p:txBody>
      </p:sp>
      <p:pic>
        <p:nvPicPr>
          <p:cNvPr id="5121" name="Picture 1" descr="C:\Users\ICE\AppData\Roaming\Tencent\Users\824849323\QQ\WinTemp\RichOle\T}UIECV}HLD6J$QO[}9B55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1643050"/>
            <a:ext cx="5572164" cy="45200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smtClean="0"/>
              <a:t>   </a:t>
            </a:r>
            <a:r>
              <a:rPr lang="en-US" altLang="zh-CN" dirty="0" smtClean="0">
                <a:solidFill>
                  <a:srgbClr val="FF0000"/>
                </a:solidFill>
              </a:rPr>
              <a:t> </a:t>
            </a:r>
            <a:r>
              <a:rPr lang="en-US" altLang="zh-CN" dirty="0" err="1" smtClean="0">
                <a:solidFill>
                  <a:srgbClr val="FF0000"/>
                </a:solidFill>
              </a:rPr>
              <a:t>bùgāoxìng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zh-CN" altLang="en-US" b="1" dirty="0" smtClean="0">
                <a:solidFill>
                  <a:srgbClr val="00B0F0"/>
                </a:solidFill>
                <a:latin typeface="华文楷体" pitchFamily="2" charset="-122"/>
                <a:ea typeface="华文楷体" pitchFamily="2" charset="-122"/>
              </a:rPr>
              <a:t>不 高兴</a:t>
            </a:r>
            <a:endParaRPr lang="zh-CN" altLang="en-US" b="1" dirty="0">
              <a:solidFill>
                <a:srgbClr val="00B0F0"/>
              </a:solidFill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4" name="内容占位符 3" descr="不开心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00562" y="2000240"/>
            <a:ext cx="4097480" cy="3929090"/>
          </a:xfrm>
        </p:spPr>
      </p:pic>
      <p:pic>
        <p:nvPicPr>
          <p:cNvPr id="5" name="内容占位符 3" descr="3324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48" y="1928802"/>
            <a:ext cx="3500462" cy="39570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8752f1ccda0bdc2b7e3e6f01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57422" y="2071678"/>
            <a:ext cx="4071966" cy="4071966"/>
          </a:xfrm>
        </p:spPr>
      </p:pic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dirty="0" smtClean="0"/>
              <a:t>哭 </a:t>
            </a:r>
            <a:r>
              <a:rPr lang="en-US" altLang="zh-CN" dirty="0" err="1" smtClean="0"/>
              <a:t>kū</a:t>
            </a:r>
            <a:r>
              <a:rPr lang="en-US" altLang="zh-CN" dirty="0" smtClean="0"/>
              <a:t>  cry</a:t>
            </a:r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很  </a:t>
            </a:r>
            <a:r>
              <a:rPr lang="en-US" altLang="zh-CN" dirty="0" smtClean="0"/>
              <a:t>very		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很好。</a:t>
            </a:r>
            <a:r>
              <a:rPr lang="en-US" altLang="zh-CN" dirty="0" err="1" smtClean="0"/>
              <a:t>hěn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hǎo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他很高兴。</a:t>
            </a:r>
            <a:r>
              <a:rPr lang="en-US" altLang="zh-CN" dirty="0" err="1" smtClean="0"/>
              <a:t>tā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hěn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ɡāo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xìnɡ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  <a:endParaRPr lang="en-US" altLang="zh-CN" dirty="0" smtClean="0"/>
          </a:p>
          <a:p>
            <a:r>
              <a:rPr lang="zh-CN" altLang="en-US" dirty="0" smtClean="0"/>
              <a:t>非常好。</a:t>
            </a:r>
            <a:r>
              <a:rPr lang="en-US" altLang="zh-CN" dirty="0" err="1" smtClean="0"/>
              <a:t>fēi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chánɡ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hǎo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他非常高兴。</a:t>
            </a:r>
            <a:r>
              <a:rPr lang="en-US" altLang="zh-CN" dirty="0" err="1" smtClean="0"/>
              <a:t>tā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fēi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chánɡ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ɡāo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xìnɡ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  <a:endParaRPr lang="zh-CN" altLang="en-US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大家  </a:t>
            </a:r>
            <a:r>
              <a:rPr lang="en-US" altLang="zh-CN" dirty="0" err="1" smtClean="0"/>
              <a:t>dà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jiā</a:t>
            </a:r>
            <a:r>
              <a:rPr lang="en-US" altLang="zh-CN" dirty="0" smtClean="0"/>
              <a:t>    all</a:t>
            </a:r>
            <a:r>
              <a:rPr lang="zh-CN" altLang="en-US" dirty="0" smtClean="0"/>
              <a:t>；</a:t>
            </a:r>
            <a:r>
              <a:rPr lang="en-US" altLang="zh-CN" dirty="0" smtClean="0"/>
              <a:t>everybody</a:t>
            </a:r>
            <a:endParaRPr lang="zh-CN" altLang="en-US" dirty="0"/>
          </a:p>
        </p:txBody>
      </p:sp>
      <p:sp>
        <p:nvSpPr>
          <p:cNvPr id="5" name="内容占位符 4"/>
          <p:cNvSpPr>
            <a:spLocks noGrp="1"/>
          </p:cNvSpPr>
          <p:nvPr>
            <p:ph idx="1"/>
          </p:nvPr>
        </p:nvSpPr>
        <p:spPr>
          <a:xfrm>
            <a:off x="214282" y="1571612"/>
            <a:ext cx="8686800" cy="4686320"/>
          </a:xfrm>
        </p:spPr>
        <p:txBody>
          <a:bodyPr/>
          <a:lstStyle/>
          <a:p>
            <a:r>
              <a:rPr lang="zh-CN" altLang="en-US" dirty="0" smtClean="0"/>
              <a:t>大家都学汉语。</a:t>
            </a:r>
            <a:r>
              <a:rPr lang="en-US" altLang="zh-CN" dirty="0" err="1" smtClean="0"/>
              <a:t>dà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dōu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xué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hàn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yǔ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大家早上好。 </a:t>
            </a:r>
            <a:r>
              <a:rPr lang="en-US" altLang="zh-CN" dirty="0" err="1" smtClean="0"/>
              <a:t>dà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shɑnɡ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hǎo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大家都很高兴。 </a:t>
            </a:r>
            <a:r>
              <a:rPr lang="en-US" altLang="zh-CN" dirty="0" err="1" smtClean="0"/>
              <a:t>dà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dōu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hěn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ɡāo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xìnɡ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大家都有好朋友。</a:t>
            </a:r>
            <a:r>
              <a:rPr lang="en-US" altLang="zh-CN" dirty="0" err="1" smtClean="0"/>
              <a:t>dà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dōu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yǒu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hǎo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pénɡ</a:t>
            </a:r>
            <a:r>
              <a:rPr lang="en-US" altLang="zh-CN" dirty="0" smtClean="0"/>
              <a:t> you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大家都踢足球。 </a:t>
            </a:r>
            <a:r>
              <a:rPr lang="en-US" altLang="zh-CN" dirty="0" err="1" smtClean="0"/>
              <a:t>dà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dōu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zú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qiú</a:t>
            </a:r>
            <a:r>
              <a:rPr lang="zh-CN" altLang="en-US" dirty="0" smtClean="0"/>
              <a:t> 。 </a:t>
            </a:r>
            <a:endParaRPr lang="zh-CN" altLang="en-US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err="1" smtClean="0"/>
              <a:t>qǐnɡ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dà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shēnɡ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shuō</a:t>
            </a:r>
            <a:r>
              <a:rPr lang="zh-CN" altLang="en-US" dirty="0" smtClean="0"/>
              <a:t> </a:t>
            </a:r>
            <a:endParaRPr lang="zh-CN" altLang="en-US" dirty="0"/>
          </a:p>
        </p:txBody>
      </p:sp>
      <p:sp>
        <p:nvSpPr>
          <p:cNvPr id="30721" name="AutoShape 1" descr="C:\Users\ICE\AppData\Roaming\Tencent\Users\824849323\QQ\WinTemp\RichOle\3I_t9H[8OVB1K46S0U1GO.jpg"/>
          <p:cNvSpPr>
            <a:spLocks noChangeAspect="1" noChangeArrowheads="1"/>
          </p:cNvSpPr>
          <p:nvPr/>
        </p:nvSpPr>
        <p:spPr bwMode="auto">
          <a:xfrm>
            <a:off x="0" y="0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30722" name="AutoShape 2" descr="C:\Users\ICE\AppData\Roaming\Tencent\Users\824849323\QQ\WinTemp\RichOle\3I_t9H[8OVB1K46S0U1GO.jpg"/>
          <p:cNvSpPr>
            <a:spLocks noChangeAspect="1" noChangeArrowheads="1"/>
          </p:cNvSpPr>
          <p:nvPr/>
        </p:nvSpPr>
        <p:spPr bwMode="auto">
          <a:xfrm>
            <a:off x="0" y="0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pic>
        <p:nvPicPr>
          <p:cNvPr id="9" name="图片 8" descr="未命名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0232" y="1643050"/>
            <a:ext cx="4786346" cy="4786346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57216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altLang="zh-CN" dirty="0" err="1" smtClean="0"/>
              <a:t>jīn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tiān</a:t>
            </a:r>
            <a:r>
              <a:rPr lang="en-US" altLang="zh-CN" dirty="0" smtClean="0"/>
              <a:t>       </a:t>
            </a:r>
            <a:r>
              <a:rPr lang="en-US" altLang="zh-CN" dirty="0" err="1" smtClean="0"/>
              <a:t>ɡēn</a:t>
            </a:r>
            <a:r>
              <a:rPr lang="en-US" altLang="zh-CN" dirty="0" smtClean="0"/>
              <a:t> </a:t>
            </a:r>
            <a:endParaRPr lang="zh-CN" altLang="en-US" dirty="0" smtClean="0"/>
          </a:p>
          <a:p>
            <a:pPr>
              <a:buNone/>
            </a:pPr>
            <a:r>
              <a:rPr lang="zh-CN" altLang="en-US" dirty="0" smtClean="0"/>
              <a:t>今  天         跟  </a:t>
            </a:r>
          </a:p>
          <a:p>
            <a:pPr>
              <a:buNone/>
            </a:pPr>
            <a:r>
              <a:rPr lang="en-US" altLang="zh-CN" dirty="0" err="1" smtClean="0"/>
              <a:t>yì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qǐ</a:t>
            </a:r>
            <a:r>
              <a:rPr lang="zh-CN" altLang="en-US" dirty="0" smtClean="0"/>
              <a:t>           </a:t>
            </a:r>
            <a:r>
              <a:rPr lang="en-US" altLang="zh-CN" dirty="0" err="1" smtClean="0"/>
              <a:t>chī</a:t>
            </a:r>
            <a:r>
              <a:rPr lang="zh-CN" altLang="en-US" dirty="0" smtClean="0"/>
              <a:t> </a:t>
            </a:r>
          </a:p>
          <a:p>
            <a:pPr>
              <a:buNone/>
            </a:pPr>
            <a:r>
              <a:rPr lang="zh-CN" altLang="en-US" dirty="0" smtClean="0"/>
              <a:t>一 起           吃  </a:t>
            </a:r>
          </a:p>
          <a:p>
            <a:pPr>
              <a:buNone/>
            </a:pPr>
            <a:r>
              <a:rPr lang="en-US" altLang="zh-CN" dirty="0" err="1" smtClean="0"/>
              <a:t>dàn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ɡāo</a:t>
            </a:r>
            <a:r>
              <a:rPr lang="en-US" altLang="zh-CN" dirty="0" smtClean="0"/>
              <a:t>      </a:t>
            </a:r>
            <a:r>
              <a:rPr lang="en-US" altLang="zh-CN" dirty="0" err="1" smtClean="0"/>
              <a:t>tīnɡ</a:t>
            </a:r>
            <a:r>
              <a:rPr lang="en-US" altLang="zh-CN" dirty="0" smtClean="0"/>
              <a:t> </a:t>
            </a:r>
            <a:endParaRPr lang="zh-CN" altLang="en-US" dirty="0" smtClean="0"/>
          </a:p>
          <a:p>
            <a:pPr>
              <a:buNone/>
            </a:pPr>
            <a:r>
              <a:rPr lang="zh-CN" altLang="en-US" dirty="0" smtClean="0"/>
              <a:t>蛋  糕          听   </a:t>
            </a:r>
          </a:p>
          <a:p>
            <a:pPr>
              <a:buNone/>
            </a:pPr>
            <a:r>
              <a:rPr lang="en-US" altLang="zh-CN" dirty="0" err="1" smtClean="0"/>
              <a:t>yīn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yuè</a:t>
            </a:r>
            <a:r>
              <a:rPr lang="en-US" altLang="zh-CN" dirty="0" smtClean="0"/>
              <a:t>         </a:t>
            </a:r>
            <a:r>
              <a:rPr lang="en-US" altLang="zh-CN" dirty="0" err="1" smtClean="0"/>
              <a:t>dà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</a:p>
          <a:p>
            <a:pPr>
              <a:buNone/>
            </a:pPr>
            <a:r>
              <a:rPr lang="zh-CN" altLang="en-US" dirty="0" smtClean="0"/>
              <a:t>音  乐           大 家  </a:t>
            </a:r>
          </a:p>
          <a:p>
            <a:pPr>
              <a:buNone/>
            </a:pPr>
            <a:r>
              <a:rPr lang="en-US" altLang="zh-CN" dirty="0" err="1" smtClean="0"/>
              <a:t>hěn</a:t>
            </a:r>
            <a:r>
              <a:rPr lang="en-US" altLang="zh-CN" dirty="0" smtClean="0"/>
              <a:t>             </a:t>
            </a:r>
            <a:r>
              <a:rPr lang="en-US" altLang="zh-CN" dirty="0" err="1" smtClean="0"/>
              <a:t>ɡāo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xìnɡ</a:t>
            </a:r>
            <a:r>
              <a:rPr lang="en-US" altLang="zh-CN" dirty="0" smtClean="0"/>
              <a:t> </a:t>
            </a:r>
            <a:endParaRPr lang="zh-CN" altLang="en-US" dirty="0" smtClean="0"/>
          </a:p>
          <a:p>
            <a:pPr>
              <a:buNone/>
            </a:pPr>
            <a:r>
              <a:rPr lang="zh-CN" altLang="en-US" dirty="0" smtClean="0"/>
              <a:t>很                 高  兴 </a:t>
            </a:r>
            <a:endParaRPr lang="zh-CN" altLang="en-US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err="1" smtClean="0"/>
              <a:t>jīn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tiān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hěn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ɡāo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xìnɡ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今  天   我 很  高  兴 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altLang="zh-CN" dirty="0" err="1" smtClean="0"/>
              <a:t>jīn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tiān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wǒ</a:t>
            </a:r>
            <a:r>
              <a:rPr lang="en-US" altLang="zh-CN" dirty="0" smtClean="0"/>
              <a:t> de </a:t>
            </a:r>
            <a:r>
              <a:rPr lang="en-US" altLang="zh-CN" dirty="0" err="1" smtClean="0"/>
              <a:t>shēnɡ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rì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r>
              <a:rPr lang="zh-CN" altLang="en-US" dirty="0" smtClean="0"/>
              <a:t>今  天   是  我 的 生    日 。 </a:t>
            </a:r>
          </a:p>
          <a:p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ɡēn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pénɡ</a:t>
            </a:r>
            <a:r>
              <a:rPr lang="en-US" altLang="zh-CN" dirty="0" smtClean="0"/>
              <a:t> you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qǐ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r>
              <a:rPr lang="zh-CN" altLang="en-US" dirty="0" smtClean="0"/>
              <a:t>我 跟  朋   友  在  一 起 。 </a:t>
            </a:r>
          </a:p>
          <a:p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smtClean="0"/>
              <a:t>men </a:t>
            </a:r>
            <a:r>
              <a:rPr lang="en-US" altLang="zh-CN" dirty="0" err="1" smtClean="0"/>
              <a:t>chī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dàn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ɡāo</a:t>
            </a:r>
            <a:r>
              <a:rPr lang="en-US" altLang="zh-CN" dirty="0" smtClean="0"/>
              <a:t> </a:t>
            </a:r>
            <a:r>
              <a:rPr lang="zh-CN" altLang="en-US" dirty="0" smtClean="0"/>
              <a:t>， </a:t>
            </a:r>
            <a:r>
              <a:rPr lang="en-US" altLang="zh-CN" dirty="0" err="1" smtClean="0"/>
              <a:t>tīnɡ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yīn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yuè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r>
              <a:rPr lang="zh-CN" altLang="en-US" dirty="0" smtClean="0"/>
              <a:t>我 们  吃  蛋  糕  ， 听   音  乐  。 </a:t>
            </a:r>
          </a:p>
          <a:p>
            <a:r>
              <a:rPr lang="en-US" altLang="zh-CN" dirty="0" err="1" smtClean="0"/>
              <a:t>dà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dōu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hěn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ɡāo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xìnɡ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， 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yě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hěn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ɡāo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xìnɡ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r>
              <a:rPr lang="zh-CN" altLang="en-US" dirty="0" smtClean="0"/>
              <a:t>大 家  都  很  高  兴   ， 我 也 很  高  兴   。 </a:t>
            </a:r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pPr>
              <a:buNone/>
            </a:pPr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pPr>
              <a:buNone/>
            </a:pPr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85720" y="1600200"/>
            <a:ext cx="8858280" cy="46863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altLang="zh-CN" dirty="0" err="1" smtClean="0"/>
              <a:t>yī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èr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wǔ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liù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qī</a:t>
            </a:r>
            <a:r>
              <a:rPr lang="zh-CN" altLang="en-US" dirty="0" smtClean="0"/>
              <a:t> ， 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smtClean="0"/>
              <a:t>de </a:t>
            </a:r>
            <a:r>
              <a:rPr lang="en-US" altLang="zh-CN" dirty="0" err="1" smtClean="0"/>
              <a:t>pénɡ</a:t>
            </a:r>
            <a:r>
              <a:rPr lang="en-US" altLang="zh-CN" dirty="0" smtClean="0"/>
              <a:t> you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nǎ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lǐ</a:t>
            </a:r>
            <a:r>
              <a:rPr lang="en-US" altLang="zh-CN" dirty="0" smtClean="0"/>
              <a:t> </a:t>
            </a:r>
            <a:r>
              <a:rPr lang="zh-CN" altLang="en-US" dirty="0" smtClean="0"/>
              <a:t>？ </a:t>
            </a:r>
          </a:p>
          <a:p>
            <a:pPr>
              <a:buNone/>
            </a:pPr>
            <a:r>
              <a:rPr lang="zh-CN" altLang="en-US" sz="3600" dirty="0" smtClean="0"/>
              <a:t>一二三四五六七 ，</a:t>
            </a:r>
            <a:r>
              <a:rPr lang="zh-CN" altLang="en-US" sz="3600" dirty="0" smtClean="0"/>
              <a:t>我  的  朋    友  在 哪里 </a:t>
            </a:r>
            <a:r>
              <a:rPr lang="zh-CN" altLang="en-US" sz="3600" dirty="0" smtClean="0"/>
              <a:t>？ </a:t>
            </a:r>
            <a:endParaRPr lang="en-US" altLang="zh-CN" sz="3600" dirty="0" smtClean="0"/>
          </a:p>
          <a:p>
            <a:pPr>
              <a:buNone/>
            </a:pPr>
            <a:endParaRPr lang="zh-CN" altLang="en-US" sz="3600" dirty="0" smtClean="0"/>
          </a:p>
          <a:p>
            <a:pPr>
              <a:buNone/>
            </a:pPr>
            <a:r>
              <a:rPr lang="en-US" altLang="zh-CN" sz="2800" dirty="0" err="1" smtClean="0"/>
              <a:t>zài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běi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jīnɡ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， </a:t>
            </a:r>
            <a:r>
              <a:rPr lang="en-US" altLang="zh-CN" sz="2800" dirty="0" err="1" smtClean="0"/>
              <a:t>zài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shànɡ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hǎi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， </a:t>
            </a:r>
            <a:r>
              <a:rPr lang="en-US" altLang="zh-CN" sz="2800" dirty="0" err="1" smtClean="0"/>
              <a:t>wǒ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de </a:t>
            </a:r>
            <a:r>
              <a:rPr lang="en-US" altLang="zh-CN" sz="2800" dirty="0" err="1" smtClean="0"/>
              <a:t>pénɡ</a:t>
            </a:r>
            <a:r>
              <a:rPr lang="en-US" altLang="zh-CN" sz="2800" dirty="0" smtClean="0"/>
              <a:t> you </a:t>
            </a:r>
            <a:r>
              <a:rPr lang="en-US" altLang="zh-CN" sz="2800" dirty="0" err="1" smtClean="0"/>
              <a:t>zài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zhè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lǐ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。 </a:t>
            </a:r>
          </a:p>
          <a:p>
            <a:pPr>
              <a:buNone/>
            </a:pPr>
            <a:r>
              <a:rPr lang="zh-CN" altLang="en-US" sz="3600" dirty="0" smtClean="0"/>
              <a:t> 在</a:t>
            </a:r>
            <a:r>
              <a:rPr lang="zh-CN" altLang="en-US" sz="3600" dirty="0" smtClean="0"/>
              <a:t>北京   ，</a:t>
            </a:r>
            <a:r>
              <a:rPr lang="zh-CN" altLang="en-US" sz="3600" dirty="0" smtClean="0"/>
              <a:t>在 上 海 ， 我 的 朋   友 在</a:t>
            </a:r>
            <a:r>
              <a:rPr lang="zh-CN" altLang="en-US" sz="3600" dirty="0" smtClean="0"/>
              <a:t>这里 。 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857784"/>
          </a:xfrm>
        </p:spPr>
        <p:txBody>
          <a:bodyPr/>
          <a:lstStyle/>
          <a:p>
            <a:pPr>
              <a:buNone/>
            </a:pPr>
            <a:r>
              <a:rPr lang="zh-CN" altLang="en-US" dirty="0" smtClean="0"/>
              <a:t>一 闪   一 闪   亮    晶   晶   ， </a:t>
            </a:r>
          </a:p>
          <a:p>
            <a:pPr>
              <a:buNone/>
            </a:pPr>
            <a:r>
              <a:rPr lang="en-US" altLang="zh-CN" dirty="0" err="1" smtClean="0"/>
              <a:t>mǎn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tiān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dōu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xiǎo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xīnɡ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xinɡ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pPr>
              <a:buNone/>
            </a:pPr>
            <a:r>
              <a:rPr lang="zh-CN" altLang="en-US" dirty="0" smtClean="0"/>
              <a:t>满  天   都  是  小   星   星   。 </a:t>
            </a:r>
          </a:p>
          <a:p>
            <a:pPr>
              <a:buNone/>
            </a:pPr>
            <a:r>
              <a:rPr lang="en-US" altLang="zh-CN" dirty="0" err="1" smtClean="0"/>
              <a:t>ɡuà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tiān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shànɡ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fànɡ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ɡuānɡ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mínɡ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pPr>
              <a:buNone/>
            </a:pPr>
            <a:r>
              <a:rPr lang="zh-CN" altLang="en-US" dirty="0" smtClean="0"/>
              <a:t>挂  在  天   上    放   光    明   。 </a:t>
            </a:r>
          </a:p>
          <a:p>
            <a:pPr>
              <a:buNone/>
            </a:pPr>
            <a:r>
              <a:rPr lang="en-US" altLang="zh-CN" dirty="0" err="1" smtClean="0"/>
              <a:t>hǎo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xiànɡ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xǔ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duō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xiǎo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yǎn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pPr>
              <a:buNone/>
            </a:pPr>
            <a:r>
              <a:rPr lang="zh-CN" altLang="en-US" dirty="0" smtClean="0"/>
              <a:t>好  像    许 多  小   眼  睛   。</a:t>
            </a:r>
            <a:endParaRPr lang="zh-CN" altLang="en-US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走   </a:t>
            </a:r>
            <a:r>
              <a:rPr lang="en-US" altLang="zh-CN" dirty="0" err="1" smtClean="0"/>
              <a:t>zǒu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pánɡ</a:t>
            </a:r>
            <a:r>
              <a:rPr lang="en-US" altLang="zh-CN" dirty="0" smtClean="0"/>
              <a:t>  </a:t>
            </a:r>
            <a:r>
              <a:rPr lang="zh-CN" altLang="en-US" dirty="0" smtClean="0"/>
              <a:t>起</a:t>
            </a:r>
            <a:endParaRPr lang="en-US" altLang="zh-CN" dirty="0" smtClean="0"/>
          </a:p>
          <a:p>
            <a:r>
              <a:rPr lang="zh-CN" altLang="en-US" dirty="0" smtClean="0"/>
              <a:t>米   </a:t>
            </a:r>
            <a:r>
              <a:rPr lang="en-US" altLang="zh-CN" dirty="0" err="1" smtClean="0"/>
              <a:t>mǐ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pánɡ</a:t>
            </a:r>
            <a:r>
              <a:rPr lang="en-US" altLang="zh-CN" dirty="0" smtClean="0"/>
              <a:t>   </a:t>
            </a:r>
            <a:r>
              <a:rPr lang="zh-CN" altLang="en-US" dirty="0" smtClean="0"/>
              <a:t>糕</a:t>
            </a:r>
            <a:endParaRPr lang="en-US" altLang="zh-CN" dirty="0" smtClean="0"/>
          </a:p>
          <a:p>
            <a:r>
              <a:rPr lang="zh-CN" altLang="en-US" dirty="0" smtClean="0"/>
              <a:t>木   </a:t>
            </a:r>
            <a:r>
              <a:rPr lang="en-US" altLang="zh-CN" dirty="0" err="1" smtClean="0"/>
              <a:t>mù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pánɡ</a:t>
            </a:r>
            <a:r>
              <a:rPr lang="en-US" altLang="zh-CN" dirty="0" smtClean="0"/>
              <a:t>   </a:t>
            </a:r>
            <a:r>
              <a:rPr lang="zh-CN" altLang="en-US" dirty="0" smtClean="0"/>
              <a:t>林</a:t>
            </a:r>
            <a:endParaRPr lang="en-US" altLang="zh-CN" dirty="0" smtClean="0"/>
          </a:p>
          <a:p>
            <a:r>
              <a:rPr lang="zh-CN" altLang="en-US" dirty="0" smtClean="0"/>
              <a:t>又   </a:t>
            </a:r>
            <a:r>
              <a:rPr lang="en-US" altLang="zh-CN" dirty="0" err="1" smtClean="0"/>
              <a:t>yòu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pánɡ</a:t>
            </a:r>
            <a:r>
              <a:rPr lang="en-US" altLang="zh-CN" dirty="0" smtClean="0"/>
              <a:t>  </a:t>
            </a:r>
            <a:r>
              <a:rPr lang="zh-CN" altLang="en-US" dirty="0" smtClean="0"/>
              <a:t>友</a:t>
            </a:r>
            <a:endParaRPr lang="en-US" altLang="zh-CN" dirty="0" smtClean="0"/>
          </a:p>
          <a:p>
            <a:r>
              <a:rPr lang="zh-CN" altLang="en-US" dirty="0" smtClean="0"/>
              <a:t>日   </a:t>
            </a:r>
            <a:r>
              <a:rPr lang="en-US" altLang="zh-CN" dirty="0" err="1" smtClean="0"/>
              <a:t>rì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pánɡ</a:t>
            </a:r>
            <a:r>
              <a:rPr lang="en-US" altLang="zh-CN" dirty="0" smtClean="0"/>
              <a:t>      </a:t>
            </a:r>
            <a:r>
              <a:rPr lang="zh-CN" altLang="en-US" dirty="0" smtClean="0"/>
              <a:t>明</a:t>
            </a:r>
            <a:endParaRPr lang="en-US" altLang="zh-CN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暗香扑面">
  <a:themeElements>
    <a:clrScheme name="暗香扑面">
      <a:dk1>
        <a:sysClr val="windowText" lastClr="000000"/>
      </a:dk1>
      <a:lt1>
        <a:sysClr val="window" lastClr="FFFFFF"/>
      </a:lt1>
      <a:dk2>
        <a:srgbClr val="2F2F2F"/>
      </a:dk2>
      <a:lt2>
        <a:srgbClr val="FFFFF4"/>
      </a:lt2>
      <a:accent1>
        <a:srgbClr val="918415"/>
      </a:accent1>
      <a:accent2>
        <a:srgbClr val="C47546"/>
      </a:accent2>
      <a:accent3>
        <a:srgbClr val="AFB591"/>
      </a:accent3>
      <a:accent4>
        <a:srgbClr val="B9945B"/>
      </a:accent4>
      <a:accent5>
        <a:srgbClr val="85ADBC"/>
      </a:accent5>
      <a:accent6>
        <a:srgbClr val="E5B440"/>
      </a:accent6>
      <a:hlink>
        <a:srgbClr val="00D5D5"/>
      </a:hlink>
      <a:folHlink>
        <a:srgbClr val="DD00DD"/>
      </a:folHlink>
    </a:clrScheme>
    <a:fontScheme name="暗香扑面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</a:majorFont>
      <a:minorFont>
        <a:latin typeface="Franklin Gothic Book"/>
        <a:ea typeface=""/>
        <a:cs typeface=""/>
        <a:font script="Jpan" typeface="HG創英角ｺﾞｼｯｸUB"/>
        <a:font script="Hang" typeface="맑은 고딕"/>
        <a:font script="Hans" typeface="黑体"/>
        <a:font script="Hant" typeface="新細明體"/>
        <a:font script="Arab" typeface="Arial"/>
        <a:font script="Hebr" typeface="Arial"/>
        <a:font script="Thai" typeface="Cordian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暗香扑面">
      <a:fillStyleLst>
        <a:solidFill>
          <a:schemeClr val="phClr"/>
        </a:solidFill>
        <a:gradFill rotWithShape="1">
          <a:gsLst>
            <a:gs pos="0">
              <a:schemeClr val="phClr">
                <a:tint val="98000"/>
                <a:satMod val="220000"/>
              </a:schemeClr>
            </a:gs>
            <a:gs pos="31000">
              <a:schemeClr val="phClr">
                <a:tint val="30000"/>
                <a:satMod val="150000"/>
              </a:schemeClr>
            </a:gs>
            <a:gs pos="91000">
              <a:schemeClr val="phClr">
                <a:tint val="96000"/>
              </a:schemeClr>
            </a:gs>
          </a:gsLst>
          <a:path path="circle">
            <a:fillToRect l="50000" t="150000" r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28000"/>
                <a:satMod val="100000"/>
              </a:schemeClr>
              <a:schemeClr val="phClr">
                <a:tint val="100000"/>
                <a:satMod val="200000"/>
              </a:schemeClr>
            </a:duotone>
          </a:blip>
          <a:tile tx="0" ty="0" sx="80000" sy="8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10000"/>
              </a:schemeClr>
            </a:glow>
          </a:effectLst>
        </a:effectStyle>
        <a:effectStyle>
          <a:effectLst>
            <a:outerShdw blurRad="34925" dist="31750" dir="5400000" algn="tl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flood" dir="t">
              <a:rot lat="0" lon="0" rev="5400000"/>
            </a:lightRig>
          </a:scene3d>
          <a:sp3d contourW="9525" prstMaterial="dkEdge">
            <a:bevelT w="12000" h="24150"/>
            <a:contourClr>
              <a:schemeClr val="phClr">
                <a:satMod val="110000"/>
              </a:schemeClr>
            </a:contourClr>
          </a:sp3d>
        </a:effectStyle>
        <a:effectStyle>
          <a:effectLst>
            <a:outerShdw blurRad="50800" dist="31750" dir="5400000" algn="tl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flood" dir="t">
              <a:rot lat="0" lon="0" rev="5400000"/>
            </a:lightRig>
          </a:scene3d>
          <a:sp3d contourW="18700" prstMaterial="dkEdge">
            <a:bevelT w="44450" h="80600"/>
            <a:contourClr>
              <a:schemeClr val="phClr"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70000"/>
                <a:satMod val="1000000"/>
              </a:schemeClr>
            </a:gs>
            <a:gs pos="31000">
              <a:schemeClr val="phClr">
                <a:shade val="85000"/>
                <a:satMod val="450000"/>
              </a:schemeClr>
            </a:gs>
            <a:gs pos="100000">
              <a:schemeClr val="phClr">
                <a:tint val="70000"/>
                <a:satMod val="300000"/>
              </a:schemeClr>
            </a:gs>
          </a:gsLst>
          <a:path path="circle">
            <a:fillToRect l="50000" t="150000" r="50000"/>
          </a:path>
        </a:gradFill>
        <a:blipFill>
          <a:blip xmlns:r="http://schemas.openxmlformats.org/officeDocument/2006/relationships" r:embed="rId2">
            <a:duotone>
              <a:schemeClr val="phClr">
                <a:tint val="100000"/>
                <a:shade val="70000"/>
                <a:hueMod val="100000"/>
                <a:satMod val="100000"/>
              </a:schemeClr>
              <a:schemeClr val="phClr">
                <a:tint val="9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Fan</Template>
  <TotalTime>290</TotalTime>
  <Words>651</Words>
  <PresentationFormat>全屏显示(4:3)</PresentationFormat>
  <Paragraphs>139</Paragraphs>
  <Slides>33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33</vt:i4>
      </vt:variant>
    </vt:vector>
  </HeadingPairs>
  <TitlesOfParts>
    <vt:vector size="34" baseType="lpstr">
      <vt:lpstr>暗香扑面</vt:lpstr>
      <vt:lpstr> 今天我很高兴 </vt:lpstr>
      <vt:lpstr>今天  jīn tiān   today </vt:lpstr>
      <vt:lpstr>幻灯片 3</vt:lpstr>
      <vt:lpstr>跟  ɡēn  with</vt:lpstr>
      <vt:lpstr>吃chī   eat；have</vt:lpstr>
      <vt:lpstr>幻灯片 6</vt:lpstr>
      <vt:lpstr>幻灯片 7</vt:lpstr>
      <vt:lpstr>幻灯片 8</vt:lpstr>
      <vt:lpstr>幻灯片 9</vt:lpstr>
      <vt:lpstr>幻灯片 10</vt:lpstr>
      <vt:lpstr>幻灯片 11</vt:lpstr>
      <vt:lpstr>蛋糕  dàn ɡāo    cake</vt:lpstr>
      <vt:lpstr>mǐ fàn            米 饭    rice</vt:lpstr>
      <vt:lpstr>qiǎo kè lì                     巧   克 力  chocolate  </vt:lpstr>
      <vt:lpstr>bǐ sà bǐnɡ            比 萨 饼   pizza</vt:lpstr>
      <vt:lpstr>听tīnɡ   listen to</vt:lpstr>
      <vt:lpstr>音乐yīn yuè  music</vt:lpstr>
      <vt:lpstr>ɡānɡ qín               钢   琴   piano </vt:lpstr>
      <vt:lpstr>jí tā             吉 他  guitar </vt:lpstr>
      <vt:lpstr>jià zi ɡǔ                     架  子 鼓    Drum kit </vt:lpstr>
      <vt:lpstr>一起   yì qǐ    together</vt:lpstr>
      <vt:lpstr>高兴ɡāo xìnɡ  happy；glad；cheerful</vt:lpstr>
      <vt:lpstr>笑 xiào   smile</vt:lpstr>
      <vt:lpstr>    bùgāoxìng 不 高兴</vt:lpstr>
      <vt:lpstr>哭 kū  cry</vt:lpstr>
      <vt:lpstr>很  very  </vt:lpstr>
      <vt:lpstr>大家  dà jiā    all；everybody</vt:lpstr>
      <vt:lpstr>qǐnɡ dà shēnɡ shuō </vt:lpstr>
      <vt:lpstr>幻灯片 29</vt:lpstr>
      <vt:lpstr>jīn tiān wǒ hěn ɡāo xìnɡ  今  天   我 很  高  兴 </vt:lpstr>
      <vt:lpstr>幻灯片 31</vt:lpstr>
      <vt:lpstr>幻灯片 32</vt:lpstr>
      <vt:lpstr>幻灯片 33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今天我很高兴 </dc:title>
  <dc:creator>MATT</dc:creator>
  <cp:lastModifiedBy>ICE</cp:lastModifiedBy>
  <cp:revision>74</cp:revision>
  <dcterms:created xsi:type="dcterms:W3CDTF">2012-02-07T04:51:02Z</dcterms:created>
  <dcterms:modified xsi:type="dcterms:W3CDTF">2012-02-15T02:44:31Z</dcterms:modified>
</cp:coreProperties>
</file>