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70" r:id="rId3"/>
    <p:sldId id="269" r:id="rId4"/>
    <p:sldId id="282" r:id="rId5"/>
    <p:sldId id="274" r:id="rId6"/>
    <p:sldId id="267" r:id="rId7"/>
    <p:sldId id="268" r:id="rId8"/>
    <p:sldId id="271" r:id="rId9"/>
    <p:sldId id="275" r:id="rId10"/>
    <p:sldId id="273" r:id="rId11"/>
    <p:sldId id="265" r:id="rId12"/>
    <p:sldId id="280" r:id="rId13"/>
    <p:sldId id="278" r:id="rId14"/>
    <p:sldId id="279" r:id="rId15"/>
    <p:sldId id="272" r:id="rId16"/>
    <p:sldId id="277" r:id="rId17"/>
    <p:sldId id="263" r:id="rId18"/>
    <p:sldId id="281" r:id="rId19"/>
    <p:sldId id="264" r:id="rId20"/>
    <p:sldId id="276" r:id="rId21"/>
    <p:sldId id="266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00FFFF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9516" autoAdjust="0"/>
  </p:normalViewPr>
  <p:slideViewPr>
    <p:cSldViewPr snapToGrid="0">
      <p:cViewPr>
        <p:scale>
          <a:sx n="80" d="100"/>
          <a:sy n="80" d="100"/>
        </p:scale>
        <p:origin x="-1824" y="-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3D1623-CC8E-4774-A959-93600AAA76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E06A2-6924-46D2-AE82-33F39C49AB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2191E8-6AAB-4E23-969E-5D884AB36E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9EF9DC-5BC3-42C2-813C-771010F881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C11C3A-8851-40EC-97C3-666F6F4676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896865-A005-4BCC-B174-25B47E1BA4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584621-8E75-4276-AFB6-3C0CCA2E63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F858FD-771D-4E0C-BAC2-A4B2C4F743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63DBBC-4EA2-4510-B04D-CF9B2C482A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BDAAD4-1276-4532-AEE3-E1F2BFCB03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00F1A1-14A2-458A-BD10-2D7FAE82EC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7A35428-E838-425F-BD52-5963F7E085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F64F30B-037D-4A3E-8FDB-50DD79E5284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Difference Target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The total in the middle of the target is found by subtracting the two numbers in the outside rings.</a:t>
            </a: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11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17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9" name="Oval 11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Oval 12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1" name="Oval 13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3" name="Text Box 15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84" name="Text Box 16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Oval 3"/>
          <p:cNvSpPr>
            <a:spLocks noChangeArrowheads="1"/>
          </p:cNvSpPr>
          <p:nvPr/>
        </p:nvSpPr>
        <p:spPr bwMode="auto">
          <a:xfrm>
            <a:off x="635000" y="474663"/>
            <a:ext cx="7845425" cy="5942012"/>
          </a:xfrm>
          <a:prstGeom prst="ellipse">
            <a:avLst/>
          </a:prstGeom>
          <a:solidFill>
            <a:srgbClr val="00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Oval 4"/>
          <p:cNvSpPr>
            <a:spLocks noChangeArrowheads="1"/>
          </p:cNvSpPr>
          <p:nvPr/>
        </p:nvSpPr>
        <p:spPr bwMode="auto">
          <a:xfrm>
            <a:off x="1709738" y="1454150"/>
            <a:ext cx="5695950" cy="3984625"/>
          </a:xfrm>
          <a:prstGeom prst="ellipse">
            <a:avLst/>
          </a:prstGeom>
          <a:solidFill>
            <a:srgbClr val="FFFF00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Oval 5"/>
          <p:cNvSpPr>
            <a:spLocks noChangeArrowheads="1"/>
          </p:cNvSpPr>
          <p:nvPr/>
        </p:nvSpPr>
        <p:spPr bwMode="auto">
          <a:xfrm>
            <a:off x="3200400" y="2454275"/>
            <a:ext cx="2713038" cy="1947863"/>
          </a:xfrm>
          <a:prstGeom prst="ellipse">
            <a:avLst/>
          </a:prstGeom>
          <a:solidFill>
            <a:srgbClr val="FF0066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3506788" y="1471613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3506788" y="414338"/>
            <a:ext cx="210185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3311525" y="2468563"/>
            <a:ext cx="249237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89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2011-11-25T19:47:44Z</dcterms:modified>
</cp:coreProperties>
</file>