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063-4F75-AC1F-871323A1C1C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063-4F75-AC1F-871323A1C1CA}"/>
              </c:ext>
            </c:extLst>
          </c:dPt>
          <c:cat>
            <c:strRef>
              <c:f>Sheet1!$A$2:$A$3</c:f>
              <c:strCache>
                <c:ptCount val="2"/>
                <c:pt idx="0">
                  <c:v>B2C</c:v>
                </c:pt>
                <c:pt idx="1">
                  <c:v>B2B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D72-425E-ADD6-6ED06D74EA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Profit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95D-4212-B5B7-8DB06902141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95D-4212-B5B7-8DB06902141E}"/>
              </c:ext>
            </c:extLst>
          </c:dPt>
          <c:cat>
            <c:strRef>
              <c:f>Sheet1!$A$2:$A$3</c:f>
              <c:strCache>
                <c:ptCount val="2"/>
                <c:pt idx="0">
                  <c:v>B2C</c:v>
                </c:pt>
                <c:pt idx="1">
                  <c:v>B2B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EF-4885-A0E5-57430779D8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266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737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847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22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245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058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77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297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482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180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445519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8525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1456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232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232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434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14830-CCED-47C0-9BFF-BA54EBF9719F}" type="datetimeFigureOut">
              <a:rPr lang="en-GB" smtClean="0"/>
              <a:t>03/11/2017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936103B-D773-4ABF-A8AE-E21C0AC99A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444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2296" y="2138526"/>
            <a:ext cx="7766936" cy="1646302"/>
          </a:xfrm>
        </p:spPr>
        <p:txBody>
          <a:bodyPr/>
          <a:lstStyle/>
          <a:p>
            <a:r>
              <a:rPr lang="en-GB" dirty="0" smtClean="0"/>
              <a:t>Entrepreneurship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447" y="4133647"/>
            <a:ext cx="2032176" cy="20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65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</a:t>
            </a:r>
            <a:r>
              <a:rPr lang="en-GB" dirty="0" smtClean="0"/>
              <a:t>ission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834" y="1270000"/>
            <a:ext cx="8657166" cy="255905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We are a social enterprise.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To </a:t>
            </a:r>
            <a:r>
              <a:rPr lang="en-GB" dirty="0"/>
              <a:t>contribute to the prevention of food waste in Swansea while also </a:t>
            </a:r>
            <a:r>
              <a:rPr lang="en-GB" dirty="0" smtClean="0"/>
              <a:t>looking to  help </a:t>
            </a:r>
            <a:r>
              <a:rPr lang="en-GB" dirty="0"/>
              <a:t>the local </a:t>
            </a:r>
            <a:r>
              <a:rPr lang="en-GB" dirty="0" smtClean="0"/>
              <a:t>community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 company that sells produce which otherwise would have been thrown away.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320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7106" y="5177017"/>
            <a:ext cx="5454186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Minimum wage of £7.50 per hour </a:t>
            </a:r>
            <a:r>
              <a:rPr lang="en-GB" sz="1200" dirty="0" smtClean="0"/>
              <a:t>(Gov.uk, 2017)</a:t>
            </a:r>
          </a:p>
          <a:p>
            <a:r>
              <a:rPr lang="en-GB" dirty="0" smtClean="0"/>
              <a:t>Rent</a:t>
            </a:r>
          </a:p>
          <a:p>
            <a:r>
              <a:rPr lang="en-GB" dirty="0" smtClean="0"/>
              <a:t>Equipment </a:t>
            </a:r>
            <a:r>
              <a:rPr lang="en-GB" sz="1200" dirty="0" smtClean="0"/>
              <a:t>(</a:t>
            </a:r>
            <a:r>
              <a:rPr lang="en-GB" sz="1200" dirty="0" err="1" smtClean="0"/>
              <a:t>e.g</a:t>
            </a:r>
            <a:r>
              <a:rPr lang="en-GB" sz="1200" dirty="0" smtClean="0"/>
              <a:t> Fridges, tills) </a:t>
            </a:r>
          </a:p>
          <a:p>
            <a:r>
              <a:rPr lang="en-GB" dirty="0" smtClean="0"/>
              <a:t>Marketing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34100" y="5177017"/>
            <a:ext cx="5486400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Business to Business </a:t>
            </a:r>
            <a:r>
              <a:rPr lang="en-GB" sz="1200" dirty="0" smtClean="0"/>
              <a:t>(profits lower)</a:t>
            </a:r>
            <a:endParaRPr lang="en-GB" dirty="0" smtClean="0"/>
          </a:p>
          <a:p>
            <a:r>
              <a:rPr lang="en-GB" dirty="0" smtClean="0"/>
              <a:t>Business to Consumer</a:t>
            </a:r>
          </a:p>
          <a:p>
            <a:r>
              <a:rPr lang="en-GB" dirty="0" smtClean="0"/>
              <a:t>Mark-up Pricing</a:t>
            </a:r>
          </a:p>
          <a:p>
            <a:r>
              <a:rPr lang="en-GB" sz="1100" dirty="0" smtClean="0"/>
              <a:t>“pricing an item by adding a standard increase to product cost” (Kotler et al., 2012)</a:t>
            </a:r>
            <a:endParaRPr lang="en-GB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2695575" y="3076575"/>
            <a:ext cx="2209800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Staff to operate</a:t>
            </a:r>
          </a:p>
          <a:p>
            <a:endParaRPr lang="en-GB" dirty="0" smtClean="0"/>
          </a:p>
          <a:p>
            <a:r>
              <a:rPr lang="en-GB" dirty="0" smtClean="0"/>
              <a:t>Large Financial backing</a:t>
            </a:r>
          </a:p>
          <a:p>
            <a:endParaRPr lang="en-GB" dirty="0"/>
          </a:p>
          <a:p>
            <a:r>
              <a:rPr lang="en-GB" dirty="0" smtClean="0"/>
              <a:t>Equipment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30444" y="1062037"/>
            <a:ext cx="2120438" cy="39703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Homeless Charities </a:t>
            </a:r>
            <a:r>
              <a:rPr lang="en-GB" sz="1200" dirty="0" smtClean="0"/>
              <a:t>(</a:t>
            </a:r>
            <a:r>
              <a:rPr lang="en-GB" sz="1200" dirty="0" err="1" smtClean="0"/>
              <a:t>e.g</a:t>
            </a:r>
            <a:r>
              <a:rPr lang="en-GB" sz="1200" dirty="0" smtClean="0"/>
              <a:t> shelter)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Farmers</a:t>
            </a:r>
          </a:p>
          <a:p>
            <a:endParaRPr lang="en-GB" dirty="0" smtClean="0"/>
          </a:p>
          <a:p>
            <a:r>
              <a:rPr lang="en-GB" dirty="0" smtClean="0"/>
              <a:t>Restaurants</a:t>
            </a:r>
          </a:p>
          <a:p>
            <a:endParaRPr lang="en-GB" dirty="0" smtClean="0"/>
          </a:p>
          <a:p>
            <a:r>
              <a:rPr lang="en-GB" dirty="0" smtClean="0"/>
              <a:t>Gyms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2771775" y="1144212"/>
            <a:ext cx="21336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Reduce food waste</a:t>
            </a:r>
          </a:p>
          <a:p>
            <a:endParaRPr lang="en-GB" dirty="0" smtClean="0"/>
          </a:p>
          <a:p>
            <a:r>
              <a:rPr lang="en-GB" dirty="0" smtClean="0"/>
              <a:t>Reduce Homelessness</a:t>
            </a:r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048250" y="1104900"/>
            <a:ext cx="2171700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Reduce food waste</a:t>
            </a:r>
          </a:p>
          <a:p>
            <a:endParaRPr lang="en-GB" dirty="0" smtClean="0"/>
          </a:p>
          <a:p>
            <a:r>
              <a:rPr lang="en-GB" dirty="0" smtClean="0"/>
              <a:t>Reduce </a:t>
            </a:r>
            <a:r>
              <a:rPr lang="en-GB" dirty="0"/>
              <a:t>Homelessness</a:t>
            </a:r>
          </a:p>
          <a:p>
            <a:endParaRPr lang="en-GB" dirty="0" smtClean="0"/>
          </a:p>
          <a:p>
            <a:r>
              <a:rPr lang="en-GB" dirty="0" smtClean="0"/>
              <a:t>Undercut Supermarkets</a:t>
            </a:r>
          </a:p>
          <a:p>
            <a:endParaRPr lang="en-GB" dirty="0" smtClean="0"/>
          </a:p>
          <a:p>
            <a:r>
              <a:rPr lang="en-GB" dirty="0" smtClean="0"/>
              <a:t>Support local farmers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7315200" y="1062037"/>
            <a:ext cx="21717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Special offers with gyms </a:t>
            </a:r>
          </a:p>
          <a:p>
            <a:endParaRPr lang="en-GB" dirty="0"/>
          </a:p>
          <a:p>
            <a:r>
              <a:rPr lang="en-GB" dirty="0" smtClean="0"/>
              <a:t>Sponsor local teams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315200" y="3076575"/>
            <a:ext cx="2171700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Newspaper</a:t>
            </a:r>
          </a:p>
          <a:p>
            <a:r>
              <a:rPr lang="en-GB" sz="1200" dirty="0" smtClean="0"/>
              <a:t>Recycling target of 70% by 2025 </a:t>
            </a:r>
          </a:p>
          <a:p>
            <a:r>
              <a:rPr lang="en-GB" sz="1200" dirty="0" smtClean="0"/>
              <a:t>(Messenger, 2017)</a:t>
            </a:r>
          </a:p>
          <a:p>
            <a:endParaRPr lang="en-GB" sz="1200" dirty="0" smtClean="0"/>
          </a:p>
          <a:p>
            <a:r>
              <a:rPr lang="en-GB" dirty="0" smtClean="0"/>
              <a:t>Social media </a:t>
            </a:r>
          </a:p>
          <a:p>
            <a:r>
              <a:rPr lang="en-GB" sz="1200" dirty="0" smtClean="0"/>
              <a:t>Influencers</a:t>
            </a:r>
          </a:p>
          <a:p>
            <a:r>
              <a:rPr lang="en-GB" sz="1200" dirty="0" smtClean="0"/>
              <a:t>Videos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582150" y="1019175"/>
            <a:ext cx="2200275" cy="37856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Healthy adults</a:t>
            </a:r>
          </a:p>
          <a:p>
            <a:endParaRPr lang="en-GB" dirty="0" smtClean="0"/>
          </a:p>
          <a:p>
            <a:r>
              <a:rPr lang="en-GB" dirty="0" smtClean="0"/>
              <a:t>Gym goers</a:t>
            </a:r>
          </a:p>
          <a:p>
            <a:r>
              <a:rPr lang="en-GB" sz="1100" dirty="0" smtClean="0"/>
              <a:t>1 in 7 </a:t>
            </a:r>
            <a:r>
              <a:rPr lang="en-GB" sz="1100" dirty="0" err="1" smtClean="0"/>
              <a:t>uk</a:t>
            </a:r>
            <a:r>
              <a:rPr lang="en-GB" sz="1100" dirty="0" smtClean="0"/>
              <a:t> adults gym members</a:t>
            </a:r>
          </a:p>
          <a:p>
            <a:r>
              <a:rPr lang="en-GB" sz="1100" dirty="0" smtClean="0"/>
              <a:t>(</a:t>
            </a:r>
            <a:r>
              <a:rPr lang="en-GB" sz="1100" dirty="0" err="1" smtClean="0"/>
              <a:t>Quesnel</a:t>
            </a:r>
            <a:r>
              <a:rPr lang="en-GB" sz="1100" dirty="0" smtClean="0"/>
              <a:t>, 2017)</a:t>
            </a:r>
          </a:p>
          <a:p>
            <a:endParaRPr lang="en-GB" dirty="0"/>
          </a:p>
          <a:p>
            <a:r>
              <a:rPr lang="en-GB" dirty="0" smtClean="0"/>
              <a:t>Students</a:t>
            </a:r>
          </a:p>
          <a:p>
            <a:r>
              <a:rPr lang="en-GB" sz="1200" dirty="0" smtClean="0"/>
              <a:t>Very interested</a:t>
            </a:r>
          </a:p>
          <a:p>
            <a:endParaRPr lang="en-GB" sz="1200" dirty="0"/>
          </a:p>
          <a:p>
            <a:endParaRPr lang="en-GB" sz="1400" dirty="0" smtClean="0"/>
          </a:p>
          <a:p>
            <a:r>
              <a:rPr lang="en-GB" dirty="0" smtClean="0"/>
              <a:t>People concerned with the ethics of their food.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55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952" y="426720"/>
            <a:ext cx="8596668" cy="1320800"/>
          </a:xfrm>
        </p:spPr>
        <p:txBody>
          <a:bodyPr/>
          <a:lstStyle/>
          <a:p>
            <a:r>
              <a:rPr lang="en-GB" dirty="0" smtClean="0"/>
              <a:t>Conclusion</a:t>
            </a:r>
            <a:endParaRPr lang="en-GB" dirty="0"/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2724857355"/>
              </p:ext>
            </p:extLst>
          </p:nvPr>
        </p:nvGraphicFramePr>
        <p:xfrm>
          <a:off x="4426064" y="4596936"/>
          <a:ext cx="3229957" cy="18905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646713410"/>
              </p:ext>
            </p:extLst>
          </p:nvPr>
        </p:nvGraphicFramePr>
        <p:xfrm>
          <a:off x="7509624" y="4596937"/>
          <a:ext cx="2382521" cy="18905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16378" y="1101189"/>
            <a:ext cx="93684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Reliant on B2B and financial capital to start off with</a:t>
            </a:r>
          </a:p>
          <a:p>
            <a:r>
              <a:rPr lang="en-GB" dirty="0" smtClean="0"/>
              <a:t>Build a cult following</a:t>
            </a:r>
          </a:p>
          <a:p>
            <a:r>
              <a:rPr lang="en-GB" dirty="0" smtClean="0"/>
              <a:t>Developed through marketing</a:t>
            </a:r>
          </a:p>
          <a:p>
            <a:r>
              <a:rPr lang="en-GB" dirty="0" smtClean="0"/>
              <a:t>First mover advantage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750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Bibliography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Gov.uk. (2017). National Minimum Wage and National Living Wage rates - GOV.UK. [online] Available at: https://www.gov.uk/national-minimum-wage-rates [Accessed 21 Oct. 2017</a:t>
            </a:r>
            <a:r>
              <a:rPr lang="en-GB" dirty="0" smtClean="0"/>
              <a:t>].</a:t>
            </a:r>
          </a:p>
          <a:p>
            <a:r>
              <a:rPr lang="en-GB" dirty="0"/>
              <a:t>Kotler, P., Keller, K., Brady, M., Goodman, M. and Hansen, T. (2012). Marketing management. 2nd ed. Harlow: Pearson, p.974</a:t>
            </a:r>
            <a:r>
              <a:rPr lang="en-GB" dirty="0" smtClean="0"/>
              <a:t>.</a:t>
            </a:r>
          </a:p>
          <a:p>
            <a:r>
              <a:rPr lang="en-GB" dirty="0"/>
              <a:t>Messenger, S. (2017). Target to halve food waste by 2025. [online] BBC News. Available at: http://www.bbc.co.uk/news/uk-wales-40949771 [Accessed 2 Nov. 2017</a:t>
            </a:r>
            <a:r>
              <a:rPr lang="en-GB" dirty="0" smtClean="0"/>
              <a:t>].</a:t>
            </a:r>
            <a:endParaRPr lang="en-GB" dirty="0"/>
          </a:p>
          <a:p>
            <a:r>
              <a:rPr lang="en-GB" dirty="0" err="1"/>
              <a:t>Quesnel</a:t>
            </a:r>
            <a:r>
              <a:rPr lang="en-GB" dirty="0"/>
              <a:t>, C. (2017). 2017 STATE OF THE UK FITNESS INDUSTRY REPORT - OUT TODAY. [online] The Leisure Database Company. Available at: http://www.leisuredb.com/blog/2017/5/5/2017-state-of-the-uk-fitness-industry-report-out-now [Accessed 2 Nov. 2017</a:t>
            </a:r>
            <a:r>
              <a:rPr lang="en-GB" dirty="0" smtClean="0"/>
              <a:t>].</a:t>
            </a:r>
          </a:p>
        </p:txBody>
      </p:sp>
    </p:spTree>
    <p:extLst>
      <p:ext uri="{BB962C8B-B14F-4D97-AF65-F5344CB8AC3E}">
        <p14:creationId xmlns:p14="http://schemas.microsoft.com/office/powerpoint/2010/main" val="67114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143</TotalTime>
  <Words>342</Words>
  <Application>Microsoft Office PowerPoint</Application>
  <PresentationFormat>Widescreen</PresentationFormat>
  <Paragraphs>74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</vt:lpstr>
      <vt:lpstr>Entrepreneurship</vt:lpstr>
      <vt:lpstr>Mission</vt:lpstr>
      <vt:lpstr>PowerPoint Presentation</vt:lpstr>
      <vt:lpstr>Conclusion</vt:lpstr>
      <vt:lpstr>Bibliography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Tyan BrookerThorpe (P149779)</dc:creator>
  <cp:lastModifiedBy>Tyan BrookerThorpe (P149779)</cp:lastModifiedBy>
  <cp:revision>16</cp:revision>
  <dcterms:created xsi:type="dcterms:W3CDTF">2017-11-02T17:56:42Z</dcterms:created>
  <dcterms:modified xsi:type="dcterms:W3CDTF">2017-11-03T13:29:43Z</dcterms:modified>
</cp:coreProperties>
</file>