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2" r:id="rId7"/>
    <p:sldId id="264" r:id="rId8"/>
    <p:sldId id="261" r:id="rId9"/>
    <p:sldId id="265" r:id="rId10"/>
    <p:sldId id="263" r:id="rId11"/>
    <p:sldId id="277" r:id="rId12"/>
    <p:sldId id="278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FFFF"/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EB8A60A-46EC-4B95-A3F8-1B0A0616BC77}" v="58" dt="2024-04-24T08:30:21.04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985" autoAdjust="0"/>
    <p:restoredTop sz="94660"/>
  </p:normalViewPr>
  <p:slideViewPr>
    <p:cSldViewPr snapToGrid="0">
      <p:cViewPr varScale="1">
        <p:scale>
          <a:sx n="45" d="100"/>
          <a:sy n="45" d="100"/>
        </p:scale>
        <p:origin x="60" y="9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Zita Draper" userId="b063123c-f51f-481b-b99c-f574606c9ace" providerId="ADAL" clId="{FEB8A60A-46EC-4B95-A3F8-1B0A0616BC77}"/>
    <pc:docChg chg="custSel addSld delSld modSld sldOrd">
      <pc:chgData name="Zita Draper" userId="b063123c-f51f-481b-b99c-f574606c9ace" providerId="ADAL" clId="{FEB8A60A-46EC-4B95-A3F8-1B0A0616BC77}" dt="2024-04-24T08:30:24.531" v="1112" actId="1076"/>
      <pc:docMkLst>
        <pc:docMk/>
      </pc:docMkLst>
      <pc:sldChg chg="modSp mod">
        <pc:chgData name="Zita Draper" userId="b063123c-f51f-481b-b99c-f574606c9ace" providerId="ADAL" clId="{FEB8A60A-46EC-4B95-A3F8-1B0A0616BC77}" dt="2024-04-24T08:06:52.100" v="1097" actId="1076"/>
        <pc:sldMkLst>
          <pc:docMk/>
          <pc:sldMk cId="3068512142" sldId="256"/>
        </pc:sldMkLst>
        <pc:picChg chg="mod">
          <ac:chgData name="Zita Draper" userId="b063123c-f51f-481b-b99c-f574606c9ace" providerId="ADAL" clId="{FEB8A60A-46EC-4B95-A3F8-1B0A0616BC77}" dt="2024-04-24T08:06:52.100" v="1097" actId="1076"/>
          <ac:picMkLst>
            <pc:docMk/>
            <pc:sldMk cId="3068512142" sldId="256"/>
            <ac:picMk id="4" creationId="{AE69DE1E-D8F3-819D-59BF-E8A3C7C6BE46}"/>
          </ac:picMkLst>
        </pc:picChg>
      </pc:sldChg>
      <pc:sldChg chg="addSp modSp mod setBg">
        <pc:chgData name="Zita Draper" userId="b063123c-f51f-481b-b99c-f574606c9ace" providerId="ADAL" clId="{FEB8A60A-46EC-4B95-A3F8-1B0A0616BC77}" dt="2024-04-24T08:07:10.591" v="1098" actId="1076"/>
        <pc:sldMkLst>
          <pc:docMk/>
          <pc:sldMk cId="2990135442" sldId="257"/>
        </pc:sldMkLst>
        <pc:spChg chg="mod">
          <ac:chgData name="Zita Draper" userId="b063123c-f51f-481b-b99c-f574606c9ace" providerId="ADAL" clId="{FEB8A60A-46EC-4B95-A3F8-1B0A0616BC77}" dt="2024-04-23T07:39:17.177" v="1092" actId="26606"/>
          <ac:spMkLst>
            <pc:docMk/>
            <pc:sldMk cId="2990135442" sldId="257"/>
            <ac:spMk id="2" creationId="{7FA18A13-BCFE-7109-C391-C86980A15BD0}"/>
          </ac:spMkLst>
        </pc:spChg>
        <pc:spChg chg="mod">
          <ac:chgData name="Zita Draper" userId="b063123c-f51f-481b-b99c-f574606c9ace" providerId="ADAL" clId="{FEB8A60A-46EC-4B95-A3F8-1B0A0616BC77}" dt="2024-04-23T07:39:17.177" v="1092" actId="26606"/>
          <ac:spMkLst>
            <pc:docMk/>
            <pc:sldMk cId="2990135442" sldId="257"/>
            <ac:spMk id="3" creationId="{7848E681-BC9C-F842-AB72-AD297BA15D09}"/>
          </ac:spMkLst>
        </pc:spChg>
        <pc:spChg chg="add">
          <ac:chgData name="Zita Draper" userId="b063123c-f51f-481b-b99c-f574606c9ace" providerId="ADAL" clId="{FEB8A60A-46EC-4B95-A3F8-1B0A0616BC77}" dt="2024-04-23T07:39:17.177" v="1092" actId="26606"/>
          <ac:spMkLst>
            <pc:docMk/>
            <pc:sldMk cId="2990135442" sldId="257"/>
            <ac:spMk id="8" creationId="{081EA652-8C6A-4E69-BEB9-170809474553}"/>
          </ac:spMkLst>
        </pc:spChg>
        <pc:spChg chg="add">
          <ac:chgData name="Zita Draper" userId="b063123c-f51f-481b-b99c-f574606c9ace" providerId="ADAL" clId="{FEB8A60A-46EC-4B95-A3F8-1B0A0616BC77}" dt="2024-04-23T07:39:17.177" v="1092" actId="26606"/>
          <ac:spMkLst>
            <pc:docMk/>
            <pc:sldMk cId="2990135442" sldId="257"/>
            <ac:spMk id="10" creationId="{5298780A-33B9-4EA2-8F67-DE68AD62841B}"/>
          </ac:spMkLst>
        </pc:spChg>
        <pc:spChg chg="add">
          <ac:chgData name="Zita Draper" userId="b063123c-f51f-481b-b99c-f574606c9ace" providerId="ADAL" clId="{FEB8A60A-46EC-4B95-A3F8-1B0A0616BC77}" dt="2024-04-23T07:39:17.177" v="1092" actId="26606"/>
          <ac:spMkLst>
            <pc:docMk/>
            <pc:sldMk cId="2990135442" sldId="257"/>
            <ac:spMk id="12" creationId="{7F488E8B-4E1E-4402-8935-D4E6C02615C7}"/>
          </ac:spMkLst>
        </pc:spChg>
        <pc:picChg chg="mod">
          <ac:chgData name="Zita Draper" userId="b063123c-f51f-481b-b99c-f574606c9ace" providerId="ADAL" clId="{FEB8A60A-46EC-4B95-A3F8-1B0A0616BC77}" dt="2024-04-24T08:07:10.591" v="1098" actId="1076"/>
          <ac:picMkLst>
            <pc:docMk/>
            <pc:sldMk cId="2990135442" sldId="257"/>
            <ac:picMk id="4" creationId="{4C0677A8-BA49-471B-ED3C-FF08876B5480}"/>
          </ac:picMkLst>
        </pc:picChg>
        <pc:cxnChg chg="add">
          <ac:chgData name="Zita Draper" userId="b063123c-f51f-481b-b99c-f574606c9ace" providerId="ADAL" clId="{FEB8A60A-46EC-4B95-A3F8-1B0A0616BC77}" dt="2024-04-23T07:39:17.177" v="1092" actId="26606"/>
          <ac:cxnSpMkLst>
            <pc:docMk/>
            <pc:sldMk cId="2990135442" sldId="257"/>
            <ac:cxnSpMk id="14" creationId="{23AAC9B5-8015-485C-ACF9-A750390E9A56}"/>
          </ac:cxnSpMkLst>
        </pc:cxnChg>
      </pc:sldChg>
      <pc:sldChg chg="addSp delSp modSp mod setBg">
        <pc:chgData name="Zita Draper" userId="b063123c-f51f-481b-b99c-f574606c9ace" providerId="ADAL" clId="{FEB8A60A-46EC-4B95-A3F8-1B0A0616BC77}" dt="2024-04-24T08:07:45.296" v="1099" actId="1076"/>
        <pc:sldMkLst>
          <pc:docMk/>
          <pc:sldMk cId="2652037239" sldId="258"/>
        </pc:sldMkLst>
        <pc:spChg chg="mod">
          <ac:chgData name="Zita Draper" userId="b063123c-f51f-481b-b99c-f574606c9ace" providerId="ADAL" clId="{FEB8A60A-46EC-4B95-A3F8-1B0A0616BC77}" dt="2024-04-23T07:39:29.171" v="1094" actId="122"/>
          <ac:spMkLst>
            <pc:docMk/>
            <pc:sldMk cId="2652037239" sldId="258"/>
            <ac:spMk id="2" creationId="{C06A5665-09A9-F7D4-6254-3BF236F414C9}"/>
          </ac:spMkLst>
        </pc:spChg>
        <pc:spChg chg="del">
          <ac:chgData name="Zita Draper" userId="b063123c-f51f-481b-b99c-f574606c9ace" providerId="ADAL" clId="{FEB8A60A-46EC-4B95-A3F8-1B0A0616BC77}" dt="2024-04-23T07:39:23.226" v="1093" actId="26606"/>
          <ac:spMkLst>
            <pc:docMk/>
            <pc:sldMk cId="2652037239" sldId="258"/>
            <ac:spMk id="3" creationId="{12B3E556-E5EF-66B4-6109-011D393AFC9C}"/>
          </ac:spMkLst>
        </pc:spChg>
        <pc:spChg chg="add">
          <ac:chgData name="Zita Draper" userId="b063123c-f51f-481b-b99c-f574606c9ace" providerId="ADAL" clId="{FEB8A60A-46EC-4B95-A3F8-1B0A0616BC77}" dt="2024-04-23T07:39:23.226" v="1093" actId="26606"/>
          <ac:spMkLst>
            <pc:docMk/>
            <pc:sldMk cId="2652037239" sldId="258"/>
            <ac:spMk id="9" creationId="{0C541B88-1AE9-40C3-AFD5-967787C1979F}"/>
          </ac:spMkLst>
        </pc:spChg>
        <pc:spChg chg="add">
          <ac:chgData name="Zita Draper" userId="b063123c-f51f-481b-b99c-f574606c9ace" providerId="ADAL" clId="{FEB8A60A-46EC-4B95-A3F8-1B0A0616BC77}" dt="2024-04-23T07:39:23.226" v="1093" actId="26606"/>
          <ac:spMkLst>
            <pc:docMk/>
            <pc:sldMk cId="2652037239" sldId="258"/>
            <ac:spMk id="11" creationId="{E5F17139-31EE-46AC-B04F-DBBD852DD6CB}"/>
          </ac:spMkLst>
        </pc:spChg>
        <pc:spChg chg="add">
          <ac:chgData name="Zita Draper" userId="b063123c-f51f-481b-b99c-f574606c9ace" providerId="ADAL" clId="{FEB8A60A-46EC-4B95-A3F8-1B0A0616BC77}" dt="2024-04-23T07:39:23.226" v="1093" actId="26606"/>
          <ac:spMkLst>
            <pc:docMk/>
            <pc:sldMk cId="2652037239" sldId="258"/>
            <ac:spMk id="17" creationId="{89D16701-DA76-4F72-BB63-E2C3FFBDFE0F}"/>
          </ac:spMkLst>
        </pc:spChg>
        <pc:spChg chg="add">
          <ac:chgData name="Zita Draper" userId="b063123c-f51f-481b-b99c-f574606c9ace" providerId="ADAL" clId="{FEB8A60A-46EC-4B95-A3F8-1B0A0616BC77}" dt="2024-04-23T07:39:23.226" v="1093" actId="26606"/>
          <ac:spMkLst>
            <pc:docMk/>
            <pc:sldMk cId="2652037239" sldId="258"/>
            <ac:spMk id="19" creationId="{1CC28BE1-9DC6-43FE-9582-39F091098D77}"/>
          </ac:spMkLst>
        </pc:spChg>
        <pc:grpChg chg="add">
          <ac:chgData name="Zita Draper" userId="b063123c-f51f-481b-b99c-f574606c9ace" providerId="ADAL" clId="{FEB8A60A-46EC-4B95-A3F8-1B0A0616BC77}" dt="2024-04-23T07:39:23.226" v="1093" actId="26606"/>
          <ac:grpSpMkLst>
            <pc:docMk/>
            <pc:sldMk cId="2652037239" sldId="258"/>
            <ac:grpSpMk id="13" creationId="{7CF625D3-71A3-4F30-A096-8EF334E959D0}"/>
          </ac:grpSpMkLst>
        </pc:grpChg>
        <pc:grpChg chg="add">
          <ac:chgData name="Zita Draper" userId="b063123c-f51f-481b-b99c-f574606c9ace" providerId="ADAL" clId="{FEB8A60A-46EC-4B95-A3F8-1B0A0616BC77}" dt="2024-04-23T07:39:23.226" v="1093" actId="26606"/>
          <ac:grpSpMkLst>
            <pc:docMk/>
            <pc:sldMk cId="2652037239" sldId="258"/>
            <ac:grpSpMk id="21" creationId="{AF9AF3F3-CE0C-4125-BDD7-346487FA0B40}"/>
          </ac:grpSpMkLst>
        </pc:grpChg>
        <pc:graphicFrameChg chg="add">
          <ac:chgData name="Zita Draper" userId="b063123c-f51f-481b-b99c-f574606c9ace" providerId="ADAL" clId="{FEB8A60A-46EC-4B95-A3F8-1B0A0616BC77}" dt="2024-04-23T07:39:23.226" v="1093" actId="26606"/>
          <ac:graphicFrameMkLst>
            <pc:docMk/>
            <pc:sldMk cId="2652037239" sldId="258"/>
            <ac:graphicFrameMk id="5" creationId="{2E2686D6-3009-4AC1-BDFC-B1D3019ECBD7}"/>
          </ac:graphicFrameMkLst>
        </pc:graphicFrameChg>
        <pc:picChg chg="mod">
          <ac:chgData name="Zita Draper" userId="b063123c-f51f-481b-b99c-f574606c9ace" providerId="ADAL" clId="{FEB8A60A-46EC-4B95-A3F8-1B0A0616BC77}" dt="2024-04-24T08:07:45.296" v="1099" actId="1076"/>
          <ac:picMkLst>
            <pc:docMk/>
            <pc:sldMk cId="2652037239" sldId="258"/>
            <ac:picMk id="3" creationId="{FF27CB68-3532-B715-E0F9-CFAB01A5C2D7}"/>
          </ac:picMkLst>
        </pc:picChg>
      </pc:sldChg>
      <pc:sldChg chg="addSp modSp mod setBg">
        <pc:chgData name="Zita Draper" userId="b063123c-f51f-481b-b99c-f574606c9ace" providerId="ADAL" clId="{FEB8A60A-46EC-4B95-A3F8-1B0A0616BC77}" dt="2024-04-24T08:08:16.824" v="1100" actId="1076"/>
        <pc:sldMkLst>
          <pc:docMk/>
          <pc:sldMk cId="2500560721" sldId="259"/>
        </pc:sldMkLst>
        <pc:spChg chg="mod">
          <ac:chgData name="Zita Draper" userId="b063123c-f51f-481b-b99c-f574606c9ace" providerId="ADAL" clId="{FEB8A60A-46EC-4B95-A3F8-1B0A0616BC77}" dt="2024-04-20T13:15:40.040" v="606" actId="26606"/>
          <ac:spMkLst>
            <pc:docMk/>
            <pc:sldMk cId="2500560721" sldId="259"/>
            <ac:spMk id="2" creationId="{C6F54B5A-0445-2C7E-133F-72DA676753A0}"/>
          </ac:spMkLst>
        </pc:spChg>
        <pc:spChg chg="mod">
          <ac:chgData name="Zita Draper" userId="b063123c-f51f-481b-b99c-f574606c9ace" providerId="ADAL" clId="{FEB8A60A-46EC-4B95-A3F8-1B0A0616BC77}" dt="2024-04-20T13:15:40.040" v="606" actId="26606"/>
          <ac:spMkLst>
            <pc:docMk/>
            <pc:sldMk cId="2500560721" sldId="259"/>
            <ac:spMk id="3" creationId="{2FC6F8A3-9C3C-C149-9E7D-10577CAE7400}"/>
          </ac:spMkLst>
        </pc:spChg>
        <pc:picChg chg="mod">
          <ac:chgData name="Zita Draper" userId="b063123c-f51f-481b-b99c-f574606c9ace" providerId="ADAL" clId="{FEB8A60A-46EC-4B95-A3F8-1B0A0616BC77}" dt="2024-04-24T08:08:16.824" v="1100" actId="1076"/>
          <ac:picMkLst>
            <pc:docMk/>
            <pc:sldMk cId="2500560721" sldId="259"/>
            <ac:picMk id="4" creationId="{59C0630E-C1D4-4B29-3EDB-877AFF7027A2}"/>
          </ac:picMkLst>
        </pc:picChg>
        <pc:picChg chg="add">
          <ac:chgData name="Zita Draper" userId="b063123c-f51f-481b-b99c-f574606c9ace" providerId="ADAL" clId="{FEB8A60A-46EC-4B95-A3F8-1B0A0616BC77}" dt="2024-04-20T13:15:40.040" v="606" actId="26606"/>
          <ac:picMkLst>
            <pc:docMk/>
            <pc:sldMk cId="2500560721" sldId="259"/>
            <ac:picMk id="5" creationId="{488D91BF-B737-40C2-B6B6-75474CC9B6BB}"/>
          </ac:picMkLst>
        </pc:picChg>
        <pc:cxnChg chg="add">
          <ac:chgData name="Zita Draper" userId="b063123c-f51f-481b-b99c-f574606c9ace" providerId="ADAL" clId="{FEB8A60A-46EC-4B95-A3F8-1B0A0616BC77}" dt="2024-04-20T13:15:40.040" v="606" actId="26606"/>
          <ac:cxnSpMkLst>
            <pc:docMk/>
            <pc:sldMk cId="2500560721" sldId="259"/>
            <ac:cxnSpMk id="9" creationId="{1503BFE4-729B-D9D0-C17B-501E6AF1127A}"/>
          </ac:cxnSpMkLst>
        </pc:cxnChg>
      </pc:sldChg>
      <pc:sldChg chg="addSp delSp modSp mod setBg modClrScheme setClrOvrMap chgLayout">
        <pc:chgData name="Zita Draper" userId="b063123c-f51f-481b-b99c-f574606c9ace" providerId="ADAL" clId="{FEB8A60A-46EC-4B95-A3F8-1B0A0616BC77}" dt="2024-04-24T08:09:26.677" v="1101" actId="1076"/>
        <pc:sldMkLst>
          <pc:docMk/>
          <pc:sldMk cId="4036052376" sldId="260"/>
        </pc:sldMkLst>
        <pc:spChg chg="mod ord">
          <ac:chgData name="Zita Draper" userId="b063123c-f51f-481b-b99c-f574606c9ace" providerId="ADAL" clId="{FEB8A60A-46EC-4B95-A3F8-1B0A0616BC77}" dt="2024-04-20T13:15:52.334" v="607" actId="26606"/>
          <ac:spMkLst>
            <pc:docMk/>
            <pc:sldMk cId="4036052376" sldId="260"/>
            <ac:spMk id="2" creationId="{6C8AA2F4-0889-B20C-BCEB-2E7B0FD04A34}"/>
          </ac:spMkLst>
        </pc:spChg>
        <pc:spChg chg="del mod ord">
          <ac:chgData name="Zita Draper" userId="b063123c-f51f-481b-b99c-f574606c9ace" providerId="ADAL" clId="{FEB8A60A-46EC-4B95-A3F8-1B0A0616BC77}" dt="2024-04-20T12:54:10.736" v="395" actId="700"/>
          <ac:spMkLst>
            <pc:docMk/>
            <pc:sldMk cId="4036052376" sldId="260"/>
            <ac:spMk id="3" creationId="{4681469C-1396-9FEB-DB6D-4A77462220C9}"/>
          </ac:spMkLst>
        </pc:spChg>
        <pc:spChg chg="add mod ord">
          <ac:chgData name="Zita Draper" userId="b063123c-f51f-481b-b99c-f574606c9ace" providerId="ADAL" clId="{FEB8A60A-46EC-4B95-A3F8-1B0A0616BC77}" dt="2024-04-20T13:15:52.334" v="607" actId="26606"/>
          <ac:spMkLst>
            <pc:docMk/>
            <pc:sldMk cId="4036052376" sldId="260"/>
            <ac:spMk id="4" creationId="{DF3D2B20-B626-7456-807A-9A80C0136098}"/>
          </ac:spMkLst>
        </pc:spChg>
        <pc:spChg chg="add mod ord">
          <ac:chgData name="Zita Draper" userId="b063123c-f51f-481b-b99c-f574606c9ace" providerId="ADAL" clId="{FEB8A60A-46EC-4B95-A3F8-1B0A0616BC77}" dt="2024-04-20T13:15:52.334" v="607" actId="26606"/>
          <ac:spMkLst>
            <pc:docMk/>
            <pc:sldMk cId="4036052376" sldId="260"/>
            <ac:spMk id="5" creationId="{E6C931BC-9555-2B87-FCFD-0277ADA1A3C8}"/>
          </ac:spMkLst>
        </pc:spChg>
        <pc:spChg chg="add">
          <ac:chgData name="Zita Draper" userId="b063123c-f51f-481b-b99c-f574606c9ace" providerId="ADAL" clId="{FEB8A60A-46EC-4B95-A3F8-1B0A0616BC77}" dt="2024-04-20T13:15:52.334" v="607" actId="26606"/>
          <ac:spMkLst>
            <pc:docMk/>
            <pc:sldMk cId="4036052376" sldId="260"/>
            <ac:spMk id="10" creationId="{FEF085B8-A2C0-4A6F-B663-CCC56F3CD373}"/>
          </ac:spMkLst>
        </pc:spChg>
        <pc:spChg chg="add">
          <ac:chgData name="Zita Draper" userId="b063123c-f51f-481b-b99c-f574606c9ace" providerId="ADAL" clId="{FEB8A60A-46EC-4B95-A3F8-1B0A0616BC77}" dt="2024-04-20T13:15:52.334" v="607" actId="26606"/>
          <ac:spMkLst>
            <pc:docMk/>
            <pc:sldMk cId="4036052376" sldId="260"/>
            <ac:spMk id="12" creationId="{2658F6D6-96E0-421A-96D6-3DF404008543}"/>
          </ac:spMkLst>
        </pc:spChg>
        <pc:spChg chg="add">
          <ac:chgData name="Zita Draper" userId="b063123c-f51f-481b-b99c-f574606c9ace" providerId="ADAL" clId="{FEB8A60A-46EC-4B95-A3F8-1B0A0616BC77}" dt="2024-04-20T13:15:52.334" v="607" actId="26606"/>
          <ac:spMkLst>
            <pc:docMk/>
            <pc:sldMk cId="4036052376" sldId="260"/>
            <ac:spMk id="14" creationId="{3CF62545-93A0-4FD5-9B48-48DCA794CBA1}"/>
          </ac:spMkLst>
        </pc:spChg>
        <pc:picChg chg="mod">
          <ac:chgData name="Zita Draper" userId="b063123c-f51f-481b-b99c-f574606c9ace" providerId="ADAL" clId="{FEB8A60A-46EC-4B95-A3F8-1B0A0616BC77}" dt="2024-04-24T08:09:26.677" v="1101" actId="1076"/>
          <ac:picMkLst>
            <pc:docMk/>
            <pc:sldMk cId="4036052376" sldId="260"/>
            <ac:picMk id="3" creationId="{CCEA8A69-F343-9265-FE9D-82D71687DF3B}"/>
          </ac:picMkLst>
        </pc:picChg>
      </pc:sldChg>
      <pc:sldChg chg="addSp delSp modSp mod">
        <pc:chgData name="Zita Draper" userId="b063123c-f51f-481b-b99c-f574606c9ace" providerId="ADAL" clId="{FEB8A60A-46EC-4B95-A3F8-1B0A0616BC77}" dt="2024-04-24T08:16:53.820" v="1105" actId="1076"/>
        <pc:sldMkLst>
          <pc:docMk/>
          <pc:sldMk cId="2770981682" sldId="261"/>
        </pc:sldMkLst>
        <pc:spChg chg="del mod">
          <ac:chgData name="Zita Draper" userId="b063123c-f51f-481b-b99c-f574606c9ace" providerId="ADAL" clId="{FEB8A60A-46EC-4B95-A3F8-1B0A0616BC77}" dt="2024-04-20T13:27:59.929" v="831" actId="26606"/>
          <ac:spMkLst>
            <pc:docMk/>
            <pc:sldMk cId="2770981682" sldId="261"/>
            <ac:spMk id="3" creationId="{3022F787-B73B-AF6A-D317-35CFDE87F074}"/>
          </ac:spMkLst>
        </pc:spChg>
        <pc:graphicFrameChg chg="add">
          <ac:chgData name="Zita Draper" userId="b063123c-f51f-481b-b99c-f574606c9ace" providerId="ADAL" clId="{FEB8A60A-46EC-4B95-A3F8-1B0A0616BC77}" dt="2024-04-20T13:27:59.929" v="831" actId="26606"/>
          <ac:graphicFrameMkLst>
            <pc:docMk/>
            <pc:sldMk cId="2770981682" sldId="261"/>
            <ac:graphicFrameMk id="5" creationId="{2E6CEE91-35A2-4036-2610-9705C16EB1BA}"/>
          </ac:graphicFrameMkLst>
        </pc:graphicFrameChg>
        <pc:picChg chg="mod">
          <ac:chgData name="Zita Draper" userId="b063123c-f51f-481b-b99c-f574606c9ace" providerId="ADAL" clId="{FEB8A60A-46EC-4B95-A3F8-1B0A0616BC77}" dt="2024-04-24T08:16:53.820" v="1105" actId="1076"/>
          <ac:picMkLst>
            <pc:docMk/>
            <pc:sldMk cId="2770981682" sldId="261"/>
            <ac:picMk id="3" creationId="{FE0FADAA-2FAE-3AD4-7993-335FE2DE6D7A}"/>
          </ac:picMkLst>
        </pc:picChg>
      </pc:sldChg>
      <pc:sldChg chg="addSp delSp modSp mod ord modClrScheme chgLayout">
        <pc:chgData name="Zita Draper" userId="b063123c-f51f-481b-b99c-f574606c9ace" providerId="ADAL" clId="{FEB8A60A-46EC-4B95-A3F8-1B0A0616BC77}" dt="2024-04-24T08:09:55.142" v="1102" actId="1076"/>
        <pc:sldMkLst>
          <pc:docMk/>
          <pc:sldMk cId="1039781783" sldId="262"/>
        </pc:sldMkLst>
        <pc:spChg chg="del mod ord">
          <ac:chgData name="Zita Draper" userId="b063123c-f51f-481b-b99c-f574606c9ace" providerId="ADAL" clId="{FEB8A60A-46EC-4B95-A3F8-1B0A0616BC77}" dt="2024-04-20T13:07:23.682" v="464" actId="700"/>
          <ac:spMkLst>
            <pc:docMk/>
            <pc:sldMk cId="1039781783" sldId="262"/>
            <ac:spMk id="2" creationId="{9FFA4CEC-CFB8-30ED-527F-087FDA1BB089}"/>
          </ac:spMkLst>
        </pc:spChg>
        <pc:spChg chg="del mod ord">
          <ac:chgData name="Zita Draper" userId="b063123c-f51f-481b-b99c-f574606c9ace" providerId="ADAL" clId="{FEB8A60A-46EC-4B95-A3F8-1B0A0616BC77}" dt="2024-04-20T13:07:23.682" v="464" actId="700"/>
          <ac:spMkLst>
            <pc:docMk/>
            <pc:sldMk cId="1039781783" sldId="262"/>
            <ac:spMk id="3" creationId="{EF9AB1B5-D9C2-4054-1DF7-1CFD3A35754F}"/>
          </ac:spMkLst>
        </pc:spChg>
        <pc:spChg chg="add del mod ord">
          <ac:chgData name="Zita Draper" userId="b063123c-f51f-481b-b99c-f574606c9ace" providerId="ADAL" clId="{FEB8A60A-46EC-4B95-A3F8-1B0A0616BC77}" dt="2024-04-20T13:07:31.273" v="465" actId="478"/>
          <ac:spMkLst>
            <pc:docMk/>
            <pc:sldMk cId="1039781783" sldId="262"/>
            <ac:spMk id="4" creationId="{80779920-79C3-1BE3-E002-DB84DEFA2537}"/>
          </ac:spMkLst>
        </pc:spChg>
        <pc:spChg chg="add del mod ord">
          <ac:chgData name="Zita Draper" userId="b063123c-f51f-481b-b99c-f574606c9ace" providerId="ADAL" clId="{FEB8A60A-46EC-4B95-A3F8-1B0A0616BC77}" dt="2024-04-20T13:16:02.322" v="608" actId="26606"/>
          <ac:spMkLst>
            <pc:docMk/>
            <pc:sldMk cId="1039781783" sldId="262"/>
            <ac:spMk id="5" creationId="{065DC460-06E3-E13C-1106-6392B6F3D444}"/>
          </ac:spMkLst>
        </pc:spChg>
        <pc:spChg chg="add mod ord">
          <ac:chgData name="Zita Draper" userId="b063123c-f51f-481b-b99c-f574606c9ace" providerId="ADAL" clId="{FEB8A60A-46EC-4B95-A3F8-1B0A0616BC77}" dt="2024-04-20T13:14:30.592" v="510"/>
          <ac:spMkLst>
            <pc:docMk/>
            <pc:sldMk cId="1039781783" sldId="262"/>
            <ac:spMk id="6" creationId="{7D7A6FBF-A740-21F3-A15C-5C45DD64EBE3}"/>
          </ac:spMkLst>
        </pc:spChg>
        <pc:graphicFrameChg chg="add">
          <ac:chgData name="Zita Draper" userId="b063123c-f51f-481b-b99c-f574606c9ace" providerId="ADAL" clId="{FEB8A60A-46EC-4B95-A3F8-1B0A0616BC77}" dt="2024-04-20T13:16:02.322" v="608" actId="26606"/>
          <ac:graphicFrameMkLst>
            <pc:docMk/>
            <pc:sldMk cId="1039781783" sldId="262"/>
            <ac:graphicFrameMk id="8" creationId="{B72C7DB0-863F-C0CF-3D2A-08DA56C2C26B}"/>
          </ac:graphicFrameMkLst>
        </pc:graphicFrameChg>
        <pc:picChg chg="mod">
          <ac:chgData name="Zita Draper" userId="b063123c-f51f-481b-b99c-f574606c9ace" providerId="ADAL" clId="{FEB8A60A-46EC-4B95-A3F8-1B0A0616BC77}" dt="2024-04-24T08:09:55.142" v="1102" actId="1076"/>
          <ac:picMkLst>
            <pc:docMk/>
            <pc:sldMk cId="1039781783" sldId="262"/>
            <ac:picMk id="2" creationId="{304EE56F-CC65-8269-F6A0-11BE23EA8228}"/>
          </ac:picMkLst>
        </pc:picChg>
      </pc:sldChg>
      <pc:sldChg chg="addSp delSp modSp mod ord setBg delAnim">
        <pc:chgData name="Zita Draper" userId="b063123c-f51f-481b-b99c-f574606c9ace" providerId="ADAL" clId="{FEB8A60A-46EC-4B95-A3F8-1B0A0616BC77}" dt="2024-04-24T08:28:03.705" v="1110" actId="1076"/>
        <pc:sldMkLst>
          <pc:docMk/>
          <pc:sldMk cId="1959931983" sldId="263"/>
        </pc:sldMkLst>
        <pc:spChg chg="mod">
          <ac:chgData name="Zita Draper" userId="b063123c-f51f-481b-b99c-f574606c9ace" providerId="ADAL" clId="{FEB8A60A-46EC-4B95-A3F8-1B0A0616BC77}" dt="2024-04-23T07:40:18.609" v="1095" actId="26606"/>
          <ac:spMkLst>
            <pc:docMk/>
            <pc:sldMk cId="1959931983" sldId="263"/>
            <ac:spMk id="2" creationId="{AC72E06A-5029-3051-7CD6-7B8A8FA5C8EC}"/>
          </ac:spMkLst>
        </pc:spChg>
        <pc:spChg chg="mod">
          <ac:chgData name="Zita Draper" userId="b063123c-f51f-481b-b99c-f574606c9ace" providerId="ADAL" clId="{FEB8A60A-46EC-4B95-A3F8-1B0A0616BC77}" dt="2024-04-23T07:40:18.609" v="1095" actId="26606"/>
          <ac:spMkLst>
            <pc:docMk/>
            <pc:sldMk cId="1959931983" sldId="263"/>
            <ac:spMk id="3" creationId="{8F53821B-42FF-B5D4-E806-49230D4851C3}"/>
          </ac:spMkLst>
        </pc:spChg>
        <pc:spChg chg="add">
          <ac:chgData name="Zita Draper" userId="b063123c-f51f-481b-b99c-f574606c9ace" providerId="ADAL" clId="{FEB8A60A-46EC-4B95-A3F8-1B0A0616BC77}" dt="2024-04-23T07:40:18.609" v="1095" actId="26606"/>
          <ac:spMkLst>
            <pc:docMk/>
            <pc:sldMk cId="1959931983" sldId="263"/>
            <ac:spMk id="8" creationId="{907EF6B7-1338-4443-8C46-6A318D952DFD}"/>
          </ac:spMkLst>
        </pc:spChg>
        <pc:spChg chg="add">
          <ac:chgData name="Zita Draper" userId="b063123c-f51f-481b-b99c-f574606c9ace" providerId="ADAL" clId="{FEB8A60A-46EC-4B95-A3F8-1B0A0616BC77}" dt="2024-04-23T07:40:18.609" v="1095" actId="26606"/>
          <ac:spMkLst>
            <pc:docMk/>
            <pc:sldMk cId="1959931983" sldId="263"/>
            <ac:spMk id="10" creationId="{DAAE4CDD-124C-4DCF-9584-B6033B545DD5}"/>
          </ac:spMkLst>
        </pc:spChg>
        <pc:spChg chg="add">
          <ac:chgData name="Zita Draper" userId="b063123c-f51f-481b-b99c-f574606c9ace" providerId="ADAL" clId="{FEB8A60A-46EC-4B95-A3F8-1B0A0616BC77}" dt="2024-04-23T07:40:18.609" v="1095" actId="26606"/>
          <ac:spMkLst>
            <pc:docMk/>
            <pc:sldMk cId="1959931983" sldId="263"/>
            <ac:spMk id="12" creationId="{081E4A58-353D-44AE-B2FC-2A74E2E400F7}"/>
          </ac:spMkLst>
        </pc:spChg>
        <pc:picChg chg="del mod">
          <ac:chgData name="Zita Draper" userId="b063123c-f51f-481b-b99c-f574606c9ace" providerId="ADAL" clId="{FEB8A60A-46EC-4B95-A3F8-1B0A0616BC77}" dt="2024-04-24T08:26:58.630" v="1109" actId="478"/>
          <ac:picMkLst>
            <pc:docMk/>
            <pc:sldMk cId="1959931983" sldId="263"/>
            <ac:picMk id="4" creationId="{6CAA64BD-FC8B-AD20-BD9C-56B869C61707}"/>
          </ac:picMkLst>
        </pc:picChg>
        <pc:picChg chg="mod">
          <ac:chgData name="Zita Draper" userId="b063123c-f51f-481b-b99c-f574606c9ace" providerId="ADAL" clId="{FEB8A60A-46EC-4B95-A3F8-1B0A0616BC77}" dt="2024-04-24T08:28:03.705" v="1110" actId="1076"/>
          <ac:picMkLst>
            <pc:docMk/>
            <pc:sldMk cId="1959931983" sldId="263"/>
            <ac:picMk id="5" creationId="{8AF8E05A-F7CC-1A1C-E4FC-1CFCF2202E9A}"/>
          </ac:picMkLst>
        </pc:picChg>
      </pc:sldChg>
      <pc:sldChg chg="addSp delSp modSp mod ord">
        <pc:chgData name="Zita Draper" userId="b063123c-f51f-481b-b99c-f574606c9ace" providerId="ADAL" clId="{FEB8A60A-46EC-4B95-A3F8-1B0A0616BC77}" dt="2024-04-24T08:10:55.090" v="1104" actId="1076"/>
        <pc:sldMkLst>
          <pc:docMk/>
          <pc:sldMk cId="3014871142" sldId="264"/>
        </pc:sldMkLst>
        <pc:spChg chg="del">
          <ac:chgData name="Zita Draper" userId="b063123c-f51f-481b-b99c-f574606c9ace" providerId="ADAL" clId="{FEB8A60A-46EC-4B95-A3F8-1B0A0616BC77}" dt="2024-04-20T13:19:36.788" v="640" actId="478"/>
          <ac:spMkLst>
            <pc:docMk/>
            <pc:sldMk cId="3014871142" sldId="264"/>
            <ac:spMk id="2" creationId="{708E6676-0FD4-603E-6D52-1A3D3E1366DB}"/>
          </ac:spMkLst>
        </pc:spChg>
        <pc:spChg chg="del mod">
          <ac:chgData name="Zita Draper" userId="b063123c-f51f-481b-b99c-f574606c9ace" providerId="ADAL" clId="{FEB8A60A-46EC-4B95-A3F8-1B0A0616BC77}" dt="2024-04-20T13:19:56.582" v="647" actId="26606"/>
          <ac:spMkLst>
            <pc:docMk/>
            <pc:sldMk cId="3014871142" sldId="264"/>
            <ac:spMk id="3" creationId="{1E56F68B-2F8D-8067-343B-0EC51B0FFF4F}"/>
          </ac:spMkLst>
        </pc:spChg>
        <pc:graphicFrameChg chg="add">
          <ac:chgData name="Zita Draper" userId="b063123c-f51f-481b-b99c-f574606c9ace" providerId="ADAL" clId="{FEB8A60A-46EC-4B95-A3F8-1B0A0616BC77}" dt="2024-04-20T13:19:56.582" v="647" actId="26606"/>
          <ac:graphicFrameMkLst>
            <pc:docMk/>
            <pc:sldMk cId="3014871142" sldId="264"/>
            <ac:graphicFrameMk id="5" creationId="{DCF174E3-CF09-1430-6968-18513785E6CE}"/>
          </ac:graphicFrameMkLst>
        </pc:graphicFrameChg>
        <pc:picChg chg="mod">
          <ac:chgData name="Zita Draper" userId="b063123c-f51f-481b-b99c-f574606c9ace" providerId="ADAL" clId="{FEB8A60A-46EC-4B95-A3F8-1B0A0616BC77}" dt="2024-04-24T08:10:21.646" v="1103" actId="1076"/>
          <ac:picMkLst>
            <pc:docMk/>
            <pc:sldMk cId="3014871142" sldId="264"/>
            <ac:picMk id="2" creationId="{60BBBD38-1F12-3C24-DFDC-C6EBA961BA04}"/>
          </ac:picMkLst>
        </pc:picChg>
        <pc:picChg chg="mod">
          <ac:chgData name="Zita Draper" userId="b063123c-f51f-481b-b99c-f574606c9ace" providerId="ADAL" clId="{FEB8A60A-46EC-4B95-A3F8-1B0A0616BC77}" dt="2024-04-24T08:10:55.090" v="1104" actId="1076"/>
          <ac:picMkLst>
            <pc:docMk/>
            <pc:sldMk cId="3014871142" sldId="264"/>
            <ac:picMk id="3" creationId="{E28D309A-EF60-6114-F119-E536A6E9726B}"/>
          </ac:picMkLst>
        </pc:picChg>
      </pc:sldChg>
      <pc:sldChg chg="addSp modSp mod setBg modClrScheme setClrOvrMap chgLayout">
        <pc:chgData name="Zita Draper" userId="b063123c-f51f-481b-b99c-f574606c9ace" providerId="ADAL" clId="{FEB8A60A-46EC-4B95-A3F8-1B0A0616BC77}" dt="2024-04-24T08:17:33.446" v="1107" actId="1076"/>
        <pc:sldMkLst>
          <pc:docMk/>
          <pc:sldMk cId="127499176" sldId="265"/>
        </pc:sldMkLst>
        <pc:spChg chg="mod ord">
          <ac:chgData name="Zita Draper" userId="b063123c-f51f-481b-b99c-f574606c9ace" providerId="ADAL" clId="{FEB8A60A-46EC-4B95-A3F8-1B0A0616BC77}" dt="2024-04-20T14:20:11.665" v="1091" actId="26606"/>
          <ac:spMkLst>
            <pc:docMk/>
            <pc:sldMk cId="127499176" sldId="265"/>
            <ac:spMk id="2" creationId="{F635945A-CDE6-2530-1C41-866BEFA1D8EA}"/>
          </ac:spMkLst>
        </pc:spChg>
        <pc:spChg chg="mod ord">
          <ac:chgData name="Zita Draper" userId="b063123c-f51f-481b-b99c-f574606c9ace" providerId="ADAL" clId="{FEB8A60A-46EC-4B95-A3F8-1B0A0616BC77}" dt="2024-04-20T14:20:11.665" v="1091" actId="26606"/>
          <ac:spMkLst>
            <pc:docMk/>
            <pc:sldMk cId="127499176" sldId="265"/>
            <ac:spMk id="3" creationId="{0BD641F0-5518-16C7-6B7C-97A1E925C48B}"/>
          </ac:spMkLst>
        </pc:spChg>
        <pc:spChg chg="add mod ord">
          <ac:chgData name="Zita Draper" userId="b063123c-f51f-481b-b99c-f574606c9ace" providerId="ADAL" clId="{FEB8A60A-46EC-4B95-A3F8-1B0A0616BC77}" dt="2024-04-20T14:20:11.665" v="1091" actId="26606"/>
          <ac:spMkLst>
            <pc:docMk/>
            <pc:sldMk cId="127499176" sldId="265"/>
            <ac:spMk id="4" creationId="{965ECE34-8BC0-5476-0716-700ED5242BB3}"/>
          </ac:spMkLst>
        </pc:spChg>
        <pc:spChg chg="add">
          <ac:chgData name="Zita Draper" userId="b063123c-f51f-481b-b99c-f574606c9ace" providerId="ADAL" clId="{FEB8A60A-46EC-4B95-A3F8-1B0A0616BC77}" dt="2024-04-20T14:20:11.665" v="1091" actId="26606"/>
          <ac:spMkLst>
            <pc:docMk/>
            <pc:sldMk cId="127499176" sldId="265"/>
            <ac:spMk id="9" creationId="{1DE7243B-5109-444B-8FAF-7437C66BC0E9}"/>
          </ac:spMkLst>
        </pc:spChg>
        <pc:spChg chg="add">
          <ac:chgData name="Zita Draper" userId="b063123c-f51f-481b-b99c-f574606c9ace" providerId="ADAL" clId="{FEB8A60A-46EC-4B95-A3F8-1B0A0616BC77}" dt="2024-04-20T14:20:11.665" v="1091" actId="26606"/>
          <ac:spMkLst>
            <pc:docMk/>
            <pc:sldMk cId="127499176" sldId="265"/>
            <ac:spMk id="11" creationId="{4C5D6221-DA7B-4611-AA26-7D8E349FDE96}"/>
          </ac:spMkLst>
        </pc:spChg>
        <pc:picChg chg="mod">
          <ac:chgData name="Zita Draper" userId="b063123c-f51f-481b-b99c-f574606c9ace" providerId="ADAL" clId="{FEB8A60A-46EC-4B95-A3F8-1B0A0616BC77}" dt="2024-04-24T08:17:17.635" v="1106" actId="1076"/>
          <ac:picMkLst>
            <pc:docMk/>
            <pc:sldMk cId="127499176" sldId="265"/>
            <ac:picMk id="5" creationId="{8ED12997-E618-44F6-2FB1-BE5695FE8640}"/>
          </ac:picMkLst>
        </pc:picChg>
        <pc:picChg chg="mod">
          <ac:chgData name="Zita Draper" userId="b063123c-f51f-481b-b99c-f574606c9ace" providerId="ADAL" clId="{FEB8A60A-46EC-4B95-A3F8-1B0A0616BC77}" dt="2024-04-24T08:17:33.446" v="1107" actId="1076"/>
          <ac:picMkLst>
            <pc:docMk/>
            <pc:sldMk cId="127499176" sldId="265"/>
            <ac:picMk id="6" creationId="{A5B147F9-CB26-D835-44EF-618DE85CA121}"/>
          </ac:picMkLst>
        </pc:picChg>
      </pc:sldChg>
      <pc:sldChg chg="del">
        <pc:chgData name="Zita Draper" userId="b063123c-f51f-481b-b99c-f574606c9ace" providerId="ADAL" clId="{FEB8A60A-46EC-4B95-A3F8-1B0A0616BC77}" dt="2024-04-20T14:05:08.598" v="864" actId="2696"/>
        <pc:sldMkLst>
          <pc:docMk/>
          <pc:sldMk cId="84252761" sldId="266"/>
        </pc:sldMkLst>
      </pc:sldChg>
      <pc:sldChg chg="add del">
        <pc:chgData name="Zita Draper" userId="b063123c-f51f-481b-b99c-f574606c9ace" providerId="ADAL" clId="{FEB8A60A-46EC-4B95-A3F8-1B0A0616BC77}" dt="2024-04-20T14:05:23.797" v="869" actId="2696"/>
        <pc:sldMkLst>
          <pc:docMk/>
          <pc:sldMk cId="1685987169" sldId="267"/>
        </pc:sldMkLst>
      </pc:sldChg>
      <pc:sldChg chg="del">
        <pc:chgData name="Zita Draper" userId="b063123c-f51f-481b-b99c-f574606c9ace" providerId="ADAL" clId="{FEB8A60A-46EC-4B95-A3F8-1B0A0616BC77}" dt="2024-04-20T14:05:09.162" v="865" actId="2696"/>
        <pc:sldMkLst>
          <pc:docMk/>
          <pc:sldMk cId="1852813512" sldId="267"/>
        </pc:sldMkLst>
      </pc:sldChg>
      <pc:sldChg chg="del">
        <pc:chgData name="Zita Draper" userId="b063123c-f51f-481b-b99c-f574606c9ace" providerId="ADAL" clId="{FEB8A60A-46EC-4B95-A3F8-1B0A0616BC77}" dt="2024-04-20T14:05:24.456" v="870" actId="2696"/>
        <pc:sldMkLst>
          <pc:docMk/>
          <pc:sldMk cId="4155195631" sldId="268"/>
        </pc:sldMkLst>
      </pc:sldChg>
      <pc:sldChg chg="del">
        <pc:chgData name="Zita Draper" userId="b063123c-f51f-481b-b99c-f574606c9ace" providerId="ADAL" clId="{FEB8A60A-46EC-4B95-A3F8-1B0A0616BC77}" dt="2024-04-20T14:05:25.104" v="871" actId="2696"/>
        <pc:sldMkLst>
          <pc:docMk/>
          <pc:sldMk cId="3317537877" sldId="269"/>
        </pc:sldMkLst>
      </pc:sldChg>
      <pc:sldChg chg="del">
        <pc:chgData name="Zita Draper" userId="b063123c-f51f-481b-b99c-f574606c9ace" providerId="ADAL" clId="{FEB8A60A-46EC-4B95-A3F8-1B0A0616BC77}" dt="2024-04-20T14:05:35.322" v="877" actId="2696"/>
        <pc:sldMkLst>
          <pc:docMk/>
          <pc:sldMk cId="172304903" sldId="270"/>
        </pc:sldMkLst>
      </pc:sldChg>
      <pc:sldChg chg="del">
        <pc:chgData name="Zita Draper" userId="b063123c-f51f-481b-b99c-f574606c9ace" providerId="ADAL" clId="{FEB8A60A-46EC-4B95-A3F8-1B0A0616BC77}" dt="2024-04-20T14:05:29.280" v="872" actId="2696"/>
        <pc:sldMkLst>
          <pc:docMk/>
          <pc:sldMk cId="1499274311" sldId="271"/>
        </pc:sldMkLst>
      </pc:sldChg>
      <pc:sldChg chg="del">
        <pc:chgData name="Zita Draper" userId="b063123c-f51f-481b-b99c-f574606c9ace" providerId="ADAL" clId="{FEB8A60A-46EC-4B95-A3F8-1B0A0616BC77}" dt="2024-04-20T14:05:29.628" v="873" actId="2696"/>
        <pc:sldMkLst>
          <pc:docMk/>
          <pc:sldMk cId="4224372604" sldId="272"/>
        </pc:sldMkLst>
      </pc:sldChg>
      <pc:sldChg chg="del">
        <pc:chgData name="Zita Draper" userId="b063123c-f51f-481b-b99c-f574606c9ace" providerId="ADAL" clId="{FEB8A60A-46EC-4B95-A3F8-1B0A0616BC77}" dt="2024-04-20T14:05:30.013" v="874" actId="2696"/>
        <pc:sldMkLst>
          <pc:docMk/>
          <pc:sldMk cId="1956103650" sldId="273"/>
        </pc:sldMkLst>
      </pc:sldChg>
      <pc:sldChg chg="del">
        <pc:chgData name="Zita Draper" userId="b063123c-f51f-481b-b99c-f574606c9ace" providerId="ADAL" clId="{FEB8A60A-46EC-4B95-A3F8-1B0A0616BC77}" dt="2024-04-20T14:05:30.582" v="875" actId="2696"/>
        <pc:sldMkLst>
          <pc:docMk/>
          <pc:sldMk cId="1372648213" sldId="274"/>
        </pc:sldMkLst>
      </pc:sldChg>
      <pc:sldChg chg="del">
        <pc:chgData name="Zita Draper" userId="b063123c-f51f-481b-b99c-f574606c9ace" providerId="ADAL" clId="{FEB8A60A-46EC-4B95-A3F8-1B0A0616BC77}" dt="2024-04-20T14:05:31.184" v="876" actId="2696"/>
        <pc:sldMkLst>
          <pc:docMk/>
          <pc:sldMk cId="3876860126" sldId="275"/>
        </pc:sldMkLst>
      </pc:sldChg>
      <pc:sldChg chg="del">
        <pc:chgData name="Zita Draper" userId="b063123c-f51f-481b-b99c-f574606c9ace" providerId="ADAL" clId="{FEB8A60A-46EC-4B95-A3F8-1B0A0616BC77}" dt="2024-04-20T14:05:38.343" v="878" actId="2696"/>
        <pc:sldMkLst>
          <pc:docMk/>
          <pc:sldMk cId="2715102706" sldId="276"/>
        </pc:sldMkLst>
      </pc:sldChg>
      <pc:sldChg chg="addSp modSp mod setBg">
        <pc:chgData name="Zita Draper" userId="b063123c-f51f-481b-b99c-f574606c9ace" providerId="ADAL" clId="{FEB8A60A-46EC-4B95-A3F8-1B0A0616BC77}" dt="2024-04-24T08:29:56.482" v="1111" actId="1076"/>
        <pc:sldMkLst>
          <pc:docMk/>
          <pc:sldMk cId="1260763759" sldId="277"/>
        </pc:sldMkLst>
        <pc:spChg chg="mod">
          <ac:chgData name="Zita Draper" userId="b063123c-f51f-481b-b99c-f574606c9ace" providerId="ADAL" clId="{FEB8A60A-46EC-4B95-A3F8-1B0A0616BC77}" dt="2024-04-23T07:40:35.411" v="1096" actId="26606"/>
          <ac:spMkLst>
            <pc:docMk/>
            <pc:sldMk cId="1260763759" sldId="277"/>
            <ac:spMk id="2" creationId="{8C54A66B-D76B-CFC0-699D-1D1B570918D6}"/>
          </ac:spMkLst>
        </pc:spChg>
        <pc:spChg chg="mod">
          <ac:chgData name="Zita Draper" userId="b063123c-f51f-481b-b99c-f574606c9ace" providerId="ADAL" clId="{FEB8A60A-46EC-4B95-A3F8-1B0A0616BC77}" dt="2024-04-23T07:40:35.411" v="1096" actId="26606"/>
          <ac:spMkLst>
            <pc:docMk/>
            <pc:sldMk cId="1260763759" sldId="277"/>
            <ac:spMk id="3" creationId="{6C05F345-EDAE-5C9D-CDB6-A597B704E65D}"/>
          </ac:spMkLst>
        </pc:spChg>
        <pc:spChg chg="add">
          <ac:chgData name="Zita Draper" userId="b063123c-f51f-481b-b99c-f574606c9ace" providerId="ADAL" clId="{FEB8A60A-46EC-4B95-A3F8-1B0A0616BC77}" dt="2024-04-23T07:40:35.411" v="1096" actId="26606"/>
          <ac:spMkLst>
            <pc:docMk/>
            <pc:sldMk cId="1260763759" sldId="277"/>
            <ac:spMk id="8" creationId="{5A0118C5-4F8D-4CF4-BADD-53FEACC6C42A}"/>
          </ac:spMkLst>
        </pc:spChg>
        <pc:spChg chg="add">
          <ac:chgData name="Zita Draper" userId="b063123c-f51f-481b-b99c-f574606c9ace" providerId="ADAL" clId="{FEB8A60A-46EC-4B95-A3F8-1B0A0616BC77}" dt="2024-04-23T07:40:35.411" v="1096" actId="26606"/>
          <ac:spMkLst>
            <pc:docMk/>
            <pc:sldMk cId="1260763759" sldId="277"/>
            <ac:spMk id="10" creationId="{4E0A5C5C-2A95-428E-9F6A-0D29EBD57C9F}"/>
          </ac:spMkLst>
        </pc:spChg>
        <pc:spChg chg="add">
          <ac:chgData name="Zita Draper" userId="b063123c-f51f-481b-b99c-f574606c9ace" providerId="ADAL" clId="{FEB8A60A-46EC-4B95-A3F8-1B0A0616BC77}" dt="2024-04-23T07:40:35.411" v="1096" actId="26606"/>
          <ac:spMkLst>
            <pc:docMk/>
            <pc:sldMk cId="1260763759" sldId="277"/>
            <ac:spMk id="12" creationId="{1056F38F-7C4E-461D-8709-7D0024AE1F79}"/>
          </ac:spMkLst>
        </pc:spChg>
        <pc:spChg chg="add">
          <ac:chgData name="Zita Draper" userId="b063123c-f51f-481b-b99c-f574606c9ace" providerId="ADAL" clId="{FEB8A60A-46EC-4B95-A3F8-1B0A0616BC77}" dt="2024-04-23T07:40:35.411" v="1096" actId="26606"/>
          <ac:spMkLst>
            <pc:docMk/>
            <pc:sldMk cId="1260763759" sldId="277"/>
            <ac:spMk id="14" creationId="{C7278469-3C3C-49CE-AEEE-E176A4900B78}"/>
          </ac:spMkLst>
        </pc:spChg>
        <pc:spChg chg="add">
          <ac:chgData name="Zita Draper" userId="b063123c-f51f-481b-b99c-f574606c9ace" providerId="ADAL" clId="{FEB8A60A-46EC-4B95-A3F8-1B0A0616BC77}" dt="2024-04-23T07:40:35.411" v="1096" actId="26606"/>
          <ac:spMkLst>
            <pc:docMk/>
            <pc:sldMk cId="1260763759" sldId="277"/>
            <ac:spMk id="20" creationId="{4C6598AB-1C17-4D54-951C-A082D94ACB7A}"/>
          </ac:spMkLst>
        </pc:spChg>
        <pc:spChg chg="add">
          <ac:chgData name="Zita Draper" userId="b063123c-f51f-481b-b99c-f574606c9ace" providerId="ADAL" clId="{FEB8A60A-46EC-4B95-A3F8-1B0A0616BC77}" dt="2024-04-23T07:40:35.411" v="1096" actId="26606"/>
          <ac:spMkLst>
            <pc:docMk/>
            <pc:sldMk cId="1260763759" sldId="277"/>
            <ac:spMk id="22" creationId="{C83B66D7-137D-4AC1-B172-53D60F08BEB5}"/>
          </ac:spMkLst>
        </pc:spChg>
        <pc:spChg chg="add">
          <ac:chgData name="Zita Draper" userId="b063123c-f51f-481b-b99c-f574606c9ace" providerId="ADAL" clId="{FEB8A60A-46EC-4B95-A3F8-1B0A0616BC77}" dt="2024-04-23T07:40:35.411" v="1096" actId="26606"/>
          <ac:spMkLst>
            <pc:docMk/>
            <pc:sldMk cId="1260763759" sldId="277"/>
            <ac:spMk id="24" creationId="{F6B92503-6984-4D15-8B98-8718709B785D}"/>
          </ac:spMkLst>
        </pc:spChg>
        <pc:spChg chg="add">
          <ac:chgData name="Zita Draper" userId="b063123c-f51f-481b-b99c-f574606c9ace" providerId="ADAL" clId="{FEB8A60A-46EC-4B95-A3F8-1B0A0616BC77}" dt="2024-04-23T07:40:35.411" v="1096" actId="26606"/>
          <ac:spMkLst>
            <pc:docMk/>
            <pc:sldMk cId="1260763759" sldId="277"/>
            <ac:spMk id="26" creationId="{08DDF938-524E-4C18-A47D-C00627832366}"/>
          </ac:spMkLst>
        </pc:spChg>
        <pc:grpChg chg="add">
          <ac:chgData name="Zita Draper" userId="b063123c-f51f-481b-b99c-f574606c9ace" providerId="ADAL" clId="{FEB8A60A-46EC-4B95-A3F8-1B0A0616BC77}" dt="2024-04-23T07:40:35.411" v="1096" actId="26606"/>
          <ac:grpSpMkLst>
            <pc:docMk/>
            <pc:sldMk cId="1260763759" sldId="277"/>
            <ac:grpSpMk id="16" creationId="{93DC754C-7E09-422D-A8BB-AF632E90DFA2}"/>
          </ac:grpSpMkLst>
        </pc:grpChg>
        <pc:grpChg chg="add">
          <ac:chgData name="Zita Draper" userId="b063123c-f51f-481b-b99c-f574606c9ace" providerId="ADAL" clId="{FEB8A60A-46EC-4B95-A3F8-1B0A0616BC77}" dt="2024-04-23T07:40:35.411" v="1096" actId="26606"/>
          <ac:grpSpMkLst>
            <pc:docMk/>
            <pc:sldMk cId="1260763759" sldId="277"/>
            <ac:grpSpMk id="28" creationId="{3773FAF5-C452-4455-9411-D6AF5EBD4CA9}"/>
          </ac:grpSpMkLst>
        </pc:grpChg>
        <pc:picChg chg="mod">
          <ac:chgData name="Zita Draper" userId="b063123c-f51f-481b-b99c-f574606c9ace" providerId="ADAL" clId="{FEB8A60A-46EC-4B95-A3F8-1B0A0616BC77}" dt="2024-04-24T08:29:56.482" v="1111" actId="1076"/>
          <ac:picMkLst>
            <pc:docMk/>
            <pc:sldMk cId="1260763759" sldId="277"/>
            <ac:picMk id="4" creationId="{84F2C839-3474-ABFA-8C49-F191DCD2616E}"/>
          </ac:picMkLst>
        </pc:picChg>
      </pc:sldChg>
      <pc:sldChg chg="modSp mod">
        <pc:chgData name="Zita Draper" userId="b063123c-f51f-481b-b99c-f574606c9ace" providerId="ADAL" clId="{FEB8A60A-46EC-4B95-A3F8-1B0A0616BC77}" dt="2024-04-24T08:30:24.531" v="1112" actId="1076"/>
        <pc:sldMkLst>
          <pc:docMk/>
          <pc:sldMk cId="2278753632" sldId="278"/>
        </pc:sldMkLst>
        <pc:picChg chg="mod">
          <ac:chgData name="Zita Draper" userId="b063123c-f51f-481b-b99c-f574606c9ace" providerId="ADAL" clId="{FEB8A60A-46EC-4B95-A3F8-1B0A0616BC77}" dt="2024-04-24T08:30:24.531" v="1112" actId="1076"/>
          <ac:picMkLst>
            <pc:docMk/>
            <pc:sldMk cId="2278753632" sldId="278"/>
            <ac:picMk id="2" creationId="{A4F7DA50-C1C1-EE31-F0A3-8FC62AE34063}"/>
          </ac:picMkLst>
        </pc:picChg>
      </pc:sldChg>
      <pc:sldChg chg="add del">
        <pc:chgData name="Zita Draper" userId="b063123c-f51f-481b-b99c-f574606c9ace" providerId="ADAL" clId="{FEB8A60A-46EC-4B95-A3F8-1B0A0616BC77}" dt="2024-04-20T14:05:23.199" v="868" actId="2696"/>
        <pc:sldMkLst>
          <pc:docMk/>
          <pc:sldMk cId="2359962373" sldId="279"/>
        </pc:sldMkLst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3096DBB-8046-4E52-98F6-0119B43F37B9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63C4FFAC-653A-49D3-A49B-FA72D0980804}">
      <dgm:prSet/>
      <dgm:spPr/>
      <dgm:t>
        <a:bodyPr/>
        <a:lstStyle/>
        <a:p>
          <a:r>
            <a:rPr lang="en-GB"/>
            <a:t>Date; 2</a:t>
          </a:r>
          <a:r>
            <a:rPr lang="en-GB" baseline="30000"/>
            <a:t>nd</a:t>
          </a:r>
          <a:r>
            <a:rPr lang="en-GB"/>
            <a:t> May 2024 </a:t>
          </a:r>
          <a:endParaRPr lang="en-US"/>
        </a:p>
      </dgm:t>
    </dgm:pt>
    <dgm:pt modelId="{93E8D3B1-8D36-455C-B798-F016E470A44E}" type="parTrans" cxnId="{F4E099CD-0471-427C-9642-25FE261D16A7}">
      <dgm:prSet/>
      <dgm:spPr/>
      <dgm:t>
        <a:bodyPr/>
        <a:lstStyle/>
        <a:p>
          <a:endParaRPr lang="en-US"/>
        </a:p>
      </dgm:t>
    </dgm:pt>
    <dgm:pt modelId="{DACF1C24-DC3B-464C-B6CD-1C07848FD496}" type="sibTrans" cxnId="{F4E099CD-0471-427C-9642-25FE261D16A7}">
      <dgm:prSet/>
      <dgm:spPr/>
      <dgm:t>
        <a:bodyPr/>
        <a:lstStyle/>
        <a:p>
          <a:endParaRPr lang="en-US"/>
        </a:p>
      </dgm:t>
    </dgm:pt>
    <dgm:pt modelId="{221896A0-BB4F-4D04-9E3B-76102C8799AF}">
      <dgm:prSet/>
      <dgm:spPr/>
      <dgm:t>
        <a:bodyPr/>
        <a:lstStyle/>
        <a:p>
          <a:r>
            <a:rPr lang="en-GB"/>
            <a:t>Start time; 12pm </a:t>
          </a:r>
          <a:endParaRPr lang="en-US"/>
        </a:p>
      </dgm:t>
    </dgm:pt>
    <dgm:pt modelId="{E28C73DF-BE44-49D4-8480-F5FBF66B8173}" type="parTrans" cxnId="{9CE084D6-C654-4F81-9345-463DF6F5D802}">
      <dgm:prSet/>
      <dgm:spPr/>
      <dgm:t>
        <a:bodyPr/>
        <a:lstStyle/>
        <a:p>
          <a:endParaRPr lang="en-US"/>
        </a:p>
      </dgm:t>
    </dgm:pt>
    <dgm:pt modelId="{5C96EE22-8CD2-44C1-B0F9-65FCED7A2A4F}" type="sibTrans" cxnId="{9CE084D6-C654-4F81-9345-463DF6F5D802}">
      <dgm:prSet/>
      <dgm:spPr/>
      <dgm:t>
        <a:bodyPr/>
        <a:lstStyle/>
        <a:p>
          <a:endParaRPr lang="en-US"/>
        </a:p>
      </dgm:t>
    </dgm:pt>
    <dgm:pt modelId="{1A42E8AC-0FED-4671-BC79-C14FACE81D18}">
      <dgm:prSet/>
      <dgm:spPr/>
      <dgm:t>
        <a:bodyPr/>
        <a:lstStyle/>
        <a:p>
          <a:r>
            <a:rPr lang="en-GB"/>
            <a:t>You need to check your timetable for the room. </a:t>
          </a:r>
          <a:endParaRPr lang="en-US"/>
        </a:p>
      </dgm:t>
    </dgm:pt>
    <dgm:pt modelId="{08DC84F6-7C7A-4A8A-8F94-EE7514DD818F}" type="parTrans" cxnId="{BE9B5A99-AA54-40FA-A962-6139111CEBC4}">
      <dgm:prSet/>
      <dgm:spPr/>
      <dgm:t>
        <a:bodyPr/>
        <a:lstStyle/>
        <a:p>
          <a:endParaRPr lang="en-US"/>
        </a:p>
      </dgm:t>
    </dgm:pt>
    <dgm:pt modelId="{3E824A88-6024-48A0-AB41-7801BA4B75E2}" type="sibTrans" cxnId="{BE9B5A99-AA54-40FA-A962-6139111CEBC4}">
      <dgm:prSet/>
      <dgm:spPr/>
      <dgm:t>
        <a:bodyPr/>
        <a:lstStyle/>
        <a:p>
          <a:endParaRPr lang="en-US"/>
        </a:p>
      </dgm:t>
    </dgm:pt>
    <dgm:pt modelId="{FC52B11F-B0E0-4675-9294-E74D4AD4F84C}">
      <dgm:prSet/>
      <dgm:spPr/>
      <dgm:t>
        <a:bodyPr/>
        <a:lstStyle/>
        <a:p>
          <a:r>
            <a:rPr lang="en-GB" dirty="0"/>
            <a:t>Section A and Section B – you need to answer all questions from both. </a:t>
          </a:r>
          <a:endParaRPr lang="en-US" dirty="0"/>
        </a:p>
      </dgm:t>
    </dgm:pt>
    <dgm:pt modelId="{51BF2983-93A5-4EC0-A73F-43D4E98349F4}" type="parTrans" cxnId="{87BC8EB1-FDAF-4994-ADF2-C0128EE64600}">
      <dgm:prSet/>
      <dgm:spPr/>
      <dgm:t>
        <a:bodyPr/>
        <a:lstStyle/>
        <a:p>
          <a:endParaRPr lang="en-US"/>
        </a:p>
      </dgm:t>
    </dgm:pt>
    <dgm:pt modelId="{BFD5424F-3BAB-465D-8D88-782BB273CEE5}" type="sibTrans" cxnId="{87BC8EB1-FDAF-4994-ADF2-C0128EE64600}">
      <dgm:prSet/>
      <dgm:spPr/>
      <dgm:t>
        <a:bodyPr/>
        <a:lstStyle/>
        <a:p>
          <a:endParaRPr lang="en-US"/>
        </a:p>
      </dgm:t>
    </dgm:pt>
    <dgm:pt modelId="{A12EFC6D-DD97-479C-95CB-B4A6C1BFCC55}" type="pres">
      <dgm:prSet presAssocID="{A3096DBB-8046-4E52-98F6-0119B43F37B9}" presName="root" presStyleCnt="0">
        <dgm:presLayoutVars>
          <dgm:dir/>
          <dgm:resizeHandles val="exact"/>
        </dgm:presLayoutVars>
      </dgm:prSet>
      <dgm:spPr/>
    </dgm:pt>
    <dgm:pt modelId="{63716919-A2D4-4658-BF99-6553491CD780}" type="pres">
      <dgm:prSet presAssocID="{63C4FFAC-653A-49D3-A49B-FA72D0980804}" presName="compNode" presStyleCnt="0"/>
      <dgm:spPr/>
    </dgm:pt>
    <dgm:pt modelId="{9D4489FD-0BAB-4736-BFF1-7594BA447D5E}" type="pres">
      <dgm:prSet presAssocID="{63C4FFAC-653A-49D3-A49B-FA72D0980804}" presName="bgRect" presStyleLbl="bgShp" presStyleIdx="0" presStyleCnt="4"/>
      <dgm:spPr/>
    </dgm:pt>
    <dgm:pt modelId="{9CDD6526-6789-4AB0-8844-48B18C0F923A}" type="pres">
      <dgm:prSet presAssocID="{63C4FFAC-653A-49D3-A49B-FA72D0980804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aily Calendar"/>
        </a:ext>
      </dgm:extLst>
    </dgm:pt>
    <dgm:pt modelId="{E9952B31-EEA0-4CA6-B414-4164F537EBBE}" type="pres">
      <dgm:prSet presAssocID="{63C4FFAC-653A-49D3-A49B-FA72D0980804}" presName="spaceRect" presStyleCnt="0"/>
      <dgm:spPr/>
    </dgm:pt>
    <dgm:pt modelId="{BBE53E07-013F-4ACF-898F-76459D1B09F8}" type="pres">
      <dgm:prSet presAssocID="{63C4FFAC-653A-49D3-A49B-FA72D0980804}" presName="parTx" presStyleLbl="revTx" presStyleIdx="0" presStyleCnt="4">
        <dgm:presLayoutVars>
          <dgm:chMax val="0"/>
          <dgm:chPref val="0"/>
        </dgm:presLayoutVars>
      </dgm:prSet>
      <dgm:spPr/>
    </dgm:pt>
    <dgm:pt modelId="{7B8C0DCE-8275-43D4-A1CE-570C312A8207}" type="pres">
      <dgm:prSet presAssocID="{DACF1C24-DC3B-464C-B6CD-1C07848FD496}" presName="sibTrans" presStyleCnt="0"/>
      <dgm:spPr/>
    </dgm:pt>
    <dgm:pt modelId="{DBDFB0DC-3B16-4CCD-A106-446F35AA4A7F}" type="pres">
      <dgm:prSet presAssocID="{221896A0-BB4F-4D04-9E3B-76102C8799AF}" presName="compNode" presStyleCnt="0"/>
      <dgm:spPr/>
    </dgm:pt>
    <dgm:pt modelId="{F965BFC6-4E9E-4647-8EAC-2A70E4811567}" type="pres">
      <dgm:prSet presAssocID="{221896A0-BB4F-4D04-9E3B-76102C8799AF}" presName="bgRect" presStyleLbl="bgShp" presStyleIdx="1" presStyleCnt="4"/>
      <dgm:spPr/>
    </dgm:pt>
    <dgm:pt modelId="{986A2643-C4C9-42EE-B41D-877D0B5CA8C3}" type="pres">
      <dgm:prSet presAssocID="{221896A0-BB4F-4D04-9E3B-76102C8799AF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ourglass"/>
        </a:ext>
      </dgm:extLst>
    </dgm:pt>
    <dgm:pt modelId="{8A6F9E25-0015-4252-BF28-8F73872620FA}" type="pres">
      <dgm:prSet presAssocID="{221896A0-BB4F-4D04-9E3B-76102C8799AF}" presName="spaceRect" presStyleCnt="0"/>
      <dgm:spPr/>
    </dgm:pt>
    <dgm:pt modelId="{54208D80-B438-43A3-BBB7-41B0FF508BA9}" type="pres">
      <dgm:prSet presAssocID="{221896A0-BB4F-4D04-9E3B-76102C8799AF}" presName="parTx" presStyleLbl="revTx" presStyleIdx="1" presStyleCnt="4">
        <dgm:presLayoutVars>
          <dgm:chMax val="0"/>
          <dgm:chPref val="0"/>
        </dgm:presLayoutVars>
      </dgm:prSet>
      <dgm:spPr/>
    </dgm:pt>
    <dgm:pt modelId="{0A52023C-404F-44AB-98E2-AD2AF7FE4E33}" type="pres">
      <dgm:prSet presAssocID="{5C96EE22-8CD2-44C1-B0F9-65FCED7A2A4F}" presName="sibTrans" presStyleCnt="0"/>
      <dgm:spPr/>
    </dgm:pt>
    <dgm:pt modelId="{F2E04797-29D1-4CC4-9F94-5D379E975843}" type="pres">
      <dgm:prSet presAssocID="{1A42E8AC-0FED-4671-BC79-C14FACE81D18}" presName="compNode" presStyleCnt="0"/>
      <dgm:spPr/>
    </dgm:pt>
    <dgm:pt modelId="{EFA8E857-4E9F-4D26-B536-C32A6B910A29}" type="pres">
      <dgm:prSet presAssocID="{1A42E8AC-0FED-4671-BC79-C14FACE81D18}" presName="bgRect" presStyleLbl="bgShp" presStyleIdx="2" presStyleCnt="4"/>
      <dgm:spPr/>
    </dgm:pt>
    <dgm:pt modelId="{59586E53-AF90-4E72-85A6-9C5081C25734}" type="pres">
      <dgm:prSet presAssocID="{1A42E8AC-0FED-4671-BC79-C14FACE81D18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able"/>
        </a:ext>
      </dgm:extLst>
    </dgm:pt>
    <dgm:pt modelId="{91BA6CBF-3587-497A-9A8D-10D4BD40FCD5}" type="pres">
      <dgm:prSet presAssocID="{1A42E8AC-0FED-4671-BC79-C14FACE81D18}" presName="spaceRect" presStyleCnt="0"/>
      <dgm:spPr/>
    </dgm:pt>
    <dgm:pt modelId="{C0C86BAE-B87B-494D-BC9F-D99FA3F8FBC4}" type="pres">
      <dgm:prSet presAssocID="{1A42E8AC-0FED-4671-BC79-C14FACE81D18}" presName="parTx" presStyleLbl="revTx" presStyleIdx="2" presStyleCnt="4">
        <dgm:presLayoutVars>
          <dgm:chMax val="0"/>
          <dgm:chPref val="0"/>
        </dgm:presLayoutVars>
      </dgm:prSet>
      <dgm:spPr/>
    </dgm:pt>
    <dgm:pt modelId="{67084687-A259-4C71-A5FA-35EE99F851A3}" type="pres">
      <dgm:prSet presAssocID="{3E824A88-6024-48A0-AB41-7801BA4B75E2}" presName="sibTrans" presStyleCnt="0"/>
      <dgm:spPr/>
    </dgm:pt>
    <dgm:pt modelId="{2B2E3150-E735-4182-BCAA-B620890E90EE}" type="pres">
      <dgm:prSet presAssocID="{FC52B11F-B0E0-4675-9294-E74D4AD4F84C}" presName="compNode" presStyleCnt="0"/>
      <dgm:spPr/>
    </dgm:pt>
    <dgm:pt modelId="{1F7209F2-7A6A-4FA3-904B-25284FC4E2B5}" type="pres">
      <dgm:prSet presAssocID="{FC52B11F-B0E0-4675-9294-E74D4AD4F84C}" presName="bgRect" presStyleLbl="bgShp" presStyleIdx="3" presStyleCnt="4"/>
      <dgm:spPr/>
    </dgm:pt>
    <dgm:pt modelId="{54F6F25D-7966-4F0A-8B54-A7B670B58B70}" type="pres">
      <dgm:prSet presAssocID="{FC52B11F-B0E0-4675-9294-E74D4AD4F84C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estions"/>
        </a:ext>
      </dgm:extLst>
    </dgm:pt>
    <dgm:pt modelId="{85AF25EA-18DA-4EDD-8100-9F42C09CE058}" type="pres">
      <dgm:prSet presAssocID="{FC52B11F-B0E0-4675-9294-E74D4AD4F84C}" presName="spaceRect" presStyleCnt="0"/>
      <dgm:spPr/>
    </dgm:pt>
    <dgm:pt modelId="{F2DF33B4-841D-4924-A931-76F039CB8805}" type="pres">
      <dgm:prSet presAssocID="{FC52B11F-B0E0-4675-9294-E74D4AD4F84C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EC668003-2517-4A78-8186-D6562A65B77B}" type="presOf" srcId="{1A42E8AC-0FED-4671-BC79-C14FACE81D18}" destId="{C0C86BAE-B87B-494D-BC9F-D99FA3F8FBC4}" srcOrd="0" destOrd="0" presId="urn:microsoft.com/office/officeart/2018/2/layout/IconVerticalSolidList"/>
    <dgm:cxn modelId="{A356C445-88E5-47A2-BE16-3301BBCD2DC3}" type="presOf" srcId="{FC52B11F-B0E0-4675-9294-E74D4AD4F84C}" destId="{F2DF33B4-841D-4924-A931-76F039CB8805}" srcOrd="0" destOrd="0" presId="urn:microsoft.com/office/officeart/2018/2/layout/IconVerticalSolidList"/>
    <dgm:cxn modelId="{586F6779-ED9D-4D05-914A-0511A220B90E}" type="presOf" srcId="{A3096DBB-8046-4E52-98F6-0119B43F37B9}" destId="{A12EFC6D-DD97-479C-95CB-B4A6C1BFCC55}" srcOrd="0" destOrd="0" presId="urn:microsoft.com/office/officeart/2018/2/layout/IconVerticalSolidList"/>
    <dgm:cxn modelId="{BE9B5A99-AA54-40FA-A962-6139111CEBC4}" srcId="{A3096DBB-8046-4E52-98F6-0119B43F37B9}" destId="{1A42E8AC-0FED-4671-BC79-C14FACE81D18}" srcOrd="2" destOrd="0" parTransId="{08DC84F6-7C7A-4A8A-8F94-EE7514DD818F}" sibTransId="{3E824A88-6024-48A0-AB41-7801BA4B75E2}"/>
    <dgm:cxn modelId="{87BC8EB1-FDAF-4994-ADF2-C0128EE64600}" srcId="{A3096DBB-8046-4E52-98F6-0119B43F37B9}" destId="{FC52B11F-B0E0-4675-9294-E74D4AD4F84C}" srcOrd="3" destOrd="0" parTransId="{51BF2983-93A5-4EC0-A73F-43D4E98349F4}" sibTransId="{BFD5424F-3BAB-465D-8D88-782BB273CEE5}"/>
    <dgm:cxn modelId="{81A0C6BE-D35C-4DC8-8A44-CB0FE6A01650}" type="presOf" srcId="{63C4FFAC-653A-49D3-A49B-FA72D0980804}" destId="{BBE53E07-013F-4ACF-898F-76459D1B09F8}" srcOrd="0" destOrd="0" presId="urn:microsoft.com/office/officeart/2018/2/layout/IconVerticalSolidList"/>
    <dgm:cxn modelId="{F4E099CD-0471-427C-9642-25FE261D16A7}" srcId="{A3096DBB-8046-4E52-98F6-0119B43F37B9}" destId="{63C4FFAC-653A-49D3-A49B-FA72D0980804}" srcOrd="0" destOrd="0" parTransId="{93E8D3B1-8D36-455C-B798-F016E470A44E}" sibTransId="{DACF1C24-DC3B-464C-B6CD-1C07848FD496}"/>
    <dgm:cxn modelId="{9CE084D6-C654-4F81-9345-463DF6F5D802}" srcId="{A3096DBB-8046-4E52-98F6-0119B43F37B9}" destId="{221896A0-BB4F-4D04-9E3B-76102C8799AF}" srcOrd="1" destOrd="0" parTransId="{E28C73DF-BE44-49D4-8480-F5FBF66B8173}" sibTransId="{5C96EE22-8CD2-44C1-B0F9-65FCED7A2A4F}"/>
    <dgm:cxn modelId="{005AF0FB-03CB-4D0C-A217-64ECAB9B0438}" type="presOf" srcId="{221896A0-BB4F-4D04-9E3B-76102C8799AF}" destId="{54208D80-B438-43A3-BBB7-41B0FF508BA9}" srcOrd="0" destOrd="0" presId="urn:microsoft.com/office/officeart/2018/2/layout/IconVerticalSolidList"/>
    <dgm:cxn modelId="{E0258EC1-F050-4B4C-BEB9-0F8A708856E0}" type="presParOf" srcId="{A12EFC6D-DD97-479C-95CB-B4A6C1BFCC55}" destId="{63716919-A2D4-4658-BF99-6553491CD780}" srcOrd="0" destOrd="0" presId="urn:microsoft.com/office/officeart/2018/2/layout/IconVerticalSolidList"/>
    <dgm:cxn modelId="{7EF369C7-3037-4C7A-AB8D-2EEC00545CED}" type="presParOf" srcId="{63716919-A2D4-4658-BF99-6553491CD780}" destId="{9D4489FD-0BAB-4736-BFF1-7594BA447D5E}" srcOrd="0" destOrd="0" presId="urn:microsoft.com/office/officeart/2018/2/layout/IconVerticalSolidList"/>
    <dgm:cxn modelId="{2C252275-1728-4F84-8A5B-D0FE02C06A0B}" type="presParOf" srcId="{63716919-A2D4-4658-BF99-6553491CD780}" destId="{9CDD6526-6789-4AB0-8844-48B18C0F923A}" srcOrd="1" destOrd="0" presId="urn:microsoft.com/office/officeart/2018/2/layout/IconVerticalSolidList"/>
    <dgm:cxn modelId="{3B193125-1882-4251-BAF5-10DAFC15A93C}" type="presParOf" srcId="{63716919-A2D4-4658-BF99-6553491CD780}" destId="{E9952B31-EEA0-4CA6-B414-4164F537EBBE}" srcOrd="2" destOrd="0" presId="urn:microsoft.com/office/officeart/2018/2/layout/IconVerticalSolidList"/>
    <dgm:cxn modelId="{5B032AF6-B98C-4FB5-A713-0159FFDB81FC}" type="presParOf" srcId="{63716919-A2D4-4658-BF99-6553491CD780}" destId="{BBE53E07-013F-4ACF-898F-76459D1B09F8}" srcOrd="3" destOrd="0" presId="urn:microsoft.com/office/officeart/2018/2/layout/IconVerticalSolidList"/>
    <dgm:cxn modelId="{985BC09F-43A4-49DB-97A4-FD16898E807A}" type="presParOf" srcId="{A12EFC6D-DD97-479C-95CB-B4A6C1BFCC55}" destId="{7B8C0DCE-8275-43D4-A1CE-570C312A8207}" srcOrd="1" destOrd="0" presId="urn:microsoft.com/office/officeart/2018/2/layout/IconVerticalSolidList"/>
    <dgm:cxn modelId="{C9D8F8C7-77F3-4525-A472-4942A1E0176A}" type="presParOf" srcId="{A12EFC6D-DD97-479C-95CB-B4A6C1BFCC55}" destId="{DBDFB0DC-3B16-4CCD-A106-446F35AA4A7F}" srcOrd="2" destOrd="0" presId="urn:microsoft.com/office/officeart/2018/2/layout/IconVerticalSolidList"/>
    <dgm:cxn modelId="{C8E3A124-B04B-4571-8464-2AE1143FC1B6}" type="presParOf" srcId="{DBDFB0DC-3B16-4CCD-A106-446F35AA4A7F}" destId="{F965BFC6-4E9E-4647-8EAC-2A70E4811567}" srcOrd="0" destOrd="0" presId="urn:microsoft.com/office/officeart/2018/2/layout/IconVerticalSolidList"/>
    <dgm:cxn modelId="{56CC6BE6-21A0-487D-9DA6-FEC69AA40B7B}" type="presParOf" srcId="{DBDFB0DC-3B16-4CCD-A106-446F35AA4A7F}" destId="{986A2643-C4C9-42EE-B41D-877D0B5CA8C3}" srcOrd="1" destOrd="0" presId="urn:microsoft.com/office/officeart/2018/2/layout/IconVerticalSolidList"/>
    <dgm:cxn modelId="{6C66FB7C-0D4E-4A4B-8704-5FF4009F95F4}" type="presParOf" srcId="{DBDFB0DC-3B16-4CCD-A106-446F35AA4A7F}" destId="{8A6F9E25-0015-4252-BF28-8F73872620FA}" srcOrd="2" destOrd="0" presId="urn:microsoft.com/office/officeart/2018/2/layout/IconVerticalSolidList"/>
    <dgm:cxn modelId="{4666FF59-046E-4EF2-A518-67D207EB317E}" type="presParOf" srcId="{DBDFB0DC-3B16-4CCD-A106-446F35AA4A7F}" destId="{54208D80-B438-43A3-BBB7-41B0FF508BA9}" srcOrd="3" destOrd="0" presId="urn:microsoft.com/office/officeart/2018/2/layout/IconVerticalSolidList"/>
    <dgm:cxn modelId="{10090AB1-59BD-4CF3-ABC4-3C0004B11C0F}" type="presParOf" srcId="{A12EFC6D-DD97-479C-95CB-B4A6C1BFCC55}" destId="{0A52023C-404F-44AB-98E2-AD2AF7FE4E33}" srcOrd="3" destOrd="0" presId="urn:microsoft.com/office/officeart/2018/2/layout/IconVerticalSolidList"/>
    <dgm:cxn modelId="{8D595C28-7086-4195-BB9B-5E4B1E9E1C00}" type="presParOf" srcId="{A12EFC6D-DD97-479C-95CB-B4A6C1BFCC55}" destId="{F2E04797-29D1-4CC4-9F94-5D379E975843}" srcOrd="4" destOrd="0" presId="urn:microsoft.com/office/officeart/2018/2/layout/IconVerticalSolidList"/>
    <dgm:cxn modelId="{CAAA8A51-F230-4285-9A64-AEBEBC1E3B2E}" type="presParOf" srcId="{F2E04797-29D1-4CC4-9F94-5D379E975843}" destId="{EFA8E857-4E9F-4D26-B536-C32A6B910A29}" srcOrd="0" destOrd="0" presId="urn:microsoft.com/office/officeart/2018/2/layout/IconVerticalSolidList"/>
    <dgm:cxn modelId="{E7003901-DC66-447E-AEE4-B5ADC4BFCD55}" type="presParOf" srcId="{F2E04797-29D1-4CC4-9F94-5D379E975843}" destId="{59586E53-AF90-4E72-85A6-9C5081C25734}" srcOrd="1" destOrd="0" presId="urn:microsoft.com/office/officeart/2018/2/layout/IconVerticalSolidList"/>
    <dgm:cxn modelId="{7B2A3AA3-8553-4217-9B98-0F16BB833E2E}" type="presParOf" srcId="{F2E04797-29D1-4CC4-9F94-5D379E975843}" destId="{91BA6CBF-3587-497A-9A8D-10D4BD40FCD5}" srcOrd="2" destOrd="0" presId="urn:microsoft.com/office/officeart/2018/2/layout/IconVerticalSolidList"/>
    <dgm:cxn modelId="{B5227947-E417-40BA-B9E5-1C8D3640F671}" type="presParOf" srcId="{F2E04797-29D1-4CC4-9F94-5D379E975843}" destId="{C0C86BAE-B87B-494D-BC9F-D99FA3F8FBC4}" srcOrd="3" destOrd="0" presId="urn:microsoft.com/office/officeart/2018/2/layout/IconVerticalSolidList"/>
    <dgm:cxn modelId="{CF04024F-B58D-4AA7-8557-634318751DBF}" type="presParOf" srcId="{A12EFC6D-DD97-479C-95CB-B4A6C1BFCC55}" destId="{67084687-A259-4C71-A5FA-35EE99F851A3}" srcOrd="5" destOrd="0" presId="urn:microsoft.com/office/officeart/2018/2/layout/IconVerticalSolidList"/>
    <dgm:cxn modelId="{C7296C1E-D0AB-4AEB-BDB5-E1612D7FD90D}" type="presParOf" srcId="{A12EFC6D-DD97-479C-95CB-B4A6C1BFCC55}" destId="{2B2E3150-E735-4182-BCAA-B620890E90EE}" srcOrd="6" destOrd="0" presId="urn:microsoft.com/office/officeart/2018/2/layout/IconVerticalSolidList"/>
    <dgm:cxn modelId="{4E678CC8-C185-4B3C-8188-EAF33F47C579}" type="presParOf" srcId="{2B2E3150-E735-4182-BCAA-B620890E90EE}" destId="{1F7209F2-7A6A-4FA3-904B-25284FC4E2B5}" srcOrd="0" destOrd="0" presId="urn:microsoft.com/office/officeart/2018/2/layout/IconVerticalSolidList"/>
    <dgm:cxn modelId="{25F2D1D8-901D-4797-A5BD-F4C7A5AC1178}" type="presParOf" srcId="{2B2E3150-E735-4182-BCAA-B620890E90EE}" destId="{54F6F25D-7966-4F0A-8B54-A7B670B58B70}" srcOrd="1" destOrd="0" presId="urn:microsoft.com/office/officeart/2018/2/layout/IconVerticalSolidList"/>
    <dgm:cxn modelId="{ED4291E7-83BF-4C6D-A148-F7978460C996}" type="presParOf" srcId="{2B2E3150-E735-4182-BCAA-B620890E90EE}" destId="{85AF25EA-18DA-4EDD-8100-9F42C09CE058}" srcOrd="2" destOrd="0" presId="urn:microsoft.com/office/officeart/2018/2/layout/IconVerticalSolidList"/>
    <dgm:cxn modelId="{D369F0B8-6CA2-438F-B410-BC4610A5CDDD}" type="presParOf" srcId="{2B2E3150-E735-4182-BCAA-B620890E90EE}" destId="{F2DF33B4-841D-4924-A931-76F039CB8805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4B00E6C-6672-44EA-A2E5-2A837F106D52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611EFE5C-4F65-4BEF-9844-2A73377BFDAD}">
      <dgm:prSet/>
      <dgm:spPr/>
      <dgm:t>
        <a:bodyPr/>
        <a:lstStyle/>
        <a:p>
          <a:r>
            <a:rPr lang="en-GB"/>
            <a:t>Entores v Miles Far East Corporation [1955]</a:t>
          </a:r>
          <a:endParaRPr lang="en-US"/>
        </a:p>
      </dgm:t>
    </dgm:pt>
    <dgm:pt modelId="{6F74987E-A78C-4ABB-A4BC-0A9313CC38C4}" type="parTrans" cxnId="{66508CF3-81E6-4842-8345-D6F8F4D095A8}">
      <dgm:prSet/>
      <dgm:spPr/>
      <dgm:t>
        <a:bodyPr/>
        <a:lstStyle/>
        <a:p>
          <a:endParaRPr lang="en-US"/>
        </a:p>
      </dgm:t>
    </dgm:pt>
    <dgm:pt modelId="{232E9D1F-7391-4ECA-AF5A-7CA89E11AB87}" type="sibTrans" cxnId="{66508CF3-81E6-4842-8345-D6F8F4D095A8}">
      <dgm:prSet/>
      <dgm:spPr/>
      <dgm:t>
        <a:bodyPr/>
        <a:lstStyle/>
        <a:p>
          <a:endParaRPr lang="en-US"/>
        </a:p>
      </dgm:t>
    </dgm:pt>
    <dgm:pt modelId="{542E499A-5489-48BA-A235-56FC9EC2E04C}">
      <dgm:prSet/>
      <dgm:spPr/>
      <dgm:t>
        <a:bodyPr/>
        <a:lstStyle/>
        <a:p>
          <a:r>
            <a:rPr lang="en-GB"/>
            <a:t>Powell v Lee [1908]</a:t>
          </a:r>
          <a:endParaRPr lang="en-US"/>
        </a:p>
      </dgm:t>
    </dgm:pt>
    <dgm:pt modelId="{353FD91B-B2FD-421F-949B-C1E63CE41B27}" type="parTrans" cxnId="{701BA50B-567B-439C-9F09-1DF83D33907D}">
      <dgm:prSet/>
      <dgm:spPr/>
      <dgm:t>
        <a:bodyPr/>
        <a:lstStyle/>
        <a:p>
          <a:endParaRPr lang="en-US"/>
        </a:p>
      </dgm:t>
    </dgm:pt>
    <dgm:pt modelId="{87139FF4-FECC-49B3-A0EC-93D86A8AED27}" type="sibTrans" cxnId="{701BA50B-567B-439C-9F09-1DF83D33907D}">
      <dgm:prSet/>
      <dgm:spPr/>
      <dgm:t>
        <a:bodyPr/>
        <a:lstStyle/>
        <a:p>
          <a:endParaRPr lang="en-US"/>
        </a:p>
      </dgm:t>
    </dgm:pt>
    <dgm:pt modelId="{BF68478E-E1D8-4C1E-9EBC-FFAD9ADDED60}">
      <dgm:prSet/>
      <dgm:spPr/>
      <dgm:t>
        <a:bodyPr/>
        <a:lstStyle/>
        <a:p>
          <a:r>
            <a:rPr lang="en-GB"/>
            <a:t>Brogden v Metropolitan Railway [1877]</a:t>
          </a:r>
          <a:endParaRPr lang="en-US"/>
        </a:p>
      </dgm:t>
    </dgm:pt>
    <dgm:pt modelId="{0EC01542-1DC7-4A59-A9E8-4C07395C2207}" type="parTrans" cxnId="{0D0677D1-F292-4538-A058-D6746C6FC29B}">
      <dgm:prSet/>
      <dgm:spPr/>
      <dgm:t>
        <a:bodyPr/>
        <a:lstStyle/>
        <a:p>
          <a:endParaRPr lang="en-US"/>
        </a:p>
      </dgm:t>
    </dgm:pt>
    <dgm:pt modelId="{EF15509A-B32B-4A24-AED4-E1C97D8AE9FF}" type="sibTrans" cxnId="{0D0677D1-F292-4538-A058-D6746C6FC29B}">
      <dgm:prSet/>
      <dgm:spPr/>
      <dgm:t>
        <a:bodyPr/>
        <a:lstStyle/>
        <a:p>
          <a:endParaRPr lang="en-US"/>
        </a:p>
      </dgm:t>
    </dgm:pt>
    <dgm:pt modelId="{2E46676B-73C7-47FB-956D-C26AFEB930E5}">
      <dgm:prSet/>
      <dgm:spPr/>
      <dgm:t>
        <a:bodyPr/>
        <a:lstStyle/>
        <a:p>
          <a:r>
            <a:rPr lang="en-GB"/>
            <a:t>Arcadis Consulting (UK) Ltd v AMEC (BSC) Ltd [2016]</a:t>
          </a:r>
          <a:endParaRPr lang="en-US"/>
        </a:p>
      </dgm:t>
    </dgm:pt>
    <dgm:pt modelId="{D62E8403-2958-48C3-B5B7-618F58E185A8}" type="parTrans" cxnId="{D0231DA9-F803-4DDF-B22F-0B4F1A75B7C8}">
      <dgm:prSet/>
      <dgm:spPr/>
      <dgm:t>
        <a:bodyPr/>
        <a:lstStyle/>
        <a:p>
          <a:endParaRPr lang="en-US"/>
        </a:p>
      </dgm:t>
    </dgm:pt>
    <dgm:pt modelId="{0F691389-6AA4-4BF1-9DAA-434C98A4D473}" type="sibTrans" cxnId="{D0231DA9-F803-4DDF-B22F-0B4F1A75B7C8}">
      <dgm:prSet/>
      <dgm:spPr/>
      <dgm:t>
        <a:bodyPr/>
        <a:lstStyle/>
        <a:p>
          <a:endParaRPr lang="en-US"/>
        </a:p>
      </dgm:t>
    </dgm:pt>
    <dgm:pt modelId="{FB5F7410-925F-4D10-A677-F5C72AD8633D}">
      <dgm:prSet/>
      <dgm:spPr/>
      <dgm:t>
        <a:bodyPr/>
        <a:lstStyle/>
        <a:p>
          <a:r>
            <a:rPr lang="en-GB"/>
            <a:t>Adams v Lindsell [1818]</a:t>
          </a:r>
          <a:endParaRPr lang="en-US"/>
        </a:p>
      </dgm:t>
    </dgm:pt>
    <dgm:pt modelId="{BD55DF66-59A5-4563-BEF0-568DB09C99DC}" type="parTrans" cxnId="{4EF1A1D1-F106-4459-A5EA-68D5A2DB1D9A}">
      <dgm:prSet/>
      <dgm:spPr/>
      <dgm:t>
        <a:bodyPr/>
        <a:lstStyle/>
        <a:p>
          <a:endParaRPr lang="en-US"/>
        </a:p>
      </dgm:t>
    </dgm:pt>
    <dgm:pt modelId="{3293DA2C-D156-48AC-922D-954152E5D244}" type="sibTrans" cxnId="{4EF1A1D1-F106-4459-A5EA-68D5A2DB1D9A}">
      <dgm:prSet/>
      <dgm:spPr/>
      <dgm:t>
        <a:bodyPr/>
        <a:lstStyle/>
        <a:p>
          <a:endParaRPr lang="en-US"/>
        </a:p>
      </dgm:t>
    </dgm:pt>
    <dgm:pt modelId="{7E357DCF-EB56-49F0-A92F-DF1422E3E41D}">
      <dgm:prSet/>
      <dgm:spPr/>
      <dgm:t>
        <a:bodyPr/>
        <a:lstStyle/>
        <a:p>
          <a:r>
            <a:rPr lang="en-GB"/>
            <a:t>The “Brimnes” [1974]</a:t>
          </a:r>
          <a:endParaRPr lang="en-US"/>
        </a:p>
      </dgm:t>
    </dgm:pt>
    <dgm:pt modelId="{8561E653-B30C-430D-9E88-4DB62D85172A}" type="parTrans" cxnId="{5D89CF97-FCA9-4D40-8D3D-1442B8925997}">
      <dgm:prSet/>
      <dgm:spPr/>
      <dgm:t>
        <a:bodyPr/>
        <a:lstStyle/>
        <a:p>
          <a:endParaRPr lang="en-US"/>
        </a:p>
      </dgm:t>
    </dgm:pt>
    <dgm:pt modelId="{E9398906-8E64-4579-90E9-9AD20391E92D}" type="sibTrans" cxnId="{5D89CF97-FCA9-4D40-8D3D-1442B8925997}">
      <dgm:prSet/>
      <dgm:spPr/>
      <dgm:t>
        <a:bodyPr/>
        <a:lstStyle/>
        <a:p>
          <a:endParaRPr lang="en-US"/>
        </a:p>
      </dgm:t>
    </dgm:pt>
    <dgm:pt modelId="{EFC46C6B-BF95-41CE-9B68-89439C7EE2A4}">
      <dgm:prSet/>
      <dgm:spPr/>
      <dgm:t>
        <a:bodyPr/>
        <a:lstStyle/>
        <a:p>
          <a:r>
            <a:rPr lang="de-DE"/>
            <a:t>Brinkibon Ltd v Stahag Stahl und Stahlwarenhandelsgesellschaft mbH [1982]</a:t>
          </a:r>
          <a:endParaRPr lang="en-US"/>
        </a:p>
      </dgm:t>
    </dgm:pt>
    <dgm:pt modelId="{D0BD3AC3-5E44-4D0C-B811-95CE5DC1723F}" type="parTrans" cxnId="{D8C14106-1582-48B9-84FE-ECAA4110B2DB}">
      <dgm:prSet/>
      <dgm:spPr/>
      <dgm:t>
        <a:bodyPr/>
        <a:lstStyle/>
        <a:p>
          <a:endParaRPr lang="en-US"/>
        </a:p>
      </dgm:t>
    </dgm:pt>
    <dgm:pt modelId="{01B6825C-2404-409F-AC29-367B760E0C75}" type="sibTrans" cxnId="{D8C14106-1582-48B9-84FE-ECAA4110B2DB}">
      <dgm:prSet/>
      <dgm:spPr/>
      <dgm:t>
        <a:bodyPr/>
        <a:lstStyle/>
        <a:p>
          <a:endParaRPr lang="en-US"/>
        </a:p>
      </dgm:t>
    </dgm:pt>
    <dgm:pt modelId="{A3D29732-CE6B-4F2A-BCB4-D31F018E55B8}">
      <dgm:prSet/>
      <dgm:spPr/>
      <dgm:t>
        <a:bodyPr/>
        <a:lstStyle/>
        <a:p>
          <a:r>
            <a:rPr lang="en-GB"/>
            <a:t>Greenclose v National Westminster Bank plc [2014]</a:t>
          </a:r>
          <a:endParaRPr lang="en-US"/>
        </a:p>
      </dgm:t>
    </dgm:pt>
    <dgm:pt modelId="{F3888D49-9AB8-4365-9773-A9F63892B25F}" type="parTrans" cxnId="{DC4B0B1C-BFB3-45E4-AF4A-D8BC6E335112}">
      <dgm:prSet/>
      <dgm:spPr/>
      <dgm:t>
        <a:bodyPr/>
        <a:lstStyle/>
        <a:p>
          <a:endParaRPr lang="en-US"/>
        </a:p>
      </dgm:t>
    </dgm:pt>
    <dgm:pt modelId="{6F8F1C2B-0495-4D27-A72C-3D8D36213B57}" type="sibTrans" cxnId="{DC4B0B1C-BFB3-45E4-AF4A-D8BC6E335112}">
      <dgm:prSet/>
      <dgm:spPr/>
      <dgm:t>
        <a:bodyPr/>
        <a:lstStyle/>
        <a:p>
          <a:endParaRPr lang="en-US"/>
        </a:p>
      </dgm:t>
    </dgm:pt>
    <dgm:pt modelId="{7C1E8873-BB2F-44FC-A1B0-B963219F4389}" type="pres">
      <dgm:prSet presAssocID="{44B00E6C-6672-44EA-A2E5-2A837F106D52}" presName="linear" presStyleCnt="0">
        <dgm:presLayoutVars>
          <dgm:animLvl val="lvl"/>
          <dgm:resizeHandles val="exact"/>
        </dgm:presLayoutVars>
      </dgm:prSet>
      <dgm:spPr/>
    </dgm:pt>
    <dgm:pt modelId="{EE706385-DA4A-4900-8958-6944F725DEA6}" type="pres">
      <dgm:prSet presAssocID="{611EFE5C-4F65-4BEF-9844-2A73377BFDAD}" presName="parentText" presStyleLbl="node1" presStyleIdx="0" presStyleCnt="8">
        <dgm:presLayoutVars>
          <dgm:chMax val="0"/>
          <dgm:bulletEnabled val="1"/>
        </dgm:presLayoutVars>
      </dgm:prSet>
      <dgm:spPr/>
    </dgm:pt>
    <dgm:pt modelId="{318343B1-DD22-4415-9DA8-99852AE85E96}" type="pres">
      <dgm:prSet presAssocID="{232E9D1F-7391-4ECA-AF5A-7CA89E11AB87}" presName="spacer" presStyleCnt="0"/>
      <dgm:spPr/>
    </dgm:pt>
    <dgm:pt modelId="{4BEF0F9B-4A9E-4C33-931C-44FB80DD6CD2}" type="pres">
      <dgm:prSet presAssocID="{542E499A-5489-48BA-A235-56FC9EC2E04C}" presName="parentText" presStyleLbl="node1" presStyleIdx="1" presStyleCnt="8">
        <dgm:presLayoutVars>
          <dgm:chMax val="0"/>
          <dgm:bulletEnabled val="1"/>
        </dgm:presLayoutVars>
      </dgm:prSet>
      <dgm:spPr/>
    </dgm:pt>
    <dgm:pt modelId="{CE2A96D6-7935-4599-A84C-01F9CA08F08A}" type="pres">
      <dgm:prSet presAssocID="{87139FF4-FECC-49B3-A0EC-93D86A8AED27}" presName="spacer" presStyleCnt="0"/>
      <dgm:spPr/>
    </dgm:pt>
    <dgm:pt modelId="{304AA798-D10D-4522-8E80-A0135179218D}" type="pres">
      <dgm:prSet presAssocID="{BF68478E-E1D8-4C1E-9EBC-FFAD9ADDED60}" presName="parentText" presStyleLbl="node1" presStyleIdx="2" presStyleCnt="8">
        <dgm:presLayoutVars>
          <dgm:chMax val="0"/>
          <dgm:bulletEnabled val="1"/>
        </dgm:presLayoutVars>
      </dgm:prSet>
      <dgm:spPr/>
    </dgm:pt>
    <dgm:pt modelId="{D6320813-A8C4-476B-AB9E-3174024F96F9}" type="pres">
      <dgm:prSet presAssocID="{EF15509A-B32B-4A24-AED4-E1C97D8AE9FF}" presName="spacer" presStyleCnt="0"/>
      <dgm:spPr/>
    </dgm:pt>
    <dgm:pt modelId="{3D2DB857-D6B6-4E46-AA00-A04DF74071D6}" type="pres">
      <dgm:prSet presAssocID="{2E46676B-73C7-47FB-956D-C26AFEB930E5}" presName="parentText" presStyleLbl="node1" presStyleIdx="3" presStyleCnt="8">
        <dgm:presLayoutVars>
          <dgm:chMax val="0"/>
          <dgm:bulletEnabled val="1"/>
        </dgm:presLayoutVars>
      </dgm:prSet>
      <dgm:spPr/>
    </dgm:pt>
    <dgm:pt modelId="{7C6F77B0-2D4E-4EB1-BDDD-52687BDBDD4E}" type="pres">
      <dgm:prSet presAssocID="{0F691389-6AA4-4BF1-9DAA-434C98A4D473}" presName="spacer" presStyleCnt="0"/>
      <dgm:spPr/>
    </dgm:pt>
    <dgm:pt modelId="{ACE6FABC-3F28-446F-8AE5-097B5837A220}" type="pres">
      <dgm:prSet presAssocID="{FB5F7410-925F-4D10-A677-F5C72AD8633D}" presName="parentText" presStyleLbl="node1" presStyleIdx="4" presStyleCnt="8">
        <dgm:presLayoutVars>
          <dgm:chMax val="0"/>
          <dgm:bulletEnabled val="1"/>
        </dgm:presLayoutVars>
      </dgm:prSet>
      <dgm:spPr/>
    </dgm:pt>
    <dgm:pt modelId="{2FDE031E-0087-4C89-BB97-71DA1A7B7123}" type="pres">
      <dgm:prSet presAssocID="{3293DA2C-D156-48AC-922D-954152E5D244}" presName="spacer" presStyleCnt="0"/>
      <dgm:spPr/>
    </dgm:pt>
    <dgm:pt modelId="{658B2911-A08F-4C16-9F17-FE534D488CF9}" type="pres">
      <dgm:prSet presAssocID="{7E357DCF-EB56-49F0-A92F-DF1422E3E41D}" presName="parentText" presStyleLbl="node1" presStyleIdx="5" presStyleCnt="8">
        <dgm:presLayoutVars>
          <dgm:chMax val="0"/>
          <dgm:bulletEnabled val="1"/>
        </dgm:presLayoutVars>
      </dgm:prSet>
      <dgm:spPr/>
    </dgm:pt>
    <dgm:pt modelId="{E9DACE42-2E94-4812-A1E3-63AA29DF3BC5}" type="pres">
      <dgm:prSet presAssocID="{E9398906-8E64-4579-90E9-9AD20391E92D}" presName="spacer" presStyleCnt="0"/>
      <dgm:spPr/>
    </dgm:pt>
    <dgm:pt modelId="{BC5C2BED-3287-4A5A-834F-F1E695319254}" type="pres">
      <dgm:prSet presAssocID="{EFC46C6B-BF95-41CE-9B68-89439C7EE2A4}" presName="parentText" presStyleLbl="node1" presStyleIdx="6" presStyleCnt="8">
        <dgm:presLayoutVars>
          <dgm:chMax val="0"/>
          <dgm:bulletEnabled val="1"/>
        </dgm:presLayoutVars>
      </dgm:prSet>
      <dgm:spPr/>
    </dgm:pt>
    <dgm:pt modelId="{B6BEC101-74A8-46FB-8FA9-A205352E73E4}" type="pres">
      <dgm:prSet presAssocID="{01B6825C-2404-409F-AC29-367B760E0C75}" presName="spacer" presStyleCnt="0"/>
      <dgm:spPr/>
    </dgm:pt>
    <dgm:pt modelId="{9AF67B91-7EBF-4B9D-BE51-9D67D4738FA4}" type="pres">
      <dgm:prSet presAssocID="{A3D29732-CE6B-4F2A-BCB4-D31F018E55B8}" presName="parentText" presStyleLbl="node1" presStyleIdx="7" presStyleCnt="8">
        <dgm:presLayoutVars>
          <dgm:chMax val="0"/>
          <dgm:bulletEnabled val="1"/>
        </dgm:presLayoutVars>
      </dgm:prSet>
      <dgm:spPr/>
    </dgm:pt>
  </dgm:ptLst>
  <dgm:cxnLst>
    <dgm:cxn modelId="{D8C14106-1582-48B9-84FE-ECAA4110B2DB}" srcId="{44B00E6C-6672-44EA-A2E5-2A837F106D52}" destId="{EFC46C6B-BF95-41CE-9B68-89439C7EE2A4}" srcOrd="6" destOrd="0" parTransId="{D0BD3AC3-5E44-4D0C-B811-95CE5DC1723F}" sibTransId="{01B6825C-2404-409F-AC29-367B760E0C75}"/>
    <dgm:cxn modelId="{701BA50B-567B-439C-9F09-1DF83D33907D}" srcId="{44B00E6C-6672-44EA-A2E5-2A837F106D52}" destId="{542E499A-5489-48BA-A235-56FC9EC2E04C}" srcOrd="1" destOrd="0" parTransId="{353FD91B-B2FD-421F-949B-C1E63CE41B27}" sibTransId="{87139FF4-FECC-49B3-A0EC-93D86A8AED27}"/>
    <dgm:cxn modelId="{15D4C21B-7CB1-4515-9BBA-272852CF92DF}" type="presOf" srcId="{FB5F7410-925F-4D10-A677-F5C72AD8633D}" destId="{ACE6FABC-3F28-446F-8AE5-097B5837A220}" srcOrd="0" destOrd="0" presId="urn:microsoft.com/office/officeart/2005/8/layout/vList2"/>
    <dgm:cxn modelId="{DC4B0B1C-BFB3-45E4-AF4A-D8BC6E335112}" srcId="{44B00E6C-6672-44EA-A2E5-2A837F106D52}" destId="{A3D29732-CE6B-4F2A-BCB4-D31F018E55B8}" srcOrd="7" destOrd="0" parTransId="{F3888D49-9AB8-4365-9773-A9F63892B25F}" sibTransId="{6F8F1C2B-0495-4D27-A72C-3D8D36213B57}"/>
    <dgm:cxn modelId="{B94D9C33-3D49-44A5-92C8-497A520ACF1F}" type="presOf" srcId="{542E499A-5489-48BA-A235-56FC9EC2E04C}" destId="{4BEF0F9B-4A9E-4C33-931C-44FB80DD6CD2}" srcOrd="0" destOrd="0" presId="urn:microsoft.com/office/officeart/2005/8/layout/vList2"/>
    <dgm:cxn modelId="{FFB2A071-0380-4DD4-86B8-ADE78F6B4F7C}" type="presOf" srcId="{7E357DCF-EB56-49F0-A92F-DF1422E3E41D}" destId="{658B2911-A08F-4C16-9F17-FE534D488CF9}" srcOrd="0" destOrd="0" presId="urn:microsoft.com/office/officeart/2005/8/layout/vList2"/>
    <dgm:cxn modelId="{D1511F7C-A2FF-45F0-9D5F-BEA16FAAFFB1}" type="presOf" srcId="{611EFE5C-4F65-4BEF-9844-2A73377BFDAD}" destId="{EE706385-DA4A-4900-8958-6944F725DEA6}" srcOrd="0" destOrd="0" presId="urn:microsoft.com/office/officeart/2005/8/layout/vList2"/>
    <dgm:cxn modelId="{737D5E8D-E1FB-4200-B05D-4F72A036D8E2}" type="presOf" srcId="{44B00E6C-6672-44EA-A2E5-2A837F106D52}" destId="{7C1E8873-BB2F-44FC-A1B0-B963219F4389}" srcOrd="0" destOrd="0" presId="urn:microsoft.com/office/officeart/2005/8/layout/vList2"/>
    <dgm:cxn modelId="{5D89CF97-FCA9-4D40-8D3D-1442B8925997}" srcId="{44B00E6C-6672-44EA-A2E5-2A837F106D52}" destId="{7E357DCF-EB56-49F0-A92F-DF1422E3E41D}" srcOrd="5" destOrd="0" parTransId="{8561E653-B30C-430D-9E88-4DB62D85172A}" sibTransId="{E9398906-8E64-4579-90E9-9AD20391E92D}"/>
    <dgm:cxn modelId="{D0231DA9-F803-4DDF-B22F-0B4F1A75B7C8}" srcId="{44B00E6C-6672-44EA-A2E5-2A837F106D52}" destId="{2E46676B-73C7-47FB-956D-C26AFEB930E5}" srcOrd="3" destOrd="0" parTransId="{D62E8403-2958-48C3-B5B7-618F58E185A8}" sibTransId="{0F691389-6AA4-4BF1-9DAA-434C98A4D473}"/>
    <dgm:cxn modelId="{FDE6A9C3-9593-4B78-B49E-C34AC18F3DE8}" type="presOf" srcId="{A3D29732-CE6B-4F2A-BCB4-D31F018E55B8}" destId="{9AF67B91-7EBF-4B9D-BE51-9D67D4738FA4}" srcOrd="0" destOrd="0" presId="urn:microsoft.com/office/officeart/2005/8/layout/vList2"/>
    <dgm:cxn modelId="{0D0677D1-F292-4538-A058-D6746C6FC29B}" srcId="{44B00E6C-6672-44EA-A2E5-2A837F106D52}" destId="{BF68478E-E1D8-4C1E-9EBC-FFAD9ADDED60}" srcOrd="2" destOrd="0" parTransId="{0EC01542-1DC7-4A59-A9E8-4C07395C2207}" sibTransId="{EF15509A-B32B-4A24-AED4-E1C97D8AE9FF}"/>
    <dgm:cxn modelId="{4EF1A1D1-F106-4459-A5EA-68D5A2DB1D9A}" srcId="{44B00E6C-6672-44EA-A2E5-2A837F106D52}" destId="{FB5F7410-925F-4D10-A677-F5C72AD8633D}" srcOrd="4" destOrd="0" parTransId="{BD55DF66-59A5-4563-BEF0-568DB09C99DC}" sibTransId="{3293DA2C-D156-48AC-922D-954152E5D244}"/>
    <dgm:cxn modelId="{C8E4E7D1-3651-4A23-A0B0-2F1C28A7D559}" type="presOf" srcId="{BF68478E-E1D8-4C1E-9EBC-FFAD9ADDED60}" destId="{304AA798-D10D-4522-8E80-A0135179218D}" srcOrd="0" destOrd="0" presId="urn:microsoft.com/office/officeart/2005/8/layout/vList2"/>
    <dgm:cxn modelId="{D466A3E3-FCF3-4435-B19E-0BBC73CA7E82}" type="presOf" srcId="{EFC46C6B-BF95-41CE-9B68-89439C7EE2A4}" destId="{BC5C2BED-3287-4A5A-834F-F1E695319254}" srcOrd="0" destOrd="0" presId="urn:microsoft.com/office/officeart/2005/8/layout/vList2"/>
    <dgm:cxn modelId="{66508CF3-81E6-4842-8345-D6F8F4D095A8}" srcId="{44B00E6C-6672-44EA-A2E5-2A837F106D52}" destId="{611EFE5C-4F65-4BEF-9844-2A73377BFDAD}" srcOrd="0" destOrd="0" parTransId="{6F74987E-A78C-4ABB-A4BC-0A9313CC38C4}" sibTransId="{232E9D1F-7391-4ECA-AF5A-7CA89E11AB87}"/>
    <dgm:cxn modelId="{A9C6CBFD-8448-4B28-82BF-984C3EA74174}" type="presOf" srcId="{2E46676B-73C7-47FB-956D-C26AFEB930E5}" destId="{3D2DB857-D6B6-4E46-AA00-A04DF74071D6}" srcOrd="0" destOrd="0" presId="urn:microsoft.com/office/officeart/2005/8/layout/vList2"/>
    <dgm:cxn modelId="{AC8BAA32-3E50-4FCE-88A0-2D06A14CD20C}" type="presParOf" srcId="{7C1E8873-BB2F-44FC-A1B0-B963219F4389}" destId="{EE706385-DA4A-4900-8958-6944F725DEA6}" srcOrd="0" destOrd="0" presId="urn:microsoft.com/office/officeart/2005/8/layout/vList2"/>
    <dgm:cxn modelId="{74656574-692C-4805-8279-9468B7B30989}" type="presParOf" srcId="{7C1E8873-BB2F-44FC-A1B0-B963219F4389}" destId="{318343B1-DD22-4415-9DA8-99852AE85E96}" srcOrd="1" destOrd="0" presId="urn:microsoft.com/office/officeart/2005/8/layout/vList2"/>
    <dgm:cxn modelId="{35E466C2-DCCA-4587-B1CD-4D8E70913FEA}" type="presParOf" srcId="{7C1E8873-BB2F-44FC-A1B0-B963219F4389}" destId="{4BEF0F9B-4A9E-4C33-931C-44FB80DD6CD2}" srcOrd="2" destOrd="0" presId="urn:microsoft.com/office/officeart/2005/8/layout/vList2"/>
    <dgm:cxn modelId="{4153920C-A2A6-487D-AED2-3F8C2FB5131A}" type="presParOf" srcId="{7C1E8873-BB2F-44FC-A1B0-B963219F4389}" destId="{CE2A96D6-7935-4599-A84C-01F9CA08F08A}" srcOrd="3" destOrd="0" presId="urn:microsoft.com/office/officeart/2005/8/layout/vList2"/>
    <dgm:cxn modelId="{4D3CC06D-F30A-4AD7-B0B8-A77727827CD6}" type="presParOf" srcId="{7C1E8873-BB2F-44FC-A1B0-B963219F4389}" destId="{304AA798-D10D-4522-8E80-A0135179218D}" srcOrd="4" destOrd="0" presId="urn:microsoft.com/office/officeart/2005/8/layout/vList2"/>
    <dgm:cxn modelId="{A2A97F31-72E8-4382-96DA-4EC327BAAC90}" type="presParOf" srcId="{7C1E8873-BB2F-44FC-A1B0-B963219F4389}" destId="{D6320813-A8C4-476B-AB9E-3174024F96F9}" srcOrd="5" destOrd="0" presId="urn:microsoft.com/office/officeart/2005/8/layout/vList2"/>
    <dgm:cxn modelId="{6F1D401A-DD16-493F-8AEF-1656C2781F76}" type="presParOf" srcId="{7C1E8873-BB2F-44FC-A1B0-B963219F4389}" destId="{3D2DB857-D6B6-4E46-AA00-A04DF74071D6}" srcOrd="6" destOrd="0" presId="urn:microsoft.com/office/officeart/2005/8/layout/vList2"/>
    <dgm:cxn modelId="{9C329F1B-8F79-45CA-9B60-E640F3AF1E28}" type="presParOf" srcId="{7C1E8873-BB2F-44FC-A1B0-B963219F4389}" destId="{7C6F77B0-2D4E-4EB1-BDDD-52687BDBDD4E}" srcOrd="7" destOrd="0" presId="urn:microsoft.com/office/officeart/2005/8/layout/vList2"/>
    <dgm:cxn modelId="{2649D8FC-18D8-47C2-84FB-882B7C7170A2}" type="presParOf" srcId="{7C1E8873-BB2F-44FC-A1B0-B963219F4389}" destId="{ACE6FABC-3F28-446F-8AE5-097B5837A220}" srcOrd="8" destOrd="0" presId="urn:microsoft.com/office/officeart/2005/8/layout/vList2"/>
    <dgm:cxn modelId="{2FC621DB-EA9B-4E8E-ABD6-FEEC7F69A02C}" type="presParOf" srcId="{7C1E8873-BB2F-44FC-A1B0-B963219F4389}" destId="{2FDE031E-0087-4C89-BB97-71DA1A7B7123}" srcOrd="9" destOrd="0" presId="urn:microsoft.com/office/officeart/2005/8/layout/vList2"/>
    <dgm:cxn modelId="{8B6AA8B0-70F3-4FE9-8241-DB3995CFCEFB}" type="presParOf" srcId="{7C1E8873-BB2F-44FC-A1B0-B963219F4389}" destId="{658B2911-A08F-4C16-9F17-FE534D488CF9}" srcOrd="10" destOrd="0" presId="urn:microsoft.com/office/officeart/2005/8/layout/vList2"/>
    <dgm:cxn modelId="{EB06A5C1-DB98-467D-825D-02865C7B1ADC}" type="presParOf" srcId="{7C1E8873-BB2F-44FC-A1B0-B963219F4389}" destId="{E9DACE42-2E94-4812-A1E3-63AA29DF3BC5}" srcOrd="11" destOrd="0" presId="urn:microsoft.com/office/officeart/2005/8/layout/vList2"/>
    <dgm:cxn modelId="{333F5F8D-B362-4525-9A4C-8CD90E889C2B}" type="presParOf" srcId="{7C1E8873-BB2F-44FC-A1B0-B963219F4389}" destId="{BC5C2BED-3287-4A5A-834F-F1E695319254}" srcOrd="12" destOrd="0" presId="urn:microsoft.com/office/officeart/2005/8/layout/vList2"/>
    <dgm:cxn modelId="{0DE2F866-EF2F-441D-8501-DA27A62A1C63}" type="presParOf" srcId="{7C1E8873-BB2F-44FC-A1B0-B963219F4389}" destId="{B6BEC101-74A8-46FB-8FA9-A205352E73E4}" srcOrd="13" destOrd="0" presId="urn:microsoft.com/office/officeart/2005/8/layout/vList2"/>
    <dgm:cxn modelId="{21E702C6-894F-4DCA-95C9-8F60D471211D}" type="presParOf" srcId="{7C1E8873-BB2F-44FC-A1B0-B963219F4389}" destId="{9AF67B91-7EBF-4B9D-BE51-9D67D4738FA4}" srcOrd="1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26343427-0B93-4DB5-BA58-074A523B0FCB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B37E43FF-A0E5-4B31-A9F8-C24C04C3A444}">
      <dgm:prSet/>
      <dgm:spPr/>
      <dgm:t>
        <a:bodyPr/>
        <a:lstStyle/>
        <a:p>
          <a:r>
            <a:rPr lang="en-GB"/>
            <a:t>Cutter v Powell [1795]</a:t>
          </a:r>
          <a:endParaRPr lang="en-US"/>
        </a:p>
      </dgm:t>
    </dgm:pt>
    <dgm:pt modelId="{1D8555F6-77D9-4946-9C68-E3C8896B5B69}" type="parTrans" cxnId="{5C88D71A-B1E7-41BF-AF67-BA8AC3180E2E}">
      <dgm:prSet/>
      <dgm:spPr/>
      <dgm:t>
        <a:bodyPr/>
        <a:lstStyle/>
        <a:p>
          <a:endParaRPr lang="en-US"/>
        </a:p>
      </dgm:t>
    </dgm:pt>
    <dgm:pt modelId="{4B4D5807-2D74-4A0F-8D7A-0E4FD8CEAFE8}" type="sibTrans" cxnId="{5C88D71A-B1E7-41BF-AF67-BA8AC3180E2E}">
      <dgm:prSet/>
      <dgm:spPr/>
      <dgm:t>
        <a:bodyPr/>
        <a:lstStyle/>
        <a:p>
          <a:endParaRPr lang="en-US"/>
        </a:p>
      </dgm:t>
    </dgm:pt>
    <dgm:pt modelId="{01ED81C7-019E-4542-A786-04FD0D754B90}">
      <dgm:prSet/>
      <dgm:spPr/>
      <dgm:t>
        <a:bodyPr/>
        <a:lstStyle/>
        <a:p>
          <a:r>
            <a:rPr lang="en-GB"/>
            <a:t>The Mihalis Angelos [1971]</a:t>
          </a:r>
          <a:endParaRPr lang="en-US"/>
        </a:p>
      </dgm:t>
    </dgm:pt>
    <dgm:pt modelId="{FFED7458-4A1C-4048-9AF2-FA5CF54AB219}" type="parTrans" cxnId="{FB3AD0B4-6AC3-4E61-B1CD-1CDA4EDD7942}">
      <dgm:prSet/>
      <dgm:spPr/>
      <dgm:t>
        <a:bodyPr/>
        <a:lstStyle/>
        <a:p>
          <a:endParaRPr lang="en-US"/>
        </a:p>
      </dgm:t>
    </dgm:pt>
    <dgm:pt modelId="{8B0ABE56-98AA-4EE7-8F15-3FACB459B44C}" type="sibTrans" cxnId="{FB3AD0B4-6AC3-4E61-B1CD-1CDA4EDD7942}">
      <dgm:prSet/>
      <dgm:spPr/>
      <dgm:t>
        <a:bodyPr/>
        <a:lstStyle/>
        <a:p>
          <a:endParaRPr lang="en-US"/>
        </a:p>
      </dgm:t>
    </dgm:pt>
    <dgm:pt modelId="{16E16CD6-62BC-422D-8BF5-973CAA8436BF}">
      <dgm:prSet/>
      <dgm:spPr/>
      <dgm:t>
        <a:bodyPr/>
        <a:lstStyle/>
        <a:p>
          <a:r>
            <a:rPr lang="fr-FR"/>
            <a:t>Hochester v De La Tour [1853]</a:t>
          </a:r>
          <a:endParaRPr lang="en-US"/>
        </a:p>
      </dgm:t>
    </dgm:pt>
    <dgm:pt modelId="{51D55E7A-E705-4A53-8CF7-1D2C81A37784}" type="parTrans" cxnId="{C1A2ED8B-FF1A-4FAF-8606-8A539937A89A}">
      <dgm:prSet/>
      <dgm:spPr/>
      <dgm:t>
        <a:bodyPr/>
        <a:lstStyle/>
        <a:p>
          <a:endParaRPr lang="en-US"/>
        </a:p>
      </dgm:t>
    </dgm:pt>
    <dgm:pt modelId="{F44985D1-6F0B-43E8-BC2E-9DDFD0BC32BC}" type="sibTrans" cxnId="{C1A2ED8B-FF1A-4FAF-8606-8A539937A89A}">
      <dgm:prSet/>
      <dgm:spPr/>
      <dgm:t>
        <a:bodyPr/>
        <a:lstStyle/>
        <a:p>
          <a:endParaRPr lang="en-US"/>
        </a:p>
      </dgm:t>
    </dgm:pt>
    <dgm:pt modelId="{D9557EDD-CD2C-4944-BEF3-E8FC684A9B52}">
      <dgm:prSet/>
      <dgm:spPr/>
      <dgm:t>
        <a:bodyPr/>
        <a:lstStyle/>
        <a:p>
          <a:r>
            <a:rPr lang="en-GB"/>
            <a:t>Poussard v Spiers and Pond [1876]</a:t>
          </a:r>
          <a:endParaRPr lang="en-US"/>
        </a:p>
      </dgm:t>
    </dgm:pt>
    <dgm:pt modelId="{3EB12239-664C-4645-98CC-BFFF104778F8}" type="parTrans" cxnId="{A4EC3ACC-C301-4E60-B1C1-61A2E443B0D2}">
      <dgm:prSet/>
      <dgm:spPr/>
      <dgm:t>
        <a:bodyPr/>
        <a:lstStyle/>
        <a:p>
          <a:endParaRPr lang="en-US"/>
        </a:p>
      </dgm:t>
    </dgm:pt>
    <dgm:pt modelId="{FBC127BE-3A18-4716-B3FE-A03635880B15}" type="sibTrans" cxnId="{A4EC3ACC-C301-4E60-B1C1-61A2E443B0D2}">
      <dgm:prSet/>
      <dgm:spPr/>
      <dgm:t>
        <a:bodyPr/>
        <a:lstStyle/>
        <a:p>
          <a:endParaRPr lang="en-US"/>
        </a:p>
      </dgm:t>
    </dgm:pt>
    <dgm:pt modelId="{6E86A3FB-47DB-49A1-AC54-0119CB55DB73}">
      <dgm:prSet/>
      <dgm:spPr/>
      <dgm:t>
        <a:bodyPr/>
        <a:lstStyle/>
        <a:p>
          <a:r>
            <a:rPr lang="en-GB"/>
            <a:t>Bettini v Gye [1876]</a:t>
          </a:r>
          <a:endParaRPr lang="en-US"/>
        </a:p>
      </dgm:t>
    </dgm:pt>
    <dgm:pt modelId="{CBAC60FB-94F2-42C9-B5D8-120F152D309F}" type="parTrans" cxnId="{346EF922-FDA9-4C73-BC9B-6B9597E0B886}">
      <dgm:prSet/>
      <dgm:spPr/>
      <dgm:t>
        <a:bodyPr/>
        <a:lstStyle/>
        <a:p>
          <a:endParaRPr lang="en-US"/>
        </a:p>
      </dgm:t>
    </dgm:pt>
    <dgm:pt modelId="{6793AB8E-31E1-47F9-A54E-427A47429A09}" type="sibTrans" cxnId="{346EF922-FDA9-4C73-BC9B-6B9597E0B886}">
      <dgm:prSet/>
      <dgm:spPr/>
      <dgm:t>
        <a:bodyPr/>
        <a:lstStyle/>
        <a:p>
          <a:endParaRPr lang="en-US"/>
        </a:p>
      </dgm:t>
    </dgm:pt>
    <dgm:pt modelId="{B95FFABB-FC19-4EB8-BCC7-B545D2225E72}">
      <dgm:prSet/>
      <dgm:spPr/>
      <dgm:t>
        <a:bodyPr/>
        <a:lstStyle/>
        <a:p>
          <a:r>
            <a:rPr lang="en-GB"/>
            <a:t>British Russian Gazette and Trade Outlook v Associated Newspapers [1933]</a:t>
          </a:r>
          <a:endParaRPr lang="en-US"/>
        </a:p>
      </dgm:t>
    </dgm:pt>
    <dgm:pt modelId="{8D6EC913-7E71-4631-9F53-EE6F6ED3E9F0}" type="parTrans" cxnId="{779A3003-ABD6-4C14-836C-C5C7808C556D}">
      <dgm:prSet/>
      <dgm:spPr/>
      <dgm:t>
        <a:bodyPr/>
        <a:lstStyle/>
        <a:p>
          <a:endParaRPr lang="en-US"/>
        </a:p>
      </dgm:t>
    </dgm:pt>
    <dgm:pt modelId="{C48D2EC3-D06A-4A06-A358-B397F9941B31}" type="sibTrans" cxnId="{779A3003-ABD6-4C14-836C-C5C7808C556D}">
      <dgm:prSet/>
      <dgm:spPr/>
      <dgm:t>
        <a:bodyPr/>
        <a:lstStyle/>
        <a:p>
          <a:endParaRPr lang="en-US"/>
        </a:p>
      </dgm:t>
    </dgm:pt>
    <dgm:pt modelId="{DB7DF7B8-B092-44E9-9F8A-FC6941D90F8B}">
      <dgm:prSet/>
      <dgm:spPr/>
      <dgm:t>
        <a:bodyPr/>
        <a:lstStyle/>
        <a:p>
          <a:r>
            <a:rPr lang="en-GB"/>
            <a:t>D &amp; C Builders v Rees</a:t>
          </a:r>
          <a:endParaRPr lang="en-US"/>
        </a:p>
      </dgm:t>
    </dgm:pt>
    <dgm:pt modelId="{25B71028-331F-4133-BBB5-09A1151B9BCF}" type="parTrans" cxnId="{FCFC7F94-0761-41E6-80CE-0DF24096B9E1}">
      <dgm:prSet/>
      <dgm:spPr/>
      <dgm:t>
        <a:bodyPr/>
        <a:lstStyle/>
        <a:p>
          <a:endParaRPr lang="en-US"/>
        </a:p>
      </dgm:t>
    </dgm:pt>
    <dgm:pt modelId="{636AA0E6-BE19-49AE-A05D-5911CE9A9D08}" type="sibTrans" cxnId="{FCFC7F94-0761-41E6-80CE-0DF24096B9E1}">
      <dgm:prSet/>
      <dgm:spPr/>
      <dgm:t>
        <a:bodyPr/>
        <a:lstStyle/>
        <a:p>
          <a:endParaRPr lang="en-US"/>
        </a:p>
      </dgm:t>
    </dgm:pt>
    <dgm:pt modelId="{56681AEB-5411-44A4-8251-DD4D6F8F0040}">
      <dgm:prSet/>
      <dgm:spPr/>
      <dgm:t>
        <a:bodyPr/>
        <a:lstStyle/>
        <a:p>
          <a:r>
            <a:rPr lang="en-GB"/>
            <a:t>Condor v The Barron Knights Ltd [1966].</a:t>
          </a:r>
          <a:endParaRPr lang="en-US"/>
        </a:p>
      </dgm:t>
    </dgm:pt>
    <dgm:pt modelId="{908798B3-9E66-44DB-A75B-60802290FDB3}" type="parTrans" cxnId="{E08EA01D-8EBA-4223-A294-A5D6DCAAABB4}">
      <dgm:prSet/>
      <dgm:spPr/>
      <dgm:t>
        <a:bodyPr/>
        <a:lstStyle/>
        <a:p>
          <a:endParaRPr lang="en-US"/>
        </a:p>
      </dgm:t>
    </dgm:pt>
    <dgm:pt modelId="{F36C588E-4DB6-4A3B-9CA7-DEC48218D892}" type="sibTrans" cxnId="{E08EA01D-8EBA-4223-A294-A5D6DCAAABB4}">
      <dgm:prSet/>
      <dgm:spPr/>
      <dgm:t>
        <a:bodyPr/>
        <a:lstStyle/>
        <a:p>
          <a:endParaRPr lang="en-US"/>
        </a:p>
      </dgm:t>
    </dgm:pt>
    <dgm:pt modelId="{BAA4AD4C-ECBE-4044-800C-1F668CAA3B16}">
      <dgm:prSet/>
      <dgm:spPr/>
      <dgm:t>
        <a:bodyPr/>
        <a:lstStyle/>
        <a:p>
          <a:r>
            <a:rPr lang="en-GB"/>
            <a:t>Krell v Henry [1903]</a:t>
          </a:r>
          <a:endParaRPr lang="en-US"/>
        </a:p>
      </dgm:t>
    </dgm:pt>
    <dgm:pt modelId="{D805E164-E972-49D0-8C5F-A7E01BF770D5}" type="parTrans" cxnId="{4C76A717-3F36-47E5-9279-BC3D17F0AE97}">
      <dgm:prSet/>
      <dgm:spPr/>
      <dgm:t>
        <a:bodyPr/>
        <a:lstStyle/>
        <a:p>
          <a:endParaRPr lang="en-US"/>
        </a:p>
      </dgm:t>
    </dgm:pt>
    <dgm:pt modelId="{65FDCD51-D614-4BE3-BE63-D489DF197BB8}" type="sibTrans" cxnId="{4C76A717-3F36-47E5-9279-BC3D17F0AE97}">
      <dgm:prSet/>
      <dgm:spPr/>
      <dgm:t>
        <a:bodyPr/>
        <a:lstStyle/>
        <a:p>
          <a:endParaRPr lang="en-US"/>
        </a:p>
      </dgm:t>
    </dgm:pt>
    <dgm:pt modelId="{7878FD79-3421-441B-A9B3-BFA8BBF34315}">
      <dgm:prSet/>
      <dgm:spPr/>
      <dgm:t>
        <a:bodyPr/>
        <a:lstStyle/>
        <a:p>
          <a:r>
            <a:rPr lang="en-GB"/>
            <a:t>Fibrosa Spolka Akcyjna v Fairbairn Lawson Combe Barbour [1943],</a:t>
          </a:r>
          <a:endParaRPr lang="en-US"/>
        </a:p>
      </dgm:t>
    </dgm:pt>
    <dgm:pt modelId="{259C62FE-9507-4091-9200-C96A6AB73CAA}" type="parTrans" cxnId="{CE9C0E2B-E67D-4062-9F5D-2CF0A100F6A7}">
      <dgm:prSet/>
      <dgm:spPr/>
      <dgm:t>
        <a:bodyPr/>
        <a:lstStyle/>
        <a:p>
          <a:endParaRPr lang="en-US"/>
        </a:p>
      </dgm:t>
    </dgm:pt>
    <dgm:pt modelId="{031B199E-D823-4F21-A5F3-1FF42514A0EE}" type="sibTrans" cxnId="{CE9C0E2B-E67D-4062-9F5D-2CF0A100F6A7}">
      <dgm:prSet/>
      <dgm:spPr/>
      <dgm:t>
        <a:bodyPr/>
        <a:lstStyle/>
        <a:p>
          <a:endParaRPr lang="en-US"/>
        </a:p>
      </dgm:t>
    </dgm:pt>
    <dgm:pt modelId="{096A4336-5A78-479A-A42C-A36157F5328E}">
      <dgm:prSet/>
      <dgm:spPr/>
      <dgm:t>
        <a:bodyPr/>
        <a:lstStyle/>
        <a:p>
          <a:r>
            <a:rPr lang="en-GB"/>
            <a:t>Tatem Ltd v Gamboa [1939]</a:t>
          </a:r>
          <a:endParaRPr lang="en-US"/>
        </a:p>
      </dgm:t>
    </dgm:pt>
    <dgm:pt modelId="{EA9DD22B-3E77-4655-A779-E4801B62A493}" type="parTrans" cxnId="{31DE6A94-963B-46C9-9B3B-7E4D1C5F05E6}">
      <dgm:prSet/>
      <dgm:spPr/>
      <dgm:t>
        <a:bodyPr/>
        <a:lstStyle/>
        <a:p>
          <a:endParaRPr lang="en-US"/>
        </a:p>
      </dgm:t>
    </dgm:pt>
    <dgm:pt modelId="{13109BE9-B540-43BE-9906-9A3A7E22D2D4}" type="sibTrans" cxnId="{31DE6A94-963B-46C9-9B3B-7E4D1C5F05E6}">
      <dgm:prSet/>
      <dgm:spPr/>
      <dgm:t>
        <a:bodyPr/>
        <a:lstStyle/>
        <a:p>
          <a:endParaRPr lang="en-US"/>
        </a:p>
      </dgm:t>
    </dgm:pt>
    <dgm:pt modelId="{8A13463F-54C7-4EAA-89EA-ED6E0CA0594C}">
      <dgm:prSet/>
      <dgm:spPr/>
      <dgm:t>
        <a:bodyPr/>
        <a:lstStyle/>
        <a:p>
          <a:r>
            <a:rPr lang="en-GB"/>
            <a:t>Metropolitan Water Board v Dick Kerr [1918]</a:t>
          </a:r>
          <a:endParaRPr lang="en-US"/>
        </a:p>
      </dgm:t>
    </dgm:pt>
    <dgm:pt modelId="{3C5BF729-1F3B-4E2A-AD6C-5EB81B57194C}" type="parTrans" cxnId="{D1475C2D-1559-4990-A7C6-7CCB7344C695}">
      <dgm:prSet/>
      <dgm:spPr/>
      <dgm:t>
        <a:bodyPr/>
        <a:lstStyle/>
        <a:p>
          <a:endParaRPr lang="en-US"/>
        </a:p>
      </dgm:t>
    </dgm:pt>
    <dgm:pt modelId="{3BC72F15-2E31-4BC6-AE40-2D0CB00B2441}" type="sibTrans" cxnId="{D1475C2D-1559-4990-A7C6-7CCB7344C695}">
      <dgm:prSet/>
      <dgm:spPr/>
      <dgm:t>
        <a:bodyPr/>
        <a:lstStyle/>
        <a:p>
          <a:endParaRPr lang="en-US"/>
        </a:p>
      </dgm:t>
    </dgm:pt>
    <dgm:pt modelId="{6D46F95D-F2AC-4495-AC49-4D7D39839B77}">
      <dgm:prSet/>
      <dgm:spPr/>
      <dgm:t>
        <a:bodyPr/>
        <a:lstStyle/>
        <a:p>
          <a:r>
            <a:rPr lang="en-GB"/>
            <a:t>Appleby v Myers [1867],</a:t>
          </a:r>
          <a:endParaRPr lang="en-US"/>
        </a:p>
      </dgm:t>
    </dgm:pt>
    <dgm:pt modelId="{5B5854A7-E002-4ED7-902B-056F280A0592}" type="parTrans" cxnId="{AEF54E0D-8072-4EF1-BA07-66D156A3E97A}">
      <dgm:prSet/>
      <dgm:spPr/>
      <dgm:t>
        <a:bodyPr/>
        <a:lstStyle/>
        <a:p>
          <a:endParaRPr lang="en-US"/>
        </a:p>
      </dgm:t>
    </dgm:pt>
    <dgm:pt modelId="{7F5966A6-EC6A-4888-8D63-71A67710F03F}" type="sibTrans" cxnId="{AEF54E0D-8072-4EF1-BA07-66D156A3E97A}">
      <dgm:prSet/>
      <dgm:spPr/>
      <dgm:t>
        <a:bodyPr/>
        <a:lstStyle/>
        <a:p>
          <a:endParaRPr lang="en-US"/>
        </a:p>
      </dgm:t>
    </dgm:pt>
    <dgm:pt modelId="{E62BCCE7-22ED-4486-9127-B9CC219B5756}" type="pres">
      <dgm:prSet presAssocID="{26343427-0B93-4DB5-BA58-074A523B0FCB}" presName="diagram" presStyleCnt="0">
        <dgm:presLayoutVars>
          <dgm:dir/>
          <dgm:resizeHandles val="exact"/>
        </dgm:presLayoutVars>
      </dgm:prSet>
      <dgm:spPr/>
    </dgm:pt>
    <dgm:pt modelId="{A9126CC1-8438-466B-B0B5-07D07BC2036D}" type="pres">
      <dgm:prSet presAssocID="{B37E43FF-A0E5-4B31-A9F8-C24C04C3A444}" presName="node" presStyleLbl="node1" presStyleIdx="0" presStyleCnt="13">
        <dgm:presLayoutVars>
          <dgm:bulletEnabled val="1"/>
        </dgm:presLayoutVars>
      </dgm:prSet>
      <dgm:spPr/>
    </dgm:pt>
    <dgm:pt modelId="{8201130E-A41E-42B8-AB94-763E19BF5D99}" type="pres">
      <dgm:prSet presAssocID="{4B4D5807-2D74-4A0F-8D7A-0E4FD8CEAFE8}" presName="sibTrans" presStyleCnt="0"/>
      <dgm:spPr/>
    </dgm:pt>
    <dgm:pt modelId="{339C9C1C-E16F-477A-A5CB-63F2D2A845AD}" type="pres">
      <dgm:prSet presAssocID="{01ED81C7-019E-4542-A786-04FD0D754B90}" presName="node" presStyleLbl="node1" presStyleIdx="1" presStyleCnt="13">
        <dgm:presLayoutVars>
          <dgm:bulletEnabled val="1"/>
        </dgm:presLayoutVars>
      </dgm:prSet>
      <dgm:spPr/>
    </dgm:pt>
    <dgm:pt modelId="{66DC7851-0E83-4055-A83C-790CBD50F876}" type="pres">
      <dgm:prSet presAssocID="{8B0ABE56-98AA-4EE7-8F15-3FACB459B44C}" presName="sibTrans" presStyleCnt="0"/>
      <dgm:spPr/>
    </dgm:pt>
    <dgm:pt modelId="{CC2087B2-5F28-4CD9-9FD0-3C8A2E778F37}" type="pres">
      <dgm:prSet presAssocID="{16E16CD6-62BC-422D-8BF5-973CAA8436BF}" presName="node" presStyleLbl="node1" presStyleIdx="2" presStyleCnt="13">
        <dgm:presLayoutVars>
          <dgm:bulletEnabled val="1"/>
        </dgm:presLayoutVars>
      </dgm:prSet>
      <dgm:spPr/>
    </dgm:pt>
    <dgm:pt modelId="{7B05CE14-5ED1-4252-9C2B-10D8F508A011}" type="pres">
      <dgm:prSet presAssocID="{F44985D1-6F0B-43E8-BC2E-9DDFD0BC32BC}" presName="sibTrans" presStyleCnt="0"/>
      <dgm:spPr/>
    </dgm:pt>
    <dgm:pt modelId="{E4D47B93-B867-4F96-90A2-D931D886C122}" type="pres">
      <dgm:prSet presAssocID="{D9557EDD-CD2C-4944-BEF3-E8FC684A9B52}" presName="node" presStyleLbl="node1" presStyleIdx="3" presStyleCnt="13">
        <dgm:presLayoutVars>
          <dgm:bulletEnabled val="1"/>
        </dgm:presLayoutVars>
      </dgm:prSet>
      <dgm:spPr/>
    </dgm:pt>
    <dgm:pt modelId="{A80AF73B-4467-489C-9FC1-D16D9FDE34EF}" type="pres">
      <dgm:prSet presAssocID="{FBC127BE-3A18-4716-B3FE-A03635880B15}" presName="sibTrans" presStyleCnt="0"/>
      <dgm:spPr/>
    </dgm:pt>
    <dgm:pt modelId="{E85C2469-7F1E-4943-8245-5BE2EDD09C0E}" type="pres">
      <dgm:prSet presAssocID="{6E86A3FB-47DB-49A1-AC54-0119CB55DB73}" presName="node" presStyleLbl="node1" presStyleIdx="4" presStyleCnt="13">
        <dgm:presLayoutVars>
          <dgm:bulletEnabled val="1"/>
        </dgm:presLayoutVars>
      </dgm:prSet>
      <dgm:spPr/>
    </dgm:pt>
    <dgm:pt modelId="{1E2295B2-CF0E-42A0-9D25-393A19789FBA}" type="pres">
      <dgm:prSet presAssocID="{6793AB8E-31E1-47F9-A54E-427A47429A09}" presName="sibTrans" presStyleCnt="0"/>
      <dgm:spPr/>
    </dgm:pt>
    <dgm:pt modelId="{EDE48CED-7C45-4E0F-B5B5-F46FBD151AE0}" type="pres">
      <dgm:prSet presAssocID="{B95FFABB-FC19-4EB8-BCC7-B545D2225E72}" presName="node" presStyleLbl="node1" presStyleIdx="5" presStyleCnt="13">
        <dgm:presLayoutVars>
          <dgm:bulletEnabled val="1"/>
        </dgm:presLayoutVars>
      </dgm:prSet>
      <dgm:spPr/>
    </dgm:pt>
    <dgm:pt modelId="{78E280E6-5965-453D-990A-8E848859C18A}" type="pres">
      <dgm:prSet presAssocID="{C48D2EC3-D06A-4A06-A358-B397F9941B31}" presName="sibTrans" presStyleCnt="0"/>
      <dgm:spPr/>
    </dgm:pt>
    <dgm:pt modelId="{956E3D29-02CA-4A24-B82A-CA96F6838AE5}" type="pres">
      <dgm:prSet presAssocID="{DB7DF7B8-B092-44E9-9F8A-FC6941D90F8B}" presName="node" presStyleLbl="node1" presStyleIdx="6" presStyleCnt="13">
        <dgm:presLayoutVars>
          <dgm:bulletEnabled val="1"/>
        </dgm:presLayoutVars>
      </dgm:prSet>
      <dgm:spPr/>
    </dgm:pt>
    <dgm:pt modelId="{BF4167A9-C084-4037-9B9E-3B7E59867A77}" type="pres">
      <dgm:prSet presAssocID="{636AA0E6-BE19-49AE-A05D-5911CE9A9D08}" presName="sibTrans" presStyleCnt="0"/>
      <dgm:spPr/>
    </dgm:pt>
    <dgm:pt modelId="{ACA997B4-E22C-455E-BA37-C3A206E336C4}" type="pres">
      <dgm:prSet presAssocID="{56681AEB-5411-44A4-8251-DD4D6F8F0040}" presName="node" presStyleLbl="node1" presStyleIdx="7" presStyleCnt="13">
        <dgm:presLayoutVars>
          <dgm:bulletEnabled val="1"/>
        </dgm:presLayoutVars>
      </dgm:prSet>
      <dgm:spPr/>
    </dgm:pt>
    <dgm:pt modelId="{9A992FC3-3C64-4206-AF01-FA47DFD739F1}" type="pres">
      <dgm:prSet presAssocID="{F36C588E-4DB6-4A3B-9CA7-DEC48218D892}" presName="sibTrans" presStyleCnt="0"/>
      <dgm:spPr/>
    </dgm:pt>
    <dgm:pt modelId="{761B9B23-16DC-4152-B2C3-7EE44AEB7B8B}" type="pres">
      <dgm:prSet presAssocID="{BAA4AD4C-ECBE-4044-800C-1F668CAA3B16}" presName="node" presStyleLbl="node1" presStyleIdx="8" presStyleCnt="13">
        <dgm:presLayoutVars>
          <dgm:bulletEnabled val="1"/>
        </dgm:presLayoutVars>
      </dgm:prSet>
      <dgm:spPr/>
    </dgm:pt>
    <dgm:pt modelId="{7C112E25-4AFB-4FE1-8B8A-64F3CD0EE587}" type="pres">
      <dgm:prSet presAssocID="{65FDCD51-D614-4BE3-BE63-D489DF197BB8}" presName="sibTrans" presStyleCnt="0"/>
      <dgm:spPr/>
    </dgm:pt>
    <dgm:pt modelId="{9D4BF0B2-383C-4CF2-8B36-778AFC7597FC}" type="pres">
      <dgm:prSet presAssocID="{7878FD79-3421-441B-A9B3-BFA8BBF34315}" presName="node" presStyleLbl="node1" presStyleIdx="9" presStyleCnt="13">
        <dgm:presLayoutVars>
          <dgm:bulletEnabled val="1"/>
        </dgm:presLayoutVars>
      </dgm:prSet>
      <dgm:spPr/>
    </dgm:pt>
    <dgm:pt modelId="{6E1A1BBD-0C1A-4B0F-84C6-9F1C9E055045}" type="pres">
      <dgm:prSet presAssocID="{031B199E-D823-4F21-A5F3-1FF42514A0EE}" presName="sibTrans" presStyleCnt="0"/>
      <dgm:spPr/>
    </dgm:pt>
    <dgm:pt modelId="{85CEF80A-417F-455A-B1D3-539BFC288849}" type="pres">
      <dgm:prSet presAssocID="{096A4336-5A78-479A-A42C-A36157F5328E}" presName="node" presStyleLbl="node1" presStyleIdx="10" presStyleCnt="13">
        <dgm:presLayoutVars>
          <dgm:bulletEnabled val="1"/>
        </dgm:presLayoutVars>
      </dgm:prSet>
      <dgm:spPr/>
    </dgm:pt>
    <dgm:pt modelId="{3D60C78B-BE6C-4261-B63A-7604E9F5CBF5}" type="pres">
      <dgm:prSet presAssocID="{13109BE9-B540-43BE-9906-9A3A7E22D2D4}" presName="sibTrans" presStyleCnt="0"/>
      <dgm:spPr/>
    </dgm:pt>
    <dgm:pt modelId="{B08F47C2-FA99-478B-8B02-CC9344A57FF9}" type="pres">
      <dgm:prSet presAssocID="{8A13463F-54C7-4EAA-89EA-ED6E0CA0594C}" presName="node" presStyleLbl="node1" presStyleIdx="11" presStyleCnt="13">
        <dgm:presLayoutVars>
          <dgm:bulletEnabled val="1"/>
        </dgm:presLayoutVars>
      </dgm:prSet>
      <dgm:spPr/>
    </dgm:pt>
    <dgm:pt modelId="{7B1C9E76-7985-406A-952A-4D07E141FCDC}" type="pres">
      <dgm:prSet presAssocID="{3BC72F15-2E31-4BC6-AE40-2D0CB00B2441}" presName="sibTrans" presStyleCnt="0"/>
      <dgm:spPr/>
    </dgm:pt>
    <dgm:pt modelId="{6D221725-C116-47E0-B3CD-ADF39B2020AE}" type="pres">
      <dgm:prSet presAssocID="{6D46F95D-F2AC-4495-AC49-4D7D39839B77}" presName="node" presStyleLbl="node1" presStyleIdx="12" presStyleCnt="13">
        <dgm:presLayoutVars>
          <dgm:bulletEnabled val="1"/>
        </dgm:presLayoutVars>
      </dgm:prSet>
      <dgm:spPr/>
    </dgm:pt>
  </dgm:ptLst>
  <dgm:cxnLst>
    <dgm:cxn modelId="{779A3003-ABD6-4C14-836C-C5C7808C556D}" srcId="{26343427-0B93-4DB5-BA58-074A523B0FCB}" destId="{B95FFABB-FC19-4EB8-BCC7-B545D2225E72}" srcOrd="5" destOrd="0" parTransId="{8D6EC913-7E71-4631-9F53-EE6F6ED3E9F0}" sibTransId="{C48D2EC3-D06A-4A06-A358-B397F9941B31}"/>
    <dgm:cxn modelId="{AEF54E0D-8072-4EF1-BA07-66D156A3E97A}" srcId="{26343427-0B93-4DB5-BA58-074A523B0FCB}" destId="{6D46F95D-F2AC-4495-AC49-4D7D39839B77}" srcOrd="12" destOrd="0" parTransId="{5B5854A7-E002-4ED7-902B-056F280A0592}" sibTransId="{7F5966A6-EC6A-4888-8D63-71A67710F03F}"/>
    <dgm:cxn modelId="{2E1FAA11-3023-447C-ABB7-7F4297425EDF}" type="presOf" srcId="{16E16CD6-62BC-422D-8BF5-973CAA8436BF}" destId="{CC2087B2-5F28-4CD9-9FD0-3C8A2E778F37}" srcOrd="0" destOrd="0" presId="urn:microsoft.com/office/officeart/2005/8/layout/default"/>
    <dgm:cxn modelId="{4C76A717-3F36-47E5-9279-BC3D17F0AE97}" srcId="{26343427-0B93-4DB5-BA58-074A523B0FCB}" destId="{BAA4AD4C-ECBE-4044-800C-1F668CAA3B16}" srcOrd="8" destOrd="0" parTransId="{D805E164-E972-49D0-8C5F-A7E01BF770D5}" sibTransId="{65FDCD51-D614-4BE3-BE63-D489DF197BB8}"/>
    <dgm:cxn modelId="{5C88D71A-B1E7-41BF-AF67-BA8AC3180E2E}" srcId="{26343427-0B93-4DB5-BA58-074A523B0FCB}" destId="{B37E43FF-A0E5-4B31-A9F8-C24C04C3A444}" srcOrd="0" destOrd="0" parTransId="{1D8555F6-77D9-4946-9C68-E3C8896B5B69}" sibTransId="{4B4D5807-2D74-4A0F-8D7A-0E4FD8CEAFE8}"/>
    <dgm:cxn modelId="{E08EA01D-8EBA-4223-A294-A5D6DCAAABB4}" srcId="{26343427-0B93-4DB5-BA58-074A523B0FCB}" destId="{56681AEB-5411-44A4-8251-DD4D6F8F0040}" srcOrd="7" destOrd="0" parTransId="{908798B3-9E66-44DB-A75B-60802290FDB3}" sibTransId="{F36C588E-4DB6-4A3B-9CA7-DEC48218D892}"/>
    <dgm:cxn modelId="{346EF922-FDA9-4C73-BC9B-6B9597E0B886}" srcId="{26343427-0B93-4DB5-BA58-074A523B0FCB}" destId="{6E86A3FB-47DB-49A1-AC54-0119CB55DB73}" srcOrd="4" destOrd="0" parTransId="{CBAC60FB-94F2-42C9-B5D8-120F152D309F}" sibTransId="{6793AB8E-31E1-47F9-A54E-427A47429A09}"/>
    <dgm:cxn modelId="{AF3BF025-2506-4044-9BC9-04A31BFB3818}" type="presOf" srcId="{DB7DF7B8-B092-44E9-9F8A-FC6941D90F8B}" destId="{956E3D29-02CA-4A24-B82A-CA96F6838AE5}" srcOrd="0" destOrd="0" presId="urn:microsoft.com/office/officeart/2005/8/layout/default"/>
    <dgm:cxn modelId="{CE9C0E2B-E67D-4062-9F5D-2CF0A100F6A7}" srcId="{26343427-0B93-4DB5-BA58-074A523B0FCB}" destId="{7878FD79-3421-441B-A9B3-BFA8BBF34315}" srcOrd="9" destOrd="0" parTransId="{259C62FE-9507-4091-9200-C96A6AB73CAA}" sibTransId="{031B199E-D823-4F21-A5F3-1FF42514A0EE}"/>
    <dgm:cxn modelId="{6BE46D2B-B40D-4011-971C-9B33FB98E999}" type="presOf" srcId="{7878FD79-3421-441B-A9B3-BFA8BBF34315}" destId="{9D4BF0B2-383C-4CF2-8B36-778AFC7597FC}" srcOrd="0" destOrd="0" presId="urn:microsoft.com/office/officeart/2005/8/layout/default"/>
    <dgm:cxn modelId="{9E9B952C-71BA-4C2F-95D8-404538135AAA}" type="presOf" srcId="{D9557EDD-CD2C-4944-BEF3-E8FC684A9B52}" destId="{E4D47B93-B867-4F96-90A2-D931D886C122}" srcOrd="0" destOrd="0" presId="urn:microsoft.com/office/officeart/2005/8/layout/default"/>
    <dgm:cxn modelId="{D1475C2D-1559-4990-A7C6-7CCB7344C695}" srcId="{26343427-0B93-4DB5-BA58-074A523B0FCB}" destId="{8A13463F-54C7-4EAA-89EA-ED6E0CA0594C}" srcOrd="11" destOrd="0" parTransId="{3C5BF729-1F3B-4E2A-AD6C-5EB81B57194C}" sibTransId="{3BC72F15-2E31-4BC6-AE40-2D0CB00B2441}"/>
    <dgm:cxn modelId="{DBF9B32F-12BA-4682-B636-3520FDDA666F}" type="presOf" srcId="{6D46F95D-F2AC-4495-AC49-4D7D39839B77}" destId="{6D221725-C116-47E0-B3CD-ADF39B2020AE}" srcOrd="0" destOrd="0" presId="urn:microsoft.com/office/officeart/2005/8/layout/default"/>
    <dgm:cxn modelId="{7BE3E963-53AA-4821-9F17-73AE316FC8F3}" type="presOf" srcId="{56681AEB-5411-44A4-8251-DD4D6F8F0040}" destId="{ACA997B4-E22C-455E-BA37-C3A206E336C4}" srcOrd="0" destOrd="0" presId="urn:microsoft.com/office/officeart/2005/8/layout/default"/>
    <dgm:cxn modelId="{65299D6C-D2E1-47A2-BD1F-2B1373058B23}" type="presOf" srcId="{8A13463F-54C7-4EAA-89EA-ED6E0CA0594C}" destId="{B08F47C2-FA99-478B-8B02-CC9344A57FF9}" srcOrd="0" destOrd="0" presId="urn:microsoft.com/office/officeart/2005/8/layout/default"/>
    <dgm:cxn modelId="{7176E86E-D14D-4C09-9AD2-A7F137FE5274}" type="presOf" srcId="{6E86A3FB-47DB-49A1-AC54-0119CB55DB73}" destId="{E85C2469-7F1E-4943-8245-5BE2EDD09C0E}" srcOrd="0" destOrd="0" presId="urn:microsoft.com/office/officeart/2005/8/layout/default"/>
    <dgm:cxn modelId="{C1A2ED8B-FF1A-4FAF-8606-8A539937A89A}" srcId="{26343427-0B93-4DB5-BA58-074A523B0FCB}" destId="{16E16CD6-62BC-422D-8BF5-973CAA8436BF}" srcOrd="2" destOrd="0" parTransId="{51D55E7A-E705-4A53-8CF7-1D2C81A37784}" sibTransId="{F44985D1-6F0B-43E8-BC2E-9DDFD0BC32BC}"/>
    <dgm:cxn modelId="{63BE158D-2174-4020-8366-A4D892EDEC0C}" type="presOf" srcId="{01ED81C7-019E-4542-A786-04FD0D754B90}" destId="{339C9C1C-E16F-477A-A5CB-63F2D2A845AD}" srcOrd="0" destOrd="0" presId="urn:microsoft.com/office/officeart/2005/8/layout/default"/>
    <dgm:cxn modelId="{31DE6A94-963B-46C9-9B3B-7E4D1C5F05E6}" srcId="{26343427-0B93-4DB5-BA58-074A523B0FCB}" destId="{096A4336-5A78-479A-A42C-A36157F5328E}" srcOrd="10" destOrd="0" parTransId="{EA9DD22B-3E77-4655-A779-E4801B62A493}" sibTransId="{13109BE9-B540-43BE-9906-9A3A7E22D2D4}"/>
    <dgm:cxn modelId="{FCFC7F94-0761-41E6-80CE-0DF24096B9E1}" srcId="{26343427-0B93-4DB5-BA58-074A523B0FCB}" destId="{DB7DF7B8-B092-44E9-9F8A-FC6941D90F8B}" srcOrd="6" destOrd="0" parTransId="{25B71028-331F-4133-BBB5-09A1151B9BCF}" sibTransId="{636AA0E6-BE19-49AE-A05D-5911CE9A9D08}"/>
    <dgm:cxn modelId="{90EA44AF-0854-4C66-993F-061E438441A1}" type="presOf" srcId="{B37E43FF-A0E5-4B31-A9F8-C24C04C3A444}" destId="{A9126CC1-8438-466B-B0B5-07D07BC2036D}" srcOrd="0" destOrd="0" presId="urn:microsoft.com/office/officeart/2005/8/layout/default"/>
    <dgm:cxn modelId="{FB3AD0B4-6AC3-4E61-B1CD-1CDA4EDD7942}" srcId="{26343427-0B93-4DB5-BA58-074A523B0FCB}" destId="{01ED81C7-019E-4542-A786-04FD0D754B90}" srcOrd="1" destOrd="0" parTransId="{FFED7458-4A1C-4048-9AF2-FA5CF54AB219}" sibTransId="{8B0ABE56-98AA-4EE7-8F15-3FACB459B44C}"/>
    <dgm:cxn modelId="{47B678C2-F802-4BAA-B781-3A15A13335FC}" type="presOf" srcId="{BAA4AD4C-ECBE-4044-800C-1F668CAA3B16}" destId="{761B9B23-16DC-4152-B2C3-7EE44AEB7B8B}" srcOrd="0" destOrd="0" presId="urn:microsoft.com/office/officeart/2005/8/layout/default"/>
    <dgm:cxn modelId="{C58C20C6-6198-4B41-8850-79B56CFC0BFC}" type="presOf" srcId="{26343427-0B93-4DB5-BA58-074A523B0FCB}" destId="{E62BCCE7-22ED-4486-9127-B9CC219B5756}" srcOrd="0" destOrd="0" presId="urn:microsoft.com/office/officeart/2005/8/layout/default"/>
    <dgm:cxn modelId="{21C458C7-6C55-4CE7-A9C1-5694A2A803E2}" type="presOf" srcId="{096A4336-5A78-479A-A42C-A36157F5328E}" destId="{85CEF80A-417F-455A-B1D3-539BFC288849}" srcOrd="0" destOrd="0" presId="urn:microsoft.com/office/officeart/2005/8/layout/default"/>
    <dgm:cxn modelId="{A4EC3ACC-C301-4E60-B1C1-61A2E443B0D2}" srcId="{26343427-0B93-4DB5-BA58-074A523B0FCB}" destId="{D9557EDD-CD2C-4944-BEF3-E8FC684A9B52}" srcOrd="3" destOrd="0" parTransId="{3EB12239-664C-4645-98CC-BFFF104778F8}" sibTransId="{FBC127BE-3A18-4716-B3FE-A03635880B15}"/>
    <dgm:cxn modelId="{1E1ADEF8-0398-411A-8358-6863C945D4A7}" type="presOf" srcId="{B95FFABB-FC19-4EB8-BCC7-B545D2225E72}" destId="{EDE48CED-7C45-4E0F-B5B5-F46FBD151AE0}" srcOrd="0" destOrd="0" presId="urn:microsoft.com/office/officeart/2005/8/layout/default"/>
    <dgm:cxn modelId="{65AB99BD-79C6-4508-AB11-7D1B1A5B64EF}" type="presParOf" srcId="{E62BCCE7-22ED-4486-9127-B9CC219B5756}" destId="{A9126CC1-8438-466B-B0B5-07D07BC2036D}" srcOrd="0" destOrd="0" presId="urn:microsoft.com/office/officeart/2005/8/layout/default"/>
    <dgm:cxn modelId="{7F286567-9476-4112-A1EF-2AD73A9981F1}" type="presParOf" srcId="{E62BCCE7-22ED-4486-9127-B9CC219B5756}" destId="{8201130E-A41E-42B8-AB94-763E19BF5D99}" srcOrd="1" destOrd="0" presId="urn:microsoft.com/office/officeart/2005/8/layout/default"/>
    <dgm:cxn modelId="{A9E6148B-2D13-4D6F-9275-1FD99B9F5A28}" type="presParOf" srcId="{E62BCCE7-22ED-4486-9127-B9CC219B5756}" destId="{339C9C1C-E16F-477A-A5CB-63F2D2A845AD}" srcOrd="2" destOrd="0" presId="urn:microsoft.com/office/officeart/2005/8/layout/default"/>
    <dgm:cxn modelId="{AA53E86A-7E12-49C3-A5C6-26897961D809}" type="presParOf" srcId="{E62BCCE7-22ED-4486-9127-B9CC219B5756}" destId="{66DC7851-0E83-4055-A83C-790CBD50F876}" srcOrd="3" destOrd="0" presId="urn:microsoft.com/office/officeart/2005/8/layout/default"/>
    <dgm:cxn modelId="{5414C657-2FA4-45D5-AAC8-104385984E32}" type="presParOf" srcId="{E62BCCE7-22ED-4486-9127-B9CC219B5756}" destId="{CC2087B2-5F28-4CD9-9FD0-3C8A2E778F37}" srcOrd="4" destOrd="0" presId="urn:microsoft.com/office/officeart/2005/8/layout/default"/>
    <dgm:cxn modelId="{86575FEF-2312-479A-9DCF-2991759D0419}" type="presParOf" srcId="{E62BCCE7-22ED-4486-9127-B9CC219B5756}" destId="{7B05CE14-5ED1-4252-9C2B-10D8F508A011}" srcOrd="5" destOrd="0" presId="urn:microsoft.com/office/officeart/2005/8/layout/default"/>
    <dgm:cxn modelId="{4FAAD467-D3AE-4E05-85FC-D7D2BF2AC2A5}" type="presParOf" srcId="{E62BCCE7-22ED-4486-9127-B9CC219B5756}" destId="{E4D47B93-B867-4F96-90A2-D931D886C122}" srcOrd="6" destOrd="0" presId="urn:microsoft.com/office/officeart/2005/8/layout/default"/>
    <dgm:cxn modelId="{8BFD0288-6DCE-4384-BC2A-4503AA0729E2}" type="presParOf" srcId="{E62BCCE7-22ED-4486-9127-B9CC219B5756}" destId="{A80AF73B-4467-489C-9FC1-D16D9FDE34EF}" srcOrd="7" destOrd="0" presId="urn:microsoft.com/office/officeart/2005/8/layout/default"/>
    <dgm:cxn modelId="{E9DD56AA-8877-4EB8-8D6C-61A104FF56A7}" type="presParOf" srcId="{E62BCCE7-22ED-4486-9127-B9CC219B5756}" destId="{E85C2469-7F1E-4943-8245-5BE2EDD09C0E}" srcOrd="8" destOrd="0" presId="urn:microsoft.com/office/officeart/2005/8/layout/default"/>
    <dgm:cxn modelId="{3A7C7FF9-8BEA-415C-8A9F-C075389943F8}" type="presParOf" srcId="{E62BCCE7-22ED-4486-9127-B9CC219B5756}" destId="{1E2295B2-CF0E-42A0-9D25-393A19789FBA}" srcOrd="9" destOrd="0" presId="urn:microsoft.com/office/officeart/2005/8/layout/default"/>
    <dgm:cxn modelId="{77FB5C25-E8E4-4386-9FC4-E95137124A89}" type="presParOf" srcId="{E62BCCE7-22ED-4486-9127-B9CC219B5756}" destId="{EDE48CED-7C45-4E0F-B5B5-F46FBD151AE0}" srcOrd="10" destOrd="0" presId="urn:microsoft.com/office/officeart/2005/8/layout/default"/>
    <dgm:cxn modelId="{3DE56547-63AD-4961-89B8-C1E87458603D}" type="presParOf" srcId="{E62BCCE7-22ED-4486-9127-B9CC219B5756}" destId="{78E280E6-5965-453D-990A-8E848859C18A}" srcOrd="11" destOrd="0" presId="urn:microsoft.com/office/officeart/2005/8/layout/default"/>
    <dgm:cxn modelId="{F3051ABD-297F-4D53-BCB0-8BB78E915AE1}" type="presParOf" srcId="{E62BCCE7-22ED-4486-9127-B9CC219B5756}" destId="{956E3D29-02CA-4A24-B82A-CA96F6838AE5}" srcOrd="12" destOrd="0" presId="urn:microsoft.com/office/officeart/2005/8/layout/default"/>
    <dgm:cxn modelId="{3E1B9688-6214-4807-B4DC-99301A3277B8}" type="presParOf" srcId="{E62BCCE7-22ED-4486-9127-B9CC219B5756}" destId="{BF4167A9-C084-4037-9B9E-3B7E59867A77}" srcOrd="13" destOrd="0" presId="urn:microsoft.com/office/officeart/2005/8/layout/default"/>
    <dgm:cxn modelId="{EE214F81-5B87-40B0-8B29-75D60722F1BF}" type="presParOf" srcId="{E62BCCE7-22ED-4486-9127-B9CC219B5756}" destId="{ACA997B4-E22C-455E-BA37-C3A206E336C4}" srcOrd="14" destOrd="0" presId="urn:microsoft.com/office/officeart/2005/8/layout/default"/>
    <dgm:cxn modelId="{97B3C168-B6B0-4D70-8315-DE3444FB07BB}" type="presParOf" srcId="{E62BCCE7-22ED-4486-9127-B9CC219B5756}" destId="{9A992FC3-3C64-4206-AF01-FA47DFD739F1}" srcOrd="15" destOrd="0" presId="urn:microsoft.com/office/officeart/2005/8/layout/default"/>
    <dgm:cxn modelId="{59195716-557F-439D-90AE-77F28CE7F804}" type="presParOf" srcId="{E62BCCE7-22ED-4486-9127-B9CC219B5756}" destId="{761B9B23-16DC-4152-B2C3-7EE44AEB7B8B}" srcOrd="16" destOrd="0" presId="urn:microsoft.com/office/officeart/2005/8/layout/default"/>
    <dgm:cxn modelId="{EC574F43-EA38-4C41-BE39-02FF747AD818}" type="presParOf" srcId="{E62BCCE7-22ED-4486-9127-B9CC219B5756}" destId="{7C112E25-4AFB-4FE1-8B8A-64F3CD0EE587}" srcOrd="17" destOrd="0" presId="urn:microsoft.com/office/officeart/2005/8/layout/default"/>
    <dgm:cxn modelId="{1C2A1907-6AD0-4630-82C5-E1F7A45DFE71}" type="presParOf" srcId="{E62BCCE7-22ED-4486-9127-B9CC219B5756}" destId="{9D4BF0B2-383C-4CF2-8B36-778AFC7597FC}" srcOrd="18" destOrd="0" presId="urn:microsoft.com/office/officeart/2005/8/layout/default"/>
    <dgm:cxn modelId="{D241BC57-9E31-4819-9C46-4D0FC29D036A}" type="presParOf" srcId="{E62BCCE7-22ED-4486-9127-B9CC219B5756}" destId="{6E1A1BBD-0C1A-4B0F-84C6-9F1C9E055045}" srcOrd="19" destOrd="0" presId="urn:microsoft.com/office/officeart/2005/8/layout/default"/>
    <dgm:cxn modelId="{0FE449EA-4560-4C56-8A98-C486C4C80BC5}" type="presParOf" srcId="{E62BCCE7-22ED-4486-9127-B9CC219B5756}" destId="{85CEF80A-417F-455A-B1D3-539BFC288849}" srcOrd="20" destOrd="0" presId="urn:microsoft.com/office/officeart/2005/8/layout/default"/>
    <dgm:cxn modelId="{A21D2B13-555B-4EC3-A014-A48A097A10F1}" type="presParOf" srcId="{E62BCCE7-22ED-4486-9127-B9CC219B5756}" destId="{3D60C78B-BE6C-4261-B63A-7604E9F5CBF5}" srcOrd="21" destOrd="0" presId="urn:microsoft.com/office/officeart/2005/8/layout/default"/>
    <dgm:cxn modelId="{4739AFA9-CE9A-41ED-A8FE-FC3978BEF768}" type="presParOf" srcId="{E62BCCE7-22ED-4486-9127-B9CC219B5756}" destId="{B08F47C2-FA99-478B-8B02-CC9344A57FF9}" srcOrd="22" destOrd="0" presId="urn:microsoft.com/office/officeart/2005/8/layout/default"/>
    <dgm:cxn modelId="{66CF7E90-0519-4170-BDDF-CBB4E799EF07}" type="presParOf" srcId="{E62BCCE7-22ED-4486-9127-B9CC219B5756}" destId="{7B1C9E76-7985-406A-952A-4D07E141FCDC}" srcOrd="23" destOrd="0" presId="urn:microsoft.com/office/officeart/2005/8/layout/default"/>
    <dgm:cxn modelId="{104C5DBC-E53F-4B27-B22B-625A3BD6B1C7}" type="presParOf" srcId="{E62BCCE7-22ED-4486-9127-B9CC219B5756}" destId="{6D221725-C116-47E0-B3CD-ADF39B2020AE}" srcOrd="2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66338C9C-54C8-4310-951B-203722E83042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F0FE7C37-2B6E-4F22-B614-E4F81EC3E893}">
      <dgm:prSet/>
      <dgm:spPr/>
      <dgm:t>
        <a:bodyPr/>
        <a:lstStyle/>
        <a:p>
          <a:r>
            <a:rPr lang="en-GB"/>
            <a:t>Assignment and novation. </a:t>
          </a:r>
          <a:endParaRPr lang="en-US"/>
        </a:p>
      </dgm:t>
    </dgm:pt>
    <dgm:pt modelId="{63814B76-55A0-47D5-AE15-1A8C415FF3B2}" type="parTrans" cxnId="{FEBFAC20-8534-4261-A16A-7C00DE72E803}">
      <dgm:prSet/>
      <dgm:spPr/>
      <dgm:t>
        <a:bodyPr/>
        <a:lstStyle/>
        <a:p>
          <a:endParaRPr lang="en-US"/>
        </a:p>
      </dgm:t>
    </dgm:pt>
    <dgm:pt modelId="{2CA87FB8-8FED-4D5E-8F0C-D749B73F7059}" type="sibTrans" cxnId="{FEBFAC20-8534-4261-A16A-7C00DE72E803}">
      <dgm:prSet/>
      <dgm:spPr/>
      <dgm:t>
        <a:bodyPr/>
        <a:lstStyle/>
        <a:p>
          <a:endParaRPr lang="en-US"/>
        </a:p>
      </dgm:t>
    </dgm:pt>
    <dgm:pt modelId="{251EC81E-0469-4D4E-A616-284A90607BF6}">
      <dgm:prSet/>
      <dgm:spPr/>
      <dgm:t>
        <a:bodyPr/>
        <a:lstStyle/>
        <a:p>
          <a:r>
            <a:rPr lang="en-GB"/>
            <a:t>Carlill v Carbolic Smoke Ball Co Ltd [1893]</a:t>
          </a:r>
          <a:endParaRPr lang="en-US"/>
        </a:p>
      </dgm:t>
    </dgm:pt>
    <dgm:pt modelId="{3794609F-969A-46CF-83DA-C45D7761B864}" type="parTrans" cxnId="{87A3DAE9-3965-468E-900D-69413D6B6C20}">
      <dgm:prSet/>
      <dgm:spPr/>
      <dgm:t>
        <a:bodyPr/>
        <a:lstStyle/>
        <a:p>
          <a:endParaRPr lang="en-US"/>
        </a:p>
      </dgm:t>
    </dgm:pt>
    <dgm:pt modelId="{0EA9B8DD-3022-429D-8DE0-03EE78810C54}" type="sibTrans" cxnId="{87A3DAE9-3965-468E-900D-69413D6B6C20}">
      <dgm:prSet/>
      <dgm:spPr/>
      <dgm:t>
        <a:bodyPr/>
        <a:lstStyle/>
        <a:p>
          <a:endParaRPr lang="en-US"/>
        </a:p>
      </dgm:t>
    </dgm:pt>
    <dgm:pt modelId="{CF170FAB-0DF8-41C4-85A2-CC707845154C}">
      <dgm:prSet/>
      <dgm:spPr/>
      <dgm:t>
        <a:bodyPr/>
        <a:lstStyle/>
        <a:p>
          <a:r>
            <a:rPr lang="en-GB"/>
            <a:t>McInnes v Gross [2017] </a:t>
          </a:r>
          <a:endParaRPr lang="en-US"/>
        </a:p>
      </dgm:t>
    </dgm:pt>
    <dgm:pt modelId="{2EC4C8BE-F21A-4D23-9661-1149E39E1EF9}" type="parTrans" cxnId="{EECD0ACC-B273-45C9-8FCF-FA736E7D4E12}">
      <dgm:prSet/>
      <dgm:spPr/>
      <dgm:t>
        <a:bodyPr/>
        <a:lstStyle/>
        <a:p>
          <a:endParaRPr lang="en-US"/>
        </a:p>
      </dgm:t>
    </dgm:pt>
    <dgm:pt modelId="{BE6AED7A-AE74-4030-80B8-948B3D6938B1}" type="sibTrans" cxnId="{EECD0ACC-B273-45C9-8FCF-FA736E7D4E12}">
      <dgm:prSet/>
      <dgm:spPr/>
      <dgm:t>
        <a:bodyPr/>
        <a:lstStyle/>
        <a:p>
          <a:endParaRPr lang="en-US"/>
        </a:p>
      </dgm:t>
    </dgm:pt>
    <dgm:pt modelId="{CAAE784D-D438-42A4-8FE3-0E02D9D32A8E}">
      <dgm:prSet/>
      <dgm:spPr/>
      <dgm:t>
        <a:bodyPr/>
        <a:lstStyle/>
        <a:p>
          <a:r>
            <a:rPr lang="en-GB"/>
            <a:t>Robinson v Harman [1848]</a:t>
          </a:r>
          <a:endParaRPr lang="en-US"/>
        </a:p>
      </dgm:t>
    </dgm:pt>
    <dgm:pt modelId="{3613BFB3-3957-4AA6-A26E-B4A1BA4B2EA3}" type="parTrans" cxnId="{A3F35FB1-180B-44BB-8091-507B70FD53E7}">
      <dgm:prSet/>
      <dgm:spPr/>
      <dgm:t>
        <a:bodyPr/>
        <a:lstStyle/>
        <a:p>
          <a:endParaRPr lang="en-US"/>
        </a:p>
      </dgm:t>
    </dgm:pt>
    <dgm:pt modelId="{080AC0A6-97FB-48AA-A002-F5ACD89D582C}" type="sibTrans" cxnId="{A3F35FB1-180B-44BB-8091-507B70FD53E7}">
      <dgm:prSet/>
      <dgm:spPr/>
      <dgm:t>
        <a:bodyPr/>
        <a:lstStyle/>
        <a:p>
          <a:endParaRPr lang="en-US"/>
        </a:p>
      </dgm:t>
    </dgm:pt>
    <dgm:pt modelId="{AB2DCF94-33CC-4129-8EB2-1C88E2E7D8A1}">
      <dgm:prSet/>
      <dgm:spPr/>
      <dgm:t>
        <a:bodyPr/>
        <a:lstStyle/>
        <a:p>
          <a:r>
            <a:rPr lang="en-GB"/>
            <a:t>Omak Maritime Ltd v Mamola Challenger Shipping Co [2010]</a:t>
          </a:r>
          <a:endParaRPr lang="en-US"/>
        </a:p>
      </dgm:t>
    </dgm:pt>
    <dgm:pt modelId="{EA243E47-9CC9-4B25-9E38-0EBBE739006E}" type="parTrans" cxnId="{FFC45514-21EE-4F3F-BD3B-799FA8BF54F5}">
      <dgm:prSet/>
      <dgm:spPr/>
      <dgm:t>
        <a:bodyPr/>
        <a:lstStyle/>
        <a:p>
          <a:endParaRPr lang="en-US"/>
        </a:p>
      </dgm:t>
    </dgm:pt>
    <dgm:pt modelId="{9E0A8B80-7DC4-410E-92F1-BCC8A8FA5344}" type="sibTrans" cxnId="{FFC45514-21EE-4F3F-BD3B-799FA8BF54F5}">
      <dgm:prSet/>
      <dgm:spPr/>
      <dgm:t>
        <a:bodyPr/>
        <a:lstStyle/>
        <a:p>
          <a:endParaRPr lang="en-US"/>
        </a:p>
      </dgm:t>
    </dgm:pt>
    <dgm:pt modelId="{9AF90F2D-5C57-434B-86FD-BEF02A1962BE}">
      <dgm:prSet/>
      <dgm:spPr/>
      <dgm:t>
        <a:bodyPr/>
        <a:lstStyle/>
        <a:p>
          <a:r>
            <a:rPr lang="en-GB"/>
            <a:t>Chaplin v Hicks [1911]</a:t>
          </a:r>
          <a:endParaRPr lang="en-US"/>
        </a:p>
      </dgm:t>
    </dgm:pt>
    <dgm:pt modelId="{C24974CE-2A3F-454E-B747-C10287BBC682}" type="parTrans" cxnId="{A045D3E0-9641-41AF-AE80-27D9D0D70E03}">
      <dgm:prSet/>
      <dgm:spPr/>
      <dgm:t>
        <a:bodyPr/>
        <a:lstStyle/>
        <a:p>
          <a:endParaRPr lang="en-US"/>
        </a:p>
      </dgm:t>
    </dgm:pt>
    <dgm:pt modelId="{E6E8DCBF-E144-4BED-AB7A-521B239CF620}" type="sibTrans" cxnId="{A045D3E0-9641-41AF-AE80-27D9D0D70E03}">
      <dgm:prSet/>
      <dgm:spPr/>
      <dgm:t>
        <a:bodyPr/>
        <a:lstStyle/>
        <a:p>
          <a:endParaRPr lang="en-US"/>
        </a:p>
      </dgm:t>
    </dgm:pt>
    <dgm:pt modelId="{0B376408-A329-4B0C-832E-5A51C4044789}">
      <dgm:prSet/>
      <dgm:spPr/>
      <dgm:t>
        <a:bodyPr/>
        <a:lstStyle/>
        <a:p>
          <a:r>
            <a:rPr lang="en-GB"/>
            <a:t>Ryan v Mutual Tontine Westminster Chambers Association [1893]</a:t>
          </a:r>
          <a:endParaRPr lang="en-US"/>
        </a:p>
      </dgm:t>
    </dgm:pt>
    <dgm:pt modelId="{A5A2D219-5F37-4B11-854F-8AA83976A07D}" type="parTrans" cxnId="{1225C679-6D9F-4503-A380-24B9C540714E}">
      <dgm:prSet/>
      <dgm:spPr/>
      <dgm:t>
        <a:bodyPr/>
        <a:lstStyle/>
        <a:p>
          <a:endParaRPr lang="en-US"/>
        </a:p>
      </dgm:t>
    </dgm:pt>
    <dgm:pt modelId="{9248F671-06ED-42AE-8FA3-676276C1603C}" type="sibTrans" cxnId="{1225C679-6D9F-4503-A380-24B9C540714E}">
      <dgm:prSet/>
      <dgm:spPr/>
      <dgm:t>
        <a:bodyPr/>
        <a:lstStyle/>
        <a:p>
          <a:endParaRPr lang="en-US"/>
        </a:p>
      </dgm:t>
    </dgm:pt>
    <dgm:pt modelId="{40A04123-8AF6-4342-9567-235B265C1C46}">
      <dgm:prSet/>
      <dgm:spPr/>
      <dgm:t>
        <a:bodyPr/>
        <a:lstStyle/>
        <a:p>
          <a:r>
            <a:rPr lang="en-GB"/>
            <a:t>Araci v Fallon [2011]</a:t>
          </a:r>
          <a:endParaRPr lang="en-US"/>
        </a:p>
      </dgm:t>
    </dgm:pt>
    <dgm:pt modelId="{BBBD12AC-E25A-4378-A604-448C77C683EE}" type="parTrans" cxnId="{E508FC18-20A1-4A67-849A-C36B05CDF79D}">
      <dgm:prSet/>
      <dgm:spPr/>
      <dgm:t>
        <a:bodyPr/>
        <a:lstStyle/>
        <a:p>
          <a:endParaRPr lang="en-US"/>
        </a:p>
      </dgm:t>
    </dgm:pt>
    <dgm:pt modelId="{04887992-E02F-45EA-8C59-1122FAFB9B1A}" type="sibTrans" cxnId="{E508FC18-20A1-4A67-849A-C36B05CDF79D}">
      <dgm:prSet/>
      <dgm:spPr/>
      <dgm:t>
        <a:bodyPr/>
        <a:lstStyle/>
        <a:p>
          <a:endParaRPr lang="en-US"/>
        </a:p>
      </dgm:t>
    </dgm:pt>
    <dgm:pt modelId="{623118E2-DC6F-452E-8383-4856C641F56C}">
      <dgm:prSet/>
      <dgm:spPr/>
      <dgm:t>
        <a:bodyPr/>
        <a:lstStyle/>
        <a:p>
          <a:r>
            <a:rPr lang="en-GB"/>
            <a:t>Page One Records v Britton [1967]</a:t>
          </a:r>
          <a:endParaRPr lang="en-US"/>
        </a:p>
      </dgm:t>
    </dgm:pt>
    <dgm:pt modelId="{32F3CD44-B483-479A-83CA-B668C40D453B}" type="parTrans" cxnId="{7508C8A8-9A7A-4CCC-9C7F-E6177A76E546}">
      <dgm:prSet/>
      <dgm:spPr/>
      <dgm:t>
        <a:bodyPr/>
        <a:lstStyle/>
        <a:p>
          <a:endParaRPr lang="en-US"/>
        </a:p>
      </dgm:t>
    </dgm:pt>
    <dgm:pt modelId="{BF9540EA-A6BE-4700-8303-B2A07F274458}" type="sibTrans" cxnId="{7508C8A8-9A7A-4CCC-9C7F-E6177A76E546}">
      <dgm:prSet/>
      <dgm:spPr/>
      <dgm:t>
        <a:bodyPr/>
        <a:lstStyle/>
        <a:p>
          <a:endParaRPr lang="en-US"/>
        </a:p>
      </dgm:t>
    </dgm:pt>
    <dgm:pt modelId="{1D9A214A-1FDA-4CBE-9C4A-5D7DBE14C7CE}">
      <dgm:prSet/>
      <dgm:spPr/>
      <dgm:t>
        <a:bodyPr/>
        <a:lstStyle/>
        <a:p>
          <a:r>
            <a:rPr lang="en-GB"/>
            <a:t>Consumer Rights Act 2015</a:t>
          </a:r>
          <a:endParaRPr lang="en-US"/>
        </a:p>
      </dgm:t>
    </dgm:pt>
    <dgm:pt modelId="{1A93E850-18F5-40F4-8C54-928E26D8F9E1}" type="parTrans" cxnId="{6583BA5A-749A-4F1A-B356-B2C0AD095D2B}">
      <dgm:prSet/>
      <dgm:spPr/>
      <dgm:t>
        <a:bodyPr/>
        <a:lstStyle/>
        <a:p>
          <a:endParaRPr lang="en-US"/>
        </a:p>
      </dgm:t>
    </dgm:pt>
    <dgm:pt modelId="{BD6D7EAA-B47F-4AD9-8B1F-0AABF0E2A9E1}" type="sibTrans" cxnId="{6583BA5A-749A-4F1A-B356-B2C0AD095D2B}">
      <dgm:prSet/>
      <dgm:spPr/>
      <dgm:t>
        <a:bodyPr/>
        <a:lstStyle/>
        <a:p>
          <a:endParaRPr lang="en-US"/>
        </a:p>
      </dgm:t>
    </dgm:pt>
    <dgm:pt modelId="{28F54DE6-B2C1-48D7-A621-27813AC574EE}">
      <dgm:prSet/>
      <dgm:spPr/>
      <dgm:t>
        <a:bodyPr/>
        <a:lstStyle/>
        <a:p>
          <a:r>
            <a:rPr lang="en-GB"/>
            <a:t>Sale of Goods Act 1979. </a:t>
          </a:r>
          <a:endParaRPr lang="en-US"/>
        </a:p>
      </dgm:t>
    </dgm:pt>
    <dgm:pt modelId="{01553E8D-F44B-404D-831C-6BD791BBE9DE}" type="parTrans" cxnId="{31BD6493-C9D3-4DA4-BFAB-BF471ADB86E9}">
      <dgm:prSet/>
      <dgm:spPr/>
      <dgm:t>
        <a:bodyPr/>
        <a:lstStyle/>
        <a:p>
          <a:endParaRPr lang="en-US"/>
        </a:p>
      </dgm:t>
    </dgm:pt>
    <dgm:pt modelId="{942898C0-2EDE-4425-A75E-4F0B36BDDAB6}" type="sibTrans" cxnId="{31BD6493-C9D3-4DA4-BFAB-BF471ADB86E9}">
      <dgm:prSet/>
      <dgm:spPr/>
      <dgm:t>
        <a:bodyPr/>
        <a:lstStyle/>
        <a:p>
          <a:endParaRPr lang="en-US"/>
        </a:p>
      </dgm:t>
    </dgm:pt>
    <dgm:pt modelId="{CD033A2A-1F27-4B11-AC82-574BBC874C3C}" type="pres">
      <dgm:prSet presAssocID="{66338C9C-54C8-4310-951B-203722E83042}" presName="linear" presStyleCnt="0">
        <dgm:presLayoutVars>
          <dgm:animLvl val="lvl"/>
          <dgm:resizeHandles val="exact"/>
        </dgm:presLayoutVars>
      </dgm:prSet>
      <dgm:spPr/>
    </dgm:pt>
    <dgm:pt modelId="{1F472E85-0481-4062-9EC3-FFD98584030A}" type="pres">
      <dgm:prSet presAssocID="{F0FE7C37-2B6E-4F22-B614-E4F81EC3E893}" presName="parentText" presStyleLbl="node1" presStyleIdx="0" presStyleCnt="11">
        <dgm:presLayoutVars>
          <dgm:chMax val="0"/>
          <dgm:bulletEnabled val="1"/>
        </dgm:presLayoutVars>
      </dgm:prSet>
      <dgm:spPr/>
    </dgm:pt>
    <dgm:pt modelId="{B91836B7-35B4-41B9-AFF0-5E42C6242BAE}" type="pres">
      <dgm:prSet presAssocID="{2CA87FB8-8FED-4D5E-8F0C-D749B73F7059}" presName="spacer" presStyleCnt="0"/>
      <dgm:spPr/>
    </dgm:pt>
    <dgm:pt modelId="{563F6CE9-0E53-453C-85C0-0893CBE5CE77}" type="pres">
      <dgm:prSet presAssocID="{251EC81E-0469-4D4E-A616-284A90607BF6}" presName="parentText" presStyleLbl="node1" presStyleIdx="1" presStyleCnt="11">
        <dgm:presLayoutVars>
          <dgm:chMax val="0"/>
          <dgm:bulletEnabled val="1"/>
        </dgm:presLayoutVars>
      </dgm:prSet>
      <dgm:spPr/>
    </dgm:pt>
    <dgm:pt modelId="{07D852E4-006F-4C06-A5A7-FDAED9D201D8}" type="pres">
      <dgm:prSet presAssocID="{0EA9B8DD-3022-429D-8DE0-03EE78810C54}" presName="spacer" presStyleCnt="0"/>
      <dgm:spPr/>
    </dgm:pt>
    <dgm:pt modelId="{92EFEDC1-5764-4BE9-82DF-F598358247E9}" type="pres">
      <dgm:prSet presAssocID="{CF170FAB-0DF8-41C4-85A2-CC707845154C}" presName="parentText" presStyleLbl="node1" presStyleIdx="2" presStyleCnt="11">
        <dgm:presLayoutVars>
          <dgm:chMax val="0"/>
          <dgm:bulletEnabled val="1"/>
        </dgm:presLayoutVars>
      </dgm:prSet>
      <dgm:spPr/>
    </dgm:pt>
    <dgm:pt modelId="{6E2650DE-567B-49E2-8AFA-FCB392EDC2A7}" type="pres">
      <dgm:prSet presAssocID="{BE6AED7A-AE74-4030-80B8-948B3D6938B1}" presName="spacer" presStyleCnt="0"/>
      <dgm:spPr/>
    </dgm:pt>
    <dgm:pt modelId="{91343A67-5B31-4063-ACE8-BA51AEF577D4}" type="pres">
      <dgm:prSet presAssocID="{CAAE784D-D438-42A4-8FE3-0E02D9D32A8E}" presName="parentText" presStyleLbl="node1" presStyleIdx="3" presStyleCnt="11">
        <dgm:presLayoutVars>
          <dgm:chMax val="0"/>
          <dgm:bulletEnabled val="1"/>
        </dgm:presLayoutVars>
      </dgm:prSet>
      <dgm:spPr/>
    </dgm:pt>
    <dgm:pt modelId="{8081AD28-4D91-4744-980C-195DB6EA5605}" type="pres">
      <dgm:prSet presAssocID="{080AC0A6-97FB-48AA-A002-F5ACD89D582C}" presName="spacer" presStyleCnt="0"/>
      <dgm:spPr/>
    </dgm:pt>
    <dgm:pt modelId="{D646522B-FC82-4B32-97CC-CB8DA9CD534A}" type="pres">
      <dgm:prSet presAssocID="{AB2DCF94-33CC-4129-8EB2-1C88E2E7D8A1}" presName="parentText" presStyleLbl="node1" presStyleIdx="4" presStyleCnt="11">
        <dgm:presLayoutVars>
          <dgm:chMax val="0"/>
          <dgm:bulletEnabled val="1"/>
        </dgm:presLayoutVars>
      </dgm:prSet>
      <dgm:spPr/>
    </dgm:pt>
    <dgm:pt modelId="{2A4AB2EB-0F0B-40E5-9454-D2384077214F}" type="pres">
      <dgm:prSet presAssocID="{9E0A8B80-7DC4-410E-92F1-BCC8A8FA5344}" presName="spacer" presStyleCnt="0"/>
      <dgm:spPr/>
    </dgm:pt>
    <dgm:pt modelId="{18ED8A67-8264-439F-B62A-7426C36CC53C}" type="pres">
      <dgm:prSet presAssocID="{9AF90F2D-5C57-434B-86FD-BEF02A1962BE}" presName="parentText" presStyleLbl="node1" presStyleIdx="5" presStyleCnt="11">
        <dgm:presLayoutVars>
          <dgm:chMax val="0"/>
          <dgm:bulletEnabled val="1"/>
        </dgm:presLayoutVars>
      </dgm:prSet>
      <dgm:spPr/>
    </dgm:pt>
    <dgm:pt modelId="{E38F0406-03DE-47E0-A86F-5F79F659BD65}" type="pres">
      <dgm:prSet presAssocID="{E6E8DCBF-E144-4BED-AB7A-521B239CF620}" presName="spacer" presStyleCnt="0"/>
      <dgm:spPr/>
    </dgm:pt>
    <dgm:pt modelId="{FB2A4102-EF04-4DDA-BE9E-CE2A505178E9}" type="pres">
      <dgm:prSet presAssocID="{0B376408-A329-4B0C-832E-5A51C4044789}" presName="parentText" presStyleLbl="node1" presStyleIdx="6" presStyleCnt="11">
        <dgm:presLayoutVars>
          <dgm:chMax val="0"/>
          <dgm:bulletEnabled val="1"/>
        </dgm:presLayoutVars>
      </dgm:prSet>
      <dgm:spPr/>
    </dgm:pt>
    <dgm:pt modelId="{AB3F9B4D-B53E-4C35-9E33-6F34AA4F8627}" type="pres">
      <dgm:prSet presAssocID="{9248F671-06ED-42AE-8FA3-676276C1603C}" presName="spacer" presStyleCnt="0"/>
      <dgm:spPr/>
    </dgm:pt>
    <dgm:pt modelId="{DE813DD7-8A4F-40F3-B8C3-1071EF478A10}" type="pres">
      <dgm:prSet presAssocID="{40A04123-8AF6-4342-9567-235B265C1C46}" presName="parentText" presStyleLbl="node1" presStyleIdx="7" presStyleCnt="11">
        <dgm:presLayoutVars>
          <dgm:chMax val="0"/>
          <dgm:bulletEnabled val="1"/>
        </dgm:presLayoutVars>
      </dgm:prSet>
      <dgm:spPr/>
    </dgm:pt>
    <dgm:pt modelId="{A8DB4181-DE0F-4CAA-BE03-437CDABC72CC}" type="pres">
      <dgm:prSet presAssocID="{04887992-E02F-45EA-8C59-1122FAFB9B1A}" presName="spacer" presStyleCnt="0"/>
      <dgm:spPr/>
    </dgm:pt>
    <dgm:pt modelId="{E4303845-A59B-4157-98C1-3C23ADFB9AF0}" type="pres">
      <dgm:prSet presAssocID="{623118E2-DC6F-452E-8383-4856C641F56C}" presName="parentText" presStyleLbl="node1" presStyleIdx="8" presStyleCnt="11">
        <dgm:presLayoutVars>
          <dgm:chMax val="0"/>
          <dgm:bulletEnabled val="1"/>
        </dgm:presLayoutVars>
      </dgm:prSet>
      <dgm:spPr/>
    </dgm:pt>
    <dgm:pt modelId="{F8BA69AC-565C-4F08-A1FE-82C77E66A73B}" type="pres">
      <dgm:prSet presAssocID="{BF9540EA-A6BE-4700-8303-B2A07F274458}" presName="spacer" presStyleCnt="0"/>
      <dgm:spPr/>
    </dgm:pt>
    <dgm:pt modelId="{161AAD21-13F7-4999-96A8-EBA3D113CD7F}" type="pres">
      <dgm:prSet presAssocID="{1D9A214A-1FDA-4CBE-9C4A-5D7DBE14C7CE}" presName="parentText" presStyleLbl="node1" presStyleIdx="9" presStyleCnt="11">
        <dgm:presLayoutVars>
          <dgm:chMax val="0"/>
          <dgm:bulletEnabled val="1"/>
        </dgm:presLayoutVars>
      </dgm:prSet>
      <dgm:spPr/>
    </dgm:pt>
    <dgm:pt modelId="{BEE972EE-2FC5-4634-84B9-4EAB22AA32BD}" type="pres">
      <dgm:prSet presAssocID="{BD6D7EAA-B47F-4AD9-8B1F-0AABF0E2A9E1}" presName="spacer" presStyleCnt="0"/>
      <dgm:spPr/>
    </dgm:pt>
    <dgm:pt modelId="{DAC67DE3-9F7B-44D5-9322-A051BD12AFAC}" type="pres">
      <dgm:prSet presAssocID="{28F54DE6-B2C1-48D7-A621-27813AC574EE}" presName="parentText" presStyleLbl="node1" presStyleIdx="10" presStyleCnt="11">
        <dgm:presLayoutVars>
          <dgm:chMax val="0"/>
          <dgm:bulletEnabled val="1"/>
        </dgm:presLayoutVars>
      </dgm:prSet>
      <dgm:spPr/>
    </dgm:pt>
  </dgm:ptLst>
  <dgm:cxnLst>
    <dgm:cxn modelId="{46438D0D-A1B1-43EB-9AA0-76D54BB397D9}" type="presOf" srcId="{CF170FAB-0DF8-41C4-85A2-CC707845154C}" destId="{92EFEDC1-5764-4BE9-82DF-F598358247E9}" srcOrd="0" destOrd="0" presId="urn:microsoft.com/office/officeart/2005/8/layout/vList2"/>
    <dgm:cxn modelId="{6EA12E14-04DA-4A5C-A36D-3024AFAEB4DB}" type="presOf" srcId="{623118E2-DC6F-452E-8383-4856C641F56C}" destId="{E4303845-A59B-4157-98C1-3C23ADFB9AF0}" srcOrd="0" destOrd="0" presId="urn:microsoft.com/office/officeart/2005/8/layout/vList2"/>
    <dgm:cxn modelId="{FFC45514-21EE-4F3F-BD3B-799FA8BF54F5}" srcId="{66338C9C-54C8-4310-951B-203722E83042}" destId="{AB2DCF94-33CC-4129-8EB2-1C88E2E7D8A1}" srcOrd="4" destOrd="0" parTransId="{EA243E47-9CC9-4B25-9E38-0EBBE739006E}" sibTransId="{9E0A8B80-7DC4-410E-92F1-BCC8A8FA5344}"/>
    <dgm:cxn modelId="{E508FC18-20A1-4A67-849A-C36B05CDF79D}" srcId="{66338C9C-54C8-4310-951B-203722E83042}" destId="{40A04123-8AF6-4342-9567-235B265C1C46}" srcOrd="7" destOrd="0" parTransId="{BBBD12AC-E25A-4378-A604-448C77C683EE}" sibTransId="{04887992-E02F-45EA-8C59-1122FAFB9B1A}"/>
    <dgm:cxn modelId="{FEBFAC20-8534-4261-A16A-7C00DE72E803}" srcId="{66338C9C-54C8-4310-951B-203722E83042}" destId="{F0FE7C37-2B6E-4F22-B614-E4F81EC3E893}" srcOrd="0" destOrd="0" parTransId="{63814B76-55A0-47D5-AE15-1A8C415FF3B2}" sibTransId="{2CA87FB8-8FED-4D5E-8F0C-D749B73F7059}"/>
    <dgm:cxn modelId="{8C1D5D26-907C-4BB5-80EF-46F9500461C2}" type="presOf" srcId="{F0FE7C37-2B6E-4F22-B614-E4F81EC3E893}" destId="{1F472E85-0481-4062-9EC3-FFD98584030A}" srcOrd="0" destOrd="0" presId="urn:microsoft.com/office/officeart/2005/8/layout/vList2"/>
    <dgm:cxn modelId="{02EEE93D-1613-43CF-B7A8-C1CC57A1465E}" type="presOf" srcId="{AB2DCF94-33CC-4129-8EB2-1C88E2E7D8A1}" destId="{D646522B-FC82-4B32-97CC-CB8DA9CD534A}" srcOrd="0" destOrd="0" presId="urn:microsoft.com/office/officeart/2005/8/layout/vList2"/>
    <dgm:cxn modelId="{AA1C6943-E02D-4D07-9207-07F3B0B17D98}" type="presOf" srcId="{251EC81E-0469-4D4E-A616-284A90607BF6}" destId="{563F6CE9-0E53-453C-85C0-0893CBE5CE77}" srcOrd="0" destOrd="0" presId="urn:microsoft.com/office/officeart/2005/8/layout/vList2"/>
    <dgm:cxn modelId="{67DF7D4A-279A-42A7-8891-4B2829CEF94F}" type="presOf" srcId="{28F54DE6-B2C1-48D7-A621-27813AC574EE}" destId="{DAC67DE3-9F7B-44D5-9322-A051BD12AFAC}" srcOrd="0" destOrd="0" presId="urn:microsoft.com/office/officeart/2005/8/layout/vList2"/>
    <dgm:cxn modelId="{0087814B-10E5-4B2A-BC8A-28D5E623B035}" type="presOf" srcId="{1D9A214A-1FDA-4CBE-9C4A-5D7DBE14C7CE}" destId="{161AAD21-13F7-4999-96A8-EBA3D113CD7F}" srcOrd="0" destOrd="0" presId="urn:microsoft.com/office/officeart/2005/8/layout/vList2"/>
    <dgm:cxn modelId="{954BED76-F493-4738-89DA-4E848A704B52}" type="presOf" srcId="{66338C9C-54C8-4310-951B-203722E83042}" destId="{CD033A2A-1F27-4B11-AC82-574BBC874C3C}" srcOrd="0" destOrd="0" presId="urn:microsoft.com/office/officeart/2005/8/layout/vList2"/>
    <dgm:cxn modelId="{1225C679-6D9F-4503-A380-24B9C540714E}" srcId="{66338C9C-54C8-4310-951B-203722E83042}" destId="{0B376408-A329-4B0C-832E-5A51C4044789}" srcOrd="6" destOrd="0" parTransId="{A5A2D219-5F37-4B11-854F-8AA83976A07D}" sibTransId="{9248F671-06ED-42AE-8FA3-676276C1603C}"/>
    <dgm:cxn modelId="{6583BA5A-749A-4F1A-B356-B2C0AD095D2B}" srcId="{66338C9C-54C8-4310-951B-203722E83042}" destId="{1D9A214A-1FDA-4CBE-9C4A-5D7DBE14C7CE}" srcOrd="9" destOrd="0" parTransId="{1A93E850-18F5-40F4-8C54-928E26D8F9E1}" sibTransId="{BD6D7EAA-B47F-4AD9-8B1F-0AABF0E2A9E1}"/>
    <dgm:cxn modelId="{B30DB486-C510-4BCB-8606-DF21FA42441E}" type="presOf" srcId="{0B376408-A329-4B0C-832E-5A51C4044789}" destId="{FB2A4102-EF04-4DDA-BE9E-CE2A505178E9}" srcOrd="0" destOrd="0" presId="urn:microsoft.com/office/officeart/2005/8/layout/vList2"/>
    <dgm:cxn modelId="{C846D487-779C-4874-97E3-79CA930CE89C}" type="presOf" srcId="{40A04123-8AF6-4342-9567-235B265C1C46}" destId="{DE813DD7-8A4F-40F3-B8C3-1071EF478A10}" srcOrd="0" destOrd="0" presId="urn:microsoft.com/office/officeart/2005/8/layout/vList2"/>
    <dgm:cxn modelId="{31BD6493-C9D3-4DA4-BFAB-BF471ADB86E9}" srcId="{66338C9C-54C8-4310-951B-203722E83042}" destId="{28F54DE6-B2C1-48D7-A621-27813AC574EE}" srcOrd="10" destOrd="0" parTransId="{01553E8D-F44B-404D-831C-6BD791BBE9DE}" sibTransId="{942898C0-2EDE-4425-A75E-4F0B36BDDAB6}"/>
    <dgm:cxn modelId="{8EB87AA6-A2AB-45B4-9A8D-B77285DCAFE3}" type="presOf" srcId="{CAAE784D-D438-42A4-8FE3-0E02D9D32A8E}" destId="{91343A67-5B31-4063-ACE8-BA51AEF577D4}" srcOrd="0" destOrd="0" presId="urn:microsoft.com/office/officeart/2005/8/layout/vList2"/>
    <dgm:cxn modelId="{7508C8A8-9A7A-4CCC-9C7F-E6177A76E546}" srcId="{66338C9C-54C8-4310-951B-203722E83042}" destId="{623118E2-DC6F-452E-8383-4856C641F56C}" srcOrd="8" destOrd="0" parTransId="{32F3CD44-B483-479A-83CA-B668C40D453B}" sibTransId="{BF9540EA-A6BE-4700-8303-B2A07F274458}"/>
    <dgm:cxn modelId="{A3F35FB1-180B-44BB-8091-507B70FD53E7}" srcId="{66338C9C-54C8-4310-951B-203722E83042}" destId="{CAAE784D-D438-42A4-8FE3-0E02D9D32A8E}" srcOrd="3" destOrd="0" parTransId="{3613BFB3-3957-4AA6-A26E-B4A1BA4B2EA3}" sibTransId="{080AC0A6-97FB-48AA-A002-F5ACD89D582C}"/>
    <dgm:cxn modelId="{EECD0ACC-B273-45C9-8FCF-FA736E7D4E12}" srcId="{66338C9C-54C8-4310-951B-203722E83042}" destId="{CF170FAB-0DF8-41C4-85A2-CC707845154C}" srcOrd="2" destOrd="0" parTransId="{2EC4C8BE-F21A-4D23-9661-1149E39E1EF9}" sibTransId="{BE6AED7A-AE74-4030-80B8-948B3D6938B1}"/>
    <dgm:cxn modelId="{C5CFE4CC-F660-4B1C-AE8D-7F4F0DF65EA7}" type="presOf" srcId="{9AF90F2D-5C57-434B-86FD-BEF02A1962BE}" destId="{18ED8A67-8264-439F-B62A-7426C36CC53C}" srcOrd="0" destOrd="0" presId="urn:microsoft.com/office/officeart/2005/8/layout/vList2"/>
    <dgm:cxn modelId="{A045D3E0-9641-41AF-AE80-27D9D0D70E03}" srcId="{66338C9C-54C8-4310-951B-203722E83042}" destId="{9AF90F2D-5C57-434B-86FD-BEF02A1962BE}" srcOrd="5" destOrd="0" parTransId="{C24974CE-2A3F-454E-B747-C10287BBC682}" sibTransId="{E6E8DCBF-E144-4BED-AB7A-521B239CF620}"/>
    <dgm:cxn modelId="{87A3DAE9-3965-468E-900D-69413D6B6C20}" srcId="{66338C9C-54C8-4310-951B-203722E83042}" destId="{251EC81E-0469-4D4E-A616-284A90607BF6}" srcOrd="1" destOrd="0" parTransId="{3794609F-969A-46CF-83DA-C45D7761B864}" sibTransId="{0EA9B8DD-3022-429D-8DE0-03EE78810C54}"/>
    <dgm:cxn modelId="{A11B44AC-A7B0-49A6-939A-B964C1BF0857}" type="presParOf" srcId="{CD033A2A-1F27-4B11-AC82-574BBC874C3C}" destId="{1F472E85-0481-4062-9EC3-FFD98584030A}" srcOrd="0" destOrd="0" presId="urn:microsoft.com/office/officeart/2005/8/layout/vList2"/>
    <dgm:cxn modelId="{64587FF6-FE96-475E-91AD-FA53BA55AC5C}" type="presParOf" srcId="{CD033A2A-1F27-4B11-AC82-574BBC874C3C}" destId="{B91836B7-35B4-41B9-AFF0-5E42C6242BAE}" srcOrd="1" destOrd="0" presId="urn:microsoft.com/office/officeart/2005/8/layout/vList2"/>
    <dgm:cxn modelId="{179846F4-4C32-4C01-A9C2-FB7F3AA8BE3D}" type="presParOf" srcId="{CD033A2A-1F27-4B11-AC82-574BBC874C3C}" destId="{563F6CE9-0E53-453C-85C0-0893CBE5CE77}" srcOrd="2" destOrd="0" presId="urn:microsoft.com/office/officeart/2005/8/layout/vList2"/>
    <dgm:cxn modelId="{D5E9670A-EF7C-44FB-AF0A-AD0040A990A3}" type="presParOf" srcId="{CD033A2A-1F27-4B11-AC82-574BBC874C3C}" destId="{07D852E4-006F-4C06-A5A7-FDAED9D201D8}" srcOrd="3" destOrd="0" presId="urn:microsoft.com/office/officeart/2005/8/layout/vList2"/>
    <dgm:cxn modelId="{9C157522-4A55-47FE-9B76-C65A73E6D78A}" type="presParOf" srcId="{CD033A2A-1F27-4B11-AC82-574BBC874C3C}" destId="{92EFEDC1-5764-4BE9-82DF-F598358247E9}" srcOrd="4" destOrd="0" presId="urn:microsoft.com/office/officeart/2005/8/layout/vList2"/>
    <dgm:cxn modelId="{70636328-1C4F-45DD-937B-C26B8958A6F7}" type="presParOf" srcId="{CD033A2A-1F27-4B11-AC82-574BBC874C3C}" destId="{6E2650DE-567B-49E2-8AFA-FCB392EDC2A7}" srcOrd="5" destOrd="0" presId="urn:microsoft.com/office/officeart/2005/8/layout/vList2"/>
    <dgm:cxn modelId="{444068C9-B332-4BA8-A76C-575FC0A6CAAD}" type="presParOf" srcId="{CD033A2A-1F27-4B11-AC82-574BBC874C3C}" destId="{91343A67-5B31-4063-ACE8-BA51AEF577D4}" srcOrd="6" destOrd="0" presId="urn:microsoft.com/office/officeart/2005/8/layout/vList2"/>
    <dgm:cxn modelId="{D1597352-D8F0-47F7-BBD2-76F3D4B3B733}" type="presParOf" srcId="{CD033A2A-1F27-4B11-AC82-574BBC874C3C}" destId="{8081AD28-4D91-4744-980C-195DB6EA5605}" srcOrd="7" destOrd="0" presId="urn:microsoft.com/office/officeart/2005/8/layout/vList2"/>
    <dgm:cxn modelId="{15CF67E6-86FE-484B-8742-9DEB18C637BC}" type="presParOf" srcId="{CD033A2A-1F27-4B11-AC82-574BBC874C3C}" destId="{D646522B-FC82-4B32-97CC-CB8DA9CD534A}" srcOrd="8" destOrd="0" presId="urn:microsoft.com/office/officeart/2005/8/layout/vList2"/>
    <dgm:cxn modelId="{7B8DE0D9-2AAC-4992-B979-00244360AC33}" type="presParOf" srcId="{CD033A2A-1F27-4B11-AC82-574BBC874C3C}" destId="{2A4AB2EB-0F0B-40E5-9454-D2384077214F}" srcOrd="9" destOrd="0" presId="urn:microsoft.com/office/officeart/2005/8/layout/vList2"/>
    <dgm:cxn modelId="{C17AD20A-8B00-4513-9235-8D93C232310C}" type="presParOf" srcId="{CD033A2A-1F27-4B11-AC82-574BBC874C3C}" destId="{18ED8A67-8264-439F-B62A-7426C36CC53C}" srcOrd="10" destOrd="0" presId="urn:microsoft.com/office/officeart/2005/8/layout/vList2"/>
    <dgm:cxn modelId="{93296D12-41B8-4ABD-825F-7C92A6D7F276}" type="presParOf" srcId="{CD033A2A-1F27-4B11-AC82-574BBC874C3C}" destId="{E38F0406-03DE-47E0-A86F-5F79F659BD65}" srcOrd="11" destOrd="0" presId="urn:microsoft.com/office/officeart/2005/8/layout/vList2"/>
    <dgm:cxn modelId="{891B3C89-2E7F-4F41-9AC4-B4C89BBAC2F7}" type="presParOf" srcId="{CD033A2A-1F27-4B11-AC82-574BBC874C3C}" destId="{FB2A4102-EF04-4DDA-BE9E-CE2A505178E9}" srcOrd="12" destOrd="0" presId="urn:microsoft.com/office/officeart/2005/8/layout/vList2"/>
    <dgm:cxn modelId="{18D1BB37-B1EB-4949-9C01-FF9733913C69}" type="presParOf" srcId="{CD033A2A-1F27-4B11-AC82-574BBC874C3C}" destId="{AB3F9B4D-B53E-4C35-9E33-6F34AA4F8627}" srcOrd="13" destOrd="0" presId="urn:microsoft.com/office/officeart/2005/8/layout/vList2"/>
    <dgm:cxn modelId="{4667624E-3725-441C-931B-F7B2697F6024}" type="presParOf" srcId="{CD033A2A-1F27-4B11-AC82-574BBC874C3C}" destId="{DE813DD7-8A4F-40F3-B8C3-1071EF478A10}" srcOrd="14" destOrd="0" presId="urn:microsoft.com/office/officeart/2005/8/layout/vList2"/>
    <dgm:cxn modelId="{A2DCD1A8-A1FA-467C-AB68-74E0376141BD}" type="presParOf" srcId="{CD033A2A-1F27-4B11-AC82-574BBC874C3C}" destId="{A8DB4181-DE0F-4CAA-BE03-437CDABC72CC}" srcOrd="15" destOrd="0" presId="urn:microsoft.com/office/officeart/2005/8/layout/vList2"/>
    <dgm:cxn modelId="{56F58939-6768-4B97-BDB4-0D186C47A93C}" type="presParOf" srcId="{CD033A2A-1F27-4B11-AC82-574BBC874C3C}" destId="{E4303845-A59B-4157-98C1-3C23ADFB9AF0}" srcOrd="16" destOrd="0" presId="urn:microsoft.com/office/officeart/2005/8/layout/vList2"/>
    <dgm:cxn modelId="{7E7D2D92-A338-4A46-AD3F-5B24125EC1E4}" type="presParOf" srcId="{CD033A2A-1F27-4B11-AC82-574BBC874C3C}" destId="{F8BA69AC-565C-4F08-A1FE-82C77E66A73B}" srcOrd="17" destOrd="0" presId="urn:microsoft.com/office/officeart/2005/8/layout/vList2"/>
    <dgm:cxn modelId="{AAA2767E-75BC-4097-BA2C-1E434786A51A}" type="presParOf" srcId="{CD033A2A-1F27-4B11-AC82-574BBC874C3C}" destId="{161AAD21-13F7-4999-96A8-EBA3D113CD7F}" srcOrd="18" destOrd="0" presId="urn:microsoft.com/office/officeart/2005/8/layout/vList2"/>
    <dgm:cxn modelId="{616EE3A7-6090-42C9-AC60-9052E0E05E13}" type="presParOf" srcId="{CD033A2A-1F27-4B11-AC82-574BBC874C3C}" destId="{BEE972EE-2FC5-4634-84B9-4EAB22AA32BD}" srcOrd="19" destOrd="0" presId="urn:microsoft.com/office/officeart/2005/8/layout/vList2"/>
    <dgm:cxn modelId="{2903CF87-972D-4973-A096-8BB1FA49A6D4}" type="presParOf" srcId="{CD033A2A-1F27-4B11-AC82-574BBC874C3C}" destId="{DAC67DE3-9F7B-44D5-9322-A051BD12AFAC}" srcOrd="2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D4489FD-0BAB-4736-BFF1-7594BA447D5E}">
      <dsp:nvSpPr>
        <dsp:cNvPr id="0" name=""/>
        <dsp:cNvSpPr/>
      </dsp:nvSpPr>
      <dsp:spPr>
        <a:xfrm>
          <a:off x="0" y="2439"/>
          <a:ext cx="6301601" cy="123661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CDD6526-6789-4AB0-8844-48B18C0F923A}">
      <dsp:nvSpPr>
        <dsp:cNvPr id="0" name=""/>
        <dsp:cNvSpPr/>
      </dsp:nvSpPr>
      <dsp:spPr>
        <a:xfrm>
          <a:off x="374076" y="280678"/>
          <a:ext cx="680139" cy="68013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BE53E07-013F-4ACF-898F-76459D1B09F8}">
      <dsp:nvSpPr>
        <dsp:cNvPr id="0" name=""/>
        <dsp:cNvSpPr/>
      </dsp:nvSpPr>
      <dsp:spPr>
        <a:xfrm>
          <a:off x="1428292" y="2439"/>
          <a:ext cx="4873308" cy="12366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0875" tIns="130875" rIns="130875" bIns="130875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Date; 2</a:t>
          </a:r>
          <a:r>
            <a:rPr lang="en-GB" sz="2200" kern="1200" baseline="30000"/>
            <a:t>nd</a:t>
          </a:r>
          <a:r>
            <a:rPr lang="en-GB" sz="2200" kern="1200"/>
            <a:t> May 2024 </a:t>
          </a:r>
          <a:endParaRPr lang="en-US" sz="2200" kern="1200"/>
        </a:p>
      </dsp:txBody>
      <dsp:txXfrm>
        <a:off x="1428292" y="2439"/>
        <a:ext cx="4873308" cy="1236616"/>
      </dsp:txXfrm>
    </dsp:sp>
    <dsp:sp modelId="{F965BFC6-4E9E-4647-8EAC-2A70E4811567}">
      <dsp:nvSpPr>
        <dsp:cNvPr id="0" name=""/>
        <dsp:cNvSpPr/>
      </dsp:nvSpPr>
      <dsp:spPr>
        <a:xfrm>
          <a:off x="0" y="1548210"/>
          <a:ext cx="6301601" cy="123661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86A2643-C4C9-42EE-B41D-877D0B5CA8C3}">
      <dsp:nvSpPr>
        <dsp:cNvPr id="0" name=""/>
        <dsp:cNvSpPr/>
      </dsp:nvSpPr>
      <dsp:spPr>
        <a:xfrm>
          <a:off x="374076" y="1826449"/>
          <a:ext cx="680139" cy="68013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4208D80-B438-43A3-BBB7-41B0FF508BA9}">
      <dsp:nvSpPr>
        <dsp:cNvPr id="0" name=""/>
        <dsp:cNvSpPr/>
      </dsp:nvSpPr>
      <dsp:spPr>
        <a:xfrm>
          <a:off x="1428292" y="1548210"/>
          <a:ext cx="4873308" cy="12366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0875" tIns="130875" rIns="130875" bIns="130875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Start time; 12pm </a:t>
          </a:r>
          <a:endParaRPr lang="en-US" sz="2200" kern="1200"/>
        </a:p>
      </dsp:txBody>
      <dsp:txXfrm>
        <a:off x="1428292" y="1548210"/>
        <a:ext cx="4873308" cy="1236616"/>
      </dsp:txXfrm>
    </dsp:sp>
    <dsp:sp modelId="{EFA8E857-4E9F-4D26-B536-C32A6B910A29}">
      <dsp:nvSpPr>
        <dsp:cNvPr id="0" name=""/>
        <dsp:cNvSpPr/>
      </dsp:nvSpPr>
      <dsp:spPr>
        <a:xfrm>
          <a:off x="0" y="3093981"/>
          <a:ext cx="6301601" cy="123661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9586E53-AF90-4E72-85A6-9C5081C25734}">
      <dsp:nvSpPr>
        <dsp:cNvPr id="0" name=""/>
        <dsp:cNvSpPr/>
      </dsp:nvSpPr>
      <dsp:spPr>
        <a:xfrm>
          <a:off x="374076" y="3372220"/>
          <a:ext cx="680139" cy="68013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0C86BAE-B87B-494D-BC9F-D99FA3F8FBC4}">
      <dsp:nvSpPr>
        <dsp:cNvPr id="0" name=""/>
        <dsp:cNvSpPr/>
      </dsp:nvSpPr>
      <dsp:spPr>
        <a:xfrm>
          <a:off x="1428292" y="3093981"/>
          <a:ext cx="4873308" cy="12366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0875" tIns="130875" rIns="130875" bIns="130875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You need to check your timetable for the room. </a:t>
          </a:r>
          <a:endParaRPr lang="en-US" sz="2200" kern="1200"/>
        </a:p>
      </dsp:txBody>
      <dsp:txXfrm>
        <a:off x="1428292" y="3093981"/>
        <a:ext cx="4873308" cy="1236616"/>
      </dsp:txXfrm>
    </dsp:sp>
    <dsp:sp modelId="{1F7209F2-7A6A-4FA3-904B-25284FC4E2B5}">
      <dsp:nvSpPr>
        <dsp:cNvPr id="0" name=""/>
        <dsp:cNvSpPr/>
      </dsp:nvSpPr>
      <dsp:spPr>
        <a:xfrm>
          <a:off x="0" y="4639752"/>
          <a:ext cx="6301601" cy="123661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4F6F25D-7966-4F0A-8B54-A7B670B58B70}">
      <dsp:nvSpPr>
        <dsp:cNvPr id="0" name=""/>
        <dsp:cNvSpPr/>
      </dsp:nvSpPr>
      <dsp:spPr>
        <a:xfrm>
          <a:off x="374076" y="4917991"/>
          <a:ext cx="680139" cy="680139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2DF33B4-841D-4924-A931-76F039CB8805}">
      <dsp:nvSpPr>
        <dsp:cNvPr id="0" name=""/>
        <dsp:cNvSpPr/>
      </dsp:nvSpPr>
      <dsp:spPr>
        <a:xfrm>
          <a:off x="1428292" y="4639752"/>
          <a:ext cx="4873308" cy="12366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0875" tIns="130875" rIns="130875" bIns="130875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Section A and Section B – you need to answer all questions from both. </a:t>
          </a:r>
          <a:endParaRPr lang="en-US" sz="2200" kern="1200" dirty="0"/>
        </a:p>
      </dsp:txBody>
      <dsp:txXfrm>
        <a:off x="1428292" y="4639752"/>
        <a:ext cx="4873308" cy="123661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E706385-DA4A-4900-8958-6944F725DEA6}">
      <dsp:nvSpPr>
        <dsp:cNvPr id="0" name=""/>
        <dsp:cNvSpPr/>
      </dsp:nvSpPr>
      <dsp:spPr>
        <a:xfrm>
          <a:off x="0" y="17937"/>
          <a:ext cx="5181600" cy="75477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Entores v Miles Far East Corporation [1955]</a:t>
          </a:r>
          <a:endParaRPr lang="en-US" sz="1900" kern="1200"/>
        </a:p>
      </dsp:txBody>
      <dsp:txXfrm>
        <a:off x="36845" y="54782"/>
        <a:ext cx="5107910" cy="681087"/>
      </dsp:txXfrm>
    </dsp:sp>
    <dsp:sp modelId="{4BEF0F9B-4A9E-4C33-931C-44FB80DD6CD2}">
      <dsp:nvSpPr>
        <dsp:cNvPr id="0" name=""/>
        <dsp:cNvSpPr/>
      </dsp:nvSpPr>
      <dsp:spPr>
        <a:xfrm>
          <a:off x="0" y="827435"/>
          <a:ext cx="5181600" cy="75477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Powell v Lee [1908]</a:t>
          </a:r>
          <a:endParaRPr lang="en-US" sz="1900" kern="1200"/>
        </a:p>
      </dsp:txBody>
      <dsp:txXfrm>
        <a:off x="36845" y="864280"/>
        <a:ext cx="5107910" cy="681087"/>
      </dsp:txXfrm>
    </dsp:sp>
    <dsp:sp modelId="{304AA798-D10D-4522-8E80-A0135179218D}">
      <dsp:nvSpPr>
        <dsp:cNvPr id="0" name=""/>
        <dsp:cNvSpPr/>
      </dsp:nvSpPr>
      <dsp:spPr>
        <a:xfrm>
          <a:off x="0" y="1636933"/>
          <a:ext cx="5181600" cy="75477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Brogden v Metropolitan Railway [1877]</a:t>
          </a:r>
          <a:endParaRPr lang="en-US" sz="1900" kern="1200"/>
        </a:p>
      </dsp:txBody>
      <dsp:txXfrm>
        <a:off x="36845" y="1673778"/>
        <a:ext cx="5107910" cy="681087"/>
      </dsp:txXfrm>
    </dsp:sp>
    <dsp:sp modelId="{3D2DB857-D6B6-4E46-AA00-A04DF74071D6}">
      <dsp:nvSpPr>
        <dsp:cNvPr id="0" name=""/>
        <dsp:cNvSpPr/>
      </dsp:nvSpPr>
      <dsp:spPr>
        <a:xfrm>
          <a:off x="0" y="2446431"/>
          <a:ext cx="5181600" cy="75477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Arcadis Consulting (UK) Ltd v AMEC (BSC) Ltd [2016]</a:t>
          </a:r>
          <a:endParaRPr lang="en-US" sz="1900" kern="1200"/>
        </a:p>
      </dsp:txBody>
      <dsp:txXfrm>
        <a:off x="36845" y="2483276"/>
        <a:ext cx="5107910" cy="681087"/>
      </dsp:txXfrm>
    </dsp:sp>
    <dsp:sp modelId="{ACE6FABC-3F28-446F-8AE5-097B5837A220}">
      <dsp:nvSpPr>
        <dsp:cNvPr id="0" name=""/>
        <dsp:cNvSpPr/>
      </dsp:nvSpPr>
      <dsp:spPr>
        <a:xfrm>
          <a:off x="0" y="3255928"/>
          <a:ext cx="5181600" cy="75477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Adams v Lindsell [1818]</a:t>
          </a:r>
          <a:endParaRPr lang="en-US" sz="1900" kern="1200"/>
        </a:p>
      </dsp:txBody>
      <dsp:txXfrm>
        <a:off x="36845" y="3292773"/>
        <a:ext cx="5107910" cy="681087"/>
      </dsp:txXfrm>
    </dsp:sp>
    <dsp:sp modelId="{658B2911-A08F-4C16-9F17-FE534D488CF9}">
      <dsp:nvSpPr>
        <dsp:cNvPr id="0" name=""/>
        <dsp:cNvSpPr/>
      </dsp:nvSpPr>
      <dsp:spPr>
        <a:xfrm>
          <a:off x="0" y="4065426"/>
          <a:ext cx="5181600" cy="75477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The “Brimnes” [1974]</a:t>
          </a:r>
          <a:endParaRPr lang="en-US" sz="1900" kern="1200"/>
        </a:p>
      </dsp:txBody>
      <dsp:txXfrm>
        <a:off x="36845" y="4102271"/>
        <a:ext cx="5107910" cy="681087"/>
      </dsp:txXfrm>
    </dsp:sp>
    <dsp:sp modelId="{BC5C2BED-3287-4A5A-834F-F1E695319254}">
      <dsp:nvSpPr>
        <dsp:cNvPr id="0" name=""/>
        <dsp:cNvSpPr/>
      </dsp:nvSpPr>
      <dsp:spPr>
        <a:xfrm>
          <a:off x="0" y="4874924"/>
          <a:ext cx="5181600" cy="75477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de-DE" sz="1900" kern="1200"/>
            <a:t>Brinkibon Ltd v Stahag Stahl und Stahlwarenhandelsgesellschaft mbH [1982]</a:t>
          </a:r>
          <a:endParaRPr lang="en-US" sz="1900" kern="1200"/>
        </a:p>
      </dsp:txBody>
      <dsp:txXfrm>
        <a:off x="36845" y="4911769"/>
        <a:ext cx="5107910" cy="681087"/>
      </dsp:txXfrm>
    </dsp:sp>
    <dsp:sp modelId="{9AF67B91-7EBF-4B9D-BE51-9D67D4738FA4}">
      <dsp:nvSpPr>
        <dsp:cNvPr id="0" name=""/>
        <dsp:cNvSpPr/>
      </dsp:nvSpPr>
      <dsp:spPr>
        <a:xfrm>
          <a:off x="0" y="5684422"/>
          <a:ext cx="5181600" cy="75477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Greenclose v National Westminster Bank plc [2014]</a:t>
          </a:r>
          <a:endParaRPr lang="en-US" sz="1900" kern="1200"/>
        </a:p>
      </dsp:txBody>
      <dsp:txXfrm>
        <a:off x="36845" y="5721267"/>
        <a:ext cx="5107910" cy="681087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9126CC1-8438-466B-B0B5-07D07BC2036D}">
      <dsp:nvSpPr>
        <dsp:cNvPr id="0" name=""/>
        <dsp:cNvSpPr/>
      </dsp:nvSpPr>
      <dsp:spPr>
        <a:xfrm>
          <a:off x="572309" y="1806"/>
          <a:ext cx="2503219" cy="150193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Cutter v Powell [1795]</a:t>
          </a:r>
          <a:endParaRPr lang="en-US" sz="2100" kern="1200"/>
        </a:p>
      </dsp:txBody>
      <dsp:txXfrm>
        <a:off x="572309" y="1806"/>
        <a:ext cx="2503219" cy="1501931"/>
      </dsp:txXfrm>
    </dsp:sp>
    <dsp:sp modelId="{339C9C1C-E16F-477A-A5CB-63F2D2A845AD}">
      <dsp:nvSpPr>
        <dsp:cNvPr id="0" name=""/>
        <dsp:cNvSpPr/>
      </dsp:nvSpPr>
      <dsp:spPr>
        <a:xfrm>
          <a:off x="3325851" y="1806"/>
          <a:ext cx="2503219" cy="150193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The Mihalis Angelos [1971]</a:t>
          </a:r>
          <a:endParaRPr lang="en-US" sz="2100" kern="1200"/>
        </a:p>
      </dsp:txBody>
      <dsp:txXfrm>
        <a:off x="3325851" y="1806"/>
        <a:ext cx="2503219" cy="1501931"/>
      </dsp:txXfrm>
    </dsp:sp>
    <dsp:sp modelId="{CC2087B2-5F28-4CD9-9FD0-3C8A2E778F37}">
      <dsp:nvSpPr>
        <dsp:cNvPr id="0" name=""/>
        <dsp:cNvSpPr/>
      </dsp:nvSpPr>
      <dsp:spPr>
        <a:xfrm>
          <a:off x="6079393" y="1806"/>
          <a:ext cx="2503219" cy="150193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2100" kern="1200"/>
            <a:t>Hochester v De La Tour [1853]</a:t>
          </a:r>
          <a:endParaRPr lang="en-US" sz="2100" kern="1200"/>
        </a:p>
      </dsp:txBody>
      <dsp:txXfrm>
        <a:off x="6079393" y="1806"/>
        <a:ext cx="2503219" cy="1501931"/>
      </dsp:txXfrm>
    </dsp:sp>
    <dsp:sp modelId="{E4D47B93-B867-4F96-90A2-D931D886C122}">
      <dsp:nvSpPr>
        <dsp:cNvPr id="0" name=""/>
        <dsp:cNvSpPr/>
      </dsp:nvSpPr>
      <dsp:spPr>
        <a:xfrm>
          <a:off x="8832935" y="1806"/>
          <a:ext cx="2503219" cy="150193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Poussard v Spiers and Pond [1876]</a:t>
          </a:r>
          <a:endParaRPr lang="en-US" sz="2100" kern="1200"/>
        </a:p>
      </dsp:txBody>
      <dsp:txXfrm>
        <a:off x="8832935" y="1806"/>
        <a:ext cx="2503219" cy="1501931"/>
      </dsp:txXfrm>
    </dsp:sp>
    <dsp:sp modelId="{E85C2469-7F1E-4943-8245-5BE2EDD09C0E}">
      <dsp:nvSpPr>
        <dsp:cNvPr id="0" name=""/>
        <dsp:cNvSpPr/>
      </dsp:nvSpPr>
      <dsp:spPr>
        <a:xfrm>
          <a:off x="572309" y="1754060"/>
          <a:ext cx="2503219" cy="150193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Bettini v Gye [1876]</a:t>
          </a:r>
          <a:endParaRPr lang="en-US" sz="2100" kern="1200"/>
        </a:p>
      </dsp:txBody>
      <dsp:txXfrm>
        <a:off x="572309" y="1754060"/>
        <a:ext cx="2503219" cy="1501931"/>
      </dsp:txXfrm>
    </dsp:sp>
    <dsp:sp modelId="{EDE48CED-7C45-4E0F-B5B5-F46FBD151AE0}">
      <dsp:nvSpPr>
        <dsp:cNvPr id="0" name=""/>
        <dsp:cNvSpPr/>
      </dsp:nvSpPr>
      <dsp:spPr>
        <a:xfrm>
          <a:off x="3325851" y="1754060"/>
          <a:ext cx="2503219" cy="150193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British Russian Gazette and Trade Outlook v Associated Newspapers [1933]</a:t>
          </a:r>
          <a:endParaRPr lang="en-US" sz="2100" kern="1200"/>
        </a:p>
      </dsp:txBody>
      <dsp:txXfrm>
        <a:off x="3325851" y="1754060"/>
        <a:ext cx="2503219" cy="1501931"/>
      </dsp:txXfrm>
    </dsp:sp>
    <dsp:sp modelId="{956E3D29-02CA-4A24-B82A-CA96F6838AE5}">
      <dsp:nvSpPr>
        <dsp:cNvPr id="0" name=""/>
        <dsp:cNvSpPr/>
      </dsp:nvSpPr>
      <dsp:spPr>
        <a:xfrm>
          <a:off x="6079393" y="1754060"/>
          <a:ext cx="2503219" cy="150193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D &amp; C Builders v Rees</a:t>
          </a:r>
          <a:endParaRPr lang="en-US" sz="2100" kern="1200"/>
        </a:p>
      </dsp:txBody>
      <dsp:txXfrm>
        <a:off x="6079393" y="1754060"/>
        <a:ext cx="2503219" cy="1501931"/>
      </dsp:txXfrm>
    </dsp:sp>
    <dsp:sp modelId="{ACA997B4-E22C-455E-BA37-C3A206E336C4}">
      <dsp:nvSpPr>
        <dsp:cNvPr id="0" name=""/>
        <dsp:cNvSpPr/>
      </dsp:nvSpPr>
      <dsp:spPr>
        <a:xfrm>
          <a:off x="8832935" y="1754060"/>
          <a:ext cx="2503219" cy="150193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Condor v The Barron Knights Ltd [1966].</a:t>
          </a:r>
          <a:endParaRPr lang="en-US" sz="2100" kern="1200"/>
        </a:p>
      </dsp:txBody>
      <dsp:txXfrm>
        <a:off x="8832935" y="1754060"/>
        <a:ext cx="2503219" cy="1501931"/>
      </dsp:txXfrm>
    </dsp:sp>
    <dsp:sp modelId="{761B9B23-16DC-4152-B2C3-7EE44AEB7B8B}">
      <dsp:nvSpPr>
        <dsp:cNvPr id="0" name=""/>
        <dsp:cNvSpPr/>
      </dsp:nvSpPr>
      <dsp:spPr>
        <a:xfrm>
          <a:off x="572309" y="3506314"/>
          <a:ext cx="2503219" cy="150193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Krell v Henry [1903]</a:t>
          </a:r>
          <a:endParaRPr lang="en-US" sz="2100" kern="1200"/>
        </a:p>
      </dsp:txBody>
      <dsp:txXfrm>
        <a:off x="572309" y="3506314"/>
        <a:ext cx="2503219" cy="1501931"/>
      </dsp:txXfrm>
    </dsp:sp>
    <dsp:sp modelId="{9D4BF0B2-383C-4CF2-8B36-778AFC7597FC}">
      <dsp:nvSpPr>
        <dsp:cNvPr id="0" name=""/>
        <dsp:cNvSpPr/>
      </dsp:nvSpPr>
      <dsp:spPr>
        <a:xfrm>
          <a:off x="3325851" y="3506314"/>
          <a:ext cx="2503219" cy="150193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Fibrosa Spolka Akcyjna v Fairbairn Lawson Combe Barbour [1943],</a:t>
          </a:r>
          <a:endParaRPr lang="en-US" sz="2100" kern="1200"/>
        </a:p>
      </dsp:txBody>
      <dsp:txXfrm>
        <a:off x="3325851" y="3506314"/>
        <a:ext cx="2503219" cy="1501931"/>
      </dsp:txXfrm>
    </dsp:sp>
    <dsp:sp modelId="{85CEF80A-417F-455A-B1D3-539BFC288849}">
      <dsp:nvSpPr>
        <dsp:cNvPr id="0" name=""/>
        <dsp:cNvSpPr/>
      </dsp:nvSpPr>
      <dsp:spPr>
        <a:xfrm>
          <a:off x="6079393" y="3506314"/>
          <a:ext cx="2503219" cy="150193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Tatem Ltd v Gamboa [1939]</a:t>
          </a:r>
          <a:endParaRPr lang="en-US" sz="2100" kern="1200"/>
        </a:p>
      </dsp:txBody>
      <dsp:txXfrm>
        <a:off x="6079393" y="3506314"/>
        <a:ext cx="2503219" cy="1501931"/>
      </dsp:txXfrm>
    </dsp:sp>
    <dsp:sp modelId="{B08F47C2-FA99-478B-8B02-CC9344A57FF9}">
      <dsp:nvSpPr>
        <dsp:cNvPr id="0" name=""/>
        <dsp:cNvSpPr/>
      </dsp:nvSpPr>
      <dsp:spPr>
        <a:xfrm>
          <a:off x="8832935" y="3506314"/>
          <a:ext cx="2503219" cy="150193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Metropolitan Water Board v Dick Kerr [1918]</a:t>
          </a:r>
          <a:endParaRPr lang="en-US" sz="2100" kern="1200"/>
        </a:p>
      </dsp:txBody>
      <dsp:txXfrm>
        <a:off x="8832935" y="3506314"/>
        <a:ext cx="2503219" cy="1501931"/>
      </dsp:txXfrm>
    </dsp:sp>
    <dsp:sp modelId="{6D221725-C116-47E0-B3CD-ADF39B2020AE}">
      <dsp:nvSpPr>
        <dsp:cNvPr id="0" name=""/>
        <dsp:cNvSpPr/>
      </dsp:nvSpPr>
      <dsp:spPr>
        <a:xfrm>
          <a:off x="4702622" y="5258568"/>
          <a:ext cx="2503219" cy="150193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Appleby v Myers [1867],</a:t>
          </a:r>
          <a:endParaRPr lang="en-US" sz="2100" kern="1200"/>
        </a:p>
      </dsp:txBody>
      <dsp:txXfrm>
        <a:off x="4702622" y="5258568"/>
        <a:ext cx="2503219" cy="1501931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F472E85-0481-4062-9EC3-FFD98584030A}">
      <dsp:nvSpPr>
        <dsp:cNvPr id="0" name=""/>
        <dsp:cNvSpPr/>
      </dsp:nvSpPr>
      <dsp:spPr>
        <a:xfrm>
          <a:off x="0" y="127223"/>
          <a:ext cx="10515600" cy="33579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Assignment and novation. </a:t>
          </a:r>
          <a:endParaRPr lang="en-US" sz="1400" kern="1200"/>
        </a:p>
      </dsp:txBody>
      <dsp:txXfrm>
        <a:off x="16392" y="143615"/>
        <a:ext cx="10482816" cy="303006"/>
      </dsp:txXfrm>
    </dsp:sp>
    <dsp:sp modelId="{563F6CE9-0E53-453C-85C0-0893CBE5CE77}">
      <dsp:nvSpPr>
        <dsp:cNvPr id="0" name=""/>
        <dsp:cNvSpPr/>
      </dsp:nvSpPr>
      <dsp:spPr>
        <a:xfrm>
          <a:off x="0" y="503334"/>
          <a:ext cx="10515600" cy="33579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Carlill v Carbolic Smoke Ball Co Ltd [1893]</a:t>
          </a:r>
          <a:endParaRPr lang="en-US" sz="1400" kern="1200"/>
        </a:p>
      </dsp:txBody>
      <dsp:txXfrm>
        <a:off x="16392" y="519726"/>
        <a:ext cx="10482816" cy="303006"/>
      </dsp:txXfrm>
    </dsp:sp>
    <dsp:sp modelId="{92EFEDC1-5764-4BE9-82DF-F598358247E9}">
      <dsp:nvSpPr>
        <dsp:cNvPr id="0" name=""/>
        <dsp:cNvSpPr/>
      </dsp:nvSpPr>
      <dsp:spPr>
        <a:xfrm>
          <a:off x="0" y="879444"/>
          <a:ext cx="10515600" cy="33579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McInnes v Gross [2017] </a:t>
          </a:r>
          <a:endParaRPr lang="en-US" sz="1400" kern="1200"/>
        </a:p>
      </dsp:txBody>
      <dsp:txXfrm>
        <a:off x="16392" y="895836"/>
        <a:ext cx="10482816" cy="303006"/>
      </dsp:txXfrm>
    </dsp:sp>
    <dsp:sp modelId="{91343A67-5B31-4063-ACE8-BA51AEF577D4}">
      <dsp:nvSpPr>
        <dsp:cNvPr id="0" name=""/>
        <dsp:cNvSpPr/>
      </dsp:nvSpPr>
      <dsp:spPr>
        <a:xfrm>
          <a:off x="0" y="1255554"/>
          <a:ext cx="10515600" cy="33579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Robinson v Harman [1848]</a:t>
          </a:r>
          <a:endParaRPr lang="en-US" sz="1400" kern="1200"/>
        </a:p>
      </dsp:txBody>
      <dsp:txXfrm>
        <a:off x="16392" y="1271946"/>
        <a:ext cx="10482816" cy="303006"/>
      </dsp:txXfrm>
    </dsp:sp>
    <dsp:sp modelId="{D646522B-FC82-4B32-97CC-CB8DA9CD534A}">
      <dsp:nvSpPr>
        <dsp:cNvPr id="0" name=""/>
        <dsp:cNvSpPr/>
      </dsp:nvSpPr>
      <dsp:spPr>
        <a:xfrm>
          <a:off x="0" y="1631664"/>
          <a:ext cx="10515600" cy="33579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Omak Maritime Ltd v Mamola Challenger Shipping Co [2010]</a:t>
          </a:r>
          <a:endParaRPr lang="en-US" sz="1400" kern="1200"/>
        </a:p>
      </dsp:txBody>
      <dsp:txXfrm>
        <a:off x="16392" y="1648056"/>
        <a:ext cx="10482816" cy="303006"/>
      </dsp:txXfrm>
    </dsp:sp>
    <dsp:sp modelId="{18ED8A67-8264-439F-B62A-7426C36CC53C}">
      <dsp:nvSpPr>
        <dsp:cNvPr id="0" name=""/>
        <dsp:cNvSpPr/>
      </dsp:nvSpPr>
      <dsp:spPr>
        <a:xfrm>
          <a:off x="0" y="2007774"/>
          <a:ext cx="10515600" cy="33579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Chaplin v Hicks [1911]</a:t>
          </a:r>
          <a:endParaRPr lang="en-US" sz="1400" kern="1200"/>
        </a:p>
      </dsp:txBody>
      <dsp:txXfrm>
        <a:off x="16392" y="2024166"/>
        <a:ext cx="10482816" cy="303006"/>
      </dsp:txXfrm>
    </dsp:sp>
    <dsp:sp modelId="{FB2A4102-EF04-4DDA-BE9E-CE2A505178E9}">
      <dsp:nvSpPr>
        <dsp:cNvPr id="0" name=""/>
        <dsp:cNvSpPr/>
      </dsp:nvSpPr>
      <dsp:spPr>
        <a:xfrm>
          <a:off x="0" y="2383883"/>
          <a:ext cx="10515600" cy="33579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Ryan v Mutual Tontine Westminster Chambers Association [1893]</a:t>
          </a:r>
          <a:endParaRPr lang="en-US" sz="1400" kern="1200"/>
        </a:p>
      </dsp:txBody>
      <dsp:txXfrm>
        <a:off x="16392" y="2400275"/>
        <a:ext cx="10482816" cy="303006"/>
      </dsp:txXfrm>
    </dsp:sp>
    <dsp:sp modelId="{DE813DD7-8A4F-40F3-B8C3-1071EF478A10}">
      <dsp:nvSpPr>
        <dsp:cNvPr id="0" name=""/>
        <dsp:cNvSpPr/>
      </dsp:nvSpPr>
      <dsp:spPr>
        <a:xfrm>
          <a:off x="0" y="2759993"/>
          <a:ext cx="10515600" cy="33579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Araci v Fallon [2011]</a:t>
          </a:r>
          <a:endParaRPr lang="en-US" sz="1400" kern="1200"/>
        </a:p>
      </dsp:txBody>
      <dsp:txXfrm>
        <a:off x="16392" y="2776385"/>
        <a:ext cx="10482816" cy="303006"/>
      </dsp:txXfrm>
    </dsp:sp>
    <dsp:sp modelId="{E4303845-A59B-4157-98C1-3C23ADFB9AF0}">
      <dsp:nvSpPr>
        <dsp:cNvPr id="0" name=""/>
        <dsp:cNvSpPr/>
      </dsp:nvSpPr>
      <dsp:spPr>
        <a:xfrm>
          <a:off x="0" y="3136104"/>
          <a:ext cx="10515600" cy="33579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Page One Records v Britton [1967]</a:t>
          </a:r>
          <a:endParaRPr lang="en-US" sz="1400" kern="1200"/>
        </a:p>
      </dsp:txBody>
      <dsp:txXfrm>
        <a:off x="16392" y="3152496"/>
        <a:ext cx="10482816" cy="303006"/>
      </dsp:txXfrm>
    </dsp:sp>
    <dsp:sp modelId="{161AAD21-13F7-4999-96A8-EBA3D113CD7F}">
      <dsp:nvSpPr>
        <dsp:cNvPr id="0" name=""/>
        <dsp:cNvSpPr/>
      </dsp:nvSpPr>
      <dsp:spPr>
        <a:xfrm>
          <a:off x="0" y="3512214"/>
          <a:ext cx="10515600" cy="33579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Consumer Rights Act 2015</a:t>
          </a:r>
          <a:endParaRPr lang="en-US" sz="1400" kern="1200"/>
        </a:p>
      </dsp:txBody>
      <dsp:txXfrm>
        <a:off x="16392" y="3528606"/>
        <a:ext cx="10482816" cy="303006"/>
      </dsp:txXfrm>
    </dsp:sp>
    <dsp:sp modelId="{DAC67DE3-9F7B-44D5-9322-A051BD12AFAC}">
      <dsp:nvSpPr>
        <dsp:cNvPr id="0" name=""/>
        <dsp:cNvSpPr/>
      </dsp:nvSpPr>
      <dsp:spPr>
        <a:xfrm>
          <a:off x="0" y="3888324"/>
          <a:ext cx="10515600" cy="33579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Sale of Goods Act 1979. </a:t>
          </a:r>
          <a:endParaRPr lang="en-US" sz="1400" kern="1200"/>
        </a:p>
      </dsp:txBody>
      <dsp:txXfrm>
        <a:off x="16392" y="3904716"/>
        <a:ext cx="10482816" cy="30300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643459-C774-EDCA-F080-B68D8211D53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5E3294C-DBE4-4874-0380-11C15C1DDFD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1D6CF2-0B6F-35E3-41BC-C5F1BE4414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6A8E98-BDB5-4848-A64B-38954A88DCE9}" type="datetimeFigureOut">
              <a:rPr lang="en-GB" smtClean="0"/>
              <a:t>24/04/2024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E5F9CE3-D6A0-E912-1672-79662E5DC6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AA667E-CA3C-C261-9EB5-1205B21DBA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8FB780-343D-45C0-977A-3702D4301A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28798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585541-682A-CDA9-8E76-25E8646EAE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9C4BB9-1798-9DBF-C0EE-E65473D0F4D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692638-C462-F38A-0966-F4B9310E89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6A8E98-BDB5-4848-A64B-38954A88DCE9}" type="datetimeFigureOut">
              <a:rPr lang="en-GB" smtClean="0"/>
              <a:t>24/04/2024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273F43C-B252-283C-868F-4A925F6205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03D5BF-BD10-8FEB-9ED0-6E0AE5D418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8FB780-343D-45C0-977A-3702D4301A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17623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A8A4AB-3E05-AAA8-8BB5-4DF135BC74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C3500D9-2D3C-AF38-13FD-41257ED8A5E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49F5B8C-688E-27ED-EA6B-716FD76145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6A8E98-BDB5-4848-A64B-38954A88DCE9}" type="datetimeFigureOut">
              <a:rPr lang="en-GB" smtClean="0"/>
              <a:t>24/04/2024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3AA4223-103D-F0A9-FFB3-A7908C158B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ECC695F-6AD4-10A8-5F12-30E233BD8A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8FB780-343D-45C0-977A-3702D4301A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54671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540673-8380-0919-06D7-A2C6523229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729A88-C31E-2E1D-CE25-57C1A1CF4EF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057B111-D127-043D-E201-263790E0369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73527FB-711C-1A81-20AB-238CCBD684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6A8E98-BDB5-4848-A64B-38954A88DCE9}" type="datetimeFigureOut">
              <a:rPr lang="en-GB" smtClean="0"/>
              <a:t>24/04/2024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83AE9CC-D3A0-09D9-A88E-59DE5A65DA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0139C0E-0A71-9342-687D-5DA5138AE5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8FB780-343D-45C0-977A-3702D4301A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88195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E521FC-D3BB-BE34-4876-687302ACB9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35D3EB1-F527-F9A0-F079-DB7B6E825BC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44EBC6D-E577-CD89-F4E5-5806A1AA0CD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71540E8-0FAA-A0F7-CF18-E10234337C8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151C307-D904-C3B4-D2B7-3012A765A28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0F6C7F9-79A5-48A5-06B8-C2E798B855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6A8E98-BDB5-4848-A64B-38954A88DCE9}" type="datetimeFigureOut">
              <a:rPr lang="en-GB" smtClean="0"/>
              <a:t>24/04/2024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D057A7D-130A-3C9B-9552-0D6282B75D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C8D6A7D-2476-E831-7063-158C221637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8FB780-343D-45C0-977A-3702D4301A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255580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B96B11-7838-DCE2-2886-1F1731A542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AFADB11-24F6-0514-10EA-CF3572E094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6A8E98-BDB5-4848-A64B-38954A88DCE9}" type="datetimeFigureOut">
              <a:rPr lang="en-GB" smtClean="0"/>
              <a:t>24/04/2024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62B9442-1E33-0C26-3499-547FAC479C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FDC171C-F4B5-00A2-E16C-95F5C21AEE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8FB780-343D-45C0-977A-3702D4301A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1392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C6A576E-A17A-D4CA-C2EA-BA8FF755CE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6A8E98-BDB5-4848-A64B-38954A88DCE9}" type="datetimeFigureOut">
              <a:rPr lang="en-GB" smtClean="0"/>
              <a:t>24/04/2024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EB4CFE7-1EC6-4AB6-8CA7-2693D533BF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8271EFD-A21C-74A9-E073-D390A7281E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8FB780-343D-45C0-977A-3702D4301A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927387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6E08D6-B3DC-1BF5-8E9B-9227F7CF8B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7258D9-108F-9EEE-7E1E-85327DD4363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C18A77C-B828-4D98-1E52-0CB3EBFC654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1665899-A6EA-CFE4-67EB-F41F81821B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6A8E98-BDB5-4848-A64B-38954A88DCE9}" type="datetimeFigureOut">
              <a:rPr lang="en-GB" smtClean="0"/>
              <a:t>24/04/2024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F166034-0E2F-8A83-D4F8-42244FF580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AC97069-6680-8DDA-CE15-5E8A594FF5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8FB780-343D-45C0-977A-3702D4301A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0060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9C6443-825F-9006-0588-B51F7B689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34DABD1-7A88-A271-303C-A8D76355525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337B6AF-BEBF-8372-65F4-15AFDC7749F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3A26C95-FDA5-FCD4-490A-D068A25302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6A8E98-BDB5-4848-A64B-38954A88DCE9}" type="datetimeFigureOut">
              <a:rPr lang="en-GB" smtClean="0"/>
              <a:t>24/04/2024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AED7DB9-3D4C-5A19-CB43-EBA5BB6C69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97CFF41-ABC0-C9CB-4B87-123AA6CF78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8FB780-343D-45C0-977A-3702D4301A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40552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ABD317-B90D-F875-E626-D414B3AD65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8C38B4E-F9F4-4096-788C-BDD32A22956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24E697D-48A1-93F4-AAA9-EE87A93E66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6A8E98-BDB5-4848-A64B-38954A88DCE9}" type="datetimeFigureOut">
              <a:rPr lang="en-GB" smtClean="0"/>
              <a:t>24/04/2024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ED0DC1F-203D-908D-F112-07E7E69BA7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0547D15-23E1-D5AE-4E17-F03B87A491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8FB780-343D-45C0-977A-3702D4301A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497677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5C7356D-039C-3906-CE6C-291624E0A48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07EA170-E08B-013D-28F1-FEB69A5CF66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E0B2583-4C4A-6164-A08C-6E8A7E0C23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6A8E98-BDB5-4848-A64B-38954A88DCE9}" type="datetimeFigureOut">
              <a:rPr lang="en-GB" smtClean="0"/>
              <a:t>24/04/2024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B19BC49-0753-677A-55C9-D1706BCD57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B126C91-1366-3339-E224-BF7A83AF65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8FB780-343D-45C0-977A-3702D4301A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69078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6ADBA76-F581-EEB3-6BA0-CC3AEF871A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94E90D8-F073-E9DE-1046-E138F7F3B31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0548D9-56B8-979C-CF22-B2F6777A1F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A6A8E98-BDB5-4848-A64B-38954A88DCE9}" type="datetimeFigureOut">
              <a:rPr lang="en-GB" smtClean="0"/>
              <a:t>24/04/2024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4EFE4F6-667B-33EC-AD08-5C3E5CCDFA6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6F4CF46-DCAF-172C-9912-94AD3B458FB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48FB780-343D-45C0-977A-3702D4301A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587871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2.png"/><Relationship Id="rId4" Type="http://schemas.openxmlformats.org/officeDocument/2006/relationships/image" Target="../media/image1.jp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1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Relationship Id="rId9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5" Type="http://schemas.openxmlformats.org/officeDocument/2006/relationships/image" Target="../media/image2.png"/><Relationship Id="rId4" Type="http://schemas.openxmlformats.org/officeDocument/2006/relationships/image" Target="../media/image11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4" Type="http://schemas.openxmlformats.org/officeDocument/2006/relationships/image" Target="../media/image2.png"/></Relationships>
</file>

<file path=ppt/slides/_rels/slide6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slideLayout" Target="../slideLayouts/slideLayout4.xml"/><Relationship Id="rId7" Type="http://schemas.openxmlformats.org/officeDocument/2006/relationships/diagramColors" Target="../diagrams/colors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Relationship Id="rId9" Type="http://schemas.openxmlformats.org/officeDocument/2006/relationships/image" Target="../media/image2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3.xml"/><Relationship Id="rId3" Type="http://schemas.microsoft.com/office/2007/relationships/media" Target="../media/media8.m4a"/><Relationship Id="rId7" Type="http://schemas.openxmlformats.org/officeDocument/2006/relationships/diagramLayout" Target="../diagrams/layout3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diagramData" Target="../diagrams/data3.xml"/><Relationship Id="rId11" Type="http://schemas.openxmlformats.org/officeDocument/2006/relationships/image" Target="../media/image2.png"/><Relationship Id="rId5" Type="http://schemas.openxmlformats.org/officeDocument/2006/relationships/slideLayout" Target="../slideLayouts/slideLayout2.xml"/><Relationship Id="rId10" Type="http://schemas.microsoft.com/office/2007/relationships/diagramDrawing" Target="../diagrams/drawing3.xml"/><Relationship Id="rId4" Type="http://schemas.openxmlformats.org/officeDocument/2006/relationships/audio" Target="../media/media8.m4a"/><Relationship Id="rId9" Type="http://schemas.openxmlformats.org/officeDocument/2006/relationships/diagramColors" Target="../diagrams/colors3.xml"/></Relationships>
</file>

<file path=ppt/slides/_rels/slide8.xml.rels><?xml version="1.0" encoding="UTF-8" standalone="yes"?>
<Relationships xmlns="http://schemas.openxmlformats.org/package/2006/relationships"><Relationship Id="rId8" Type="http://schemas.microsoft.com/office/2007/relationships/diagramDrawing" Target="../diagrams/drawing4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4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6" Type="http://schemas.openxmlformats.org/officeDocument/2006/relationships/diagramQuickStyle" Target="../diagrams/quickStyle4.xml"/><Relationship Id="rId5" Type="http://schemas.openxmlformats.org/officeDocument/2006/relationships/diagramLayout" Target="../diagrams/layout4.xml"/><Relationship Id="rId4" Type="http://schemas.openxmlformats.org/officeDocument/2006/relationships/diagramData" Target="../diagrams/data4.xml"/><Relationship Id="rId9" Type="http://schemas.openxmlformats.org/officeDocument/2006/relationships/image" Target="../media/image2.png"/></Relationships>
</file>

<file path=ppt/slides/_rels/slide9.xml.rels><?xml version="1.0" encoding="UTF-8" standalone="yes"?>
<Relationships xmlns="http://schemas.openxmlformats.org/package/2006/relationships"><Relationship Id="rId3" Type="http://schemas.microsoft.com/office/2007/relationships/media" Target="../media/media11.m4a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6" Type="http://schemas.openxmlformats.org/officeDocument/2006/relationships/image" Target="../media/image2.png"/><Relationship Id="rId5" Type="http://schemas.openxmlformats.org/officeDocument/2006/relationships/slideLayout" Target="../slideLayouts/slideLayout4.xml"/><Relationship Id="rId4" Type="http://schemas.openxmlformats.org/officeDocument/2006/relationships/audio" Target="../media/media11.m4a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4" Type="http://schemas.openxmlformats.org/officeDocument/2006/relationships/image" Target="../media/image2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4" Type="http://schemas.openxmlformats.org/officeDocument/2006/relationships/image" Target="../media/image2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1DD1A8A-57D5-4A81-AD04-532B043C5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Close-up of rose bouquet">
            <a:extLst>
              <a:ext uri="{FF2B5EF4-FFF2-40B4-BE49-F238E27FC236}">
                <a16:creationId xmlns:a16="http://schemas.microsoft.com/office/drawing/2014/main" id="{A9D81979-7CDF-8F68-A7B6-E295B1236DA5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329" b="2402"/>
          <a:stretch/>
        </p:blipFill>
        <p:spPr>
          <a:xfrm>
            <a:off x="-3047" y="10"/>
            <a:ext cx="12191999" cy="685799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007891EC-4501-44ED-A8C8-B11B6DB767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7602"/>
            <a:ext cx="12191999" cy="3162146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25000">
                <a:srgbClr val="000000">
                  <a:alpha val="15000"/>
                </a:srgbClr>
              </a:gs>
              <a:gs pos="75000">
                <a:srgbClr val="000000">
                  <a:alpha val="15000"/>
                </a:srgbClr>
              </a:gs>
              <a:gs pos="50000">
                <a:srgbClr val="000000">
                  <a:alpha val="30000"/>
                </a:srgbClr>
              </a:gs>
              <a:gs pos="10000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15A8CD1-E809-6F9F-1F26-F9AD775F475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97280" y="325550"/>
            <a:ext cx="10058400" cy="3574778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r>
              <a:rPr lang="en-GB" sz="8000" b="1" i="1" u="sng" dirty="0">
                <a:solidFill>
                  <a:srgbClr val="FFFFFF"/>
                </a:solidFill>
              </a:rPr>
              <a:t>Exam Guidance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F69F65A-BC89-1FB3-F836-AD720EE6571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00051" y="4072043"/>
            <a:ext cx="10058400" cy="1282707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By Zita Draper 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AE69DE1E-D8F3-819D-59BF-E8A3C7C6BE4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46749" y="6058134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851214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940"/>
    </mc:Choice>
    <mc:Fallback>
      <p:transition spd="slow" advTm="294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94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ight Triangle 9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FA18A13-BCFE-7109-C391-C86980A15B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5767" y="1188637"/>
            <a:ext cx="2988234" cy="4480726"/>
          </a:xfrm>
        </p:spPr>
        <p:txBody>
          <a:bodyPr>
            <a:normAutofit/>
          </a:bodyPr>
          <a:lstStyle/>
          <a:p>
            <a:pPr algn="r"/>
            <a:r>
              <a:rPr lang="en-GB" sz="6600" b="1" i="1" u="sng"/>
              <a:t>Content 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23AAC9B5-8015-485C-ACF9-A750390E9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1852863"/>
            <a:ext cx="0" cy="3236495"/>
          </a:xfrm>
          <a:prstGeom prst="line">
            <a:avLst/>
          </a:prstGeom>
          <a:ln w="19050" cap="sq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48E681-BC9C-F842-AB72-AD297BA15D0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55260" y="1648870"/>
            <a:ext cx="4702848" cy="3560260"/>
          </a:xfrm>
        </p:spPr>
        <p:txBody>
          <a:bodyPr anchor="ctr">
            <a:normAutofit/>
          </a:bodyPr>
          <a:lstStyle/>
          <a:p>
            <a:r>
              <a:rPr lang="en-GB" sz="2400"/>
              <a:t>Details of the exam. </a:t>
            </a:r>
          </a:p>
          <a:p>
            <a:endParaRPr lang="en-GB" sz="2400"/>
          </a:p>
          <a:p>
            <a:r>
              <a:rPr lang="en-GB" sz="2400"/>
              <a:t>Section A. </a:t>
            </a:r>
          </a:p>
          <a:p>
            <a:endParaRPr lang="en-GB" sz="2400"/>
          </a:p>
          <a:p>
            <a:r>
              <a:rPr lang="en-GB" sz="2400"/>
              <a:t>Section B. 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4C0677A8-BA49-471B-ED3C-FF08876B548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58945" y="6060109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013544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426"/>
    </mc:Choice>
    <mc:Fallback>
      <p:transition spd="slow" advTm="742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42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C541B88-1AE9-40C3-AFD5-967787C197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5F17139-31EE-46AC-B04F-DBBD852DD6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890596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06A5665-09A9-F7D4-6254-3BF236F414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195697"/>
            <a:ext cx="3200400" cy="4238118"/>
          </a:xfrm>
        </p:spPr>
        <p:txBody>
          <a:bodyPr>
            <a:normAutofit/>
          </a:bodyPr>
          <a:lstStyle/>
          <a:p>
            <a:pPr algn="ctr"/>
            <a:r>
              <a:rPr lang="en-GB" b="1" i="1" u="sng" dirty="0">
                <a:solidFill>
                  <a:schemeClr val="bg1"/>
                </a:solidFill>
              </a:rPr>
              <a:t>Details of the exam </a:t>
            </a:r>
          </a:p>
        </p:txBody>
      </p:sp>
      <p:grpSp>
        <p:nvGrpSpPr>
          <p:cNvPr id="13" name="Graphic 38">
            <a:extLst>
              <a:ext uri="{FF2B5EF4-FFF2-40B4-BE49-F238E27FC236}">
                <a16:creationId xmlns:a16="http://schemas.microsoft.com/office/drawing/2014/main" id="{7CF625D3-71A3-4F30-A096-8EF334E959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202912"/>
            <a:ext cx="1910252" cy="709660"/>
            <a:chOff x="2267504" y="2540250"/>
            <a:chExt cx="1990951" cy="739640"/>
          </a:xfrm>
          <a:solidFill>
            <a:schemeClr val="bg1"/>
          </a:solidFill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C6754E2F-F56E-4BA3-99DD-8EBF110E34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54025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5835 h 286230"/>
                <a:gd name="connsiteX8" fmla="*/ 255835 w 1990951"/>
                <a:gd name="connsiteY8" fmla="*/ 0 h 286230"/>
                <a:gd name="connsiteX9" fmla="*/ 504071 w 1990951"/>
                <a:gd name="connsiteY9" fmla="*/ 245703 h 286230"/>
                <a:gd name="connsiteX10" fmla="*/ 749773 w 1990951"/>
                <a:gd name="connsiteY10" fmla="*/ 0 h 286230"/>
                <a:gd name="connsiteX11" fmla="*/ 995476 w 1990951"/>
                <a:gd name="connsiteY11" fmla="*/ 245703 h 286230"/>
                <a:gd name="connsiteX12" fmla="*/ 1243712 w 1990951"/>
                <a:gd name="connsiteY12" fmla="*/ 0 h 286230"/>
                <a:gd name="connsiteX13" fmla="*/ 1489414 w 1990951"/>
                <a:gd name="connsiteY13" fmla="*/ 245703 h 286230"/>
                <a:gd name="connsiteX14" fmla="*/ 1735117 w 1990951"/>
                <a:gd name="connsiteY14" fmla="*/ 0 h 286230"/>
                <a:gd name="connsiteX15" fmla="*/ 1990952 w 1990951"/>
                <a:gd name="connsiteY15" fmla="*/ 255835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5835"/>
                  </a:lnTo>
                  <a:lnTo>
                    <a:pt x="255835" y="0"/>
                  </a:lnTo>
                  <a:lnTo>
                    <a:pt x="504071" y="245703"/>
                  </a:lnTo>
                  <a:lnTo>
                    <a:pt x="749773" y="0"/>
                  </a:lnTo>
                  <a:lnTo>
                    <a:pt x="995476" y="245703"/>
                  </a:lnTo>
                  <a:lnTo>
                    <a:pt x="1243712" y="0"/>
                  </a:lnTo>
                  <a:lnTo>
                    <a:pt x="1489414" y="245703"/>
                  </a:lnTo>
                  <a:lnTo>
                    <a:pt x="1735117" y="0"/>
                  </a:lnTo>
                  <a:lnTo>
                    <a:pt x="1990952" y="255835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24A69059-7C49-49C6-B071-F2A9B558E0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99366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8368 h 286230"/>
                <a:gd name="connsiteX8" fmla="*/ 255835 w 1990951"/>
                <a:gd name="connsiteY8" fmla="*/ 0 h 286230"/>
                <a:gd name="connsiteX9" fmla="*/ 504071 w 1990951"/>
                <a:gd name="connsiteY9" fmla="*/ 248236 h 286230"/>
                <a:gd name="connsiteX10" fmla="*/ 749773 w 1990951"/>
                <a:gd name="connsiteY10" fmla="*/ 0 h 286230"/>
                <a:gd name="connsiteX11" fmla="*/ 995476 w 1990951"/>
                <a:gd name="connsiteY11" fmla="*/ 248236 h 286230"/>
                <a:gd name="connsiteX12" fmla="*/ 1243712 w 1990951"/>
                <a:gd name="connsiteY12" fmla="*/ 0 h 286230"/>
                <a:gd name="connsiteX13" fmla="*/ 1489414 w 1990951"/>
                <a:gd name="connsiteY13" fmla="*/ 248236 h 286230"/>
                <a:gd name="connsiteX14" fmla="*/ 1735117 w 1990951"/>
                <a:gd name="connsiteY14" fmla="*/ 0 h 286230"/>
                <a:gd name="connsiteX15" fmla="*/ 1990952 w 1990951"/>
                <a:gd name="connsiteY15" fmla="*/ 258368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8368"/>
                  </a:lnTo>
                  <a:lnTo>
                    <a:pt x="255835" y="0"/>
                  </a:lnTo>
                  <a:lnTo>
                    <a:pt x="504071" y="248236"/>
                  </a:lnTo>
                  <a:lnTo>
                    <a:pt x="749773" y="0"/>
                  </a:lnTo>
                  <a:lnTo>
                    <a:pt x="995476" y="248236"/>
                  </a:lnTo>
                  <a:lnTo>
                    <a:pt x="1243712" y="0"/>
                  </a:lnTo>
                  <a:lnTo>
                    <a:pt x="1489414" y="248236"/>
                  </a:lnTo>
                  <a:lnTo>
                    <a:pt x="1735117" y="0"/>
                  </a:lnTo>
                  <a:lnTo>
                    <a:pt x="1990952" y="258368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17" name="Oval 16">
            <a:extLst>
              <a:ext uri="{FF2B5EF4-FFF2-40B4-BE49-F238E27FC236}">
                <a16:creationId xmlns:a16="http://schemas.microsoft.com/office/drawing/2014/main" id="{89D16701-DA76-4F72-BB63-E2C3FFBDFE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6260" y="4752208"/>
            <a:ext cx="365021" cy="365021"/>
          </a:xfrm>
          <a:prstGeom prst="ellipse">
            <a:avLst/>
          </a:prstGeom>
          <a:solidFill>
            <a:srgbClr val="FFFFFF"/>
          </a:solidFill>
          <a:ln w="28575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1CC28BE1-9DC6-43FE-9582-39F091098D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6260" y="4752208"/>
            <a:ext cx="365021" cy="365021"/>
          </a:xfrm>
          <a:prstGeom prst="ellipse">
            <a:avLst/>
          </a:pr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21" name="Graphic 4">
            <a:extLst>
              <a:ext uri="{FF2B5EF4-FFF2-40B4-BE49-F238E27FC236}">
                <a16:creationId xmlns:a16="http://schemas.microsoft.com/office/drawing/2014/main" id="{AF9AF3F3-CE0C-4125-BDD7-346487FA0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109667" y="5539935"/>
            <a:ext cx="975169" cy="975171"/>
            <a:chOff x="5829300" y="3162300"/>
            <a:chExt cx="532256" cy="532257"/>
          </a:xfrm>
          <a:solidFill>
            <a:schemeClr val="bg1"/>
          </a:solidFill>
        </p:grpSpPr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B31DFBFA-CF4D-4940-9086-26F83E5C6B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9208" y="3192208"/>
              <a:ext cx="112966" cy="112966"/>
            </a:xfrm>
            <a:custGeom>
              <a:avLst/>
              <a:gdLst>
                <a:gd name="connsiteX0" fmla="*/ 112967 w 112966"/>
                <a:gd name="connsiteY0" fmla="*/ 0 h 112966"/>
                <a:gd name="connsiteX1" fmla="*/ 0 w 112966"/>
                <a:gd name="connsiteY1" fmla="*/ 112967 h 112966"/>
                <a:gd name="connsiteX2" fmla="*/ 112967 w 112966"/>
                <a:gd name="connsiteY2" fmla="*/ 0 h 1129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2966" h="112966">
                  <a:moveTo>
                    <a:pt x="112967" y="0"/>
                  </a:moveTo>
                  <a:lnTo>
                    <a:pt x="0" y="112967"/>
                  </a:lnTo>
                  <a:cubicBezTo>
                    <a:pt x="25356" y="64747"/>
                    <a:pt x="64747" y="25356"/>
                    <a:pt x="11296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27854033-BD20-4C77-8C5B-048F4B3BDD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1205" y="3164205"/>
              <a:ext cx="230314" cy="230314"/>
            </a:xfrm>
            <a:custGeom>
              <a:avLst/>
              <a:gdLst>
                <a:gd name="connsiteX0" fmla="*/ 230314 w 230314"/>
                <a:gd name="connsiteY0" fmla="*/ 0 h 230314"/>
                <a:gd name="connsiteX1" fmla="*/ 0 w 230314"/>
                <a:gd name="connsiteY1" fmla="*/ 230314 h 230314"/>
                <a:gd name="connsiteX2" fmla="*/ 3524 w 230314"/>
                <a:gd name="connsiteY2" fmla="*/ 209550 h 230314"/>
                <a:gd name="connsiteX3" fmla="*/ 209550 w 230314"/>
                <a:gd name="connsiteY3" fmla="*/ 3524 h 230314"/>
                <a:gd name="connsiteX4" fmla="*/ 230314 w 230314"/>
                <a:gd name="connsiteY4" fmla="*/ 0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0314" h="230314">
                  <a:moveTo>
                    <a:pt x="230314" y="0"/>
                  </a:moveTo>
                  <a:lnTo>
                    <a:pt x="0" y="230314"/>
                  </a:lnTo>
                  <a:cubicBezTo>
                    <a:pt x="953" y="223361"/>
                    <a:pt x="2095" y="216408"/>
                    <a:pt x="3524" y="209550"/>
                  </a:cubicBezTo>
                  <a:lnTo>
                    <a:pt x="209550" y="3524"/>
                  </a:lnTo>
                  <a:cubicBezTo>
                    <a:pt x="216408" y="2095"/>
                    <a:pt x="223361" y="953"/>
                    <a:pt x="230314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BC93AA74-BEB3-444F-835B-7AA6ECE617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29300" y="3162300"/>
              <a:ext cx="294131" cy="294131"/>
            </a:xfrm>
            <a:custGeom>
              <a:avLst/>
              <a:gdLst>
                <a:gd name="connsiteX0" fmla="*/ 294132 w 294131"/>
                <a:gd name="connsiteY0" fmla="*/ 1238 h 294131"/>
                <a:gd name="connsiteX1" fmla="*/ 1238 w 294131"/>
                <a:gd name="connsiteY1" fmla="*/ 294132 h 294131"/>
                <a:gd name="connsiteX2" fmla="*/ 0 w 294131"/>
                <a:gd name="connsiteY2" fmla="*/ 278225 h 294131"/>
                <a:gd name="connsiteX3" fmla="*/ 278225 w 294131"/>
                <a:gd name="connsiteY3" fmla="*/ 0 h 294131"/>
                <a:gd name="connsiteX4" fmla="*/ 294132 w 294131"/>
                <a:gd name="connsiteY4" fmla="*/ 1238 h 29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4131" h="294131">
                  <a:moveTo>
                    <a:pt x="294132" y="1238"/>
                  </a:moveTo>
                  <a:lnTo>
                    <a:pt x="1238" y="294132"/>
                  </a:lnTo>
                  <a:cubicBezTo>
                    <a:pt x="667" y="288893"/>
                    <a:pt x="0" y="283559"/>
                    <a:pt x="0" y="278225"/>
                  </a:cubicBezTo>
                  <a:lnTo>
                    <a:pt x="278225" y="0"/>
                  </a:lnTo>
                  <a:cubicBezTo>
                    <a:pt x="283559" y="0"/>
                    <a:pt x="288893" y="667"/>
                    <a:pt x="294132" y="123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F00DF1C9-6952-4704-B8B3-95406E18E4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7205" y="3170110"/>
              <a:ext cx="337184" cy="337280"/>
            </a:xfrm>
            <a:custGeom>
              <a:avLst/>
              <a:gdLst>
                <a:gd name="connsiteX0" fmla="*/ 337185 w 337184"/>
                <a:gd name="connsiteY0" fmla="*/ 3905 h 337280"/>
                <a:gd name="connsiteX1" fmla="*/ 3810 w 337184"/>
                <a:gd name="connsiteY1" fmla="*/ 337280 h 337280"/>
                <a:gd name="connsiteX2" fmla="*/ 0 w 337184"/>
                <a:gd name="connsiteY2" fmla="*/ 323850 h 337280"/>
                <a:gd name="connsiteX3" fmla="*/ 323850 w 337184"/>
                <a:gd name="connsiteY3" fmla="*/ 0 h 337280"/>
                <a:gd name="connsiteX4" fmla="*/ 337185 w 337184"/>
                <a:gd name="connsiteY4" fmla="*/ 3905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7184" h="337280">
                  <a:moveTo>
                    <a:pt x="337185" y="3905"/>
                  </a:moveTo>
                  <a:lnTo>
                    <a:pt x="3810" y="337280"/>
                  </a:lnTo>
                  <a:cubicBezTo>
                    <a:pt x="2381" y="332899"/>
                    <a:pt x="1143" y="328422"/>
                    <a:pt x="0" y="323850"/>
                  </a:cubicBezTo>
                  <a:lnTo>
                    <a:pt x="323850" y="0"/>
                  </a:lnTo>
                  <a:cubicBezTo>
                    <a:pt x="328327" y="1715"/>
                    <a:pt x="332804" y="2477"/>
                    <a:pt x="337185" y="3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B34783FD-297C-40D2-964B-DBAE4DE283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3207" y="3186207"/>
              <a:ext cx="364617" cy="364617"/>
            </a:xfrm>
            <a:custGeom>
              <a:avLst/>
              <a:gdLst>
                <a:gd name="connsiteX0" fmla="*/ 364617 w 364617"/>
                <a:gd name="connsiteY0" fmla="*/ 5620 h 364617"/>
                <a:gd name="connsiteX1" fmla="*/ 5620 w 364617"/>
                <a:gd name="connsiteY1" fmla="*/ 364617 h 364617"/>
                <a:gd name="connsiteX2" fmla="*/ 0 w 364617"/>
                <a:gd name="connsiteY2" fmla="*/ 353187 h 364617"/>
                <a:gd name="connsiteX3" fmla="*/ 353187 w 364617"/>
                <a:gd name="connsiteY3" fmla="*/ 0 h 364617"/>
                <a:gd name="connsiteX4" fmla="*/ 364617 w 364617"/>
                <a:gd name="connsiteY4" fmla="*/ 5620 h 3646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4617" h="364617">
                  <a:moveTo>
                    <a:pt x="364617" y="5620"/>
                  </a:moveTo>
                  <a:lnTo>
                    <a:pt x="5620" y="364617"/>
                  </a:lnTo>
                  <a:cubicBezTo>
                    <a:pt x="3620" y="360902"/>
                    <a:pt x="1715" y="357092"/>
                    <a:pt x="0" y="353187"/>
                  </a:cubicBezTo>
                  <a:lnTo>
                    <a:pt x="353187" y="0"/>
                  </a:lnTo>
                  <a:cubicBezTo>
                    <a:pt x="357092" y="1715"/>
                    <a:pt x="360902" y="3715"/>
                    <a:pt x="364617" y="562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DE621623-0357-4FD5-A1AC-4005010259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5305" y="3208305"/>
              <a:ext cx="380238" cy="380238"/>
            </a:xfrm>
            <a:custGeom>
              <a:avLst/>
              <a:gdLst>
                <a:gd name="connsiteX0" fmla="*/ 380238 w 380238"/>
                <a:gd name="connsiteY0" fmla="*/ 7239 h 380238"/>
                <a:gd name="connsiteX1" fmla="*/ 7239 w 380238"/>
                <a:gd name="connsiteY1" fmla="*/ 380238 h 380238"/>
                <a:gd name="connsiteX2" fmla="*/ 0 w 380238"/>
                <a:gd name="connsiteY2" fmla="*/ 370713 h 380238"/>
                <a:gd name="connsiteX3" fmla="*/ 370237 w 380238"/>
                <a:gd name="connsiteY3" fmla="*/ 0 h 380238"/>
                <a:gd name="connsiteX4" fmla="*/ 380238 w 380238"/>
                <a:gd name="connsiteY4" fmla="*/ 7239 h 3802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0238" h="380238">
                  <a:moveTo>
                    <a:pt x="380238" y="7239"/>
                  </a:moveTo>
                  <a:lnTo>
                    <a:pt x="7239" y="380238"/>
                  </a:lnTo>
                  <a:cubicBezTo>
                    <a:pt x="4763" y="377000"/>
                    <a:pt x="2381" y="373571"/>
                    <a:pt x="0" y="370713"/>
                  </a:cubicBezTo>
                  <a:lnTo>
                    <a:pt x="370237" y="0"/>
                  </a:lnTo>
                  <a:cubicBezTo>
                    <a:pt x="373571" y="2381"/>
                    <a:pt x="377000" y="4763"/>
                    <a:pt x="380238" y="723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024F346E-10A0-458F-A9CA-8C0079472F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02832" y="3235832"/>
              <a:ext cx="385191" cy="385191"/>
            </a:xfrm>
            <a:custGeom>
              <a:avLst/>
              <a:gdLst>
                <a:gd name="connsiteX0" fmla="*/ 380905 w 385191"/>
                <a:gd name="connsiteY0" fmla="*/ 4286 h 385191"/>
                <a:gd name="connsiteX1" fmla="*/ 385191 w 385191"/>
                <a:gd name="connsiteY1" fmla="*/ 8573 h 385191"/>
                <a:gd name="connsiteX2" fmla="*/ 8573 w 385191"/>
                <a:gd name="connsiteY2" fmla="*/ 385191 h 385191"/>
                <a:gd name="connsiteX3" fmla="*/ 4286 w 385191"/>
                <a:gd name="connsiteY3" fmla="*/ 380905 h 385191"/>
                <a:gd name="connsiteX4" fmla="*/ 0 w 385191"/>
                <a:gd name="connsiteY4" fmla="*/ 376523 h 385191"/>
                <a:gd name="connsiteX5" fmla="*/ 376523 w 385191"/>
                <a:gd name="connsiteY5" fmla="*/ 0 h 385191"/>
                <a:gd name="connsiteX6" fmla="*/ 380905 w 385191"/>
                <a:gd name="connsiteY6" fmla="*/ 4286 h 3851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5191" h="385191">
                  <a:moveTo>
                    <a:pt x="380905" y="4286"/>
                  </a:moveTo>
                  <a:lnTo>
                    <a:pt x="385191" y="8573"/>
                  </a:lnTo>
                  <a:lnTo>
                    <a:pt x="8573" y="385191"/>
                  </a:lnTo>
                  <a:lnTo>
                    <a:pt x="4286" y="380905"/>
                  </a:lnTo>
                  <a:cubicBezTo>
                    <a:pt x="2762" y="379476"/>
                    <a:pt x="1334" y="377952"/>
                    <a:pt x="0" y="376523"/>
                  </a:cubicBezTo>
                  <a:lnTo>
                    <a:pt x="376523" y="0"/>
                  </a:lnTo>
                  <a:cubicBezTo>
                    <a:pt x="377952" y="1334"/>
                    <a:pt x="379476" y="2667"/>
                    <a:pt x="380905" y="428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7937A2F7-01A9-47F3-BED6-B61D998408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35789" y="3268313"/>
              <a:ext cx="379761" cy="380237"/>
            </a:xfrm>
            <a:custGeom>
              <a:avLst/>
              <a:gdLst>
                <a:gd name="connsiteX0" fmla="*/ 372428 w 379761"/>
                <a:gd name="connsiteY0" fmla="*/ 0 h 380237"/>
                <a:gd name="connsiteX1" fmla="*/ 379762 w 379761"/>
                <a:gd name="connsiteY1" fmla="*/ 9525 h 380237"/>
                <a:gd name="connsiteX2" fmla="*/ 9525 w 379761"/>
                <a:gd name="connsiteY2" fmla="*/ 380238 h 380237"/>
                <a:gd name="connsiteX3" fmla="*/ 0 w 379761"/>
                <a:gd name="connsiteY3" fmla="*/ 372904 h 380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9761" h="380237">
                  <a:moveTo>
                    <a:pt x="372428" y="0"/>
                  </a:moveTo>
                  <a:cubicBezTo>
                    <a:pt x="374999" y="3239"/>
                    <a:pt x="377381" y="6572"/>
                    <a:pt x="379762" y="9525"/>
                  </a:cubicBezTo>
                  <a:lnTo>
                    <a:pt x="9525" y="380238"/>
                  </a:lnTo>
                  <a:cubicBezTo>
                    <a:pt x="6096" y="377857"/>
                    <a:pt x="2762" y="375476"/>
                    <a:pt x="0" y="37290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5B44DAF8-5073-441A-82E1-180385D35F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2841" y="3305841"/>
              <a:ext cx="364807" cy="364807"/>
            </a:xfrm>
            <a:custGeom>
              <a:avLst/>
              <a:gdLst>
                <a:gd name="connsiteX0" fmla="*/ 359188 w 364807"/>
                <a:gd name="connsiteY0" fmla="*/ 0 h 364807"/>
                <a:gd name="connsiteX1" fmla="*/ 364808 w 364807"/>
                <a:gd name="connsiteY1" fmla="*/ 11621 h 364807"/>
                <a:gd name="connsiteX2" fmla="*/ 11621 w 364807"/>
                <a:gd name="connsiteY2" fmla="*/ 364808 h 364807"/>
                <a:gd name="connsiteX3" fmla="*/ 0 w 364807"/>
                <a:gd name="connsiteY3" fmla="*/ 359188 h 3648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4807" h="364807">
                  <a:moveTo>
                    <a:pt x="359188" y="0"/>
                  </a:moveTo>
                  <a:cubicBezTo>
                    <a:pt x="361188" y="3905"/>
                    <a:pt x="362998" y="7715"/>
                    <a:pt x="364808" y="11621"/>
                  </a:cubicBezTo>
                  <a:lnTo>
                    <a:pt x="11621" y="364808"/>
                  </a:lnTo>
                  <a:cubicBezTo>
                    <a:pt x="7715" y="362998"/>
                    <a:pt x="3905" y="361188"/>
                    <a:pt x="0" y="35918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52B0413D-0E36-4A90-8E6A-9EDC676A60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16370" y="3349466"/>
              <a:ext cx="337280" cy="337280"/>
            </a:xfrm>
            <a:custGeom>
              <a:avLst/>
              <a:gdLst>
                <a:gd name="connsiteX0" fmla="*/ 333470 w 337280"/>
                <a:gd name="connsiteY0" fmla="*/ 0 h 337280"/>
                <a:gd name="connsiteX1" fmla="*/ 337280 w 337280"/>
                <a:gd name="connsiteY1" fmla="*/ 13430 h 337280"/>
                <a:gd name="connsiteX2" fmla="*/ 13430 w 337280"/>
                <a:gd name="connsiteY2" fmla="*/ 337280 h 337280"/>
                <a:gd name="connsiteX3" fmla="*/ 0 w 337280"/>
                <a:gd name="connsiteY3" fmla="*/ 333470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7280" h="337280">
                  <a:moveTo>
                    <a:pt x="333470" y="0"/>
                  </a:moveTo>
                  <a:cubicBezTo>
                    <a:pt x="334899" y="4382"/>
                    <a:pt x="336137" y="8858"/>
                    <a:pt x="337280" y="13430"/>
                  </a:cubicBezTo>
                  <a:lnTo>
                    <a:pt x="13430" y="337280"/>
                  </a:lnTo>
                  <a:cubicBezTo>
                    <a:pt x="8858" y="336137"/>
                    <a:pt x="4382" y="334899"/>
                    <a:pt x="0" y="33347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86059ECF-0D50-48AD-B67A-645EC29D33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67329" y="3400425"/>
              <a:ext cx="294227" cy="294132"/>
            </a:xfrm>
            <a:custGeom>
              <a:avLst/>
              <a:gdLst>
                <a:gd name="connsiteX0" fmla="*/ 292989 w 294227"/>
                <a:gd name="connsiteY0" fmla="*/ 0 h 294132"/>
                <a:gd name="connsiteX1" fmla="*/ 294227 w 294227"/>
                <a:gd name="connsiteY1" fmla="*/ 15907 h 294132"/>
                <a:gd name="connsiteX2" fmla="*/ 15907 w 294227"/>
                <a:gd name="connsiteY2" fmla="*/ 294132 h 294132"/>
                <a:gd name="connsiteX3" fmla="*/ 0 w 294227"/>
                <a:gd name="connsiteY3" fmla="*/ 292894 h 2941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4227" h="294132">
                  <a:moveTo>
                    <a:pt x="292989" y="0"/>
                  </a:moveTo>
                  <a:cubicBezTo>
                    <a:pt x="293561" y="5334"/>
                    <a:pt x="293942" y="10668"/>
                    <a:pt x="294227" y="15907"/>
                  </a:cubicBezTo>
                  <a:lnTo>
                    <a:pt x="15907" y="294132"/>
                  </a:lnTo>
                  <a:cubicBezTo>
                    <a:pt x="10668" y="294132"/>
                    <a:pt x="5334" y="293465"/>
                    <a:pt x="0" y="29289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B394906F-6BF2-447E-9886-F12708E128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29337" y="3462337"/>
              <a:ext cx="230314" cy="230314"/>
            </a:xfrm>
            <a:custGeom>
              <a:avLst/>
              <a:gdLst>
                <a:gd name="connsiteX0" fmla="*/ 230315 w 230314"/>
                <a:gd name="connsiteY0" fmla="*/ 0 h 230314"/>
                <a:gd name="connsiteX1" fmla="*/ 226886 w 230314"/>
                <a:gd name="connsiteY1" fmla="*/ 20574 h 230314"/>
                <a:gd name="connsiteX2" fmla="*/ 20669 w 230314"/>
                <a:gd name="connsiteY2" fmla="*/ 226790 h 230314"/>
                <a:gd name="connsiteX3" fmla="*/ 0 w 230314"/>
                <a:gd name="connsiteY3" fmla="*/ 230315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0314" h="230314">
                  <a:moveTo>
                    <a:pt x="230315" y="0"/>
                  </a:moveTo>
                  <a:cubicBezTo>
                    <a:pt x="229457" y="6953"/>
                    <a:pt x="228314" y="13716"/>
                    <a:pt x="226886" y="20574"/>
                  </a:cubicBezTo>
                  <a:lnTo>
                    <a:pt x="20669" y="226790"/>
                  </a:lnTo>
                  <a:cubicBezTo>
                    <a:pt x="13811" y="228314"/>
                    <a:pt x="6953" y="229457"/>
                    <a:pt x="0" y="23031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A45EB96B-215A-4EBF-A594-2B08222339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18682" y="3551682"/>
              <a:ext cx="112871" cy="112871"/>
            </a:xfrm>
            <a:custGeom>
              <a:avLst/>
              <a:gdLst>
                <a:gd name="connsiteX0" fmla="*/ 112871 w 112871"/>
                <a:gd name="connsiteY0" fmla="*/ 0 h 112871"/>
                <a:gd name="connsiteX1" fmla="*/ 0 w 112871"/>
                <a:gd name="connsiteY1" fmla="*/ 112871 h 112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12871" h="112871">
                  <a:moveTo>
                    <a:pt x="112871" y="0"/>
                  </a:moveTo>
                  <a:cubicBezTo>
                    <a:pt x="87618" y="48239"/>
                    <a:pt x="48239" y="87618"/>
                    <a:pt x="0" y="11287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E2686D6-3009-4AC1-BDFC-B1D3019ECBD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51671178"/>
              </p:ext>
            </p:extLst>
          </p:nvPr>
        </p:nvGraphicFramePr>
        <p:xfrm>
          <a:off x="5484139" y="477540"/>
          <a:ext cx="6301601" cy="587880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FF27CB68-3532-B715-E0F9-CFAB01A5C2D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01460" y="5972548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20372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6251"/>
    </mc:Choice>
    <mc:Fallback>
      <p:transition spd="slow" advTm="2625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625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F54B5A-0445-2C7E-133F-72DA676753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8557" y="1138036"/>
            <a:ext cx="5444382" cy="1402470"/>
          </a:xfrm>
        </p:spPr>
        <p:txBody>
          <a:bodyPr anchor="t">
            <a:normAutofit/>
          </a:bodyPr>
          <a:lstStyle/>
          <a:p>
            <a:r>
              <a:rPr lang="en-GB" sz="3200" b="1" i="1" u="sng"/>
              <a:t>Section A </a:t>
            </a:r>
          </a:p>
        </p:txBody>
      </p:sp>
      <p:pic>
        <p:nvPicPr>
          <p:cNvPr id="5" name="Picture 4" descr="Colourful adhesive taps and pen on open notebook">
            <a:extLst>
              <a:ext uri="{FF2B5EF4-FFF2-40B4-BE49-F238E27FC236}">
                <a16:creationId xmlns:a16="http://schemas.microsoft.com/office/drawing/2014/main" id="{488D91BF-B737-40C2-B6B6-75474CC9B6BB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r="49862" b="-1"/>
          <a:stretch/>
        </p:blipFill>
        <p:spPr>
          <a:xfrm>
            <a:off x="-1" y="10"/>
            <a:ext cx="5151179" cy="6857990"/>
          </a:xfrm>
          <a:prstGeom prst="rect">
            <a:avLst/>
          </a:prstGeom>
        </p:spPr>
      </p:pic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503BFE4-729B-D9D0-C17B-501E6AF112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971697" y="871146"/>
            <a:ext cx="736939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C6F8A3-9C3C-C149-9E7D-10577CAE740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68557" y="2551176"/>
            <a:ext cx="5444382" cy="3591207"/>
          </a:xfrm>
        </p:spPr>
        <p:txBody>
          <a:bodyPr>
            <a:normAutofit/>
          </a:bodyPr>
          <a:lstStyle/>
          <a:p>
            <a:r>
              <a:rPr lang="en-GB" sz="2000" dirty="0"/>
              <a:t>Cases to aid your revision. </a:t>
            </a:r>
          </a:p>
          <a:p>
            <a:endParaRPr lang="en-GB" sz="2000" dirty="0"/>
          </a:p>
          <a:p>
            <a:r>
              <a:rPr lang="en-GB" sz="2000" dirty="0"/>
              <a:t>Please note that this list is not exhaustive, and you are not expected to revise all of these cases. </a:t>
            </a:r>
          </a:p>
          <a:p>
            <a:endParaRPr lang="en-GB" sz="2000" dirty="0"/>
          </a:p>
          <a:p>
            <a:r>
              <a:rPr lang="en-GB" sz="2000" dirty="0"/>
              <a:t>This should give you an indication as to what could be asked in section A. </a:t>
            </a:r>
          </a:p>
          <a:p>
            <a:pPr marL="0" indent="0">
              <a:buNone/>
            </a:pPr>
            <a:endParaRPr lang="en-GB" sz="2000" dirty="0"/>
          </a:p>
          <a:p>
            <a:endParaRPr lang="en-GB" sz="2000" dirty="0"/>
          </a:p>
          <a:p>
            <a:endParaRPr lang="en-GB" sz="2000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59C0630E-C1D4-4B29-3EDB-877AFF7027A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25286" y="6058134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005607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2795"/>
    </mc:Choice>
    <mc:Fallback>
      <p:transition spd="slow" advTm="2279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2795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40404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FEF085B8-A2C0-4A6F-B663-CCC56F3CD3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324"/>
            <a:ext cx="12192000" cy="6861324"/>
          </a:xfrm>
          <a:prstGeom prst="rect">
            <a:avLst/>
          </a:pr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 13">
            <a:extLst>
              <a:ext uri="{FF2B5EF4-FFF2-40B4-BE49-F238E27FC236}">
                <a16:creationId xmlns:a16="http://schemas.microsoft.com/office/drawing/2014/main" id="{2658F6D6-96E0-421A-96D6-3DF4040085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1786754" cy="6858000"/>
          </a:xfrm>
          <a:custGeom>
            <a:avLst/>
            <a:gdLst>
              <a:gd name="connsiteX0" fmla="*/ 0 w 11786754"/>
              <a:gd name="connsiteY0" fmla="*/ 0 h 6858000"/>
              <a:gd name="connsiteX1" fmla="*/ 8610600 w 11786754"/>
              <a:gd name="connsiteY1" fmla="*/ 0 h 6858000"/>
              <a:gd name="connsiteX2" fmla="*/ 11786754 w 11786754"/>
              <a:gd name="connsiteY2" fmla="*/ 6858000 h 6858000"/>
              <a:gd name="connsiteX3" fmla="*/ 0 w 11786754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786754" h="6858000">
                <a:moveTo>
                  <a:pt x="0" y="0"/>
                </a:moveTo>
                <a:lnTo>
                  <a:pt x="8610600" y="0"/>
                </a:lnTo>
                <a:lnTo>
                  <a:pt x="11786754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Freeform 11">
            <a:extLst>
              <a:ext uri="{FF2B5EF4-FFF2-40B4-BE49-F238E27FC236}">
                <a16:creationId xmlns:a16="http://schemas.microsoft.com/office/drawing/2014/main" id="{3CF62545-93A0-4FD5-9B48-48DCA794CB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581400" cy="6858000"/>
          </a:xfrm>
          <a:custGeom>
            <a:avLst/>
            <a:gdLst>
              <a:gd name="connsiteX0" fmla="*/ 0 w 3581400"/>
              <a:gd name="connsiteY0" fmla="*/ 0 h 6858000"/>
              <a:gd name="connsiteX1" fmla="*/ 405246 w 3581400"/>
              <a:gd name="connsiteY1" fmla="*/ 0 h 6858000"/>
              <a:gd name="connsiteX2" fmla="*/ 3581400 w 3581400"/>
              <a:gd name="connsiteY2" fmla="*/ 6858000 h 6858000"/>
              <a:gd name="connsiteX3" fmla="*/ 0 w 3581400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581400" h="6858000">
                <a:moveTo>
                  <a:pt x="0" y="0"/>
                </a:moveTo>
                <a:lnTo>
                  <a:pt x="405246" y="0"/>
                </a:lnTo>
                <a:lnTo>
                  <a:pt x="35814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C8AA2F4-0889-B20C-BCEB-2E7B0FD04A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b="1" i="1" u="sng"/>
              <a:t>Cases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F3D2B20-B626-7456-807A-9A80C013609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2010833"/>
            <a:ext cx="5096934" cy="4166130"/>
          </a:xfrm>
        </p:spPr>
        <p:txBody>
          <a:bodyPr>
            <a:normAutofit/>
          </a:bodyPr>
          <a:lstStyle/>
          <a:p>
            <a:r>
              <a:rPr lang="en-GB" sz="1700" dirty="0"/>
              <a:t>Scammell and Nephew Ltd v Ouston [1941]</a:t>
            </a:r>
          </a:p>
          <a:p>
            <a:r>
              <a:rPr lang="en-GB" sz="1700" dirty="0"/>
              <a:t>Baird Textile Holdings Ltd v Marks &amp; Spencer plc [2001]</a:t>
            </a:r>
          </a:p>
          <a:p>
            <a:r>
              <a:rPr lang="en-GB" sz="1700" dirty="0"/>
              <a:t>Openwork Ltd v Forte [2018] </a:t>
            </a:r>
          </a:p>
          <a:p>
            <a:r>
              <a:rPr lang="en-GB" sz="1700" dirty="0" err="1"/>
              <a:t>Devani</a:t>
            </a:r>
            <a:r>
              <a:rPr lang="en-GB" sz="1700" dirty="0"/>
              <a:t> v Wells [2019]</a:t>
            </a:r>
          </a:p>
          <a:p>
            <a:r>
              <a:rPr lang="en-GB" sz="1700" dirty="0"/>
              <a:t>Errington v Errington Woods [1952],</a:t>
            </a:r>
          </a:p>
          <a:p>
            <a:r>
              <a:rPr lang="en-GB" sz="1700" dirty="0"/>
              <a:t>Taylor v Laird [1856]</a:t>
            </a:r>
          </a:p>
          <a:p>
            <a:r>
              <a:rPr lang="en-GB" sz="1700" dirty="0"/>
              <a:t>Williams v </a:t>
            </a:r>
            <a:r>
              <a:rPr lang="en-GB" sz="1700" dirty="0" err="1"/>
              <a:t>Carwardine</a:t>
            </a:r>
            <a:r>
              <a:rPr lang="en-GB" sz="1700" dirty="0"/>
              <a:t> [1833],</a:t>
            </a:r>
          </a:p>
          <a:p>
            <a:r>
              <a:rPr lang="en-GB" sz="1700" dirty="0"/>
              <a:t>Carlill v Carbolic Smoke Ball Co Ltd [1893]</a:t>
            </a:r>
          </a:p>
          <a:p>
            <a:r>
              <a:rPr lang="en-GB" sz="1700" dirty="0"/>
              <a:t>Hyde v Wrench [1840]</a:t>
            </a:r>
          </a:p>
          <a:p>
            <a:r>
              <a:rPr lang="en-GB" sz="1700" dirty="0"/>
              <a:t>Ramsgate Victoria Hotel v Montefiore [1866]</a:t>
            </a:r>
          </a:p>
          <a:p>
            <a:r>
              <a:rPr lang="en-GB" sz="1700" dirty="0"/>
              <a:t>Kyte v Revenue and Customs [2018],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E6C931BC-9555-2B87-FCFD-0277ADA1A3C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56866" y="2010833"/>
            <a:ext cx="5096933" cy="4166130"/>
          </a:xfrm>
        </p:spPr>
        <p:txBody>
          <a:bodyPr>
            <a:normAutofit/>
          </a:bodyPr>
          <a:lstStyle/>
          <a:p>
            <a:r>
              <a:rPr lang="en-GB" sz="1600"/>
              <a:t>Harvey v Facey [1893]</a:t>
            </a:r>
          </a:p>
          <a:p>
            <a:r>
              <a:rPr lang="en-GB" sz="1600"/>
              <a:t>Gibson v Manchester City Council [1979]</a:t>
            </a:r>
          </a:p>
          <a:p>
            <a:r>
              <a:rPr lang="en-GB" sz="1600"/>
              <a:t>Partridge v Crittenden [1968]</a:t>
            </a:r>
          </a:p>
          <a:p>
            <a:r>
              <a:rPr lang="en-GB" sz="1600"/>
              <a:t>British Car Auctions v Wright [1972]</a:t>
            </a:r>
          </a:p>
          <a:p>
            <a:r>
              <a:rPr lang="en-GB" sz="1600"/>
              <a:t>Spencer v Harding [1870],</a:t>
            </a:r>
          </a:p>
          <a:p>
            <a:r>
              <a:rPr lang="en-GB" sz="1600"/>
              <a:t>Fisher v Bell [1960]</a:t>
            </a:r>
          </a:p>
          <a:p>
            <a:r>
              <a:rPr lang="en-GB" sz="1600"/>
              <a:t>hornton v Shoe Lane Parking [1971]</a:t>
            </a:r>
          </a:p>
          <a:p>
            <a:r>
              <a:rPr lang="en-GB" sz="1600"/>
              <a:t>Clifton v Palumbo [1944]</a:t>
            </a:r>
          </a:p>
          <a:p>
            <a:r>
              <a:rPr lang="en-GB" sz="1600"/>
              <a:t>Payne v Cave [1789],</a:t>
            </a:r>
          </a:p>
          <a:p>
            <a:r>
              <a:rPr lang="nl-NL" sz="1600"/>
              <a:t>Byrne v Van Tienhoven [1880]</a:t>
            </a:r>
          </a:p>
          <a:p>
            <a:r>
              <a:rPr lang="en-GB" sz="1600"/>
              <a:t>Dickinson v Dodds [1876],</a:t>
            </a:r>
          </a:p>
          <a:p>
            <a:r>
              <a:rPr lang="en-GB" sz="1600"/>
              <a:t>soulsbury v Soulsbury [2007]</a:t>
            </a:r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CCEA8A69-F343-9265-FE9D-82D71687DF3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28154" y="6018865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3605237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2000" advTm="24985"/>
    </mc:Choice>
    <mc:Fallback>
      <p:transition spd="slow" advTm="2498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4985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Content Placeholder 4">
            <a:extLst>
              <a:ext uri="{FF2B5EF4-FFF2-40B4-BE49-F238E27FC236}">
                <a16:creationId xmlns:a16="http://schemas.microsoft.com/office/drawing/2014/main" id="{B72C7DB0-863F-C0CF-3D2A-08DA56C2C26B}"/>
              </a:ext>
            </a:extLst>
          </p:cNvPr>
          <p:cNvGraphicFramePr>
            <a:graphicFrameLocks noGrp="1"/>
          </p:cNvGraphicFramePr>
          <p:nvPr>
            <p:ph sz="half" idx="1"/>
          </p:nvPr>
        </p:nvGraphicFramePr>
        <p:xfrm>
          <a:off x="221512" y="209476"/>
          <a:ext cx="5181600" cy="64571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D7A6FBF-A740-21F3-A15C-5C45DD64EBE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05377" y="209476"/>
            <a:ext cx="6165111" cy="6457138"/>
          </a:xfrm>
        </p:spPr>
        <p:txBody>
          <a:bodyPr/>
          <a:lstStyle/>
          <a:p>
            <a:r>
              <a:rPr lang="en-GB" dirty="0"/>
              <a:t>Dunlop Pneumatic Tyre Co v Selfridge &amp; Co Ltd [1915]</a:t>
            </a:r>
          </a:p>
          <a:p>
            <a:r>
              <a:rPr lang="en-GB" dirty="0"/>
              <a:t>Currie v Misa [1875]</a:t>
            </a:r>
          </a:p>
          <a:p>
            <a:r>
              <a:rPr lang="en-GB" dirty="0"/>
              <a:t>White v </a:t>
            </a:r>
            <a:r>
              <a:rPr lang="en-GB" dirty="0" err="1"/>
              <a:t>Bluett</a:t>
            </a:r>
            <a:r>
              <a:rPr lang="en-GB" dirty="0"/>
              <a:t> (1853)</a:t>
            </a:r>
          </a:p>
          <a:p>
            <a:r>
              <a:rPr lang="en-GB" dirty="0" err="1"/>
              <a:t>Roscorla</a:t>
            </a:r>
            <a:r>
              <a:rPr lang="en-GB" dirty="0"/>
              <a:t> v Thomas [1842]</a:t>
            </a:r>
          </a:p>
          <a:p>
            <a:r>
              <a:rPr lang="en-GB" dirty="0" err="1"/>
              <a:t>Lampleigh</a:t>
            </a:r>
            <a:r>
              <a:rPr lang="en-GB" dirty="0"/>
              <a:t> v </a:t>
            </a:r>
            <a:r>
              <a:rPr lang="en-GB" dirty="0" err="1"/>
              <a:t>Braithwait</a:t>
            </a:r>
            <a:r>
              <a:rPr lang="en-GB" dirty="0"/>
              <a:t> [1615]</a:t>
            </a:r>
          </a:p>
          <a:p>
            <a:r>
              <a:rPr lang="en-GB" dirty="0"/>
              <a:t>Pao On v Lau </a:t>
            </a:r>
            <a:r>
              <a:rPr lang="en-GB" dirty="0" err="1"/>
              <a:t>Yiu</a:t>
            </a:r>
            <a:r>
              <a:rPr lang="en-GB" dirty="0"/>
              <a:t> Long [1980]</a:t>
            </a:r>
          </a:p>
          <a:p>
            <a:r>
              <a:rPr lang="en-GB" dirty="0"/>
              <a:t>Foakes v Beer [1884]</a:t>
            </a:r>
          </a:p>
          <a:p>
            <a:r>
              <a:rPr lang="en-GB" dirty="0"/>
              <a:t>Combe v Combe (1951)</a:t>
            </a:r>
          </a:p>
          <a:p>
            <a:r>
              <a:rPr lang="en-GB" dirty="0"/>
              <a:t>Edmonds v Lawson [2000]</a:t>
            </a:r>
          </a:p>
          <a:p>
            <a:r>
              <a:rPr lang="en-GB" dirty="0"/>
              <a:t>Balfour v Balfour [1919]</a:t>
            </a:r>
          </a:p>
          <a:p>
            <a:r>
              <a:rPr lang="en-GB" dirty="0"/>
              <a:t>Salomon v A. Salomon &amp; Co. Ltd [1897] </a:t>
            </a:r>
          </a:p>
        </p:txBody>
      </p:sp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304EE56F-CC65-8269-F6A0-11BE23EA822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5403112" y="6131061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3978178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8819"/>
    </mc:Choice>
    <mc:Fallback>
      <p:transition spd="slow" advTm="1881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8819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CF174E3-CF09-1430-6968-18513785E6CE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48855" y="95692"/>
          <a:ext cx="11908465" cy="676230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60BBBD38-1F12-3C24-DFDC-C6EBA961BA0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148855" y="6046914"/>
            <a:ext cx="609600" cy="609600"/>
          </a:xfrm>
          <a:prstGeom prst="rect">
            <a:avLst/>
          </a:prstGeom>
        </p:spPr>
      </p:pic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E28D309A-EF60-6114-F119-E536A6E9726B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9426360" y="5996426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1487114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8196"/>
    </mc:Choice>
    <mc:Fallback>
      <p:transition spd="slow" advTm="1819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8196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18196"/>
                            </p:stCondLst>
                            <p:childTnLst>
                              <p:par>
                                <p:cTn id="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24135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  <p:audio>
              <p:cMediaNode vol="80000">
                <p:cTn id="1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199899-7AE5-AC84-BD8B-01C57751E3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600" b="1" i="1" u="sng" dirty="0"/>
              <a:t>Section B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E6CEE91-35A2-4036-2610-9705C16EB1BA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FE0FADAA-2FAE-3AD4-7993-335FE2DE6D7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02782" y="6080052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7098168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8232"/>
    </mc:Choice>
    <mc:Fallback>
      <p:transition spd="slow" advTm="3823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8232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1DE7243B-5109-444B-8FAF-7437C66BC0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4421332" cy="6858000"/>
          </a:xfrm>
          <a:custGeom>
            <a:avLst/>
            <a:gdLst>
              <a:gd name="connsiteX0" fmla="*/ 4421332 w 4421332"/>
              <a:gd name="connsiteY0" fmla="*/ 0 h 6858000"/>
              <a:gd name="connsiteX1" fmla="*/ 69075 w 4421332"/>
              <a:gd name="connsiteY1" fmla="*/ 0 h 6858000"/>
              <a:gd name="connsiteX2" fmla="*/ 35131 w 4421332"/>
              <a:gd name="connsiteY2" fmla="*/ 267128 h 6858000"/>
              <a:gd name="connsiteX3" fmla="*/ 0 w 4421332"/>
              <a:gd name="connsiteY3" fmla="*/ 962845 h 6858000"/>
              <a:gd name="connsiteX4" fmla="*/ 3276103 w 4421332"/>
              <a:gd name="connsiteY4" fmla="*/ 6782205 h 6858000"/>
              <a:gd name="connsiteX5" fmla="*/ 3407923 w 4421332"/>
              <a:gd name="connsiteY5" fmla="*/ 6858000 h 6858000"/>
              <a:gd name="connsiteX6" fmla="*/ 4421332 w 4421332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21332" h="6858000">
                <a:moveTo>
                  <a:pt x="4421332" y="0"/>
                </a:moveTo>
                <a:lnTo>
                  <a:pt x="69075" y="0"/>
                </a:lnTo>
                <a:lnTo>
                  <a:pt x="35131" y="267128"/>
                </a:lnTo>
                <a:cubicBezTo>
                  <a:pt x="11901" y="495874"/>
                  <a:pt x="0" y="727970"/>
                  <a:pt x="0" y="962845"/>
                </a:cubicBezTo>
                <a:cubicBezTo>
                  <a:pt x="0" y="3429034"/>
                  <a:pt x="1312002" y="5588789"/>
                  <a:pt x="3276103" y="6782205"/>
                </a:cubicBezTo>
                <a:lnTo>
                  <a:pt x="3407923" y="6858000"/>
                </a:lnTo>
                <a:lnTo>
                  <a:pt x="4421332" y="6858000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4C5D6221-DA7B-4611-AA26-7D8E349FDE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232227" cy="6858000"/>
          </a:xfrm>
          <a:custGeom>
            <a:avLst/>
            <a:gdLst>
              <a:gd name="connsiteX0" fmla="*/ 0 w 4232227"/>
              <a:gd name="connsiteY0" fmla="*/ 0 h 6858000"/>
              <a:gd name="connsiteX1" fmla="*/ 4161853 w 4232227"/>
              <a:gd name="connsiteY1" fmla="*/ 0 h 6858000"/>
              <a:gd name="connsiteX2" fmla="*/ 4197953 w 4232227"/>
              <a:gd name="connsiteY2" fmla="*/ 284091 h 6858000"/>
              <a:gd name="connsiteX3" fmla="*/ 4232227 w 4232227"/>
              <a:gd name="connsiteY3" fmla="*/ 962844 h 6858000"/>
              <a:gd name="connsiteX4" fmla="*/ 758007 w 4232227"/>
              <a:gd name="connsiteY4" fmla="*/ 6800152 h 6858000"/>
              <a:gd name="connsiteX5" fmla="*/ 645060 w 4232227"/>
              <a:gd name="connsiteY5" fmla="*/ 6858000 h 6858000"/>
              <a:gd name="connsiteX6" fmla="*/ 0 w 423222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232227" h="6858000">
                <a:moveTo>
                  <a:pt x="0" y="0"/>
                </a:moveTo>
                <a:lnTo>
                  <a:pt x="4161853" y="0"/>
                </a:lnTo>
                <a:lnTo>
                  <a:pt x="4197953" y="284091"/>
                </a:lnTo>
                <a:cubicBezTo>
                  <a:pt x="4220617" y="507260"/>
                  <a:pt x="4232227" y="733696"/>
                  <a:pt x="4232227" y="962844"/>
                </a:cubicBezTo>
                <a:cubicBezTo>
                  <a:pt x="4232227" y="3483472"/>
                  <a:pt x="2827409" y="5675986"/>
                  <a:pt x="758007" y="6800152"/>
                </a:cubicBezTo>
                <a:lnTo>
                  <a:pt x="64506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635945A-CDE6-2530-1C41-866BEFA1D8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1412489"/>
            <a:ext cx="2871095" cy="2127124"/>
          </a:xfrm>
        </p:spPr>
        <p:txBody>
          <a:bodyPr anchor="t">
            <a:normAutofit/>
          </a:bodyPr>
          <a:lstStyle/>
          <a:p>
            <a:r>
              <a:rPr lang="en-GB" sz="3600" b="1" i="1" u="sng">
                <a:solidFill>
                  <a:schemeClr val="bg1"/>
                </a:solidFill>
              </a:rPr>
              <a:t>Continued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D641F0-5518-16C7-6B7C-97A1E925C48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198993" y="1412489"/>
            <a:ext cx="2926080" cy="4363844"/>
          </a:xfrm>
        </p:spPr>
        <p:txBody>
          <a:bodyPr>
            <a:normAutofit/>
          </a:bodyPr>
          <a:lstStyle/>
          <a:p>
            <a:r>
              <a:rPr lang="en-GB" sz="2000"/>
              <a:t>Cutter v Powell</a:t>
            </a:r>
          </a:p>
          <a:p>
            <a:r>
              <a:rPr lang="en-GB" sz="2000"/>
              <a:t>The Mihalis Angelos [1971]</a:t>
            </a:r>
          </a:p>
          <a:p>
            <a:r>
              <a:rPr lang="en-GB" sz="2000"/>
              <a:t>British Russian Gazette and Trade Outlook v Associated Newspapers [1933]</a:t>
            </a:r>
          </a:p>
          <a:p>
            <a:r>
              <a:rPr lang="en-GB" sz="2000"/>
              <a:t>Condor v The Barron Knights Ltd [1966].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65ECE34-8BC0-5476-0716-700ED5242BB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51604" y="1412489"/>
            <a:ext cx="2926080" cy="4363844"/>
          </a:xfrm>
        </p:spPr>
        <p:txBody>
          <a:bodyPr>
            <a:normAutofit/>
          </a:bodyPr>
          <a:lstStyle/>
          <a:p>
            <a:r>
              <a:rPr lang="en-GB" sz="2000"/>
              <a:t>Scammell and Nephew Ltd v Ouston [1941]</a:t>
            </a:r>
          </a:p>
          <a:p>
            <a:r>
              <a:rPr lang="en-GB" sz="2000"/>
              <a:t>Harvey v Facey [1893]</a:t>
            </a:r>
          </a:p>
          <a:p>
            <a:r>
              <a:rPr lang="en-GB" sz="2000"/>
              <a:t>Gibson v Manchester City Council [1979],</a:t>
            </a:r>
          </a:p>
          <a:p>
            <a:r>
              <a:rPr lang="en-GB" sz="2000"/>
              <a:t>Taylor v Laird [1856]</a:t>
            </a:r>
          </a:p>
        </p:txBody>
      </p:sp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8ED12997-E618-44F6-2FB1-BE5695FE864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95072" y="6037521"/>
            <a:ext cx="609600" cy="609600"/>
          </a:xfrm>
          <a:prstGeom prst="rect">
            <a:avLst/>
          </a:prstGeom>
        </p:spPr>
      </p:pic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A5B147F9-CB26-D835-44EF-618DE85CA121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77684" y="6037521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749917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2000" advTm="9724"/>
    </mc:Choice>
    <mc:Fallback>
      <p:transition spd="slow" advTm="972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724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9724"/>
                            </p:stCondLst>
                            <p:childTnLst>
                              <p:par>
                                <p:cTn id="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9313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  <p:audio>
              <p:cMediaNode vol="80000">
                <p:cTn id="1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C72E06A-5029-3051-7CD6-7B8A8FA5C8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b="1" i="1" u="sng">
                <a:solidFill>
                  <a:srgbClr val="FFFFFF"/>
                </a:solidFill>
              </a:rPr>
              <a:t>Topic overview 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53821B-42FF-B5D4-E806-49230D4851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 b="0" i="0">
                <a:effectLst/>
                <a:latin typeface="-apple-system"/>
              </a:rPr>
              <a:t>1.Offer (</a:t>
            </a:r>
            <a:r>
              <a:rPr lang="en-GB">
                <a:latin typeface="-apple-system"/>
              </a:rPr>
              <a:t>including </a:t>
            </a:r>
            <a:r>
              <a:rPr lang="en-GB" b="0" i="0">
                <a:effectLst/>
                <a:latin typeface="-apple-system"/>
              </a:rPr>
              <a:t>invitation to treat)  and acceptance/ Consideration/ intention to create legal relations ( Week 1, Week 2, Week 3) – including the definition of a contract.</a:t>
            </a:r>
          </a:p>
          <a:p>
            <a:r>
              <a:rPr lang="en-GB" b="0" i="0">
                <a:effectLst/>
                <a:latin typeface="-apple-system"/>
              </a:rPr>
              <a:t>2.Novation (Week 1)</a:t>
            </a:r>
          </a:p>
          <a:p>
            <a:r>
              <a:rPr lang="en-GB" b="0" i="0">
                <a:effectLst/>
                <a:latin typeface="-apple-system"/>
              </a:rPr>
              <a:t>3.Assignment (Week 1)</a:t>
            </a:r>
          </a:p>
          <a:p>
            <a:r>
              <a:rPr lang="en-GB" b="0" i="0">
                <a:effectLst/>
                <a:latin typeface="-apple-system"/>
              </a:rPr>
              <a:t>4. Breach of contract / Remedies and discharging a contract. (Week 8 and 9)</a:t>
            </a:r>
          </a:p>
          <a:p>
            <a:r>
              <a:rPr lang="en-GB" b="0" i="0">
                <a:effectLst/>
                <a:latin typeface="-apple-system"/>
              </a:rPr>
              <a:t>5.Parol rule evidence.(Week 2 and 3)</a:t>
            </a:r>
          </a:p>
          <a:p>
            <a:r>
              <a:rPr lang="en-GB" b="0" i="0">
                <a:effectLst/>
                <a:latin typeface="-apple-system"/>
              </a:rPr>
              <a:t>6.Exclusion clauses (Week 7)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8AF8E05A-F7CC-1A1C-E4FC-1CFCF2202E9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28601" y="5947516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993198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0902"/>
    </mc:Choice>
    <mc:Fallback>
      <p:transition spd="slow" advTm="2090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5522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4E0A5C5C-2A95-428E-9F6A-0D29EBD57C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8395" y="1040837"/>
            <a:ext cx="4754948" cy="4754948"/>
          </a:xfrm>
          <a:prstGeom prst="ellipse">
            <a:avLst/>
          </a:pr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1056F38F-7C4E-461D-8709-7D0024AE1F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9411" y="1029607"/>
            <a:ext cx="4754948" cy="4754948"/>
          </a:xfrm>
          <a:prstGeom prst="ellipse">
            <a:avLst/>
          </a:pr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C7278469-3C3C-49CE-AEEE-E176A4900B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9960" y="934855"/>
            <a:ext cx="4754948" cy="4754948"/>
          </a:xfrm>
          <a:prstGeom prst="ellipse">
            <a:avLst/>
          </a:prstGeom>
          <a:solidFill>
            <a:schemeClr val="tx1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C54A66B-D76B-CFC0-699D-1D1B570918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2368" y="1877492"/>
            <a:ext cx="4030132" cy="3215373"/>
          </a:xfrm>
        </p:spPr>
        <p:txBody>
          <a:bodyPr>
            <a:normAutofit/>
          </a:bodyPr>
          <a:lstStyle/>
          <a:p>
            <a:pPr algn="ctr"/>
            <a:r>
              <a:rPr lang="en-GB" b="1" i="1" u="sng">
                <a:solidFill>
                  <a:schemeClr val="bg1"/>
                </a:solidFill>
              </a:rPr>
              <a:t>Summary</a:t>
            </a:r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93DC754C-7E09-422D-A8BB-AF632E90DF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377893"/>
            <a:ext cx="1861854" cy="717514"/>
            <a:chOff x="0" y="377893"/>
            <a:chExt cx="1861854" cy="717514"/>
          </a:xfrm>
          <a:solidFill>
            <a:schemeClr val="bg1"/>
          </a:solidFill>
        </p:grpSpPr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C5A741B9-65EC-4C5B-9FE0-4A18575771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377893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7963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283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7963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283"/>
                  </a:lnTo>
                  <a:lnTo>
                    <a:pt x="0" y="1804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C0BB4301-41FA-4453-956F-A11CC664B6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17628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8208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475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8208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475"/>
                  </a:lnTo>
                  <a:lnTo>
                    <a:pt x="0" y="1804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 dirty="0"/>
            </a:p>
          </p:txBody>
        </p:sp>
      </p:grpSp>
      <p:sp>
        <p:nvSpPr>
          <p:cNvPr id="20" name="Graphic 212">
            <a:extLst>
              <a:ext uri="{FF2B5EF4-FFF2-40B4-BE49-F238E27FC236}">
                <a16:creationId xmlns:a16="http://schemas.microsoft.com/office/drawing/2014/main" id="{4C6598AB-1C17-4D54-951C-A082D94ACB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88524" y="457812"/>
            <a:ext cx="914565" cy="914565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22" name="Graphic 212">
            <a:extLst>
              <a:ext uri="{FF2B5EF4-FFF2-40B4-BE49-F238E27FC236}">
                <a16:creationId xmlns:a16="http://schemas.microsoft.com/office/drawing/2014/main" id="{C83B66D7-137D-4AC1-B172-53D60F08BE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88524" y="457812"/>
            <a:ext cx="914565" cy="914565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24" name="Oval 23">
            <a:extLst>
              <a:ext uri="{FF2B5EF4-FFF2-40B4-BE49-F238E27FC236}">
                <a16:creationId xmlns:a16="http://schemas.microsoft.com/office/drawing/2014/main" id="{F6B92503-6984-4D15-8B98-8718709B78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2976" y="4946663"/>
            <a:ext cx="319941" cy="319941"/>
          </a:xfrm>
          <a:prstGeom prst="ellipse">
            <a:avLst/>
          </a:pr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26" name="Oval 25">
            <a:extLst>
              <a:ext uri="{FF2B5EF4-FFF2-40B4-BE49-F238E27FC236}">
                <a16:creationId xmlns:a16="http://schemas.microsoft.com/office/drawing/2014/main" id="{08DDF938-524E-4C18-A47D-C006278323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2976" y="4946663"/>
            <a:ext cx="319941" cy="319941"/>
          </a:xfrm>
          <a:prstGeom prst="ellipse">
            <a:avLst/>
          </a:pr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05F345-EDAE-5C9D-CDB6-A597B704E6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34868" y="1130846"/>
            <a:ext cx="5217173" cy="4351338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bg1"/>
                </a:solidFill>
              </a:rPr>
              <a:t>Exam: 2</a:t>
            </a:r>
            <a:r>
              <a:rPr lang="en-GB" baseline="30000">
                <a:solidFill>
                  <a:schemeClr val="bg1"/>
                </a:solidFill>
              </a:rPr>
              <a:t>nd</a:t>
            </a:r>
            <a:r>
              <a:rPr lang="en-GB">
                <a:solidFill>
                  <a:schemeClr val="bg1"/>
                </a:solidFill>
              </a:rPr>
              <a:t> May 2024. </a:t>
            </a:r>
          </a:p>
          <a:p>
            <a:endParaRPr lang="en-GB">
              <a:solidFill>
                <a:schemeClr val="bg1"/>
              </a:solidFill>
            </a:endParaRPr>
          </a:p>
          <a:p>
            <a:r>
              <a:rPr lang="en-GB">
                <a:solidFill>
                  <a:schemeClr val="bg1"/>
                </a:solidFill>
              </a:rPr>
              <a:t>Topics to revise. </a:t>
            </a:r>
          </a:p>
          <a:p>
            <a:endParaRPr lang="en-GB">
              <a:solidFill>
                <a:schemeClr val="bg1"/>
              </a:solidFill>
            </a:endParaRPr>
          </a:p>
          <a:p>
            <a:r>
              <a:rPr lang="en-GB">
                <a:solidFill>
                  <a:schemeClr val="bg1"/>
                </a:solidFill>
              </a:rPr>
              <a:t>After your exam celebrate. </a:t>
            </a:r>
          </a:p>
        </p:txBody>
      </p:sp>
      <p:grpSp>
        <p:nvGrpSpPr>
          <p:cNvPr id="28" name="Graphic 185">
            <a:extLst>
              <a:ext uri="{FF2B5EF4-FFF2-40B4-BE49-F238E27FC236}">
                <a16:creationId xmlns:a16="http://schemas.microsoft.com/office/drawing/2014/main" id="{3773FAF5-C452-4455-9411-D6AF5EBD4C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812239" y="6139464"/>
            <a:ext cx="1054466" cy="469689"/>
            <a:chOff x="9841624" y="4115729"/>
            <a:chExt cx="602169" cy="268223"/>
          </a:xfrm>
          <a:solidFill>
            <a:schemeClr val="bg1"/>
          </a:solidFill>
        </p:grpSpPr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1ECA0D96-F63C-4F7B-BE16-0F3FE76D7D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74F83A81-0546-400A-918A-90C9C48B81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9741F692-A5B6-4215-86D9-B1FD4FF26A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CC0876CB-9C60-4580-8FED-CD64EC7664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A879B3B7-48DB-4D3A-BB33-02766EAD3D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84F2C839-3474-ABFA-8C49-F191DCD2616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08494" y="5917952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07637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0715"/>
    </mc:Choice>
    <mc:Fallback>
      <p:transition spd="slow" advTm="1071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715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677BAFB-3BD3-41BB-9107-FAE224AE21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E6823A9B-C188-42D4-847C-3AD928DB14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42784" y="253140"/>
            <a:ext cx="6184555" cy="6184555"/>
          </a:xfrm>
          <a:prstGeom prst="ellipse">
            <a:avLst/>
          </a:pr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34B557F3-1A0C-4749-A6DB-EAC082DF3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24848" y="253140"/>
            <a:ext cx="6184555" cy="6184555"/>
          </a:xfrm>
          <a:prstGeom prst="ellipse">
            <a:avLst/>
          </a:pr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accent3"/>
              </a:solidFill>
            </a:endParaRPr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55D55AA6-3751-494F-868A-DCEDC5CE82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03723" y="136525"/>
            <a:ext cx="6184555" cy="6184555"/>
          </a:xfrm>
          <a:prstGeom prst="ellipse">
            <a:avLst/>
          </a:prstGeom>
          <a:solidFill>
            <a:schemeClr val="tx1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0506DFFD-3EAA-0A5F-5A9B-1F774286A72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581400" y="965580"/>
            <a:ext cx="5204489" cy="3160593"/>
          </a:xfrm>
        </p:spPr>
        <p:txBody>
          <a:bodyPr>
            <a:normAutofit/>
          </a:bodyPr>
          <a:lstStyle/>
          <a:p>
            <a:r>
              <a:rPr lang="en-GB" sz="8800" b="1" i="1" u="sng" dirty="0">
                <a:solidFill>
                  <a:schemeClr val="bg1"/>
                </a:solidFill>
              </a:rPr>
              <a:t>Thank you!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F90612D7-57C9-DF1D-6842-61F7A686604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820817" y="4409960"/>
            <a:ext cx="4508641" cy="1116414"/>
          </a:xfrm>
        </p:spPr>
        <p:txBody>
          <a:bodyPr>
            <a:normAutofit/>
          </a:bodyPr>
          <a:lstStyle/>
          <a:p>
            <a:r>
              <a:rPr lang="en-GB" sz="2000">
                <a:solidFill>
                  <a:schemeClr val="bg1"/>
                </a:solidFill>
              </a:rPr>
              <a:t>Good Luck!</a:t>
            </a:r>
          </a:p>
        </p:txBody>
      </p:sp>
      <p:sp>
        <p:nvSpPr>
          <p:cNvPr id="18" name="Graphic 212">
            <a:extLst>
              <a:ext uri="{FF2B5EF4-FFF2-40B4-BE49-F238E27FC236}">
                <a16:creationId xmlns:a16="http://schemas.microsoft.com/office/drawing/2014/main" id="{4D4C00DC-4DC6-4CD2-9E31-F17E6CEBC5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56275" y="975977"/>
            <a:ext cx="413564" cy="413564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>
              <a:solidFill>
                <a:schemeClr val="lt1"/>
              </a:solidFill>
            </a:endParaRPr>
          </a:p>
        </p:txBody>
      </p:sp>
      <p:sp>
        <p:nvSpPr>
          <p:cNvPr id="20" name="Graphic 212">
            <a:extLst>
              <a:ext uri="{FF2B5EF4-FFF2-40B4-BE49-F238E27FC236}">
                <a16:creationId xmlns:a16="http://schemas.microsoft.com/office/drawing/2014/main" id="{D82AB1B2-7970-42CF-8BF5-567C69E9FF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56275" y="975977"/>
            <a:ext cx="413564" cy="413564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>
              <a:solidFill>
                <a:schemeClr val="lt1"/>
              </a:solidFill>
            </a:endParaRPr>
          </a:p>
        </p:txBody>
      </p:sp>
      <p:grpSp>
        <p:nvGrpSpPr>
          <p:cNvPr id="22" name="Graphic 190">
            <a:extLst>
              <a:ext uri="{FF2B5EF4-FFF2-40B4-BE49-F238E27FC236}">
                <a16:creationId xmlns:a16="http://schemas.microsoft.com/office/drawing/2014/main" id="{66FB5A75-BDE2-4F12-A95B-C48788A768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080947" y="1755501"/>
            <a:ext cx="1598829" cy="531293"/>
            <a:chOff x="2504802" y="1755501"/>
            <a:chExt cx="1598829" cy="531293"/>
          </a:xfrm>
          <a:solidFill>
            <a:schemeClr val="bg1"/>
          </a:solidFill>
        </p:grpSpPr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DC86CBC8-A814-4C0C-A287-7C549693D2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4802" y="2113855"/>
              <a:ext cx="1598614" cy="172939"/>
            </a:xfrm>
            <a:custGeom>
              <a:avLst/>
              <a:gdLst>
                <a:gd name="connsiteX0" fmla="*/ 1248648 w 1598614"/>
                <a:gd name="connsiteY0" fmla="*/ 172939 h 172939"/>
                <a:gd name="connsiteX1" fmla="*/ 1123031 w 1598614"/>
                <a:gd name="connsiteY1" fmla="*/ 92708 h 172939"/>
                <a:gd name="connsiteX2" fmla="*/ 1024085 w 1598614"/>
                <a:gd name="connsiteY2" fmla="*/ 29469 h 172939"/>
                <a:gd name="connsiteX3" fmla="*/ 925140 w 1598614"/>
                <a:gd name="connsiteY3" fmla="*/ 92708 h 172939"/>
                <a:gd name="connsiteX4" fmla="*/ 799522 w 1598614"/>
                <a:gd name="connsiteY4" fmla="*/ 172939 h 172939"/>
                <a:gd name="connsiteX5" fmla="*/ 799522 w 1598614"/>
                <a:gd name="connsiteY5" fmla="*/ 172939 h 172939"/>
                <a:gd name="connsiteX6" fmla="*/ 673905 w 1598614"/>
                <a:gd name="connsiteY6" fmla="*/ 92708 h 172939"/>
                <a:gd name="connsiteX7" fmla="*/ 574959 w 1598614"/>
                <a:gd name="connsiteY7" fmla="*/ 29469 h 172939"/>
                <a:gd name="connsiteX8" fmla="*/ 476014 w 1598614"/>
                <a:gd name="connsiteY8" fmla="*/ 92708 h 172939"/>
                <a:gd name="connsiteX9" fmla="*/ 350396 w 1598614"/>
                <a:gd name="connsiteY9" fmla="*/ 172939 h 172939"/>
                <a:gd name="connsiteX10" fmla="*/ 224778 w 1598614"/>
                <a:gd name="connsiteY10" fmla="*/ 92708 h 172939"/>
                <a:gd name="connsiteX11" fmla="*/ 125833 w 1598614"/>
                <a:gd name="connsiteY11" fmla="*/ 29469 h 172939"/>
                <a:gd name="connsiteX12" fmla="*/ 26887 w 1598614"/>
                <a:gd name="connsiteY12" fmla="*/ 92708 h 172939"/>
                <a:gd name="connsiteX13" fmla="*/ 0 w 1598614"/>
                <a:gd name="connsiteY13" fmla="*/ 80232 h 172939"/>
                <a:gd name="connsiteX14" fmla="*/ 125618 w 1598614"/>
                <a:gd name="connsiteY14" fmla="*/ 0 h 172939"/>
                <a:gd name="connsiteX15" fmla="*/ 251235 w 1598614"/>
                <a:gd name="connsiteY15" fmla="*/ 80232 h 172939"/>
                <a:gd name="connsiteX16" fmla="*/ 350181 w 1598614"/>
                <a:gd name="connsiteY16" fmla="*/ 143471 h 172939"/>
                <a:gd name="connsiteX17" fmla="*/ 449126 w 1598614"/>
                <a:gd name="connsiteY17" fmla="*/ 80232 h 172939"/>
                <a:gd name="connsiteX18" fmla="*/ 574744 w 1598614"/>
                <a:gd name="connsiteY18" fmla="*/ 0 h 172939"/>
                <a:gd name="connsiteX19" fmla="*/ 700362 w 1598614"/>
                <a:gd name="connsiteY19" fmla="*/ 80232 h 172939"/>
                <a:gd name="connsiteX20" fmla="*/ 799307 w 1598614"/>
                <a:gd name="connsiteY20" fmla="*/ 143471 h 172939"/>
                <a:gd name="connsiteX21" fmla="*/ 799307 w 1598614"/>
                <a:gd name="connsiteY21" fmla="*/ 143471 h 172939"/>
                <a:gd name="connsiteX22" fmla="*/ 898253 w 1598614"/>
                <a:gd name="connsiteY22" fmla="*/ 80232 h 172939"/>
                <a:gd name="connsiteX23" fmla="*/ 1023870 w 1598614"/>
                <a:gd name="connsiteY23" fmla="*/ 0 h 172939"/>
                <a:gd name="connsiteX24" fmla="*/ 1149488 w 1598614"/>
                <a:gd name="connsiteY24" fmla="*/ 80232 h 172939"/>
                <a:gd name="connsiteX25" fmla="*/ 1248433 w 1598614"/>
                <a:gd name="connsiteY25" fmla="*/ 143471 h 172939"/>
                <a:gd name="connsiteX26" fmla="*/ 1347379 w 1598614"/>
                <a:gd name="connsiteY26" fmla="*/ 80232 h 172939"/>
                <a:gd name="connsiteX27" fmla="*/ 1472997 w 1598614"/>
                <a:gd name="connsiteY27" fmla="*/ 0 h 172939"/>
                <a:gd name="connsiteX28" fmla="*/ 1598614 w 1598614"/>
                <a:gd name="connsiteY28" fmla="*/ 80232 h 172939"/>
                <a:gd name="connsiteX29" fmla="*/ 1571942 w 1598614"/>
                <a:gd name="connsiteY29" fmla="*/ 92708 h 172939"/>
                <a:gd name="connsiteX30" fmla="*/ 1472997 w 1598614"/>
                <a:gd name="connsiteY30" fmla="*/ 29469 h 172939"/>
                <a:gd name="connsiteX31" fmla="*/ 1374051 w 1598614"/>
                <a:gd name="connsiteY31" fmla="*/ 92708 h 172939"/>
                <a:gd name="connsiteX32" fmla="*/ 1248648 w 1598614"/>
                <a:gd name="connsiteY32" fmla="*/ 172939 h 1729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598614" h="172939">
                  <a:moveTo>
                    <a:pt x="1248648" y="172939"/>
                  </a:moveTo>
                  <a:cubicBezTo>
                    <a:pt x="1194229" y="172939"/>
                    <a:pt x="1146046" y="142180"/>
                    <a:pt x="1123031" y="92708"/>
                  </a:cubicBezTo>
                  <a:cubicBezTo>
                    <a:pt x="1104962" y="53775"/>
                    <a:pt x="1067105" y="29469"/>
                    <a:pt x="1024085" y="29469"/>
                  </a:cubicBezTo>
                  <a:cubicBezTo>
                    <a:pt x="981066" y="29469"/>
                    <a:pt x="943208" y="53775"/>
                    <a:pt x="925140" y="92708"/>
                  </a:cubicBezTo>
                  <a:cubicBezTo>
                    <a:pt x="902124" y="142180"/>
                    <a:pt x="853942" y="172939"/>
                    <a:pt x="799522" y="172939"/>
                  </a:cubicBezTo>
                  <a:cubicBezTo>
                    <a:pt x="799522" y="172939"/>
                    <a:pt x="799522" y="172939"/>
                    <a:pt x="799522" y="172939"/>
                  </a:cubicBezTo>
                  <a:cubicBezTo>
                    <a:pt x="744887" y="172939"/>
                    <a:pt x="696920" y="142180"/>
                    <a:pt x="673905" y="92708"/>
                  </a:cubicBezTo>
                  <a:cubicBezTo>
                    <a:pt x="655836" y="53775"/>
                    <a:pt x="617979" y="29469"/>
                    <a:pt x="574959" y="29469"/>
                  </a:cubicBezTo>
                  <a:cubicBezTo>
                    <a:pt x="531939" y="29469"/>
                    <a:pt x="494082" y="53775"/>
                    <a:pt x="476014" y="92708"/>
                  </a:cubicBezTo>
                  <a:cubicBezTo>
                    <a:pt x="452998" y="142180"/>
                    <a:pt x="405031" y="172939"/>
                    <a:pt x="350396" y="172939"/>
                  </a:cubicBezTo>
                  <a:cubicBezTo>
                    <a:pt x="295976" y="172939"/>
                    <a:pt x="247794" y="142180"/>
                    <a:pt x="224778" y="92708"/>
                  </a:cubicBezTo>
                  <a:cubicBezTo>
                    <a:pt x="206710" y="53775"/>
                    <a:pt x="168853" y="29469"/>
                    <a:pt x="125833" y="29469"/>
                  </a:cubicBezTo>
                  <a:cubicBezTo>
                    <a:pt x="82813" y="29469"/>
                    <a:pt x="44956" y="53775"/>
                    <a:pt x="26887" y="92708"/>
                  </a:cubicBezTo>
                  <a:lnTo>
                    <a:pt x="0" y="80232"/>
                  </a:lnTo>
                  <a:cubicBezTo>
                    <a:pt x="23016" y="30759"/>
                    <a:pt x="70983" y="0"/>
                    <a:pt x="125618" y="0"/>
                  </a:cubicBezTo>
                  <a:cubicBezTo>
                    <a:pt x="180253" y="0"/>
                    <a:pt x="228220" y="30759"/>
                    <a:pt x="251235" y="80232"/>
                  </a:cubicBezTo>
                  <a:cubicBezTo>
                    <a:pt x="269304" y="119165"/>
                    <a:pt x="307376" y="143471"/>
                    <a:pt x="350181" y="143471"/>
                  </a:cubicBezTo>
                  <a:cubicBezTo>
                    <a:pt x="393201" y="143471"/>
                    <a:pt x="431058" y="119165"/>
                    <a:pt x="449126" y="80232"/>
                  </a:cubicBezTo>
                  <a:cubicBezTo>
                    <a:pt x="472142" y="30759"/>
                    <a:pt x="520324" y="0"/>
                    <a:pt x="574744" y="0"/>
                  </a:cubicBezTo>
                  <a:cubicBezTo>
                    <a:pt x="629164" y="0"/>
                    <a:pt x="677346" y="30759"/>
                    <a:pt x="700362" y="80232"/>
                  </a:cubicBezTo>
                  <a:cubicBezTo>
                    <a:pt x="718430" y="119165"/>
                    <a:pt x="756287" y="143471"/>
                    <a:pt x="799307" y="143471"/>
                  </a:cubicBezTo>
                  <a:lnTo>
                    <a:pt x="799307" y="143471"/>
                  </a:lnTo>
                  <a:cubicBezTo>
                    <a:pt x="842327" y="143471"/>
                    <a:pt x="880184" y="119165"/>
                    <a:pt x="898253" y="80232"/>
                  </a:cubicBezTo>
                  <a:cubicBezTo>
                    <a:pt x="921268" y="30759"/>
                    <a:pt x="969235" y="0"/>
                    <a:pt x="1023870" y="0"/>
                  </a:cubicBezTo>
                  <a:cubicBezTo>
                    <a:pt x="1078505" y="0"/>
                    <a:pt x="1126472" y="30759"/>
                    <a:pt x="1149488" y="80232"/>
                  </a:cubicBezTo>
                  <a:cubicBezTo>
                    <a:pt x="1167556" y="119165"/>
                    <a:pt x="1205414" y="143471"/>
                    <a:pt x="1248433" y="143471"/>
                  </a:cubicBezTo>
                  <a:cubicBezTo>
                    <a:pt x="1291453" y="143471"/>
                    <a:pt x="1329311" y="119165"/>
                    <a:pt x="1347379" y="80232"/>
                  </a:cubicBezTo>
                  <a:cubicBezTo>
                    <a:pt x="1370394" y="30759"/>
                    <a:pt x="1418361" y="0"/>
                    <a:pt x="1472997" y="0"/>
                  </a:cubicBezTo>
                  <a:cubicBezTo>
                    <a:pt x="1527632" y="0"/>
                    <a:pt x="1575814" y="30759"/>
                    <a:pt x="1598614" y="80232"/>
                  </a:cubicBezTo>
                  <a:lnTo>
                    <a:pt x="1571942" y="92708"/>
                  </a:lnTo>
                  <a:cubicBezTo>
                    <a:pt x="1553874" y="53775"/>
                    <a:pt x="1515801" y="29469"/>
                    <a:pt x="1472997" y="29469"/>
                  </a:cubicBezTo>
                  <a:cubicBezTo>
                    <a:pt x="1429977" y="29469"/>
                    <a:pt x="1392119" y="53775"/>
                    <a:pt x="1374051" y="92708"/>
                  </a:cubicBezTo>
                  <a:cubicBezTo>
                    <a:pt x="1351251" y="142180"/>
                    <a:pt x="1303069" y="172939"/>
                    <a:pt x="1248648" y="172939"/>
                  </a:cubicBezTo>
                  <a:close/>
                </a:path>
              </a:pathLst>
            </a:custGeom>
            <a:grpFill/>
            <a:ln w="2149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6AA52F4F-14E6-402F-A196-668B9CA9BC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4802" y="1755501"/>
              <a:ext cx="1598829" cy="172724"/>
            </a:xfrm>
            <a:custGeom>
              <a:avLst/>
              <a:gdLst>
                <a:gd name="connsiteX0" fmla="*/ 1248648 w 1598829"/>
                <a:gd name="connsiteY0" fmla="*/ 172724 h 172724"/>
                <a:gd name="connsiteX1" fmla="*/ 1123031 w 1598829"/>
                <a:gd name="connsiteY1" fmla="*/ 92492 h 172724"/>
                <a:gd name="connsiteX2" fmla="*/ 1024085 w 1598829"/>
                <a:gd name="connsiteY2" fmla="*/ 29253 h 172724"/>
                <a:gd name="connsiteX3" fmla="*/ 925140 w 1598829"/>
                <a:gd name="connsiteY3" fmla="*/ 92492 h 172724"/>
                <a:gd name="connsiteX4" fmla="*/ 799522 w 1598829"/>
                <a:gd name="connsiteY4" fmla="*/ 172724 h 172724"/>
                <a:gd name="connsiteX5" fmla="*/ 799522 w 1598829"/>
                <a:gd name="connsiteY5" fmla="*/ 172724 h 172724"/>
                <a:gd name="connsiteX6" fmla="*/ 673905 w 1598829"/>
                <a:gd name="connsiteY6" fmla="*/ 92492 h 172724"/>
                <a:gd name="connsiteX7" fmla="*/ 574959 w 1598829"/>
                <a:gd name="connsiteY7" fmla="*/ 29253 h 172724"/>
                <a:gd name="connsiteX8" fmla="*/ 476014 w 1598829"/>
                <a:gd name="connsiteY8" fmla="*/ 92492 h 172724"/>
                <a:gd name="connsiteX9" fmla="*/ 350396 w 1598829"/>
                <a:gd name="connsiteY9" fmla="*/ 172724 h 172724"/>
                <a:gd name="connsiteX10" fmla="*/ 224778 w 1598829"/>
                <a:gd name="connsiteY10" fmla="*/ 92492 h 172724"/>
                <a:gd name="connsiteX11" fmla="*/ 125833 w 1598829"/>
                <a:gd name="connsiteY11" fmla="*/ 29253 h 172724"/>
                <a:gd name="connsiteX12" fmla="*/ 26887 w 1598829"/>
                <a:gd name="connsiteY12" fmla="*/ 92492 h 172724"/>
                <a:gd name="connsiteX13" fmla="*/ 0 w 1598829"/>
                <a:gd name="connsiteY13" fmla="*/ 80232 h 172724"/>
                <a:gd name="connsiteX14" fmla="*/ 125618 w 1598829"/>
                <a:gd name="connsiteY14" fmla="*/ 0 h 172724"/>
                <a:gd name="connsiteX15" fmla="*/ 251235 w 1598829"/>
                <a:gd name="connsiteY15" fmla="*/ 80232 h 172724"/>
                <a:gd name="connsiteX16" fmla="*/ 350181 w 1598829"/>
                <a:gd name="connsiteY16" fmla="*/ 143471 h 172724"/>
                <a:gd name="connsiteX17" fmla="*/ 449126 w 1598829"/>
                <a:gd name="connsiteY17" fmla="*/ 80232 h 172724"/>
                <a:gd name="connsiteX18" fmla="*/ 574744 w 1598829"/>
                <a:gd name="connsiteY18" fmla="*/ 0 h 172724"/>
                <a:gd name="connsiteX19" fmla="*/ 700362 w 1598829"/>
                <a:gd name="connsiteY19" fmla="*/ 80232 h 172724"/>
                <a:gd name="connsiteX20" fmla="*/ 799307 w 1598829"/>
                <a:gd name="connsiteY20" fmla="*/ 143471 h 172724"/>
                <a:gd name="connsiteX21" fmla="*/ 799307 w 1598829"/>
                <a:gd name="connsiteY21" fmla="*/ 143471 h 172724"/>
                <a:gd name="connsiteX22" fmla="*/ 898253 w 1598829"/>
                <a:gd name="connsiteY22" fmla="*/ 80232 h 172724"/>
                <a:gd name="connsiteX23" fmla="*/ 1024085 w 1598829"/>
                <a:gd name="connsiteY23" fmla="*/ 0 h 172724"/>
                <a:gd name="connsiteX24" fmla="*/ 1149703 w 1598829"/>
                <a:gd name="connsiteY24" fmla="*/ 80232 h 172724"/>
                <a:gd name="connsiteX25" fmla="*/ 1248648 w 1598829"/>
                <a:gd name="connsiteY25" fmla="*/ 143471 h 172724"/>
                <a:gd name="connsiteX26" fmla="*/ 1347594 w 1598829"/>
                <a:gd name="connsiteY26" fmla="*/ 80232 h 172724"/>
                <a:gd name="connsiteX27" fmla="*/ 1473212 w 1598829"/>
                <a:gd name="connsiteY27" fmla="*/ 0 h 172724"/>
                <a:gd name="connsiteX28" fmla="*/ 1598829 w 1598829"/>
                <a:gd name="connsiteY28" fmla="*/ 80232 h 172724"/>
                <a:gd name="connsiteX29" fmla="*/ 1572157 w 1598829"/>
                <a:gd name="connsiteY29" fmla="*/ 92492 h 172724"/>
                <a:gd name="connsiteX30" fmla="*/ 1473212 w 1598829"/>
                <a:gd name="connsiteY30" fmla="*/ 29253 h 172724"/>
                <a:gd name="connsiteX31" fmla="*/ 1374266 w 1598829"/>
                <a:gd name="connsiteY31" fmla="*/ 92492 h 172724"/>
                <a:gd name="connsiteX32" fmla="*/ 1248648 w 1598829"/>
                <a:gd name="connsiteY32" fmla="*/ 172724 h 1727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598829" h="172724">
                  <a:moveTo>
                    <a:pt x="1248648" y="172724"/>
                  </a:moveTo>
                  <a:cubicBezTo>
                    <a:pt x="1194229" y="172724"/>
                    <a:pt x="1146046" y="141965"/>
                    <a:pt x="1123031" y="92492"/>
                  </a:cubicBezTo>
                  <a:cubicBezTo>
                    <a:pt x="1104962" y="53560"/>
                    <a:pt x="1067105" y="29253"/>
                    <a:pt x="1024085" y="29253"/>
                  </a:cubicBezTo>
                  <a:cubicBezTo>
                    <a:pt x="981066" y="29253"/>
                    <a:pt x="943208" y="53560"/>
                    <a:pt x="925140" y="92492"/>
                  </a:cubicBezTo>
                  <a:cubicBezTo>
                    <a:pt x="902124" y="141965"/>
                    <a:pt x="853942" y="172724"/>
                    <a:pt x="799522" y="172724"/>
                  </a:cubicBezTo>
                  <a:cubicBezTo>
                    <a:pt x="799522" y="172724"/>
                    <a:pt x="799522" y="172724"/>
                    <a:pt x="799522" y="172724"/>
                  </a:cubicBezTo>
                  <a:cubicBezTo>
                    <a:pt x="744887" y="172724"/>
                    <a:pt x="696920" y="141965"/>
                    <a:pt x="673905" y="92492"/>
                  </a:cubicBezTo>
                  <a:cubicBezTo>
                    <a:pt x="655836" y="53560"/>
                    <a:pt x="617979" y="29253"/>
                    <a:pt x="574959" y="29253"/>
                  </a:cubicBezTo>
                  <a:cubicBezTo>
                    <a:pt x="531939" y="29253"/>
                    <a:pt x="494082" y="53560"/>
                    <a:pt x="476014" y="92492"/>
                  </a:cubicBezTo>
                  <a:cubicBezTo>
                    <a:pt x="452998" y="141965"/>
                    <a:pt x="405031" y="172724"/>
                    <a:pt x="350396" y="172724"/>
                  </a:cubicBezTo>
                  <a:cubicBezTo>
                    <a:pt x="295976" y="172724"/>
                    <a:pt x="247794" y="141965"/>
                    <a:pt x="224778" y="92492"/>
                  </a:cubicBezTo>
                  <a:cubicBezTo>
                    <a:pt x="206710" y="53560"/>
                    <a:pt x="168853" y="29253"/>
                    <a:pt x="125833" y="29253"/>
                  </a:cubicBezTo>
                  <a:cubicBezTo>
                    <a:pt x="82813" y="29253"/>
                    <a:pt x="44956" y="53560"/>
                    <a:pt x="26887" y="92492"/>
                  </a:cubicBezTo>
                  <a:lnTo>
                    <a:pt x="0" y="80232"/>
                  </a:lnTo>
                  <a:cubicBezTo>
                    <a:pt x="23016" y="30759"/>
                    <a:pt x="70983" y="0"/>
                    <a:pt x="125618" y="0"/>
                  </a:cubicBezTo>
                  <a:cubicBezTo>
                    <a:pt x="180253" y="0"/>
                    <a:pt x="228220" y="30759"/>
                    <a:pt x="251235" y="80232"/>
                  </a:cubicBezTo>
                  <a:cubicBezTo>
                    <a:pt x="269304" y="119165"/>
                    <a:pt x="307376" y="143471"/>
                    <a:pt x="350181" y="143471"/>
                  </a:cubicBezTo>
                  <a:cubicBezTo>
                    <a:pt x="393201" y="143471"/>
                    <a:pt x="431058" y="119165"/>
                    <a:pt x="449126" y="80232"/>
                  </a:cubicBezTo>
                  <a:cubicBezTo>
                    <a:pt x="472142" y="30759"/>
                    <a:pt x="520324" y="0"/>
                    <a:pt x="574744" y="0"/>
                  </a:cubicBezTo>
                  <a:cubicBezTo>
                    <a:pt x="629164" y="0"/>
                    <a:pt x="677346" y="30759"/>
                    <a:pt x="700362" y="80232"/>
                  </a:cubicBezTo>
                  <a:cubicBezTo>
                    <a:pt x="718430" y="119165"/>
                    <a:pt x="756287" y="143471"/>
                    <a:pt x="799307" y="143471"/>
                  </a:cubicBezTo>
                  <a:lnTo>
                    <a:pt x="799307" y="143471"/>
                  </a:lnTo>
                  <a:cubicBezTo>
                    <a:pt x="842327" y="143471"/>
                    <a:pt x="880184" y="119165"/>
                    <a:pt x="898253" y="80232"/>
                  </a:cubicBezTo>
                  <a:cubicBezTo>
                    <a:pt x="921483" y="30759"/>
                    <a:pt x="969450" y="0"/>
                    <a:pt x="1024085" y="0"/>
                  </a:cubicBezTo>
                  <a:cubicBezTo>
                    <a:pt x="1078720" y="0"/>
                    <a:pt x="1126688" y="30759"/>
                    <a:pt x="1149703" y="80232"/>
                  </a:cubicBezTo>
                  <a:cubicBezTo>
                    <a:pt x="1167771" y="119165"/>
                    <a:pt x="1205629" y="143471"/>
                    <a:pt x="1248648" y="143471"/>
                  </a:cubicBezTo>
                  <a:cubicBezTo>
                    <a:pt x="1291668" y="143471"/>
                    <a:pt x="1329526" y="119165"/>
                    <a:pt x="1347594" y="80232"/>
                  </a:cubicBezTo>
                  <a:cubicBezTo>
                    <a:pt x="1370610" y="30759"/>
                    <a:pt x="1418792" y="0"/>
                    <a:pt x="1473212" y="0"/>
                  </a:cubicBezTo>
                  <a:cubicBezTo>
                    <a:pt x="1527847" y="0"/>
                    <a:pt x="1576029" y="30759"/>
                    <a:pt x="1598829" y="80232"/>
                  </a:cubicBezTo>
                  <a:lnTo>
                    <a:pt x="1572157" y="92492"/>
                  </a:lnTo>
                  <a:cubicBezTo>
                    <a:pt x="1554089" y="53560"/>
                    <a:pt x="1516016" y="29253"/>
                    <a:pt x="1473212" y="29253"/>
                  </a:cubicBezTo>
                  <a:cubicBezTo>
                    <a:pt x="1430192" y="29253"/>
                    <a:pt x="1392335" y="53560"/>
                    <a:pt x="1374266" y="92492"/>
                  </a:cubicBezTo>
                  <a:cubicBezTo>
                    <a:pt x="1351251" y="141965"/>
                    <a:pt x="1303069" y="172724"/>
                    <a:pt x="1248648" y="172724"/>
                  </a:cubicBezTo>
                  <a:close/>
                </a:path>
              </a:pathLst>
            </a:custGeom>
            <a:grpFill/>
            <a:ln w="2149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26" name="Oval 25">
            <a:extLst>
              <a:ext uri="{FF2B5EF4-FFF2-40B4-BE49-F238E27FC236}">
                <a16:creationId xmlns:a16="http://schemas.microsoft.com/office/drawing/2014/main" id="{C10FB9CA-E7FA-462C-B537-F1224ED1AC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719820" y="4236107"/>
            <a:ext cx="510988" cy="510988"/>
          </a:xfrm>
          <a:prstGeom prst="ellipse">
            <a:avLst/>
          </a:pr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8" name="Oval 27">
            <a:extLst>
              <a:ext uri="{FF2B5EF4-FFF2-40B4-BE49-F238E27FC236}">
                <a16:creationId xmlns:a16="http://schemas.microsoft.com/office/drawing/2014/main" id="{D8469AE7-A75B-4F37-850B-EF5974ABED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719820" y="4236107"/>
            <a:ext cx="510988" cy="510988"/>
          </a:xfrm>
          <a:prstGeom prst="ellipse">
            <a:avLst/>
          </a:pr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/>
          </a:p>
        </p:txBody>
      </p:sp>
      <p:grpSp>
        <p:nvGrpSpPr>
          <p:cNvPr id="30" name="Graphic 4">
            <a:extLst>
              <a:ext uri="{FF2B5EF4-FFF2-40B4-BE49-F238E27FC236}">
                <a16:creationId xmlns:a16="http://schemas.microsoft.com/office/drawing/2014/main" id="{63301095-70B2-49AA-8DA9-A35629AD62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597506" y="4175798"/>
            <a:ext cx="1861486" cy="1861665"/>
            <a:chOff x="5734053" y="3067000"/>
            <a:chExt cx="724484" cy="724549"/>
          </a:xfrm>
          <a:solidFill>
            <a:schemeClr val="bg1"/>
          </a:solidFill>
        </p:grpSpPr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D218E08C-0BEA-45C2-8C09-4141DDDA00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55" y="3067000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232F6090-14E0-44C6-B9FC-C91047BCDC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300" y="3067000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FDB9402B-335C-4892-9E7C-C400E95BE0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50" y="3067000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E7A4371D-4448-409A-93F3-0C92E3EBDC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95" y="3067000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780149CB-4B8F-4FD1-AC5E-25670C9EA0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46" y="3067000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92D49A1A-35B0-4620-9D1E-A782A0E978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92" y="3067000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AFF46F08-B1E4-44C1-BD4A-4191D6EAD9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42" y="3067000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8DB16610-3D81-4E5C-850D-5D1245C0DC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55" y="3126244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E05501B2-83AC-4299-BE5A-8CA16B4089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300" y="312624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07CF1B90-3B3A-403E-A94F-8B82945D07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50" y="312624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56A1CBA9-4AC1-4C42-9429-3FF31DF282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95" y="312624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21318D9B-FD39-402A-ADFA-0E6CC789A7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46" y="312624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333FB08F-B346-47C0-A7CD-1DE53E6C0D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91" y="312624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8 w 14097"/>
                <a:gd name="connsiteY1" fmla="*/ 14097 h 14097"/>
                <a:gd name="connsiteX2" fmla="*/ 0 w 14097"/>
                <a:gd name="connsiteY2" fmla="*/ 7049 h 14097"/>
                <a:gd name="connsiteX3" fmla="*/ 7048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893AD6F2-6408-4A8E-9749-CB7388EF3D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42" y="312624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715D9D2F-1568-4BE3-A54A-69F52492B0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55" y="3185393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9AB547A7-0D80-491F-98B4-C6B7CC4FC4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300" y="3185393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7E2693CD-DAF5-4B26-9A2F-17673BF318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50" y="318539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A96EEE12-952A-4693-B161-D7071D6010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95" y="318539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F4228DCC-1611-4BDC-90AA-231F67EB11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46" y="318539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DA163C3C-D3DF-461F-B6A8-90C7C227D1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92" y="3185393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4D021D29-2980-41C3-AB83-DA93C105BC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42" y="318539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AC09C1FA-1A9D-49A7-9D73-8B777140A3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55" y="3244637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0B8D8CD4-7B9B-48A5-BC59-0CB859354F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300" y="3244635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224D0A27-A8B0-4020-9399-24127726E6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50" y="3244635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5" name="Freeform: Shape 54">
              <a:extLst>
                <a:ext uri="{FF2B5EF4-FFF2-40B4-BE49-F238E27FC236}">
                  <a16:creationId xmlns:a16="http://schemas.microsoft.com/office/drawing/2014/main" id="{168E8EBA-9F8C-4650-B9BE-38A0A56BCF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95" y="3244635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6A460BB3-2605-4AA2-AE1D-B9FB61EBF2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46" y="3244635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7" name="Freeform: Shape 56">
              <a:extLst>
                <a:ext uri="{FF2B5EF4-FFF2-40B4-BE49-F238E27FC236}">
                  <a16:creationId xmlns:a16="http://schemas.microsoft.com/office/drawing/2014/main" id="{1E2E38EE-DBBE-4CC1-9498-E7193E1B28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91" y="3244637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8" name="Freeform: Shape 57">
              <a:extLst>
                <a:ext uri="{FF2B5EF4-FFF2-40B4-BE49-F238E27FC236}">
                  <a16:creationId xmlns:a16="http://schemas.microsoft.com/office/drawing/2014/main" id="{BF191D5C-7D2A-4408-A8F2-389D2360F9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42" y="3244635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9" name="Freeform: Shape 58">
              <a:extLst>
                <a:ext uri="{FF2B5EF4-FFF2-40B4-BE49-F238E27FC236}">
                  <a16:creationId xmlns:a16="http://schemas.microsoft.com/office/drawing/2014/main" id="{08F7193B-B379-4921-9F17-1841D50611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55" y="3303786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0" name="Freeform: Shape 59">
              <a:extLst>
                <a:ext uri="{FF2B5EF4-FFF2-40B4-BE49-F238E27FC236}">
                  <a16:creationId xmlns:a16="http://schemas.microsoft.com/office/drawing/2014/main" id="{B4C5E53C-6003-4F74-B1CA-C7EA1E4993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300" y="3303786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1" name="Freeform: Shape 60">
              <a:extLst>
                <a:ext uri="{FF2B5EF4-FFF2-40B4-BE49-F238E27FC236}">
                  <a16:creationId xmlns:a16="http://schemas.microsoft.com/office/drawing/2014/main" id="{CB97B2B1-1CF5-46A5-940D-AB8F57F590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50" y="330378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2" name="Freeform: Shape 61">
              <a:extLst>
                <a:ext uri="{FF2B5EF4-FFF2-40B4-BE49-F238E27FC236}">
                  <a16:creationId xmlns:a16="http://schemas.microsoft.com/office/drawing/2014/main" id="{0783F4F1-D8CE-4453-B79B-AD976E272C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95" y="330378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3" name="Freeform: Shape 62">
              <a:extLst>
                <a:ext uri="{FF2B5EF4-FFF2-40B4-BE49-F238E27FC236}">
                  <a16:creationId xmlns:a16="http://schemas.microsoft.com/office/drawing/2014/main" id="{06A7A4C9-F24F-4F00-A2FA-29E788A091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46" y="330378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4" name="Freeform: Shape 63">
              <a:extLst>
                <a:ext uri="{FF2B5EF4-FFF2-40B4-BE49-F238E27FC236}">
                  <a16:creationId xmlns:a16="http://schemas.microsoft.com/office/drawing/2014/main" id="{EB694A32-59D6-46E3-8CE4-E4C485C2CB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91" y="3303786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5" name="Freeform: Shape 64">
              <a:extLst>
                <a:ext uri="{FF2B5EF4-FFF2-40B4-BE49-F238E27FC236}">
                  <a16:creationId xmlns:a16="http://schemas.microsoft.com/office/drawing/2014/main" id="{983EBB4C-28FF-41C6-90D6-5F30FC0868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42" y="330378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6" name="Freeform: Shape 65">
              <a:extLst>
                <a:ext uri="{FF2B5EF4-FFF2-40B4-BE49-F238E27FC236}">
                  <a16:creationId xmlns:a16="http://schemas.microsoft.com/office/drawing/2014/main" id="{0707659D-8AE9-49B5-AB29-ECC099F495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55" y="3363031"/>
              <a:ext cx="14192" cy="14097"/>
            </a:xfrm>
            <a:custGeom>
              <a:avLst/>
              <a:gdLst>
                <a:gd name="connsiteX0" fmla="*/ 14192 w 14192"/>
                <a:gd name="connsiteY0" fmla="*/ 7048 h 14097"/>
                <a:gd name="connsiteX1" fmla="*/ 7144 w 14192"/>
                <a:gd name="connsiteY1" fmla="*/ 14097 h 14097"/>
                <a:gd name="connsiteX2" fmla="*/ 0 w 14192"/>
                <a:gd name="connsiteY2" fmla="*/ 7048 h 14097"/>
                <a:gd name="connsiteX3" fmla="*/ 7049 w 14192"/>
                <a:gd name="connsiteY3" fmla="*/ 0 h 14097"/>
                <a:gd name="connsiteX4" fmla="*/ 14192 w 14192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7" name="Freeform: Shape 66">
              <a:extLst>
                <a:ext uri="{FF2B5EF4-FFF2-40B4-BE49-F238E27FC236}">
                  <a16:creationId xmlns:a16="http://schemas.microsoft.com/office/drawing/2014/main" id="{5C987ECC-9573-46EA-9C4A-7C3CAE3938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300" y="3363029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8" name="Freeform: Shape 67">
              <a:extLst>
                <a:ext uri="{FF2B5EF4-FFF2-40B4-BE49-F238E27FC236}">
                  <a16:creationId xmlns:a16="http://schemas.microsoft.com/office/drawing/2014/main" id="{4DAF6708-18C2-4082-B024-6CEA32AE01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50" y="336302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9" name="Freeform: Shape 68">
              <a:extLst>
                <a:ext uri="{FF2B5EF4-FFF2-40B4-BE49-F238E27FC236}">
                  <a16:creationId xmlns:a16="http://schemas.microsoft.com/office/drawing/2014/main" id="{72CBB5AE-39E2-4D9B-A834-64D31B0032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95" y="336302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70" name="Freeform: Shape 69">
              <a:extLst>
                <a:ext uri="{FF2B5EF4-FFF2-40B4-BE49-F238E27FC236}">
                  <a16:creationId xmlns:a16="http://schemas.microsoft.com/office/drawing/2014/main" id="{4592DE98-77BF-4E8E-AEB4-1934207BAE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46" y="336302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71" name="Freeform: Shape 70">
              <a:extLst>
                <a:ext uri="{FF2B5EF4-FFF2-40B4-BE49-F238E27FC236}">
                  <a16:creationId xmlns:a16="http://schemas.microsoft.com/office/drawing/2014/main" id="{5AF5D9A0-BA94-4D2B-8479-26C55355B6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91" y="3363031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8 w 14097"/>
                <a:gd name="connsiteY1" fmla="*/ 14097 h 14097"/>
                <a:gd name="connsiteX2" fmla="*/ 0 w 14097"/>
                <a:gd name="connsiteY2" fmla="*/ 7048 h 14097"/>
                <a:gd name="connsiteX3" fmla="*/ 7048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72" name="Freeform: Shape 71">
              <a:extLst>
                <a:ext uri="{FF2B5EF4-FFF2-40B4-BE49-F238E27FC236}">
                  <a16:creationId xmlns:a16="http://schemas.microsoft.com/office/drawing/2014/main" id="{2CAA6A8E-7ACF-4EF7-AAD6-734A009DCF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42" y="336302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73" name="Freeform: Shape 72">
              <a:extLst>
                <a:ext uri="{FF2B5EF4-FFF2-40B4-BE49-F238E27FC236}">
                  <a16:creationId xmlns:a16="http://schemas.microsoft.com/office/drawing/2014/main" id="{D3DD3695-F212-4BAD-BBB3-EC1F624740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55" y="3422181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74" name="Freeform: Shape 73">
              <a:extLst>
                <a:ext uri="{FF2B5EF4-FFF2-40B4-BE49-F238E27FC236}">
                  <a16:creationId xmlns:a16="http://schemas.microsoft.com/office/drawing/2014/main" id="{AB1B3ECB-7594-4C5C-B62B-E686C0A89E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300" y="3422181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75" name="Freeform: Shape 74">
              <a:extLst>
                <a:ext uri="{FF2B5EF4-FFF2-40B4-BE49-F238E27FC236}">
                  <a16:creationId xmlns:a16="http://schemas.microsoft.com/office/drawing/2014/main" id="{5EE54C3C-D9E5-4782-B8F6-058EB2D63E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50" y="34221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76" name="Freeform: Shape 75">
              <a:extLst>
                <a:ext uri="{FF2B5EF4-FFF2-40B4-BE49-F238E27FC236}">
                  <a16:creationId xmlns:a16="http://schemas.microsoft.com/office/drawing/2014/main" id="{EAE78EEE-DC43-44E1-AB47-ACB80F94B1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95" y="34221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77" name="Freeform: Shape 76">
              <a:extLst>
                <a:ext uri="{FF2B5EF4-FFF2-40B4-BE49-F238E27FC236}">
                  <a16:creationId xmlns:a16="http://schemas.microsoft.com/office/drawing/2014/main" id="{847D67EF-1141-4582-866E-FE02FB2360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46" y="34221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78" name="Freeform: Shape 77">
              <a:extLst>
                <a:ext uri="{FF2B5EF4-FFF2-40B4-BE49-F238E27FC236}">
                  <a16:creationId xmlns:a16="http://schemas.microsoft.com/office/drawing/2014/main" id="{99ECC931-60A1-4628-A34B-4B68DA3CC2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91" y="3422181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79" name="Freeform: Shape 78">
              <a:extLst>
                <a:ext uri="{FF2B5EF4-FFF2-40B4-BE49-F238E27FC236}">
                  <a16:creationId xmlns:a16="http://schemas.microsoft.com/office/drawing/2014/main" id="{A587D2BE-3417-44AE-BEEF-57F88CECB4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42" y="34221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80" name="Freeform: Shape 79">
              <a:extLst>
                <a:ext uri="{FF2B5EF4-FFF2-40B4-BE49-F238E27FC236}">
                  <a16:creationId xmlns:a16="http://schemas.microsoft.com/office/drawing/2014/main" id="{FCEB2ED3-A08D-4286-B75D-893289F3F3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87" y="3067000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6953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81" name="Freeform: Shape 80">
              <a:extLst>
                <a:ext uri="{FF2B5EF4-FFF2-40B4-BE49-F238E27FC236}">
                  <a16:creationId xmlns:a16="http://schemas.microsoft.com/office/drawing/2014/main" id="{7C7DB7BB-8173-4377-85B0-032B7BDAB6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38" y="3067000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82" name="Freeform: Shape 81">
              <a:extLst>
                <a:ext uri="{FF2B5EF4-FFF2-40B4-BE49-F238E27FC236}">
                  <a16:creationId xmlns:a16="http://schemas.microsoft.com/office/drawing/2014/main" id="{93EF69B4-3F48-4509-8BF8-926E23BC1D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83" y="3067000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9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83" name="Freeform: Shape 82">
              <a:extLst>
                <a:ext uri="{FF2B5EF4-FFF2-40B4-BE49-F238E27FC236}">
                  <a16:creationId xmlns:a16="http://schemas.microsoft.com/office/drawing/2014/main" id="{C1A86650-1EF5-46E3-885D-96985105A8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33" y="3067000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84" name="Freeform: Shape 83">
              <a:extLst>
                <a:ext uri="{FF2B5EF4-FFF2-40B4-BE49-F238E27FC236}">
                  <a16:creationId xmlns:a16="http://schemas.microsoft.com/office/drawing/2014/main" id="{47EBBDE2-BD90-481F-A671-34E2186FB0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79" y="3067000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85" name="Freeform: Shape 84">
              <a:extLst>
                <a:ext uri="{FF2B5EF4-FFF2-40B4-BE49-F238E27FC236}">
                  <a16:creationId xmlns:a16="http://schemas.microsoft.com/office/drawing/2014/main" id="{87DAF1CB-838D-4C5C-8FB7-76BF677FEB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29" y="3067000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86" name="Freeform: Shape 85">
              <a:extLst>
                <a:ext uri="{FF2B5EF4-FFF2-40B4-BE49-F238E27FC236}">
                  <a16:creationId xmlns:a16="http://schemas.microsoft.com/office/drawing/2014/main" id="{64573DA8-D2F3-4644-AC79-83843615C4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87" y="3126241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87" name="Freeform: Shape 86">
              <a:extLst>
                <a:ext uri="{FF2B5EF4-FFF2-40B4-BE49-F238E27FC236}">
                  <a16:creationId xmlns:a16="http://schemas.microsoft.com/office/drawing/2014/main" id="{41AB53B8-0D5C-44BD-A2A9-ABBF659E1F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38" y="312624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88" name="Freeform: Shape 87">
              <a:extLst>
                <a:ext uri="{FF2B5EF4-FFF2-40B4-BE49-F238E27FC236}">
                  <a16:creationId xmlns:a16="http://schemas.microsoft.com/office/drawing/2014/main" id="{29B7FA60-B453-4877-8D47-CA1209DF91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83" y="312624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89" name="Freeform: Shape 88">
              <a:extLst>
                <a:ext uri="{FF2B5EF4-FFF2-40B4-BE49-F238E27FC236}">
                  <a16:creationId xmlns:a16="http://schemas.microsoft.com/office/drawing/2014/main" id="{7A6D2414-BCCC-40E8-B990-47642EFE96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33" y="312624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90" name="Freeform: Shape 89">
              <a:extLst>
                <a:ext uri="{FF2B5EF4-FFF2-40B4-BE49-F238E27FC236}">
                  <a16:creationId xmlns:a16="http://schemas.microsoft.com/office/drawing/2014/main" id="{B0F37C2B-B7E6-420D-AD39-3AE4A2FBE9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79" y="3126240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91" name="Freeform: Shape 90">
              <a:extLst>
                <a:ext uri="{FF2B5EF4-FFF2-40B4-BE49-F238E27FC236}">
                  <a16:creationId xmlns:a16="http://schemas.microsoft.com/office/drawing/2014/main" id="{F6417E45-D7FC-40B8-AD49-941B28D18C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29" y="3126242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92" name="Freeform: Shape 91">
              <a:extLst>
                <a:ext uri="{FF2B5EF4-FFF2-40B4-BE49-F238E27FC236}">
                  <a16:creationId xmlns:a16="http://schemas.microsoft.com/office/drawing/2014/main" id="{2A8D1963-0C59-476C-AAFA-A7AF4FF508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87" y="3185391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93" name="Freeform: Shape 92">
              <a:extLst>
                <a:ext uri="{FF2B5EF4-FFF2-40B4-BE49-F238E27FC236}">
                  <a16:creationId xmlns:a16="http://schemas.microsoft.com/office/drawing/2014/main" id="{6BE777A9-EC29-46FC-AD21-AC7FD89B13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38" y="318539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94" name="Freeform: Shape 93">
              <a:extLst>
                <a:ext uri="{FF2B5EF4-FFF2-40B4-BE49-F238E27FC236}">
                  <a16:creationId xmlns:a16="http://schemas.microsoft.com/office/drawing/2014/main" id="{C63BA1CE-93FB-42C7-8381-765E500232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83" y="318539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95" name="Freeform: Shape 94">
              <a:extLst>
                <a:ext uri="{FF2B5EF4-FFF2-40B4-BE49-F238E27FC236}">
                  <a16:creationId xmlns:a16="http://schemas.microsoft.com/office/drawing/2014/main" id="{7F30F275-ADC8-4FD1-8B4B-673B37517B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33" y="318539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96" name="Freeform: Shape 95">
              <a:extLst>
                <a:ext uri="{FF2B5EF4-FFF2-40B4-BE49-F238E27FC236}">
                  <a16:creationId xmlns:a16="http://schemas.microsoft.com/office/drawing/2014/main" id="{DB20529C-F2DD-4607-8DEE-19A9329686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79" y="318539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97" name="Freeform: Shape 96">
              <a:extLst>
                <a:ext uri="{FF2B5EF4-FFF2-40B4-BE49-F238E27FC236}">
                  <a16:creationId xmlns:a16="http://schemas.microsoft.com/office/drawing/2014/main" id="{B8029A9A-DFF9-49CE-8CEE-95A6695F39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29" y="3185391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98" name="Freeform: Shape 97">
              <a:extLst>
                <a:ext uri="{FF2B5EF4-FFF2-40B4-BE49-F238E27FC236}">
                  <a16:creationId xmlns:a16="http://schemas.microsoft.com/office/drawing/2014/main" id="{6822C2EC-B05D-4CE6-9D59-164769D0ED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87" y="3244634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99" name="Freeform: Shape 98">
              <a:extLst>
                <a:ext uri="{FF2B5EF4-FFF2-40B4-BE49-F238E27FC236}">
                  <a16:creationId xmlns:a16="http://schemas.microsoft.com/office/drawing/2014/main" id="{53A0760F-F576-4A97-94AF-8BBE590844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38" y="3244634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00" name="Freeform: Shape 99">
              <a:extLst>
                <a:ext uri="{FF2B5EF4-FFF2-40B4-BE49-F238E27FC236}">
                  <a16:creationId xmlns:a16="http://schemas.microsoft.com/office/drawing/2014/main" id="{CA76721C-646A-4910-AD1A-BE6B67767C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83" y="3244634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01" name="Freeform: Shape 100">
              <a:extLst>
                <a:ext uri="{FF2B5EF4-FFF2-40B4-BE49-F238E27FC236}">
                  <a16:creationId xmlns:a16="http://schemas.microsoft.com/office/drawing/2014/main" id="{065D4766-CAEC-4074-A9E2-6110A12389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33" y="3244634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02" name="Freeform: Shape 101">
              <a:extLst>
                <a:ext uri="{FF2B5EF4-FFF2-40B4-BE49-F238E27FC236}">
                  <a16:creationId xmlns:a16="http://schemas.microsoft.com/office/drawing/2014/main" id="{4F1A0AC6-319D-49D8-A4FB-17A70E8E89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79" y="3244634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03" name="Freeform: Shape 102">
              <a:extLst>
                <a:ext uri="{FF2B5EF4-FFF2-40B4-BE49-F238E27FC236}">
                  <a16:creationId xmlns:a16="http://schemas.microsoft.com/office/drawing/2014/main" id="{79502B48-2B92-45BF-B9AC-1102B38078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29" y="324463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04" name="Freeform: Shape 103">
              <a:extLst>
                <a:ext uri="{FF2B5EF4-FFF2-40B4-BE49-F238E27FC236}">
                  <a16:creationId xmlns:a16="http://schemas.microsoft.com/office/drawing/2014/main" id="{6363AFA7-321F-431C-B2FD-ADCB4D24BD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87" y="3303786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05" name="Freeform: Shape 104">
              <a:extLst>
                <a:ext uri="{FF2B5EF4-FFF2-40B4-BE49-F238E27FC236}">
                  <a16:creationId xmlns:a16="http://schemas.microsoft.com/office/drawing/2014/main" id="{33EDDE1B-7379-4973-8CFD-F3C737104D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38" y="330378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06" name="Freeform: Shape 105">
              <a:extLst>
                <a:ext uri="{FF2B5EF4-FFF2-40B4-BE49-F238E27FC236}">
                  <a16:creationId xmlns:a16="http://schemas.microsoft.com/office/drawing/2014/main" id="{1F20B58A-2DB8-46B2-9E93-9C8C817DCD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83" y="330378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07" name="Freeform: Shape 106">
              <a:extLst>
                <a:ext uri="{FF2B5EF4-FFF2-40B4-BE49-F238E27FC236}">
                  <a16:creationId xmlns:a16="http://schemas.microsoft.com/office/drawing/2014/main" id="{A5A3EF12-3DA1-4505-A44B-1B96348873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33" y="330378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08" name="Freeform: Shape 107">
              <a:extLst>
                <a:ext uri="{FF2B5EF4-FFF2-40B4-BE49-F238E27FC236}">
                  <a16:creationId xmlns:a16="http://schemas.microsoft.com/office/drawing/2014/main" id="{5B08812B-9264-47E7-8EC8-1233869F6B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79" y="330378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09" name="Freeform: Shape 108">
              <a:extLst>
                <a:ext uri="{FF2B5EF4-FFF2-40B4-BE49-F238E27FC236}">
                  <a16:creationId xmlns:a16="http://schemas.microsoft.com/office/drawing/2014/main" id="{2A29F226-A243-410B-BEE4-EBA9DD76F8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29" y="330378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10" name="Freeform: Shape 109">
              <a:extLst>
                <a:ext uri="{FF2B5EF4-FFF2-40B4-BE49-F238E27FC236}">
                  <a16:creationId xmlns:a16="http://schemas.microsoft.com/office/drawing/2014/main" id="{9DF57348-F837-475C-A7AA-3C7210041E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87" y="3363028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11" name="Freeform: Shape 110">
              <a:extLst>
                <a:ext uri="{FF2B5EF4-FFF2-40B4-BE49-F238E27FC236}">
                  <a16:creationId xmlns:a16="http://schemas.microsoft.com/office/drawing/2014/main" id="{1E41B89A-9A45-4947-ADB0-9400400498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38" y="336302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12" name="Freeform: Shape 111">
              <a:extLst>
                <a:ext uri="{FF2B5EF4-FFF2-40B4-BE49-F238E27FC236}">
                  <a16:creationId xmlns:a16="http://schemas.microsoft.com/office/drawing/2014/main" id="{6C1F1525-32BC-46E1-84E6-C2BB88730B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83" y="336302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13" name="Freeform: Shape 112">
              <a:extLst>
                <a:ext uri="{FF2B5EF4-FFF2-40B4-BE49-F238E27FC236}">
                  <a16:creationId xmlns:a16="http://schemas.microsoft.com/office/drawing/2014/main" id="{C73A8972-BA44-40C6-B045-83E78C4D4A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33" y="336302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14" name="Freeform: Shape 113">
              <a:extLst>
                <a:ext uri="{FF2B5EF4-FFF2-40B4-BE49-F238E27FC236}">
                  <a16:creationId xmlns:a16="http://schemas.microsoft.com/office/drawing/2014/main" id="{C196E956-03D1-4F79-826A-A2F5E3DEF1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79" y="336302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15" name="Freeform: Shape 114">
              <a:extLst>
                <a:ext uri="{FF2B5EF4-FFF2-40B4-BE49-F238E27FC236}">
                  <a16:creationId xmlns:a16="http://schemas.microsoft.com/office/drawing/2014/main" id="{ADA7B07B-EAC8-4FA5-B14F-3ABF8BA7A2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29" y="3363029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16" name="Freeform: Shape 115">
              <a:extLst>
                <a:ext uri="{FF2B5EF4-FFF2-40B4-BE49-F238E27FC236}">
                  <a16:creationId xmlns:a16="http://schemas.microsoft.com/office/drawing/2014/main" id="{93C28672-FF9E-4FE0-AC47-2FDD26CD75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87" y="342217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17" name="Freeform: Shape 116">
              <a:extLst>
                <a:ext uri="{FF2B5EF4-FFF2-40B4-BE49-F238E27FC236}">
                  <a16:creationId xmlns:a16="http://schemas.microsoft.com/office/drawing/2014/main" id="{E347BAB3-EA9C-4ADD-AE5E-28F2E3C538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38" y="342217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18" name="Freeform: Shape 117">
              <a:extLst>
                <a:ext uri="{FF2B5EF4-FFF2-40B4-BE49-F238E27FC236}">
                  <a16:creationId xmlns:a16="http://schemas.microsoft.com/office/drawing/2014/main" id="{321920C4-EE31-4F03-A0D5-A280D3F4B1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83" y="342217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19" name="Freeform: Shape 118">
              <a:extLst>
                <a:ext uri="{FF2B5EF4-FFF2-40B4-BE49-F238E27FC236}">
                  <a16:creationId xmlns:a16="http://schemas.microsoft.com/office/drawing/2014/main" id="{6EBB3D05-4C78-4F10-8D03-8909DBCFB3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33" y="3422178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20" name="Freeform: Shape 119">
              <a:extLst>
                <a:ext uri="{FF2B5EF4-FFF2-40B4-BE49-F238E27FC236}">
                  <a16:creationId xmlns:a16="http://schemas.microsoft.com/office/drawing/2014/main" id="{FC65F531-84E4-463F-8791-EB6EDFA639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79" y="342218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21" name="Freeform: Shape 120">
              <a:extLst>
                <a:ext uri="{FF2B5EF4-FFF2-40B4-BE49-F238E27FC236}">
                  <a16:creationId xmlns:a16="http://schemas.microsoft.com/office/drawing/2014/main" id="{A63BB6A3-D482-43F2-9F5F-20E163CC44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29" y="34221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22" name="Freeform: Shape 121">
              <a:extLst>
                <a:ext uri="{FF2B5EF4-FFF2-40B4-BE49-F238E27FC236}">
                  <a16:creationId xmlns:a16="http://schemas.microsoft.com/office/drawing/2014/main" id="{ABDCCD34-EB5D-4194-8A28-1424E98AE4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55" y="3481330"/>
              <a:ext cx="14192" cy="14096"/>
            </a:xfrm>
            <a:custGeom>
              <a:avLst/>
              <a:gdLst>
                <a:gd name="connsiteX0" fmla="*/ 14192 w 14192"/>
                <a:gd name="connsiteY0" fmla="*/ 7049 h 14096"/>
                <a:gd name="connsiteX1" fmla="*/ 7144 w 14192"/>
                <a:gd name="connsiteY1" fmla="*/ 14097 h 14096"/>
                <a:gd name="connsiteX2" fmla="*/ 0 w 14192"/>
                <a:gd name="connsiteY2" fmla="*/ 7049 h 14096"/>
                <a:gd name="connsiteX3" fmla="*/ 7049 w 14192"/>
                <a:gd name="connsiteY3" fmla="*/ 0 h 14096"/>
                <a:gd name="connsiteX4" fmla="*/ 14192 w 14192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1049"/>
                    <a:pt x="0" y="7049"/>
                  </a:cubicBezTo>
                  <a:cubicBezTo>
                    <a:pt x="0" y="3048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23" name="Freeform: Shape 122">
              <a:extLst>
                <a:ext uri="{FF2B5EF4-FFF2-40B4-BE49-F238E27FC236}">
                  <a16:creationId xmlns:a16="http://schemas.microsoft.com/office/drawing/2014/main" id="{F058544E-163D-4FFF-9A69-0B3A3F2D66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300" y="3481330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24" name="Freeform: Shape 123">
              <a:extLst>
                <a:ext uri="{FF2B5EF4-FFF2-40B4-BE49-F238E27FC236}">
                  <a16:creationId xmlns:a16="http://schemas.microsoft.com/office/drawing/2014/main" id="{11041486-0577-4F0E-8DD5-5E20E26729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50" y="3481330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25" name="Freeform: Shape 124">
              <a:extLst>
                <a:ext uri="{FF2B5EF4-FFF2-40B4-BE49-F238E27FC236}">
                  <a16:creationId xmlns:a16="http://schemas.microsoft.com/office/drawing/2014/main" id="{71D11099-C84E-43AC-9F20-92460E1708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95" y="3481330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26" name="Freeform: Shape 125">
              <a:extLst>
                <a:ext uri="{FF2B5EF4-FFF2-40B4-BE49-F238E27FC236}">
                  <a16:creationId xmlns:a16="http://schemas.microsoft.com/office/drawing/2014/main" id="{E598FB87-8AFF-4C56-9E2C-776F4641E9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46" y="3481330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27" name="Freeform: Shape 126">
              <a:extLst>
                <a:ext uri="{FF2B5EF4-FFF2-40B4-BE49-F238E27FC236}">
                  <a16:creationId xmlns:a16="http://schemas.microsoft.com/office/drawing/2014/main" id="{7701E761-16DE-4350-9718-DD81B37FB9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92" y="3481330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28" name="Freeform: Shape 127">
              <a:extLst>
                <a:ext uri="{FF2B5EF4-FFF2-40B4-BE49-F238E27FC236}">
                  <a16:creationId xmlns:a16="http://schemas.microsoft.com/office/drawing/2014/main" id="{552E747F-E415-4348-A11A-4CABCB64B5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42" y="3481330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29" name="Freeform: Shape 128">
              <a:extLst>
                <a:ext uri="{FF2B5EF4-FFF2-40B4-BE49-F238E27FC236}">
                  <a16:creationId xmlns:a16="http://schemas.microsoft.com/office/drawing/2014/main" id="{C6472F13-E6DE-4469-9563-F478261B6E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55" y="354057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30" name="Freeform: Shape 129">
              <a:extLst>
                <a:ext uri="{FF2B5EF4-FFF2-40B4-BE49-F238E27FC236}">
                  <a16:creationId xmlns:a16="http://schemas.microsoft.com/office/drawing/2014/main" id="{5C72FE15-910B-4622-A14C-AFA2DFCC02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300" y="3540575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31" name="Freeform: Shape 130">
              <a:extLst>
                <a:ext uri="{FF2B5EF4-FFF2-40B4-BE49-F238E27FC236}">
                  <a16:creationId xmlns:a16="http://schemas.microsoft.com/office/drawing/2014/main" id="{BAB8F759-DEFA-4D35-B76E-6D3034FB77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50" y="354057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32" name="Freeform: Shape 131">
              <a:extLst>
                <a:ext uri="{FF2B5EF4-FFF2-40B4-BE49-F238E27FC236}">
                  <a16:creationId xmlns:a16="http://schemas.microsoft.com/office/drawing/2014/main" id="{A1BBCEBD-DCE2-4354-B878-49ABEC3679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95" y="354057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33" name="Freeform: Shape 132">
              <a:extLst>
                <a:ext uri="{FF2B5EF4-FFF2-40B4-BE49-F238E27FC236}">
                  <a16:creationId xmlns:a16="http://schemas.microsoft.com/office/drawing/2014/main" id="{2CBB3A18-0021-403F-8E24-8805829B429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46" y="354057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34" name="Freeform: Shape 133">
              <a:extLst>
                <a:ext uri="{FF2B5EF4-FFF2-40B4-BE49-F238E27FC236}">
                  <a16:creationId xmlns:a16="http://schemas.microsoft.com/office/drawing/2014/main" id="{8FDF7AAC-1EC6-4409-90AB-DBB984883D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92" y="3540575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35" name="Freeform: Shape 134">
              <a:extLst>
                <a:ext uri="{FF2B5EF4-FFF2-40B4-BE49-F238E27FC236}">
                  <a16:creationId xmlns:a16="http://schemas.microsoft.com/office/drawing/2014/main" id="{5B9999E8-7D25-4049-8328-685B556DC6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42" y="354057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36" name="Freeform: Shape 135">
              <a:extLst>
                <a:ext uri="{FF2B5EF4-FFF2-40B4-BE49-F238E27FC236}">
                  <a16:creationId xmlns:a16="http://schemas.microsoft.com/office/drawing/2014/main" id="{E77FC8A9-DEAE-424D-B460-12E0F3268D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55" y="359972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37" name="Freeform: Shape 136">
              <a:extLst>
                <a:ext uri="{FF2B5EF4-FFF2-40B4-BE49-F238E27FC236}">
                  <a16:creationId xmlns:a16="http://schemas.microsoft.com/office/drawing/2014/main" id="{54F9C69A-0DCF-444A-B970-32B4120483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300" y="35997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38" name="Freeform: Shape 137">
              <a:extLst>
                <a:ext uri="{FF2B5EF4-FFF2-40B4-BE49-F238E27FC236}">
                  <a16:creationId xmlns:a16="http://schemas.microsoft.com/office/drawing/2014/main" id="{8BD94DDA-54FF-48EE-9DAC-C0EA6F91D4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50" y="35997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39" name="Freeform: Shape 138">
              <a:extLst>
                <a:ext uri="{FF2B5EF4-FFF2-40B4-BE49-F238E27FC236}">
                  <a16:creationId xmlns:a16="http://schemas.microsoft.com/office/drawing/2014/main" id="{E18A6989-0132-4CB7-BB68-EEBC4E0806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95" y="35997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40" name="Freeform: Shape 139">
              <a:extLst>
                <a:ext uri="{FF2B5EF4-FFF2-40B4-BE49-F238E27FC236}">
                  <a16:creationId xmlns:a16="http://schemas.microsoft.com/office/drawing/2014/main" id="{A1357332-D19F-4C2B-B474-21D5539B90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46" y="35997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41" name="Freeform: Shape 140">
              <a:extLst>
                <a:ext uri="{FF2B5EF4-FFF2-40B4-BE49-F238E27FC236}">
                  <a16:creationId xmlns:a16="http://schemas.microsoft.com/office/drawing/2014/main" id="{295C7590-8B80-428C-95A9-638B265425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91" y="35997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42" name="Freeform: Shape 141">
              <a:extLst>
                <a:ext uri="{FF2B5EF4-FFF2-40B4-BE49-F238E27FC236}">
                  <a16:creationId xmlns:a16="http://schemas.microsoft.com/office/drawing/2014/main" id="{CA0E8A31-7520-4726-9D96-43BA87407E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42" y="35997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43" name="Freeform: Shape 142">
              <a:extLst>
                <a:ext uri="{FF2B5EF4-FFF2-40B4-BE49-F238E27FC236}">
                  <a16:creationId xmlns:a16="http://schemas.microsoft.com/office/drawing/2014/main" id="{9407EEE0-5D8E-4CCC-A91B-0CB523227C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53" y="3658968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44" name="Freeform: Shape 143">
              <a:extLst>
                <a:ext uri="{FF2B5EF4-FFF2-40B4-BE49-F238E27FC236}">
                  <a16:creationId xmlns:a16="http://schemas.microsoft.com/office/drawing/2014/main" id="{3799DFCC-868B-4257-B530-8E8D616CC5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99" y="3658968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45" name="Freeform: Shape 144">
              <a:extLst>
                <a:ext uri="{FF2B5EF4-FFF2-40B4-BE49-F238E27FC236}">
                  <a16:creationId xmlns:a16="http://schemas.microsoft.com/office/drawing/2014/main" id="{F7F5EEB5-FE82-45A8-97C4-88460ABAFB3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49" y="3658968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46" name="Freeform: Shape 145">
              <a:extLst>
                <a:ext uri="{FF2B5EF4-FFF2-40B4-BE49-F238E27FC236}">
                  <a16:creationId xmlns:a16="http://schemas.microsoft.com/office/drawing/2014/main" id="{CD76E4C7-EB07-499D-9BC3-FF39C8B613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95" y="3658968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47" name="Freeform: Shape 146">
              <a:extLst>
                <a:ext uri="{FF2B5EF4-FFF2-40B4-BE49-F238E27FC236}">
                  <a16:creationId xmlns:a16="http://schemas.microsoft.com/office/drawing/2014/main" id="{86EFDF8D-E5F7-4EB8-B8DA-3CC7E21D88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45" y="3658968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48" name="Freeform: Shape 147">
              <a:extLst>
                <a:ext uri="{FF2B5EF4-FFF2-40B4-BE49-F238E27FC236}">
                  <a16:creationId xmlns:a16="http://schemas.microsoft.com/office/drawing/2014/main" id="{2CA6506B-EACA-4FB2-81AB-E028F44786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90" y="3658968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49" name="Freeform: Shape 148">
              <a:extLst>
                <a:ext uri="{FF2B5EF4-FFF2-40B4-BE49-F238E27FC236}">
                  <a16:creationId xmlns:a16="http://schemas.microsoft.com/office/drawing/2014/main" id="{193E4771-2787-4901-93D8-7E90F3F479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42" y="3658968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50" name="Freeform: Shape 149">
              <a:extLst>
                <a:ext uri="{FF2B5EF4-FFF2-40B4-BE49-F238E27FC236}">
                  <a16:creationId xmlns:a16="http://schemas.microsoft.com/office/drawing/2014/main" id="{0EA31773-15F1-4605-8787-6891ABB211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55" y="3718118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51" name="Freeform: Shape 150">
              <a:extLst>
                <a:ext uri="{FF2B5EF4-FFF2-40B4-BE49-F238E27FC236}">
                  <a16:creationId xmlns:a16="http://schemas.microsoft.com/office/drawing/2014/main" id="{1302C213-2CD5-4168-9534-111E6E81A8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300" y="3718118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52" name="Freeform: Shape 151">
              <a:extLst>
                <a:ext uri="{FF2B5EF4-FFF2-40B4-BE49-F238E27FC236}">
                  <a16:creationId xmlns:a16="http://schemas.microsoft.com/office/drawing/2014/main" id="{B9B36C24-2336-41FD-BAC4-6CD69DFD55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50" y="3718118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53" name="Freeform: Shape 152">
              <a:extLst>
                <a:ext uri="{FF2B5EF4-FFF2-40B4-BE49-F238E27FC236}">
                  <a16:creationId xmlns:a16="http://schemas.microsoft.com/office/drawing/2014/main" id="{CA3AFAFE-D376-4A7B-928B-833531472D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96" y="3718118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54" name="Freeform: Shape 153">
              <a:extLst>
                <a:ext uri="{FF2B5EF4-FFF2-40B4-BE49-F238E27FC236}">
                  <a16:creationId xmlns:a16="http://schemas.microsoft.com/office/drawing/2014/main" id="{7C685A00-A4F7-4250-BAAA-70978DADE4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46" y="3718118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55" name="Freeform: Shape 154">
              <a:extLst>
                <a:ext uri="{FF2B5EF4-FFF2-40B4-BE49-F238E27FC236}">
                  <a16:creationId xmlns:a16="http://schemas.microsoft.com/office/drawing/2014/main" id="{E52682F3-EDD5-4BDC-BB19-A4540873A8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91" y="3718118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56" name="Freeform: Shape 155">
              <a:extLst>
                <a:ext uri="{FF2B5EF4-FFF2-40B4-BE49-F238E27FC236}">
                  <a16:creationId xmlns:a16="http://schemas.microsoft.com/office/drawing/2014/main" id="{2C5E1880-CFBA-4547-9C23-6D2C433048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42" y="3718118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57" name="Freeform: Shape 156">
              <a:extLst>
                <a:ext uri="{FF2B5EF4-FFF2-40B4-BE49-F238E27FC236}">
                  <a16:creationId xmlns:a16="http://schemas.microsoft.com/office/drawing/2014/main" id="{439AAF4F-2AAD-4A02-A7FA-FE28D52869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57" y="3777362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58" name="Freeform: Shape 157">
              <a:extLst>
                <a:ext uri="{FF2B5EF4-FFF2-40B4-BE49-F238E27FC236}">
                  <a16:creationId xmlns:a16="http://schemas.microsoft.com/office/drawing/2014/main" id="{05614144-9309-41ED-8E05-839A6EEFF8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301" y="3777362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59" name="Freeform: Shape 158">
              <a:extLst>
                <a:ext uri="{FF2B5EF4-FFF2-40B4-BE49-F238E27FC236}">
                  <a16:creationId xmlns:a16="http://schemas.microsoft.com/office/drawing/2014/main" id="{24324D6F-A81D-45F2-BA36-C53F1AB0C6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53" y="3777360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60" name="Freeform: Shape 159">
              <a:extLst>
                <a:ext uri="{FF2B5EF4-FFF2-40B4-BE49-F238E27FC236}">
                  <a16:creationId xmlns:a16="http://schemas.microsoft.com/office/drawing/2014/main" id="{6B00668D-07BC-47CF-9D1E-F94EC7C56F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701" y="3777360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61" name="Freeform: Shape 160">
              <a:extLst>
                <a:ext uri="{FF2B5EF4-FFF2-40B4-BE49-F238E27FC236}">
                  <a16:creationId xmlns:a16="http://schemas.microsoft.com/office/drawing/2014/main" id="{BCF78A89-29F2-4973-8463-DF3C57EFB4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54" y="3777360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62" name="Freeform: Shape 161">
              <a:extLst>
                <a:ext uri="{FF2B5EF4-FFF2-40B4-BE49-F238E27FC236}">
                  <a16:creationId xmlns:a16="http://schemas.microsoft.com/office/drawing/2014/main" id="{F5BCB645-FB02-40FC-99A4-06CA3F1B28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102" y="3777362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63" name="Freeform: Shape 162">
              <a:extLst>
                <a:ext uri="{FF2B5EF4-FFF2-40B4-BE49-F238E27FC236}">
                  <a16:creationId xmlns:a16="http://schemas.microsoft.com/office/drawing/2014/main" id="{F6115A3A-2FBE-4633-A426-37D05BC071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50" y="3777360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64" name="Freeform: Shape 163">
              <a:extLst>
                <a:ext uri="{FF2B5EF4-FFF2-40B4-BE49-F238E27FC236}">
                  <a16:creationId xmlns:a16="http://schemas.microsoft.com/office/drawing/2014/main" id="{AEFD8D2F-B95A-4C0A-AE85-53171B29F5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95" y="3481330"/>
              <a:ext cx="14097" cy="14096"/>
            </a:xfrm>
            <a:custGeom>
              <a:avLst/>
              <a:gdLst>
                <a:gd name="connsiteX0" fmla="*/ 14097 w 14097"/>
                <a:gd name="connsiteY0" fmla="*/ 7049 h 14096"/>
                <a:gd name="connsiteX1" fmla="*/ 7049 w 14097"/>
                <a:gd name="connsiteY1" fmla="*/ 14097 h 14096"/>
                <a:gd name="connsiteX2" fmla="*/ 0 w 14097"/>
                <a:gd name="connsiteY2" fmla="*/ 7049 h 14096"/>
                <a:gd name="connsiteX3" fmla="*/ 7049 w 14097"/>
                <a:gd name="connsiteY3" fmla="*/ 0 h 14096"/>
                <a:gd name="connsiteX4" fmla="*/ 14097 w 14097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65" name="Freeform: Shape 164">
              <a:extLst>
                <a:ext uri="{FF2B5EF4-FFF2-40B4-BE49-F238E27FC236}">
                  <a16:creationId xmlns:a16="http://schemas.microsoft.com/office/drawing/2014/main" id="{4DD4F397-1F35-4E06-8EC1-8F58C51912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46" y="3481330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66" name="Freeform: Shape 165">
              <a:extLst>
                <a:ext uri="{FF2B5EF4-FFF2-40B4-BE49-F238E27FC236}">
                  <a16:creationId xmlns:a16="http://schemas.microsoft.com/office/drawing/2014/main" id="{B031E5E0-C77D-49F7-ADF2-258D23052D9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91" y="3481330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9 w 14096"/>
                <a:gd name="connsiteY1" fmla="*/ 14097 h 14096"/>
                <a:gd name="connsiteX2" fmla="*/ 0 w 14096"/>
                <a:gd name="connsiteY2" fmla="*/ 7049 h 14096"/>
                <a:gd name="connsiteX3" fmla="*/ 7049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67" name="Freeform: Shape 166">
              <a:extLst>
                <a:ext uri="{FF2B5EF4-FFF2-40B4-BE49-F238E27FC236}">
                  <a16:creationId xmlns:a16="http://schemas.microsoft.com/office/drawing/2014/main" id="{3F044DE9-FE64-4C30-8191-7E1547880C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42" y="3481330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68" name="Freeform: Shape 167">
              <a:extLst>
                <a:ext uri="{FF2B5EF4-FFF2-40B4-BE49-F238E27FC236}">
                  <a16:creationId xmlns:a16="http://schemas.microsoft.com/office/drawing/2014/main" id="{9B18BCEB-85ED-4077-ACB7-FEB2F64432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88" y="3481330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69" name="Freeform: Shape 168">
              <a:extLst>
                <a:ext uri="{FF2B5EF4-FFF2-40B4-BE49-F238E27FC236}">
                  <a16:creationId xmlns:a16="http://schemas.microsoft.com/office/drawing/2014/main" id="{00C0927E-2CCF-4F8E-8A54-22B8A93C97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37" y="348132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70" name="Freeform: Shape 169">
              <a:extLst>
                <a:ext uri="{FF2B5EF4-FFF2-40B4-BE49-F238E27FC236}">
                  <a16:creationId xmlns:a16="http://schemas.microsoft.com/office/drawing/2014/main" id="{D0C3350E-04F5-4FED-9991-4DD964E099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95" y="3540578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71" name="Freeform: Shape 170">
              <a:extLst>
                <a:ext uri="{FF2B5EF4-FFF2-40B4-BE49-F238E27FC236}">
                  <a16:creationId xmlns:a16="http://schemas.microsoft.com/office/drawing/2014/main" id="{F43D0338-A6C9-4866-8D0C-072664518E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46" y="35405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72" name="Freeform: Shape 171">
              <a:extLst>
                <a:ext uri="{FF2B5EF4-FFF2-40B4-BE49-F238E27FC236}">
                  <a16:creationId xmlns:a16="http://schemas.microsoft.com/office/drawing/2014/main" id="{40EA171B-27E2-4100-9D5F-123CF6E7F9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91" y="354058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73" name="Freeform: Shape 172">
              <a:extLst>
                <a:ext uri="{FF2B5EF4-FFF2-40B4-BE49-F238E27FC236}">
                  <a16:creationId xmlns:a16="http://schemas.microsoft.com/office/drawing/2014/main" id="{22FD540C-F3DF-40F5-B2BE-BBD113EF43C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42" y="354058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74" name="Freeform: Shape 173">
              <a:extLst>
                <a:ext uri="{FF2B5EF4-FFF2-40B4-BE49-F238E27FC236}">
                  <a16:creationId xmlns:a16="http://schemas.microsoft.com/office/drawing/2014/main" id="{57768D93-FAD4-4236-969B-B8EE8E88F3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88" y="354058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75" name="Freeform: Shape 174">
              <a:extLst>
                <a:ext uri="{FF2B5EF4-FFF2-40B4-BE49-F238E27FC236}">
                  <a16:creationId xmlns:a16="http://schemas.microsoft.com/office/drawing/2014/main" id="{0F5E0490-21C2-4EF6-950D-38814F32C2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37" y="3540588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76" name="Freeform: Shape 175">
              <a:extLst>
                <a:ext uri="{FF2B5EF4-FFF2-40B4-BE49-F238E27FC236}">
                  <a16:creationId xmlns:a16="http://schemas.microsoft.com/office/drawing/2014/main" id="{8E981C9B-710F-4034-AE82-28B1B07245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95" y="3599737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77" name="Freeform: Shape 176">
              <a:extLst>
                <a:ext uri="{FF2B5EF4-FFF2-40B4-BE49-F238E27FC236}">
                  <a16:creationId xmlns:a16="http://schemas.microsoft.com/office/drawing/2014/main" id="{CC62C2CC-DBAE-4877-8F55-02FE00AE81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46" y="359973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78" name="Freeform: Shape 177">
              <a:extLst>
                <a:ext uri="{FF2B5EF4-FFF2-40B4-BE49-F238E27FC236}">
                  <a16:creationId xmlns:a16="http://schemas.microsoft.com/office/drawing/2014/main" id="{D8F57D8B-1988-441F-9DAE-A525DA5E9D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91" y="359973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79" name="Freeform: Shape 178">
              <a:extLst>
                <a:ext uri="{FF2B5EF4-FFF2-40B4-BE49-F238E27FC236}">
                  <a16:creationId xmlns:a16="http://schemas.microsoft.com/office/drawing/2014/main" id="{6715F028-3A13-4D5F-86C4-74C0AD81D6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42" y="359973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80" name="Freeform: Shape 179">
              <a:extLst>
                <a:ext uri="{FF2B5EF4-FFF2-40B4-BE49-F238E27FC236}">
                  <a16:creationId xmlns:a16="http://schemas.microsoft.com/office/drawing/2014/main" id="{DC6C9B50-47B3-44E7-B897-43D010A189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88" y="359973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81" name="Freeform: Shape 180">
              <a:extLst>
                <a:ext uri="{FF2B5EF4-FFF2-40B4-BE49-F238E27FC236}">
                  <a16:creationId xmlns:a16="http://schemas.microsoft.com/office/drawing/2014/main" id="{F3F602F0-702E-4D5F-A4FC-0E602C02B9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37" y="359973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82" name="Freeform: Shape 181">
              <a:extLst>
                <a:ext uri="{FF2B5EF4-FFF2-40B4-BE49-F238E27FC236}">
                  <a16:creationId xmlns:a16="http://schemas.microsoft.com/office/drawing/2014/main" id="{9F379870-B34C-4DFC-9F0A-BDAB8C89FE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95" y="3658981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83" name="Freeform: Shape 182">
              <a:extLst>
                <a:ext uri="{FF2B5EF4-FFF2-40B4-BE49-F238E27FC236}">
                  <a16:creationId xmlns:a16="http://schemas.microsoft.com/office/drawing/2014/main" id="{641092AC-FED1-4D1D-B57C-0AC883CA95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46" y="36589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84" name="Freeform: Shape 183">
              <a:extLst>
                <a:ext uri="{FF2B5EF4-FFF2-40B4-BE49-F238E27FC236}">
                  <a16:creationId xmlns:a16="http://schemas.microsoft.com/office/drawing/2014/main" id="{EA8A0B5E-5BB1-46AF-AC31-7D3756F354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91" y="36589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85" name="Freeform: Shape 184">
              <a:extLst>
                <a:ext uri="{FF2B5EF4-FFF2-40B4-BE49-F238E27FC236}">
                  <a16:creationId xmlns:a16="http://schemas.microsoft.com/office/drawing/2014/main" id="{1C519384-2192-432B-B768-64B4BC2DA9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42" y="36589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86" name="Freeform: Shape 185">
              <a:extLst>
                <a:ext uri="{FF2B5EF4-FFF2-40B4-BE49-F238E27FC236}">
                  <a16:creationId xmlns:a16="http://schemas.microsoft.com/office/drawing/2014/main" id="{13C77A9D-44F0-4289-A611-D8AF813570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88" y="36589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87" name="Freeform: Shape 186">
              <a:extLst>
                <a:ext uri="{FF2B5EF4-FFF2-40B4-BE49-F238E27FC236}">
                  <a16:creationId xmlns:a16="http://schemas.microsoft.com/office/drawing/2014/main" id="{0A54AEDC-E418-4E02-A713-6CE30C0CDD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41" y="365897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88" name="Freeform: Shape 187">
              <a:extLst>
                <a:ext uri="{FF2B5EF4-FFF2-40B4-BE49-F238E27FC236}">
                  <a16:creationId xmlns:a16="http://schemas.microsoft.com/office/drawing/2014/main" id="{24FECFE3-9F31-47B0-B17F-CF2A1CEE85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99" y="371813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89" name="Freeform: Shape 188">
              <a:extLst>
                <a:ext uri="{FF2B5EF4-FFF2-40B4-BE49-F238E27FC236}">
                  <a16:creationId xmlns:a16="http://schemas.microsoft.com/office/drawing/2014/main" id="{68167DF4-8B16-419B-B7BA-2FD5FF6CC81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50" y="371813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90" name="Freeform: Shape 189">
              <a:extLst>
                <a:ext uri="{FF2B5EF4-FFF2-40B4-BE49-F238E27FC236}">
                  <a16:creationId xmlns:a16="http://schemas.microsoft.com/office/drawing/2014/main" id="{A543D24F-44C0-4DDF-A30E-8C8407548F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95" y="371813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91" name="Freeform: Shape 190">
              <a:extLst>
                <a:ext uri="{FF2B5EF4-FFF2-40B4-BE49-F238E27FC236}">
                  <a16:creationId xmlns:a16="http://schemas.microsoft.com/office/drawing/2014/main" id="{63DEAE3C-3931-41EE-B4A1-F9385602BE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45" y="371813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92" name="Freeform: Shape 191">
              <a:extLst>
                <a:ext uri="{FF2B5EF4-FFF2-40B4-BE49-F238E27FC236}">
                  <a16:creationId xmlns:a16="http://schemas.microsoft.com/office/drawing/2014/main" id="{B11945CD-32F6-4C09-82AF-5510512312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92" y="3718128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93" name="Freeform: Shape 192">
              <a:extLst>
                <a:ext uri="{FF2B5EF4-FFF2-40B4-BE49-F238E27FC236}">
                  <a16:creationId xmlns:a16="http://schemas.microsoft.com/office/drawing/2014/main" id="{9109F44F-512F-4792-AED2-ECA80DDE16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40" y="37181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94" name="Freeform: Shape 193">
              <a:extLst>
                <a:ext uri="{FF2B5EF4-FFF2-40B4-BE49-F238E27FC236}">
                  <a16:creationId xmlns:a16="http://schemas.microsoft.com/office/drawing/2014/main" id="{29B9E19B-BC56-46F2-BFFF-1688CEA55A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95" y="3777375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95" name="Freeform: Shape 194">
              <a:extLst>
                <a:ext uri="{FF2B5EF4-FFF2-40B4-BE49-F238E27FC236}">
                  <a16:creationId xmlns:a16="http://schemas.microsoft.com/office/drawing/2014/main" id="{F573BDDE-4AED-43FB-B8D1-B5F3708931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50" y="3777375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96" name="Freeform: Shape 195">
              <a:extLst>
                <a:ext uri="{FF2B5EF4-FFF2-40B4-BE49-F238E27FC236}">
                  <a16:creationId xmlns:a16="http://schemas.microsoft.com/office/drawing/2014/main" id="{EFFDA684-6DFF-4629-830E-6F2ACAB8C3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96" y="3777375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97" name="Freeform: Shape 196">
              <a:extLst>
                <a:ext uri="{FF2B5EF4-FFF2-40B4-BE49-F238E27FC236}">
                  <a16:creationId xmlns:a16="http://schemas.microsoft.com/office/drawing/2014/main" id="{92E23250-6349-4726-AF61-08A57B3A2E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55" y="3777354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98" name="Freeform: Shape 197">
              <a:extLst>
                <a:ext uri="{FF2B5EF4-FFF2-40B4-BE49-F238E27FC236}">
                  <a16:creationId xmlns:a16="http://schemas.microsoft.com/office/drawing/2014/main" id="{8536AAE6-5497-4B0A-9C9F-4EAA1BB322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314" y="3777450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99" name="Freeform: Shape 198">
              <a:extLst>
                <a:ext uri="{FF2B5EF4-FFF2-40B4-BE49-F238E27FC236}">
                  <a16:creationId xmlns:a16="http://schemas.microsoft.com/office/drawing/2014/main" id="{52B72898-B9DE-4574-BB20-0C317954D4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24" y="37774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A4F7DA50-C1C1-EE31-F0A3-8FC62AE3406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60187" y="5979424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7875363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8018"/>
    </mc:Choice>
    <mc:Fallback>
      <p:transition spd="slow" advTm="1801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720"/>
                            </p:stCondLst>
                            <p:childTnLst>
                              <p:par>
                                <p:cTn id="12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3" dur="18018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4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  <p:bldLst>
      <p:bldP spid="4" grpId="0"/>
      <p:bldP spid="5" grpId="0" build="p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767</Words>
  <Application>Microsoft Office PowerPoint</Application>
  <PresentationFormat>Widescreen</PresentationFormat>
  <Paragraphs>112</Paragraphs>
  <Slides>12</Slides>
  <Notes>0</Notes>
  <HiddenSlides>0</HiddenSlides>
  <MMClips>14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-apple-system</vt:lpstr>
      <vt:lpstr>Arial</vt:lpstr>
      <vt:lpstr>Calibri</vt:lpstr>
      <vt:lpstr>Calibri Light</vt:lpstr>
      <vt:lpstr>Office Theme</vt:lpstr>
      <vt:lpstr>Exam Guidance </vt:lpstr>
      <vt:lpstr>Content </vt:lpstr>
      <vt:lpstr>Details of the exam </vt:lpstr>
      <vt:lpstr>Section A </vt:lpstr>
      <vt:lpstr>Cases</vt:lpstr>
      <vt:lpstr>PowerPoint Presentation</vt:lpstr>
      <vt:lpstr>PowerPoint Presentation</vt:lpstr>
      <vt:lpstr>Section B</vt:lpstr>
      <vt:lpstr>Continued</vt:lpstr>
      <vt:lpstr>Topic overview </vt:lpstr>
      <vt:lpstr>Summary</vt:lpstr>
      <vt:lpstr>Thank you!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Exam Guidance </dc:title>
  <dc:creator>Zita Draper</dc:creator>
  <cp:lastModifiedBy>Zita Draper</cp:lastModifiedBy>
  <cp:revision>1</cp:revision>
  <dcterms:created xsi:type="dcterms:W3CDTF">2024-04-19T21:28:59Z</dcterms:created>
  <dcterms:modified xsi:type="dcterms:W3CDTF">2024-04-24T08:30:28Z</dcterms:modified>
</cp:coreProperties>
</file>