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548" r:id="rId2"/>
    <p:sldId id="549" r:id="rId3"/>
    <p:sldId id="553" r:id="rId4"/>
    <p:sldId id="554" r:id="rId5"/>
    <p:sldId id="555" r:id="rId6"/>
    <p:sldId id="550" r:id="rId7"/>
    <p:sldId id="551" r:id="rId8"/>
    <p:sldId id="55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D2ECD-1325-073C-97DA-AB1981696D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C0B56F-5B72-BD8F-F99D-87E3AC64BF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C7CED0-4051-C9BE-A5E6-FDFFC98F38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1678-5E9B-4C7B-93A6-8729D51EADED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8B95E5-705A-6FE8-6FCF-FDBFDAE77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95DD84-22BD-9F8D-50B0-F204C560FE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E3C6A-7117-41EE-AE5A-B3140CCBD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731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9F34F-09BC-6F21-3B06-5DBB31659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F66B2-05C6-1AC8-084F-F9B7C25C4E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73A8CB-9CC3-C01F-0EDC-B6998F5D0F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1678-5E9B-4C7B-93A6-8729D51EADED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821C2C-B2EB-1542-FFFB-8BB54C27B7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798291-FF7A-BFE8-10D9-313BC4454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E3C6A-7117-41EE-AE5A-B3140CCBD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229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6479A-1EBB-B83C-648E-AFF3EAD56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2007A5-B550-3D72-7710-642E2EC5FE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EA2621-0C4B-2220-D63F-39B7A4020B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1678-5E9B-4C7B-93A6-8729D51EADED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D87452-BCB2-BC6A-F391-0B21CF378C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83CA9C-C6CC-44DE-8AE5-1AC8D5B0C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E3C6A-7117-41EE-AE5A-B3140CCBD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3886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432CA-5A13-0AA7-3BF2-B1BFE474A8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0859B-F8BC-FE60-EB95-07698A41C4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69AA34-E452-3275-458C-91F6DF3DF5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7DA46E-3208-41C4-D497-7B4C4B0AAA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1678-5E9B-4C7B-93A6-8729D51EADED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894AC8-1C4C-4C4E-7C94-850D50C761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03B49C-7CA7-8FE2-527C-7DB7B7A7B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E3C6A-7117-41EE-AE5A-B3140CCBD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3718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2593D-4C3A-EB64-4BFA-B5557831C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04EF68-3F39-9A9C-0733-0D21E46775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2692F6-FDD7-C27E-2769-7F8D1CC96E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4C410C-41DA-617B-9445-B46FD5CC42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188A9F-2B91-70F8-D261-051BD7E6DF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C14F38D-1C50-8C36-0D22-9B661644F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1678-5E9B-4C7B-93A6-8729D51EADED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B7BC4E-3C2E-3669-1092-5CC58E37F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F35E05-6718-F97A-75BB-E9C9A0AC6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E3C6A-7117-41EE-AE5A-B3140CCBD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5706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1C956-31DD-97EA-E1EC-68A0D5EFF4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E1A1A8-FB70-726B-0817-8AF0A6C2B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1678-5E9B-4C7B-93A6-8729D51EADED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852015-340B-E90D-20DF-BDA0557B89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FC22C4-8DAE-DE48-2918-AE913FAA4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E3C6A-7117-41EE-AE5A-B3140CCBD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576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FC1C74-7173-9EFF-8583-B53066E361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1678-5E9B-4C7B-93A6-8729D51EADED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7D2E5E-BB49-32DB-45F6-C0DC385454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23FA7C-0629-72F3-4E52-C50A0F0153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E3C6A-7117-41EE-AE5A-B3140CCBD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874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D0B3D-8DF0-012D-6EBC-41E4EA5F3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EB5F3-A70D-2DCA-D386-6C7FFCF231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4D413A-E991-BEA1-203E-51FE57BCF4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E95F2C-3035-F6BC-D249-216C29988E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1678-5E9B-4C7B-93A6-8729D51EADED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835944-B825-C92C-0CE7-D0C2EEC9F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902098-BABB-5097-42DF-2EFDCC71E0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E3C6A-7117-41EE-AE5A-B3140CCBD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8471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3496C-FB0D-CF3C-5D07-0FEF44326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6085279-B572-382A-D2A0-CC276BBECA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D564D1-14C0-E714-0545-9EABCB48E1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B02021-9304-87B0-54C0-05D738259D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1678-5E9B-4C7B-93A6-8729D51EADED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5E8C8A-7A1D-3094-33CE-58E1C25F9C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385AA6-908A-B498-554C-8046331957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E3C6A-7117-41EE-AE5A-B3140CCBD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838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518C9-22FC-8272-7B8B-10AF31FF93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BDF8A8-F0FA-6518-F0D9-DDFBE189DD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78C814-F855-2B0F-2D37-153E4C914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1678-5E9B-4C7B-93A6-8729D51EADED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C85F0E-7731-360E-DCD6-04283E2FC2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34E856-C5CA-A3E9-2C1B-285BE73EA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E3C6A-7117-41EE-AE5A-B3140CCBD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109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9384E7-5466-57AE-F695-AEEA71B21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C71163-04BE-E628-0807-FD5CABE790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554897-5DB2-F2EA-A5D9-33CAA81730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91678-5E9B-4C7B-93A6-8729D51EADED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6C7967-82D6-91B9-3143-8B45630E0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B501AC-8FD4-CB49-F965-77AC5A97BD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E3C6A-7117-41EE-AE5A-B3140CCBD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781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55390E-2F63-395A-AE6E-C381C7DA2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850252-C925-05CA-49E9-79C96CCA05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93C307-AB30-9E99-6F65-EBF266C83D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291678-5E9B-4C7B-93A6-8729D51EADED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062DFF-8DE9-B686-A007-261568F0B4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E5E6EB-1273-1342-1750-9B477CF3E6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6E3C6A-7117-41EE-AE5A-B3140CCBD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559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1BDED99-B35B-4FEE-A274-8E8DB6FEE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02473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6AE239A3-237B-6ED7-EEA3-5923E2632B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288" r="21903"/>
          <a:stretch/>
        </p:blipFill>
        <p:spPr>
          <a:xfrm>
            <a:off x="8908256" y="10"/>
            <a:ext cx="3283744" cy="6857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7034" y="609600"/>
            <a:ext cx="6831188" cy="13228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100" b="1" dirty="0">
                <a:solidFill>
                  <a:srgbClr val="0070C0"/>
                </a:solidFill>
              </a:rPr>
              <a:t>Task:</a:t>
            </a:r>
            <a:r>
              <a:rPr lang="en-US" sz="3100" b="1" dirty="0"/>
              <a:t> Planning a lesson on surface area </a:t>
            </a:r>
            <a:r>
              <a:rPr lang="en-US" sz="3100" dirty="0"/>
              <a:t>*download your own version of this task*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2486" y="2050257"/>
            <a:ext cx="8305769" cy="4002424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1400" dirty="0"/>
              <a:t>On your table discuss the thought process you will go through when presented with the topic 'surface area of simple prisms’ /</a:t>
            </a:r>
            <a:r>
              <a:rPr lang="en-US" sz="1400" b="1" i="0" dirty="0">
                <a:effectLst/>
              </a:rPr>
              <a:t> </a:t>
            </a:r>
            <a:r>
              <a:rPr lang="en-US" sz="1400" b="1" i="0" dirty="0" err="1">
                <a:effectLst/>
              </a:rPr>
              <a:t>arwynebedd</a:t>
            </a:r>
            <a:r>
              <a:rPr lang="en-US" sz="1400" b="1" i="0" dirty="0">
                <a:effectLst/>
              </a:rPr>
              <a:t> </a:t>
            </a:r>
            <a:r>
              <a:rPr lang="en-US" sz="1400" b="1" i="0" dirty="0" err="1">
                <a:effectLst/>
              </a:rPr>
              <a:t>arwyneb</a:t>
            </a:r>
            <a:r>
              <a:rPr lang="en-US" sz="1400" b="1" i="0" dirty="0">
                <a:effectLst/>
              </a:rPr>
              <a:t> </a:t>
            </a:r>
            <a:r>
              <a:rPr lang="en-US" sz="1400" b="1" i="0" dirty="0" err="1">
                <a:effectLst/>
              </a:rPr>
              <a:t>prismau</a:t>
            </a:r>
            <a:r>
              <a:rPr lang="en-US" sz="1400" b="1" i="0" dirty="0">
                <a:effectLst/>
              </a:rPr>
              <a:t> </a:t>
            </a:r>
            <a:r>
              <a:rPr lang="en-US" sz="1400" b="1" i="0" dirty="0" err="1">
                <a:effectLst/>
              </a:rPr>
              <a:t>syml</a:t>
            </a:r>
            <a:r>
              <a:rPr lang="en-US" sz="1400" b="1" i="0" dirty="0">
                <a:effectLst/>
              </a:rPr>
              <a:t>.</a:t>
            </a:r>
            <a:endParaRPr lang="en-US" sz="14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400" dirty="0"/>
              <a:t>Consider a 'big question' you may present to the pupils.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400" dirty="0"/>
              <a:t>Think about the verbal questions you may use to create an interest to learn more about surface area of prisms (add these to the notes section)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400" dirty="0"/>
              <a:t>Decide and write down what the </a:t>
            </a:r>
            <a:r>
              <a:rPr lang="en-US" sz="1400" b="1" dirty="0"/>
              <a:t>learning intention </a:t>
            </a:r>
            <a:r>
              <a:rPr lang="en-US" sz="1400" dirty="0"/>
              <a:t>is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400" dirty="0"/>
              <a:t>Think about the task/activity the learners will engage with (they may not necessarily work with cylinders in the first instance)...resources?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400" dirty="0"/>
              <a:t>How will you check for understanding?/ Will you create </a:t>
            </a:r>
            <a:r>
              <a:rPr lang="en-US" sz="1400" b="1" dirty="0"/>
              <a:t>a success criteria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0070C0"/>
                </a:solidFill>
              </a:rPr>
              <a:t>Create a 5-10 slide ppt </a:t>
            </a:r>
            <a:r>
              <a:rPr lang="en-US" sz="1400" dirty="0"/>
              <a:t>that could demonstrate how you would intend to deliver a lesson on this topic (feel free to make notes in the notes section)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B5F96-F688-381E-5FE2-A169EB1245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Big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F62B1C-250D-9C00-4753-D41AFE8048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7216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06701-D2F2-7846-4163-FB56D5D37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Warm up/starter task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FE85C2-FEC9-9539-4DC9-7339596878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6000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745FA-15DA-BA19-2DC9-E5DF231A8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Intention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543220-45D3-7D6E-315B-25ADE958EE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2602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37E8B-74F4-65E6-87FD-11B6C1B5AE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C0E27-049E-4E84-CD15-550D4D280B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438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9EDDE-5AEE-7345-22FC-0939405DD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Success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302F04-7213-7117-862F-86D43AEC1E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5456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82E65-A12C-0251-0842-7B4B270909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580C6A-7982-F9EB-4CC4-861C17D0C9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3185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ACAD6-034B-56F6-CFEC-4ADD20C4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931CD6-993D-789D-788C-4C3076E20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4933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176</Words>
  <Application>Microsoft Office PowerPoint</Application>
  <PresentationFormat>Widescreen</PresentationFormat>
  <Paragraphs>14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Task: Planning a lesson on surface area *download your own version of this task*</vt:lpstr>
      <vt:lpstr>Big question</vt:lpstr>
      <vt:lpstr>Warm up/starter task </vt:lpstr>
      <vt:lpstr>Learning Intention</vt:lpstr>
      <vt:lpstr>Activities</vt:lpstr>
      <vt:lpstr>Success Criteria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Task: Planning a lesson on surface area *download your own version of this task*</dc:title>
  <dc:creator>Jessica Roberts</dc:creator>
  <cp:lastModifiedBy>Jessica Roberts</cp:lastModifiedBy>
  <cp:revision>1</cp:revision>
  <dcterms:created xsi:type="dcterms:W3CDTF">2023-09-11T17:22:10Z</dcterms:created>
  <dcterms:modified xsi:type="dcterms:W3CDTF">2023-09-11T17:36:24Z</dcterms:modified>
</cp:coreProperties>
</file>