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2" r:id="rId1"/>
  </p:sldMasterIdLst>
  <p:sldIdLst>
    <p:sldId id="257" r:id="rId2"/>
    <p:sldId id="259" r:id="rId3"/>
    <p:sldId id="260" r:id="rId4"/>
    <p:sldId id="261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2" r:id="rId14"/>
    <p:sldId id="274" r:id="rId1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CC25824-9402-4E2B-9A75-87264BE33AFF}" type="datetimeFigureOut">
              <a:rPr lang="en-US" smtClean="0"/>
              <a:pPr>
                <a:defRPr/>
              </a:pPr>
              <a:t>11/20/2017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DC17FD-6493-4DBD-9C5B-5F1A85C05A2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74058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5D8FFE-9C1C-4E09-BA9C-7AD5ACA633E4}" type="datetimeFigureOut">
              <a:rPr lang="en-US" smtClean="0"/>
              <a:pPr>
                <a:defRPr/>
              </a:pPr>
              <a:t>11/20/2017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07CE0A-67E9-43F5-97E0-DC89246CD90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537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24621B4-F8EB-4805-A236-681DD888D72A}" type="datetimeFigureOut">
              <a:rPr lang="en-US" smtClean="0"/>
              <a:pPr>
                <a:defRPr/>
              </a:pPr>
              <a:t>11/20/2017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F38DFC4-C12C-4508-920D-2079D4DCB4B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216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8E28C16-B90A-4774-A90C-E21A8D970A59}" type="datetimeFigureOut">
              <a:rPr lang="en-US" smtClean="0"/>
              <a:pPr>
                <a:defRPr/>
              </a:pPr>
              <a:t>11/20/2017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B3C1EE0-F9C3-4DCC-B095-CF7F1567074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143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54447BA-3F89-4E75-B439-B730052D3E2F}" type="datetimeFigureOut">
              <a:rPr lang="en-US" smtClean="0"/>
              <a:pPr>
                <a:defRPr/>
              </a:pPr>
              <a:t>11/20/2017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B6B1B4-4E7E-4065-813E-EE4CBEA203D5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638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1637EEA-8BBA-44CB-BDAB-DD2A37ACD852}" type="datetimeFigureOut">
              <a:rPr lang="en-US" smtClean="0"/>
              <a:pPr>
                <a:defRPr/>
              </a:pPr>
              <a:t>11/20/2017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522463-7C22-443E-846A-DE9295B0C4BC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1799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513146-292A-41FF-AFA9-B92AFE887B04}" type="datetimeFigureOut">
              <a:rPr lang="en-US" smtClean="0"/>
              <a:pPr>
                <a:defRPr/>
              </a:pPr>
              <a:t>11/20/2017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7CC50BD-1CA9-440F-AA40-C8DD4A2C61C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885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F9980CE-2739-44F8-BBE7-713DBB63BC5E}" type="datetimeFigureOut">
              <a:rPr lang="en-US" smtClean="0"/>
              <a:pPr>
                <a:defRPr/>
              </a:pPr>
              <a:t>11/20/2017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0519665-AF61-4DD9-AE50-E94D153A2999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534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621308A-C50A-496A-AD2D-CC34618D0F9D}" type="datetimeFigureOut">
              <a:rPr lang="en-US" smtClean="0"/>
              <a:pPr>
                <a:defRPr/>
              </a:pPr>
              <a:t>11/20/2017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B8958-9219-43D1-8497-47AAACF7368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39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5D1A03-E506-4A9F-BE2B-F63B1F36B76B}" type="datetimeFigureOut">
              <a:rPr lang="en-US" smtClean="0"/>
              <a:pPr>
                <a:defRPr/>
              </a:pPr>
              <a:t>11/20/2017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626EB34-F831-4418-BEF9-FB5AD99E8A3E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43334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3944CD-F573-4080-B91E-415956348872}" type="datetimeFigureOut">
              <a:rPr lang="en-US" smtClean="0"/>
              <a:pPr>
                <a:defRPr/>
              </a:pPr>
              <a:t>11/20/2017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F819C9-9010-445F-BAA6-528143366B65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7218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8648"/>
            <a:ext cx="7772400" cy="114442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85800" y="1980248"/>
            <a:ext cx="7772400" cy="4116229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EB3D89-B7BF-4E37-89B3-A17602E7C72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6592066-45A2-436D-BC1A-3F2A43773517}" type="datetimeFigureOut">
              <a:rPr lang="en-US" smtClean="0"/>
              <a:pPr>
                <a:defRPr/>
              </a:pPr>
              <a:t>11/20/2017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5A823C4-7ABA-49A1-BD2B-287A6BFF51E9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3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  <p:sldLayoutId id="2147483694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b="1" dirty="0" smtClean="0"/>
              <a:t>How to prepare and present your poster presentation </a:t>
            </a:r>
            <a:endParaRPr lang="en-US" b="1" dirty="0"/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Planning the Poster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3400" y="1981200"/>
            <a:ext cx="8229600" cy="4525963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CA" sz="2800" dirty="0" smtClean="0"/>
              <a:t>Determine poster size (A3x2, A2)</a:t>
            </a:r>
          </a:p>
          <a:p>
            <a:endParaRPr lang="en-CA" sz="2800" dirty="0" smtClean="0"/>
          </a:p>
          <a:p>
            <a:r>
              <a:rPr lang="en-CA" sz="2800" dirty="0" smtClean="0"/>
              <a:t>Choose poster orientation</a:t>
            </a:r>
          </a:p>
          <a:p>
            <a:pPr lvl="1"/>
            <a:r>
              <a:rPr lang="en-CA" sz="2800" dirty="0" smtClean="0"/>
              <a:t>portrait</a:t>
            </a:r>
          </a:p>
          <a:p>
            <a:pPr lvl="1"/>
            <a:r>
              <a:rPr lang="en-CA" sz="2800" dirty="0" smtClean="0"/>
              <a:t>landscape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Planning the Poster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3400" y="2438400"/>
            <a:ext cx="7931150" cy="3700463"/>
          </a:xfrm>
        </p:spPr>
        <p:txBody>
          <a:bodyPr/>
          <a:lstStyle/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400" dirty="0" smtClean="0"/>
              <a:t>Make it easy to read</a:t>
            </a:r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400" dirty="0" smtClean="0"/>
              <a:t>Make it easy to understand</a:t>
            </a:r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400" dirty="0" smtClean="0"/>
              <a:t>People only have a 10 minutes per poster</a:t>
            </a:r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400" dirty="0" smtClean="0"/>
              <a:t>Posters should stand alone</a:t>
            </a:r>
          </a:p>
          <a:p>
            <a:pPr marL="548640" lvl="1" indent="-18288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400" dirty="0" smtClean="0"/>
              <a:t>verbal explanations should supply details, </a:t>
            </a:r>
            <a:r>
              <a:rPr lang="en-CA" sz="2400" b="1" u="sng" dirty="0" smtClean="0"/>
              <a:t>not</a:t>
            </a:r>
            <a:r>
              <a:rPr lang="en-CA" sz="2400" u="sng" dirty="0" smtClean="0"/>
              <a:t> </a:t>
            </a:r>
            <a:r>
              <a:rPr lang="en-CA" sz="2400" dirty="0" smtClean="0"/>
              <a:t>essentials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Poster Layout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3400" y="1905000"/>
            <a:ext cx="8135938" cy="4494213"/>
          </a:xfrm>
        </p:spPr>
        <p:txBody>
          <a:bodyPr/>
          <a:lstStyle/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400" dirty="0" smtClean="0"/>
              <a:t>Typically, use columns, sections, paragraphs</a:t>
            </a:r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400" dirty="0" smtClean="0"/>
              <a:t>Arrange material vertically from top left corner to bottom right corner</a:t>
            </a:r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400" dirty="0" smtClean="0"/>
              <a:t>Determine logical sequence for material</a:t>
            </a:r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400" dirty="0" smtClean="0"/>
              <a:t>This makes it easier for people to read, without having to move back and forth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Poster Content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2209800"/>
            <a:ext cx="8229600" cy="3700463"/>
          </a:xfrm>
        </p:spPr>
        <p:txBody>
          <a:bodyPr/>
          <a:lstStyle/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Title</a:t>
            </a:r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Authors</a:t>
            </a:r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Introduction</a:t>
            </a:r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Main body (reference throughout)</a:t>
            </a:r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Conclusions</a:t>
            </a:r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References (can be on the back)</a:t>
            </a:r>
          </a:p>
          <a:p>
            <a:pPr marL="274320" fontAlgn="auto">
              <a:spcAft>
                <a:spcPts val="0"/>
              </a:spcAft>
              <a:buFontTx/>
              <a:buNone/>
              <a:defRPr/>
            </a:pPr>
            <a:endParaRPr lang="en-CA" dirty="0" smtClean="0">
              <a:solidFill>
                <a:schemeClr val="accent1"/>
              </a:solidFill>
            </a:endParaRPr>
          </a:p>
          <a:p>
            <a:pPr marL="274320" fontAlgn="auto">
              <a:spcAft>
                <a:spcPts val="0"/>
              </a:spcAft>
              <a:defRPr/>
            </a:pPr>
            <a:endParaRPr lang="en-CA" dirty="0" smtClean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81000"/>
            <a:ext cx="7772400" cy="11445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Poster Text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14400" y="2057400"/>
            <a:ext cx="8229600" cy="3700463"/>
          </a:xfrm>
        </p:spPr>
        <p:txBody>
          <a:bodyPr>
            <a:noAutofit/>
          </a:bodyPr>
          <a:lstStyle/>
          <a:p>
            <a:pPr marL="274320" fontAlgn="auto">
              <a:spcAft>
                <a:spcPts val="0"/>
              </a:spcAft>
              <a:defRPr/>
            </a:pPr>
            <a:r>
              <a:rPr lang="en-CA" sz="3200" dirty="0" smtClean="0"/>
              <a:t>Keep it short and simple</a:t>
            </a:r>
          </a:p>
          <a:p>
            <a:pPr marL="274320" fontAlgn="auto">
              <a:spcAft>
                <a:spcPts val="0"/>
              </a:spcAft>
              <a:defRPr/>
            </a:pPr>
            <a:r>
              <a:rPr lang="en-CA" sz="3200" dirty="0" smtClean="0"/>
              <a:t>Remove all non-essential information</a:t>
            </a:r>
          </a:p>
          <a:p>
            <a:pPr marL="274320" fontAlgn="auto">
              <a:spcAft>
                <a:spcPts val="0"/>
              </a:spcAft>
              <a:defRPr/>
            </a:pPr>
            <a:r>
              <a:rPr lang="en-CA" sz="3200" dirty="0" smtClean="0"/>
              <a:t>Attract visual attention: use graphics</a:t>
            </a:r>
          </a:p>
          <a:p>
            <a:pPr marL="274320" fontAlgn="auto">
              <a:spcAft>
                <a:spcPts val="0"/>
              </a:spcAft>
              <a:defRPr/>
            </a:pPr>
            <a:r>
              <a:rPr lang="en-CA" sz="3200" dirty="0" smtClean="0"/>
              <a:t>Try for:</a:t>
            </a:r>
          </a:p>
          <a:p>
            <a:pPr marL="674370" lvl="1">
              <a:defRPr/>
            </a:pPr>
            <a:r>
              <a:rPr lang="en-CA" sz="2400" dirty="0" smtClean="0"/>
              <a:t>20% text</a:t>
            </a:r>
          </a:p>
          <a:p>
            <a:pPr marL="674370" lvl="1">
              <a:defRPr/>
            </a:pPr>
            <a:r>
              <a:rPr lang="en-CA" sz="2400" dirty="0" smtClean="0"/>
              <a:t>40% graphics</a:t>
            </a:r>
          </a:p>
          <a:p>
            <a:pPr marL="674370" lvl="1">
              <a:defRPr/>
            </a:pPr>
            <a:r>
              <a:rPr lang="en-CA" sz="2400" dirty="0" smtClean="0"/>
              <a:t>40% empty space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Poster Text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76400"/>
            <a:ext cx="8435975" cy="5029200"/>
          </a:xfrm>
        </p:spPr>
        <p:txBody>
          <a:bodyPr>
            <a:noAutofit/>
          </a:bodyPr>
          <a:lstStyle/>
          <a:p>
            <a:pPr marL="274320" fontAlgn="auto">
              <a:spcAft>
                <a:spcPts val="0"/>
              </a:spcAft>
              <a:defRPr/>
            </a:pPr>
            <a:r>
              <a:rPr lang="en-CA" sz="2400" dirty="0" smtClean="0"/>
              <a:t>Left align text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400" dirty="0" smtClean="0"/>
              <a:t>Double space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400" dirty="0" smtClean="0"/>
              <a:t>Pick one font and stick to it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400" dirty="0" smtClean="0"/>
              <a:t>Avoid italics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400" dirty="0" smtClean="0"/>
              <a:t>Use larger/coloured font for emphasis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400" dirty="0" smtClean="0"/>
              <a:t>Use bulleted points rather than paragraphs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Suggested Font Sizes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81000" y="2209800"/>
            <a:ext cx="8229600" cy="4525963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CA" sz="2800" dirty="0" smtClean="0"/>
              <a:t>Title: 				96 </a:t>
            </a:r>
            <a:r>
              <a:rPr lang="en-CA" sz="2800" dirty="0" err="1" smtClean="0"/>
              <a:t>pt</a:t>
            </a:r>
            <a:endParaRPr lang="en-CA" sz="2800" dirty="0" smtClean="0"/>
          </a:p>
          <a:p>
            <a:r>
              <a:rPr lang="en-CA" sz="2800" dirty="0" smtClean="0"/>
              <a:t>Authors:				72 </a:t>
            </a:r>
            <a:r>
              <a:rPr lang="en-CA" sz="2800" dirty="0" err="1" smtClean="0"/>
              <a:t>pt</a:t>
            </a:r>
            <a:endParaRPr lang="en-CA" sz="2800" dirty="0" smtClean="0"/>
          </a:p>
          <a:p>
            <a:r>
              <a:rPr lang="en-CA" sz="2800" dirty="0" smtClean="0"/>
              <a:t>Section headings:		36 </a:t>
            </a:r>
            <a:r>
              <a:rPr lang="en-CA" sz="2800" dirty="0" err="1" smtClean="0"/>
              <a:t>pt</a:t>
            </a:r>
            <a:endParaRPr lang="en-CA" sz="2800" dirty="0" smtClean="0"/>
          </a:p>
          <a:p>
            <a:r>
              <a:rPr lang="en-CA" sz="2800" dirty="0" smtClean="0"/>
              <a:t>Text:				24 </a:t>
            </a:r>
            <a:r>
              <a:rPr lang="en-CA" sz="2800" dirty="0" err="1" smtClean="0"/>
              <a:t>pt</a:t>
            </a:r>
            <a:endParaRPr lang="en-CA" sz="2800" dirty="0" smtClean="0"/>
          </a:p>
          <a:p>
            <a:r>
              <a:rPr lang="en-CA" sz="2800" dirty="0" smtClean="0"/>
              <a:t>Acknowledgements:		18 </a:t>
            </a:r>
            <a:r>
              <a:rPr lang="en-CA" sz="2800" dirty="0" err="1" smtClean="0"/>
              <a:t>pt</a:t>
            </a:r>
            <a:endParaRPr lang="en-CA" sz="2800" dirty="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Colour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81000" y="2057400"/>
            <a:ext cx="8027988" cy="3844925"/>
          </a:xfrm>
        </p:spPr>
        <p:txBody>
          <a:bodyPr>
            <a:normAutofit fontScale="85000" lnSpcReduction="20000"/>
          </a:bodyPr>
          <a:lstStyle/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One background colour to unify poster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Stick to muted colours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Avoid red/green combinations</a:t>
            </a:r>
          </a:p>
          <a:p>
            <a:pPr marL="548640" lvl="1" indent="-182880" fontAlgn="auto">
              <a:spcAft>
                <a:spcPts val="0"/>
              </a:spcAft>
              <a:defRPr/>
            </a:pPr>
            <a:r>
              <a:rPr lang="en-CA" sz="2400" dirty="0" smtClean="0"/>
              <a:t>red/green colour blindness is common</a:t>
            </a:r>
          </a:p>
          <a:p>
            <a:pPr marL="548640" lvl="1" indent="-182880" fontAlgn="auto"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Don’t overuse colour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Be consistent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Graphics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81000" y="2057400"/>
            <a:ext cx="8210550" cy="4205288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CA" sz="2800" dirty="0" smtClean="0"/>
              <a:t>Make large enough for viewing from at least 3 feet away</a:t>
            </a:r>
          </a:p>
          <a:p>
            <a:endParaRPr lang="en-CA" sz="2800" dirty="0" smtClean="0"/>
          </a:p>
          <a:p>
            <a:r>
              <a:rPr lang="en-CA" sz="2800" dirty="0" smtClean="0"/>
              <a:t>Text should support graphics, not vice versa</a:t>
            </a:r>
          </a:p>
          <a:p>
            <a:pPr>
              <a:buFont typeface="Wingdings 2" pitchFamily="18" charset="2"/>
              <a:buNone/>
            </a:pPr>
            <a:endParaRPr lang="en-CA" sz="2800" dirty="0" smtClean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Poster Editing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3400" y="1828800"/>
            <a:ext cx="7499350" cy="3700463"/>
          </a:xfrm>
        </p:spPr>
        <p:txBody>
          <a:bodyPr>
            <a:noAutofit/>
          </a:bodyPr>
          <a:lstStyle/>
          <a:p>
            <a:pPr marL="274320" fontAlgn="auto">
              <a:spcAft>
                <a:spcPts val="0"/>
              </a:spcAft>
              <a:defRPr/>
            </a:pPr>
            <a:endParaRPr lang="en-CA" sz="28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Proofread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Spell check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Get feedback before printing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Get feedback in time to make changes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Words of Advice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52400" y="1600200"/>
            <a:ext cx="8610600" cy="5105400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  <a:buFontTx/>
              <a:buNone/>
            </a:pPr>
            <a:endParaRPr lang="en-CA" sz="2200" dirty="0" smtClean="0"/>
          </a:p>
          <a:p>
            <a:pPr>
              <a:lnSpc>
                <a:spcPct val="90000"/>
              </a:lnSpc>
            </a:pPr>
            <a:r>
              <a:rPr lang="en-CA" sz="2200" dirty="0" smtClean="0"/>
              <a:t>Like anything else, creating a poster can take as much time as you let it. </a:t>
            </a:r>
          </a:p>
          <a:p>
            <a:pPr>
              <a:lnSpc>
                <a:spcPct val="90000"/>
              </a:lnSpc>
            </a:pPr>
            <a:endParaRPr lang="en-CA" sz="2200" dirty="0" smtClean="0"/>
          </a:p>
          <a:p>
            <a:pPr>
              <a:lnSpc>
                <a:spcPct val="90000"/>
              </a:lnSpc>
            </a:pPr>
            <a:r>
              <a:rPr lang="en-CA" sz="2200" dirty="0" smtClean="0"/>
              <a:t>Start early and allow time for mistakes, but decide how much time you can afford to spend on this, and stick to your decision.</a:t>
            </a:r>
          </a:p>
          <a:p>
            <a:pPr>
              <a:lnSpc>
                <a:spcPct val="90000"/>
              </a:lnSpc>
            </a:pPr>
            <a:endParaRPr lang="en-CA" sz="2200" dirty="0" smtClean="0"/>
          </a:p>
          <a:p>
            <a:pPr>
              <a:lnSpc>
                <a:spcPct val="80000"/>
              </a:lnSpc>
            </a:pPr>
            <a:r>
              <a:rPr lang="en-CA" sz="2200" dirty="0" smtClean="0"/>
              <a:t>You need to be able to give an overview of your work in 8 minutes</a:t>
            </a:r>
          </a:p>
          <a:p>
            <a:pPr>
              <a:lnSpc>
                <a:spcPct val="80000"/>
              </a:lnSpc>
            </a:pPr>
            <a:endParaRPr lang="en-CA" sz="2200" dirty="0" smtClean="0"/>
          </a:p>
          <a:p>
            <a:pPr>
              <a:lnSpc>
                <a:spcPct val="80000"/>
              </a:lnSpc>
            </a:pPr>
            <a:r>
              <a:rPr lang="en-CA" sz="2200" dirty="0" smtClean="0"/>
              <a:t>Practice your presentation ahead of time, and time it!</a:t>
            </a:r>
          </a:p>
          <a:p>
            <a:pPr>
              <a:lnSpc>
                <a:spcPct val="80000"/>
              </a:lnSpc>
            </a:pPr>
            <a:endParaRPr lang="en-CA" sz="2200" dirty="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Poster Presentation</a:t>
            </a:r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28600" y="1676400"/>
            <a:ext cx="8458200" cy="4724400"/>
          </a:xfrm>
        </p:spPr>
        <p:txBody>
          <a:bodyPr>
            <a:normAutofit fontScale="77500" lnSpcReduction="20000"/>
          </a:bodyPr>
          <a:lstStyle/>
          <a:p>
            <a:pPr marL="274320" fontAlgn="auto">
              <a:spcAft>
                <a:spcPts val="0"/>
              </a:spcAft>
              <a:defRPr/>
            </a:pPr>
            <a:endParaRPr lang="en-CA" sz="28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Make eye contact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Avoid jargon and acronyms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Speak clearly and slowly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 smtClean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 smtClean="0"/>
              <a:t>Don’t overload on detail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/>
              <a:t>Have a good opening that explains the main focus of your poster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/>
              <a:t>Be able to summarize your conclusions and their importance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/>
          </a:p>
          <a:p>
            <a:pPr marL="274320" fontAlgn="auto">
              <a:spcAft>
                <a:spcPts val="0"/>
              </a:spcAft>
              <a:defRPr/>
            </a:pPr>
            <a:r>
              <a:rPr lang="en-CA" sz="2800" dirty="0"/>
              <a:t>Don’t assume that people are experts in your field</a:t>
            </a:r>
          </a:p>
          <a:p>
            <a:pPr marL="274320" fontAlgn="auto">
              <a:spcAft>
                <a:spcPts val="0"/>
              </a:spcAft>
              <a:defRPr/>
            </a:pPr>
            <a:endParaRPr lang="en-CA" sz="2800" dirty="0" smtClean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 spd="med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772400" cy="11445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CA" b="1" dirty="0" smtClean="0"/>
              <a:t>Poster Presentation</a:t>
            </a:r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3400" y="1905000"/>
            <a:ext cx="7345363" cy="4565650"/>
          </a:xfrm>
        </p:spPr>
        <p:txBody>
          <a:bodyPr/>
          <a:lstStyle/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endParaRPr lang="en-CA" sz="2800" dirty="0" smtClean="0"/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800" dirty="0" smtClean="0"/>
              <a:t>Don’t stand directly in front of poster</a:t>
            </a:r>
          </a:p>
          <a:p>
            <a:pPr marL="548640" lvl="1" indent="-18288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400" dirty="0" smtClean="0"/>
              <a:t>But don’t disappear either!</a:t>
            </a:r>
          </a:p>
          <a:p>
            <a:pPr marL="274320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CA" sz="2800" dirty="0" smtClean="0"/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800" dirty="0" smtClean="0"/>
              <a:t>Give people a chance to look</a:t>
            </a:r>
          </a:p>
          <a:p>
            <a:pPr marL="548640" lvl="1" indent="-18288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400" dirty="0" smtClean="0"/>
              <a:t>But don’t ignore people who are interested</a:t>
            </a:r>
          </a:p>
          <a:p>
            <a:pPr marL="548640" lvl="1" indent="-182880" fontAlgn="auto">
              <a:lnSpc>
                <a:spcPct val="90000"/>
              </a:lnSpc>
              <a:spcAft>
                <a:spcPts val="0"/>
              </a:spcAft>
              <a:defRPr/>
            </a:pPr>
            <a:endParaRPr lang="en-CA" sz="2400" dirty="0" smtClean="0"/>
          </a:p>
          <a:p>
            <a:pPr marL="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800" dirty="0" smtClean="0"/>
              <a:t>Anticipate questions</a:t>
            </a:r>
          </a:p>
          <a:p>
            <a:pPr marL="548640" lvl="1" indent="-18288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CA" sz="2400" dirty="0" smtClean="0"/>
              <a:t>rehearse answers</a:t>
            </a:r>
          </a:p>
          <a:p>
            <a:pPr marL="365760" lvl="1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endParaRPr lang="en-CA" sz="2400" dirty="0" smtClean="0"/>
          </a:p>
        </p:txBody>
      </p:sp>
    </p:spTree>
  </p:cSld>
  <p:clrMapOvr>
    <a:masterClrMapping/>
  </p:clrMapOvr>
  <p:transition spd="med"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</TotalTime>
  <Words>392</Words>
  <Application>Microsoft Office PowerPoint</Application>
  <PresentationFormat>On-screen Show (4:3)</PresentationFormat>
  <Paragraphs>116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How to prepare and present your poster presentation </vt:lpstr>
      <vt:lpstr>Planning the Poster</vt:lpstr>
      <vt:lpstr>Planning the Poster</vt:lpstr>
      <vt:lpstr>Poster Layout</vt:lpstr>
      <vt:lpstr>Poster Content</vt:lpstr>
      <vt:lpstr>Poster Text</vt:lpstr>
      <vt:lpstr>Poster Text</vt:lpstr>
      <vt:lpstr>Suggested Font Sizes</vt:lpstr>
      <vt:lpstr>Colour</vt:lpstr>
      <vt:lpstr>Graphics</vt:lpstr>
      <vt:lpstr>Poster Editing</vt:lpstr>
      <vt:lpstr>Words of Advice</vt:lpstr>
      <vt:lpstr>Poster Presentation</vt:lpstr>
      <vt:lpstr>Poster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prepare and present your Poster presentation</dc:title>
  <dc:creator>Administrator</dc:creator>
  <cp:lastModifiedBy>Administrator</cp:lastModifiedBy>
  <cp:revision>5</cp:revision>
  <dcterms:created xsi:type="dcterms:W3CDTF">2014-11-18T10:19:26Z</dcterms:created>
  <dcterms:modified xsi:type="dcterms:W3CDTF">2017-11-20T20:47:48Z</dcterms:modified>
</cp:coreProperties>
</file>