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amp;ehk=4ESGZBYl0Hz4JwzaoJps2A&amp;r=0&amp;pid=OfficeInsert" ContentType="image/jpeg"/>
  <Default Extension="jpg" ContentType="image/jpeg"/>
  <Default Extension="jpg&amp;ehk=QwU1vWgbgyMuoGXMwMj4tw&amp;r=0&amp;pid=OfficeInsert" ContentType="image/jpeg"/>
  <Default Extension="jpg&amp;ehk=XOP7OHNXmNytAwbmLWEuvg&amp;r=0&amp;pid=OfficeInsert"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 id="2147483684" r:id="rId5"/>
  </p:sldMasterIdLst>
  <p:notesMasterIdLst>
    <p:notesMasterId r:id="rId42"/>
  </p:notesMasterIdLst>
  <p:handoutMasterIdLst>
    <p:handoutMasterId r:id="rId43"/>
  </p:handoutMasterIdLst>
  <p:sldIdLst>
    <p:sldId id="301" r:id="rId6"/>
    <p:sldId id="257" r:id="rId7"/>
    <p:sldId id="294" r:id="rId8"/>
    <p:sldId id="302" r:id="rId9"/>
    <p:sldId id="314" r:id="rId10"/>
    <p:sldId id="303" r:id="rId11"/>
    <p:sldId id="304" r:id="rId12"/>
    <p:sldId id="305" r:id="rId13"/>
    <p:sldId id="307" r:id="rId14"/>
    <p:sldId id="308" r:id="rId15"/>
    <p:sldId id="310" r:id="rId16"/>
    <p:sldId id="311" r:id="rId17"/>
    <p:sldId id="312" r:id="rId18"/>
    <p:sldId id="313" r:id="rId19"/>
    <p:sldId id="315" r:id="rId20"/>
    <p:sldId id="316" r:id="rId21"/>
    <p:sldId id="317" r:id="rId22"/>
    <p:sldId id="318" r:id="rId23"/>
    <p:sldId id="339" r:id="rId24"/>
    <p:sldId id="340" r:id="rId25"/>
    <p:sldId id="341" r:id="rId26"/>
    <p:sldId id="342" r:id="rId27"/>
    <p:sldId id="343" r:id="rId28"/>
    <p:sldId id="344" r:id="rId29"/>
    <p:sldId id="345" r:id="rId30"/>
    <p:sldId id="346" r:id="rId31"/>
    <p:sldId id="347" r:id="rId32"/>
    <p:sldId id="348" r:id="rId33"/>
    <p:sldId id="349" r:id="rId34"/>
    <p:sldId id="350" r:id="rId35"/>
    <p:sldId id="351" r:id="rId36"/>
    <p:sldId id="352" r:id="rId37"/>
    <p:sldId id="353" r:id="rId38"/>
    <p:sldId id="319" r:id="rId39"/>
    <p:sldId id="321" r:id="rId40"/>
    <p:sldId id="338" r:id="rId41"/>
  </p:sldIdLst>
  <p:sldSz cx="9144000" cy="6858000" type="screen4x3"/>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2" d="100"/>
          <a:sy n="102" d="100"/>
        </p:scale>
        <p:origin x="264" y="10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slide" Target="slides/slide36.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presProps" Target="presProps.xml"/><Relationship Id="rId52"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E581127C-9380-41EC-87B4-EA1F776DC6BC}"/>
    <pc:docChg chg="undo custSel addSld delSld modSld sldOrd">
      <pc:chgData name="Paul Tinkler" userId="bcebf29c-73c2-433d-80d2-6bad896374bf" providerId="ADAL" clId="{E581127C-9380-41EC-87B4-EA1F776DC6BC}" dt="2017-09-08T00:55:07.137" v="8975" actId="20577"/>
      <pc:docMkLst>
        <pc:docMk/>
      </pc:docMkLst>
      <pc:sldChg chg="modSp">
        <pc:chgData name="Paul Tinkler" userId="bcebf29c-73c2-433d-80d2-6bad896374bf" providerId="ADAL" clId="{E581127C-9380-41EC-87B4-EA1F776DC6BC}" dt="2017-09-03T19:28:49.336" v="3" actId="20577"/>
        <pc:sldMkLst>
          <pc:docMk/>
          <pc:sldMk cId="3408955283" sldId="256"/>
        </pc:sldMkLst>
        <pc:spChg chg="mod">
          <ac:chgData name="Paul Tinkler" userId="bcebf29c-73c2-433d-80d2-6bad896374bf" providerId="ADAL" clId="{E581127C-9380-41EC-87B4-EA1F776DC6BC}" dt="2017-09-03T19:28:25.227" v="1" actId="27636"/>
          <ac:spMkLst>
            <pc:docMk/>
            <pc:sldMk cId="3408955283" sldId="256"/>
            <ac:spMk id="2" creationId="{00000000-0000-0000-0000-000000000000}"/>
          </ac:spMkLst>
        </pc:spChg>
        <pc:spChg chg="mod">
          <ac:chgData name="Paul Tinkler" userId="bcebf29c-73c2-433d-80d2-6bad896374bf" providerId="ADAL" clId="{E581127C-9380-41EC-87B4-EA1F776DC6BC}" dt="2017-09-03T19:28:49.336" v="3" actId="20577"/>
          <ac:spMkLst>
            <pc:docMk/>
            <pc:sldMk cId="3408955283" sldId="256"/>
            <ac:spMk id="3" creationId="{00000000-0000-0000-0000-000000000000}"/>
          </ac:spMkLst>
        </pc:spChg>
      </pc:sldChg>
      <pc:sldChg chg="addSp delSp modSp">
        <pc:chgData name="Paul Tinkler" userId="bcebf29c-73c2-433d-80d2-6bad896374bf" providerId="ADAL" clId="{E581127C-9380-41EC-87B4-EA1F776DC6BC}" dt="2017-09-07T20:56:10.571" v="6180" actId="113"/>
        <pc:sldMkLst>
          <pc:docMk/>
          <pc:sldMk cId="1947463288" sldId="257"/>
        </pc:sldMkLst>
        <pc:spChg chg="mod">
          <ac:chgData name="Paul Tinkler" userId="bcebf29c-73c2-433d-80d2-6bad896374bf" providerId="ADAL" clId="{E581127C-9380-41EC-87B4-EA1F776DC6BC}" dt="2017-09-03T19:29:28.334" v="25" actId="20577"/>
          <ac:spMkLst>
            <pc:docMk/>
            <pc:sldMk cId="1947463288" sldId="257"/>
            <ac:spMk id="2" creationId="{00000000-0000-0000-0000-000000000000}"/>
          </ac:spMkLst>
        </pc:spChg>
        <pc:spChg chg="mod">
          <ac:chgData name="Paul Tinkler" userId="bcebf29c-73c2-433d-80d2-6bad896374bf" providerId="ADAL" clId="{E581127C-9380-41EC-87B4-EA1F776DC6BC}" dt="2017-09-07T20:56:10.571" v="6180" actId="113"/>
          <ac:spMkLst>
            <pc:docMk/>
            <pc:sldMk cId="1947463288" sldId="257"/>
            <ac:spMk id="3" creationId="{00000000-0000-0000-0000-000000000000}"/>
          </ac:spMkLst>
        </pc:spChg>
        <pc:spChg chg="add del mod">
          <ac:chgData name="Paul Tinkler" userId="bcebf29c-73c2-433d-80d2-6bad896374bf" providerId="ADAL" clId="{E581127C-9380-41EC-87B4-EA1F776DC6BC}" dt="2017-09-07T20:55:20.168" v="6173" actId="478"/>
          <ac:spMkLst>
            <pc:docMk/>
            <pc:sldMk cId="1947463288" sldId="257"/>
            <ac:spMk id="6" creationId="{37614AD9-B7FD-4251-8458-D9665FF01E59}"/>
          </ac:spMkLst>
        </pc:spChg>
        <pc:picChg chg="add mod ord">
          <ac:chgData name="Paul Tinkler" userId="bcebf29c-73c2-433d-80d2-6bad896374bf" providerId="ADAL" clId="{E581127C-9380-41EC-87B4-EA1F776DC6BC}" dt="2017-09-07T20:55:36.025" v="6177" actId="167"/>
          <ac:picMkLst>
            <pc:docMk/>
            <pc:sldMk cId="1947463288" sldId="257"/>
            <ac:picMk id="5" creationId="{331382B7-E0C7-4A6A-89A0-B082B1A0892D}"/>
          </ac:picMkLst>
        </pc:picChg>
      </pc:sldChg>
      <pc:sldChg chg="addSp delSp modSp add modAnim modNotesTx">
        <pc:chgData name="Paul Tinkler" userId="bcebf29c-73c2-433d-80d2-6bad896374bf" providerId="ADAL" clId="{E581127C-9380-41EC-87B4-EA1F776DC6BC}" dt="2017-09-07T20:56:33.330" v="6181" actId="114"/>
        <pc:sldMkLst>
          <pc:docMk/>
          <pc:sldMk cId="1131035524" sldId="258"/>
        </pc:sldMkLst>
        <pc:spChg chg="mod">
          <ac:chgData name="Paul Tinkler" userId="bcebf29c-73c2-433d-80d2-6bad896374bf" providerId="ADAL" clId="{E581127C-9380-41EC-87B4-EA1F776DC6BC}" dt="2017-09-07T20:56:33.330" v="6181" actId="114"/>
          <ac:spMkLst>
            <pc:docMk/>
            <pc:sldMk cId="1131035524" sldId="258"/>
            <ac:spMk id="2" creationId="{ABD66FC3-30DA-4A84-AF13-1396B054AC15}"/>
          </ac:spMkLst>
        </pc:spChg>
        <pc:spChg chg="del">
          <ac:chgData name="Paul Tinkler" userId="bcebf29c-73c2-433d-80d2-6bad896374bf" providerId="ADAL" clId="{E581127C-9380-41EC-87B4-EA1F776DC6BC}" dt="2017-09-03T19:31:07.451" v="40" actId="478"/>
          <ac:spMkLst>
            <pc:docMk/>
            <pc:sldMk cId="1131035524" sldId="258"/>
            <ac:spMk id="3" creationId="{D80B7CBB-63D0-4179-B1EE-64A59405EE65}"/>
          </ac:spMkLst>
        </pc:spChg>
        <pc:spChg chg="add mod">
          <ac:chgData name="Paul Tinkler" userId="bcebf29c-73c2-433d-80d2-6bad896374bf" providerId="ADAL" clId="{E581127C-9380-41EC-87B4-EA1F776DC6BC}" dt="2017-09-07T20:48:16.636" v="6084" actId="114"/>
          <ac:spMkLst>
            <pc:docMk/>
            <pc:sldMk cId="1131035524" sldId="258"/>
            <ac:spMk id="4" creationId="{E5DA9F31-0531-4EA6-99A3-2648D86527C7}"/>
          </ac:spMkLst>
        </pc:spChg>
      </pc:sldChg>
      <pc:sldChg chg="modSp add modNotesTx">
        <pc:chgData name="Paul Tinkler" userId="bcebf29c-73c2-433d-80d2-6bad896374bf" providerId="ADAL" clId="{E581127C-9380-41EC-87B4-EA1F776DC6BC}" dt="2017-09-07T20:49:00.875" v="6125" actId="114"/>
        <pc:sldMkLst>
          <pc:docMk/>
          <pc:sldMk cId="2781309601" sldId="259"/>
        </pc:sldMkLst>
        <pc:spChg chg="mod">
          <ac:chgData name="Paul Tinkler" userId="bcebf29c-73c2-433d-80d2-6bad896374bf" providerId="ADAL" clId="{E581127C-9380-41EC-87B4-EA1F776DC6BC}" dt="2017-09-05T19:55:49.561" v="93" actId="20577"/>
          <ac:spMkLst>
            <pc:docMk/>
            <pc:sldMk cId="2781309601" sldId="259"/>
            <ac:spMk id="2" creationId="{DDED1A55-B795-4DA0-802A-99ED0A010D93}"/>
          </ac:spMkLst>
        </pc:spChg>
        <pc:spChg chg="mod">
          <ac:chgData name="Paul Tinkler" userId="bcebf29c-73c2-433d-80d2-6bad896374bf" providerId="ADAL" clId="{E581127C-9380-41EC-87B4-EA1F776DC6BC}" dt="2017-09-07T17:55:03.445" v="2065" actId="114"/>
          <ac:spMkLst>
            <pc:docMk/>
            <pc:sldMk cId="2781309601" sldId="259"/>
            <ac:spMk id="3" creationId="{1A5165B2-D9F5-432A-A020-57F2CE858349}"/>
          </ac:spMkLst>
        </pc:spChg>
      </pc:sldChg>
      <pc:sldChg chg="modSp add">
        <pc:chgData name="Paul Tinkler" userId="bcebf29c-73c2-433d-80d2-6bad896374bf" providerId="ADAL" clId="{E581127C-9380-41EC-87B4-EA1F776DC6BC}" dt="2017-09-07T20:49:25.336" v="6132" actId="20577"/>
        <pc:sldMkLst>
          <pc:docMk/>
          <pc:sldMk cId="2546733540" sldId="260"/>
        </pc:sldMkLst>
        <pc:spChg chg="mod">
          <ac:chgData name="Paul Tinkler" userId="bcebf29c-73c2-433d-80d2-6bad896374bf" providerId="ADAL" clId="{E581127C-9380-41EC-87B4-EA1F776DC6BC}" dt="2017-09-07T17:16:59.439" v="243" actId="20577"/>
          <ac:spMkLst>
            <pc:docMk/>
            <pc:sldMk cId="2546733540" sldId="260"/>
            <ac:spMk id="2" creationId="{93364ED6-6018-4F04-82FD-5983450EF7B1}"/>
          </ac:spMkLst>
        </pc:spChg>
        <pc:spChg chg="mod">
          <ac:chgData name="Paul Tinkler" userId="bcebf29c-73c2-433d-80d2-6bad896374bf" providerId="ADAL" clId="{E581127C-9380-41EC-87B4-EA1F776DC6BC}" dt="2017-09-07T20:49:25.336" v="6132" actId="20577"/>
          <ac:spMkLst>
            <pc:docMk/>
            <pc:sldMk cId="2546733540" sldId="260"/>
            <ac:spMk id="3" creationId="{127A22CE-D252-4B0E-AA16-CC826EDE5649}"/>
          </ac:spMkLst>
        </pc:spChg>
      </pc:sldChg>
      <pc:sldChg chg="addSp delSp modSp add modNotesTx">
        <pc:chgData name="Paul Tinkler" userId="bcebf29c-73c2-433d-80d2-6bad896374bf" providerId="ADAL" clId="{E581127C-9380-41EC-87B4-EA1F776DC6BC}" dt="2017-09-07T21:02:31.865" v="6750" actId="113"/>
        <pc:sldMkLst>
          <pc:docMk/>
          <pc:sldMk cId="1101724445" sldId="261"/>
        </pc:sldMkLst>
        <pc:spChg chg="mod">
          <ac:chgData name="Paul Tinkler" userId="bcebf29c-73c2-433d-80d2-6bad896374bf" providerId="ADAL" clId="{E581127C-9380-41EC-87B4-EA1F776DC6BC}" dt="2017-09-07T17:17:20.592" v="312" actId="20577"/>
          <ac:spMkLst>
            <pc:docMk/>
            <pc:sldMk cId="1101724445" sldId="261"/>
            <ac:spMk id="2" creationId="{3069DD77-ECE3-4FFC-A747-E8BD5BC2BDD2}"/>
          </ac:spMkLst>
        </pc:spChg>
        <pc:spChg chg="mod">
          <ac:chgData name="Paul Tinkler" userId="bcebf29c-73c2-433d-80d2-6bad896374bf" providerId="ADAL" clId="{E581127C-9380-41EC-87B4-EA1F776DC6BC}" dt="2017-09-07T17:40:46.064" v="1348" actId="20577"/>
          <ac:spMkLst>
            <pc:docMk/>
            <pc:sldMk cId="1101724445" sldId="261"/>
            <ac:spMk id="3" creationId="{33780551-7719-493D-B69A-8A6EC12EDD25}"/>
          </ac:spMkLst>
        </pc:spChg>
        <pc:spChg chg="add del mod">
          <ac:chgData name="Paul Tinkler" userId="bcebf29c-73c2-433d-80d2-6bad896374bf" providerId="ADAL" clId="{E581127C-9380-41EC-87B4-EA1F776DC6BC}" dt="2017-09-07T18:17:29.118" v="3049" actId="478"/>
          <ac:spMkLst>
            <pc:docMk/>
            <pc:sldMk cId="1101724445" sldId="261"/>
            <ac:spMk id="6" creationId="{4D9F5874-F0EF-474F-8022-AC16706142C3}"/>
          </ac:spMkLst>
        </pc:spChg>
        <pc:picChg chg="add del mod">
          <ac:chgData name="Paul Tinkler" userId="bcebf29c-73c2-433d-80d2-6bad896374bf" providerId="ADAL" clId="{E581127C-9380-41EC-87B4-EA1F776DC6BC}" dt="2017-09-07T18:17:41.022" v="3051" actId="1076"/>
          <ac:picMkLst>
            <pc:docMk/>
            <pc:sldMk cId="1101724445" sldId="261"/>
            <ac:picMk id="5" creationId="{AE80527E-F96A-46A7-AD18-D2AD1C01B8A5}"/>
          </ac:picMkLst>
        </pc:picChg>
      </pc:sldChg>
      <pc:sldChg chg="addSp delSp modSp add modNotesTx">
        <pc:chgData name="Paul Tinkler" userId="bcebf29c-73c2-433d-80d2-6bad896374bf" providerId="ADAL" clId="{E581127C-9380-41EC-87B4-EA1F776DC6BC}" dt="2017-09-07T21:03:34.602" v="6918" actId="20577"/>
        <pc:sldMkLst>
          <pc:docMk/>
          <pc:sldMk cId="1588310775" sldId="262"/>
        </pc:sldMkLst>
        <pc:spChg chg="mod">
          <ac:chgData name="Paul Tinkler" userId="bcebf29c-73c2-433d-80d2-6bad896374bf" providerId="ADAL" clId="{E581127C-9380-41EC-87B4-EA1F776DC6BC}" dt="2017-09-07T17:35:49.286" v="1219" actId="20577"/>
          <ac:spMkLst>
            <pc:docMk/>
            <pc:sldMk cId="1588310775" sldId="262"/>
            <ac:spMk id="2" creationId="{FFAF8AD4-F3E3-4B19-B69D-38CA42DD4F79}"/>
          </ac:spMkLst>
        </pc:spChg>
        <pc:spChg chg="mod">
          <ac:chgData name="Paul Tinkler" userId="bcebf29c-73c2-433d-80d2-6bad896374bf" providerId="ADAL" clId="{E581127C-9380-41EC-87B4-EA1F776DC6BC}" dt="2017-09-07T18:05:48.814" v="2736" actId="20577"/>
          <ac:spMkLst>
            <pc:docMk/>
            <pc:sldMk cId="1588310775" sldId="262"/>
            <ac:spMk id="3" creationId="{B6B17E14-883E-4D46-8A4E-2DE315EE8EA5}"/>
          </ac:spMkLst>
        </pc:spChg>
        <pc:spChg chg="add del mod">
          <ac:chgData name="Paul Tinkler" userId="bcebf29c-73c2-433d-80d2-6bad896374bf" providerId="ADAL" clId="{E581127C-9380-41EC-87B4-EA1F776DC6BC}" dt="2017-09-07T18:14:47.198" v="3039" actId="478"/>
          <ac:spMkLst>
            <pc:docMk/>
            <pc:sldMk cId="1588310775" sldId="262"/>
            <ac:spMk id="6" creationId="{468E4E17-0466-4E94-8CEB-5631518C71F2}"/>
          </ac:spMkLst>
        </pc:spChg>
        <pc:picChg chg="add mod">
          <ac:chgData name="Paul Tinkler" userId="bcebf29c-73c2-433d-80d2-6bad896374bf" providerId="ADAL" clId="{E581127C-9380-41EC-87B4-EA1F776DC6BC}" dt="2017-09-07T18:15:01.254" v="3043" actId="1076"/>
          <ac:picMkLst>
            <pc:docMk/>
            <pc:sldMk cId="1588310775" sldId="262"/>
            <ac:picMk id="5" creationId="{7D770106-8CF6-4264-AC2E-52D97BAF6067}"/>
          </ac:picMkLst>
        </pc:picChg>
      </pc:sldChg>
      <pc:sldChg chg="addSp delSp modSp add modNotesTx">
        <pc:chgData name="Paul Tinkler" userId="bcebf29c-73c2-433d-80d2-6bad896374bf" providerId="ADAL" clId="{E581127C-9380-41EC-87B4-EA1F776DC6BC}" dt="2017-09-07T18:12:50.158" v="3036" actId="1076"/>
        <pc:sldMkLst>
          <pc:docMk/>
          <pc:sldMk cId="1350406626" sldId="263"/>
        </pc:sldMkLst>
        <pc:spChg chg="mod">
          <ac:chgData name="Paul Tinkler" userId="bcebf29c-73c2-433d-80d2-6bad896374bf" providerId="ADAL" clId="{E581127C-9380-41EC-87B4-EA1F776DC6BC}" dt="2017-09-07T17:43:39.453" v="1481" actId="1076"/>
          <ac:spMkLst>
            <pc:docMk/>
            <pc:sldMk cId="1350406626" sldId="263"/>
            <ac:spMk id="2" creationId="{76279481-FD31-4C80-9391-A83DA43BFB90}"/>
          </ac:spMkLst>
        </pc:spChg>
        <pc:spChg chg="mod">
          <ac:chgData name="Paul Tinkler" userId="bcebf29c-73c2-433d-80d2-6bad896374bf" providerId="ADAL" clId="{E581127C-9380-41EC-87B4-EA1F776DC6BC}" dt="2017-09-07T18:03:34.790" v="2707" actId="113"/>
          <ac:spMkLst>
            <pc:docMk/>
            <pc:sldMk cId="1350406626" sldId="263"/>
            <ac:spMk id="3" creationId="{95A85225-E4E2-4563-B982-AF2496C9CA62}"/>
          </ac:spMkLst>
        </pc:spChg>
        <pc:spChg chg="add del mod">
          <ac:chgData name="Paul Tinkler" userId="bcebf29c-73c2-433d-80d2-6bad896374bf" providerId="ADAL" clId="{E581127C-9380-41EC-87B4-EA1F776DC6BC}" dt="2017-09-07T18:12:38.929" v="3033" actId="478"/>
          <ac:spMkLst>
            <pc:docMk/>
            <pc:sldMk cId="1350406626" sldId="263"/>
            <ac:spMk id="6" creationId="{A8F96810-52C3-4710-975B-FDF8B244D29A}"/>
          </ac:spMkLst>
        </pc:spChg>
        <pc:picChg chg="add mod">
          <ac:chgData name="Paul Tinkler" userId="bcebf29c-73c2-433d-80d2-6bad896374bf" providerId="ADAL" clId="{E581127C-9380-41EC-87B4-EA1F776DC6BC}" dt="2017-09-07T18:12:50.158" v="3036" actId="1076"/>
          <ac:picMkLst>
            <pc:docMk/>
            <pc:sldMk cId="1350406626" sldId="263"/>
            <ac:picMk id="5" creationId="{7ABC5A40-D91B-4277-B0C5-903D1B9B8F77}"/>
          </ac:picMkLst>
        </pc:picChg>
      </pc:sldChg>
      <pc:sldChg chg="addSp delSp modSp add">
        <pc:chgData name="Paul Tinkler" userId="bcebf29c-73c2-433d-80d2-6bad896374bf" providerId="ADAL" clId="{E581127C-9380-41EC-87B4-EA1F776DC6BC}" dt="2017-09-07T18:11:59.139" v="3030" actId="14100"/>
        <pc:sldMkLst>
          <pc:docMk/>
          <pc:sldMk cId="1914967591" sldId="264"/>
        </pc:sldMkLst>
        <pc:spChg chg="mod">
          <ac:chgData name="Paul Tinkler" userId="bcebf29c-73c2-433d-80d2-6bad896374bf" providerId="ADAL" clId="{E581127C-9380-41EC-87B4-EA1F776DC6BC}" dt="2017-09-07T18:11:23.778" v="3022" actId="27636"/>
          <ac:spMkLst>
            <pc:docMk/>
            <pc:sldMk cId="1914967591" sldId="264"/>
            <ac:spMk id="2" creationId="{6746F206-3047-4D21-AA0D-A8EA3FFC9C41}"/>
          </ac:spMkLst>
        </pc:spChg>
        <pc:spChg chg="del">
          <ac:chgData name="Paul Tinkler" userId="bcebf29c-73c2-433d-80d2-6bad896374bf" providerId="ADAL" clId="{E581127C-9380-41EC-87B4-EA1F776DC6BC}" dt="2017-09-07T18:11:32.798" v="3023" actId="478"/>
          <ac:spMkLst>
            <pc:docMk/>
            <pc:sldMk cId="1914967591" sldId="264"/>
            <ac:spMk id="3" creationId="{04A8DB07-1191-433F-9B83-15CFB7C14090}"/>
          </ac:spMkLst>
        </pc:spChg>
        <pc:picChg chg="add mod">
          <ac:chgData name="Paul Tinkler" userId="bcebf29c-73c2-433d-80d2-6bad896374bf" providerId="ADAL" clId="{E581127C-9380-41EC-87B4-EA1F776DC6BC}" dt="2017-09-07T18:11:59.139" v="3030" actId="14100"/>
          <ac:picMkLst>
            <pc:docMk/>
            <pc:sldMk cId="1914967591" sldId="264"/>
            <ac:picMk id="4" creationId="{D9B900D4-CE72-4E0C-8E89-3760247E8466}"/>
          </ac:picMkLst>
        </pc:picChg>
      </pc:sldChg>
      <pc:sldChg chg="modSp add">
        <pc:chgData name="Paul Tinkler" userId="bcebf29c-73c2-433d-80d2-6bad896374bf" providerId="ADAL" clId="{E581127C-9380-41EC-87B4-EA1F776DC6BC}" dt="2017-09-07T18:18:14.524" v="3054" actId="27636"/>
        <pc:sldMkLst>
          <pc:docMk/>
          <pc:sldMk cId="1505009120" sldId="265"/>
        </pc:sldMkLst>
        <pc:spChg chg="mod">
          <ac:chgData name="Paul Tinkler" userId="bcebf29c-73c2-433d-80d2-6bad896374bf" providerId="ADAL" clId="{E581127C-9380-41EC-87B4-EA1F776DC6BC}" dt="2017-09-07T18:18:05.954" v="3052" actId="27636"/>
          <ac:spMkLst>
            <pc:docMk/>
            <pc:sldMk cId="1505009120" sldId="265"/>
            <ac:spMk id="2" creationId="{322A3088-BEE0-4C63-AEE0-D80C0D790F01}"/>
          </ac:spMkLst>
        </pc:spChg>
        <pc:spChg chg="mod">
          <ac:chgData name="Paul Tinkler" userId="bcebf29c-73c2-433d-80d2-6bad896374bf" providerId="ADAL" clId="{E581127C-9380-41EC-87B4-EA1F776DC6BC}" dt="2017-09-07T18:18:14.524" v="3054" actId="27636"/>
          <ac:spMkLst>
            <pc:docMk/>
            <pc:sldMk cId="1505009120" sldId="265"/>
            <ac:spMk id="3" creationId="{3E621FB2-E729-4F32-A44E-4786BF0C0F42}"/>
          </ac:spMkLst>
        </pc:spChg>
      </pc:sldChg>
      <pc:sldChg chg="addSp delSp modSp add modNotesTx">
        <pc:chgData name="Paul Tinkler" userId="bcebf29c-73c2-433d-80d2-6bad896374bf" providerId="ADAL" clId="{E581127C-9380-41EC-87B4-EA1F776DC6BC}" dt="2017-09-07T18:37:14.598" v="4267" actId="20577"/>
        <pc:sldMkLst>
          <pc:docMk/>
          <pc:sldMk cId="1588466469" sldId="266"/>
        </pc:sldMkLst>
        <pc:spChg chg="mod">
          <ac:chgData name="Paul Tinkler" userId="bcebf29c-73c2-433d-80d2-6bad896374bf" providerId="ADAL" clId="{E581127C-9380-41EC-87B4-EA1F776DC6BC}" dt="2017-09-07T18:18:34.837" v="3055" actId="20577"/>
          <ac:spMkLst>
            <pc:docMk/>
            <pc:sldMk cId="1588466469" sldId="266"/>
            <ac:spMk id="2" creationId="{1DBC52F9-7231-4F01-A0C1-2B0FABC68892}"/>
          </ac:spMkLst>
        </pc:spChg>
        <pc:spChg chg="mod">
          <ac:chgData name="Paul Tinkler" userId="bcebf29c-73c2-433d-80d2-6bad896374bf" providerId="ADAL" clId="{E581127C-9380-41EC-87B4-EA1F776DC6BC}" dt="2017-09-07T18:21:00.667" v="3060" actId="20577"/>
          <ac:spMkLst>
            <pc:docMk/>
            <pc:sldMk cId="1588466469" sldId="266"/>
            <ac:spMk id="3" creationId="{937B237E-0D20-46B8-AAD0-16D9E62456B4}"/>
          </ac:spMkLst>
        </pc:spChg>
        <pc:spChg chg="add del mod">
          <ac:chgData name="Paul Tinkler" userId="bcebf29c-73c2-433d-80d2-6bad896374bf" providerId="ADAL" clId="{E581127C-9380-41EC-87B4-EA1F776DC6BC}" dt="2017-09-07T18:22:34.746" v="3062" actId="478"/>
          <ac:spMkLst>
            <pc:docMk/>
            <pc:sldMk cId="1588466469" sldId="266"/>
            <ac:spMk id="6" creationId="{E0D4A51A-DEB9-4C4A-9880-63B02B883264}"/>
          </ac:spMkLst>
        </pc:spChg>
        <pc:picChg chg="add mod">
          <ac:chgData name="Paul Tinkler" userId="bcebf29c-73c2-433d-80d2-6bad896374bf" providerId="ADAL" clId="{E581127C-9380-41EC-87B4-EA1F776DC6BC}" dt="2017-09-07T18:22:46.171" v="3065" actId="1076"/>
          <ac:picMkLst>
            <pc:docMk/>
            <pc:sldMk cId="1588466469" sldId="266"/>
            <ac:picMk id="5" creationId="{21DCA5BB-FC94-4E40-B6E6-58E3A60DEDE7}"/>
          </ac:picMkLst>
        </pc:picChg>
      </pc:sldChg>
      <pc:sldChg chg="addSp delSp modSp add modNotesTx">
        <pc:chgData name="Paul Tinkler" userId="bcebf29c-73c2-433d-80d2-6bad896374bf" providerId="ADAL" clId="{E581127C-9380-41EC-87B4-EA1F776DC6BC}" dt="2017-09-07T21:04:31.783" v="7015" actId="313"/>
        <pc:sldMkLst>
          <pc:docMk/>
          <pc:sldMk cId="3949179767" sldId="267"/>
        </pc:sldMkLst>
        <pc:spChg chg="mod">
          <ac:chgData name="Paul Tinkler" userId="bcebf29c-73c2-433d-80d2-6bad896374bf" providerId="ADAL" clId="{E581127C-9380-41EC-87B4-EA1F776DC6BC}" dt="2017-09-07T18:37:57.645" v="4268" actId="313"/>
          <ac:spMkLst>
            <pc:docMk/>
            <pc:sldMk cId="3949179767" sldId="267"/>
            <ac:spMk id="2" creationId="{0B941D33-9CA5-4668-B691-2F26AC510BEB}"/>
          </ac:spMkLst>
        </pc:spChg>
        <pc:spChg chg="mod">
          <ac:chgData name="Paul Tinkler" userId="bcebf29c-73c2-433d-80d2-6bad896374bf" providerId="ADAL" clId="{E581127C-9380-41EC-87B4-EA1F776DC6BC}" dt="2017-09-07T18:38:20.523" v="4272" actId="20577"/>
          <ac:spMkLst>
            <pc:docMk/>
            <pc:sldMk cId="3949179767" sldId="267"/>
            <ac:spMk id="3" creationId="{2F98D2E1-22B2-4893-8565-C28D435944A6}"/>
          </ac:spMkLst>
        </pc:spChg>
        <pc:spChg chg="add del mod">
          <ac:chgData name="Paul Tinkler" userId="bcebf29c-73c2-433d-80d2-6bad896374bf" providerId="ADAL" clId="{E581127C-9380-41EC-87B4-EA1F776DC6BC}" dt="2017-09-07T18:39:16.064" v="4275" actId="478"/>
          <ac:spMkLst>
            <pc:docMk/>
            <pc:sldMk cId="3949179767" sldId="267"/>
            <ac:spMk id="6" creationId="{47E5D122-C60A-4545-93FD-BB043C12033F}"/>
          </ac:spMkLst>
        </pc:spChg>
        <pc:spChg chg="add del mod">
          <ac:chgData name="Paul Tinkler" userId="bcebf29c-73c2-433d-80d2-6bad896374bf" providerId="ADAL" clId="{E581127C-9380-41EC-87B4-EA1F776DC6BC}" dt="2017-09-07T18:41:50.842" v="4282" actId="478"/>
          <ac:spMkLst>
            <pc:docMk/>
            <pc:sldMk cId="3949179767" sldId="267"/>
            <ac:spMk id="9" creationId="{F091715A-FCF1-4808-83F7-1A82446FFB88}"/>
          </ac:spMkLst>
        </pc:spChg>
        <pc:picChg chg="add del mod">
          <ac:chgData name="Paul Tinkler" userId="bcebf29c-73c2-433d-80d2-6bad896374bf" providerId="ADAL" clId="{E581127C-9380-41EC-87B4-EA1F776DC6BC}" dt="2017-09-07T18:39:35.594" v="4276" actId="478"/>
          <ac:picMkLst>
            <pc:docMk/>
            <pc:sldMk cId="3949179767" sldId="267"/>
            <ac:picMk id="5" creationId="{CDAB2A3A-EF61-4863-A4F4-982ED6504C50}"/>
          </ac:picMkLst>
        </pc:picChg>
        <pc:picChg chg="add mod">
          <ac:chgData name="Paul Tinkler" userId="bcebf29c-73c2-433d-80d2-6bad896374bf" providerId="ADAL" clId="{E581127C-9380-41EC-87B4-EA1F776DC6BC}" dt="2017-09-07T18:41:43.623" v="4281" actId="14100"/>
          <ac:picMkLst>
            <pc:docMk/>
            <pc:sldMk cId="3949179767" sldId="267"/>
            <ac:picMk id="8" creationId="{4C5DADE9-B168-4451-860B-03E8783F5FDB}"/>
          </ac:picMkLst>
        </pc:picChg>
      </pc:sldChg>
      <pc:sldChg chg="addSp delSp modSp add modNotesTx">
        <pc:chgData name="Paul Tinkler" userId="bcebf29c-73c2-433d-80d2-6bad896374bf" providerId="ADAL" clId="{E581127C-9380-41EC-87B4-EA1F776DC6BC}" dt="2017-09-07T21:05:15.221" v="7130" actId="20577"/>
        <pc:sldMkLst>
          <pc:docMk/>
          <pc:sldMk cId="1270301890" sldId="268"/>
        </pc:sldMkLst>
        <pc:spChg chg="mod">
          <ac:chgData name="Paul Tinkler" userId="bcebf29c-73c2-433d-80d2-6bad896374bf" providerId="ADAL" clId="{E581127C-9380-41EC-87B4-EA1F776DC6BC}" dt="2017-09-07T18:46:12.818" v="4405" actId="27636"/>
          <ac:spMkLst>
            <pc:docMk/>
            <pc:sldMk cId="1270301890" sldId="268"/>
            <ac:spMk id="2" creationId="{88D0CB8E-92EF-413F-9D46-4CC94CA7517E}"/>
          </ac:spMkLst>
        </pc:spChg>
        <pc:spChg chg="del">
          <ac:chgData name="Paul Tinkler" userId="bcebf29c-73c2-433d-80d2-6bad896374bf" providerId="ADAL" clId="{E581127C-9380-41EC-87B4-EA1F776DC6BC}" dt="2017-09-07T18:45:37.078" v="4400" actId="20577"/>
          <ac:spMkLst>
            <pc:docMk/>
            <pc:sldMk cId="1270301890" sldId="268"/>
            <ac:spMk id="3" creationId="{CC475E3C-5C62-4A66-843A-159943C419C4}"/>
          </ac:spMkLst>
        </pc:spChg>
        <pc:picChg chg="add mod">
          <ac:chgData name="Paul Tinkler" userId="bcebf29c-73c2-433d-80d2-6bad896374bf" providerId="ADAL" clId="{E581127C-9380-41EC-87B4-EA1F776DC6BC}" dt="2017-09-07T18:45:53.333" v="4403" actId="14100"/>
          <ac:picMkLst>
            <pc:docMk/>
            <pc:sldMk cId="1270301890" sldId="268"/>
            <ac:picMk id="4" creationId="{E76381A5-71DF-4BF4-A2D1-DB263643A196}"/>
          </ac:picMkLst>
        </pc:picChg>
      </pc:sldChg>
      <pc:sldChg chg="modSp add">
        <pc:chgData name="Paul Tinkler" userId="bcebf29c-73c2-433d-80d2-6bad896374bf" providerId="ADAL" clId="{E581127C-9380-41EC-87B4-EA1F776DC6BC}" dt="2017-09-07T21:38:25.150" v="8201" actId="115"/>
        <pc:sldMkLst>
          <pc:docMk/>
          <pc:sldMk cId="1703572545" sldId="269"/>
        </pc:sldMkLst>
        <pc:spChg chg="mod">
          <ac:chgData name="Paul Tinkler" userId="bcebf29c-73c2-433d-80d2-6bad896374bf" providerId="ADAL" clId="{E581127C-9380-41EC-87B4-EA1F776DC6BC}" dt="2017-09-05T20:37:22.023" v="113" actId="27636"/>
          <ac:spMkLst>
            <pc:docMk/>
            <pc:sldMk cId="1703572545" sldId="269"/>
            <ac:spMk id="2" creationId="{0994C0F1-1951-495E-A3F8-672A7C9E0B0F}"/>
          </ac:spMkLst>
        </pc:spChg>
        <pc:spChg chg="mod">
          <ac:chgData name="Paul Tinkler" userId="bcebf29c-73c2-433d-80d2-6bad896374bf" providerId="ADAL" clId="{E581127C-9380-41EC-87B4-EA1F776DC6BC}" dt="2017-09-07T21:38:25.150" v="8201" actId="115"/>
          <ac:spMkLst>
            <pc:docMk/>
            <pc:sldMk cId="1703572545" sldId="269"/>
            <ac:spMk id="3" creationId="{4B9B82F2-E4F2-47D8-9FB4-742214CD4A6D}"/>
          </ac:spMkLst>
        </pc:spChg>
      </pc:sldChg>
      <pc:sldChg chg="modSp add">
        <pc:chgData name="Paul Tinkler" userId="bcebf29c-73c2-433d-80d2-6bad896374bf" providerId="ADAL" clId="{E581127C-9380-41EC-87B4-EA1F776DC6BC}" dt="2017-09-07T21:38:49.865" v="8203" actId="113"/>
        <pc:sldMkLst>
          <pc:docMk/>
          <pc:sldMk cId="1635033488" sldId="270"/>
        </pc:sldMkLst>
        <pc:spChg chg="mod">
          <ac:chgData name="Paul Tinkler" userId="bcebf29c-73c2-433d-80d2-6bad896374bf" providerId="ADAL" clId="{E581127C-9380-41EC-87B4-EA1F776DC6BC}" dt="2017-09-07T21:38:49.865" v="8203" actId="113"/>
          <ac:spMkLst>
            <pc:docMk/>
            <pc:sldMk cId="1635033488" sldId="270"/>
            <ac:spMk id="2" creationId="{55A53FDA-1630-4231-858F-1573A64784F3}"/>
          </ac:spMkLst>
        </pc:spChg>
        <pc:spChg chg="mod">
          <ac:chgData name="Paul Tinkler" userId="bcebf29c-73c2-433d-80d2-6bad896374bf" providerId="ADAL" clId="{E581127C-9380-41EC-87B4-EA1F776DC6BC}" dt="2017-09-05T20:38:03.562" v="118" actId="14100"/>
          <ac:spMkLst>
            <pc:docMk/>
            <pc:sldMk cId="1635033488" sldId="270"/>
            <ac:spMk id="3" creationId="{8B07E7A6-817C-4652-81D9-95B49E685C21}"/>
          </ac:spMkLst>
        </pc:spChg>
      </pc:sldChg>
      <pc:sldChg chg="modSp add del">
        <pc:chgData name="Paul Tinkler" userId="bcebf29c-73c2-433d-80d2-6bad896374bf" providerId="ADAL" clId="{E581127C-9380-41EC-87B4-EA1F776DC6BC}" dt="2017-09-07T21:39:10.988" v="8204" actId="2696"/>
        <pc:sldMkLst>
          <pc:docMk/>
          <pc:sldMk cId="4008449788" sldId="271"/>
        </pc:sldMkLst>
        <pc:spChg chg="mod">
          <ac:chgData name="Paul Tinkler" userId="bcebf29c-73c2-433d-80d2-6bad896374bf" providerId="ADAL" clId="{E581127C-9380-41EC-87B4-EA1F776DC6BC}" dt="2017-09-05T20:38:15.342" v="120" actId="27636"/>
          <ac:spMkLst>
            <pc:docMk/>
            <pc:sldMk cId="4008449788" sldId="271"/>
            <ac:spMk id="2" creationId="{E93DEE8E-8782-41F0-852B-DDB48FAA48F7}"/>
          </ac:spMkLst>
        </pc:spChg>
        <pc:spChg chg="mod">
          <ac:chgData name="Paul Tinkler" userId="bcebf29c-73c2-433d-80d2-6bad896374bf" providerId="ADAL" clId="{E581127C-9380-41EC-87B4-EA1F776DC6BC}" dt="2017-09-05T20:38:23.724" v="121" actId="14100"/>
          <ac:spMkLst>
            <pc:docMk/>
            <pc:sldMk cId="4008449788" sldId="271"/>
            <ac:spMk id="3" creationId="{DD2413A0-CB2C-4119-99B7-60F115A534A8}"/>
          </ac:spMkLst>
        </pc:spChg>
      </pc:sldChg>
      <pc:sldChg chg="modSp add">
        <pc:chgData name="Paul Tinkler" userId="bcebf29c-73c2-433d-80d2-6bad896374bf" providerId="ADAL" clId="{E581127C-9380-41EC-87B4-EA1F776DC6BC}" dt="2017-09-07T21:39:27.005" v="8208" actId="114"/>
        <pc:sldMkLst>
          <pc:docMk/>
          <pc:sldMk cId="1910262347" sldId="272"/>
        </pc:sldMkLst>
        <pc:spChg chg="mod">
          <ac:chgData name="Paul Tinkler" userId="bcebf29c-73c2-433d-80d2-6bad896374bf" providerId="ADAL" clId="{E581127C-9380-41EC-87B4-EA1F776DC6BC}" dt="2017-09-07T21:39:27.005" v="8208" actId="114"/>
          <ac:spMkLst>
            <pc:docMk/>
            <pc:sldMk cId="1910262347" sldId="272"/>
            <ac:spMk id="2" creationId="{69E0A39E-4FBB-4D76-9698-DBF8B410A7B7}"/>
          </ac:spMkLst>
        </pc:spChg>
        <pc:spChg chg="mod">
          <ac:chgData name="Paul Tinkler" userId="bcebf29c-73c2-433d-80d2-6bad896374bf" providerId="ADAL" clId="{E581127C-9380-41EC-87B4-EA1F776DC6BC}" dt="2017-09-05T20:38:47.086" v="125" actId="27636"/>
          <ac:spMkLst>
            <pc:docMk/>
            <pc:sldMk cId="1910262347" sldId="272"/>
            <ac:spMk id="3" creationId="{80E94A00-D40D-4B51-AF66-BBEC1A07D93E}"/>
          </ac:spMkLst>
        </pc:spChg>
      </pc:sldChg>
      <pc:sldChg chg="modSp add">
        <pc:chgData name="Paul Tinkler" userId="bcebf29c-73c2-433d-80d2-6bad896374bf" providerId="ADAL" clId="{E581127C-9380-41EC-87B4-EA1F776DC6BC}" dt="2017-09-07T21:39:38.451" v="8210" actId="115"/>
        <pc:sldMkLst>
          <pc:docMk/>
          <pc:sldMk cId="2073796571" sldId="273"/>
        </pc:sldMkLst>
        <pc:spChg chg="mod">
          <ac:chgData name="Paul Tinkler" userId="bcebf29c-73c2-433d-80d2-6bad896374bf" providerId="ADAL" clId="{E581127C-9380-41EC-87B4-EA1F776DC6BC}" dt="2017-09-07T21:39:38.451" v="8210" actId="115"/>
          <ac:spMkLst>
            <pc:docMk/>
            <pc:sldMk cId="2073796571" sldId="273"/>
            <ac:spMk id="2" creationId="{261C21A9-7C91-452F-B978-69A47EE78DA9}"/>
          </ac:spMkLst>
        </pc:spChg>
        <pc:spChg chg="mod">
          <ac:chgData name="Paul Tinkler" userId="bcebf29c-73c2-433d-80d2-6bad896374bf" providerId="ADAL" clId="{E581127C-9380-41EC-87B4-EA1F776DC6BC}" dt="2017-09-05T20:40:11.574" v="132" actId="27636"/>
          <ac:spMkLst>
            <pc:docMk/>
            <pc:sldMk cId="2073796571" sldId="273"/>
            <ac:spMk id="3" creationId="{A8D62A1B-7584-444A-B073-380F4313313F}"/>
          </ac:spMkLst>
        </pc:spChg>
      </pc:sldChg>
      <pc:sldChg chg="modSp add">
        <pc:chgData name="Paul Tinkler" userId="bcebf29c-73c2-433d-80d2-6bad896374bf" providerId="ADAL" clId="{E581127C-9380-41EC-87B4-EA1F776DC6BC}" dt="2017-09-07T21:39:47.597" v="8212" actId="115"/>
        <pc:sldMkLst>
          <pc:docMk/>
          <pc:sldMk cId="3476678768" sldId="274"/>
        </pc:sldMkLst>
        <pc:spChg chg="mod">
          <ac:chgData name="Paul Tinkler" userId="bcebf29c-73c2-433d-80d2-6bad896374bf" providerId="ADAL" clId="{E581127C-9380-41EC-87B4-EA1F776DC6BC}" dt="2017-09-07T21:39:47.597" v="8212" actId="115"/>
          <ac:spMkLst>
            <pc:docMk/>
            <pc:sldMk cId="3476678768" sldId="274"/>
            <ac:spMk id="2" creationId="{02A64A60-CAC2-4F80-A676-2C5CAD02E002}"/>
          </ac:spMkLst>
        </pc:spChg>
        <pc:spChg chg="mod">
          <ac:chgData name="Paul Tinkler" userId="bcebf29c-73c2-433d-80d2-6bad896374bf" providerId="ADAL" clId="{E581127C-9380-41EC-87B4-EA1F776DC6BC}" dt="2017-09-05T20:40:50.129" v="135" actId="14100"/>
          <ac:spMkLst>
            <pc:docMk/>
            <pc:sldMk cId="3476678768" sldId="274"/>
            <ac:spMk id="3" creationId="{18C4FA3A-9DAD-414B-BE43-8BCE7B3604A5}"/>
          </ac:spMkLst>
        </pc:spChg>
      </pc:sldChg>
      <pc:sldChg chg="modSp add">
        <pc:chgData name="Paul Tinkler" userId="bcebf29c-73c2-433d-80d2-6bad896374bf" providerId="ADAL" clId="{E581127C-9380-41EC-87B4-EA1F776DC6BC}" dt="2017-09-05T20:41:18.986" v="139" actId="27636"/>
        <pc:sldMkLst>
          <pc:docMk/>
          <pc:sldMk cId="4209579860" sldId="275"/>
        </pc:sldMkLst>
        <pc:spChg chg="mod">
          <ac:chgData name="Paul Tinkler" userId="bcebf29c-73c2-433d-80d2-6bad896374bf" providerId="ADAL" clId="{E581127C-9380-41EC-87B4-EA1F776DC6BC}" dt="2017-09-05T20:41:10.086" v="137" actId="27636"/>
          <ac:spMkLst>
            <pc:docMk/>
            <pc:sldMk cId="4209579860" sldId="275"/>
            <ac:spMk id="2" creationId="{9A499790-8D24-4684-9012-099E6E25D361}"/>
          </ac:spMkLst>
        </pc:spChg>
        <pc:spChg chg="mod">
          <ac:chgData name="Paul Tinkler" userId="bcebf29c-73c2-433d-80d2-6bad896374bf" providerId="ADAL" clId="{E581127C-9380-41EC-87B4-EA1F776DC6BC}" dt="2017-09-05T20:41:18.986" v="139" actId="27636"/>
          <ac:spMkLst>
            <pc:docMk/>
            <pc:sldMk cId="4209579860" sldId="275"/>
            <ac:spMk id="3" creationId="{00FD285C-E3C8-470D-A509-C9819DA2FAC9}"/>
          </ac:spMkLst>
        </pc:spChg>
      </pc:sldChg>
      <pc:sldChg chg="modSp add">
        <pc:chgData name="Paul Tinkler" userId="bcebf29c-73c2-433d-80d2-6bad896374bf" providerId="ADAL" clId="{E581127C-9380-41EC-87B4-EA1F776DC6BC}" dt="2017-09-07T21:40:20.761" v="8214" actId="2696"/>
        <pc:sldMkLst>
          <pc:docMk/>
          <pc:sldMk cId="189256107" sldId="276"/>
        </pc:sldMkLst>
        <pc:spChg chg="mod">
          <ac:chgData name="Paul Tinkler" userId="bcebf29c-73c2-433d-80d2-6bad896374bf" providerId="ADAL" clId="{E581127C-9380-41EC-87B4-EA1F776DC6BC}" dt="2017-09-05T20:41:36.798" v="141" actId="27636"/>
          <ac:spMkLst>
            <pc:docMk/>
            <pc:sldMk cId="189256107" sldId="276"/>
            <ac:spMk id="2" creationId="{3D547AD0-4563-4462-B682-3D3969DC90E3}"/>
          </ac:spMkLst>
        </pc:spChg>
        <pc:spChg chg="mod">
          <ac:chgData name="Paul Tinkler" userId="bcebf29c-73c2-433d-80d2-6bad896374bf" providerId="ADAL" clId="{E581127C-9380-41EC-87B4-EA1F776DC6BC}" dt="2017-09-07T21:40:20.761" v="8214" actId="2696"/>
          <ac:spMkLst>
            <pc:docMk/>
            <pc:sldMk cId="189256107" sldId="276"/>
            <ac:spMk id="3" creationId="{300A530A-217D-4517-8D0A-E3F63D0DCE9F}"/>
          </ac:spMkLst>
        </pc:spChg>
      </pc:sldChg>
      <pc:sldChg chg="modSp add">
        <pc:chgData name="Paul Tinkler" userId="bcebf29c-73c2-433d-80d2-6bad896374bf" providerId="ADAL" clId="{E581127C-9380-41EC-87B4-EA1F776DC6BC}" dt="2017-09-05T20:42:07.741" v="146" actId="27636"/>
        <pc:sldMkLst>
          <pc:docMk/>
          <pc:sldMk cId="3004244595" sldId="277"/>
        </pc:sldMkLst>
        <pc:spChg chg="mod">
          <ac:chgData name="Paul Tinkler" userId="bcebf29c-73c2-433d-80d2-6bad896374bf" providerId="ADAL" clId="{E581127C-9380-41EC-87B4-EA1F776DC6BC}" dt="2017-09-05T20:41:57.403" v="144" actId="27636"/>
          <ac:spMkLst>
            <pc:docMk/>
            <pc:sldMk cId="3004244595" sldId="277"/>
            <ac:spMk id="2" creationId="{AE58DFAF-5214-4CBC-AFA9-469522C2F2AB}"/>
          </ac:spMkLst>
        </pc:spChg>
        <pc:spChg chg="mod">
          <ac:chgData name="Paul Tinkler" userId="bcebf29c-73c2-433d-80d2-6bad896374bf" providerId="ADAL" clId="{E581127C-9380-41EC-87B4-EA1F776DC6BC}" dt="2017-09-05T20:42:07.741" v="146" actId="27636"/>
          <ac:spMkLst>
            <pc:docMk/>
            <pc:sldMk cId="3004244595" sldId="277"/>
            <ac:spMk id="3" creationId="{BBE2BAB9-BC05-400F-9095-2D768B20DE88}"/>
          </ac:spMkLst>
        </pc:spChg>
      </pc:sldChg>
      <pc:sldChg chg="modSp add">
        <pc:chgData name="Paul Tinkler" userId="bcebf29c-73c2-433d-80d2-6bad896374bf" providerId="ADAL" clId="{E581127C-9380-41EC-87B4-EA1F776DC6BC}" dt="2017-09-05T20:42:30.389" v="149" actId="27636"/>
        <pc:sldMkLst>
          <pc:docMk/>
          <pc:sldMk cId="2656248515" sldId="278"/>
        </pc:sldMkLst>
        <pc:spChg chg="mod">
          <ac:chgData name="Paul Tinkler" userId="bcebf29c-73c2-433d-80d2-6bad896374bf" providerId="ADAL" clId="{E581127C-9380-41EC-87B4-EA1F776DC6BC}" dt="2017-09-05T20:42:20.643" v="147" actId="27636"/>
          <ac:spMkLst>
            <pc:docMk/>
            <pc:sldMk cId="2656248515" sldId="278"/>
            <ac:spMk id="2" creationId="{080DE710-BF50-4592-A340-AFF6AB2D27FC}"/>
          </ac:spMkLst>
        </pc:spChg>
        <pc:spChg chg="mod">
          <ac:chgData name="Paul Tinkler" userId="bcebf29c-73c2-433d-80d2-6bad896374bf" providerId="ADAL" clId="{E581127C-9380-41EC-87B4-EA1F776DC6BC}" dt="2017-09-05T20:42:30.389" v="149" actId="27636"/>
          <ac:spMkLst>
            <pc:docMk/>
            <pc:sldMk cId="2656248515" sldId="278"/>
            <ac:spMk id="3" creationId="{78383B62-FDD0-4E24-9B24-816DD586144D}"/>
          </ac:spMkLst>
        </pc:spChg>
      </pc:sldChg>
      <pc:sldChg chg="modSp add">
        <pc:chgData name="Paul Tinkler" userId="bcebf29c-73c2-433d-80d2-6bad896374bf" providerId="ADAL" clId="{E581127C-9380-41EC-87B4-EA1F776DC6BC}" dt="2017-09-05T20:43:02.353" v="157" actId="27636"/>
        <pc:sldMkLst>
          <pc:docMk/>
          <pc:sldMk cId="3192539247" sldId="279"/>
        </pc:sldMkLst>
        <pc:spChg chg="mod">
          <ac:chgData name="Paul Tinkler" userId="bcebf29c-73c2-433d-80d2-6bad896374bf" providerId="ADAL" clId="{E581127C-9380-41EC-87B4-EA1F776DC6BC}" dt="2017-09-05T20:42:53.100" v="155" actId="27636"/>
          <ac:spMkLst>
            <pc:docMk/>
            <pc:sldMk cId="3192539247" sldId="279"/>
            <ac:spMk id="2" creationId="{8CDF227C-6B22-4414-B09A-6C6E08EB6541}"/>
          </ac:spMkLst>
        </pc:spChg>
        <pc:spChg chg="mod">
          <ac:chgData name="Paul Tinkler" userId="bcebf29c-73c2-433d-80d2-6bad896374bf" providerId="ADAL" clId="{E581127C-9380-41EC-87B4-EA1F776DC6BC}" dt="2017-09-05T20:43:02.353" v="157" actId="27636"/>
          <ac:spMkLst>
            <pc:docMk/>
            <pc:sldMk cId="3192539247" sldId="279"/>
            <ac:spMk id="3" creationId="{E5CCCCEC-6F93-43F5-9525-CF8DC3CAAA61}"/>
          </ac:spMkLst>
        </pc:spChg>
      </pc:sldChg>
      <pc:sldChg chg="modSp add">
        <pc:chgData name="Paul Tinkler" userId="bcebf29c-73c2-433d-80d2-6bad896374bf" providerId="ADAL" clId="{E581127C-9380-41EC-87B4-EA1F776DC6BC}" dt="2017-09-05T20:44:11.801" v="161" actId="313"/>
        <pc:sldMkLst>
          <pc:docMk/>
          <pc:sldMk cId="1238238109" sldId="280"/>
        </pc:sldMkLst>
        <pc:spChg chg="mod">
          <ac:chgData name="Paul Tinkler" userId="bcebf29c-73c2-433d-80d2-6bad896374bf" providerId="ADAL" clId="{E581127C-9380-41EC-87B4-EA1F776DC6BC}" dt="2017-09-05T20:43:36.899" v="158" actId="313"/>
          <ac:spMkLst>
            <pc:docMk/>
            <pc:sldMk cId="1238238109" sldId="280"/>
            <ac:spMk id="2" creationId="{1D8FA055-5341-4BCB-BA69-3210893460DF}"/>
          </ac:spMkLst>
        </pc:spChg>
        <pc:spChg chg="mod">
          <ac:chgData name="Paul Tinkler" userId="bcebf29c-73c2-433d-80d2-6bad896374bf" providerId="ADAL" clId="{E581127C-9380-41EC-87B4-EA1F776DC6BC}" dt="2017-09-05T20:44:11.801" v="161" actId="313"/>
          <ac:spMkLst>
            <pc:docMk/>
            <pc:sldMk cId="1238238109" sldId="280"/>
            <ac:spMk id="3" creationId="{F925C416-93D6-4887-B87F-7211983A36B8}"/>
          </ac:spMkLst>
        </pc:spChg>
      </pc:sldChg>
      <pc:sldChg chg="addSp delSp add del">
        <pc:chgData name="Paul Tinkler" userId="bcebf29c-73c2-433d-80d2-6bad896374bf" providerId="ADAL" clId="{E581127C-9380-41EC-87B4-EA1F776DC6BC}" dt="2017-09-07T17:44:45.440" v="1486" actId="2696"/>
        <pc:sldMkLst>
          <pc:docMk/>
          <pc:sldMk cId="3816770751" sldId="281"/>
        </pc:sldMkLst>
        <pc:spChg chg="add del">
          <ac:chgData name="Paul Tinkler" userId="bcebf29c-73c2-433d-80d2-6bad896374bf" providerId="ADAL" clId="{E581127C-9380-41EC-87B4-EA1F776DC6BC}" dt="2017-09-07T17:44:33.296" v="1483" actId="478"/>
          <ac:spMkLst>
            <pc:docMk/>
            <pc:sldMk cId="3816770751" sldId="281"/>
            <ac:spMk id="2" creationId="{8257D1A6-464C-4A29-9196-A4B31D8C3FC8}"/>
          </ac:spMkLst>
        </pc:spChg>
        <pc:spChg chg="del">
          <ac:chgData name="Paul Tinkler" userId="bcebf29c-73c2-433d-80d2-6bad896374bf" providerId="ADAL" clId="{E581127C-9380-41EC-87B4-EA1F776DC6BC}" dt="2017-09-05T21:24:18.965" v="162" actId="478"/>
          <ac:spMkLst>
            <pc:docMk/>
            <pc:sldMk cId="3816770751" sldId="281"/>
            <ac:spMk id="2" creationId="{5D5CF5A3-F7D0-47F2-951B-9D399B7722C6}"/>
          </ac:spMkLst>
        </pc:spChg>
        <pc:spChg chg="del">
          <ac:chgData name="Paul Tinkler" userId="bcebf29c-73c2-433d-80d2-6bad896374bf" providerId="ADAL" clId="{E581127C-9380-41EC-87B4-EA1F776DC6BC}" dt="2017-09-05T21:24:20.420" v="163" actId="478"/>
          <ac:spMkLst>
            <pc:docMk/>
            <pc:sldMk cId="3816770751" sldId="281"/>
            <ac:spMk id="3" creationId="{39422B33-76C5-41CD-A3D6-8E95C96088EA}"/>
          </ac:spMkLst>
        </pc:spChg>
      </pc:sldChg>
      <pc:sldChg chg="addSp delSp modSp add ord">
        <pc:chgData name="Paul Tinkler" userId="bcebf29c-73c2-433d-80d2-6bad896374bf" providerId="ADAL" clId="{E581127C-9380-41EC-87B4-EA1F776DC6BC}" dt="2017-09-07T17:50:32.759" v="1741" actId="2696"/>
        <pc:sldMkLst>
          <pc:docMk/>
          <pc:sldMk cId="2777977628" sldId="282"/>
        </pc:sldMkLst>
        <pc:spChg chg="mod">
          <ac:chgData name="Paul Tinkler" userId="bcebf29c-73c2-433d-80d2-6bad896374bf" providerId="ADAL" clId="{E581127C-9380-41EC-87B4-EA1F776DC6BC}" dt="2017-09-07T17:45:06.228" v="1521" actId="5793"/>
          <ac:spMkLst>
            <pc:docMk/>
            <pc:sldMk cId="2777977628" sldId="282"/>
            <ac:spMk id="2" creationId="{2962B5BE-E8C4-4114-A49B-9EC8E5420CB9}"/>
          </ac:spMkLst>
        </pc:spChg>
        <pc:spChg chg="del">
          <ac:chgData name="Paul Tinkler" userId="bcebf29c-73c2-433d-80d2-6bad896374bf" providerId="ADAL" clId="{E581127C-9380-41EC-87B4-EA1F776DC6BC}" dt="2017-09-07T17:45:19.483" v="1522" actId="478"/>
          <ac:spMkLst>
            <pc:docMk/>
            <pc:sldMk cId="2777977628" sldId="282"/>
            <ac:spMk id="3" creationId="{410B3637-A089-4891-82A1-2AB7D8E73E92}"/>
          </ac:spMkLst>
        </pc:spChg>
        <pc:spChg chg="add del mod">
          <ac:chgData name="Paul Tinkler" userId="bcebf29c-73c2-433d-80d2-6bad896374bf" providerId="ADAL" clId="{E581127C-9380-41EC-87B4-EA1F776DC6BC}" dt="2017-09-07T17:46:57.835" v="1524" actId="478"/>
          <ac:spMkLst>
            <pc:docMk/>
            <pc:sldMk cId="2777977628" sldId="282"/>
            <ac:spMk id="6" creationId="{575EBA14-3100-40C9-B3E3-1AB1A340D9CE}"/>
          </ac:spMkLst>
        </pc:spChg>
        <pc:spChg chg="add mod">
          <ac:chgData name="Paul Tinkler" userId="bcebf29c-73c2-433d-80d2-6bad896374bf" providerId="ADAL" clId="{E581127C-9380-41EC-87B4-EA1F776DC6BC}" dt="2017-09-07T17:50:19.986" v="1740" actId="2696"/>
          <ac:spMkLst>
            <pc:docMk/>
            <pc:sldMk cId="2777977628" sldId="282"/>
            <ac:spMk id="7" creationId="{C651D512-A7D0-4709-AEAB-57038E187DF3}"/>
          </ac:spMkLst>
        </pc:spChg>
        <pc:picChg chg="add mod">
          <ac:chgData name="Paul Tinkler" userId="bcebf29c-73c2-433d-80d2-6bad896374bf" providerId="ADAL" clId="{E581127C-9380-41EC-87B4-EA1F776DC6BC}" dt="2017-09-07T17:47:06.535" v="1526" actId="1076"/>
          <ac:picMkLst>
            <pc:docMk/>
            <pc:sldMk cId="2777977628" sldId="282"/>
            <ac:picMk id="5" creationId="{E076D63C-1FAD-4829-B9BD-8A13218A93F5}"/>
          </ac:picMkLst>
        </pc:picChg>
      </pc:sldChg>
      <pc:sldChg chg="addSp delSp modSp add ord">
        <pc:chgData name="Paul Tinkler" userId="bcebf29c-73c2-433d-80d2-6bad896374bf" providerId="ADAL" clId="{E581127C-9380-41EC-87B4-EA1F776DC6BC}" dt="2017-09-05T21:29:57.683" v="188" actId="14100"/>
        <pc:sldMkLst>
          <pc:docMk/>
          <pc:sldMk cId="3432358574" sldId="283"/>
        </pc:sldMkLst>
        <pc:spChg chg="add mod">
          <ac:chgData name="Paul Tinkler" userId="bcebf29c-73c2-433d-80d2-6bad896374bf" providerId="ADAL" clId="{E581127C-9380-41EC-87B4-EA1F776DC6BC}" dt="2017-09-05T21:28:00.973" v="182" actId="14100"/>
          <ac:spMkLst>
            <pc:docMk/>
            <pc:sldMk cId="3432358574" sldId="283"/>
            <ac:spMk id="7" creationId="{6102FEE5-6D44-4263-9E5C-E690BAA3BC21}"/>
          </ac:spMkLst>
        </pc:spChg>
        <pc:spChg chg="add mod">
          <ac:chgData name="Paul Tinkler" userId="bcebf29c-73c2-433d-80d2-6bad896374bf" providerId="ADAL" clId="{E581127C-9380-41EC-87B4-EA1F776DC6BC}" dt="2017-09-05T21:29:57.683" v="188" actId="14100"/>
          <ac:spMkLst>
            <pc:docMk/>
            <pc:sldMk cId="3432358574" sldId="283"/>
            <ac:spMk id="10" creationId="{9CB20D53-9C50-4EBE-9BC2-F2C481D448C3}"/>
          </ac:spMkLst>
        </pc:spChg>
        <pc:picChg chg="add mod">
          <ac:chgData name="Paul Tinkler" userId="bcebf29c-73c2-433d-80d2-6bad896374bf" providerId="ADAL" clId="{E581127C-9380-41EC-87B4-EA1F776DC6BC}" dt="2017-09-05T21:26:02.898" v="175" actId="14100"/>
          <ac:picMkLst>
            <pc:docMk/>
            <pc:sldMk cId="3432358574" sldId="283"/>
            <ac:picMk id="3" creationId="{93EBAF48-C008-4976-99B0-B02425976355}"/>
          </ac:picMkLst>
        </pc:picChg>
        <pc:picChg chg="mod">
          <ac:chgData name="Paul Tinkler" userId="bcebf29c-73c2-433d-80d2-6bad896374bf" providerId="ADAL" clId="{E581127C-9380-41EC-87B4-EA1F776DC6BC}" dt="2017-09-05T21:24:43.930" v="167" actId="1076"/>
          <ac:picMkLst>
            <pc:docMk/>
            <pc:sldMk cId="3432358574" sldId="283"/>
            <ac:picMk id="4" creationId="{57DE94E9-CE31-4BCC-AC0D-7135F81B11BB}"/>
          </ac:picMkLst>
        </pc:picChg>
        <pc:picChg chg="add del mod">
          <ac:chgData name="Paul Tinkler" userId="bcebf29c-73c2-433d-80d2-6bad896374bf" providerId="ADAL" clId="{E581127C-9380-41EC-87B4-EA1F776DC6BC}" dt="2017-09-05T21:28:09.938" v="183" actId="478"/>
          <ac:picMkLst>
            <pc:docMk/>
            <pc:sldMk cId="3432358574" sldId="283"/>
            <ac:picMk id="6" creationId="{320D7581-9FF8-4187-95DD-4DB587620E95}"/>
          </ac:picMkLst>
        </pc:picChg>
        <pc:picChg chg="add mod">
          <ac:chgData name="Paul Tinkler" userId="bcebf29c-73c2-433d-80d2-6bad896374bf" providerId="ADAL" clId="{E581127C-9380-41EC-87B4-EA1F776DC6BC}" dt="2017-09-05T21:29:57.683" v="188" actId="14100"/>
          <ac:picMkLst>
            <pc:docMk/>
            <pc:sldMk cId="3432358574" sldId="283"/>
            <ac:picMk id="9" creationId="{3ACAF84C-2FA7-4001-A837-FEBFEAA614E9}"/>
          </ac:picMkLst>
        </pc:picChg>
      </pc:sldChg>
      <pc:sldChg chg="modSp add ord">
        <pc:chgData name="Paul Tinkler" userId="bcebf29c-73c2-433d-80d2-6bad896374bf" providerId="ADAL" clId="{E581127C-9380-41EC-87B4-EA1F776DC6BC}" dt="2017-09-07T21:52:55.575" v="8369" actId="114"/>
        <pc:sldMkLst>
          <pc:docMk/>
          <pc:sldMk cId="3385964503" sldId="284"/>
        </pc:sldMkLst>
        <pc:spChg chg="mod">
          <ac:chgData name="Paul Tinkler" userId="bcebf29c-73c2-433d-80d2-6bad896374bf" providerId="ADAL" clId="{E581127C-9380-41EC-87B4-EA1F776DC6BC}" dt="2017-09-07T18:42:45.130" v="4294" actId="20577"/>
          <ac:spMkLst>
            <pc:docMk/>
            <pc:sldMk cId="3385964503" sldId="284"/>
            <ac:spMk id="2" creationId="{5CFA87A8-DA50-45E8-A7A6-C776734DB3B8}"/>
          </ac:spMkLst>
        </pc:spChg>
        <pc:spChg chg="mod">
          <ac:chgData name="Paul Tinkler" userId="bcebf29c-73c2-433d-80d2-6bad896374bf" providerId="ADAL" clId="{E581127C-9380-41EC-87B4-EA1F776DC6BC}" dt="2017-09-07T21:52:55.575" v="8369" actId="114"/>
          <ac:spMkLst>
            <pc:docMk/>
            <pc:sldMk cId="3385964503" sldId="284"/>
            <ac:spMk id="3" creationId="{DCC828C0-FA53-4E16-86CD-35BAA40665BB}"/>
          </ac:spMkLst>
        </pc:spChg>
      </pc:sldChg>
      <pc:sldChg chg="modSp add">
        <pc:chgData name="Paul Tinkler" userId="bcebf29c-73c2-433d-80d2-6bad896374bf" providerId="ADAL" clId="{E581127C-9380-41EC-87B4-EA1F776DC6BC}" dt="2017-09-07T18:47:36.945" v="4417" actId="27636"/>
        <pc:sldMkLst>
          <pc:docMk/>
          <pc:sldMk cId="2668711980" sldId="285"/>
        </pc:sldMkLst>
        <pc:spChg chg="mod">
          <ac:chgData name="Paul Tinkler" userId="bcebf29c-73c2-433d-80d2-6bad896374bf" providerId="ADAL" clId="{E581127C-9380-41EC-87B4-EA1F776DC6BC}" dt="2017-09-07T18:47:26.784" v="4415" actId="27636"/>
          <ac:spMkLst>
            <pc:docMk/>
            <pc:sldMk cId="2668711980" sldId="285"/>
            <ac:spMk id="2" creationId="{11022872-2891-4EC1-9E06-DE27ADCBC151}"/>
          </ac:spMkLst>
        </pc:spChg>
        <pc:spChg chg="mod">
          <ac:chgData name="Paul Tinkler" userId="bcebf29c-73c2-433d-80d2-6bad896374bf" providerId="ADAL" clId="{E581127C-9380-41EC-87B4-EA1F776DC6BC}" dt="2017-09-07T18:47:36.945" v="4417" actId="27636"/>
          <ac:spMkLst>
            <pc:docMk/>
            <pc:sldMk cId="2668711980" sldId="285"/>
            <ac:spMk id="3" creationId="{4B4691B5-9F59-41E9-85F7-81F6AD18296E}"/>
          </ac:spMkLst>
        </pc:spChg>
      </pc:sldChg>
      <pc:sldChg chg="addSp delSp modSp add">
        <pc:chgData name="Paul Tinkler" userId="bcebf29c-73c2-433d-80d2-6bad896374bf" providerId="ADAL" clId="{E581127C-9380-41EC-87B4-EA1F776DC6BC}" dt="2017-09-07T21:56:28.244" v="8383" actId="1076"/>
        <pc:sldMkLst>
          <pc:docMk/>
          <pc:sldMk cId="1877898925" sldId="286"/>
        </pc:sldMkLst>
        <pc:spChg chg="mod">
          <ac:chgData name="Paul Tinkler" userId="bcebf29c-73c2-433d-80d2-6bad896374bf" providerId="ADAL" clId="{E581127C-9380-41EC-87B4-EA1F776DC6BC}" dt="2017-09-07T18:48:03.553" v="4418" actId="1076"/>
          <ac:spMkLst>
            <pc:docMk/>
            <pc:sldMk cId="1877898925" sldId="286"/>
            <ac:spMk id="2" creationId="{EAFBA819-E9D7-4D9B-85FF-8443AEC98739}"/>
          </ac:spMkLst>
        </pc:spChg>
        <pc:spChg chg="mod ord">
          <ac:chgData name="Paul Tinkler" userId="bcebf29c-73c2-433d-80d2-6bad896374bf" providerId="ADAL" clId="{E581127C-9380-41EC-87B4-EA1F776DC6BC}" dt="2017-09-07T21:56:14.876" v="8381" actId="1076"/>
          <ac:spMkLst>
            <pc:docMk/>
            <pc:sldMk cId="1877898925" sldId="286"/>
            <ac:spMk id="3" creationId="{1142B6F1-D678-434E-972C-49FBE3840FA9}"/>
          </ac:spMkLst>
        </pc:spChg>
        <pc:spChg chg="add del mod">
          <ac:chgData name="Paul Tinkler" userId="bcebf29c-73c2-433d-80d2-6bad896374bf" providerId="ADAL" clId="{E581127C-9380-41EC-87B4-EA1F776DC6BC}" dt="2017-09-07T21:54:32.936" v="8373" actId="478"/>
          <ac:spMkLst>
            <pc:docMk/>
            <pc:sldMk cId="1877898925" sldId="286"/>
            <ac:spMk id="6" creationId="{6CD6F036-791A-4904-907A-F205A1DB1B5D}"/>
          </ac:spMkLst>
        </pc:spChg>
        <pc:picChg chg="add mod ord">
          <ac:chgData name="Paul Tinkler" userId="bcebf29c-73c2-433d-80d2-6bad896374bf" providerId="ADAL" clId="{E581127C-9380-41EC-87B4-EA1F776DC6BC}" dt="2017-09-07T21:56:28.244" v="8383" actId="1076"/>
          <ac:picMkLst>
            <pc:docMk/>
            <pc:sldMk cId="1877898925" sldId="286"/>
            <ac:picMk id="5" creationId="{B5A030AE-1B35-4720-8316-4982A741F413}"/>
          </ac:picMkLst>
        </pc:picChg>
      </pc:sldChg>
      <pc:sldChg chg="modSp add ord">
        <pc:chgData name="Paul Tinkler" userId="bcebf29c-73c2-433d-80d2-6bad896374bf" providerId="ADAL" clId="{E581127C-9380-41EC-87B4-EA1F776DC6BC}" dt="2017-09-07T18:47:09.834" v="4413" actId="2696"/>
        <pc:sldMkLst>
          <pc:docMk/>
          <pc:sldMk cId="3658137362" sldId="287"/>
        </pc:sldMkLst>
        <pc:spChg chg="mod">
          <ac:chgData name="Paul Tinkler" userId="bcebf29c-73c2-433d-80d2-6bad896374bf" providerId="ADAL" clId="{E581127C-9380-41EC-87B4-EA1F776DC6BC}" dt="2017-09-07T18:46:48.218" v="4410" actId="27636"/>
          <ac:spMkLst>
            <pc:docMk/>
            <pc:sldMk cId="3658137362" sldId="287"/>
            <ac:spMk id="2" creationId="{19DBC8D3-DC74-4B56-AB5E-5CDF8C79A82F}"/>
          </ac:spMkLst>
        </pc:spChg>
        <pc:spChg chg="mod">
          <ac:chgData name="Paul Tinkler" userId="bcebf29c-73c2-433d-80d2-6bad896374bf" providerId="ADAL" clId="{E581127C-9380-41EC-87B4-EA1F776DC6BC}" dt="2017-09-07T18:46:56.908" v="4412" actId="27636"/>
          <ac:spMkLst>
            <pc:docMk/>
            <pc:sldMk cId="3658137362" sldId="287"/>
            <ac:spMk id="3" creationId="{430853E4-DB34-4704-8F12-540E08E77A94}"/>
          </ac:spMkLst>
        </pc:spChg>
      </pc:sldChg>
      <pc:sldChg chg="addSp delSp modSp add">
        <pc:chgData name="Paul Tinkler" userId="bcebf29c-73c2-433d-80d2-6bad896374bf" providerId="ADAL" clId="{E581127C-9380-41EC-87B4-EA1F776DC6BC}" dt="2017-09-07T19:00:19.513" v="4714" actId="5793"/>
        <pc:sldMkLst>
          <pc:docMk/>
          <pc:sldMk cId="1094501158" sldId="288"/>
        </pc:sldMkLst>
        <pc:spChg chg="mod">
          <ac:chgData name="Paul Tinkler" userId="bcebf29c-73c2-433d-80d2-6bad896374bf" providerId="ADAL" clId="{E581127C-9380-41EC-87B4-EA1F776DC6BC}" dt="2017-09-07T18:49:32.857" v="4468" actId="20577"/>
          <ac:spMkLst>
            <pc:docMk/>
            <pc:sldMk cId="1094501158" sldId="288"/>
            <ac:spMk id="2" creationId="{EC1F5E40-C0EA-459E-A1F9-DABFEFDAD835}"/>
          </ac:spMkLst>
        </pc:spChg>
        <pc:spChg chg="del">
          <ac:chgData name="Paul Tinkler" userId="bcebf29c-73c2-433d-80d2-6bad896374bf" providerId="ADAL" clId="{E581127C-9380-41EC-87B4-EA1F776DC6BC}" dt="2017-09-07T18:49:39.227" v="4469" actId="478"/>
          <ac:spMkLst>
            <pc:docMk/>
            <pc:sldMk cId="1094501158" sldId="288"/>
            <ac:spMk id="3" creationId="{8CD5A51D-16A2-4465-B703-B719E4A6AB08}"/>
          </ac:spMkLst>
        </pc:spChg>
        <pc:graphicFrameChg chg="add del mod modGraphic">
          <ac:chgData name="Paul Tinkler" userId="bcebf29c-73c2-433d-80d2-6bad896374bf" providerId="ADAL" clId="{E581127C-9380-41EC-87B4-EA1F776DC6BC}" dt="2017-09-07T18:51:11.563" v="4473" actId="478"/>
          <ac:graphicFrameMkLst>
            <pc:docMk/>
            <pc:sldMk cId="1094501158" sldId="288"/>
            <ac:graphicFrameMk id="4" creationId="{5D93DE17-F16D-4C84-9323-EFC826D55219}"/>
          </ac:graphicFrameMkLst>
        </pc:graphicFrameChg>
        <pc:graphicFrameChg chg="add mod modGraphic">
          <ac:chgData name="Paul Tinkler" userId="bcebf29c-73c2-433d-80d2-6bad896374bf" providerId="ADAL" clId="{E581127C-9380-41EC-87B4-EA1F776DC6BC}" dt="2017-09-07T19:00:19.513" v="4714" actId="5793"/>
          <ac:graphicFrameMkLst>
            <pc:docMk/>
            <pc:sldMk cId="1094501158" sldId="288"/>
            <ac:graphicFrameMk id="5" creationId="{A826529E-A06D-4010-9900-506B0A82DCC7}"/>
          </ac:graphicFrameMkLst>
        </pc:graphicFrameChg>
      </pc:sldChg>
      <pc:sldChg chg="modSp add ord">
        <pc:chgData name="Paul Tinkler" userId="bcebf29c-73c2-433d-80d2-6bad896374bf" providerId="ADAL" clId="{E581127C-9380-41EC-87B4-EA1F776DC6BC}" dt="2017-09-07T18:48:55.485" v="4426" actId="2696"/>
        <pc:sldMkLst>
          <pc:docMk/>
          <pc:sldMk cId="918932213" sldId="289"/>
        </pc:sldMkLst>
        <pc:spChg chg="mod">
          <ac:chgData name="Paul Tinkler" userId="bcebf29c-73c2-433d-80d2-6bad896374bf" providerId="ADAL" clId="{E581127C-9380-41EC-87B4-EA1F776DC6BC}" dt="2017-09-07T18:48:24.900" v="4423" actId="2696"/>
          <ac:spMkLst>
            <pc:docMk/>
            <pc:sldMk cId="918932213" sldId="289"/>
            <ac:spMk id="2" creationId="{039088F1-DB8F-4AC8-9137-8F8FCCB176A8}"/>
          </ac:spMkLst>
        </pc:spChg>
        <pc:spChg chg="mod">
          <ac:chgData name="Paul Tinkler" userId="bcebf29c-73c2-433d-80d2-6bad896374bf" providerId="ADAL" clId="{E581127C-9380-41EC-87B4-EA1F776DC6BC}" dt="2017-09-07T18:48:38.388" v="4425" actId="27636"/>
          <ac:spMkLst>
            <pc:docMk/>
            <pc:sldMk cId="918932213" sldId="289"/>
            <ac:spMk id="3" creationId="{C5710D92-7DDC-4077-BF74-10892B398191}"/>
          </ac:spMkLst>
        </pc:spChg>
      </pc:sldChg>
      <pc:sldChg chg="modSp add modNotesTx">
        <pc:chgData name="Paul Tinkler" userId="bcebf29c-73c2-433d-80d2-6bad896374bf" providerId="ADAL" clId="{E581127C-9380-41EC-87B4-EA1F776DC6BC}" dt="2017-09-07T20:42:04.618" v="5960" actId="207"/>
        <pc:sldMkLst>
          <pc:docMk/>
          <pc:sldMk cId="4078175484" sldId="290"/>
        </pc:sldMkLst>
        <pc:spChg chg="mod">
          <ac:chgData name="Paul Tinkler" userId="bcebf29c-73c2-433d-80d2-6bad896374bf" providerId="ADAL" clId="{E581127C-9380-41EC-87B4-EA1F776DC6BC}" dt="2017-09-07T19:00:39.320" v="4716" actId="207"/>
          <ac:spMkLst>
            <pc:docMk/>
            <pc:sldMk cId="4078175484" sldId="290"/>
            <ac:spMk id="2" creationId="{A1E468B7-07F7-4667-B9DB-23A397AD5C99}"/>
          </ac:spMkLst>
        </pc:spChg>
        <pc:spChg chg="mod">
          <ac:chgData name="Paul Tinkler" userId="bcebf29c-73c2-433d-80d2-6bad896374bf" providerId="ADAL" clId="{E581127C-9380-41EC-87B4-EA1F776DC6BC}" dt="2017-09-07T20:26:01.367" v="4866" actId="20577"/>
          <ac:spMkLst>
            <pc:docMk/>
            <pc:sldMk cId="4078175484" sldId="290"/>
            <ac:spMk id="3" creationId="{CB5C416C-AA82-4356-83F4-AE6BABEAC4D4}"/>
          </ac:spMkLst>
        </pc:spChg>
      </pc:sldChg>
      <pc:sldChg chg="modSp add">
        <pc:chgData name="Paul Tinkler" userId="bcebf29c-73c2-433d-80d2-6bad896374bf" providerId="ADAL" clId="{E581127C-9380-41EC-87B4-EA1F776DC6BC}" dt="2017-09-07T19:01:33.849" v="4722" actId="27636"/>
        <pc:sldMkLst>
          <pc:docMk/>
          <pc:sldMk cId="2473693630" sldId="291"/>
        </pc:sldMkLst>
        <pc:spChg chg="mod">
          <ac:chgData name="Paul Tinkler" userId="bcebf29c-73c2-433d-80d2-6bad896374bf" providerId="ADAL" clId="{E581127C-9380-41EC-87B4-EA1F776DC6BC}" dt="2017-09-07T19:01:22.791" v="4720" actId="27636"/>
          <ac:spMkLst>
            <pc:docMk/>
            <pc:sldMk cId="2473693630" sldId="291"/>
            <ac:spMk id="2" creationId="{F50A5FB5-F052-4C7B-A04A-B8E2150BC687}"/>
          </ac:spMkLst>
        </pc:spChg>
        <pc:spChg chg="mod">
          <ac:chgData name="Paul Tinkler" userId="bcebf29c-73c2-433d-80d2-6bad896374bf" providerId="ADAL" clId="{E581127C-9380-41EC-87B4-EA1F776DC6BC}" dt="2017-09-07T19:01:33.849" v="4722" actId="27636"/>
          <ac:spMkLst>
            <pc:docMk/>
            <pc:sldMk cId="2473693630" sldId="291"/>
            <ac:spMk id="3" creationId="{92CEC2B7-8CE0-43D3-8673-9C570898A75D}"/>
          </ac:spMkLst>
        </pc:spChg>
      </pc:sldChg>
      <pc:sldChg chg="addSp delSp modSp add modNotesTx">
        <pc:chgData name="Paul Tinkler" userId="bcebf29c-73c2-433d-80d2-6bad896374bf" providerId="ADAL" clId="{E581127C-9380-41EC-87B4-EA1F776DC6BC}" dt="2017-09-07T21:37:48.388" v="8197" actId="1076"/>
        <pc:sldMkLst>
          <pc:docMk/>
          <pc:sldMk cId="2711635581" sldId="292"/>
        </pc:sldMkLst>
        <pc:spChg chg="mod">
          <ac:chgData name="Paul Tinkler" userId="bcebf29c-73c2-433d-80d2-6bad896374bf" providerId="ADAL" clId="{E581127C-9380-41EC-87B4-EA1F776DC6BC}" dt="2017-09-07T19:02:28.954" v="4749" actId="20577"/>
          <ac:spMkLst>
            <pc:docMk/>
            <pc:sldMk cId="2711635581" sldId="292"/>
            <ac:spMk id="2" creationId="{767D8788-D3E7-4417-B5EA-22A49004EDFE}"/>
          </ac:spMkLst>
        </pc:spChg>
        <pc:spChg chg="mod">
          <ac:chgData name="Paul Tinkler" userId="bcebf29c-73c2-433d-80d2-6bad896374bf" providerId="ADAL" clId="{E581127C-9380-41EC-87B4-EA1F776DC6BC}" dt="2017-09-07T19:12:36.734" v="4829" actId="114"/>
          <ac:spMkLst>
            <pc:docMk/>
            <pc:sldMk cId="2711635581" sldId="292"/>
            <ac:spMk id="3" creationId="{2ECF90E1-F624-4C2F-9658-99C59B4FE0AD}"/>
          </ac:spMkLst>
        </pc:spChg>
        <pc:spChg chg="add del mod">
          <ac:chgData name="Paul Tinkler" userId="bcebf29c-73c2-433d-80d2-6bad896374bf" providerId="ADAL" clId="{E581127C-9380-41EC-87B4-EA1F776DC6BC}" dt="2017-09-07T21:36:59.879" v="8190" actId="478"/>
          <ac:spMkLst>
            <pc:docMk/>
            <pc:sldMk cId="2711635581" sldId="292"/>
            <ac:spMk id="6" creationId="{BA1DD803-421F-4F2E-B147-13355CE7B378}"/>
          </ac:spMkLst>
        </pc:spChg>
        <pc:spChg chg="add del mod">
          <ac:chgData name="Paul Tinkler" userId="bcebf29c-73c2-433d-80d2-6bad896374bf" providerId="ADAL" clId="{E581127C-9380-41EC-87B4-EA1F776DC6BC}" dt="2017-09-07T21:37:33.014" v="8193" actId="478"/>
          <ac:spMkLst>
            <pc:docMk/>
            <pc:sldMk cId="2711635581" sldId="292"/>
            <ac:spMk id="9" creationId="{96C960B4-20F3-4C2C-91C9-5026F692900B}"/>
          </ac:spMkLst>
        </pc:spChg>
        <pc:picChg chg="add mod">
          <ac:chgData name="Paul Tinkler" userId="bcebf29c-73c2-433d-80d2-6bad896374bf" providerId="ADAL" clId="{E581127C-9380-41EC-87B4-EA1F776DC6BC}" dt="2017-09-07T21:37:04.860" v="8191" actId="1076"/>
          <ac:picMkLst>
            <pc:docMk/>
            <pc:sldMk cId="2711635581" sldId="292"/>
            <ac:picMk id="5" creationId="{7989D8EF-5ECD-43A2-AA1D-735E592F677B}"/>
          </ac:picMkLst>
        </pc:picChg>
        <pc:picChg chg="add mod">
          <ac:chgData name="Paul Tinkler" userId="bcebf29c-73c2-433d-80d2-6bad896374bf" providerId="ADAL" clId="{E581127C-9380-41EC-87B4-EA1F776DC6BC}" dt="2017-09-07T21:37:48.388" v="8197" actId="1076"/>
          <ac:picMkLst>
            <pc:docMk/>
            <pc:sldMk cId="2711635581" sldId="292"/>
            <ac:picMk id="8" creationId="{F337C280-4E83-4AC8-832D-F99508E08392}"/>
          </ac:picMkLst>
        </pc:picChg>
      </pc:sldChg>
      <pc:sldChg chg="addSp delSp modSp add ord modNotesTx">
        <pc:chgData name="Paul Tinkler" userId="bcebf29c-73c2-433d-80d2-6bad896374bf" providerId="ADAL" clId="{E581127C-9380-41EC-87B4-EA1F776DC6BC}" dt="2017-09-07T21:26:55.258" v="7557" actId="2696"/>
        <pc:sldMkLst>
          <pc:docMk/>
          <pc:sldMk cId="2159899119" sldId="293"/>
        </pc:sldMkLst>
        <pc:spChg chg="mod">
          <ac:chgData name="Paul Tinkler" userId="bcebf29c-73c2-433d-80d2-6bad896374bf" providerId="ADAL" clId="{E581127C-9380-41EC-87B4-EA1F776DC6BC}" dt="2017-09-07T21:07:39.199" v="7151" actId="5793"/>
          <ac:spMkLst>
            <pc:docMk/>
            <pc:sldMk cId="2159899119" sldId="293"/>
            <ac:spMk id="2" creationId="{0030979A-070C-437C-A117-CD5757AE7217}"/>
          </ac:spMkLst>
        </pc:spChg>
        <pc:spChg chg="del">
          <ac:chgData name="Paul Tinkler" userId="bcebf29c-73c2-433d-80d2-6bad896374bf" providerId="ADAL" clId="{E581127C-9380-41EC-87B4-EA1F776DC6BC}" dt="2017-09-07T21:19:28.928" v="7152" actId="2696"/>
          <ac:spMkLst>
            <pc:docMk/>
            <pc:sldMk cId="2159899119" sldId="293"/>
            <ac:spMk id="3" creationId="{DE741691-F8AD-4436-8A2C-796FD5128C15}"/>
          </ac:spMkLst>
        </pc:spChg>
        <pc:picChg chg="add mod">
          <ac:chgData name="Paul Tinkler" userId="bcebf29c-73c2-433d-80d2-6bad896374bf" providerId="ADAL" clId="{E581127C-9380-41EC-87B4-EA1F776DC6BC}" dt="2017-09-07T21:19:49.969" v="7156" actId="14100"/>
          <ac:picMkLst>
            <pc:docMk/>
            <pc:sldMk cId="2159899119" sldId="293"/>
            <ac:picMk id="4" creationId="{1FA43D3D-95B4-40DD-B776-33A8F3D1E689}"/>
          </ac:picMkLst>
        </pc:picChg>
      </pc:sldChg>
      <pc:sldChg chg="addSp delSp modSp add modNotesTx">
        <pc:chgData name="Paul Tinkler" userId="bcebf29c-73c2-433d-80d2-6bad896374bf" providerId="ADAL" clId="{E581127C-9380-41EC-87B4-EA1F776DC6BC}" dt="2017-09-07T21:34:09.742" v="8080" actId="313"/>
        <pc:sldMkLst>
          <pc:docMk/>
          <pc:sldMk cId="1700952168" sldId="294"/>
        </pc:sldMkLst>
        <pc:spChg chg="mod">
          <ac:chgData name="Paul Tinkler" userId="bcebf29c-73c2-433d-80d2-6bad896374bf" providerId="ADAL" clId="{E581127C-9380-41EC-87B4-EA1F776DC6BC}" dt="2017-09-07T21:27:28.629" v="7584" actId="5793"/>
          <ac:spMkLst>
            <pc:docMk/>
            <pc:sldMk cId="1700952168" sldId="294"/>
            <ac:spMk id="2" creationId="{AAD07EF2-3D3C-465D-B094-00F0213772D4}"/>
          </ac:spMkLst>
        </pc:spChg>
        <pc:spChg chg="del">
          <ac:chgData name="Paul Tinkler" userId="bcebf29c-73c2-433d-80d2-6bad896374bf" providerId="ADAL" clId="{E581127C-9380-41EC-87B4-EA1F776DC6BC}" dt="2017-09-07T21:30:03.545" v="7585" actId="313"/>
          <ac:spMkLst>
            <pc:docMk/>
            <pc:sldMk cId="1700952168" sldId="294"/>
            <ac:spMk id="3" creationId="{ECB35666-7050-4612-9EA4-325075246B20}"/>
          </ac:spMkLst>
        </pc:spChg>
        <pc:picChg chg="add mod">
          <ac:chgData name="Paul Tinkler" userId="bcebf29c-73c2-433d-80d2-6bad896374bf" providerId="ADAL" clId="{E581127C-9380-41EC-87B4-EA1F776DC6BC}" dt="2017-09-07T21:30:14.990" v="7588" actId="1076"/>
          <ac:picMkLst>
            <pc:docMk/>
            <pc:sldMk cId="1700952168" sldId="294"/>
            <ac:picMk id="4" creationId="{1DFD2392-FBE0-482A-AD6C-0A435F8B399B}"/>
          </ac:picMkLst>
        </pc:picChg>
      </pc:sldChg>
      <pc:sldChg chg="addSp delSp modSp add">
        <pc:chgData name="Paul Tinkler" userId="bcebf29c-73c2-433d-80d2-6bad896374bf" providerId="ADAL" clId="{E581127C-9380-41EC-87B4-EA1F776DC6BC}" dt="2017-09-07T21:46:52.511" v="8255" actId="14100"/>
        <pc:sldMkLst>
          <pc:docMk/>
          <pc:sldMk cId="900086500" sldId="295"/>
        </pc:sldMkLst>
        <pc:spChg chg="mod">
          <ac:chgData name="Paul Tinkler" userId="bcebf29c-73c2-433d-80d2-6bad896374bf" providerId="ADAL" clId="{E581127C-9380-41EC-87B4-EA1F776DC6BC}" dt="2017-09-07T21:41:35.541" v="8252" actId="113"/>
          <ac:spMkLst>
            <pc:docMk/>
            <pc:sldMk cId="900086500" sldId="295"/>
            <ac:spMk id="2" creationId="{C5EC4AE3-7E0E-477A-BEEC-B72BCEF44AB5}"/>
          </ac:spMkLst>
        </pc:spChg>
        <pc:spChg chg="del">
          <ac:chgData name="Paul Tinkler" userId="bcebf29c-73c2-433d-80d2-6bad896374bf" providerId="ADAL" clId="{E581127C-9380-41EC-87B4-EA1F776DC6BC}" dt="2017-09-07T21:46:43.028" v="8253" actId="14100"/>
          <ac:spMkLst>
            <pc:docMk/>
            <pc:sldMk cId="900086500" sldId="295"/>
            <ac:spMk id="3" creationId="{CD5D04FC-A255-48F9-832D-4B20ECB834E9}"/>
          </ac:spMkLst>
        </pc:spChg>
        <pc:picChg chg="add mod">
          <ac:chgData name="Paul Tinkler" userId="bcebf29c-73c2-433d-80d2-6bad896374bf" providerId="ADAL" clId="{E581127C-9380-41EC-87B4-EA1F776DC6BC}" dt="2017-09-07T21:46:52.511" v="8255" actId="14100"/>
          <ac:picMkLst>
            <pc:docMk/>
            <pc:sldMk cId="900086500" sldId="295"/>
            <ac:picMk id="4" creationId="{FD17B034-9937-4146-A81F-580DD8513BD0}"/>
          </ac:picMkLst>
        </pc:picChg>
      </pc:sldChg>
      <pc:sldChg chg="modSp add">
        <pc:chgData name="Paul Tinkler" userId="bcebf29c-73c2-433d-80d2-6bad896374bf" providerId="ADAL" clId="{E581127C-9380-41EC-87B4-EA1F776DC6BC}" dt="2017-09-07T21:58:28.602" v="8392" actId="2696"/>
        <pc:sldMkLst>
          <pc:docMk/>
          <pc:sldMk cId="2844585788" sldId="296"/>
        </pc:sldMkLst>
        <pc:spChg chg="mod">
          <ac:chgData name="Paul Tinkler" userId="bcebf29c-73c2-433d-80d2-6bad896374bf" providerId="ADAL" clId="{E581127C-9380-41EC-87B4-EA1F776DC6BC}" dt="2017-09-07T21:57:53.637" v="8391" actId="20577"/>
          <ac:spMkLst>
            <pc:docMk/>
            <pc:sldMk cId="2844585788" sldId="296"/>
            <ac:spMk id="2" creationId="{5CA8F846-F325-47E5-96D4-1A140C320A70}"/>
          </ac:spMkLst>
        </pc:spChg>
        <pc:spChg chg="mod">
          <ac:chgData name="Paul Tinkler" userId="bcebf29c-73c2-433d-80d2-6bad896374bf" providerId="ADAL" clId="{E581127C-9380-41EC-87B4-EA1F776DC6BC}" dt="2017-09-07T21:58:28.602" v="8392" actId="2696"/>
          <ac:spMkLst>
            <pc:docMk/>
            <pc:sldMk cId="2844585788" sldId="296"/>
            <ac:spMk id="3" creationId="{4FF78F04-41D4-4C96-A2F5-F778F6ED8EC1}"/>
          </ac:spMkLst>
        </pc:spChg>
      </pc:sldChg>
      <pc:sldChg chg="add del">
        <pc:chgData name="Paul Tinkler" userId="bcebf29c-73c2-433d-80d2-6bad896374bf" providerId="ADAL" clId="{E581127C-9380-41EC-87B4-EA1F776DC6BC}" dt="2017-09-07T22:02:37.370" v="8737" actId="2696"/>
        <pc:sldMkLst>
          <pc:docMk/>
          <pc:sldMk cId="1285339732" sldId="297"/>
        </pc:sldMkLst>
      </pc:sldChg>
      <pc:sldChg chg="modSp add">
        <pc:chgData name="Paul Tinkler" userId="bcebf29c-73c2-433d-80d2-6bad896374bf" providerId="ADAL" clId="{E581127C-9380-41EC-87B4-EA1F776DC6BC}" dt="2017-09-07T22:02:26.323" v="8736" actId="2696"/>
        <pc:sldMkLst>
          <pc:docMk/>
          <pc:sldMk cId="688279870" sldId="298"/>
        </pc:sldMkLst>
        <pc:spChg chg="mod">
          <ac:chgData name="Paul Tinkler" userId="bcebf29c-73c2-433d-80d2-6bad896374bf" providerId="ADAL" clId="{E581127C-9380-41EC-87B4-EA1F776DC6BC}" dt="2017-09-07T21:59:25.611" v="8403" actId="2696"/>
          <ac:spMkLst>
            <pc:docMk/>
            <pc:sldMk cId="688279870" sldId="298"/>
            <ac:spMk id="2" creationId="{DF60317F-7E66-4B94-9E2A-52E3392A1FD8}"/>
          </ac:spMkLst>
        </pc:spChg>
        <pc:spChg chg="mod">
          <ac:chgData name="Paul Tinkler" userId="bcebf29c-73c2-433d-80d2-6bad896374bf" providerId="ADAL" clId="{E581127C-9380-41EC-87B4-EA1F776DC6BC}" dt="2017-09-07T22:02:26.323" v="8736" actId="2696"/>
          <ac:spMkLst>
            <pc:docMk/>
            <pc:sldMk cId="688279870" sldId="298"/>
            <ac:spMk id="3" creationId="{2CD27CC5-6605-4955-B80F-5885682D46B7}"/>
          </ac:spMkLst>
        </pc:spChg>
      </pc:sldChg>
      <pc:sldChg chg="modSp add modNotesTx">
        <pc:chgData name="Paul Tinkler" userId="bcebf29c-73c2-433d-80d2-6bad896374bf" providerId="ADAL" clId="{E581127C-9380-41EC-87B4-EA1F776DC6BC}" dt="2017-09-08T00:55:07.137" v="8975" actId="20577"/>
        <pc:sldMkLst>
          <pc:docMk/>
          <pc:sldMk cId="406509900" sldId="299"/>
        </pc:sldMkLst>
        <pc:spChg chg="mod">
          <ac:chgData name="Paul Tinkler" userId="bcebf29c-73c2-433d-80d2-6bad896374bf" providerId="ADAL" clId="{E581127C-9380-41EC-87B4-EA1F776DC6BC}" dt="2017-09-08T00:45:51.389" v="8740" actId="27636"/>
          <ac:spMkLst>
            <pc:docMk/>
            <pc:sldMk cId="406509900" sldId="299"/>
            <ac:spMk id="2" creationId="{063437F1-72AD-4266-A37B-6CDEE15044A5}"/>
          </ac:spMkLst>
        </pc:spChg>
        <pc:spChg chg="mod">
          <ac:chgData name="Paul Tinkler" userId="bcebf29c-73c2-433d-80d2-6bad896374bf" providerId="ADAL" clId="{E581127C-9380-41EC-87B4-EA1F776DC6BC}" dt="2017-09-08T00:46:03.646" v="8741"/>
          <ac:spMkLst>
            <pc:docMk/>
            <pc:sldMk cId="406509900" sldId="299"/>
            <ac:spMk id="3" creationId="{1B955C29-EB0D-4E69-BC52-091A1A89DA94}"/>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4155779-4E7C-45D6-B8F6-33065BDAA632}" type="doc">
      <dgm:prSet loTypeId="urn:microsoft.com/office/officeart/2005/8/layout/pyramid1" loCatId="pyramid" qsTypeId="urn:microsoft.com/office/officeart/2005/8/quickstyle/simple1" qsCatId="simple" csTypeId="urn:microsoft.com/office/officeart/2005/8/colors/accent1_2" csCatId="accent1" phldr="1"/>
      <dgm:spPr/>
    </dgm:pt>
    <dgm:pt modelId="{B5AA93F3-EC53-4280-80C1-3AD22805EB58}">
      <dgm:prSet phldrT="[Text]"/>
      <dgm:spPr/>
      <dgm:t>
        <a:bodyPr/>
        <a:lstStyle/>
        <a:p>
          <a:r>
            <a:rPr lang="en-GB" b="0" dirty="0">
              <a:solidFill>
                <a:schemeClr val="bg1"/>
              </a:solidFill>
              <a:latin typeface="+mn-lt"/>
              <a:cs typeface="Arial" panose="020B0604020202020204" pitchFamily="34" charset="0"/>
            </a:rPr>
            <a:t>Job</a:t>
          </a:r>
        </a:p>
      </dgm:t>
    </dgm:pt>
    <dgm:pt modelId="{D61D6F19-680D-4F6C-B3BF-A857C629FE83}" type="parTrans" cxnId="{14A37346-882A-46F3-86DE-1D2C13E89BA4}">
      <dgm:prSet/>
      <dgm:spPr/>
      <dgm:t>
        <a:bodyPr/>
        <a:lstStyle/>
        <a:p>
          <a:endParaRPr lang="en-GB">
            <a:latin typeface="+mn-lt"/>
          </a:endParaRPr>
        </a:p>
      </dgm:t>
    </dgm:pt>
    <dgm:pt modelId="{B28716C5-7D40-47B9-B416-183153247C6D}" type="sibTrans" cxnId="{14A37346-882A-46F3-86DE-1D2C13E89BA4}">
      <dgm:prSet/>
      <dgm:spPr/>
      <dgm:t>
        <a:bodyPr/>
        <a:lstStyle/>
        <a:p>
          <a:endParaRPr lang="en-GB">
            <a:latin typeface="+mn-lt"/>
          </a:endParaRPr>
        </a:p>
      </dgm:t>
    </dgm:pt>
    <dgm:pt modelId="{B8FEE1B1-31F0-47D4-BBF2-B1AF4626AE3E}">
      <dgm:prSet phldrT="[Text]"/>
      <dgm:spPr/>
      <dgm:t>
        <a:bodyPr/>
        <a:lstStyle/>
        <a:p>
          <a:r>
            <a:rPr lang="en-GB" dirty="0">
              <a:solidFill>
                <a:schemeClr val="bg1"/>
              </a:solidFill>
              <a:latin typeface="+mn-lt"/>
              <a:cs typeface="Arial" panose="020B0604020202020204" pitchFamily="34" charset="0"/>
            </a:rPr>
            <a:t>Interview</a:t>
          </a:r>
        </a:p>
      </dgm:t>
    </dgm:pt>
    <dgm:pt modelId="{48466A30-BED9-49EA-A428-3564B24F45AB}" type="parTrans" cxnId="{7565465D-27C4-4475-A22C-EA2477DF0293}">
      <dgm:prSet/>
      <dgm:spPr/>
      <dgm:t>
        <a:bodyPr/>
        <a:lstStyle/>
        <a:p>
          <a:endParaRPr lang="en-GB">
            <a:latin typeface="+mn-lt"/>
          </a:endParaRPr>
        </a:p>
      </dgm:t>
    </dgm:pt>
    <dgm:pt modelId="{CB2E67DB-05E4-4883-9254-2504C2D24F2F}" type="sibTrans" cxnId="{7565465D-27C4-4475-A22C-EA2477DF0293}">
      <dgm:prSet/>
      <dgm:spPr/>
      <dgm:t>
        <a:bodyPr/>
        <a:lstStyle/>
        <a:p>
          <a:endParaRPr lang="en-GB">
            <a:latin typeface="+mn-lt"/>
          </a:endParaRPr>
        </a:p>
      </dgm:t>
    </dgm:pt>
    <dgm:pt modelId="{7C1C70DB-5194-4C61-9F07-E49F302FCA42}">
      <dgm:prSet phldrT="[Text]"/>
      <dgm:spPr/>
      <dgm:t>
        <a:bodyPr/>
        <a:lstStyle/>
        <a:p>
          <a:r>
            <a:rPr lang="en-GB" dirty="0">
              <a:solidFill>
                <a:schemeClr val="bg1"/>
              </a:solidFill>
              <a:latin typeface="+mn-lt"/>
              <a:cs typeface="Arial" panose="020B0604020202020204" pitchFamily="34" charset="0"/>
            </a:rPr>
            <a:t>Application process</a:t>
          </a:r>
        </a:p>
      </dgm:t>
    </dgm:pt>
    <dgm:pt modelId="{E1DDCFC6-ED35-4728-8079-BB79F70CE31B}" type="parTrans" cxnId="{81CF86E6-0506-4016-A0C7-5E92A97A9C6C}">
      <dgm:prSet/>
      <dgm:spPr/>
      <dgm:t>
        <a:bodyPr/>
        <a:lstStyle/>
        <a:p>
          <a:endParaRPr lang="en-GB">
            <a:latin typeface="+mn-lt"/>
          </a:endParaRPr>
        </a:p>
      </dgm:t>
    </dgm:pt>
    <dgm:pt modelId="{6DF5D243-38F1-4F65-A6BF-B024000FA0C9}" type="sibTrans" cxnId="{81CF86E6-0506-4016-A0C7-5E92A97A9C6C}">
      <dgm:prSet/>
      <dgm:spPr/>
      <dgm:t>
        <a:bodyPr/>
        <a:lstStyle/>
        <a:p>
          <a:endParaRPr lang="en-GB">
            <a:latin typeface="+mn-lt"/>
          </a:endParaRPr>
        </a:p>
      </dgm:t>
    </dgm:pt>
    <dgm:pt modelId="{5C405F90-9047-4EC3-8BA0-79ED4EFF7027}">
      <dgm:prSet phldrT="[Text]"/>
      <dgm:spPr/>
      <dgm:t>
        <a:bodyPr/>
        <a:lstStyle/>
        <a:p>
          <a:r>
            <a:rPr lang="en-GB" dirty="0">
              <a:solidFill>
                <a:schemeClr val="bg1"/>
              </a:solidFill>
              <a:latin typeface="+mn-lt"/>
              <a:cs typeface="Arial" panose="020B0604020202020204" pitchFamily="34" charset="0"/>
            </a:rPr>
            <a:t>Job description &amp; Person/job Specification</a:t>
          </a:r>
        </a:p>
      </dgm:t>
    </dgm:pt>
    <dgm:pt modelId="{4F718368-6721-46C4-A9F7-9BC7C4880452}" type="parTrans" cxnId="{9266D9F5-A64A-4BE6-B918-E9C35188DDD3}">
      <dgm:prSet/>
      <dgm:spPr/>
      <dgm:t>
        <a:bodyPr/>
        <a:lstStyle/>
        <a:p>
          <a:endParaRPr lang="en-GB">
            <a:latin typeface="+mn-lt"/>
          </a:endParaRPr>
        </a:p>
      </dgm:t>
    </dgm:pt>
    <dgm:pt modelId="{D4AFE249-C416-4EF8-A718-9D38D3B3E0F7}" type="sibTrans" cxnId="{9266D9F5-A64A-4BE6-B918-E9C35188DDD3}">
      <dgm:prSet/>
      <dgm:spPr/>
      <dgm:t>
        <a:bodyPr/>
        <a:lstStyle/>
        <a:p>
          <a:endParaRPr lang="en-GB">
            <a:latin typeface="+mn-lt"/>
          </a:endParaRPr>
        </a:p>
      </dgm:t>
    </dgm:pt>
    <dgm:pt modelId="{4E7A5EFA-5BC4-46CA-85C2-F8793FE403B7}">
      <dgm:prSet custT="1"/>
      <dgm:spPr/>
      <dgm:t>
        <a:bodyPr/>
        <a:lstStyle/>
        <a:p>
          <a:r>
            <a:rPr lang="en-GB" sz="2000" dirty="0">
              <a:latin typeface="+mn-lt"/>
              <a:cs typeface="Arial" panose="020B0604020202020204" pitchFamily="34" charset="0"/>
            </a:rPr>
            <a:t>Self readiness</a:t>
          </a:r>
        </a:p>
      </dgm:t>
    </dgm:pt>
    <dgm:pt modelId="{CBF1AFAE-4CC3-4B68-B6C1-45CFBA4FF04F}" type="parTrans" cxnId="{9070EEBF-0B19-4607-BEB2-888719021AB9}">
      <dgm:prSet/>
      <dgm:spPr/>
      <dgm:t>
        <a:bodyPr/>
        <a:lstStyle/>
        <a:p>
          <a:endParaRPr lang="en-GB">
            <a:latin typeface="+mn-lt"/>
          </a:endParaRPr>
        </a:p>
      </dgm:t>
    </dgm:pt>
    <dgm:pt modelId="{36566C4D-E449-478C-AF03-089E4D7EDCF2}" type="sibTrans" cxnId="{9070EEBF-0B19-4607-BEB2-888719021AB9}">
      <dgm:prSet/>
      <dgm:spPr/>
      <dgm:t>
        <a:bodyPr/>
        <a:lstStyle/>
        <a:p>
          <a:endParaRPr lang="en-GB">
            <a:latin typeface="+mn-lt"/>
          </a:endParaRPr>
        </a:p>
      </dgm:t>
    </dgm:pt>
    <dgm:pt modelId="{A14040F1-6CCB-4694-B65F-1046814C6F52}">
      <dgm:prSet custT="1"/>
      <dgm:spPr/>
      <dgm:t>
        <a:bodyPr/>
        <a:lstStyle/>
        <a:p>
          <a:endParaRPr lang="en-GB" sz="2400" dirty="0">
            <a:latin typeface="+mn-lt"/>
            <a:cs typeface="Arial" panose="020B0604020202020204" pitchFamily="34" charset="0"/>
          </a:endParaRPr>
        </a:p>
      </dgm:t>
    </dgm:pt>
    <dgm:pt modelId="{E8443052-819A-475C-B2EE-2362730BDA91}" type="parTrans" cxnId="{766C6236-22CF-4CC1-9D3B-80C0EEA60EF3}">
      <dgm:prSet/>
      <dgm:spPr/>
      <dgm:t>
        <a:bodyPr/>
        <a:lstStyle/>
        <a:p>
          <a:endParaRPr lang="en-GB">
            <a:latin typeface="+mn-lt"/>
          </a:endParaRPr>
        </a:p>
      </dgm:t>
    </dgm:pt>
    <dgm:pt modelId="{4FC1299C-1BA3-449E-96BA-FB19685E3741}" type="sibTrans" cxnId="{766C6236-22CF-4CC1-9D3B-80C0EEA60EF3}">
      <dgm:prSet/>
      <dgm:spPr/>
      <dgm:t>
        <a:bodyPr/>
        <a:lstStyle/>
        <a:p>
          <a:endParaRPr lang="en-GB">
            <a:latin typeface="+mn-lt"/>
          </a:endParaRPr>
        </a:p>
      </dgm:t>
    </dgm:pt>
    <dgm:pt modelId="{CD36292E-ACA6-4F71-9F4B-DF590B045137}">
      <dgm:prSet custT="1"/>
      <dgm:spPr/>
      <dgm:t>
        <a:bodyPr/>
        <a:lstStyle/>
        <a:p>
          <a:r>
            <a:rPr lang="en-GB" sz="2000" dirty="0">
              <a:latin typeface="+mn-lt"/>
              <a:cs typeface="Arial" panose="020B0604020202020204" pitchFamily="34" charset="0"/>
            </a:rPr>
            <a:t>Research</a:t>
          </a:r>
        </a:p>
      </dgm:t>
    </dgm:pt>
    <dgm:pt modelId="{DB929875-0842-43E2-A9B8-351A90B33DAB}" type="parTrans" cxnId="{A3E4998E-4D94-4249-8544-791389DB9E7C}">
      <dgm:prSet/>
      <dgm:spPr/>
      <dgm:t>
        <a:bodyPr/>
        <a:lstStyle/>
        <a:p>
          <a:endParaRPr lang="en-GB">
            <a:latin typeface="+mn-lt"/>
          </a:endParaRPr>
        </a:p>
      </dgm:t>
    </dgm:pt>
    <dgm:pt modelId="{79E5267A-4505-4E34-B0A3-8A7CF4D5FA10}" type="sibTrans" cxnId="{A3E4998E-4D94-4249-8544-791389DB9E7C}">
      <dgm:prSet/>
      <dgm:spPr/>
      <dgm:t>
        <a:bodyPr/>
        <a:lstStyle/>
        <a:p>
          <a:endParaRPr lang="en-GB">
            <a:latin typeface="+mn-lt"/>
          </a:endParaRPr>
        </a:p>
      </dgm:t>
    </dgm:pt>
    <dgm:pt modelId="{A31287E8-959B-401E-92E4-50178ED1690D}">
      <dgm:prSet custT="1"/>
      <dgm:spPr/>
      <dgm:t>
        <a:bodyPr/>
        <a:lstStyle/>
        <a:p>
          <a:r>
            <a:rPr lang="en-GB" sz="2000" dirty="0">
              <a:latin typeface="+mn-lt"/>
              <a:cs typeface="Arial" panose="020B0604020202020204" pitchFamily="34" charset="0"/>
            </a:rPr>
            <a:t>impressions</a:t>
          </a:r>
        </a:p>
      </dgm:t>
    </dgm:pt>
    <dgm:pt modelId="{A5E9C5E3-3A66-4CD6-B509-4A30434B77D0}" type="parTrans" cxnId="{31716B71-9ECC-4DC1-AF49-1FD7BCE71858}">
      <dgm:prSet/>
      <dgm:spPr/>
      <dgm:t>
        <a:bodyPr/>
        <a:lstStyle/>
        <a:p>
          <a:endParaRPr lang="en-GB">
            <a:latin typeface="+mn-lt"/>
          </a:endParaRPr>
        </a:p>
      </dgm:t>
    </dgm:pt>
    <dgm:pt modelId="{409A50D0-7343-48D8-B5EC-3B206E6F66C6}" type="sibTrans" cxnId="{31716B71-9ECC-4DC1-AF49-1FD7BCE71858}">
      <dgm:prSet/>
      <dgm:spPr/>
      <dgm:t>
        <a:bodyPr/>
        <a:lstStyle/>
        <a:p>
          <a:endParaRPr lang="en-GB">
            <a:latin typeface="+mn-lt"/>
          </a:endParaRPr>
        </a:p>
      </dgm:t>
    </dgm:pt>
    <dgm:pt modelId="{BCDF0703-9744-41EF-8B36-51B9078F2198}">
      <dgm:prSet custT="1"/>
      <dgm:spPr/>
      <dgm:t>
        <a:bodyPr/>
        <a:lstStyle/>
        <a:p>
          <a:r>
            <a:rPr lang="en-GB" sz="2000" dirty="0">
              <a:latin typeface="+mn-lt"/>
              <a:cs typeface="Arial" panose="020B0604020202020204" pitchFamily="34" charset="0"/>
            </a:rPr>
            <a:t>Application form</a:t>
          </a:r>
        </a:p>
      </dgm:t>
    </dgm:pt>
    <dgm:pt modelId="{2871DC29-7830-4A9F-8443-0A371D779DD1}" type="parTrans" cxnId="{28D951D5-9BF8-4C82-B247-648811A9AAB6}">
      <dgm:prSet/>
      <dgm:spPr/>
      <dgm:t>
        <a:bodyPr/>
        <a:lstStyle/>
        <a:p>
          <a:endParaRPr lang="en-GB">
            <a:latin typeface="+mn-lt"/>
          </a:endParaRPr>
        </a:p>
      </dgm:t>
    </dgm:pt>
    <dgm:pt modelId="{D7DAF6C8-243B-490A-883D-57403FC2CD4F}" type="sibTrans" cxnId="{28D951D5-9BF8-4C82-B247-648811A9AAB6}">
      <dgm:prSet/>
      <dgm:spPr/>
      <dgm:t>
        <a:bodyPr/>
        <a:lstStyle/>
        <a:p>
          <a:endParaRPr lang="en-GB">
            <a:latin typeface="+mn-lt"/>
          </a:endParaRPr>
        </a:p>
      </dgm:t>
    </dgm:pt>
    <dgm:pt modelId="{D6AB9A9F-304D-47B1-8572-27A07049126F}">
      <dgm:prSet custT="1"/>
      <dgm:spPr/>
      <dgm:t>
        <a:bodyPr/>
        <a:lstStyle/>
        <a:p>
          <a:r>
            <a:rPr lang="en-GB" sz="2000" dirty="0">
              <a:latin typeface="+mn-lt"/>
              <a:cs typeface="Arial" panose="020B0604020202020204" pitchFamily="34" charset="0"/>
            </a:rPr>
            <a:t>CV’s</a:t>
          </a:r>
        </a:p>
      </dgm:t>
    </dgm:pt>
    <dgm:pt modelId="{4933DE82-1B1B-47CD-9ADE-24A0D7E11295}" type="parTrans" cxnId="{BC7CF0E3-1E4C-407E-AC1B-6224CBA87E72}">
      <dgm:prSet/>
      <dgm:spPr/>
      <dgm:t>
        <a:bodyPr/>
        <a:lstStyle/>
        <a:p>
          <a:endParaRPr lang="en-GB">
            <a:latin typeface="+mn-lt"/>
          </a:endParaRPr>
        </a:p>
      </dgm:t>
    </dgm:pt>
    <dgm:pt modelId="{8750559C-AF59-4263-93FA-BF4ADC687688}" type="sibTrans" cxnId="{BC7CF0E3-1E4C-407E-AC1B-6224CBA87E72}">
      <dgm:prSet/>
      <dgm:spPr/>
      <dgm:t>
        <a:bodyPr/>
        <a:lstStyle/>
        <a:p>
          <a:endParaRPr lang="en-GB">
            <a:latin typeface="+mn-lt"/>
          </a:endParaRPr>
        </a:p>
      </dgm:t>
    </dgm:pt>
    <dgm:pt modelId="{541C29BA-A905-42DE-8383-1C7C2E05C71F}">
      <dgm:prSet custT="1"/>
      <dgm:spPr/>
      <dgm:t>
        <a:bodyPr/>
        <a:lstStyle/>
        <a:p>
          <a:r>
            <a:rPr lang="en-GB" sz="2000" dirty="0">
              <a:latin typeface="+mn-lt"/>
              <a:cs typeface="Arial" panose="020B0604020202020204" pitchFamily="34" charset="0"/>
            </a:rPr>
            <a:t>Who you know</a:t>
          </a:r>
        </a:p>
      </dgm:t>
    </dgm:pt>
    <dgm:pt modelId="{E7726A34-2185-4A95-944B-7D22D8D8D3CB}" type="parTrans" cxnId="{E21CFA3E-198E-440B-996E-4F3CA3F7AB3A}">
      <dgm:prSet/>
      <dgm:spPr/>
      <dgm:t>
        <a:bodyPr/>
        <a:lstStyle/>
        <a:p>
          <a:endParaRPr lang="en-GB">
            <a:latin typeface="+mn-lt"/>
          </a:endParaRPr>
        </a:p>
      </dgm:t>
    </dgm:pt>
    <dgm:pt modelId="{63754B93-5ECE-4D0B-8D1B-69478872FB16}" type="sibTrans" cxnId="{E21CFA3E-198E-440B-996E-4F3CA3F7AB3A}">
      <dgm:prSet/>
      <dgm:spPr/>
      <dgm:t>
        <a:bodyPr/>
        <a:lstStyle/>
        <a:p>
          <a:endParaRPr lang="en-GB">
            <a:latin typeface="+mn-lt"/>
          </a:endParaRPr>
        </a:p>
      </dgm:t>
    </dgm:pt>
    <dgm:pt modelId="{AB2E647C-5C8B-4785-ABDC-F84F0FDA990C}">
      <dgm:prSet custT="1"/>
      <dgm:spPr/>
      <dgm:t>
        <a:bodyPr/>
        <a:lstStyle/>
        <a:p>
          <a:r>
            <a:rPr lang="en-GB" sz="2000" dirty="0">
              <a:latin typeface="+mn-lt"/>
              <a:cs typeface="Arial" panose="020B0604020202020204" pitchFamily="34" charset="0"/>
            </a:rPr>
            <a:t>Job description</a:t>
          </a:r>
        </a:p>
      </dgm:t>
    </dgm:pt>
    <dgm:pt modelId="{1B678857-7B74-4E07-B395-C81448255E4C}" type="parTrans" cxnId="{782E3B5B-D5AC-4DA7-B063-1E67EB69680E}">
      <dgm:prSet/>
      <dgm:spPr/>
      <dgm:t>
        <a:bodyPr/>
        <a:lstStyle/>
        <a:p>
          <a:endParaRPr lang="en-GB">
            <a:latin typeface="+mn-lt"/>
          </a:endParaRPr>
        </a:p>
      </dgm:t>
    </dgm:pt>
    <dgm:pt modelId="{EEF655A1-1A2D-4621-9D53-72DFDD16860E}" type="sibTrans" cxnId="{782E3B5B-D5AC-4DA7-B063-1E67EB69680E}">
      <dgm:prSet/>
      <dgm:spPr/>
      <dgm:t>
        <a:bodyPr/>
        <a:lstStyle/>
        <a:p>
          <a:endParaRPr lang="en-GB">
            <a:latin typeface="+mn-lt"/>
          </a:endParaRPr>
        </a:p>
      </dgm:t>
    </dgm:pt>
    <dgm:pt modelId="{697C1835-F5FF-4159-9B03-90A00E705729}">
      <dgm:prSet custT="1"/>
      <dgm:spPr/>
      <dgm:t>
        <a:bodyPr/>
        <a:lstStyle/>
        <a:p>
          <a:r>
            <a:rPr lang="en-GB" sz="2000" dirty="0">
              <a:latin typeface="+mn-lt"/>
              <a:cs typeface="Arial" panose="020B0604020202020204" pitchFamily="34" charset="0"/>
            </a:rPr>
            <a:t>Person/job specification  </a:t>
          </a:r>
        </a:p>
      </dgm:t>
    </dgm:pt>
    <dgm:pt modelId="{83299755-0EB8-4718-8DEB-CFFF442C49E0}" type="parTrans" cxnId="{4B1B7137-02F6-4F38-86EB-F3D83C271BB2}">
      <dgm:prSet/>
      <dgm:spPr/>
      <dgm:t>
        <a:bodyPr/>
        <a:lstStyle/>
        <a:p>
          <a:endParaRPr lang="en-GB">
            <a:latin typeface="+mn-lt"/>
          </a:endParaRPr>
        </a:p>
      </dgm:t>
    </dgm:pt>
    <dgm:pt modelId="{4B80DC98-6EA8-47B7-948D-8C2F8DE3CC3A}" type="sibTrans" cxnId="{4B1B7137-02F6-4F38-86EB-F3D83C271BB2}">
      <dgm:prSet/>
      <dgm:spPr/>
      <dgm:t>
        <a:bodyPr/>
        <a:lstStyle/>
        <a:p>
          <a:endParaRPr lang="en-GB">
            <a:latin typeface="+mn-lt"/>
          </a:endParaRPr>
        </a:p>
      </dgm:t>
    </dgm:pt>
    <dgm:pt modelId="{7157572A-9894-4BD4-A678-3DF313BDD1D6}">
      <dgm:prSet custT="1"/>
      <dgm:spPr/>
      <dgm:t>
        <a:bodyPr/>
        <a:lstStyle/>
        <a:p>
          <a:endParaRPr lang="en-GB" sz="2400" dirty="0">
            <a:latin typeface="+mn-lt"/>
            <a:cs typeface="Arial" panose="020B0604020202020204" pitchFamily="34" charset="0"/>
          </a:endParaRPr>
        </a:p>
      </dgm:t>
    </dgm:pt>
    <dgm:pt modelId="{3D28E484-46DB-495D-A966-5F03F13935AD}" type="parTrans" cxnId="{2911536A-12B0-4545-B379-D04D953EBAC2}">
      <dgm:prSet/>
      <dgm:spPr/>
      <dgm:t>
        <a:bodyPr/>
        <a:lstStyle/>
        <a:p>
          <a:endParaRPr lang="en-GB">
            <a:latin typeface="+mn-lt"/>
          </a:endParaRPr>
        </a:p>
      </dgm:t>
    </dgm:pt>
    <dgm:pt modelId="{A940DE28-8DC5-406D-89F4-CD405E9EBC15}" type="sibTrans" cxnId="{2911536A-12B0-4545-B379-D04D953EBAC2}">
      <dgm:prSet/>
      <dgm:spPr/>
      <dgm:t>
        <a:bodyPr/>
        <a:lstStyle/>
        <a:p>
          <a:endParaRPr lang="en-GB">
            <a:latin typeface="+mn-lt"/>
          </a:endParaRPr>
        </a:p>
      </dgm:t>
    </dgm:pt>
    <dgm:pt modelId="{802C0AAB-DA13-4A61-8AA5-48EAA0286FD1}" type="pres">
      <dgm:prSet presAssocID="{94155779-4E7C-45D6-B8F6-33065BDAA632}" presName="Name0" presStyleCnt="0">
        <dgm:presLayoutVars>
          <dgm:dir/>
          <dgm:animLvl val="lvl"/>
          <dgm:resizeHandles val="exact"/>
        </dgm:presLayoutVars>
      </dgm:prSet>
      <dgm:spPr/>
    </dgm:pt>
    <dgm:pt modelId="{0932CB5D-566F-494E-9C25-7BA164704A91}" type="pres">
      <dgm:prSet presAssocID="{B5AA93F3-EC53-4280-80C1-3AD22805EB58}" presName="Name8" presStyleCnt="0"/>
      <dgm:spPr/>
    </dgm:pt>
    <dgm:pt modelId="{6082663E-58B0-4521-A208-86CE44BD0C96}" type="pres">
      <dgm:prSet presAssocID="{B5AA93F3-EC53-4280-80C1-3AD22805EB58}" presName="level" presStyleLbl="node1" presStyleIdx="0" presStyleCnt="4">
        <dgm:presLayoutVars>
          <dgm:chMax val="1"/>
          <dgm:bulletEnabled val="1"/>
        </dgm:presLayoutVars>
      </dgm:prSet>
      <dgm:spPr/>
      <dgm:t>
        <a:bodyPr/>
        <a:lstStyle/>
        <a:p>
          <a:endParaRPr lang="en-US"/>
        </a:p>
      </dgm:t>
    </dgm:pt>
    <dgm:pt modelId="{CF15BE7E-E1C1-4C13-8A59-493269243B90}" type="pres">
      <dgm:prSet presAssocID="{B5AA93F3-EC53-4280-80C1-3AD22805EB58}" presName="levelTx" presStyleLbl="revTx" presStyleIdx="0" presStyleCnt="0">
        <dgm:presLayoutVars>
          <dgm:chMax val="1"/>
          <dgm:bulletEnabled val="1"/>
        </dgm:presLayoutVars>
      </dgm:prSet>
      <dgm:spPr/>
      <dgm:t>
        <a:bodyPr/>
        <a:lstStyle/>
        <a:p>
          <a:endParaRPr lang="en-US"/>
        </a:p>
      </dgm:t>
    </dgm:pt>
    <dgm:pt modelId="{15D16CA7-27FF-4769-9E91-977064F050E9}" type="pres">
      <dgm:prSet presAssocID="{B8FEE1B1-31F0-47D4-BBF2-B1AF4626AE3E}" presName="Name8" presStyleCnt="0"/>
      <dgm:spPr/>
    </dgm:pt>
    <dgm:pt modelId="{C0EA27F1-A008-4D67-B7E5-F9879415A123}" type="pres">
      <dgm:prSet presAssocID="{B8FEE1B1-31F0-47D4-BBF2-B1AF4626AE3E}" presName="acctBkgd" presStyleLbl="alignAcc1" presStyleIdx="0" presStyleCnt="3" custScaleX="108346" custLinFactNeighborX="-652" custLinFactNeighborY="-2012"/>
      <dgm:spPr/>
      <dgm:t>
        <a:bodyPr/>
        <a:lstStyle/>
        <a:p>
          <a:endParaRPr lang="en-US"/>
        </a:p>
      </dgm:t>
    </dgm:pt>
    <dgm:pt modelId="{59B982CF-8E10-4A3F-B76F-430A9A6ABE39}" type="pres">
      <dgm:prSet presAssocID="{B8FEE1B1-31F0-47D4-BBF2-B1AF4626AE3E}" presName="acctTx" presStyleLbl="alignAcc1" presStyleIdx="0" presStyleCnt="3">
        <dgm:presLayoutVars>
          <dgm:bulletEnabled val="1"/>
        </dgm:presLayoutVars>
      </dgm:prSet>
      <dgm:spPr/>
      <dgm:t>
        <a:bodyPr/>
        <a:lstStyle/>
        <a:p>
          <a:endParaRPr lang="en-US"/>
        </a:p>
      </dgm:t>
    </dgm:pt>
    <dgm:pt modelId="{FBDC4920-D3A7-4470-8DE4-145F0895B2BA}" type="pres">
      <dgm:prSet presAssocID="{B8FEE1B1-31F0-47D4-BBF2-B1AF4626AE3E}" presName="level" presStyleLbl="node1" presStyleIdx="1" presStyleCnt="4">
        <dgm:presLayoutVars>
          <dgm:chMax val="1"/>
          <dgm:bulletEnabled val="1"/>
        </dgm:presLayoutVars>
      </dgm:prSet>
      <dgm:spPr/>
      <dgm:t>
        <a:bodyPr/>
        <a:lstStyle/>
        <a:p>
          <a:endParaRPr lang="en-US"/>
        </a:p>
      </dgm:t>
    </dgm:pt>
    <dgm:pt modelId="{A3ACEB3C-7FD2-49FA-9FEC-1472B72588EB}" type="pres">
      <dgm:prSet presAssocID="{B8FEE1B1-31F0-47D4-BBF2-B1AF4626AE3E}" presName="levelTx" presStyleLbl="revTx" presStyleIdx="0" presStyleCnt="0">
        <dgm:presLayoutVars>
          <dgm:chMax val="1"/>
          <dgm:bulletEnabled val="1"/>
        </dgm:presLayoutVars>
      </dgm:prSet>
      <dgm:spPr/>
      <dgm:t>
        <a:bodyPr/>
        <a:lstStyle/>
        <a:p>
          <a:endParaRPr lang="en-US"/>
        </a:p>
      </dgm:t>
    </dgm:pt>
    <dgm:pt modelId="{3C1C7C7B-5257-4149-BDA0-F0CE60D28933}" type="pres">
      <dgm:prSet presAssocID="{7C1C70DB-5194-4C61-9F07-E49F302FCA42}" presName="Name8" presStyleCnt="0"/>
      <dgm:spPr/>
    </dgm:pt>
    <dgm:pt modelId="{F384CBB0-B58D-4440-A673-285CD9675584}" type="pres">
      <dgm:prSet presAssocID="{7C1C70DB-5194-4C61-9F07-E49F302FCA42}" presName="acctBkgd" presStyleLbl="alignAcc1" presStyleIdx="1" presStyleCnt="3" custScaleX="108264" custLinFactNeighborX="3146" custLinFactNeighborY="-189"/>
      <dgm:spPr/>
      <dgm:t>
        <a:bodyPr/>
        <a:lstStyle/>
        <a:p>
          <a:endParaRPr lang="en-US"/>
        </a:p>
      </dgm:t>
    </dgm:pt>
    <dgm:pt modelId="{BEE57D09-2CC4-47D9-B495-D19AF09ED358}" type="pres">
      <dgm:prSet presAssocID="{7C1C70DB-5194-4C61-9F07-E49F302FCA42}" presName="acctTx" presStyleLbl="alignAcc1" presStyleIdx="1" presStyleCnt="3">
        <dgm:presLayoutVars>
          <dgm:bulletEnabled val="1"/>
        </dgm:presLayoutVars>
      </dgm:prSet>
      <dgm:spPr/>
      <dgm:t>
        <a:bodyPr/>
        <a:lstStyle/>
        <a:p>
          <a:endParaRPr lang="en-US"/>
        </a:p>
      </dgm:t>
    </dgm:pt>
    <dgm:pt modelId="{94192366-358B-4AD4-A135-793386780E5D}" type="pres">
      <dgm:prSet presAssocID="{7C1C70DB-5194-4C61-9F07-E49F302FCA42}" presName="level" presStyleLbl="node1" presStyleIdx="2" presStyleCnt="4">
        <dgm:presLayoutVars>
          <dgm:chMax val="1"/>
          <dgm:bulletEnabled val="1"/>
        </dgm:presLayoutVars>
      </dgm:prSet>
      <dgm:spPr/>
      <dgm:t>
        <a:bodyPr/>
        <a:lstStyle/>
        <a:p>
          <a:endParaRPr lang="en-US"/>
        </a:p>
      </dgm:t>
    </dgm:pt>
    <dgm:pt modelId="{0774F093-8003-4033-BBE0-B5434D9919D4}" type="pres">
      <dgm:prSet presAssocID="{7C1C70DB-5194-4C61-9F07-E49F302FCA42}" presName="levelTx" presStyleLbl="revTx" presStyleIdx="0" presStyleCnt="0">
        <dgm:presLayoutVars>
          <dgm:chMax val="1"/>
          <dgm:bulletEnabled val="1"/>
        </dgm:presLayoutVars>
      </dgm:prSet>
      <dgm:spPr/>
      <dgm:t>
        <a:bodyPr/>
        <a:lstStyle/>
        <a:p>
          <a:endParaRPr lang="en-US"/>
        </a:p>
      </dgm:t>
    </dgm:pt>
    <dgm:pt modelId="{42F66AF7-AF21-4481-881B-CCA703D4F49E}" type="pres">
      <dgm:prSet presAssocID="{5C405F90-9047-4EC3-8BA0-79ED4EFF7027}" presName="Name8" presStyleCnt="0"/>
      <dgm:spPr/>
    </dgm:pt>
    <dgm:pt modelId="{C9616E14-2FAB-442D-8D88-E0EF16C81BE8}" type="pres">
      <dgm:prSet presAssocID="{5C405F90-9047-4EC3-8BA0-79ED4EFF7027}" presName="acctBkgd" presStyleLbl="alignAcc1" presStyleIdx="2" presStyleCnt="3" custScaleX="112342"/>
      <dgm:spPr/>
      <dgm:t>
        <a:bodyPr/>
        <a:lstStyle/>
        <a:p>
          <a:endParaRPr lang="en-US"/>
        </a:p>
      </dgm:t>
    </dgm:pt>
    <dgm:pt modelId="{0C9DFD1B-7AC7-47C6-BAE5-DB1524F08098}" type="pres">
      <dgm:prSet presAssocID="{5C405F90-9047-4EC3-8BA0-79ED4EFF7027}" presName="acctTx" presStyleLbl="alignAcc1" presStyleIdx="2" presStyleCnt="3">
        <dgm:presLayoutVars>
          <dgm:bulletEnabled val="1"/>
        </dgm:presLayoutVars>
      </dgm:prSet>
      <dgm:spPr/>
      <dgm:t>
        <a:bodyPr/>
        <a:lstStyle/>
        <a:p>
          <a:endParaRPr lang="en-US"/>
        </a:p>
      </dgm:t>
    </dgm:pt>
    <dgm:pt modelId="{1E6D4C57-1988-4D97-AA4A-FC6652A120C3}" type="pres">
      <dgm:prSet presAssocID="{5C405F90-9047-4EC3-8BA0-79ED4EFF7027}" presName="level" presStyleLbl="node1" presStyleIdx="3" presStyleCnt="4" custLinFactNeighborX="-648" custLinFactNeighborY="33412">
        <dgm:presLayoutVars>
          <dgm:chMax val="1"/>
          <dgm:bulletEnabled val="1"/>
        </dgm:presLayoutVars>
      </dgm:prSet>
      <dgm:spPr/>
      <dgm:t>
        <a:bodyPr/>
        <a:lstStyle/>
        <a:p>
          <a:endParaRPr lang="en-US"/>
        </a:p>
      </dgm:t>
    </dgm:pt>
    <dgm:pt modelId="{F29C0F3E-264F-4845-BFFE-BEE49E8C5FBD}" type="pres">
      <dgm:prSet presAssocID="{5C405F90-9047-4EC3-8BA0-79ED4EFF7027}" presName="levelTx" presStyleLbl="revTx" presStyleIdx="0" presStyleCnt="0">
        <dgm:presLayoutVars>
          <dgm:chMax val="1"/>
          <dgm:bulletEnabled val="1"/>
        </dgm:presLayoutVars>
      </dgm:prSet>
      <dgm:spPr/>
      <dgm:t>
        <a:bodyPr/>
        <a:lstStyle/>
        <a:p>
          <a:endParaRPr lang="en-US"/>
        </a:p>
      </dgm:t>
    </dgm:pt>
  </dgm:ptLst>
  <dgm:cxnLst>
    <dgm:cxn modelId="{766C6236-22CF-4CC1-9D3B-80C0EEA60EF3}" srcId="{B8FEE1B1-31F0-47D4-BBF2-B1AF4626AE3E}" destId="{A14040F1-6CCB-4694-B65F-1046814C6F52}" srcOrd="4" destOrd="0" parTransId="{E8443052-819A-475C-B2EE-2362730BDA91}" sibTransId="{4FC1299C-1BA3-449E-96BA-FB19685E3741}"/>
    <dgm:cxn modelId="{E21CFA3E-198E-440B-996E-4F3CA3F7AB3A}" srcId="{7C1C70DB-5194-4C61-9F07-E49F302FCA42}" destId="{541C29BA-A905-42DE-8383-1C7C2E05C71F}" srcOrd="2" destOrd="0" parTransId="{E7726A34-2185-4A95-944B-7D22D8D8D3CB}" sibTransId="{63754B93-5ECE-4D0B-8D1B-69478872FB16}"/>
    <dgm:cxn modelId="{89B758E1-368C-4C11-8D93-4ED617EB6303}" type="presOf" srcId="{697C1835-F5FF-4159-9B03-90A00E705729}" destId="{C9616E14-2FAB-442D-8D88-E0EF16C81BE8}" srcOrd="0" destOrd="1" presId="urn:microsoft.com/office/officeart/2005/8/layout/pyramid1"/>
    <dgm:cxn modelId="{E5B1EB13-9779-47EA-8EDD-6D81C36D22FD}" type="presOf" srcId="{B5AA93F3-EC53-4280-80C1-3AD22805EB58}" destId="{CF15BE7E-E1C1-4C13-8A59-493269243B90}" srcOrd="1" destOrd="0" presId="urn:microsoft.com/office/officeart/2005/8/layout/pyramid1"/>
    <dgm:cxn modelId="{ECC193E1-DE93-4E3B-8F6D-198FD56DEE51}" type="presOf" srcId="{7C1C70DB-5194-4C61-9F07-E49F302FCA42}" destId="{94192366-358B-4AD4-A135-793386780E5D}" srcOrd="0" destOrd="0" presId="urn:microsoft.com/office/officeart/2005/8/layout/pyramid1"/>
    <dgm:cxn modelId="{9070EEBF-0B19-4607-BEB2-888719021AB9}" srcId="{B8FEE1B1-31F0-47D4-BBF2-B1AF4626AE3E}" destId="{4E7A5EFA-5BC4-46CA-85C2-F8793FE403B7}" srcOrd="1" destOrd="0" parTransId="{CBF1AFAE-4CC3-4B68-B6C1-45CFBA4FF04F}" sibTransId="{36566C4D-E449-478C-AF03-089E4D7EDCF2}"/>
    <dgm:cxn modelId="{31716B71-9ECC-4DC1-AF49-1FD7BCE71858}" srcId="{B8FEE1B1-31F0-47D4-BBF2-B1AF4626AE3E}" destId="{A31287E8-959B-401E-92E4-50178ED1690D}" srcOrd="3" destOrd="0" parTransId="{A5E9C5E3-3A66-4CD6-B509-4A30434B77D0}" sibTransId="{409A50D0-7343-48D8-B5EC-3B206E6F66C6}"/>
    <dgm:cxn modelId="{95605237-D566-4441-A416-261782DB64B4}" type="presOf" srcId="{A14040F1-6CCB-4694-B65F-1046814C6F52}" destId="{59B982CF-8E10-4A3F-B76F-430A9A6ABE39}" srcOrd="1" destOrd="4" presId="urn:microsoft.com/office/officeart/2005/8/layout/pyramid1"/>
    <dgm:cxn modelId="{3432C0F2-32ED-43B9-A844-D698B01CDF3D}" type="presOf" srcId="{A31287E8-959B-401E-92E4-50178ED1690D}" destId="{C0EA27F1-A008-4D67-B7E5-F9879415A123}" srcOrd="0" destOrd="3" presId="urn:microsoft.com/office/officeart/2005/8/layout/pyramid1"/>
    <dgm:cxn modelId="{0F9E4E9B-4A2F-41A1-B492-186EF0B8B872}" type="presOf" srcId="{A14040F1-6CCB-4694-B65F-1046814C6F52}" destId="{C0EA27F1-A008-4D67-B7E5-F9879415A123}" srcOrd="0" destOrd="4" presId="urn:microsoft.com/office/officeart/2005/8/layout/pyramid1"/>
    <dgm:cxn modelId="{BC7CF0E3-1E4C-407E-AC1B-6224CBA87E72}" srcId="{7C1C70DB-5194-4C61-9F07-E49F302FCA42}" destId="{D6AB9A9F-304D-47B1-8572-27A07049126F}" srcOrd="1" destOrd="0" parTransId="{4933DE82-1B1B-47CD-9ADE-24A0D7E11295}" sibTransId="{8750559C-AF59-4263-93FA-BF4ADC687688}"/>
    <dgm:cxn modelId="{75F67499-F476-4CC9-9E21-211CFAA7CE6A}" type="presOf" srcId="{B8FEE1B1-31F0-47D4-BBF2-B1AF4626AE3E}" destId="{FBDC4920-D3A7-4470-8DE4-145F0895B2BA}" srcOrd="0" destOrd="0" presId="urn:microsoft.com/office/officeart/2005/8/layout/pyramid1"/>
    <dgm:cxn modelId="{A0ACB847-C429-4957-8C92-80CD4E64A611}" type="presOf" srcId="{BCDF0703-9744-41EF-8B36-51B9078F2198}" destId="{BEE57D09-2CC4-47D9-B495-D19AF09ED358}" srcOrd="1" destOrd="0" presId="urn:microsoft.com/office/officeart/2005/8/layout/pyramid1"/>
    <dgm:cxn modelId="{1E971EAA-9B61-4D61-BE96-9BF53EF6CBDA}" type="presOf" srcId="{697C1835-F5FF-4159-9B03-90A00E705729}" destId="{0C9DFD1B-7AC7-47C6-BAE5-DB1524F08098}" srcOrd="1" destOrd="1" presId="urn:microsoft.com/office/officeart/2005/8/layout/pyramid1"/>
    <dgm:cxn modelId="{9266D9F5-A64A-4BE6-B918-E9C35188DDD3}" srcId="{94155779-4E7C-45D6-B8F6-33065BDAA632}" destId="{5C405F90-9047-4EC3-8BA0-79ED4EFF7027}" srcOrd="3" destOrd="0" parTransId="{4F718368-6721-46C4-A9F7-9BC7C4880452}" sibTransId="{D4AFE249-C416-4EF8-A718-9D38D3B3E0F7}"/>
    <dgm:cxn modelId="{A3E4998E-4D94-4249-8544-791389DB9E7C}" srcId="{B8FEE1B1-31F0-47D4-BBF2-B1AF4626AE3E}" destId="{CD36292E-ACA6-4F71-9F4B-DF590B045137}" srcOrd="2" destOrd="0" parTransId="{DB929875-0842-43E2-A9B8-351A90B33DAB}" sibTransId="{79E5267A-4505-4E34-B0A3-8A7CF4D5FA10}"/>
    <dgm:cxn modelId="{C5DEF0C7-3E5A-46F4-A206-42B0D1A8606C}" type="presOf" srcId="{AB2E647C-5C8B-4785-ABDC-F84F0FDA990C}" destId="{0C9DFD1B-7AC7-47C6-BAE5-DB1524F08098}" srcOrd="1" destOrd="0" presId="urn:microsoft.com/office/officeart/2005/8/layout/pyramid1"/>
    <dgm:cxn modelId="{28A283BA-6562-4320-9B2B-503AF849C1A3}" type="presOf" srcId="{D6AB9A9F-304D-47B1-8572-27A07049126F}" destId="{F384CBB0-B58D-4440-A673-285CD9675584}" srcOrd="0" destOrd="1" presId="urn:microsoft.com/office/officeart/2005/8/layout/pyramid1"/>
    <dgm:cxn modelId="{D8F6E4FD-98BC-474F-8FA7-24FC7AD293C8}" type="presOf" srcId="{4E7A5EFA-5BC4-46CA-85C2-F8793FE403B7}" destId="{59B982CF-8E10-4A3F-B76F-430A9A6ABE39}" srcOrd="1" destOrd="1" presId="urn:microsoft.com/office/officeart/2005/8/layout/pyramid1"/>
    <dgm:cxn modelId="{81CF86E6-0506-4016-A0C7-5E92A97A9C6C}" srcId="{94155779-4E7C-45D6-B8F6-33065BDAA632}" destId="{7C1C70DB-5194-4C61-9F07-E49F302FCA42}" srcOrd="2" destOrd="0" parTransId="{E1DDCFC6-ED35-4728-8079-BB79F70CE31B}" sibTransId="{6DF5D243-38F1-4F65-A6BF-B024000FA0C9}"/>
    <dgm:cxn modelId="{6509F676-2E1F-4A3C-90F9-B19E7B258023}" type="presOf" srcId="{541C29BA-A905-42DE-8383-1C7C2E05C71F}" destId="{BEE57D09-2CC4-47D9-B495-D19AF09ED358}" srcOrd="1" destOrd="2" presId="urn:microsoft.com/office/officeart/2005/8/layout/pyramid1"/>
    <dgm:cxn modelId="{7565465D-27C4-4475-A22C-EA2477DF0293}" srcId="{94155779-4E7C-45D6-B8F6-33065BDAA632}" destId="{B8FEE1B1-31F0-47D4-BBF2-B1AF4626AE3E}" srcOrd="1" destOrd="0" parTransId="{48466A30-BED9-49EA-A428-3564B24F45AB}" sibTransId="{CB2E67DB-05E4-4883-9254-2504C2D24F2F}"/>
    <dgm:cxn modelId="{D5D25C45-EED5-4D6D-A3A1-9E8ABC968E2B}" type="presOf" srcId="{5C405F90-9047-4EC3-8BA0-79ED4EFF7027}" destId="{1E6D4C57-1988-4D97-AA4A-FC6652A120C3}" srcOrd="0" destOrd="0" presId="urn:microsoft.com/office/officeart/2005/8/layout/pyramid1"/>
    <dgm:cxn modelId="{8EF1A13F-3C92-4154-8A87-059962521E6D}" type="presOf" srcId="{BCDF0703-9744-41EF-8B36-51B9078F2198}" destId="{F384CBB0-B58D-4440-A673-285CD9675584}" srcOrd="0" destOrd="0" presId="urn:microsoft.com/office/officeart/2005/8/layout/pyramid1"/>
    <dgm:cxn modelId="{99A6D2F2-5E85-470D-81F8-2C5E62EC88D0}" type="presOf" srcId="{94155779-4E7C-45D6-B8F6-33065BDAA632}" destId="{802C0AAB-DA13-4A61-8AA5-48EAA0286FD1}" srcOrd="0" destOrd="0" presId="urn:microsoft.com/office/officeart/2005/8/layout/pyramid1"/>
    <dgm:cxn modelId="{B9181461-28BF-4930-AFC7-E69745AA4CEA}" type="presOf" srcId="{CD36292E-ACA6-4F71-9F4B-DF590B045137}" destId="{C0EA27F1-A008-4D67-B7E5-F9879415A123}" srcOrd="0" destOrd="2" presId="urn:microsoft.com/office/officeart/2005/8/layout/pyramid1"/>
    <dgm:cxn modelId="{4B1B7137-02F6-4F38-86EB-F3D83C271BB2}" srcId="{5C405F90-9047-4EC3-8BA0-79ED4EFF7027}" destId="{697C1835-F5FF-4159-9B03-90A00E705729}" srcOrd="1" destOrd="0" parTransId="{83299755-0EB8-4718-8DEB-CFFF442C49E0}" sibTransId="{4B80DC98-6EA8-47B7-948D-8C2F8DE3CC3A}"/>
    <dgm:cxn modelId="{9D88998D-62A8-476F-A793-5ABE2EEFABE2}" type="presOf" srcId="{5C405F90-9047-4EC3-8BA0-79ED4EFF7027}" destId="{F29C0F3E-264F-4845-BFFE-BEE49E8C5FBD}" srcOrd="1" destOrd="0" presId="urn:microsoft.com/office/officeart/2005/8/layout/pyramid1"/>
    <dgm:cxn modelId="{7EB8641C-2CCB-47D9-92F6-EAA7B925F4FC}" type="presOf" srcId="{7157572A-9894-4BD4-A678-3DF313BDD1D6}" destId="{59B982CF-8E10-4A3F-B76F-430A9A6ABE39}" srcOrd="1" destOrd="0" presId="urn:microsoft.com/office/officeart/2005/8/layout/pyramid1"/>
    <dgm:cxn modelId="{82633C47-40E8-4CE1-9160-9BFAE18748A4}" type="presOf" srcId="{AB2E647C-5C8B-4785-ABDC-F84F0FDA990C}" destId="{C9616E14-2FAB-442D-8D88-E0EF16C81BE8}" srcOrd="0" destOrd="0" presId="urn:microsoft.com/office/officeart/2005/8/layout/pyramid1"/>
    <dgm:cxn modelId="{921EB7EF-4422-47B0-92D5-F5C72E28E479}" type="presOf" srcId="{A31287E8-959B-401E-92E4-50178ED1690D}" destId="{59B982CF-8E10-4A3F-B76F-430A9A6ABE39}" srcOrd="1" destOrd="3" presId="urn:microsoft.com/office/officeart/2005/8/layout/pyramid1"/>
    <dgm:cxn modelId="{21B2D512-5858-4D51-9B5E-DACDB7DD908B}" type="presOf" srcId="{CD36292E-ACA6-4F71-9F4B-DF590B045137}" destId="{59B982CF-8E10-4A3F-B76F-430A9A6ABE39}" srcOrd="1" destOrd="2" presId="urn:microsoft.com/office/officeart/2005/8/layout/pyramid1"/>
    <dgm:cxn modelId="{B27E3C36-7476-4F4C-89D3-11270E15D6CA}" type="presOf" srcId="{B8FEE1B1-31F0-47D4-BBF2-B1AF4626AE3E}" destId="{A3ACEB3C-7FD2-49FA-9FEC-1472B72588EB}" srcOrd="1" destOrd="0" presId="urn:microsoft.com/office/officeart/2005/8/layout/pyramid1"/>
    <dgm:cxn modelId="{14A37346-882A-46F3-86DE-1D2C13E89BA4}" srcId="{94155779-4E7C-45D6-B8F6-33065BDAA632}" destId="{B5AA93F3-EC53-4280-80C1-3AD22805EB58}" srcOrd="0" destOrd="0" parTransId="{D61D6F19-680D-4F6C-B3BF-A857C629FE83}" sibTransId="{B28716C5-7D40-47B9-B416-183153247C6D}"/>
    <dgm:cxn modelId="{9649B410-0768-4EEB-950A-27AB8F67CD44}" type="presOf" srcId="{B5AA93F3-EC53-4280-80C1-3AD22805EB58}" destId="{6082663E-58B0-4521-A208-86CE44BD0C96}" srcOrd="0" destOrd="0" presId="urn:microsoft.com/office/officeart/2005/8/layout/pyramid1"/>
    <dgm:cxn modelId="{28D951D5-9BF8-4C82-B247-648811A9AAB6}" srcId="{7C1C70DB-5194-4C61-9F07-E49F302FCA42}" destId="{BCDF0703-9744-41EF-8B36-51B9078F2198}" srcOrd="0" destOrd="0" parTransId="{2871DC29-7830-4A9F-8443-0A371D779DD1}" sibTransId="{D7DAF6C8-243B-490A-883D-57403FC2CD4F}"/>
    <dgm:cxn modelId="{D051A3CB-3D3E-4CFD-9687-2DCC1B258C6A}" type="presOf" srcId="{7C1C70DB-5194-4C61-9F07-E49F302FCA42}" destId="{0774F093-8003-4033-BBE0-B5434D9919D4}" srcOrd="1" destOrd="0" presId="urn:microsoft.com/office/officeart/2005/8/layout/pyramid1"/>
    <dgm:cxn modelId="{3BDDBBDF-35EB-4935-9D75-24618273CA85}" type="presOf" srcId="{4E7A5EFA-5BC4-46CA-85C2-F8793FE403B7}" destId="{C0EA27F1-A008-4D67-B7E5-F9879415A123}" srcOrd="0" destOrd="1" presId="urn:microsoft.com/office/officeart/2005/8/layout/pyramid1"/>
    <dgm:cxn modelId="{29B731DA-3CF7-439F-9D69-5405EE83EBC3}" type="presOf" srcId="{541C29BA-A905-42DE-8383-1C7C2E05C71F}" destId="{F384CBB0-B58D-4440-A673-285CD9675584}" srcOrd="0" destOrd="2" presId="urn:microsoft.com/office/officeart/2005/8/layout/pyramid1"/>
    <dgm:cxn modelId="{6B0A8339-376C-4153-8AC9-D41B92D7FE69}" type="presOf" srcId="{7157572A-9894-4BD4-A678-3DF313BDD1D6}" destId="{C0EA27F1-A008-4D67-B7E5-F9879415A123}" srcOrd="0" destOrd="0" presId="urn:microsoft.com/office/officeart/2005/8/layout/pyramid1"/>
    <dgm:cxn modelId="{EDBCE95D-3A98-4344-8157-35306B6AF0AD}" type="presOf" srcId="{D6AB9A9F-304D-47B1-8572-27A07049126F}" destId="{BEE57D09-2CC4-47D9-B495-D19AF09ED358}" srcOrd="1" destOrd="1" presId="urn:microsoft.com/office/officeart/2005/8/layout/pyramid1"/>
    <dgm:cxn modelId="{2911536A-12B0-4545-B379-D04D953EBAC2}" srcId="{B8FEE1B1-31F0-47D4-BBF2-B1AF4626AE3E}" destId="{7157572A-9894-4BD4-A678-3DF313BDD1D6}" srcOrd="0" destOrd="0" parTransId="{3D28E484-46DB-495D-A966-5F03F13935AD}" sibTransId="{A940DE28-8DC5-406D-89F4-CD405E9EBC15}"/>
    <dgm:cxn modelId="{782E3B5B-D5AC-4DA7-B063-1E67EB69680E}" srcId="{5C405F90-9047-4EC3-8BA0-79ED4EFF7027}" destId="{AB2E647C-5C8B-4785-ABDC-F84F0FDA990C}" srcOrd="0" destOrd="0" parTransId="{1B678857-7B74-4E07-B395-C81448255E4C}" sibTransId="{EEF655A1-1A2D-4621-9D53-72DFDD16860E}"/>
    <dgm:cxn modelId="{3D00730C-59FB-4B56-BB91-CD0F7429CDA0}" type="presParOf" srcId="{802C0AAB-DA13-4A61-8AA5-48EAA0286FD1}" destId="{0932CB5D-566F-494E-9C25-7BA164704A91}" srcOrd="0" destOrd="0" presId="urn:microsoft.com/office/officeart/2005/8/layout/pyramid1"/>
    <dgm:cxn modelId="{5FA2737C-FDA7-4819-B472-EA9EE065A8FD}" type="presParOf" srcId="{0932CB5D-566F-494E-9C25-7BA164704A91}" destId="{6082663E-58B0-4521-A208-86CE44BD0C96}" srcOrd="0" destOrd="0" presId="urn:microsoft.com/office/officeart/2005/8/layout/pyramid1"/>
    <dgm:cxn modelId="{5CB275BB-A35D-45BF-B230-BD9608C7F3FD}" type="presParOf" srcId="{0932CB5D-566F-494E-9C25-7BA164704A91}" destId="{CF15BE7E-E1C1-4C13-8A59-493269243B90}" srcOrd="1" destOrd="0" presId="urn:microsoft.com/office/officeart/2005/8/layout/pyramid1"/>
    <dgm:cxn modelId="{71BF7724-EFF7-438D-B5AD-7C8C5024B82A}" type="presParOf" srcId="{802C0AAB-DA13-4A61-8AA5-48EAA0286FD1}" destId="{15D16CA7-27FF-4769-9E91-977064F050E9}" srcOrd="1" destOrd="0" presId="urn:microsoft.com/office/officeart/2005/8/layout/pyramid1"/>
    <dgm:cxn modelId="{9171E60E-D53F-497B-9B04-8783DE05B814}" type="presParOf" srcId="{15D16CA7-27FF-4769-9E91-977064F050E9}" destId="{C0EA27F1-A008-4D67-B7E5-F9879415A123}" srcOrd="0" destOrd="0" presId="urn:microsoft.com/office/officeart/2005/8/layout/pyramid1"/>
    <dgm:cxn modelId="{073E6C25-0F50-4F17-8601-28CC45DBD7CD}" type="presParOf" srcId="{15D16CA7-27FF-4769-9E91-977064F050E9}" destId="{59B982CF-8E10-4A3F-B76F-430A9A6ABE39}" srcOrd="1" destOrd="0" presId="urn:microsoft.com/office/officeart/2005/8/layout/pyramid1"/>
    <dgm:cxn modelId="{C8578FA1-B859-43D1-9F07-7BC4E23E9BF2}" type="presParOf" srcId="{15D16CA7-27FF-4769-9E91-977064F050E9}" destId="{FBDC4920-D3A7-4470-8DE4-145F0895B2BA}" srcOrd="2" destOrd="0" presId="urn:microsoft.com/office/officeart/2005/8/layout/pyramid1"/>
    <dgm:cxn modelId="{C3E21531-CD80-4C0F-8C94-BC94A94702C1}" type="presParOf" srcId="{15D16CA7-27FF-4769-9E91-977064F050E9}" destId="{A3ACEB3C-7FD2-49FA-9FEC-1472B72588EB}" srcOrd="3" destOrd="0" presId="urn:microsoft.com/office/officeart/2005/8/layout/pyramid1"/>
    <dgm:cxn modelId="{58BD4D1E-1F91-4E7E-AD50-5E07788FBBD2}" type="presParOf" srcId="{802C0AAB-DA13-4A61-8AA5-48EAA0286FD1}" destId="{3C1C7C7B-5257-4149-BDA0-F0CE60D28933}" srcOrd="2" destOrd="0" presId="urn:microsoft.com/office/officeart/2005/8/layout/pyramid1"/>
    <dgm:cxn modelId="{E384893D-5F32-4BB8-B3C5-A5B3208880C7}" type="presParOf" srcId="{3C1C7C7B-5257-4149-BDA0-F0CE60D28933}" destId="{F384CBB0-B58D-4440-A673-285CD9675584}" srcOrd="0" destOrd="0" presId="urn:microsoft.com/office/officeart/2005/8/layout/pyramid1"/>
    <dgm:cxn modelId="{D9E0DE23-91DC-4657-A314-0C7B0FD604AB}" type="presParOf" srcId="{3C1C7C7B-5257-4149-BDA0-F0CE60D28933}" destId="{BEE57D09-2CC4-47D9-B495-D19AF09ED358}" srcOrd="1" destOrd="0" presId="urn:microsoft.com/office/officeart/2005/8/layout/pyramid1"/>
    <dgm:cxn modelId="{4DE5B6B3-7467-44D3-8AB3-FFFE9A25E2E6}" type="presParOf" srcId="{3C1C7C7B-5257-4149-BDA0-F0CE60D28933}" destId="{94192366-358B-4AD4-A135-793386780E5D}" srcOrd="2" destOrd="0" presId="urn:microsoft.com/office/officeart/2005/8/layout/pyramid1"/>
    <dgm:cxn modelId="{3C4581F2-E4B8-4B1B-8FAE-CC0B7BA126F1}" type="presParOf" srcId="{3C1C7C7B-5257-4149-BDA0-F0CE60D28933}" destId="{0774F093-8003-4033-BBE0-B5434D9919D4}" srcOrd="3" destOrd="0" presId="urn:microsoft.com/office/officeart/2005/8/layout/pyramid1"/>
    <dgm:cxn modelId="{7F95ABB6-0187-43D2-B010-11DC54DC159D}" type="presParOf" srcId="{802C0AAB-DA13-4A61-8AA5-48EAA0286FD1}" destId="{42F66AF7-AF21-4481-881B-CCA703D4F49E}" srcOrd="3" destOrd="0" presId="urn:microsoft.com/office/officeart/2005/8/layout/pyramid1"/>
    <dgm:cxn modelId="{6D606DB7-0978-40E1-938B-9E1CF0A520D1}" type="presParOf" srcId="{42F66AF7-AF21-4481-881B-CCA703D4F49E}" destId="{C9616E14-2FAB-442D-8D88-E0EF16C81BE8}" srcOrd="0" destOrd="0" presId="urn:microsoft.com/office/officeart/2005/8/layout/pyramid1"/>
    <dgm:cxn modelId="{7B38EEDC-9F32-45C2-AD25-4700A167D67A}" type="presParOf" srcId="{42F66AF7-AF21-4481-881B-CCA703D4F49E}" destId="{0C9DFD1B-7AC7-47C6-BAE5-DB1524F08098}" srcOrd="1" destOrd="0" presId="urn:microsoft.com/office/officeart/2005/8/layout/pyramid1"/>
    <dgm:cxn modelId="{131FCB4E-B321-4E5E-90DF-73F3B612B526}" type="presParOf" srcId="{42F66AF7-AF21-4481-881B-CCA703D4F49E}" destId="{1E6D4C57-1988-4D97-AA4A-FC6652A120C3}" srcOrd="2" destOrd="0" presId="urn:microsoft.com/office/officeart/2005/8/layout/pyramid1"/>
    <dgm:cxn modelId="{53978BA1-D11B-4EE2-A5FE-3457AAE7FF23}" type="presParOf" srcId="{42F66AF7-AF21-4481-881B-CCA703D4F49E}" destId="{F29C0F3E-264F-4845-BFFE-BEE49E8C5FBD}" srcOrd="3" destOrd="0" presId="urn:microsoft.com/office/officeart/2005/8/layout/pyramid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82663E-58B0-4521-A208-86CE44BD0C96}">
      <dsp:nvSpPr>
        <dsp:cNvPr id="0" name=""/>
        <dsp:cNvSpPr/>
      </dsp:nvSpPr>
      <dsp:spPr>
        <a:xfrm>
          <a:off x="1897202" y="0"/>
          <a:ext cx="1337825" cy="1058267"/>
        </a:xfrm>
        <a:prstGeom prst="trapezoid">
          <a:avLst>
            <a:gd name="adj" fmla="val 63208"/>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210" tIns="29210" rIns="29210" bIns="29210" numCol="1" spcCol="1270" anchor="ctr" anchorCtr="0">
          <a:noAutofit/>
        </a:bodyPr>
        <a:lstStyle/>
        <a:p>
          <a:pPr lvl="0" algn="ctr" defTabSz="1022350">
            <a:lnSpc>
              <a:spcPct val="90000"/>
            </a:lnSpc>
            <a:spcBef>
              <a:spcPct val="0"/>
            </a:spcBef>
            <a:spcAft>
              <a:spcPct val="35000"/>
            </a:spcAft>
          </a:pPr>
          <a:r>
            <a:rPr lang="en-GB" sz="2300" b="0" kern="1200" dirty="0">
              <a:solidFill>
                <a:schemeClr val="bg1"/>
              </a:solidFill>
              <a:latin typeface="+mn-lt"/>
              <a:cs typeface="Arial" panose="020B0604020202020204" pitchFamily="34" charset="0"/>
            </a:rPr>
            <a:t>Job</a:t>
          </a:r>
        </a:p>
      </dsp:txBody>
      <dsp:txXfrm>
        <a:off x="1897202" y="0"/>
        <a:ext cx="1337825" cy="1058267"/>
      </dsp:txXfrm>
    </dsp:sp>
    <dsp:sp modelId="{C0EA27F1-A008-4D67-B7E5-F9879415A123}">
      <dsp:nvSpPr>
        <dsp:cNvPr id="0" name=""/>
        <dsp:cNvSpPr/>
      </dsp:nvSpPr>
      <dsp:spPr>
        <a:xfrm rot="10800000">
          <a:off x="3016696" y="1036974"/>
          <a:ext cx="4902653" cy="1058267"/>
        </a:xfrm>
        <a:prstGeom prst="nonIsoscelesTrapezoid">
          <a:avLst>
            <a:gd name="adj1" fmla="val 0"/>
            <a:gd name="adj2" fmla="val 63208"/>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247650" rIns="247650" bIns="247650" numCol="1" spcCol="1270" anchor="ctr" anchorCtr="0">
          <a:noAutofit/>
        </a:bodyPr>
        <a:lstStyle/>
        <a:p>
          <a:pPr marL="228600" lvl="1" indent="-228600" algn="l" defTabSz="1066800">
            <a:lnSpc>
              <a:spcPct val="90000"/>
            </a:lnSpc>
            <a:spcBef>
              <a:spcPct val="0"/>
            </a:spcBef>
            <a:spcAft>
              <a:spcPct val="15000"/>
            </a:spcAft>
            <a:buChar char="••"/>
          </a:pPr>
          <a:endParaRPr lang="en-GB" sz="2400" kern="1200" dirty="0">
            <a:latin typeface="+mn-lt"/>
            <a:cs typeface="Arial" panose="020B0604020202020204" pitchFamily="34" charset="0"/>
          </a:endParaRPr>
        </a:p>
        <a:p>
          <a:pPr marL="228600" lvl="1" indent="-228600" algn="l" defTabSz="889000">
            <a:lnSpc>
              <a:spcPct val="90000"/>
            </a:lnSpc>
            <a:spcBef>
              <a:spcPct val="0"/>
            </a:spcBef>
            <a:spcAft>
              <a:spcPct val="15000"/>
            </a:spcAft>
            <a:buChar char="••"/>
          </a:pPr>
          <a:r>
            <a:rPr lang="en-GB" sz="2000" kern="1200" dirty="0">
              <a:latin typeface="+mn-lt"/>
              <a:cs typeface="Arial" panose="020B0604020202020204" pitchFamily="34" charset="0"/>
            </a:rPr>
            <a:t>Self readiness</a:t>
          </a:r>
        </a:p>
        <a:p>
          <a:pPr marL="228600" lvl="1" indent="-228600" algn="l" defTabSz="889000">
            <a:lnSpc>
              <a:spcPct val="90000"/>
            </a:lnSpc>
            <a:spcBef>
              <a:spcPct val="0"/>
            </a:spcBef>
            <a:spcAft>
              <a:spcPct val="15000"/>
            </a:spcAft>
            <a:buChar char="••"/>
          </a:pPr>
          <a:r>
            <a:rPr lang="en-GB" sz="2000" kern="1200" dirty="0">
              <a:latin typeface="+mn-lt"/>
              <a:cs typeface="Arial" panose="020B0604020202020204" pitchFamily="34" charset="0"/>
            </a:rPr>
            <a:t>Research</a:t>
          </a:r>
        </a:p>
        <a:p>
          <a:pPr marL="228600" lvl="1" indent="-228600" algn="l" defTabSz="889000">
            <a:lnSpc>
              <a:spcPct val="90000"/>
            </a:lnSpc>
            <a:spcBef>
              <a:spcPct val="0"/>
            </a:spcBef>
            <a:spcAft>
              <a:spcPct val="15000"/>
            </a:spcAft>
            <a:buChar char="••"/>
          </a:pPr>
          <a:r>
            <a:rPr lang="en-GB" sz="2000" kern="1200" dirty="0">
              <a:latin typeface="+mn-lt"/>
              <a:cs typeface="Arial" panose="020B0604020202020204" pitchFamily="34" charset="0"/>
            </a:rPr>
            <a:t>impressions</a:t>
          </a:r>
        </a:p>
        <a:p>
          <a:pPr marL="228600" lvl="1" indent="-228600" algn="l" defTabSz="1066800">
            <a:lnSpc>
              <a:spcPct val="90000"/>
            </a:lnSpc>
            <a:spcBef>
              <a:spcPct val="0"/>
            </a:spcBef>
            <a:spcAft>
              <a:spcPct val="15000"/>
            </a:spcAft>
            <a:buChar char="••"/>
          </a:pPr>
          <a:endParaRPr lang="en-GB" sz="2400" kern="1200" dirty="0">
            <a:latin typeface="+mn-lt"/>
            <a:cs typeface="Arial" panose="020B0604020202020204" pitchFamily="34" charset="0"/>
          </a:endParaRPr>
        </a:p>
      </dsp:txBody>
      <dsp:txXfrm rot="10800000">
        <a:off x="3771679" y="1036974"/>
        <a:ext cx="4177913" cy="1058267"/>
      </dsp:txXfrm>
    </dsp:sp>
    <dsp:sp modelId="{FBDC4920-D3A7-4470-8DE4-145F0895B2BA}">
      <dsp:nvSpPr>
        <dsp:cNvPr id="0" name=""/>
        <dsp:cNvSpPr/>
      </dsp:nvSpPr>
      <dsp:spPr>
        <a:xfrm>
          <a:off x="1228289" y="1058267"/>
          <a:ext cx="2675650" cy="1058267"/>
        </a:xfrm>
        <a:prstGeom prst="trapezoid">
          <a:avLst>
            <a:gd name="adj" fmla="val 63208"/>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210" tIns="29210" rIns="29210" bIns="29210" numCol="1" spcCol="1270" anchor="ctr" anchorCtr="0">
          <a:noAutofit/>
        </a:bodyPr>
        <a:lstStyle/>
        <a:p>
          <a:pPr lvl="0" algn="ctr" defTabSz="1022350">
            <a:lnSpc>
              <a:spcPct val="90000"/>
            </a:lnSpc>
            <a:spcBef>
              <a:spcPct val="0"/>
            </a:spcBef>
            <a:spcAft>
              <a:spcPct val="35000"/>
            </a:spcAft>
          </a:pPr>
          <a:r>
            <a:rPr lang="en-GB" sz="2300" kern="1200" dirty="0">
              <a:solidFill>
                <a:schemeClr val="bg1"/>
              </a:solidFill>
              <a:latin typeface="+mn-lt"/>
              <a:cs typeface="Arial" panose="020B0604020202020204" pitchFamily="34" charset="0"/>
            </a:rPr>
            <a:t>Interview</a:t>
          </a:r>
        </a:p>
      </dsp:txBody>
      <dsp:txXfrm>
        <a:off x="1696528" y="1058267"/>
        <a:ext cx="1739172" cy="1058267"/>
      </dsp:txXfrm>
    </dsp:sp>
    <dsp:sp modelId="{F384CBB0-B58D-4440-A673-285CD9675584}">
      <dsp:nvSpPr>
        <dsp:cNvPr id="0" name=""/>
        <dsp:cNvSpPr/>
      </dsp:nvSpPr>
      <dsp:spPr>
        <a:xfrm rot="10800000">
          <a:off x="3744606" y="2114534"/>
          <a:ext cx="4174751" cy="1058267"/>
        </a:xfrm>
        <a:prstGeom prst="nonIsoscelesTrapezoid">
          <a:avLst>
            <a:gd name="adj1" fmla="val 0"/>
            <a:gd name="adj2" fmla="val 63208"/>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247650" rIns="247650" bIns="247650" numCol="1" spcCol="1270" anchor="ctr" anchorCtr="0">
          <a:noAutofit/>
        </a:bodyPr>
        <a:lstStyle/>
        <a:p>
          <a:pPr marL="228600" lvl="1" indent="-228600" algn="l" defTabSz="889000">
            <a:lnSpc>
              <a:spcPct val="90000"/>
            </a:lnSpc>
            <a:spcBef>
              <a:spcPct val="0"/>
            </a:spcBef>
            <a:spcAft>
              <a:spcPct val="15000"/>
            </a:spcAft>
            <a:buChar char="••"/>
          </a:pPr>
          <a:r>
            <a:rPr lang="en-GB" sz="2000" kern="1200" dirty="0">
              <a:latin typeface="+mn-lt"/>
              <a:cs typeface="Arial" panose="020B0604020202020204" pitchFamily="34" charset="0"/>
            </a:rPr>
            <a:t>Application form</a:t>
          </a:r>
        </a:p>
        <a:p>
          <a:pPr marL="228600" lvl="1" indent="-228600" algn="l" defTabSz="889000">
            <a:lnSpc>
              <a:spcPct val="90000"/>
            </a:lnSpc>
            <a:spcBef>
              <a:spcPct val="0"/>
            </a:spcBef>
            <a:spcAft>
              <a:spcPct val="15000"/>
            </a:spcAft>
            <a:buChar char="••"/>
          </a:pPr>
          <a:r>
            <a:rPr lang="en-GB" sz="2000" kern="1200" dirty="0">
              <a:latin typeface="+mn-lt"/>
              <a:cs typeface="Arial" panose="020B0604020202020204" pitchFamily="34" charset="0"/>
            </a:rPr>
            <a:t>CV’s</a:t>
          </a:r>
        </a:p>
        <a:p>
          <a:pPr marL="228600" lvl="1" indent="-228600" algn="l" defTabSz="889000">
            <a:lnSpc>
              <a:spcPct val="90000"/>
            </a:lnSpc>
            <a:spcBef>
              <a:spcPct val="0"/>
            </a:spcBef>
            <a:spcAft>
              <a:spcPct val="15000"/>
            </a:spcAft>
            <a:buChar char="••"/>
          </a:pPr>
          <a:r>
            <a:rPr lang="en-GB" sz="2000" kern="1200" dirty="0">
              <a:latin typeface="+mn-lt"/>
              <a:cs typeface="Arial" panose="020B0604020202020204" pitchFamily="34" charset="0"/>
            </a:rPr>
            <a:t>Who you know</a:t>
          </a:r>
        </a:p>
      </dsp:txBody>
      <dsp:txXfrm rot="10800000">
        <a:off x="4498721" y="2114534"/>
        <a:ext cx="3450559" cy="1058267"/>
      </dsp:txXfrm>
    </dsp:sp>
    <dsp:sp modelId="{94192366-358B-4AD4-A135-793386780E5D}">
      <dsp:nvSpPr>
        <dsp:cNvPr id="0" name=""/>
        <dsp:cNvSpPr/>
      </dsp:nvSpPr>
      <dsp:spPr>
        <a:xfrm>
          <a:off x="559376" y="2116534"/>
          <a:ext cx="4013475" cy="1058267"/>
        </a:xfrm>
        <a:prstGeom prst="trapezoid">
          <a:avLst>
            <a:gd name="adj" fmla="val 63208"/>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210" tIns="29210" rIns="29210" bIns="29210" numCol="1" spcCol="1270" anchor="ctr" anchorCtr="0">
          <a:noAutofit/>
        </a:bodyPr>
        <a:lstStyle/>
        <a:p>
          <a:pPr lvl="0" algn="ctr" defTabSz="1022350">
            <a:lnSpc>
              <a:spcPct val="90000"/>
            </a:lnSpc>
            <a:spcBef>
              <a:spcPct val="0"/>
            </a:spcBef>
            <a:spcAft>
              <a:spcPct val="35000"/>
            </a:spcAft>
          </a:pPr>
          <a:r>
            <a:rPr lang="en-GB" sz="2300" kern="1200" dirty="0">
              <a:solidFill>
                <a:schemeClr val="bg1"/>
              </a:solidFill>
              <a:latin typeface="+mn-lt"/>
              <a:cs typeface="Arial" panose="020B0604020202020204" pitchFamily="34" charset="0"/>
            </a:rPr>
            <a:t>Application process</a:t>
          </a:r>
        </a:p>
      </dsp:txBody>
      <dsp:txXfrm>
        <a:off x="1261735" y="2116534"/>
        <a:ext cx="2608759" cy="1058267"/>
      </dsp:txXfrm>
    </dsp:sp>
    <dsp:sp modelId="{C9616E14-2FAB-442D-8D88-E0EF16C81BE8}">
      <dsp:nvSpPr>
        <dsp:cNvPr id="0" name=""/>
        <dsp:cNvSpPr/>
      </dsp:nvSpPr>
      <dsp:spPr>
        <a:xfrm rot="10800000">
          <a:off x="4352765" y="3174801"/>
          <a:ext cx="3561849" cy="1058267"/>
        </a:xfrm>
        <a:prstGeom prst="nonIsoscelesTrapezoid">
          <a:avLst>
            <a:gd name="adj1" fmla="val 0"/>
            <a:gd name="adj2" fmla="val 63208"/>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247650" rIns="247650" bIns="247650" numCol="1" spcCol="1270" anchor="ctr" anchorCtr="0">
          <a:noAutofit/>
        </a:bodyPr>
        <a:lstStyle/>
        <a:p>
          <a:pPr marL="228600" lvl="1" indent="-228600" algn="l" defTabSz="889000">
            <a:lnSpc>
              <a:spcPct val="90000"/>
            </a:lnSpc>
            <a:spcBef>
              <a:spcPct val="0"/>
            </a:spcBef>
            <a:spcAft>
              <a:spcPct val="15000"/>
            </a:spcAft>
            <a:buChar char="••"/>
          </a:pPr>
          <a:r>
            <a:rPr lang="en-GB" sz="2000" kern="1200" dirty="0">
              <a:latin typeface="+mn-lt"/>
              <a:cs typeface="Arial" panose="020B0604020202020204" pitchFamily="34" charset="0"/>
            </a:rPr>
            <a:t>Job description</a:t>
          </a:r>
        </a:p>
        <a:p>
          <a:pPr marL="228600" lvl="1" indent="-228600" algn="l" defTabSz="889000">
            <a:lnSpc>
              <a:spcPct val="90000"/>
            </a:lnSpc>
            <a:spcBef>
              <a:spcPct val="0"/>
            </a:spcBef>
            <a:spcAft>
              <a:spcPct val="15000"/>
            </a:spcAft>
            <a:buChar char="••"/>
          </a:pPr>
          <a:r>
            <a:rPr lang="en-GB" sz="2000" kern="1200" dirty="0">
              <a:latin typeface="+mn-lt"/>
              <a:cs typeface="Arial" panose="020B0604020202020204" pitchFamily="34" charset="0"/>
            </a:rPr>
            <a:t>Person/job specification  </a:t>
          </a:r>
        </a:p>
      </dsp:txBody>
      <dsp:txXfrm rot="10800000">
        <a:off x="5146445" y="3174801"/>
        <a:ext cx="2814300" cy="1058267"/>
      </dsp:txXfrm>
    </dsp:sp>
    <dsp:sp modelId="{1E6D4C57-1988-4D97-AA4A-FC6652A120C3}">
      <dsp:nvSpPr>
        <dsp:cNvPr id="0" name=""/>
        <dsp:cNvSpPr/>
      </dsp:nvSpPr>
      <dsp:spPr>
        <a:xfrm>
          <a:off x="-109535" y="3174801"/>
          <a:ext cx="5323377" cy="1058267"/>
        </a:xfrm>
        <a:prstGeom prst="trapezoid">
          <a:avLst>
            <a:gd name="adj" fmla="val 63208"/>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210" tIns="29210" rIns="29210" bIns="29210" numCol="1" spcCol="1270" anchor="ctr" anchorCtr="0">
          <a:noAutofit/>
        </a:bodyPr>
        <a:lstStyle/>
        <a:p>
          <a:pPr lvl="0" algn="ctr" defTabSz="1022350">
            <a:lnSpc>
              <a:spcPct val="90000"/>
            </a:lnSpc>
            <a:spcBef>
              <a:spcPct val="0"/>
            </a:spcBef>
            <a:spcAft>
              <a:spcPct val="35000"/>
            </a:spcAft>
          </a:pPr>
          <a:r>
            <a:rPr lang="en-GB" sz="2300" kern="1200" dirty="0">
              <a:solidFill>
                <a:schemeClr val="bg1"/>
              </a:solidFill>
              <a:latin typeface="+mn-lt"/>
              <a:cs typeface="Arial" panose="020B0604020202020204" pitchFamily="34" charset="0"/>
            </a:rPr>
            <a:t>Job description &amp; Person/job Specification</a:t>
          </a:r>
        </a:p>
      </dsp:txBody>
      <dsp:txXfrm>
        <a:off x="822055" y="3174801"/>
        <a:ext cx="3460195" cy="1058267"/>
      </dsp:txXfrm>
    </dsp:sp>
  </dsp:spTree>
</dsp:drawing>
</file>

<file path=ppt/diagrams/layout1.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96D292DE-8B7A-4254-AA83-74C1F4DD4AF0}" type="datetimeFigureOut">
              <a:rPr lang="en-GB" smtClean="0"/>
              <a:t>05/07/2018</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33946EE2-1D1B-4DB5-8843-9F48E774CDDE}" type="datetimeFigureOut">
              <a:rPr lang="en-GB" smtClean="0"/>
              <a:t>05/07/2018</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A0A7379B-C253-4423-B142-13ECA5AC82D8}" type="slidenum">
              <a:rPr lang="en-GB" smtClean="0"/>
              <a:t>‹#›</a:t>
            </a:fld>
            <a:endParaRPr lang="en-GB"/>
          </a:p>
        </p:txBody>
      </p:sp>
    </p:spTree>
    <p:extLst>
      <p:ext uri="{BB962C8B-B14F-4D97-AF65-F5344CB8AC3E}">
        <p14:creationId xmlns:p14="http://schemas.microsoft.com/office/powerpoint/2010/main" val="41960233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t>1</a:t>
            </a:fld>
            <a:endParaRPr lang="en-GB"/>
          </a:p>
        </p:txBody>
      </p:sp>
    </p:spTree>
    <p:extLst>
      <p:ext uri="{BB962C8B-B14F-4D97-AF65-F5344CB8AC3E}">
        <p14:creationId xmlns:p14="http://schemas.microsoft.com/office/powerpoint/2010/main" val="6138113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t>2</a:t>
            </a:fld>
            <a:endParaRPr lang="en-GB"/>
          </a:p>
        </p:txBody>
      </p:sp>
    </p:spTree>
    <p:extLst>
      <p:ext uri="{BB962C8B-B14F-4D97-AF65-F5344CB8AC3E}">
        <p14:creationId xmlns:p14="http://schemas.microsoft.com/office/powerpoint/2010/main" val="27989877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ask the students to make some notes about what Gary Hamel does well.  Facilitator to discuss how he too imparts passion, uses no notes, but also is incredibly synchronised with the backing slides behind him – neither this presentation, or the Tom Peters presentation were thrown together – they were planned and practiced to perfection, which allows the presenters to relax and engage the audience with their important messages.</a:t>
            </a:r>
          </a:p>
        </p:txBody>
      </p:sp>
      <p:sp>
        <p:nvSpPr>
          <p:cNvPr id="4" name="Slide Number Placeholder 3"/>
          <p:cNvSpPr>
            <a:spLocks noGrp="1"/>
          </p:cNvSpPr>
          <p:nvPr>
            <p:ph type="sldNum" sz="quarter" idx="10"/>
          </p:nvPr>
        </p:nvSpPr>
        <p:spPr/>
        <p:txBody>
          <a:bodyPr/>
          <a:lstStyle/>
          <a:p>
            <a:fld id="{A0A7379B-C253-4423-B142-13ECA5AC82D8}" type="slidenum">
              <a:rPr lang="en-GB" smtClean="0"/>
              <a:t>3</a:t>
            </a:fld>
            <a:endParaRPr lang="en-GB"/>
          </a:p>
        </p:txBody>
      </p:sp>
    </p:spTree>
    <p:extLst>
      <p:ext uri="{BB962C8B-B14F-4D97-AF65-F5344CB8AC3E}">
        <p14:creationId xmlns:p14="http://schemas.microsoft.com/office/powerpoint/2010/main" val="21004101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Talk through these elements and explain each of these to the students – have they experienced any of them?  Screening is the process of deciding ‘who’ gets an interview, from the many applicants.  It is about reviewing application forms, covering letters and CVs and eliminating those that don’t comply….for whatever reason…..and selecting the best ones (or ones that catch your eye) for interview.</a:t>
            </a:r>
          </a:p>
          <a:p>
            <a:endParaRPr lang="en-GB" dirty="0"/>
          </a:p>
        </p:txBody>
      </p:sp>
      <p:sp>
        <p:nvSpPr>
          <p:cNvPr id="4" name="Slide Number Placeholder 3"/>
          <p:cNvSpPr>
            <a:spLocks noGrp="1"/>
          </p:cNvSpPr>
          <p:nvPr>
            <p:ph type="sldNum" sz="quarter" idx="10"/>
          </p:nvPr>
        </p:nvSpPr>
        <p:spPr/>
        <p:txBody>
          <a:bodyPr/>
          <a:lstStyle/>
          <a:p>
            <a:fld id="{A0A7379B-C253-4423-B142-13ECA5AC82D8}" type="slidenum">
              <a:rPr lang="en-GB" smtClean="0"/>
              <a:t>19</a:t>
            </a:fld>
            <a:endParaRPr lang="en-GB"/>
          </a:p>
        </p:txBody>
      </p:sp>
    </p:spTree>
    <p:extLst>
      <p:ext uri="{BB962C8B-B14F-4D97-AF65-F5344CB8AC3E}">
        <p14:creationId xmlns:p14="http://schemas.microsoft.com/office/powerpoint/2010/main" val="34379341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Faciltator</a:t>
            </a:r>
            <a:r>
              <a:rPr lang="en-GB" dirty="0"/>
              <a:t> to ask these questions of the students – wait for answers before moving onto the next slide.</a:t>
            </a:r>
          </a:p>
        </p:txBody>
      </p:sp>
      <p:sp>
        <p:nvSpPr>
          <p:cNvPr id="4" name="Slide Number Placeholder 3"/>
          <p:cNvSpPr>
            <a:spLocks noGrp="1"/>
          </p:cNvSpPr>
          <p:nvPr>
            <p:ph type="sldNum" sz="quarter" idx="10"/>
          </p:nvPr>
        </p:nvSpPr>
        <p:spPr/>
        <p:txBody>
          <a:bodyPr/>
          <a:lstStyle/>
          <a:p>
            <a:fld id="{A0A7379B-C253-4423-B142-13ECA5AC82D8}" type="slidenum">
              <a:rPr lang="en-GB" smtClean="0"/>
              <a:t>20</a:t>
            </a:fld>
            <a:endParaRPr lang="en-GB"/>
          </a:p>
        </p:txBody>
      </p:sp>
    </p:spTree>
    <p:extLst>
      <p:ext uri="{BB962C8B-B14F-4D97-AF65-F5344CB8AC3E}">
        <p14:creationId xmlns:p14="http://schemas.microsoft.com/office/powerpoint/2010/main" val="26256866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t>21</a:t>
            </a:fld>
            <a:endParaRPr lang="en-GB"/>
          </a:p>
        </p:txBody>
      </p:sp>
    </p:spTree>
    <p:extLst>
      <p:ext uri="{BB962C8B-B14F-4D97-AF65-F5344CB8AC3E}">
        <p14:creationId xmlns:p14="http://schemas.microsoft.com/office/powerpoint/2010/main" val="16241022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t>22</a:t>
            </a:fld>
            <a:endParaRPr lang="en-GB"/>
          </a:p>
        </p:txBody>
      </p:sp>
    </p:spTree>
    <p:extLst>
      <p:ext uri="{BB962C8B-B14F-4D97-AF65-F5344CB8AC3E}">
        <p14:creationId xmlns:p14="http://schemas.microsoft.com/office/powerpoint/2010/main" val="11895110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t>23</a:t>
            </a:fld>
            <a:endParaRPr lang="en-GB"/>
          </a:p>
        </p:txBody>
      </p:sp>
    </p:spTree>
    <p:extLst>
      <p:ext uri="{BB962C8B-B14F-4D97-AF65-F5344CB8AC3E}">
        <p14:creationId xmlns:p14="http://schemas.microsoft.com/office/powerpoint/2010/main" val="23615436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t>24</a:t>
            </a:fld>
            <a:endParaRPr lang="en-GB"/>
          </a:p>
        </p:txBody>
      </p:sp>
    </p:spTree>
    <p:extLst>
      <p:ext uri="{BB962C8B-B14F-4D97-AF65-F5344CB8AC3E}">
        <p14:creationId xmlns:p14="http://schemas.microsoft.com/office/powerpoint/2010/main" val="8715224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t>25</a:t>
            </a:fld>
            <a:endParaRPr lang="en-GB"/>
          </a:p>
        </p:txBody>
      </p:sp>
    </p:spTree>
    <p:extLst>
      <p:ext uri="{BB962C8B-B14F-4D97-AF65-F5344CB8AC3E}">
        <p14:creationId xmlns:p14="http://schemas.microsoft.com/office/powerpoint/2010/main" val="14317413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Open – invite you to tell the interviewer</a:t>
            </a:r>
            <a:r>
              <a:rPr lang="en-GB" baseline="0" dirty="0" smtClean="0"/>
              <a:t> as much information about a particular subject</a:t>
            </a:r>
          </a:p>
          <a:p>
            <a:r>
              <a:rPr lang="en-GB" baseline="0" dirty="0" smtClean="0"/>
              <a:t>Probing – get more detail – usually to find out more facts about what you have said? telling truth? Clarifying vague answers – so what was the most difficult part of your leadership role there?</a:t>
            </a:r>
          </a:p>
          <a:p>
            <a:r>
              <a:rPr lang="en-GB" baseline="0" dirty="0" smtClean="0"/>
              <a:t>Closed – to check information you have already given </a:t>
            </a:r>
          </a:p>
          <a:p>
            <a:r>
              <a:rPr lang="en-GB" baseline="0" dirty="0" smtClean="0"/>
              <a:t>Leading – not preferred interview style but can be used to see if the candidate holds a particular view “ do you think it is important to protect an organisation form making significant mistakes?” – its more about the evidence you give for your answer and the passion with which you answer and your body language</a:t>
            </a:r>
          </a:p>
          <a:p>
            <a:r>
              <a:rPr lang="en-GB" baseline="0" dirty="0" smtClean="0"/>
              <a:t>Hypothetical – what would you do? More situational questions- best type of answer is to refer to a situation and how you handled it</a:t>
            </a:r>
          </a:p>
          <a:p>
            <a:r>
              <a:rPr lang="en-GB" baseline="0" dirty="0" smtClean="0"/>
              <a:t>Behavioural – similar to hypothetical about a time when you actually done something – when you needed to manage a conflict</a:t>
            </a:r>
            <a:endParaRPr lang="en-GB" dirty="0"/>
          </a:p>
        </p:txBody>
      </p:sp>
      <p:sp>
        <p:nvSpPr>
          <p:cNvPr id="4" name="Slide Number Placeholder 3"/>
          <p:cNvSpPr>
            <a:spLocks noGrp="1"/>
          </p:cNvSpPr>
          <p:nvPr>
            <p:ph type="sldNum" sz="quarter" idx="10"/>
          </p:nvPr>
        </p:nvSpPr>
        <p:spPr/>
        <p:txBody>
          <a:bodyPr/>
          <a:lstStyle/>
          <a:p>
            <a:fld id="{A0A7379B-C253-4423-B142-13ECA5AC82D8}" type="slidenum">
              <a:rPr lang="en-GB" smtClean="0"/>
              <a:t>26</a:t>
            </a:fld>
            <a:endParaRPr lang="en-GB"/>
          </a:p>
        </p:txBody>
      </p:sp>
    </p:spTree>
    <p:extLst>
      <p:ext uri="{BB962C8B-B14F-4D97-AF65-F5344CB8AC3E}">
        <p14:creationId xmlns:p14="http://schemas.microsoft.com/office/powerpoint/2010/main" val="24784798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t>27</a:t>
            </a:fld>
            <a:endParaRPr lang="en-GB"/>
          </a:p>
        </p:txBody>
      </p:sp>
    </p:spTree>
    <p:extLst>
      <p:ext uri="{BB962C8B-B14F-4D97-AF65-F5344CB8AC3E}">
        <p14:creationId xmlns:p14="http://schemas.microsoft.com/office/powerpoint/2010/main" val="278445243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Briefly describe the situation you were facing , using ‘we’ implying team worker but talk about what you</a:t>
            </a:r>
            <a:r>
              <a:rPr lang="en-GB" baseline="0" dirty="0" smtClean="0"/>
              <a:t> did as an individual</a:t>
            </a:r>
          </a:p>
          <a:p>
            <a:r>
              <a:rPr lang="en-GB" baseline="0" dirty="0" smtClean="0"/>
              <a:t>Why the task was significant – shows an ability to analyse the information, reflecting on consequences and alternatives and acceptance of responsibility</a:t>
            </a:r>
          </a:p>
          <a:p>
            <a:r>
              <a:rPr lang="en-GB" baseline="0" dirty="0" smtClean="0"/>
              <a:t>Having outlined need for action, outline the action chosen the importance of it shows thinking consideration planning and creativity </a:t>
            </a:r>
          </a:p>
          <a:p>
            <a:r>
              <a:rPr lang="en-GB" baseline="0" dirty="0" smtClean="0"/>
              <a:t>Through the results achieved show the objectives of the task were achieved</a:t>
            </a:r>
            <a:endParaRPr lang="en-GB" dirty="0"/>
          </a:p>
        </p:txBody>
      </p:sp>
      <p:sp>
        <p:nvSpPr>
          <p:cNvPr id="4" name="Slide Number Placeholder 3"/>
          <p:cNvSpPr>
            <a:spLocks noGrp="1"/>
          </p:cNvSpPr>
          <p:nvPr>
            <p:ph type="sldNum" sz="quarter" idx="10"/>
          </p:nvPr>
        </p:nvSpPr>
        <p:spPr/>
        <p:txBody>
          <a:bodyPr/>
          <a:lstStyle/>
          <a:p>
            <a:fld id="{A0A7379B-C253-4423-B142-13ECA5AC82D8}" type="slidenum">
              <a:rPr lang="en-GB" smtClean="0"/>
              <a:t>28</a:t>
            </a:fld>
            <a:endParaRPr lang="en-GB"/>
          </a:p>
        </p:txBody>
      </p:sp>
    </p:spTree>
    <p:extLst>
      <p:ext uri="{BB962C8B-B14F-4D97-AF65-F5344CB8AC3E}">
        <p14:creationId xmlns:p14="http://schemas.microsoft.com/office/powerpoint/2010/main" val="79215426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t>29</a:t>
            </a:fld>
            <a:endParaRPr lang="en-GB"/>
          </a:p>
        </p:txBody>
      </p:sp>
    </p:spTree>
    <p:extLst>
      <p:ext uri="{BB962C8B-B14F-4D97-AF65-F5344CB8AC3E}">
        <p14:creationId xmlns:p14="http://schemas.microsoft.com/office/powerpoint/2010/main" val="306456187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t>30</a:t>
            </a:fld>
            <a:endParaRPr lang="en-GB"/>
          </a:p>
        </p:txBody>
      </p:sp>
    </p:spTree>
    <p:extLst>
      <p:ext uri="{BB962C8B-B14F-4D97-AF65-F5344CB8AC3E}">
        <p14:creationId xmlns:p14="http://schemas.microsoft.com/office/powerpoint/2010/main" val="364340735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t>31</a:t>
            </a:fld>
            <a:endParaRPr lang="en-GB"/>
          </a:p>
        </p:txBody>
      </p:sp>
    </p:spTree>
    <p:extLst>
      <p:ext uri="{BB962C8B-B14F-4D97-AF65-F5344CB8AC3E}">
        <p14:creationId xmlns:p14="http://schemas.microsoft.com/office/powerpoint/2010/main" val="350711280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t>32</a:t>
            </a:fld>
            <a:endParaRPr lang="en-GB"/>
          </a:p>
        </p:txBody>
      </p:sp>
    </p:spTree>
    <p:extLst>
      <p:ext uri="{BB962C8B-B14F-4D97-AF65-F5344CB8AC3E}">
        <p14:creationId xmlns:p14="http://schemas.microsoft.com/office/powerpoint/2010/main" val="114887209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t>33</a:t>
            </a:fld>
            <a:endParaRPr lang="en-GB"/>
          </a:p>
        </p:txBody>
      </p:sp>
    </p:spTree>
    <p:extLst>
      <p:ext uri="{BB962C8B-B14F-4D97-AF65-F5344CB8AC3E}">
        <p14:creationId xmlns:p14="http://schemas.microsoft.com/office/powerpoint/2010/main" val="18775590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05/07/2018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760011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05/07/2018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416681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05/07/2018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159141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05/07/2018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59742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05/07/2018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388212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05/07/2018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285216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05/07/2018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796790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05/07/2018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37777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05/07/2018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238654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05/07/2018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54314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05/07/2018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039297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6" name="Group 5"/>
          <p:cNvGrpSpPr/>
          <p:nvPr/>
        </p:nvGrpSpPr>
        <p:grpSpPr>
          <a:xfrm>
            <a:off x="-1588" y="0"/>
            <a:ext cx="9145588" cy="6860798"/>
            <a:chOff x="-1588" y="0"/>
            <a:chExt cx="9145588" cy="6860798"/>
          </a:xfrm>
        </p:grpSpPr>
        <p:sp>
          <p:nvSpPr>
            <p:cNvPr id="9" name="Rectangle 8"/>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9"/>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866440" y="2226503"/>
            <a:ext cx="5917679" cy="2550877"/>
          </a:xfrm>
        </p:spPr>
        <p:txBody>
          <a:bodyPr anchor="b"/>
          <a:lstStyle>
            <a:lvl1pPr>
              <a:defRPr sz="4800"/>
            </a:lvl1pPr>
          </a:lstStyle>
          <a:p>
            <a:r>
              <a:rPr lang="en-US" smtClean="0"/>
              <a:t>Click to edit Master title style</a:t>
            </a:r>
            <a:endParaRPr lang="en-US" dirty="0"/>
          </a:p>
        </p:txBody>
      </p:sp>
      <p:sp>
        <p:nvSpPr>
          <p:cNvPr id="3" name="Subtitle 2"/>
          <p:cNvSpPr>
            <a:spLocks noGrp="1"/>
          </p:cNvSpPr>
          <p:nvPr>
            <p:ph type="subTitle" idx="1"/>
          </p:nvPr>
        </p:nvSpPr>
        <p:spPr>
          <a:xfrm>
            <a:off x="866440" y="4777380"/>
            <a:ext cx="5917679"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bwMode="gray">
          <a:xfrm rot="5400000">
            <a:off x="7498080" y="1828800"/>
            <a:ext cx="990599" cy="228659"/>
          </a:xfrm>
        </p:spPr>
        <p:txBody>
          <a:bodyPr anchor="t"/>
          <a:lstStyle>
            <a:lvl1pPr algn="l">
              <a:defRPr b="0" i="0">
                <a:solidFill>
                  <a:schemeClr val="bg1">
                    <a:alpha val="60000"/>
                  </a:schemeClr>
                </a:solidFill>
              </a:defRPr>
            </a:lvl1pPr>
          </a:lstStyle>
          <a:p>
            <a:fld id="{9C64F3F4-CE19-49F8-9EF4-FF4EE52031C2}" type="datetimeFigureOut">
              <a:rPr lang="en-GB" smtClean="0"/>
              <a:t>05/07/2018</a:t>
            </a:fld>
            <a:endParaRPr lang="en-GB"/>
          </a:p>
        </p:txBody>
      </p:sp>
      <p:sp>
        <p:nvSpPr>
          <p:cNvPr id="5" name="Footer Placeholder 4"/>
          <p:cNvSpPr>
            <a:spLocks noGrp="1"/>
          </p:cNvSpPr>
          <p:nvPr>
            <p:ph type="ftr" sz="quarter" idx="11"/>
          </p:nvPr>
        </p:nvSpPr>
        <p:spPr bwMode="gray">
          <a:xfrm rot="5400000">
            <a:off x="6236208" y="3264408"/>
            <a:ext cx="3859795" cy="228660"/>
          </a:xfrm>
        </p:spPr>
        <p:txBody>
          <a:bodyPr/>
          <a:lstStyle>
            <a:lvl1pPr>
              <a:defRPr b="0" i="0">
                <a:solidFill>
                  <a:schemeClr val="bg1">
                    <a:alpha val="60000"/>
                  </a:schemeClr>
                </a:solidFill>
              </a:defRPr>
            </a:lvl1pPr>
          </a:lstStyle>
          <a:p>
            <a:endParaRPr lang="en-GB"/>
          </a:p>
        </p:txBody>
      </p:sp>
      <p:sp>
        <p:nvSpPr>
          <p:cNvPr id="11" name="Rectangle 10"/>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 name="Slide Number Placeholder 5"/>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AC82685A-BD3A-4230-8D85-804689F67293}" type="slidenum">
              <a:rPr lang="en-GB" smtClean="0"/>
              <a:t>‹#›</a:t>
            </a:fld>
            <a:endParaRPr lang="en-GB"/>
          </a:p>
        </p:txBody>
      </p:sp>
    </p:spTree>
    <p:extLst>
      <p:ext uri="{BB962C8B-B14F-4D97-AF65-F5344CB8AC3E}">
        <p14:creationId xmlns:p14="http://schemas.microsoft.com/office/powerpoint/2010/main" val="224282316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65970" y="927098"/>
            <a:ext cx="6343672" cy="709865"/>
          </a:xfrm>
        </p:spPr>
        <p:txBody>
          <a:bodyPr anchor="ctr"/>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05/07/2018</a:t>
            </a:fld>
            <a:endParaRPr lang="en-GB"/>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AC82685A-BD3A-4230-8D85-804689F67293}" type="slidenum">
              <a:rPr lang="en-GB" smtClean="0"/>
              <a:t>‹#›</a:t>
            </a:fld>
            <a:endParaRPr lang="en-GB"/>
          </a:p>
        </p:txBody>
      </p:sp>
    </p:spTree>
    <p:extLst>
      <p:ext uri="{BB962C8B-B14F-4D97-AF65-F5344CB8AC3E}">
        <p14:creationId xmlns:p14="http://schemas.microsoft.com/office/powerpoint/2010/main" val="12445896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p:cNvGrpSpPr/>
          <p:nvPr/>
        </p:nvGrpSpPr>
        <p:grpSpPr>
          <a:xfrm>
            <a:off x="-1588" y="0"/>
            <a:ext cx="9145588" cy="6860798"/>
            <a:chOff x="-1588" y="0"/>
            <a:chExt cx="9145588" cy="6860798"/>
          </a:xfrm>
        </p:grpSpPr>
        <p:sp>
          <p:nvSpPr>
            <p:cNvPr id="12" name="Rectangle 11"/>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rot="16200000">
              <a:off x="3105027"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8" name="Freeform 5"/>
            <p:cNvSpPr/>
            <p:nvPr/>
          </p:nvSpPr>
          <p:spPr bwMode="gray">
            <a:xfrm rot="15687606">
              <a:off x="3320102"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77534" y="2257588"/>
            <a:ext cx="3090672" cy="3020344"/>
          </a:xfrm>
        </p:spPr>
        <p:txBody>
          <a:bodyPr anchor="ct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5119261" y="2257588"/>
            <a:ext cx="3082516" cy="302034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05/07/2018</a:t>
            </a:fld>
            <a:endParaRPr lang="en-GB"/>
          </a:p>
        </p:txBody>
      </p:sp>
      <p:sp>
        <p:nvSpPr>
          <p:cNvPr id="5" name="Footer Placeholder 4"/>
          <p:cNvSpPr>
            <a:spLocks noGrp="1"/>
          </p:cNvSpPr>
          <p:nvPr>
            <p:ph type="ftr" sz="quarter" idx="11"/>
          </p:nvPr>
        </p:nvSpPr>
        <p:spPr/>
        <p:txBody>
          <a:bodyPr/>
          <a:lstStyle/>
          <a:p>
            <a:endParaRPr lang="en-US" dirty="0"/>
          </a:p>
        </p:txBody>
      </p:sp>
      <p:sp>
        <p:nvSpPr>
          <p:cNvPr id="8" name="Rectangle 7"/>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AC82685A-BD3A-4230-8D85-804689F67293}" type="slidenum">
              <a:rPr lang="en-GB" smtClean="0"/>
              <a:t>‹#›</a:t>
            </a:fld>
            <a:endParaRPr lang="en-GB"/>
          </a:p>
        </p:txBody>
      </p:sp>
    </p:spTree>
    <p:extLst>
      <p:ext uri="{BB962C8B-B14F-4D97-AF65-F5344CB8AC3E}">
        <p14:creationId xmlns:p14="http://schemas.microsoft.com/office/powerpoint/2010/main" val="36412282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US" smtClean="0"/>
              <a:t>Click to edit Master title style</a:t>
            </a:r>
            <a:endParaRPr lang="en-US" dirty="0"/>
          </a:p>
        </p:txBody>
      </p:sp>
      <p:sp>
        <p:nvSpPr>
          <p:cNvPr id="3" name="Content Placeholder 2"/>
          <p:cNvSpPr>
            <a:spLocks noGrp="1"/>
          </p:cNvSpPr>
          <p:nvPr>
            <p:ph sz="half" idx="1"/>
          </p:nvPr>
        </p:nvSpPr>
        <p:spPr>
          <a:xfrm>
            <a:off x="866440" y="2489200"/>
            <a:ext cx="3636980" cy="3530603"/>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0581" y="2489203"/>
            <a:ext cx="3636980" cy="353060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C64F3F4-CE19-49F8-9EF4-FF4EE52031C2}" type="datetimeFigureOut">
              <a:rPr lang="en-GB" smtClean="0"/>
              <a:t>05/07/2018</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AC82685A-BD3A-4230-8D85-804689F67293}" type="slidenum">
              <a:rPr lang="en-GB" smtClean="0"/>
              <a:t>‹#›</a:t>
            </a:fld>
            <a:endParaRPr lang="en-GB"/>
          </a:p>
        </p:txBody>
      </p:sp>
    </p:spTree>
    <p:extLst>
      <p:ext uri="{BB962C8B-B14F-4D97-AF65-F5344CB8AC3E}">
        <p14:creationId xmlns:p14="http://schemas.microsoft.com/office/powerpoint/2010/main" val="30043156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869918" y="2489200"/>
            <a:ext cx="3633502" cy="759290"/>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66440" y="3248490"/>
            <a:ext cx="3636980" cy="2771311"/>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0581" y="2489200"/>
            <a:ext cx="3636979" cy="756635"/>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40581" y="3245835"/>
            <a:ext cx="3636980" cy="277396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C64F3F4-CE19-49F8-9EF4-FF4EE52031C2}" type="datetimeFigureOut">
              <a:rPr lang="en-GB" smtClean="0"/>
              <a:t>05/07/2018</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AC82685A-BD3A-4230-8D85-804689F67293}" type="slidenum">
              <a:rPr lang="en-GB" smtClean="0"/>
              <a:t>‹#›</a:t>
            </a:fld>
            <a:endParaRPr lang="en-GB"/>
          </a:p>
        </p:txBody>
      </p:sp>
    </p:spTree>
    <p:extLst>
      <p:ext uri="{BB962C8B-B14F-4D97-AF65-F5344CB8AC3E}">
        <p14:creationId xmlns:p14="http://schemas.microsoft.com/office/powerpoint/2010/main" val="17236796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C64F3F4-CE19-49F8-9EF4-FF4EE52031C2}" type="datetimeFigureOut">
              <a:rPr lang="en-GB" smtClean="0"/>
              <a:t>05/07/2018</a:t>
            </a:fld>
            <a:endParaRPr lang="en-GB"/>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AC82685A-BD3A-4230-8D85-804689F67293}" type="slidenum">
              <a:rPr lang="en-GB" smtClean="0"/>
              <a:t>‹#›</a:t>
            </a:fld>
            <a:endParaRPr lang="en-GB"/>
          </a:p>
        </p:txBody>
      </p:sp>
    </p:spTree>
    <p:extLst>
      <p:ext uri="{BB962C8B-B14F-4D97-AF65-F5344CB8AC3E}">
        <p14:creationId xmlns:p14="http://schemas.microsoft.com/office/powerpoint/2010/main" val="108379093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Rectangle 4"/>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Date Placeholder 1"/>
          <p:cNvSpPr>
            <a:spLocks noGrp="1"/>
          </p:cNvSpPr>
          <p:nvPr>
            <p:ph type="dt" sz="half" idx="10"/>
          </p:nvPr>
        </p:nvSpPr>
        <p:spPr/>
        <p:txBody>
          <a:bodyPr/>
          <a:lstStyle/>
          <a:p>
            <a:fld id="{9C64F3F4-CE19-49F8-9EF4-FF4EE52031C2}" type="datetimeFigureOut">
              <a:rPr lang="en-GB" smtClean="0"/>
              <a:t>05/07/2018</a:t>
            </a:fld>
            <a:endParaRPr lang="en-GB"/>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a:xfrm>
            <a:off x="7678616" y="295730"/>
            <a:ext cx="791308" cy="767687"/>
          </a:xfrm>
          <a:prstGeom prst="rect">
            <a:avLst/>
          </a:prstGeom>
        </p:spPr>
        <p:txBody>
          <a:bodyPr/>
          <a:lstStyle>
            <a:lvl1pPr algn="ctr">
              <a:defRPr sz="2800"/>
            </a:lvl1pPr>
          </a:lstStyle>
          <a:p>
            <a:fld id="{AC82685A-BD3A-4230-8D85-804689F67293}" type="slidenum">
              <a:rPr lang="en-GB" smtClean="0"/>
              <a:t>‹#›</a:t>
            </a:fld>
            <a:endParaRPr lang="en-GB"/>
          </a:p>
        </p:txBody>
      </p:sp>
    </p:spTree>
    <p:extLst>
      <p:ext uri="{BB962C8B-B14F-4D97-AF65-F5344CB8AC3E}">
        <p14:creationId xmlns:p14="http://schemas.microsoft.com/office/powerpoint/2010/main" val="23047409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8" name="Group 7"/>
          <p:cNvGrpSpPr/>
          <p:nvPr/>
        </p:nvGrpSpPr>
        <p:grpSpPr>
          <a:xfrm>
            <a:off x="-1588" y="0"/>
            <a:ext cx="9145588" cy="6860798"/>
            <a:chOff x="-1588" y="0"/>
            <a:chExt cx="9145588" cy="6860798"/>
          </a:xfrm>
        </p:grpSpPr>
        <p:sp>
          <p:nvSpPr>
            <p:cNvPr id="13" name="Rectangle 12"/>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bwMode="gray">
            <a:xfrm rot="16200000">
              <a:off x="2548536"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22" name="Freeform 5"/>
            <p:cNvSpPr/>
            <p:nvPr/>
          </p:nvSpPr>
          <p:spPr bwMode="gray">
            <a:xfrm rot="15687606">
              <a:off x="2769747"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66440" y="1447800"/>
            <a:ext cx="2712590" cy="1495588"/>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568927" y="1447800"/>
            <a:ext cx="3632850" cy="4572000"/>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bwMode="gray">
          <a:xfrm>
            <a:off x="866441" y="3086845"/>
            <a:ext cx="2712589" cy="2933701"/>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05/07/2018</a:t>
            </a:fld>
            <a:endParaRPr lang="en-GB"/>
          </a:p>
        </p:txBody>
      </p:sp>
      <p:sp>
        <p:nvSpPr>
          <p:cNvPr id="6" name="Footer Placeholder 5"/>
          <p:cNvSpPr>
            <a:spLocks noGrp="1"/>
          </p:cNvSpPr>
          <p:nvPr>
            <p:ph type="ftr" sz="quarter" idx="11"/>
          </p:nvPr>
        </p:nvSpPr>
        <p:spPr/>
        <p:txBody>
          <a:bodyPr/>
          <a:lstStyle/>
          <a:p>
            <a:endParaRPr lang="en-US" dirty="0"/>
          </a:p>
        </p:txBody>
      </p:sp>
      <p:sp>
        <p:nvSpPr>
          <p:cNvPr id="9" name="Rectangle 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7678616" y="295730"/>
            <a:ext cx="791308" cy="767687"/>
          </a:xfrm>
          <a:prstGeom prst="rect">
            <a:avLst/>
          </a:prstGeom>
        </p:spPr>
        <p:txBody>
          <a:bodyPr/>
          <a:lstStyle>
            <a:lvl1pPr algn="ctr">
              <a:defRPr sz="2800"/>
            </a:lvl1pPr>
          </a:lstStyle>
          <a:p>
            <a:fld id="{AC82685A-BD3A-4230-8D85-804689F67293}" type="slidenum">
              <a:rPr lang="en-GB" smtClean="0"/>
              <a:t>‹#›</a:t>
            </a:fld>
            <a:endParaRPr lang="en-GB"/>
          </a:p>
        </p:txBody>
      </p:sp>
    </p:spTree>
    <p:extLst>
      <p:ext uri="{BB962C8B-B14F-4D97-AF65-F5344CB8AC3E}">
        <p14:creationId xmlns:p14="http://schemas.microsoft.com/office/powerpoint/2010/main" val="120004707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1588" y="0"/>
            <a:ext cx="9145588" cy="6860798"/>
            <a:chOff x="-1588" y="0"/>
            <a:chExt cx="9145588" cy="6860798"/>
          </a:xfrm>
        </p:grpSpPr>
        <p:sp>
          <p:nvSpPr>
            <p:cNvPr id="13" name="Rectangle 12"/>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bwMode="gray">
            <a:xfrm rot="16200000">
              <a:off x="2852610"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24" name="Freeform 5"/>
            <p:cNvSpPr/>
            <p:nvPr/>
          </p:nvSpPr>
          <p:spPr bwMode="gray">
            <a:xfrm rot="15687606">
              <a:off x="3074559"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66440" y="1381390"/>
            <a:ext cx="2987089" cy="157480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4722909" y="1320800"/>
            <a:ext cx="2791102" cy="42164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866440" y="3086100"/>
            <a:ext cx="2987089" cy="24511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05/07/2018</a:t>
            </a:fld>
            <a:endParaRPr lang="en-GB"/>
          </a:p>
        </p:txBody>
      </p:sp>
      <p:sp>
        <p:nvSpPr>
          <p:cNvPr id="6" name="Footer Placeholder 5"/>
          <p:cNvSpPr>
            <a:spLocks noGrp="1"/>
          </p:cNvSpPr>
          <p:nvPr>
            <p:ph type="ftr" sz="quarter" idx="11"/>
          </p:nvPr>
        </p:nvSpPr>
        <p:spPr/>
        <p:txBody>
          <a:bodyPr/>
          <a:lstStyle/>
          <a:p>
            <a:r>
              <a:rPr lang="en-US" dirty="0"/>
              <a:t>
              </a:t>
            </a:r>
          </a:p>
        </p:txBody>
      </p:sp>
      <p:sp>
        <p:nvSpPr>
          <p:cNvPr id="10" name="Rectangle 9"/>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7678616" y="295730"/>
            <a:ext cx="791308" cy="767687"/>
          </a:xfrm>
          <a:prstGeom prst="rect">
            <a:avLst/>
          </a:prstGeom>
        </p:spPr>
        <p:txBody>
          <a:bodyPr/>
          <a:lstStyle>
            <a:lvl1pPr algn="ctr">
              <a:defRPr sz="2800"/>
            </a:lvl1pPr>
          </a:lstStyle>
          <a:p>
            <a:fld id="{AC82685A-BD3A-4230-8D85-804689F67293}" type="slidenum">
              <a:rPr lang="en-GB" smtClean="0"/>
              <a:t>‹#›</a:t>
            </a:fld>
            <a:endParaRPr lang="en-GB"/>
          </a:p>
        </p:txBody>
      </p:sp>
    </p:spTree>
    <p:extLst>
      <p:ext uri="{BB962C8B-B14F-4D97-AF65-F5344CB8AC3E}">
        <p14:creationId xmlns:p14="http://schemas.microsoft.com/office/powerpoint/2010/main" val="421382572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p:cSld name="Panoramic Picture with Caption">
    <p:spTree>
      <p:nvGrpSpPr>
        <p:cNvPr id="1" name=""/>
        <p:cNvGrpSpPr/>
        <p:nvPr/>
      </p:nvGrpSpPr>
      <p:grpSpPr>
        <a:xfrm>
          <a:off x="0" y="0"/>
          <a:ext cx="0" cy="0"/>
          <a:chOff x="0" y="0"/>
          <a:chExt cx="0" cy="0"/>
        </a:xfrm>
      </p:grpSpPr>
      <p:grpSp>
        <p:nvGrpSpPr>
          <p:cNvPr id="8" name="Group 7"/>
          <p:cNvGrpSpPr/>
          <p:nvPr/>
        </p:nvGrpSpPr>
        <p:grpSpPr>
          <a:xfrm>
            <a:off x="-1588" y="0"/>
            <a:ext cx="9145588" cy="6860798"/>
            <a:chOff x="-1588" y="0"/>
            <a:chExt cx="9145588" cy="6860798"/>
          </a:xfrm>
        </p:grpSpPr>
        <p:sp>
          <p:nvSpPr>
            <p:cNvPr id="12" name="Rectangle 11"/>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10204164">
              <a:off x="426788" y="4564241"/>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Rectangle 15"/>
            <p:cNvSpPr/>
            <p:nvPr/>
          </p:nvSpPr>
          <p:spPr>
            <a:xfrm>
              <a:off x="421503" y="402165"/>
              <a:ext cx="8327939" cy="3141135"/>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rot="10800000">
              <a:off x="485023" y="2670079"/>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20"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66441" y="4961454"/>
            <a:ext cx="6422004"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866441" y="685800"/>
            <a:ext cx="6422004"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bwMode="gray">
          <a:xfrm>
            <a:off x="866440" y="5528192"/>
            <a:ext cx="6422004"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05/07/2018</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10" name="Rectangle 9"/>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7678616" y="295730"/>
            <a:ext cx="791308" cy="767687"/>
          </a:xfrm>
          <a:prstGeom prst="rect">
            <a:avLst/>
          </a:prstGeom>
        </p:spPr>
        <p:txBody>
          <a:bodyPr/>
          <a:lstStyle>
            <a:lvl1pPr algn="ctr">
              <a:defRPr sz="2800"/>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07182481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3" name="Group 2"/>
          <p:cNvGrpSpPr/>
          <p:nvPr/>
        </p:nvGrpSpPr>
        <p:grpSpPr>
          <a:xfrm>
            <a:off x="-1588" y="0"/>
            <a:ext cx="9145588" cy="6860798"/>
            <a:chOff x="-1588" y="0"/>
            <a:chExt cx="9145588" cy="6860798"/>
          </a:xfrm>
        </p:grpSpPr>
        <p:sp>
          <p:nvSpPr>
            <p:cNvPr id="12" name="Rectangle 11"/>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21010068">
              <a:off x="6359946" y="2780895"/>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Rectangle 8"/>
            <p:cNvSpPr/>
            <p:nvPr/>
          </p:nvSpPr>
          <p:spPr>
            <a:xfrm>
              <a:off x="485023" y="4343399"/>
              <a:ext cx="8182128" cy="2112436"/>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a:off x="485023" y="2854646"/>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66440" y="927100"/>
            <a:ext cx="6422005" cy="1692720"/>
          </a:xfrm>
        </p:spPr>
        <p:txBody>
          <a:bodyPr/>
          <a:lstStyle>
            <a:lvl1pPr>
              <a:defRPr sz="3600"/>
            </a:lvl1pPr>
          </a:lstStyle>
          <a:p>
            <a:r>
              <a:rPr lang="en-US" smtClean="0"/>
              <a:t>Click to edit Master title style</a:t>
            </a:r>
            <a:endParaRPr lang="en-US" dirty="0"/>
          </a:p>
        </p:txBody>
      </p:sp>
      <p:sp>
        <p:nvSpPr>
          <p:cNvPr id="13" name="Text Placeholder 3"/>
          <p:cNvSpPr>
            <a:spLocks noGrp="1"/>
          </p:cNvSpPr>
          <p:nvPr>
            <p:ph type="body" sz="half" idx="2"/>
          </p:nvPr>
        </p:nvSpPr>
        <p:spPr>
          <a:xfrm>
            <a:off x="866440" y="3488023"/>
            <a:ext cx="6422005" cy="2536857"/>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05/07/2018</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8" name="Rectangle 7"/>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117123402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1588" y="0"/>
            <a:ext cx="9145588" cy="6860798"/>
            <a:chOff x="-1588" y="0"/>
            <a:chExt cx="9145588" cy="6860798"/>
          </a:xfrm>
        </p:grpSpPr>
        <p:sp>
          <p:nvSpPr>
            <p:cNvPr id="13" name="Rectangle 12"/>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21010068">
              <a:off x="6359946" y="4309201"/>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10"/>
            <p:cNvSpPr/>
            <p:nvPr/>
          </p:nvSpPr>
          <p:spPr bwMode="gray">
            <a:xfrm>
              <a:off x="485023" y="4381500"/>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24"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3" name="TextBox 22"/>
          <p:cNvSpPr txBox="1"/>
          <p:nvPr/>
        </p:nvSpPr>
        <p:spPr bwMode="gray">
          <a:xfrm>
            <a:off x="647430" y="651690"/>
            <a:ext cx="601591" cy="1323439"/>
          </a:xfrm>
          <a:prstGeom prst="rect">
            <a:avLst/>
          </a:prstGeom>
          <a:noFill/>
        </p:spPr>
        <p:txBody>
          <a:bodyPr wrap="square" rtlCol="0">
            <a:spAutoFit/>
          </a:bodyPr>
          <a:lstStyle/>
          <a:p>
            <a:pPr algn="r"/>
            <a:r>
              <a:rPr lang="en-US" sz="8000" b="0" i="0" dirty="0">
                <a:solidFill>
                  <a:schemeClr val="accent1">
                    <a:lumMod val="60000"/>
                    <a:lumOff val="40000"/>
                  </a:schemeClr>
                </a:solidFill>
                <a:latin typeface="Arial"/>
                <a:cs typeface="Arial"/>
              </a:rPr>
              <a:t>“</a:t>
            </a:r>
          </a:p>
        </p:txBody>
      </p:sp>
      <p:sp>
        <p:nvSpPr>
          <p:cNvPr id="14" name="TextBox 13"/>
          <p:cNvSpPr txBox="1"/>
          <p:nvPr/>
        </p:nvSpPr>
        <p:spPr bwMode="gray">
          <a:xfrm>
            <a:off x="7069418" y="2900292"/>
            <a:ext cx="619063" cy="1323439"/>
          </a:xfrm>
          <a:prstGeom prst="rect">
            <a:avLst/>
          </a:prstGeom>
          <a:noFill/>
        </p:spPr>
        <p:txBody>
          <a:bodyPr wrap="square" rtlCol="0">
            <a:spAutoFit/>
          </a:bodyPr>
          <a:lstStyle/>
          <a:p>
            <a:pPr algn="r"/>
            <a:r>
              <a:rPr lang="en-US" sz="80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128060" y="927099"/>
            <a:ext cx="6160385" cy="2882179"/>
          </a:xfrm>
        </p:spPr>
        <p:txBody>
          <a:bodyPr anchor="ctr"/>
          <a:lstStyle>
            <a:lvl1pPr>
              <a:defRPr sz="3600"/>
            </a:lvl1pPr>
          </a:lstStyle>
          <a:p>
            <a:r>
              <a:rPr lang="en-US" smtClean="0"/>
              <a:t>Click to edit Master title style</a:t>
            </a:r>
            <a:endParaRPr lang="en-US" dirty="0"/>
          </a:p>
        </p:txBody>
      </p:sp>
      <p:sp>
        <p:nvSpPr>
          <p:cNvPr id="17" name="Text Placeholder 3"/>
          <p:cNvSpPr>
            <a:spLocks noGrp="1"/>
          </p:cNvSpPr>
          <p:nvPr>
            <p:ph type="body" sz="half" idx="13"/>
          </p:nvPr>
        </p:nvSpPr>
        <p:spPr bwMode="gray">
          <a:xfrm>
            <a:off x="1387278" y="3809278"/>
            <a:ext cx="5646143" cy="333113"/>
          </a:xfrm>
        </p:spPr>
        <p:txBody>
          <a:bodyPr>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6" name="Text Placeholder 3"/>
          <p:cNvSpPr>
            <a:spLocks noGrp="1"/>
          </p:cNvSpPr>
          <p:nvPr>
            <p:ph type="body" sz="half" idx="2"/>
          </p:nvPr>
        </p:nvSpPr>
        <p:spPr>
          <a:xfrm>
            <a:off x="866440" y="5000816"/>
            <a:ext cx="6343673" cy="1010619"/>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05/07/2018</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9" name="Rectangle 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192650526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1588" y="0"/>
            <a:ext cx="9145588" cy="6860798"/>
            <a:chOff x="-1588" y="0"/>
            <a:chExt cx="9145588" cy="6860798"/>
          </a:xfrm>
        </p:grpSpPr>
        <p:sp>
          <p:nvSpPr>
            <p:cNvPr id="10" name="Rectangle 9"/>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p:cNvSpPr/>
            <p:nvPr/>
          </p:nvSpPr>
          <p:spPr bwMode="gray">
            <a:xfrm rot="21010068">
              <a:off x="6359946" y="431124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7"/>
            <p:cNvSpPr/>
            <p:nvPr/>
          </p:nvSpPr>
          <p:spPr bwMode="gray">
            <a:xfrm>
              <a:off x="485023" y="4381500"/>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17"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66440" y="2057400"/>
            <a:ext cx="6422005" cy="20955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866441" y="5024908"/>
            <a:ext cx="6422004" cy="994891"/>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05/07/2018</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7" name="Rectangle 6"/>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87007293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866440" y="927100"/>
            <a:ext cx="6423593" cy="709864"/>
          </a:xfrm>
        </p:spPr>
        <p:txBody>
          <a:bodyPr/>
          <a:lstStyle>
            <a:lvl1pPr>
              <a:defRPr sz="3200"/>
            </a:lvl1pPr>
          </a:lstStyle>
          <a:p>
            <a:r>
              <a:rPr lang="en-US" smtClean="0"/>
              <a:t>Click to edit Master title style</a:t>
            </a:r>
            <a:endParaRPr lang="en-US" dirty="0"/>
          </a:p>
        </p:txBody>
      </p:sp>
      <p:sp>
        <p:nvSpPr>
          <p:cNvPr id="3" name="Text Placeholder 2"/>
          <p:cNvSpPr>
            <a:spLocks noGrp="1"/>
          </p:cNvSpPr>
          <p:nvPr>
            <p:ph type="body" idx="1"/>
          </p:nvPr>
        </p:nvSpPr>
        <p:spPr>
          <a:xfrm>
            <a:off x="866440" y="2489200"/>
            <a:ext cx="2313432"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2" name="Text Placeholder 3"/>
          <p:cNvSpPr>
            <a:spLocks noGrp="1"/>
          </p:cNvSpPr>
          <p:nvPr>
            <p:ph type="body" sz="half" idx="15"/>
          </p:nvPr>
        </p:nvSpPr>
        <p:spPr>
          <a:xfrm>
            <a:off x="866440" y="3147164"/>
            <a:ext cx="2313432" cy="2888366"/>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405614" y="2489200"/>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3" name="Text Placeholder 3"/>
          <p:cNvSpPr>
            <a:spLocks noGrp="1"/>
          </p:cNvSpPr>
          <p:nvPr>
            <p:ph type="body" sz="half" idx="16"/>
          </p:nvPr>
        </p:nvSpPr>
        <p:spPr>
          <a:xfrm>
            <a:off x="3408471" y="3147164"/>
            <a:ext cx="2318918" cy="2888366"/>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5958642" y="2489200"/>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4" name="Text Placeholder 3"/>
          <p:cNvSpPr>
            <a:spLocks noGrp="1"/>
          </p:cNvSpPr>
          <p:nvPr>
            <p:ph type="body" sz="half" idx="17"/>
          </p:nvPr>
        </p:nvSpPr>
        <p:spPr>
          <a:xfrm>
            <a:off x="5960935" y="3147164"/>
            <a:ext cx="2316625" cy="2888366"/>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3294530"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849521"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C64F3F4-CE19-49F8-9EF4-FF4EE52031C2}" type="datetimeFigureOut">
              <a:rPr lang="en-GB" smtClean="0"/>
              <a:pPr/>
              <a:t>05/07/2018</a:t>
            </a:fld>
            <a:endParaRPr lang="en-GB"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a:xfrm>
            <a:off x="7678616" y="295730"/>
            <a:ext cx="791308" cy="767687"/>
          </a:xfrm>
          <a:prstGeom prst="rect">
            <a:avLst/>
          </a:prstGeom>
        </p:spPr>
        <p:txBody>
          <a:bodyPr/>
          <a:lstStyle>
            <a:lvl1pPr algn="ctr">
              <a:defRPr sz="2800"/>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36787730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866440" y="927100"/>
            <a:ext cx="6345260" cy="709864"/>
          </a:xfrm>
        </p:spPr>
        <p:txBody>
          <a:bodyPr/>
          <a:lstStyle>
            <a:lvl1pPr>
              <a:defRPr sz="3200"/>
            </a:lvl1pPr>
          </a:lstStyle>
          <a:p>
            <a:r>
              <a:rPr lang="en-US" smtClean="0"/>
              <a:t>Click to edit Master title style</a:t>
            </a:r>
            <a:endParaRPr lang="en-US" dirty="0"/>
          </a:p>
        </p:txBody>
      </p:sp>
      <p:sp>
        <p:nvSpPr>
          <p:cNvPr id="3" name="Text Placeholder 2"/>
          <p:cNvSpPr>
            <a:spLocks noGrp="1"/>
          </p:cNvSpPr>
          <p:nvPr>
            <p:ph type="body" idx="1"/>
          </p:nvPr>
        </p:nvSpPr>
        <p:spPr>
          <a:xfrm>
            <a:off x="866440" y="4179596"/>
            <a:ext cx="2313432"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2" name="Picture Placeholder 2"/>
          <p:cNvSpPr>
            <a:spLocks noGrp="1" noChangeAspect="1"/>
          </p:cNvSpPr>
          <p:nvPr>
            <p:ph type="pic" idx="15"/>
          </p:nvPr>
        </p:nvSpPr>
        <p:spPr>
          <a:xfrm>
            <a:off x="1019055" y="2489200"/>
            <a:ext cx="2015144"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8"/>
          </p:nvPr>
        </p:nvSpPr>
        <p:spPr>
          <a:xfrm>
            <a:off x="866439" y="4837558"/>
            <a:ext cx="2313432"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411125" y="4179595"/>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8" name="Picture Placeholder 2"/>
          <p:cNvSpPr>
            <a:spLocks noGrp="1" noChangeAspect="1"/>
          </p:cNvSpPr>
          <p:nvPr>
            <p:ph type="pic" idx="21"/>
          </p:nvPr>
        </p:nvSpPr>
        <p:spPr>
          <a:xfrm>
            <a:off x="3553189" y="2489200"/>
            <a:ext cx="2015144"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3411125" y="4848208"/>
            <a:ext cx="2318918"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5958642" y="4179596"/>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9" name="Picture Placeholder 2"/>
          <p:cNvSpPr>
            <a:spLocks noGrp="1" noChangeAspect="1"/>
          </p:cNvSpPr>
          <p:nvPr>
            <p:ph type="pic" idx="22"/>
          </p:nvPr>
        </p:nvSpPr>
        <p:spPr>
          <a:xfrm>
            <a:off x="6108641" y="2489200"/>
            <a:ext cx="2015144"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5958642" y="4837558"/>
            <a:ext cx="2318918"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40" name="Straight Connector 39"/>
          <p:cNvCxnSpPr/>
          <p:nvPr/>
        </p:nvCxnSpPr>
        <p:spPr>
          <a:xfrm>
            <a:off x="3290019"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1" name="Straight Connector 40"/>
          <p:cNvCxnSpPr/>
          <p:nvPr/>
        </p:nvCxnSpPr>
        <p:spPr>
          <a:xfrm>
            <a:off x="5849521"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C64F3F4-CE19-49F8-9EF4-FF4EE52031C2}" type="datetimeFigureOut">
              <a:rPr lang="en-GB" smtClean="0"/>
              <a:pPr/>
              <a:t>05/07/2018</a:t>
            </a:fld>
            <a:endParaRPr lang="en-GB"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a:xfrm>
            <a:off x="7678616" y="295730"/>
            <a:ext cx="791308" cy="767687"/>
          </a:xfrm>
          <a:prstGeom prst="rect">
            <a:avLst/>
          </a:prstGeom>
        </p:spPr>
        <p:txBody>
          <a:bodyPr/>
          <a:lstStyle>
            <a:lvl1pPr algn="ctr">
              <a:defRPr sz="2800"/>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131659287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7621301" y="6387910"/>
            <a:ext cx="990599" cy="228659"/>
          </a:xfrm>
        </p:spPr>
        <p:txBody>
          <a:bodyPr/>
          <a:lstStyle/>
          <a:p>
            <a:fld id="{9C64F3F4-CE19-49F8-9EF4-FF4EE52031C2}" type="datetimeFigureOut">
              <a:rPr lang="en-GB" smtClean="0"/>
              <a:t>05/07/2018</a:t>
            </a:fld>
            <a:endParaRPr lang="en-GB"/>
          </a:p>
        </p:txBody>
      </p:sp>
      <p:sp>
        <p:nvSpPr>
          <p:cNvPr id="5" name="Footer Placeholder 4"/>
          <p:cNvSpPr>
            <a:spLocks noGrp="1"/>
          </p:cNvSpPr>
          <p:nvPr>
            <p:ph type="ftr" sz="quarter" idx="11"/>
          </p:nvPr>
        </p:nvSpPr>
        <p:spPr>
          <a:xfrm>
            <a:off x="516133" y="6387910"/>
            <a:ext cx="3859795" cy="228660"/>
          </a:xfrm>
        </p:spPr>
        <p:txBody>
          <a:bodyPr/>
          <a:lstStyle/>
          <a:p>
            <a:endParaRPr lang="en-US" dirty="0"/>
          </a:p>
        </p:txBody>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AC82685A-BD3A-4230-8D85-804689F67293}" type="slidenum">
              <a:rPr lang="en-GB" smtClean="0"/>
              <a:t>‹#›</a:t>
            </a:fld>
            <a:endParaRPr lang="en-GB"/>
          </a:p>
        </p:txBody>
      </p:sp>
    </p:spTree>
    <p:extLst>
      <p:ext uri="{BB962C8B-B14F-4D97-AF65-F5344CB8AC3E}">
        <p14:creationId xmlns:p14="http://schemas.microsoft.com/office/powerpoint/2010/main" val="102688612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p:cNvGrpSpPr/>
          <p:nvPr/>
        </p:nvGrpSpPr>
        <p:grpSpPr>
          <a:xfrm>
            <a:off x="-1588" y="0"/>
            <a:ext cx="9120420" cy="6860798"/>
            <a:chOff x="-1588" y="0"/>
            <a:chExt cx="9120420" cy="6860798"/>
          </a:xfrm>
        </p:grpSpPr>
        <p:sp>
          <p:nvSpPr>
            <p:cNvPr id="11" name="Rectangle 10"/>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Freeform 5"/>
            <p:cNvSpPr/>
            <p:nvPr/>
          </p:nvSpPr>
          <p:spPr bwMode="gray">
            <a:xfrm rot="4966650">
              <a:off x="4673046" y="5107506"/>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grpSp>
      <p:sp>
        <p:nvSpPr>
          <p:cNvPr id="17" name="Rectangle 16"/>
          <p:cNvSpPr/>
          <p:nvPr/>
        </p:nvSpPr>
        <p:spPr>
          <a:xfrm>
            <a:off x="414867" y="402165"/>
            <a:ext cx="46105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9"/>
          <p:cNvSpPr/>
          <p:nvPr/>
        </p:nvSpPr>
        <p:spPr bwMode="gray">
          <a:xfrm rot="5400000">
            <a:off x="1299309"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8"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sp>
        <p:nvSpPr>
          <p:cNvPr id="2" name="Vertical Title 1"/>
          <p:cNvSpPr>
            <a:spLocks noGrp="1"/>
          </p:cNvSpPr>
          <p:nvPr>
            <p:ph type="title" orient="vert"/>
          </p:nvPr>
        </p:nvSpPr>
        <p:spPr>
          <a:xfrm>
            <a:off x="6174928" y="1447799"/>
            <a:ext cx="1113516" cy="4572001"/>
          </a:xfrm>
        </p:spPr>
        <p:txBody>
          <a:bodyPr vert="eaVert" anchor="ctr"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66738" y="1447799"/>
            <a:ext cx="4416936" cy="4572001"/>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05/07/2018</a:t>
            </a:fld>
            <a:endParaRPr lang="en-GB"/>
          </a:p>
        </p:txBody>
      </p:sp>
      <p:sp>
        <p:nvSpPr>
          <p:cNvPr id="5" name="Footer Placeholder 4"/>
          <p:cNvSpPr>
            <a:spLocks noGrp="1"/>
          </p:cNvSpPr>
          <p:nvPr>
            <p:ph type="ftr" sz="quarter" idx="11"/>
          </p:nvPr>
        </p:nvSpPr>
        <p:spPr>
          <a:xfrm>
            <a:off x="538546" y="6365498"/>
            <a:ext cx="3859795" cy="228660"/>
          </a:xfrm>
        </p:spPr>
        <p:txBody>
          <a:bodyPr/>
          <a:lstStyle/>
          <a:p>
            <a:endParaRPr lang="en-US" dirty="0"/>
          </a:p>
        </p:txBody>
      </p:sp>
      <p:sp>
        <p:nvSpPr>
          <p:cNvPr id="9" name="Rectangle 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AC82685A-BD3A-4230-8D85-804689F67293}" type="slidenum">
              <a:rPr lang="en-GB" smtClean="0"/>
              <a:t>‹#›</a:t>
            </a:fld>
            <a:endParaRPr lang="en-GB"/>
          </a:p>
        </p:txBody>
      </p:sp>
    </p:spTree>
    <p:extLst>
      <p:ext uri="{BB962C8B-B14F-4D97-AF65-F5344CB8AC3E}">
        <p14:creationId xmlns:p14="http://schemas.microsoft.com/office/powerpoint/2010/main" val="17342466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19" Type="http://schemas.openxmlformats.org/officeDocument/2006/relationships/image" Target="../media/image3.jpeg"/><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05/07/2018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04909940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6" name="Group 5"/>
          <p:cNvGrpSpPr/>
          <p:nvPr/>
        </p:nvGrpSpPr>
        <p:grpSpPr>
          <a:xfrm>
            <a:off x="-1588" y="0"/>
            <a:ext cx="9145588" cy="6860798"/>
            <a:chOff x="-1588" y="0"/>
            <a:chExt cx="9145588" cy="6860798"/>
          </a:xfrm>
        </p:grpSpPr>
        <p:sp>
          <p:nvSpPr>
            <p:cNvPr id="14" name="Rectangle 13"/>
            <p:cNvSpPr/>
            <p:nvPr/>
          </p:nvSpPr>
          <p:spPr>
            <a:xfrm>
              <a:off x="0" y="0"/>
              <a:ext cx="9118832"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Oval 20"/>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Freeform 5"/>
            <p:cNvSpPr/>
            <p:nvPr/>
          </p:nvSpPr>
          <p:spPr bwMode="gray">
            <a:xfrm rot="21010068">
              <a:off x="6359946" y="179029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5" name="Freeform 24"/>
            <p:cNvSpPr/>
            <p:nvPr/>
          </p:nvSpPr>
          <p:spPr bwMode="gray">
            <a:xfrm>
              <a:off x="485023" y="1856450"/>
              <a:ext cx="8173954" cy="4535226"/>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0"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Placeholder 1"/>
          <p:cNvSpPr>
            <a:spLocks noGrp="1"/>
          </p:cNvSpPr>
          <p:nvPr>
            <p:ph type="title"/>
          </p:nvPr>
        </p:nvSpPr>
        <p:spPr bwMode="gray">
          <a:xfrm>
            <a:off x="866440" y="927099"/>
            <a:ext cx="6345260" cy="709865"/>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864382" y="2489200"/>
            <a:ext cx="6345260" cy="35306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574443" y="6365498"/>
            <a:ext cx="990599" cy="228659"/>
          </a:xfrm>
          <a:prstGeom prst="rect">
            <a:avLst/>
          </a:prstGeom>
        </p:spPr>
        <p:txBody>
          <a:bodyPr vert="horz" lIns="91440" tIns="45720" rIns="91440" bIns="45720" rtlCol="0" anchor="b"/>
          <a:lstStyle>
            <a:lvl1pPr algn="r">
              <a:defRPr sz="900" b="1" i="0">
                <a:solidFill>
                  <a:schemeClr val="accent1"/>
                </a:solidFill>
              </a:defRPr>
            </a:lvl1pPr>
          </a:lstStyle>
          <a:p>
            <a:fld id="{9C64F3F4-CE19-49F8-9EF4-FF4EE52031C2}" type="datetimeFigureOut">
              <a:rPr lang="en-GB" smtClean="0"/>
              <a:pPr/>
              <a:t>05/07/2018</a:t>
            </a:fld>
            <a:endParaRPr lang="en-GB" dirty="0"/>
          </a:p>
        </p:txBody>
      </p:sp>
      <p:sp>
        <p:nvSpPr>
          <p:cNvPr id="5" name="Footer Placeholder 4"/>
          <p:cNvSpPr>
            <a:spLocks noGrp="1"/>
          </p:cNvSpPr>
          <p:nvPr>
            <p:ph type="ftr" sz="quarter" idx="3"/>
          </p:nvPr>
        </p:nvSpPr>
        <p:spPr>
          <a:xfrm>
            <a:off x="590843" y="6365497"/>
            <a:ext cx="3859795" cy="228660"/>
          </a:xfrm>
          <a:prstGeom prst="rect">
            <a:avLst/>
          </a:prstGeom>
        </p:spPr>
        <p:txBody>
          <a:bodyPr vert="horz" lIns="91440" tIns="45720" rIns="91440" bIns="45720" rtlCol="0" anchor="b"/>
          <a:lstStyle>
            <a:lvl1pPr algn="l">
              <a:defRPr sz="900" b="1" i="0">
                <a:solidFill>
                  <a:schemeClr val="accent1"/>
                </a:solidFill>
              </a:defRPr>
            </a:lvl1pPr>
          </a:lstStyle>
          <a:p>
            <a:endParaRPr lang="en-US" dirty="0"/>
          </a:p>
        </p:txBody>
      </p:sp>
      <p:sp>
        <p:nvSpPr>
          <p:cNvPr id="26" name="Rectangle 25"/>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8" name="Slide Number Placeholder 5"/>
          <p:cNvSpPr>
            <a:spLocks noGrp="1"/>
          </p:cNvSpPr>
          <p:nvPr>
            <p:ph type="sldNum" sz="quarter" idx="4"/>
          </p:nvPr>
        </p:nvSpPr>
        <p:spPr bwMode="gray">
          <a:xfrm>
            <a:off x="7678616" y="295730"/>
            <a:ext cx="791308" cy="767687"/>
          </a:xfrm>
          <a:prstGeom prst="rect">
            <a:avLst/>
          </a:prstGeom>
        </p:spPr>
        <p:txBody>
          <a:bodyPr anchor="b"/>
          <a:lstStyle>
            <a:lvl1pPr algn="ctr">
              <a:defRPr sz="2800">
                <a:solidFill>
                  <a:schemeClr val="bg1"/>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199517983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 id="2147483701" r:id="rId17"/>
  </p:sldLayoutIdLst>
  <p:txStyles>
    <p:titleStyle>
      <a:lvl1pPr algn="l" defTabSz="457200" rtl="0" eaLnBrk="1" latinLnBrk="0" hangingPunct="1">
        <a:spcBef>
          <a:spcPct val="0"/>
        </a:spcBef>
        <a:buNone/>
        <a:defRPr sz="3200" b="0" i="0" kern="120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685800" indent="-283464"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96012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23444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150876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18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0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225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24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g&amp;ehk=4ESGZBYl0Hz4JwzaoJps2A&amp;r=0&amp;pid=OfficeInsert"/><Relationship Id="rId2" Type="http://schemas.openxmlformats.org/officeDocument/2006/relationships/notesSlide" Target="../notesSlides/notesSlide2.xml"/><Relationship Id="rId1" Type="http://schemas.openxmlformats.org/officeDocument/2006/relationships/slideLayout" Target="../slideLayouts/slideLayout13.xml"/><Relationship Id="rId4" Type="http://schemas.openxmlformats.org/officeDocument/2006/relationships/hyperlink" Target="http://bmawufbp.blogspot.fi/2012/08/why-are-so-many-quality-black-women.html" TargetMode="Externa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3.xml"/><Relationship Id="rId1" Type="http://schemas.openxmlformats.org/officeDocument/2006/relationships/video" Target="https://www.youtube.com/embed/YYaYwCA-FaM" TargetMode="Externa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hyperlink" Target="http://www.google.co.uk/url?sa=i&amp;rct=j&amp;q=&amp;esrc=s&amp;source=images&amp;cd=&amp;cad=rja&amp;uact=8&amp;ved=0ahUKEwib967RrebZAhUEkRQKHe6KDm4QjRwIBg&amp;url=http://www.edu-leaders.com/articles/1003602/selection-process-of-iit-directors-is-equivalent-to-running-a-lottery-kakodkar&amp;psig=AOvVaw2WhMgVJbl_F7BJj1ONocmb&amp;ust=1520929387373055" TargetMode="Externa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hyperlink" Target="http://www.texasenterprise.utexas.edu/article/cultivating-creativity-get-out-your-own-way" TargetMode="External"/><Relationship Id="rId2" Type="http://schemas.openxmlformats.org/officeDocument/2006/relationships/image" Target="../media/image7.jpe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hyperlink" Target="http://nasrin-sama.blogspot.com/2011/12/puzzle.html" TargetMode="External"/><Relationship Id="rId2" Type="http://schemas.openxmlformats.org/officeDocument/2006/relationships/image" Target="../media/image8.jpg&amp;ehk=QwU1vWgbgyMuoGXMwMj4tw&amp;r=0&amp;pid=OfficeInsert"/><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13.xml"/><Relationship Id="rId6" Type="http://schemas.openxmlformats.org/officeDocument/2006/relationships/hyperlink" Target="http://keithssongs.blogspot.com/2011/05/cold-sweat.html" TargetMode="External"/><Relationship Id="rId5" Type="http://schemas.openxmlformats.org/officeDocument/2006/relationships/image" Target="../media/image10.jpg&amp;ehk=XOP7OHNXmNytAwbmLWEuvg&amp;r=0&amp;pid=OfficeInsert"/><Relationship Id="rId4" Type="http://schemas.openxmlformats.org/officeDocument/2006/relationships/hyperlink" Target="http://www.groundreport.com/10-smart-ways-answer-tough-interview-questions/" TargetMode="Externa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ltLang="en-US" b="1" dirty="0">
                <a:effectLst>
                  <a:outerShdw blurRad="38100" dist="38100" dir="2700000" algn="tl">
                    <a:srgbClr val="000000">
                      <a:alpha val="43137"/>
                    </a:srgbClr>
                  </a:outerShdw>
                </a:effectLst>
              </a:rPr>
              <a:t>CertHE Skills for the Workplace</a:t>
            </a:r>
            <a:r>
              <a:rPr lang="en-GB" altLang="en-US" dirty="0"/>
              <a:t/>
            </a:r>
            <a:br>
              <a:rPr lang="en-GB" altLang="en-US" dirty="0"/>
            </a:br>
            <a:r>
              <a:rPr lang="en-GB" altLang="en-US" dirty="0"/>
              <a:t>Module: BMSK4005</a:t>
            </a:r>
            <a:endParaRPr lang="en-GB" dirty="0"/>
          </a:p>
        </p:txBody>
      </p:sp>
      <p:sp>
        <p:nvSpPr>
          <p:cNvPr id="3" name="Subtitle 2"/>
          <p:cNvSpPr>
            <a:spLocks noGrp="1"/>
          </p:cNvSpPr>
          <p:nvPr>
            <p:ph type="subTitle" idx="1"/>
          </p:nvPr>
        </p:nvSpPr>
        <p:spPr/>
        <p:txBody>
          <a:bodyPr/>
          <a:lstStyle/>
          <a:p>
            <a:r>
              <a:rPr lang="en-GB" dirty="0"/>
              <a:t>Professional Career Development</a:t>
            </a:r>
          </a:p>
          <a:p>
            <a:endParaRPr lang="en-GB" dirty="0"/>
          </a:p>
          <a:p>
            <a:r>
              <a:rPr lang="en-GB" altLang="en-US" sz="2000" b="1" dirty="0">
                <a:solidFill>
                  <a:srgbClr val="FF0000"/>
                </a:solidFill>
              </a:rPr>
              <a:t>S</a:t>
            </a:r>
            <a:r>
              <a:rPr lang="en-GB" altLang="en-US" sz="2000" b="1" dirty="0" smtClean="0">
                <a:solidFill>
                  <a:srgbClr val="FF0000"/>
                </a:solidFill>
              </a:rPr>
              <a:t>ession </a:t>
            </a:r>
            <a:r>
              <a:rPr lang="en-GB" altLang="en-US" sz="2000" b="1" dirty="0" smtClean="0">
                <a:solidFill>
                  <a:srgbClr val="FF0000"/>
                </a:solidFill>
              </a:rPr>
              <a:t>12</a:t>
            </a:r>
            <a:endParaRPr lang="en-GB" sz="2000" b="1" dirty="0">
              <a:solidFill>
                <a:srgbClr val="FF0000"/>
              </a:solidFill>
            </a:endParaRPr>
          </a:p>
          <a:p>
            <a:endParaRPr lang="en-GB" dirty="0"/>
          </a:p>
        </p:txBody>
      </p:sp>
    </p:spTree>
    <p:extLst>
      <p:ext uri="{BB962C8B-B14F-4D97-AF65-F5344CB8AC3E}">
        <p14:creationId xmlns:p14="http://schemas.microsoft.com/office/powerpoint/2010/main" val="34859928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31382B7-E0C7-4A6A-89A0-B082B1A0892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 xmlns:a1611="http://schemas.microsoft.com/office/drawing/2016/11/main" r:id="rId4"/>
              </a:ext>
            </a:extLst>
          </a:blip>
          <a:stretch>
            <a:fillRect/>
          </a:stretch>
        </p:blipFill>
        <p:spPr>
          <a:xfrm>
            <a:off x="683568" y="2259788"/>
            <a:ext cx="5976664" cy="3989423"/>
          </a:xfrm>
          <a:prstGeom prst="rect">
            <a:avLst/>
          </a:prstGeom>
        </p:spPr>
      </p:pic>
      <p:sp>
        <p:nvSpPr>
          <p:cNvPr id="2" name="Title 1"/>
          <p:cNvSpPr>
            <a:spLocks noGrp="1"/>
          </p:cNvSpPr>
          <p:nvPr>
            <p:ph type="title"/>
          </p:nvPr>
        </p:nvSpPr>
        <p:spPr/>
        <p:txBody>
          <a:bodyPr/>
          <a:lstStyle/>
          <a:p>
            <a:r>
              <a:rPr lang="en-GB" dirty="0"/>
              <a:t>Overview of Workshop</a:t>
            </a:r>
          </a:p>
        </p:txBody>
      </p:sp>
      <p:sp>
        <p:nvSpPr>
          <p:cNvPr id="3" name="Content Placeholder 2"/>
          <p:cNvSpPr>
            <a:spLocks noGrp="1"/>
          </p:cNvSpPr>
          <p:nvPr>
            <p:ph idx="1"/>
          </p:nvPr>
        </p:nvSpPr>
        <p:spPr/>
        <p:txBody>
          <a:bodyPr/>
          <a:lstStyle/>
          <a:p>
            <a:pPr marL="0" indent="0">
              <a:buNone/>
            </a:pPr>
            <a:endParaRPr lang="en-GB" b="1" dirty="0">
              <a:solidFill>
                <a:srgbClr val="FF0000"/>
              </a:solidFill>
            </a:endParaRPr>
          </a:p>
          <a:p>
            <a:r>
              <a:rPr lang="en-GB" b="1" dirty="0" smtClean="0">
                <a:solidFill>
                  <a:srgbClr val="FF0000"/>
                </a:solidFill>
              </a:rPr>
              <a:t>Job Analysis</a:t>
            </a:r>
            <a:endParaRPr lang="en-GB" b="1" dirty="0">
              <a:solidFill>
                <a:srgbClr val="FF0000"/>
              </a:solidFill>
            </a:endParaRPr>
          </a:p>
          <a:p>
            <a:endParaRPr lang="en-GB" b="1" dirty="0">
              <a:solidFill>
                <a:srgbClr val="FF0000"/>
              </a:solidFill>
            </a:endParaRPr>
          </a:p>
          <a:p>
            <a:r>
              <a:rPr lang="en-GB" b="1" dirty="0" smtClean="0">
                <a:solidFill>
                  <a:srgbClr val="FF0000"/>
                </a:solidFill>
              </a:rPr>
              <a:t>Recruitment and selection process</a:t>
            </a:r>
          </a:p>
          <a:p>
            <a:pPr marL="0" indent="0">
              <a:buNone/>
            </a:pPr>
            <a:endParaRPr lang="en-GB" b="1" dirty="0" smtClean="0">
              <a:solidFill>
                <a:srgbClr val="FF0000"/>
              </a:solidFill>
            </a:endParaRPr>
          </a:p>
          <a:p>
            <a:r>
              <a:rPr lang="en-GB" b="1" dirty="0" smtClean="0">
                <a:solidFill>
                  <a:srgbClr val="FF0000"/>
                </a:solidFill>
              </a:rPr>
              <a:t>Interview Skills</a:t>
            </a:r>
          </a:p>
          <a:p>
            <a:pPr marL="0" indent="0">
              <a:buNone/>
            </a:pPr>
            <a:endParaRPr lang="en-GB" b="1" dirty="0">
              <a:solidFill>
                <a:srgbClr val="FF0000"/>
              </a:solidFill>
            </a:endParaRPr>
          </a:p>
        </p:txBody>
      </p:sp>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D07EF2-3D3C-465D-B094-00F0213772D4}"/>
              </a:ext>
            </a:extLst>
          </p:cNvPr>
          <p:cNvSpPr>
            <a:spLocks noGrp="1"/>
          </p:cNvSpPr>
          <p:nvPr>
            <p:ph type="title"/>
          </p:nvPr>
        </p:nvSpPr>
        <p:spPr/>
        <p:txBody>
          <a:bodyPr/>
          <a:lstStyle/>
          <a:p>
            <a:pPr algn="ctr"/>
            <a:r>
              <a:rPr lang="en-GB" dirty="0" smtClean="0"/>
              <a:t>master </a:t>
            </a:r>
            <a:r>
              <a:rPr lang="en-GB" dirty="0"/>
              <a:t>at work</a:t>
            </a:r>
            <a:r>
              <a:rPr lang="en-GB" dirty="0" smtClean="0"/>
              <a:t>… how does he presents? What does he do right?</a:t>
            </a:r>
            <a:endParaRPr lang="en-GB" dirty="0"/>
          </a:p>
        </p:txBody>
      </p:sp>
      <p:pic>
        <p:nvPicPr>
          <p:cNvPr id="4" name="Online Media ^0 3">
            <a:hlinkClick r:id="" action="ppaction://media"/>
            <a:extLst>
              <a:ext uri="{FF2B5EF4-FFF2-40B4-BE49-F238E27FC236}">
                <a16:creationId xmlns:a16="http://schemas.microsoft.com/office/drawing/2014/main" id="{1DFD2392-FBE0-482A-AD6C-0A435F8B399B}"/>
              </a:ext>
            </a:extLst>
          </p:cNvPr>
          <p:cNvPicPr>
            <a:picLocks noGrp="1" noRot="1" noChangeAspect="1"/>
          </p:cNvPicPr>
          <p:nvPr>
            <p:ph idx="1"/>
            <a:videoFile r:link="rId1"/>
          </p:nvPr>
        </p:nvPicPr>
        <p:blipFill>
          <a:blip r:embed="rId4"/>
          <a:stretch>
            <a:fillRect/>
          </a:stretch>
        </p:blipFill>
        <p:spPr>
          <a:xfrm>
            <a:off x="1547664" y="2204864"/>
            <a:ext cx="5905500" cy="3322637"/>
          </a:xfrm>
          <a:prstGeom prst="rect">
            <a:avLst/>
          </a:prstGeom>
        </p:spPr>
      </p:pic>
      <p:sp>
        <p:nvSpPr>
          <p:cNvPr id="3" name="Rectangle 2"/>
          <p:cNvSpPr/>
          <p:nvPr/>
        </p:nvSpPr>
        <p:spPr>
          <a:xfrm>
            <a:off x="971600" y="5805264"/>
            <a:ext cx="6840760" cy="369332"/>
          </a:xfrm>
          <a:prstGeom prst="rect">
            <a:avLst/>
          </a:prstGeom>
        </p:spPr>
        <p:txBody>
          <a:bodyPr wrap="square">
            <a:spAutoFit/>
          </a:bodyPr>
          <a:lstStyle/>
          <a:p>
            <a:pPr algn="ctr"/>
            <a:r>
              <a:rPr lang="en-GB" dirty="0"/>
              <a:t>https://www.youtube.com/watch?v=7hBjdVGDIs8</a:t>
            </a:r>
          </a:p>
        </p:txBody>
      </p:sp>
    </p:spTree>
    <p:extLst>
      <p:ext uri="{BB962C8B-B14F-4D97-AF65-F5344CB8AC3E}">
        <p14:creationId xmlns:p14="http://schemas.microsoft.com/office/powerpoint/2010/main" val="17009521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36514F-867B-4510-B837-49263BCE6C22}"/>
              </a:ext>
            </a:extLst>
          </p:cNvPr>
          <p:cNvSpPr>
            <a:spLocks noGrp="1"/>
          </p:cNvSpPr>
          <p:nvPr>
            <p:ph type="title"/>
          </p:nvPr>
        </p:nvSpPr>
        <p:spPr/>
        <p:txBody>
          <a:bodyPr/>
          <a:lstStyle/>
          <a:p>
            <a:r>
              <a:rPr lang="en-US" dirty="0"/>
              <a:t>Policy</a:t>
            </a:r>
            <a:endParaRPr lang="en-GB" dirty="0"/>
          </a:p>
        </p:txBody>
      </p:sp>
      <p:sp>
        <p:nvSpPr>
          <p:cNvPr id="3" name="Content Placeholder 2">
            <a:extLst>
              <a:ext uri="{FF2B5EF4-FFF2-40B4-BE49-F238E27FC236}">
                <a16:creationId xmlns:a16="http://schemas.microsoft.com/office/drawing/2014/main" id="{89374567-C5C0-48EB-8A14-8186AC6287B0}"/>
              </a:ext>
            </a:extLst>
          </p:cNvPr>
          <p:cNvSpPr>
            <a:spLocks noGrp="1"/>
          </p:cNvSpPr>
          <p:nvPr>
            <p:ph idx="1"/>
          </p:nvPr>
        </p:nvSpPr>
        <p:spPr/>
        <p:txBody>
          <a:bodyPr/>
          <a:lstStyle/>
          <a:p>
            <a:r>
              <a:rPr lang="en-US" dirty="0">
                <a:solidFill>
                  <a:srgbClr val="00B050"/>
                </a:solidFill>
              </a:rPr>
              <a:t>Does the organisation have a policy for recruitment and selection?</a:t>
            </a:r>
          </a:p>
          <a:p>
            <a:pPr>
              <a:buNone/>
            </a:pPr>
            <a:endParaRPr lang="en-US" dirty="0"/>
          </a:p>
          <a:p>
            <a:r>
              <a:rPr lang="en-US" i="1" dirty="0">
                <a:solidFill>
                  <a:srgbClr val="0070C0"/>
                </a:solidFill>
              </a:rPr>
              <a:t>Why might it be important to have one?</a:t>
            </a:r>
          </a:p>
          <a:p>
            <a:pPr marL="0" indent="0" algn="ctr">
              <a:buNone/>
            </a:pPr>
            <a:r>
              <a:rPr lang="en-GB" dirty="0"/>
              <a:t>Suggestions? </a:t>
            </a:r>
          </a:p>
        </p:txBody>
      </p:sp>
      <p:sp>
        <p:nvSpPr>
          <p:cNvPr id="4" name="Rectangle 3"/>
          <p:cNvSpPr/>
          <p:nvPr/>
        </p:nvSpPr>
        <p:spPr>
          <a:xfrm>
            <a:off x="1043608" y="5087132"/>
            <a:ext cx="7056784" cy="923330"/>
          </a:xfrm>
          <a:prstGeom prst="rect">
            <a:avLst/>
          </a:prstGeom>
        </p:spPr>
        <p:txBody>
          <a:bodyPr wrap="square">
            <a:spAutoFit/>
          </a:bodyPr>
          <a:lstStyle/>
          <a:p>
            <a:r>
              <a:rPr lang="en-GB" dirty="0" smtClean="0"/>
              <a:t>A recruitment </a:t>
            </a:r>
            <a:r>
              <a:rPr lang="en-GB" dirty="0"/>
              <a:t>policy is a statement on how you hire. It outlines your company's preferred hiring practices and promotes consistency within your employee recruiting process.</a:t>
            </a:r>
          </a:p>
        </p:txBody>
      </p:sp>
    </p:spTree>
    <p:extLst>
      <p:ext uri="{BB962C8B-B14F-4D97-AF65-F5344CB8AC3E}">
        <p14:creationId xmlns:p14="http://schemas.microsoft.com/office/powerpoint/2010/main" val="26421283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48EC5-86AC-4764-AEE8-8282AD7DDCAF}"/>
              </a:ext>
            </a:extLst>
          </p:cNvPr>
          <p:cNvSpPr>
            <a:spLocks noGrp="1"/>
          </p:cNvSpPr>
          <p:nvPr>
            <p:ph type="title"/>
          </p:nvPr>
        </p:nvSpPr>
        <p:spPr/>
        <p:txBody>
          <a:bodyPr>
            <a:normAutofit fontScale="90000"/>
          </a:bodyPr>
          <a:lstStyle/>
          <a:p>
            <a:r>
              <a:rPr lang="en-US" dirty="0"/>
              <a:t>Recruitment Policy</a:t>
            </a:r>
            <a:br>
              <a:rPr lang="en-US" dirty="0"/>
            </a:br>
            <a:r>
              <a:rPr lang="en-US" dirty="0"/>
              <a:t>Things to consider (cont’d)</a:t>
            </a:r>
            <a:endParaRPr lang="en-GB" dirty="0"/>
          </a:p>
        </p:txBody>
      </p:sp>
      <p:sp>
        <p:nvSpPr>
          <p:cNvPr id="3" name="Content Placeholder 2">
            <a:extLst>
              <a:ext uri="{FF2B5EF4-FFF2-40B4-BE49-F238E27FC236}">
                <a16:creationId xmlns:a16="http://schemas.microsoft.com/office/drawing/2014/main" id="{C975E091-5888-4AC6-A90B-AE794CE49888}"/>
              </a:ext>
            </a:extLst>
          </p:cNvPr>
          <p:cNvSpPr>
            <a:spLocks noGrp="1"/>
          </p:cNvSpPr>
          <p:nvPr>
            <p:ph idx="1"/>
          </p:nvPr>
        </p:nvSpPr>
        <p:spPr/>
        <p:txBody>
          <a:bodyPr>
            <a:normAutofit/>
          </a:bodyPr>
          <a:lstStyle/>
          <a:p>
            <a:r>
              <a:rPr lang="en-US" dirty="0"/>
              <a:t>Recruitment Interviews </a:t>
            </a:r>
          </a:p>
          <a:p>
            <a:r>
              <a:rPr lang="en-US" dirty="0"/>
              <a:t>Offer of Employment </a:t>
            </a:r>
          </a:p>
          <a:p>
            <a:r>
              <a:rPr lang="en-US" dirty="0"/>
              <a:t>References </a:t>
            </a:r>
          </a:p>
          <a:p>
            <a:r>
              <a:rPr lang="en-US" dirty="0"/>
              <a:t>The Bribery Act </a:t>
            </a:r>
          </a:p>
          <a:p>
            <a:r>
              <a:rPr lang="en-US" dirty="0"/>
              <a:t>Qualifications </a:t>
            </a:r>
          </a:p>
          <a:p>
            <a:r>
              <a:rPr lang="en-US" dirty="0"/>
              <a:t>Work Permits </a:t>
            </a:r>
          </a:p>
          <a:p>
            <a:r>
              <a:rPr lang="en-US" dirty="0"/>
              <a:t>Personnel Records </a:t>
            </a:r>
          </a:p>
          <a:p>
            <a:r>
              <a:rPr lang="en-US" dirty="0"/>
              <a:t>Complaints Procedure </a:t>
            </a:r>
          </a:p>
          <a:p>
            <a:endParaRPr lang="en-GB" dirty="0"/>
          </a:p>
        </p:txBody>
      </p:sp>
    </p:spTree>
    <p:extLst>
      <p:ext uri="{BB962C8B-B14F-4D97-AF65-F5344CB8AC3E}">
        <p14:creationId xmlns:p14="http://schemas.microsoft.com/office/powerpoint/2010/main" val="34881410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6DE32-0B87-4D7A-B933-5F67DE46C971}"/>
              </a:ext>
            </a:extLst>
          </p:cNvPr>
          <p:cNvSpPr>
            <a:spLocks noGrp="1"/>
          </p:cNvSpPr>
          <p:nvPr>
            <p:ph type="title"/>
          </p:nvPr>
        </p:nvSpPr>
        <p:spPr/>
        <p:txBody>
          <a:bodyPr>
            <a:normAutofit fontScale="90000"/>
          </a:bodyPr>
          <a:lstStyle/>
          <a:p>
            <a:r>
              <a:rPr lang="en-US" dirty="0"/>
              <a:t>Recruitment Policy - things to consider</a:t>
            </a:r>
            <a:endParaRPr lang="en-GB" dirty="0"/>
          </a:p>
        </p:txBody>
      </p:sp>
      <p:sp>
        <p:nvSpPr>
          <p:cNvPr id="3" name="Content Placeholder 2">
            <a:extLst>
              <a:ext uri="{FF2B5EF4-FFF2-40B4-BE49-F238E27FC236}">
                <a16:creationId xmlns:a16="http://schemas.microsoft.com/office/drawing/2014/main" id="{7F788815-3783-4779-A666-AF31E9238D12}"/>
              </a:ext>
            </a:extLst>
          </p:cNvPr>
          <p:cNvSpPr>
            <a:spLocks noGrp="1"/>
          </p:cNvSpPr>
          <p:nvPr>
            <p:ph idx="1"/>
          </p:nvPr>
        </p:nvSpPr>
        <p:spPr/>
        <p:txBody>
          <a:bodyPr>
            <a:normAutofit/>
          </a:bodyPr>
          <a:lstStyle/>
          <a:p>
            <a:r>
              <a:rPr lang="en-US" dirty="0" smtClean="0"/>
              <a:t>Equality </a:t>
            </a:r>
            <a:r>
              <a:rPr lang="en-US" dirty="0"/>
              <a:t>and Diversity / Equal Opportunities in Recruitment </a:t>
            </a:r>
          </a:p>
          <a:p>
            <a:r>
              <a:rPr lang="en-US" dirty="0"/>
              <a:t>Monitoring Equal Opportunities, Equality and Diversity in Recruitment </a:t>
            </a:r>
          </a:p>
          <a:p>
            <a:r>
              <a:rPr lang="en-US" dirty="0"/>
              <a:t>Recruitment Authorisation </a:t>
            </a:r>
          </a:p>
          <a:p>
            <a:r>
              <a:rPr lang="en-US" dirty="0"/>
              <a:t>Job Descriptions </a:t>
            </a:r>
          </a:p>
          <a:p>
            <a:r>
              <a:rPr lang="en-US" dirty="0"/>
              <a:t>Advertising of Vacancies </a:t>
            </a:r>
          </a:p>
          <a:p>
            <a:r>
              <a:rPr lang="en-US" dirty="0"/>
              <a:t>Shortlisting </a:t>
            </a:r>
          </a:p>
          <a:p>
            <a:endParaRPr lang="en-GB" dirty="0"/>
          </a:p>
        </p:txBody>
      </p:sp>
      <p:sp>
        <p:nvSpPr>
          <p:cNvPr id="4" name="AutoShape 2" descr="Image result for interview and selection">
            <a:hlinkClick r:id="rId2"/>
          </p:cNvPr>
          <p:cNvSpPr>
            <a:spLocks noChangeAspect="1" noChangeArrowheads="1"/>
          </p:cNvSpPr>
          <p:nvPr/>
        </p:nvSpPr>
        <p:spPr bwMode="auto">
          <a:xfrm>
            <a:off x="2114550" y="-1423988"/>
            <a:ext cx="4305300" cy="2971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6604212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C4BA8-9AE9-427B-AE0B-720D2F171AD2}"/>
              </a:ext>
            </a:extLst>
          </p:cNvPr>
          <p:cNvSpPr>
            <a:spLocks noGrp="1"/>
          </p:cNvSpPr>
          <p:nvPr>
            <p:ph type="title"/>
          </p:nvPr>
        </p:nvSpPr>
        <p:spPr/>
        <p:txBody>
          <a:bodyPr/>
          <a:lstStyle/>
          <a:p>
            <a:r>
              <a:rPr lang="en-US" dirty="0"/>
              <a:t>Planning</a:t>
            </a:r>
            <a:endParaRPr lang="en-GB" dirty="0"/>
          </a:p>
        </p:txBody>
      </p:sp>
      <p:sp>
        <p:nvSpPr>
          <p:cNvPr id="3" name="Content Placeholder 2">
            <a:extLst>
              <a:ext uri="{FF2B5EF4-FFF2-40B4-BE49-F238E27FC236}">
                <a16:creationId xmlns:a16="http://schemas.microsoft.com/office/drawing/2014/main" id="{6086134F-4D7C-4AD6-BA34-E85F876076ED}"/>
              </a:ext>
            </a:extLst>
          </p:cNvPr>
          <p:cNvSpPr>
            <a:spLocks noGrp="1"/>
          </p:cNvSpPr>
          <p:nvPr>
            <p:ph idx="1"/>
          </p:nvPr>
        </p:nvSpPr>
        <p:spPr/>
        <p:txBody>
          <a:bodyPr>
            <a:normAutofit fontScale="92500" lnSpcReduction="10000"/>
          </a:bodyPr>
          <a:lstStyle/>
          <a:p>
            <a:pPr marL="0" indent="0">
              <a:buNone/>
            </a:pPr>
            <a:r>
              <a:rPr lang="en-US" dirty="0"/>
              <a:t>Human resource planning is usually assumed to consist of four clear steps:</a:t>
            </a:r>
          </a:p>
          <a:p>
            <a:pPr marL="0" indent="0">
              <a:buNone/>
            </a:pPr>
            <a:endParaRPr lang="en-US" dirty="0"/>
          </a:p>
          <a:p>
            <a:r>
              <a:rPr lang="en-US" dirty="0"/>
              <a:t>forecasting future needs</a:t>
            </a:r>
          </a:p>
          <a:p>
            <a:r>
              <a:rPr lang="en-US" dirty="0"/>
              <a:t>analysing the availability and supply of people</a:t>
            </a:r>
          </a:p>
          <a:p>
            <a:r>
              <a:rPr lang="en-US" dirty="0"/>
              <a:t>drawing up plans to match supply to demand</a:t>
            </a:r>
          </a:p>
          <a:p>
            <a:r>
              <a:rPr lang="en-US" dirty="0"/>
              <a:t>monitoring the implementation of the plan</a:t>
            </a:r>
          </a:p>
          <a:p>
            <a:pPr marL="0" indent="0">
              <a:buNone/>
            </a:pPr>
            <a:endParaRPr lang="en-US" sz="2800" dirty="0"/>
          </a:p>
          <a:p>
            <a:pPr marL="0" indent="0" algn="ctr">
              <a:buNone/>
            </a:pPr>
            <a:r>
              <a:rPr lang="en-US" sz="1600" dirty="0"/>
              <a:t>Armstrong, M.  (1996) </a:t>
            </a:r>
            <a:r>
              <a:rPr lang="en-US" sz="1600" i="1" dirty="0"/>
              <a:t>A Handbook of Personnel Management Practice </a:t>
            </a:r>
            <a:r>
              <a:rPr lang="en-US" sz="1600" dirty="0"/>
              <a:t>(6</a:t>
            </a:r>
            <a:r>
              <a:rPr lang="en-US" sz="1600" baseline="30000" dirty="0"/>
              <a:t>th</a:t>
            </a:r>
            <a:r>
              <a:rPr lang="en-US" sz="1600" dirty="0"/>
              <a:t> Ed) London:  Kogan Page Ltd</a:t>
            </a:r>
          </a:p>
          <a:p>
            <a:pPr marL="0" indent="0">
              <a:buNone/>
            </a:pPr>
            <a:endParaRPr lang="en-GB" dirty="0"/>
          </a:p>
        </p:txBody>
      </p:sp>
    </p:spTree>
    <p:extLst>
      <p:ext uri="{BB962C8B-B14F-4D97-AF65-F5344CB8AC3E}">
        <p14:creationId xmlns:p14="http://schemas.microsoft.com/office/powerpoint/2010/main" val="17436355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C6CA37-6C50-4BF2-9924-ED560DB1A10B}"/>
              </a:ext>
            </a:extLst>
          </p:cNvPr>
          <p:cNvSpPr>
            <a:spLocks noGrp="1"/>
          </p:cNvSpPr>
          <p:nvPr>
            <p:ph type="title"/>
          </p:nvPr>
        </p:nvSpPr>
        <p:spPr/>
        <p:txBody>
          <a:bodyPr/>
          <a:lstStyle/>
          <a:p>
            <a:r>
              <a:rPr lang="en-US" dirty="0"/>
              <a:t>The Process</a:t>
            </a:r>
            <a:endParaRPr lang="en-GB" dirty="0"/>
          </a:p>
        </p:txBody>
      </p:sp>
      <p:sp>
        <p:nvSpPr>
          <p:cNvPr id="3" name="Content Placeholder 2">
            <a:extLst>
              <a:ext uri="{FF2B5EF4-FFF2-40B4-BE49-F238E27FC236}">
                <a16:creationId xmlns:a16="http://schemas.microsoft.com/office/drawing/2014/main" id="{7BD5A957-5EAB-45E2-8398-64D8E65FF5E8}"/>
              </a:ext>
            </a:extLst>
          </p:cNvPr>
          <p:cNvSpPr>
            <a:spLocks noGrp="1"/>
          </p:cNvSpPr>
          <p:nvPr>
            <p:ph idx="1"/>
          </p:nvPr>
        </p:nvSpPr>
        <p:spPr/>
        <p:txBody>
          <a:bodyPr>
            <a:normAutofit/>
          </a:bodyPr>
          <a:lstStyle/>
          <a:p>
            <a:pPr marL="0" indent="0">
              <a:buNone/>
            </a:pPr>
            <a:r>
              <a:rPr lang="en-US" dirty="0"/>
              <a:t>Identify the key stages in the recruitment and selection process.</a:t>
            </a:r>
          </a:p>
          <a:p>
            <a:r>
              <a:rPr lang="en-US" dirty="0"/>
              <a:t>Defining requirements</a:t>
            </a:r>
          </a:p>
          <a:p>
            <a:r>
              <a:rPr lang="en-US" dirty="0"/>
              <a:t>Planning the recruitment campaign</a:t>
            </a:r>
          </a:p>
          <a:p>
            <a:r>
              <a:rPr lang="en-US" dirty="0"/>
              <a:t>Attracting candidates</a:t>
            </a:r>
          </a:p>
          <a:p>
            <a:r>
              <a:rPr lang="en-US" dirty="0"/>
              <a:t>Selecting candidates</a:t>
            </a:r>
          </a:p>
          <a:p>
            <a:pPr marL="0" indent="0">
              <a:buNone/>
            </a:pPr>
            <a:endParaRPr lang="en-US" sz="1400" dirty="0" smtClean="0"/>
          </a:p>
          <a:p>
            <a:pPr marL="0" indent="0">
              <a:buNone/>
            </a:pPr>
            <a:endParaRPr lang="en-US" sz="1400" dirty="0"/>
          </a:p>
          <a:p>
            <a:pPr marL="0" indent="0">
              <a:buNone/>
            </a:pPr>
            <a:r>
              <a:rPr lang="en-US" sz="1400" dirty="0" smtClean="0"/>
              <a:t>Armstrong</a:t>
            </a:r>
            <a:r>
              <a:rPr lang="en-US" sz="1400" dirty="0"/>
              <a:t>, M. (2011) A Handbook of </a:t>
            </a:r>
            <a:r>
              <a:rPr lang="en-US" sz="1400" i="1" dirty="0"/>
              <a:t>Human Resource Management </a:t>
            </a:r>
            <a:r>
              <a:rPr lang="en-US" sz="1400" dirty="0"/>
              <a:t>(11</a:t>
            </a:r>
            <a:r>
              <a:rPr lang="en-US" sz="1400" baseline="30000" dirty="0"/>
              <a:t>th</a:t>
            </a:r>
            <a:r>
              <a:rPr lang="en-US" sz="1400" dirty="0"/>
              <a:t> </a:t>
            </a:r>
            <a:r>
              <a:rPr lang="en-US" sz="1400" dirty="0" err="1"/>
              <a:t>ed</a:t>
            </a:r>
            <a:r>
              <a:rPr lang="en-US" sz="1400" dirty="0"/>
              <a:t>) London:  Kogan Page Ltd</a:t>
            </a:r>
          </a:p>
          <a:p>
            <a:pPr marL="0" indent="0">
              <a:buNone/>
            </a:pPr>
            <a:endParaRPr lang="en-GB" dirty="0"/>
          </a:p>
        </p:txBody>
      </p:sp>
    </p:spTree>
    <p:extLst>
      <p:ext uri="{BB962C8B-B14F-4D97-AF65-F5344CB8AC3E}">
        <p14:creationId xmlns:p14="http://schemas.microsoft.com/office/powerpoint/2010/main" val="23468047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A61668-D018-400F-9C1D-79D60A02AAED}"/>
              </a:ext>
            </a:extLst>
          </p:cNvPr>
          <p:cNvSpPr>
            <a:spLocks noGrp="1"/>
          </p:cNvSpPr>
          <p:nvPr>
            <p:ph type="title"/>
          </p:nvPr>
        </p:nvSpPr>
        <p:spPr/>
        <p:txBody>
          <a:bodyPr/>
          <a:lstStyle/>
          <a:p>
            <a:r>
              <a:rPr lang="en-GB" dirty="0">
                <a:cs typeface="Arial" panose="020B0604020202020204" pitchFamily="34" charset="0"/>
              </a:rPr>
              <a:t>What is </a:t>
            </a:r>
            <a:r>
              <a:rPr lang="en-GB" b="1" dirty="0">
                <a:cs typeface="Arial" panose="020B0604020202020204" pitchFamily="34" charset="0"/>
              </a:rPr>
              <a:t>job</a:t>
            </a:r>
            <a:r>
              <a:rPr lang="en-GB" dirty="0">
                <a:cs typeface="Arial" panose="020B0604020202020204" pitchFamily="34" charset="0"/>
              </a:rPr>
              <a:t> analysis?</a:t>
            </a:r>
            <a:endParaRPr lang="en-GB" dirty="0"/>
          </a:p>
        </p:txBody>
      </p:sp>
      <p:sp>
        <p:nvSpPr>
          <p:cNvPr id="3" name="Content Placeholder 2">
            <a:extLst>
              <a:ext uri="{FF2B5EF4-FFF2-40B4-BE49-F238E27FC236}">
                <a16:creationId xmlns:a16="http://schemas.microsoft.com/office/drawing/2014/main" id="{A7DC3022-84D1-4C2B-8DD2-4604316671F3}"/>
              </a:ext>
            </a:extLst>
          </p:cNvPr>
          <p:cNvSpPr>
            <a:spLocks noGrp="1"/>
          </p:cNvSpPr>
          <p:nvPr>
            <p:ph idx="1"/>
          </p:nvPr>
        </p:nvSpPr>
        <p:spPr>
          <a:xfrm>
            <a:off x="539552" y="2060848"/>
            <a:ext cx="8229600" cy="3917032"/>
          </a:xfrm>
        </p:spPr>
        <p:txBody>
          <a:bodyPr/>
          <a:lstStyle/>
          <a:p>
            <a:r>
              <a:rPr lang="en-GB" altLang="en-US" sz="2800" dirty="0">
                <a:cs typeface="Arial" charset="0"/>
              </a:rPr>
              <a:t>Job Analysis is a systematic exploration, study and recording of the responsibilities, duties, skills, accountabilities, work environment and ability requirements of a specific job.</a:t>
            </a:r>
          </a:p>
          <a:p>
            <a:endParaRPr lang="en-GB" dirty="0"/>
          </a:p>
        </p:txBody>
      </p:sp>
      <p:pic>
        <p:nvPicPr>
          <p:cNvPr id="4" name="Content Placeholder 4">
            <a:extLst>
              <a:ext uri="{FF2B5EF4-FFF2-40B4-BE49-F238E27FC236}">
                <a16:creationId xmlns:a16="http://schemas.microsoft.com/office/drawing/2014/main" id="{D029FB53-4F5E-47B0-88E2-96626DDBC74E}"/>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a:xfrm>
            <a:off x="3753258" y="4012016"/>
            <a:ext cx="3456384" cy="2565623"/>
          </a:xfrm>
          <a:prstGeom prst="rect">
            <a:avLst/>
          </a:prstGeom>
        </p:spPr>
      </p:pic>
    </p:spTree>
    <p:extLst>
      <p:ext uri="{BB962C8B-B14F-4D97-AF65-F5344CB8AC3E}">
        <p14:creationId xmlns:p14="http://schemas.microsoft.com/office/powerpoint/2010/main" val="26083401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F61E8-341F-4413-B2DF-1FB6B5C0029D}"/>
              </a:ext>
            </a:extLst>
          </p:cNvPr>
          <p:cNvSpPr>
            <a:spLocks noGrp="1"/>
          </p:cNvSpPr>
          <p:nvPr>
            <p:ph type="title"/>
          </p:nvPr>
        </p:nvSpPr>
        <p:spPr/>
        <p:txBody>
          <a:bodyPr>
            <a:noAutofit/>
          </a:bodyPr>
          <a:lstStyle/>
          <a:p>
            <a:pPr algn="ctr"/>
            <a:r>
              <a:rPr lang="en-GB" sz="3600" dirty="0">
                <a:effectLst>
                  <a:outerShdw blurRad="38100" dist="38100" dir="2700000" algn="tl">
                    <a:srgbClr val="000000">
                      <a:alpha val="43137"/>
                    </a:srgbClr>
                  </a:outerShdw>
                </a:effectLst>
                <a:cs typeface="Arial" panose="020B0604020202020204" pitchFamily="34" charset="0"/>
              </a:rPr>
              <a:t>Job Analysis Tool</a:t>
            </a:r>
            <a:br>
              <a:rPr lang="en-GB" sz="3600" dirty="0">
                <a:effectLst>
                  <a:outerShdw blurRad="38100" dist="38100" dir="2700000" algn="tl">
                    <a:srgbClr val="000000">
                      <a:alpha val="43137"/>
                    </a:srgbClr>
                  </a:outerShdw>
                </a:effectLst>
                <a:cs typeface="Arial" panose="020B0604020202020204" pitchFamily="34" charset="0"/>
              </a:rPr>
            </a:br>
            <a:r>
              <a:rPr lang="en-GB" sz="3600" dirty="0">
                <a:effectLst>
                  <a:outerShdw blurRad="38100" dist="38100" dir="2700000" algn="tl">
                    <a:srgbClr val="000000">
                      <a:alpha val="43137"/>
                    </a:srgbClr>
                  </a:outerShdw>
                </a:effectLst>
                <a:cs typeface="Arial" panose="020B0604020202020204" pitchFamily="34" charset="0"/>
              </a:rPr>
              <a:t>The Competency Model</a:t>
            </a:r>
            <a:endParaRPr lang="en-GB" sz="3600" dirty="0">
              <a:effectLst>
                <a:outerShdw blurRad="38100" dist="38100" dir="2700000" algn="tl">
                  <a:srgbClr val="000000">
                    <a:alpha val="43137"/>
                  </a:srgbClr>
                </a:outerShdw>
              </a:effectLst>
            </a:endParaRPr>
          </a:p>
        </p:txBody>
      </p:sp>
      <p:sp>
        <p:nvSpPr>
          <p:cNvPr id="4" name="Content Placeholder 2">
            <a:extLst>
              <a:ext uri="{FF2B5EF4-FFF2-40B4-BE49-F238E27FC236}">
                <a16:creationId xmlns:a16="http://schemas.microsoft.com/office/drawing/2014/main" id="{616B0C9C-02C9-4DFC-810B-73C0A04C73B7}"/>
              </a:ext>
            </a:extLst>
          </p:cNvPr>
          <p:cNvSpPr>
            <a:spLocks noGrp="1"/>
          </p:cNvSpPr>
          <p:nvPr>
            <p:ph idx="1"/>
          </p:nvPr>
        </p:nvSpPr>
        <p:spPr>
          <a:xfrm>
            <a:off x="539552" y="2420888"/>
            <a:ext cx="3740150" cy="4525962"/>
          </a:xfrm>
        </p:spPr>
        <p:txBody>
          <a:bodyPr>
            <a:normAutofit/>
          </a:bodyPr>
          <a:lstStyle/>
          <a:p>
            <a:pPr>
              <a:defRPr/>
            </a:pPr>
            <a:r>
              <a:rPr lang="en-GB" dirty="0">
                <a:cs typeface="Arial" panose="020B0604020202020204" pitchFamily="34" charset="0"/>
              </a:rPr>
              <a:t>knowledge</a:t>
            </a:r>
          </a:p>
          <a:p>
            <a:pPr>
              <a:defRPr/>
            </a:pPr>
            <a:endParaRPr lang="en-GB" sz="800" dirty="0">
              <a:cs typeface="Arial" panose="020B0604020202020204" pitchFamily="34" charset="0"/>
            </a:endParaRPr>
          </a:p>
          <a:p>
            <a:pPr>
              <a:defRPr/>
            </a:pPr>
            <a:r>
              <a:rPr lang="en-GB" dirty="0">
                <a:cs typeface="Arial" panose="020B0604020202020204" pitchFamily="34" charset="0"/>
              </a:rPr>
              <a:t>skills</a:t>
            </a:r>
          </a:p>
          <a:p>
            <a:pPr>
              <a:defRPr/>
            </a:pPr>
            <a:endParaRPr lang="en-GB" sz="800" dirty="0">
              <a:cs typeface="Arial" panose="020B0604020202020204" pitchFamily="34" charset="0"/>
            </a:endParaRPr>
          </a:p>
          <a:p>
            <a:pPr>
              <a:defRPr/>
            </a:pPr>
            <a:r>
              <a:rPr lang="en-GB" dirty="0">
                <a:cs typeface="Arial" panose="020B0604020202020204" pitchFamily="34" charset="0"/>
              </a:rPr>
              <a:t>abilities </a:t>
            </a:r>
          </a:p>
          <a:p>
            <a:pPr>
              <a:defRPr/>
            </a:pPr>
            <a:endParaRPr lang="en-GB" sz="800" dirty="0">
              <a:cs typeface="Arial" panose="020B0604020202020204" pitchFamily="34" charset="0"/>
            </a:endParaRPr>
          </a:p>
          <a:p>
            <a:pPr>
              <a:defRPr/>
            </a:pPr>
            <a:r>
              <a:rPr lang="en-GB" dirty="0">
                <a:cs typeface="Arial" panose="020B0604020202020204" pitchFamily="34" charset="0"/>
              </a:rPr>
              <a:t>behaviours </a:t>
            </a:r>
          </a:p>
          <a:p>
            <a:pPr>
              <a:defRPr/>
            </a:pPr>
            <a:endParaRPr lang="en-GB" sz="800" dirty="0">
              <a:cs typeface="Arial" panose="020B0604020202020204" pitchFamily="34" charset="0"/>
            </a:endParaRPr>
          </a:p>
          <a:p>
            <a:pPr>
              <a:defRPr/>
            </a:pPr>
            <a:r>
              <a:rPr lang="en-GB" dirty="0">
                <a:cs typeface="Arial" panose="020B0604020202020204" pitchFamily="34" charset="0"/>
              </a:rPr>
              <a:t>expertise</a:t>
            </a:r>
          </a:p>
          <a:p>
            <a:pPr>
              <a:defRPr/>
            </a:pPr>
            <a:r>
              <a:rPr lang="en-GB" sz="800" dirty="0">
                <a:cs typeface="Arial" panose="020B0604020202020204" pitchFamily="34" charset="0"/>
              </a:rPr>
              <a:t> </a:t>
            </a:r>
          </a:p>
          <a:p>
            <a:pPr>
              <a:defRPr/>
            </a:pPr>
            <a:r>
              <a:rPr lang="en-GB" dirty="0">
                <a:cs typeface="Arial" panose="020B0604020202020204" pitchFamily="34" charset="0"/>
              </a:rPr>
              <a:t>performance</a:t>
            </a:r>
          </a:p>
          <a:p>
            <a:pPr>
              <a:defRPr/>
            </a:pPr>
            <a:endParaRPr lang="en-GB" dirty="0">
              <a:cs typeface="Arial" panose="020B0604020202020204" pitchFamily="34" charset="0"/>
            </a:endParaRPr>
          </a:p>
        </p:txBody>
      </p:sp>
      <p:sp>
        <p:nvSpPr>
          <p:cNvPr id="5" name="Content Placeholder 3">
            <a:extLst>
              <a:ext uri="{FF2B5EF4-FFF2-40B4-BE49-F238E27FC236}">
                <a16:creationId xmlns:a16="http://schemas.microsoft.com/office/drawing/2014/main" id="{0ED69593-25E3-4D5A-BC3B-145626390225}"/>
              </a:ext>
            </a:extLst>
          </p:cNvPr>
          <p:cNvSpPr txBox="1">
            <a:spLocks/>
          </p:cNvSpPr>
          <p:nvPr/>
        </p:nvSpPr>
        <p:spPr>
          <a:xfrm>
            <a:off x="4860032" y="2340220"/>
            <a:ext cx="4176712" cy="4525962"/>
          </a:xfrm>
          <a:prstGeom prst="rect">
            <a:avLst/>
          </a:prstGeom>
        </p:spPr>
        <p:txBody>
          <a:bodyPr>
            <a:normAutofit fontScale="9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0" i="0" u="none" strike="noStrike" kern="1200" cap="none" spc="0" normalizeH="0" baseline="0" noProof="0" dirty="0">
                <a:ln>
                  <a:noFill/>
                </a:ln>
                <a:solidFill>
                  <a:prstClr val="black"/>
                </a:solidFill>
                <a:effectLst/>
                <a:uLnTx/>
                <a:uFillTx/>
                <a:latin typeface="Myriad Pro"/>
                <a:ea typeface="+mn-ea"/>
                <a:cs typeface="Arial" panose="020B0604020202020204" pitchFamily="34" charset="0"/>
              </a:rPr>
              <a:t>experience </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GB" sz="900" b="0" i="0" u="none" strike="noStrike" kern="1200" cap="none" spc="0" normalizeH="0" baseline="0" noProof="0" dirty="0">
              <a:ln>
                <a:noFill/>
              </a:ln>
              <a:solidFill>
                <a:prstClr val="black"/>
              </a:solidFill>
              <a:effectLst/>
              <a:uLnTx/>
              <a:uFillTx/>
              <a:latin typeface="Myriad Pro"/>
              <a:ea typeface="+mn-ea"/>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0" i="0" u="none" strike="noStrike" kern="1200" cap="none" spc="0" normalizeH="0" baseline="0" noProof="0" dirty="0">
                <a:ln>
                  <a:noFill/>
                </a:ln>
                <a:solidFill>
                  <a:prstClr val="black"/>
                </a:solidFill>
                <a:effectLst/>
                <a:uLnTx/>
                <a:uFillTx/>
                <a:latin typeface="Myriad Pro"/>
                <a:ea typeface="+mn-ea"/>
                <a:cs typeface="Arial" panose="020B0604020202020204" pitchFamily="34" charset="0"/>
              </a:rPr>
              <a:t>education</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900" b="0" i="0" u="none" strike="noStrike" kern="1200" cap="none" spc="0" normalizeH="0" baseline="0" noProof="0" dirty="0">
                <a:ln>
                  <a:noFill/>
                </a:ln>
                <a:solidFill>
                  <a:prstClr val="black"/>
                </a:solidFill>
                <a:effectLst/>
                <a:uLnTx/>
                <a:uFillTx/>
                <a:latin typeface="Myriad Pro"/>
                <a:ea typeface="+mn-ea"/>
                <a:cs typeface="Arial" panose="020B0604020202020204" pitchFamily="34" charset="0"/>
              </a:rPr>
              <a:t> </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0" i="0" u="none" strike="noStrike" kern="1200" cap="none" spc="0" normalizeH="0" baseline="0" noProof="0" dirty="0">
                <a:ln>
                  <a:noFill/>
                </a:ln>
                <a:solidFill>
                  <a:prstClr val="black"/>
                </a:solidFill>
                <a:effectLst/>
                <a:uLnTx/>
                <a:uFillTx/>
                <a:latin typeface="Myriad Pro"/>
                <a:ea typeface="+mn-ea"/>
                <a:cs typeface="Arial" panose="020B0604020202020204" pitchFamily="34" charset="0"/>
              </a:rPr>
              <a:t>training </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GB" sz="900" b="0" i="0" u="none" strike="noStrike" kern="1200" cap="none" spc="0" normalizeH="0" baseline="0" noProof="0" dirty="0">
              <a:ln>
                <a:noFill/>
              </a:ln>
              <a:solidFill>
                <a:prstClr val="black"/>
              </a:solidFill>
              <a:effectLst/>
              <a:uLnTx/>
              <a:uFillTx/>
              <a:latin typeface="Myriad Pro"/>
              <a:ea typeface="+mn-ea"/>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0" i="0" u="none" strike="noStrike" kern="1200" cap="none" spc="0" normalizeH="0" baseline="0" noProof="0" dirty="0">
                <a:ln>
                  <a:noFill/>
                </a:ln>
                <a:solidFill>
                  <a:prstClr val="black"/>
                </a:solidFill>
                <a:effectLst/>
                <a:uLnTx/>
                <a:uFillTx/>
                <a:latin typeface="Myriad Pro"/>
                <a:ea typeface="+mn-ea"/>
                <a:cs typeface="Arial" panose="020B0604020202020204" pitchFamily="34" charset="0"/>
              </a:rPr>
              <a:t>certifications </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GB" sz="900" b="0" i="0" u="none" strike="noStrike" kern="1200" cap="none" spc="0" normalizeH="0" baseline="0" noProof="0" dirty="0">
              <a:ln>
                <a:noFill/>
              </a:ln>
              <a:solidFill>
                <a:prstClr val="black"/>
              </a:solidFill>
              <a:effectLst/>
              <a:uLnTx/>
              <a:uFillTx/>
              <a:latin typeface="Myriad Pro"/>
              <a:ea typeface="+mn-ea"/>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0" i="0" u="none" strike="noStrike" kern="1200" cap="none" spc="0" normalizeH="0" baseline="0" noProof="0" dirty="0">
                <a:ln>
                  <a:noFill/>
                </a:ln>
                <a:solidFill>
                  <a:prstClr val="black"/>
                </a:solidFill>
                <a:effectLst/>
                <a:uLnTx/>
                <a:uFillTx/>
                <a:latin typeface="Myriad Pro"/>
                <a:ea typeface="+mn-ea"/>
                <a:cs typeface="Arial" panose="020B0604020202020204" pitchFamily="34" charset="0"/>
              </a:rPr>
              <a:t>licenses </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GB" sz="900" b="0" i="0" u="none" strike="noStrike" kern="1200" cap="none" spc="0" normalizeH="0" baseline="0" noProof="0" dirty="0">
              <a:ln>
                <a:noFill/>
              </a:ln>
              <a:solidFill>
                <a:prstClr val="black"/>
              </a:solidFill>
              <a:effectLst/>
              <a:uLnTx/>
              <a:uFillTx/>
              <a:latin typeface="Myriad Pro"/>
              <a:ea typeface="+mn-ea"/>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0" i="0" u="none" strike="noStrike" kern="1200" cap="none" spc="0" normalizeH="0" baseline="0" noProof="0" dirty="0">
                <a:ln>
                  <a:noFill/>
                </a:ln>
                <a:solidFill>
                  <a:prstClr val="black"/>
                </a:solidFill>
                <a:effectLst/>
                <a:uLnTx/>
                <a:uFillTx/>
                <a:latin typeface="Myriad Pro"/>
                <a:ea typeface="+mn-ea"/>
                <a:cs typeface="Arial" panose="020B0604020202020204" pitchFamily="34" charset="0"/>
              </a:rPr>
              <a:t>legal requirements </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900" b="0" i="0" u="none" strike="noStrike" kern="1200" cap="none" spc="0" normalizeH="0" baseline="0" noProof="0" dirty="0">
                <a:ln>
                  <a:noFill/>
                </a:ln>
                <a:solidFill>
                  <a:prstClr val="black"/>
                </a:solidFill>
                <a:effectLst/>
                <a:uLnTx/>
                <a:uFillTx/>
                <a:latin typeface="Myriad Pro"/>
                <a:ea typeface="+mn-ea"/>
                <a:cs typeface="Arial" panose="020B0604020202020204" pitchFamily="34" charset="0"/>
              </a:rPr>
              <a:t> </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0" i="0" u="none" strike="noStrike" kern="1200" cap="none" spc="0" normalizeH="0" baseline="0" noProof="0" dirty="0">
                <a:ln>
                  <a:noFill/>
                </a:ln>
                <a:solidFill>
                  <a:prstClr val="black"/>
                </a:solidFill>
                <a:effectLst/>
                <a:uLnTx/>
                <a:uFillTx/>
                <a:latin typeface="Myriad Pro"/>
                <a:ea typeface="+mn-ea"/>
                <a:cs typeface="Arial" panose="020B0604020202020204" pitchFamily="34" charset="0"/>
              </a:rPr>
              <a:t>willingness of a candidate.</a:t>
            </a:r>
          </a:p>
        </p:txBody>
      </p:sp>
    </p:spTree>
    <p:extLst>
      <p:ext uri="{BB962C8B-B14F-4D97-AF65-F5344CB8AC3E}">
        <p14:creationId xmlns:p14="http://schemas.microsoft.com/office/powerpoint/2010/main" val="22804960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5">
                                            <p:txEl>
                                              <p:pRg st="10" end="10"/>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5">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EF910-4026-4D4A-8CD6-42E6A7BBE9B1}"/>
              </a:ext>
            </a:extLst>
          </p:cNvPr>
          <p:cNvSpPr>
            <a:spLocks noGrp="1"/>
          </p:cNvSpPr>
          <p:nvPr>
            <p:ph type="title"/>
          </p:nvPr>
        </p:nvSpPr>
        <p:spPr/>
        <p:txBody>
          <a:bodyPr>
            <a:normAutofit fontScale="90000"/>
          </a:bodyPr>
          <a:lstStyle/>
          <a:p>
            <a:pPr algn="ctr"/>
            <a:r>
              <a:rPr lang="en-US" dirty="0"/>
              <a:t>Person Specification Classification Schemes</a:t>
            </a:r>
            <a:endParaRPr lang="en-GB" dirty="0"/>
          </a:p>
        </p:txBody>
      </p:sp>
      <p:sp>
        <p:nvSpPr>
          <p:cNvPr id="4" name="Content Placeholder 2">
            <a:extLst>
              <a:ext uri="{FF2B5EF4-FFF2-40B4-BE49-F238E27FC236}">
                <a16:creationId xmlns:a16="http://schemas.microsoft.com/office/drawing/2014/main" id="{8FDB69DE-64D5-40DF-8668-5DA63114ADEA}"/>
              </a:ext>
            </a:extLst>
          </p:cNvPr>
          <p:cNvSpPr>
            <a:spLocks noGrp="1"/>
          </p:cNvSpPr>
          <p:nvPr>
            <p:ph idx="1"/>
          </p:nvPr>
        </p:nvSpPr>
        <p:spPr>
          <a:xfrm>
            <a:off x="539552" y="2032552"/>
            <a:ext cx="4038600" cy="4353347"/>
          </a:xfrm>
        </p:spPr>
        <p:txBody>
          <a:bodyPr>
            <a:normAutofit lnSpcReduction="10000"/>
          </a:bodyPr>
          <a:lstStyle/>
          <a:p>
            <a:pPr marL="0" indent="0" algn="ctr">
              <a:buNone/>
            </a:pPr>
            <a:endParaRPr lang="en-US" dirty="0"/>
          </a:p>
          <a:p>
            <a:pPr marL="0" indent="0" algn="ctr">
              <a:buNone/>
            </a:pPr>
            <a:r>
              <a:rPr lang="en-US" dirty="0"/>
              <a:t>Seven Point Plan</a:t>
            </a:r>
          </a:p>
          <a:p>
            <a:pPr marL="0" indent="0" algn="ctr">
              <a:buNone/>
            </a:pPr>
            <a:r>
              <a:rPr lang="en-US" sz="1400" dirty="0"/>
              <a:t>	(Rodger, 1952) </a:t>
            </a:r>
          </a:p>
          <a:p>
            <a:pPr marL="457200" indent="-457200">
              <a:buFont typeface="+mj-lt"/>
              <a:buAutoNum type="arabicPeriod"/>
            </a:pPr>
            <a:r>
              <a:rPr lang="en-US" sz="2400" dirty="0"/>
              <a:t>Physical make-up</a:t>
            </a:r>
          </a:p>
          <a:p>
            <a:pPr marL="457200" indent="-457200">
              <a:buFont typeface="+mj-lt"/>
              <a:buAutoNum type="arabicPeriod"/>
            </a:pPr>
            <a:r>
              <a:rPr lang="en-US" sz="2400" dirty="0"/>
              <a:t>Attainments</a:t>
            </a:r>
          </a:p>
          <a:p>
            <a:pPr marL="457200" indent="-457200">
              <a:buFont typeface="+mj-lt"/>
              <a:buAutoNum type="arabicPeriod"/>
            </a:pPr>
            <a:r>
              <a:rPr lang="en-US" sz="2400" dirty="0"/>
              <a:t>General intelligence</a:t>
            </a:r>
          </a:p>
          <a:p>
            <a:pPr marL="457200" indent="-457200">
              <a:buFont typeface="+mj-lt"/>
              <a:buAutoNum type="arabicPeriod"/>
            </a:pPr>
            <a:r>
              <a:rPr lang="en-US" sz="2400" dirty="0"/>
              <a:t>Special aptitudes</a:t>
            </a:r>
          </a:p>
          <a:p>
            <a:pPr marL="457200" indent="-457200">
              <a:buFont typeface="+mj-lt"/>
              <a:buAutoNum type="arabicPeriod"/>
            </a:pPr>
            <a:r>
              <a:rPr lang="en-US" sz="2400" dirty="0"/>
              <a:t>Interests</a:t>
            </a:r>
          </a:p>
          <a:p>
            <a:pPr marL="457200" indent="-457200">
              <a:buFont typeface="+mj-lt"/>
              <a:buAutoNum type="arabicPeriod"/>
            </a:pPr>
            <a:r>
              <a:rPr lang="en-US" sz="2400" dirty="0"/>
              <a:t>Disposition</a:t>
            </a:r>
          </a:p>
          <a:p>
            <a:pPr marL="457200" indent="-457200">
              <a:buFont typeface="+mj-lt"/>
              <a:buAutoNum type="arabicPeriod"/>
            </a:pPr>
            <a:r>
              <a:rPr lang="en-US" sz="2400" dirty="0"/>
              <a:t>Circumstance</a:t>
            </a:r>
            <a:r>
              <a:rPr lang="en-US" sz="2000" dirty="0"/>
              <a:t>s</a:t>
            </a:r>
          </a:p>
        </p:txBody>
      </p:sp>
      <p:sp>
        <p:nvSpPr>
          <p:cNvPr id="5" name="Content Placeholder 3">
            <a:extLst>
              <a:ext uri="{FF2B5EF4-FFF2-40B4-BE49-F238E27FC236}">
                <a16:creationId xmlns:a16="http://schemas.microsoft.com/office/drawing/2014/main" id="{ED6CE087-00F3-4AD9-BA50-5C7E3DBE83BF}"/>
              </a:ext>
            </a:extLst>
          </p:cNvPr>
          <p:cNvSpPr txBox="1">
            <a:spLocks/>
          </p:cNvSpPr>
          <p:nvPr/>
        </p:nvSpPr>
        <p:spPr>
          <a:xfrm>
            <a:off x="4716016" y="2060848"/>
            <a:ext cx="4038600" cy="4525963"/>
          </a:xfrm>
          <a:prstGeom prst="rect">
            <a:avLst/>
          </a:prstGeom>
        </p:spPr>
        <p:txBody>
          <a:bodyP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US" sz="32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US" sz="3200" b="0" i="0" u="none" strike="noStrike" kern="1200" cap="none" spc="0" normalizeH="0" baseline="0" noProof="0" dirty="0">
                <a:ln>
                  <a:noFill/>
                </a:ln>
                <a:solidFill>
                  <a:prstClr val="black"/>
                </a:solidFill>
                <a:effectLst/>
                <a:uLnTx/>
                <a:uFillTx/>
                <a:latin typeface="Myriad Pro"/>
                <a:ea typeface="+mn-ea"/>
                <a:cs typeface="+mn-cs"/>
              </a:rPr>
              <a:t>Five Point Plan</a:t>
            </a:r>
          </a:p>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US" sz="1400" b="0" i="0" u="none" strike="noStrike" kern="1200" cap="none" spc="0" normalizeH="0" baseline="0" noProof="0" dirty="0">
                <a:ln>
                  <a:noFill/>
                </a:ln>
                <a:solidFill>
                  <a:prstClr val="black"/>
                </a:solidFill>
                <a:effectLst/>
                <a:uLnTx/>
                <a:uFillTx/>
                <a:latin typeface="Myriad Pro"/>
                <a:ea typeface="+mn-ea"/>
                <a:cs typeface="+mn-cs"/>
              </a:rPr>
              <a:t>(Munro-Fraser, 1954)</a:t>
            </a:r>
          </a:p>
          <a:p>
            <a:pPr marL="342900" marR="0" lvl="0" indent="-342900" algn="l" defTabSz="914400" rtl="0" eaLnBrk="1" fontAlgn="auto" latinLnBrk="0" hangingPunct="1">
              <a:lnSpc>
                <a:spcPct val="100000"/>
              </a:lnSpc>
              <a:spcBef>
                <a:spcPct val="20000"/>
              </a:spcBef>
              <a:spcAft>
                <a:spcPts val="0"/>
              </a:spcAft>
              <a:buClrTx/>
              <a:buSzTx/>
              <a:buFont typeface="+mj-lt"/>
              <a:buAutoNum type="arabicPeriod"/>
              <a:tabLst/>
              <a:defRPr/>
            </a:pPr>
            <a:r>
              <a:rPr kumimoji="0" lang="en-US" sz="2400" b="0" i="0" u="none" strike="noStrike" kern="1200" cap="none" spc="0" normalizeH="0" baseline="0" noProof="0" dirty="0">
                <a:ln>
                  <a:noFill/>
                </a:ln>
                <a:solidFill>
                  <a:prstClr val="black"/>
                </a:solidFill>
                <a:effectLst/>
                <a:uLnTx/>
                <a:uFillTx/>
                <a:latin typeface="Myriad Pro"/>
                <a:ea typeface="+mn-ea"/>
                <a:cs typeface="+mn-cs"/>
              </a:rPr>
              <a:t>Impact on others</a:t>
            </a:r>
          </a:p>
          <a:p>
            <a:pPr marL="342900" marR="0" lvl="0" indent="-342900" algn="l" defTabSz="914400" rtl="0" eaLnBrk="1" fontAlgn="auto" latinLnBrk="0" hangingPunct="1">
              <a:lnSpc>
                <a:spcPct val="100000"/>
              </a:lnSpc>
              <a:spcBef>
                <a:spcPct val="20000"/>
              </a:spcBef>
              <a:spcAft>
                <a:spcPts val="0"/>
              </a:spcAft>
              <a:buClrTx/>
              <a:buSzTx/>
              <a:buFont typeface="+mj-lt"/>
              <a:buAutoNum type="arabicPeriod"/>
              <a:tabLst/>
              <a:defRPr/>
            </a:pPr>
            <a:r>
              <a:rPr kumimoji="0" lang="en-US" sz="2400" b="0" i="0" u="none" strike="noStrike" kern="1200" cap="none" spc="0" normalizeH="0" baseline="0" noProof="0" dirty="0">
                <a:ln>
                  <a:noFill/>
                </a:ln>
                <a:solidFill>
                  <a:prstClr val="black"/>
                </a:solidFill>
                <a:effectLst/>
                <a:uLnTx/>
                <a:uFillTx/>
                <a:latin typeface="Myriad Pro"/>
                <a:ea typeface="+mn-ea"/>
                <a:cs typeface="+mn-cs"/>
              </a:rPr>
              <a:t>Acquired qualifications</a:t>
            </a:r>
          </a:p>
          <a:p>
            <a:pPr marL="342900" marR="0" lvl="0" indent="-342900" algn="l" defTabSz="914400" rtl="0" eaLnBrk="1" fontAlgn="auto" latinLnBrk="0" hangingPunct="1">
              <a:lnSpc>
                <a:spcPct val="100000"/>
              </a:lnSpc>
              <a:spcBef>
                <a:spcPct val="20000"/>
              </a:spcBef>
              <a:spcAft>
                <a:spcPts val="0"/>
              </a:spcAft>
              <a:buClrTx/>
              <a:buSzTx/>
              <a:buFont typeface="+mj-lt"/>
              <a:buAutoNum type="arabicPeriod"/>
              <a:tabLst/>
              <a:defRPr/>
            </a:pPr>
            <a:r>
              <a:rPr kumimoji="0" lang="en-US" sz="2400" b="0" i="0" u="none" strike="noStrike" kern="1200" cap="none" spc="0" normalizeH="0" baseline="0" noProof="0" dirty="0">
                <a:ln>
                  <a:noFill/>
                </a:ln>
                <a:solidFill>
                  <a:prstClr val="black"/>
                </a:solidFill>
                <a:effectLst/>
                <a:uLnTx/>
                <a:uFillTx/>
                <a:latin typeface="Myriad Pro"/>
                <a:ea typeface="+mn-ea"/>
                <a:cs typeface="+mn-cs"/>
              </a:rPr>
              <a:t>Innate abilities</a:t>
            </a:r>
          </a:p>
          <a:p>
            <a:pPr marL="342900" marR="0" lvl="0" indent="-342900" algn="l" defTabSz="914400" rtl="0" eaLnBrk="1" fontAlgn="auto" latinLnBrk="0" hangingPunct="1">
              <a:lnSpc>
                <a:spcPct val="100000"/>
              </a:lnSpc>
              <a:spcBef>
                <a:spcPct val="20000"/>
              </a:spcBef>
              <a:spcAft>
                <a:spcPts val="0"/>
              </a:spcAft>
              <a:buClrTx/>
              <a:buSzTx/>
              <a:buFont typeface="+mj-lt"/>
              <a:buAutoNum type="arabicPeriod"/>
              <a:tabLst/>
              <a:defRPr/>
            </a:pPr>
            <a:r>
              <a:rPr kumimoji="0" lang="en-US" sz="2400" b="0" i="0" u="none" strike="noStrike" kern="1200" cap="none" spc="0" normalizeH="0" baseline="0" noProof="0" dirty="0">
                <a:ln>
                  <a:noFill/>
                </a:ln>
                <a:solidFill>
                  <a:prstClr val="black"/>
                </a:solidFill>
                <a:effectLst/>
                <a:uLnTx/>
                <a:uFillTx/>
                <a:latin typeface="Myriad Pro"/>
                <a:ea typeface="+mn-ea"/>
                <a:cs typeface="+mn-cs"/>
              </a:rPr>
              <a:t>Motivation</a:t>
            </a:r>
          </a:p>
          <a:p>
            <a:pPr marL="342900" marR="0" lvl="0" indent="-342900" algn="l" defTabSz="914400" rtl="0" eaLnBrk="1" fontAlgn="auto" latinLnBrk="0" hangingPunct="1">
              <a:lnSpc>
                <a:spcPct val="100000"/>
              </a:lnSpc>
              <a:spcBef>
                <a:spcPct val="20000"/>
              </a:spcBef>
              <a:spcAft>
                <a:spcPts val="0"/>
              </a:spcAft>
              <a:buClrTx/>
              <a:buSzTx/>
              <a:buFont typeface="+mj-lt"/>
              <a:buAutoNum type="arabicPeriod"/>
              <a:tabLst/>
              <a:defRPr/>
            </a:pPr>
            <a:r>
              <a:rPr kumimoji="0" lang="en-US" sz="2400" b="0" i="0" u="none" strike="noStrike" kern="1200" cap="none" spc="0" normalizeH="0" baseline="0" noProof="0" dirty="0">
                <a:ln>
                  <a:noFill/>
                </a:ln>
                <a:solidFill>
                  <a:prstClr val="black"/>
                </a:solidFill>
                <a:effectLst/>
                <a:uLnTx/>
                <a:uFillTx/>
                <a:latin typeface="Myriad Pro"/>
                <a:ea typeface="+mn-ea"/>
                <a:cs typeface="+mn-cs"/>
              </a:rPr>
              <a:t>Adjustment</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US" sz="1400" b="0" i="0" u="none" strike="noStrike" kern="1200" cap="none" spc="0" normalizeH="0" baseline="0" noProof="0" dirty="0">
              <a:ln>
                <a:noFill/>
              </a:ln>
              <a:solidFill>
                <a:prstClr val="black"/>
              </a:solidFill>
              <a:effectLst/>
              <a:uLnTx/>
              <a:uFillTx/>
              <a:latin typeface="Myriad Pro"/>
              <a:ea typeface="+mn-ea"/>
              <a:cs typeface="+mn-cs"/>
            </a:endParaRPr>
          </a:p>
        </p:txBody>
      </p:sp>
    </p:spTree>
    <p:extLst>
      <p:ext uri="{BB962C8B-B14F-4D97-AF65-F5344CB8AC3E}">
        <p14:creationId xmlns:p14="http://schemas.microsoft.com/office/powerpoint/2010/main" val="19211271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6A4C1-5062-4CED-BD1A-C79F2533335D}"/>
              </a:ext>
            </a:extLst>
          </p:cNvPr>
          <p:cNvSpPr>
            <a:spLocks noGrp="1"/>
          </p:cNvSpPr>
          <p:nvPr>
            <p:ph type="title"/>
          </p:nvPr>
        </p:nvSpPr>
        <p:spPr/>
        <p:txBody>
          <a:bodyPr/>
          <a:lstStyle/>
          <a:p>
            <a:r>
              <a:rPr lang="en-US" dirty="0"/>
              <a:t>Sourcing Candidates</a:t>
            </a:r>
            <a:endParaRPr lang="en-GB" dirty="0"/>
          </a:p>
        </p:txBody>
      </p:sp>
      <p:sp>
        <p:nvSpPr>
          <p:cNvPr id="3" name="Content Placeholder 2">
            <a:extLst>
              <a:ext uri="{FF2B5EF4-FFF2-40B4-BE49-F238E27FC236}">
                <a16:creationId xmlns:a16="http://schemas.microsoft.com/office/drawing/2014/main" id="{8DAA610C-4910-4B03-B220-7AF19479B3A8}"/>
              </a:ext>
            </a:extLst>
          </p:cNvPr>
          <p:cNvSpPr>
            <a:spLocks noGrp="1"/>
          </p:cNvSpPr>
          <p:nvPr>
            <p:ph idx="1"/>
          </p:nvPr>
        </p:nvSpPr>
        <p:spPr/>
        <p:txBody>
          <a:bodyPr/>
          <a:lstStyle/>
          <a:p>
            <a:r>
              <a:rPr lang="en-US" dirty="0">
                <a:latin typeface="Calibri" pitchFamily="34" charset="0"/>
              </a:rPr>
              <a:t>Job Centre Plus </a:t>
            </a:r>
          </a:p>
          <a:p>
            <a:r>
              <a:rPr lang="en-US" dirty="0">
                <a:latin typeface="Calibri" pitchFamily="34" charset="0"/>
              </a:rPr>
              <a:t>Online through social networking sites</a:t>
            </a:r>
          </a:p>
          <a:p>
            <a:r>
              <a:rPr lang="en-US" dirty="0">
                <a:latin typeface="Calibri" pitchFamily="34" charset="0"/>
              </a:rPr>
              <a:t>Advertising – print media, radio</a:t>
            </a:r>
          </a:p>
          <a:p>
            <a:r>
              <a:rPr lang="en-US" dirty="0">
                <a:latin typeface="Calibri" pitchFamily="34" charset="0"/>
              </a:rPr>
              <a:t>Recruitment agencies</a:t>
            </a:r>
          </a:p>
          <a:p>
            <a:r>
              <a:rPr lang="en-US" dirty="0">
                <a:latin typeface="Calibri" pitchFamily="34" charset="0"/>
              </a:rPr>
              <a:t>Executive search consultants/’headhunters’</a:t>
            </a:r>
          </a:p>
          <a:p>
            <a:endParaRPr lang="en-GB" dirty="0"/>
          </a:p>
        </p:txBody>
      </p:sp>
    </p:spTree>
    <p:extLst>
      <p:ext uri="{BB962C8B-B14F-4D97-AF65-F5344CB8AC3E}">
        <p14:creationId xmlns:p14="http://schemas.microsoft.com/office/powerpoint/2010/main" val="25986435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5FE715-48A4-425C-A8AF-2F515845D197}"/>
              </a:ext>
            </a:extLst>
          </p:cNvPr>
          <p:cNvSpPr>
            <a:spLocks noGrp="1"/>
          </p:cNvSpPr>
          <p:nvPr>
            <p:ph type="title"/>
          </p:nvPr>
        </p:nvSpPr>
        <p:spPr/>
        <p:txBody>
          <a:bodyPr/>
          <a:lstStyle/>
          <a:p>
            <a:r>
              <a:rPr lang="en-US" dirty="0"/>
              <a:t>Sifting/Screening</a:t>
            </a:r>
            <a:endParaRPr lang="en-GB" dirty="0"/>
          </a:p>
        </p:txBody>
      </p:sp>
      <p:sp>
        <p:nvSpPr>
          <p:cNvPr id="3" name="Content Placeholder 2">
            <a:extLst>
              <a:ext uri="{FF2B5EF4-FFF2-40B4-BE49-F238E27FC236}">
                <a16:creationId xmlns:a16="http://schemas.microsoft.com/office/drawing/2014/main" id="{63244933-F805-496A-833A-7A0F38D9B512}"/>
              </a:ext>
            </a:extLst>
          </p:cNvPr>
          <p:cNvSpPr>
            <a:spLocks noGrp="1"/>
          </p:cNvSpPr>
          <p:nvPr>
            <p:ph idx="1"/>
          </p:nvPr>
        </p:nvSpPr>
        <p:spPr/>
        <p:txBody>
          <a:bodyPr/>
          <a:lstStyle/>
          <a:p>
            <a:r>
              <a:rPr lang="en-US" dirty="0"/>
              <a:t>How do you ensure fairness in sifting?</a:t>
            </a:r>
          </a:p>
          <a:p>
            <a:pPr>
              <a:buNone/>
            </a:pPr>
            <a:endParaRPr lang="en-US" dirty="0"/>
          </a:p>
          <a:p>
            <a:r>
              <a:rPr lang="en-US" dirty="0"/>
              <a:t>What method do you currently use?</a:t>
            </a:r>
          </a:p>
          <a:p>
            <a:endParaRPr lang="en-GB" dirty="0"/>
          </a:p>
          <a:p>
            <a:pPr marL="0" indent="0">
              <a:buNone/>
            </a:pPr>
            <a:r>
              <a:rPr lang="en-GB" dirty="0"/>
              <a:t>Any thoughts……?   </a:t>
            </a:r>
          </a:p>
        </p:txBody>
      </p:sp>
      <p:pic>
        <p:nvPicPr>
          <p:cNvPr id="5" name="Picture 4">
            <a:extLst>
              <a:ext uri="{FF2B5EF4-FFF2-40B4-BE49-F238E27FC236}">
                <a16:creationId xmlns:a16="http://schemas.microsoft.com/office/drawing/2014/main" id="{3EAB8233-5848-43F3-B674-B94158E00344}"/>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 xmlns:a1611="http://schemas.microsoft.com/office/drawing/2016/11/main" r:id="rId3"/>
              </a:ext>
            </a:extLst>
          </a:blip>
          <a:stretch>
            <a:fillRect/>
          </a:stretch>
        </p:blipFill>
        <p:spPr>
          <a:xfrm>
            <a:off x="5724128" y="3527631"/>
            <a:ext cx="3204390" cy="2136927"/>
          </a:xfrm>
          <a:prstGeom prst="rect">
            <a:avLst/>
          </a:prstGeom>
        </p:spPr>
      </p:pic>
    </p:spTree>
    <p:extLst>
      <p:ext uri="{BB962C8B-B14F-4D97-AF65-F5344CB8AC3E}">
        <p14:creationId xmlns:p14="http://schemas.microsoft.com/office/powerpoint/2010/main" val="29391558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8D127-8E31-4417-951B-1EF862157FD5}"/>
              </a:ext>
            </a:extLst>
          </p:cNvPr>
          <p:cNvSpPr>
            <a:spLocks noGrp="1"/>
          </p:cNvSpPr>
          <p:nvPr>
            <p:ph type="title"/>
          </p:nvPr>
        </p:nvSpPr>
        <p:spPr/>
        <p:txBody>
          <a:bodyPr/>
          <a:lstStyle/>
          <a:p>
            <a:r>
              <a:rPr lang="en-US" dirty="0"/>
              <a:t>What Type of Selection?</a:t>
            </a:r>
            <a:endParaRPr lang="en-GB" dirty="0"/>
          </a:p>
        </p:txBody>
      </p:sp>
      <p:sp>
        <p:nvSpPr>
          <p:cNvPr id="3" name="Content Placeholder 2">
            <a:extLst>
              <a:ext uri="{FF2B5EF4-FFF2-40B4-BE49-F238E27FC236}">
                <a16:creationId xmlns:a16="http://schemas.microsoft.com/office/drawing/2014/main" id="{7C3AED7F-8075-4AF6-ABEF-3A292A6A2A85}"/>
              </a:ext>
            </a:extLst>
          </p:cNvPr>
          <p:cNvSpPr>
            <a:spLocks noGrp="1"/>
          </p:cNvSpPr>
          <p:nvPr>
            <p:ph idx="1"/>
          </p:nvPr>
        </p:nvSpPr>
        <p:spPr/>
        <p:txBody>
          <a:bodyPr/>
          <a:lstStyle/>
          <a:p>
            <a:pPr marL="0" indent="0">
              <a:buNone/>
            </a:pPr>
            <a:r>
              <a:rPr lang="en-US" dirty="0">
                <a:latin typeface="Calibri" pitchFamily="34" charset="0"/>
              </a:rPr>
              <a:t>The type of interviews you could select from include:</a:t>
            </a:r>
          </a:p>
          <a:p>
            <a:pPr marL="0" indent="0">
              <a:buNone/>
            </a:pPr>
            <a:endParaRPr lang="en-US" dirty="0">
              <a:latin typeface="Calibri" pitchFamily="34" charset="0"/>
            </a:endParaRPr>
          </a:p>
          <a:p>
            <a:r>
              <a:rPr lang="en-US" dirty="0">
                <a:solidFill>
                  <a:srgbClr val="FF0000"/>
                </a:solidFill>
                <a:latin typeface="Calibri" pitchFamily="34" charset="0"/>
              </a:rPr>
              <a:t>Individual interviews</a:t>
            </a:r>
          </a:p>
          <a:p>
            <a:r>
              <a:rPr lang="en-US" dirty="0">
                <a:solidFill>
                  <a:srgbClr val="00B050"/>
                </a:solidFill>
                <a:latin typeface="Calibri" pitchFamily="34" charset="0"/>
              </a:rPr>
              <a:t>Interview panels</a:t>
            </a:r>
          </a:p>
          <a:p>
            <a:r>
              <a:rPr lang="en-US" dirty="0">
                <a:solidFill>
                  <a:srgbClr val="0070C0"/>
                </a:solidFill>
                <a:latin typeface="Calibri" pitchFamily="34" charset="0"/>
              </a:rPr>
              <a:t>Selection boards</a:t>
            </a:r>
            <a:endParaRPr lang="en-GB" dirty="0">
              <a:solidFill>
                <a:srgbClr val="0070C0"/>
              </a:solidFill>
            </a:endParaRPr>
          </a:p>
        </p:txBody>
      </p:sp>
    </p:spTree>
    <p:extLst>
      <p:ext uri="{BB962C8B-B14F-4D97-AF65-F5344CB8AC3E}">
        <p14:creationId xmlns:p14="http://schemas.microsoft.com/office/powerpoint/2010/main" val="10495528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82C1F-B82A-4C51-A45C-D4E00C1083A8}"/>
              </a:ext>
            </a:extLst>
          </p:cNvPr>
          <p:cNvSpPr>
            <a:spLocks noGrp="1"/>
          </p:cNvSpPr>
          <p:nvPr>
            <p:ph type="title"/>
          </p:nvPr>
        </p:nvSpPr>
        <p:spPr/>
        <p:txBody>
          <a:bodyPr/>
          <a:lstStyle/>
          <a:p>
            <a:r>
              <a:rPr lang="en-US" dirty="0"/>
              <a:t>Interviews</a:t>
            </a:r>
            <a:endParaRPr lang="en-GB" dirty="0"/>
          </a:p>
        </p:txBody>
      </p:sp>
      <p:sp>
        <p:nvSpPr>
          <p:cNvPr id="3" name="Content Placeholder 2">
            <a:extLst>
              <a:ext uri="{FF2B5EF4-FFF2-40B4-BE49-F238E27FC236}">
                <a16:creationId xmlns:a16="http://schemas.microsoft.com/office/drawing/2014/main" id="{212A0712-1DA0-4825-B5E1-291815535C34}"/>
              </a:ext>
            </a:extLst>
          </p:cNvPr>
          <p:cNvSpPr>
            <a:spLocks noGrp="1"/>
          </p:cNvSpPr>
          <p:nvPr>
            <p:ph idx="1"/>
          </p:nvPr>
        </p:nvSpPr>
        <p:spPr/>
        <p:txBody>
          <a:bodyPr>
            <a:normAutofit/>
          </a:bodyPr>
          <a:lstStyle/>
          <a:p>
            <a:r>
              <a:rPr lang="en-US" dirty="0">
                <a:solidFill>
                  <a:srgbClr val="0070C0"/>
                </a:solidFill>
                <a:latin typeface="Calibri" pitchFamily="34" charset="0"/>
              </a:rPr>
              <a:t>Structured or semi structured </a:t>
            </a:r>
          </a:p>
          <a:p>
            <a:pPr>
              <a:buNone/>
            </a:pPr>
            <a:endParaRPr lang="en-US" dirty="0">
              <a:latin typeface="Calibri" pitchFamily="34" charset="0"/>
            </a:endParaRPr>
          </a:p>
          <a:p>
            <a:r>
              <a:rPr lang="en-US" dirty="0">
                <a:solidFill>
                  <a:srgbClr val="00B050"/>
                </a:solidFill>
                <a:latin typeface="Calibri" pitchFamily="34" charset="0"/>
              </a:rPr>
              <a:t>Competency based </a:t>
            </a:r>
            <a:r>
              <a:rPr lang="en-US" dirty="0">
                <a:latin typeface="Calibri" pitchFamily="34" charset="0"/>
              </a:rPr>
              <a:t>(whether formally linked to a wider competency structure, or to the skills required to do a particular job)</a:t>
            </a:r>
          </a:p>
          <a:p>
            <a:pPr>
              <a:buNone/>
            </a:pPr>
            <a:endParaRPr lang="en-US" dirty="0">
              <a:latin typeface="Calibri" pitchFamily="34" charset="0"/>
            </a:endParaRPr>
          </a:p>
          <a:p>
            <a:r>
              <a:rPr lang="en-US" dirty="0">
                <a:solidFill>
                  <a:srgbClr val="7030A0"/>
                </a:solidFill>
                <a:latin typeface="Calibri" pitchFamily="34" charset="0"/>
              </a:rPr>
              <a:t>Behavioral aspects</a:t>
            </a:r>
          </a:p>
          <a:p>
            <a:endParaRPr lang="en-US" dirty="0">
              <a:latin typeface="Calibri" pitchFamily="34" charset="0"/>
            </a:endParaRPr>
          </a:p>
          <a:p>
            <a:pPr marL="0" indent="0">
              <a:buNone/>
            </a:pPr>
            <a:endParaRPr lang="en-GB" dirty="0"/>
          </a:p>
        </p:txBody>
      </p:sp>
    </p:spTree>
    <p:extLst>
      <p:ext uri="{BB962C8B-B14F-4D97-AF65-F5344CB8AC3E}">
        <p14:creationId xmlns:p14="http://schemas.microsoft.com/office/powerpoint/2010/main" val="39672139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B7D8E-07B3-4CB6-A3FA-5DD8B243EF28}"/>
              </a:ext>
            </a:extLst>
          </p:cNvPr>
          <p:cNvSpPr>
            <a:spLocks noGrp="1"/>
          </p:cNvSpPr>
          <p:nvPr>
            <p:ph type="title"/>
          </p:nvPr>
        </p:nvSpPr>
        <p:spPr/>
        <p:txBody>
          <a:bodyPr/>
          <a:lstStyle/>
          <a:p>
            <a:r>
              <a:rPr lang="en-US" dirty="0"/>
              <a:t>The Three Key Questions</a:t>
            </a:r>
            <a:endParaRPr lang="en-GB" dirty="0"/>
          </a:p>
        </p:txBody>
      </p:sp>
      <p:sp>
        <p:nvSpPr>
          <p:cNvPr id="3" name="Content Placeholder 2">
            <a:extLst>
              <a:ext uri="{FF2B5EF4-FFF2-40B4-BE49-F238E27FC236}">
                <a16:creationId xmlns:a16="http://schemas.microsoft.com/office/drawing/2014/main" id="{FEEAC88B-B1C3-49D6-A729-0D73DAF92220}"/>
              </a:ext>
            </a:extLst>
          </p:cNvPr>
          <p:cNvSpPr>
            <a:spLocks noGrp="1"/>
          </p:cNvSpPr>
          <p:nvPr>
            <p:ph idx="1"/>
          </p:nvPr>
        </p:nvSpPr>
        <p:spPr/>
        <p:txBody>
          <a:bodyPr/>
          <a:lstStyle/>
          <a:p>
            <a:r>
              <a:rPr lang="en-US" dirty="0"/>
              <a:t>Can this person do the job?</a:t>
            </a:r>
          </a:p>
          <a:p>
            <a:pPr>
              <a:buNone/>
            </a:pPr>
            <a:endParaRPr lang="en-US" dirty="0"/>
          </a:p>
          <a:p>
            <a:r>
              <a:rPr lang="en-US" dirty="0"/>
              <a:t>Will this person do the job?</a:t>
            </a:r>
          </a:p>
          <a:p>
            <a:pPr>
              <a:buNone/>
            </a:pPr>
            <a:endParaRPr lang="en-US" dirty="0"/>
          </a:p>
          <a:p>
            <a:r>
              <a:rPr lang="en-US" dirty="0"/>
              <a:t>Will they fit in?</a:t>
            </a:r>
          </a:p>
          <a:p>
            <a:endParaRPr lang="en-GB" dirty="0"/>
          </a:p>
        </p:txBody>
      </p:sp>
      <p:pic>
        <p:nvPicPr>
          <p:cNvPr id="5" name="Picture 4">
            <a:extLst>
              <a:ext uri="{FF2B5EF4-FFF2-40B4-BE49-F238E27FC236}">
                <a16:creationId xmlns:a16="http://schemas.microsoft.com/office/drawing/2014/main" id="{C70D7E8C-8D5D-4B5F-9238-4271875DBFB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 xmlns:a1611="http://schemas.microsoft.com/office/drawing/2016/11/main" r:id="rId3"/>
              </a:ext>
            </a:extLst>
          </a:blip>
          <a:stretch>
            <a:fillRect/>
          </a:stretch>
        </p:blipFill>
        <p:spPr>
          <a:xfrm>
            <a:off x="6012160" y="2420888"/>
            <a:ext cx="2857500" cy="2857500"/>
          </a:xfrm>
          <a:prstGeom prst="rect">
            <a:avLst/>
          </a:prstGeom>
        </p:spPr>
      </p:pic>
    </p:spTree>
    <p:extLst>
      <p:ext uri="{BB962C8B-B14F-4D97-AF65-F5344CB8AC3E}">
        <p14:creationId xmlns:p14="http://schemas.microsoft.com/office/powerpoint/2010/main" val="12711685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8FAD1A-67D3-469C-898B-C737299FE6C4}"/>
              </a:ext>
            </a:extLst>
          </p:cNvPr>
          <p:cNvSpPr>
            <a:spLocks noGrp="1"/>
          </p:cNvSpPr>
          <p:nvPr>
            <p:ph type="title"/>
          </p:nvPr>
        </p:nvSpPr>
        <p:spPr/>
        <p:txBody>
          <a:bodyPr/>
          <a:lstStyle/>
          <a:p>
            <a:r>
              <a:rPr lang="en-US" dirty="0"/>
              <a:t>Potential Issues</a:t>
            </a:r>
            <a:endParaRPr lang="en-GB" dirty="0"/>
          </a:p>
        </p:txBody>
      </p:sp>
      <p:sp>
        <p:nvSpPr>
          <p:cNvPr id="3" name="Content Placeholder 2">
            <a:extLst>
              <a:ext uri="{FF2B5EF4-FFF2-40B4-BE49-F238E27FC236}">
                <a16:creationId xmlns:a16="http://schemas.microsoft.com/office/drawing/2014/main" id="{372333C6-EE9B-4155-B150-E34FC7CE483B}"/>
              </a:ext>
            </a:extLst>
          </p:cNvPr>
          <p:cNvSpPr>
            <a:spLocks noGrp="1"/>
          </p:cNvSpPr>
          <p:nvPr>
            <p:ph idx="1"/>
          </p:nvPr>
        </p:nvSpPr>
        <p:spPr/>
        <p:txBody>
          <a:bodyPr/>
          <a:lstStyle/>
          <a:p>
            <a:r>
              <a:rPr lang="en-US" dirty="0"/>
              <a:t>The self-fulfilling prophecy effect</a:t>
            </a:r>
          </a:p>
          <a:p>
            <a:r>
              <a:rPr lang="en-US" dirty="0"/>
              <a:t>The stereotyping effect</a:t>
            </a:r>
          </a:p>
          <a:p>
            <a:r>
              <a:rPr lang="en-US" dirty="0"/>
              <a:t>The halo and horns effect</a:t>
            </a:r>
          </a:p>
          <a:p>
            <a:r>
              <a:rPr lang="en-US" dirty="0"/>
              <a:t>The contrast effect</a:t>
            </a:r>
          </a:p>
          <a:p>
            <a:r>
              <a:rPr lang="en-US" dirty="0"/>
              <a:t>The similar-to-me effect</a:t>
            </a:r>
          </a:p>
          <a:p>
            <a:r>
              <a:rPr lang="en-US" dirty="0"/>
              <a:t>The personal liking effect</a:t>
            </a:r>
          </a:p>
          <a:p>
            <a:pPr marL="0" indent="0">
              <a:buNone/>
            </a:pPr>
            <a:endParaRPr lang="en-GB" dirty="0"/>
          </a:p>
        </p:txBody>
      </p:sp>
    </p:spTree>
    <p:extLst>
      <p:ext uri="{BB962C8B-B14F-4D97-AF65-F5344CB8AC3E}">
        <p14:creationId xmlns:p14="http://schemas.microsoft.com/office/powerpoint/2010/main" val="10085128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3693B3-EBD3-48AE-9015-76EB9B32349C}"/>
              </a:ext>
            </a:extLst>
          </p:cNvPr>
          <p:cNvSpPr>
            <a:spLocks noGrp="1"/>
          </p:cNvSpPr>
          <p:nvPr>
            <p:ph type="title"/>
          </p:nvPr>
        </p:nvSpPr>
        <p:spPr/>
        <p:txBody>
          <a:bodyPr/>
          <a:lstStyle/>
          <a:p>
            <a:r>
              <a:rPr lang="en-US" dirty="0"/>
              <a:t>Advanced Methods of Selection</a:t>
            </a:r>
            <a:endParaRPr lang="en-GB" dirty="0"/>
          </a:p>
        </p:txBody>
      </p:sp>
      <p:sp>
        <p:nvSpPr>
          <p:cNvPr id="3" name="Content Placeholder 2">
            <a:extLst>
              <a:ext uri="{FF2B5EF4-FFF2-40B4-BE49-F238E27FC236}">
                <a16:creationId xmlns:a16="http://schemas.microsoft.com/office/drawing/2014/main" id="{3E17FDAF-D29B-4B54-82EF-9E69EB6AE23D}"/>
              </a:ext>
            </a:extLst>
          </p:cNvPr>
          <p:cNvSpPr>
            <a:spLocks noGrp="1"/>
          </p:cNvSpPr>
          <p:nvPr>
            <p:ph idx="1"/>
          </p:nvPr>
        </p:nvSpPr>
        <p:spPr/>
        <p:txBody>
          <a:bodyPr/>
          <a:lstStyle/>
          <a:p>
            <a:r>
              <a:rPr lang="en-US" dirty="0"/>
              <a:t>Ability testing</a:t>
            </a:r>
          </a:p>
          <a:p>
            <a:r>
              <a:rPr lang="en-US" dirty="0"/>
              <a:t>Personality testing</a:t>
            </a:r>
          </a:p>
          <a:p>
            <a:r>
              <a:rPr lang="en-US" dirty="0"/>
              <a:t>Assessment </a:t>
            </a:r>
            <a:r>
              <a:rPr lang="en-US" dirty="0" err="1"/>
              <a:t>Centres</a:t>
            </a:r>
            <a:endParaRPr lang="en-US" dirty="0"/>
          </a:p>
          <a:p>
            <a:r>
              <a:rPr lang="en-US" dirty="0"/>
              <a:t>Biodata</a:t>
            </a:r>
          </a:p>
          <a:p>
            <a:endParaRPr lang="en-GB" dirty="0"/>
          </a:p>
        </p:txBody>
      </p:sp>
    </p:spTree>
    <p:extLst>
      <p:ext uri="{BB962C8B-B14F-4D97-AF65-F5344CB8AC3E}">
        <p14:creationId xmlns:p14="http://schemas.microsoft.com/office/powerpoint/2010/main" val="3582059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437F1-72AD-4266-A37B-6CDEE15044A5}"/>
              </a:ext>
            </a:extLst>
          </p:cNvPr>
          <p:cNvSpPr>
            <a:spLocks noGrp="1"/>
          </p:cNvSpPr>
          <p:nvPr>
            <p:ph type="title"/>
          </p:nvPr>
        </p:nvSpPr>
        <p:spPr/>
        <p:txBody>
          <a:bodyPr>
            <a:normAutofit fontScale="90000"/>
          </a:bodyPr>
          <a:lstStyle/>
          <a:p>
            <a:r>
              <a:rPr lang="en-GB" dirty="0"/>
              <a:t>How an Organisation Develops a Selection Process</a:t>
            </a:r>
          </a:p>
        </p:txBody>
      </p:sp>
      <p:sp>
        <p:nvSpPr>
          <p:cNvPr id="3" name="Content Placeholder 2">
            <a:extLst>
              <a:ext uri="{FF2B5EF4-FFF2-40B4-BE49-F238E27FC236}">
                <a16:creationId xmlns:a16="http://schemas.microsoft.com/office/drawing/2014/main" id="{1B955C29-EB0D-4E69-BC52-091A1A89DA94}"/>
              </a:ext>
            </a:extLst>
          </p:cNvPr>
          <p:cNvSpPr>
            <a:spLocks noGrp="1"/>
          </p:cNvSpPr>
          <p:nvPr>
            <p:ph idx="1"/>
          </p:nvPr>
        </p:nvSpPr>
        <p:spPr/>
        <p:txBody>
          <a:bodyPr/>
          <a:lstStyle/>
          <a:p>
            <a:r>
              <a:rPr lang="en-GB" dirty="0"/>
              <a:t>Screening</a:t>
            </a:r>
          </a:p>
          <a:p>
            <a:r>
              <a:rPr lang="en-GB" dirty="0"/>
              <a:t>Use of selection methods:</a:t>
            </a:r>
          </a:p>
          <a:p>
            <a:pPr marL="1714500" lvl="3" indent="-457200"/>
            <a:r>
              <a:rPr lang="en-GB" sz="2400" dirty="0"/>
              <a:t>Selection interview</a:t>
            </a:r>
          </a:p>
          <a:p>
            <a:pPr marL="1714500" lvl="3" indent="-457200"/>
            <a:r>
              <a:rPr lang="en-GB" sz="2400" dirty="0"/>
              <a:t>Psychometric test</a:t>
            </a:r>
          </a:p>
          <a:p>
            <a:pPr marL="1714500" lvl="3" indent="-457200"/>
            <a:r>
              <a:rPr lang="en-GB" sz="2400" dirty="0"/>
              <a:t>In-basket exercise</a:t>
            </a:r>
          </a:p>
          <a:p>
            <a:pPr marL="1714500" lvl="3" indent="-457200"/>
            <a:r>
              <a:rPr lang="en-GB" sz="2400" dirty="0"/>
              <a:t>Work sample</a:t>
            </a:r>
          </a:p>
          <a:p>
            <a:pPr marL="1714500" lvl="3" indent="-457200"/>
            <a:r>
              <a:rPr lang="en-GB" sz="2400" dirty="0"/>
              <a:t>Assessment centre</a:t>
            </a:r>
          </a:p>
          <a:p>
            <a:endParaRPr lang="en-GB" dirty="0"/>
          </a:p>
        </p:txBody>
      </p:sp>
    </p:spTree>
    <p:extLst>
      <p:ext uri="{BB962C8B-B14F-4D97-AF65-F5344CB8AC3E}">
        <p14:creationId xmlns:p14="http://schemas.microsoft.com/office/powerpoint/2010/main" val="19098679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D8788-D3E7-4417-B5EA-22A49004EDFE}"/>
              </a:ext>
            </a:extLst>
          </p:cNvPr>
          <p:cNvSpPr>
            <a:spLocks noGrp="1"/>
          </p:cNvSpPr>
          <p:nvPr>
            <p:ph type="title"/>
          </p:nvPr>
        </p:nvSpPr>
        <p:spPr/>
        <p:txBody>
          <a:bodyPr/>
          <a:lstStyle/>
          <a:p>
            <a:r>
              <a:rPr lang="en-GB" dirty="0"/>
              <a:t>So, what about interviews?</a:t>
            </a:r>
          </a:p>
        </p:txBody>
      </p:sp>
      <p:sp>
        <p:nvSpPr>
          <p:cNvPr id="3" name="Content Placeholder 2">
            <a:extLst>
              <a:ext uri="{FF2B5EF4-FFF2-40B4-BE49-F238E27FC236}">
                <a16:creationId xmlns:a16="http://schemas.microsoft.com/office/drawing/2014/main" id="{2ECF90E1-F624-4C2F-9658-99C59B4FE0AD}"/>
              </a:ext>
            </a:extLst>
          </p:cNvPr>
          <p:cNvSpPr>
            <a:spLocks noGrp="1"/>
          </p:cNvSpPr>
          <p:nvPr>
            <p:ph idx="1"/>
          </p:nvPr>
        </p:nvSpPr>
        <p:spPr/>
        <p:txBody>
          <a:bodyPr/>
          <a:lstStyle/>
          <a:p>
            <a:r>
              <a:rPr lang="en-GB" dirty="0"/>
              <a:t>What exactly is an interview?</a:t>
            </a:r>
          </a:p>
          <a:p>
            <a:endParaRPr lang="en-GB" dirty="0"/>
          </a:p>
          <a:p>
            <a:r>
              <a:rPr lang="en-GB" dirty="0"/>
              <a:t>What, therefore, is a </a:t>
            </a:r>
            <a:r>
              <a:rPr lang="en-GB" i="1" dirty="0"/>
              <a:t>‘selection interview’?</a:t>
            </a:r>
          </a:p>
        </p:txBody>
      </p:sp>
      <p:pic>
        <p:nvPicPr>
          <p:cNvPr id="5" name="Picture 4">
            <a:extLst>
              <a:ext uri="{FF2B5EF4-FFF2-40B4-BE49-F238E27FC236}">
                <a16:creationId xmlns:a16="http://schemas.microsoft.com/office/drawing/2014/main" id="{7989D8EF-5ECD-43A2-AA1D-735E592F677B}"/>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 xmlns:a1611="http://schemas.microsoft.com/office/drawing/2016/11/main" r:id="rId4"/>
              </a:ext>
            </a:extLst>
          </a:blip>
          <a:stretch>
            <a:fillRect/>
          </a:stretch>
        </p:blipFill>
        <p:spPr>
          <a:xfrm>
            <a:off x="755576" y="4254500"/>
            <a:ext cx="3657600" cy="2057400"/>
          </a:xfrm>
          <a:prstGeom prst="rect">
            <a:avLst/>
          </a:prstGeom>
        </p:spPr>
      </p:pic>
      <p:pic>
        <p:nvPicPr>
          <p:cNvPr id="8" name="Picture 7">
            <a:extLst>
              <a:ext uri="{FF2B5EF4-FFF2-40B4-BE49-F238E27FC236}">
                <a16:creationId xmlns:a16="http://schemas.microsoft.com/office/drawing/2014/main" id="{F337C280-4E83-4AC8-832D-F99508E08392}"/>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 xmlns:a1611="http://schemas.microsoft.com/office/drawing/2016/11/main" r:id="rId6"/>
              </a:ext>
            </a:extLst>
          </a:blip>
          <a:stretch>
            <a:fillRect/>
          </a:stretch>
        </p:blipFill>
        <p:spPr>
          <a:xfrm>
            <a:off x="5220072" y="4365104"/>
            <a:ext cx="2658836" cy="2053526"/>
          </a:xfrm>
          <a:prstGeom prst="rect">
            <a:avLst/>
          </a:prstGeom>
        </p:spPr>
      </p:pic>
    </p:spTree>
    <p:extLst>
      <p:ext uri="{BB962C8B-B14F-4D97-AF65-F5344CB8AC3E}">
        <p14:creationId xmlns:p14="http://schemas.microsoft.com/office/powerpoint/2010/main" val="365951995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94C0F1-1951-495E-A3F8-672A7C9E0B0F}"/>
              </a:ext>
            </a:extLst>
          </p:cNvPr>
          <p:cNvSpPr>
            <a:spLocks noGrp="1"/>
          </p:cNvSpPr>
          <p:nvPr>
            <p:ph type="title"/>
          </p:nvPr>
        </p:nvSpPr>
        <p:spPr/>
        <p:txBody>
          <a:bodyPr/>
          <a:lstStyle/>
          <a:p>
            <a:r>
              <a:rPr lang="en-GB" dirty="0"/>
              <a:t>A selection interview is …</a:t>
            </a:r>
          </a:p>
        </p:txBody>
      </p:sp>
      <p:sp>
        <p:nvSpPr>
          <p:cNvPr id="3" name="Content Placeholder 2">
            <a:extLst>
              <a:ext uri="{FF2B5EF4-FFF2-40B4-BE49-F238E27FC236}">
                <a16:creationId xmlns:a16="http://schemas.microsoft.com/office/drawing/2014/main" id="{4B9B82F2-E4F2-47D8-9FB4-742214CD4A6D}"/>
              </a:ext>
            </a:extLst>
          </p:cNvPr>
          <p:cNvSpPr>
            <a:spLocks noGrp="1"/>
          </p:cNvSpPr>
          <p:nvPr>
            <p:ph idx="1"/>
          </p:nvPr>
        </p:nvSpPr>
        <p:spPr/>
        <p:txBody>
          <a:bodyPr>
            <a:normAutofit/>
          </a:bodyPr>
          <a:lstStyle/>
          <a:p>
            <a:pPr marL="0" indent="0">
              <a:buNone/>
            </a:pPr>
            <a:r>
              <a:rPr lang="en-GB" dirty="0"/>
              <a:t>‘a conversation with the purpose of deciding whether a candidate has the ability and sufficient experience to perform well in a job role’.</a:t>
            </a:r>
          </a:p>
          <a:p>
            <a:endParaRPr lang="en-GB" dirty="0"/>
          </a:p>
          <a:p>
            <a:pPr marL="0" indent="0">
              <a:buNone/>
            </a:pPr>
            <a:r>
              <a:rPr lang="en-GB" dirty="0"/>
              <a:t>An interviewee will </a:t>
            </a:r>
            <a:r>
              <a:rPr lang="en-GB" b="1" i="1" u="sng" dirty="0">
                <a:solidFill>
                  <a:srgbClr val="7030A0"/>
                </a:solidFill>
              </a:rPr>
              <a:t>need to convince an employer</a:t>
            </a:r>
            <a:r>
              <a:rPr lang="en-GB" dirty="0"/>
              <a:t> within 30 to 45 minutes that they are worth taking to the next stage of the selection process.</a:t>
            </a:r>
          </a:p>
          <a:p>
            <a:endParaRPr lang="en-GB" dirty="0"/>
          </a:p>
        </p:txBody>
      </p:sp>
    </p:spTree>
    <p:extLst>
      <p:ext uri="{BB962C8B-B14F-4D97-AF65-F5344CB8AC3E}">
        <p14:creationId xmlns:p14="http://schemas.microsoft.com/office/powerpoint/2010/main" val="373659895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53FDA-1630-4231-858F-1573A64784F3}"/>
              </a:ext>
            </a:extLst>
          </p:cNvPr>
          <p:cNvSpPr>
            <a:spLocks noGrp="1"/>
          </p:cNvSpPr>
          <p:nvPr>
            <p:ph type="title"/>
          </p:nvPr>
        </p:nvSpPr>
        <p:spPr/>
        <p:txBody>
          <a:bodyPr>
            <a:normAutofit fontScale="90000"/>
          </a:bodyPr>
          <a:lstStyle/>
          <a:p>
            <a:r>
              <a:rPr lang="en-GB" dirty="0"/>
              <a:t>Performing Well: </a:t>
            </a:r>
            <a:r>
              <a:rPr lang="en-GB" b="1" u="sng" dirty="0"/>
              <a:t>Employer</a:t>
            </a:r>
            <a:r>
              <a:rPr lang="en-GB" dirty="0"/>
              <a:t> Objectives</a:t>
            </a:r>
          </a:p>
        </p:txBody>
      </p:sp>
      <p:sp>
        <p:nvSpPr>
          <p:cNvPr id="3" name="Content Placeholder 2">
            <a:extLst>
              <a:ext uri="{FF2B5EF4-FFF2-40B4-BE49-F238E27FC236}">
                <a16:creationId xmlns:a16="http://schemas.microsoft.com/office/drawing/2014/main" id="{8B07E7A6-817C-4652-81D9-95B49E685C21}"/>
              </a:ext>
            </a:extLst>
          </p:cNvPr>
          <p:cNvSpPr>
            <a:spLocks noGrp="1"/>
          </p:cNvSpPr>
          <p:nvPr>
            <p:ph idx="1"/>
          </p:nvPr>
        </p:nvSpPr>
        <p:spPr/>
        <p:txBody>
          <a:bodyPr/>
          <a:lstStyle/>
          <a:p>
            <a:pPr lvl="0"/>
            <a:r>
              <a:rPr lang="en-GB" dirty="0"/>
              <a:t>Is this candidate likely to be able to perform well in the role?</a:t>
            </a:r>
          </a:p>
          <a:p>
            <a:pPr lvl="0"/>
            <a:r>
              <a:rPr lang="en-GB" dirty="0"/>
              <a:t>Is this candidate likely to be able to perform at an acceptable level within the organisation?</a:t>
            </a:r>
          </a:p>
          <a:p>
            <a:r>
              <a:rPr lang="en-GB" dirty="0"/>
              <a:t>Is this candidate likely to fit into the culture of the organisation?</a:t>
            </a:r>
          </a:p>
          <a:p>
            <a:endParaRPr lang="en-GB" dirty="0"/>
          </a:p>
        </p:txBody>
      </p:sp>
    </p:spTree>
    <p:extLst>
      <p:ext uri="{BB962C8B-B14F-4D97-AF65-F5344CB8AC3E}">
        <p14:creationId xmlns:p14="http://schemas.microsoft.com/office/powerpoint/2010/main" val="585020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0A39E-4FBB-4D76-9698-DBF8B410A7B7}"/>
              </a:ext>
            </a:extLst>
          </p:cNvPr>
          <p:cNvSpPr>
            <a:spLocks noGrp="1"/>
          </p:cNvSpPr>
          <p:nvPr>
            <p:ph type="title"/>
          </p:nvPr>
        </p:nvSpPr>
        <p:spPr/>
        <p:txBody>
          <a:bodyPr>
            <a:normAutofit fontScale="90000"/>
          </a:bodyPr>
          <a:lstStyle/>
          <a:p>
            <a:r>
              <a:rPr lang="en-GB" dirty="0"/>
              <a:t>Performing Well: </a:t>
            </a:r>
            <a:r>
              <a:rPr lang="en-GB" b="1" u="sng" dirty="0"/>
              <a:t>Interviewee </a:t>
            </a:r>
            <a:r>
              <a:rPr lang="en-GB" dirty="0"/>
              <a:t>Perspective</a:t>
            </a:r>
          </a:p>
        </p:txBody>
      </p:sp>
      <p:sp>
        <p:nvSpPr>
          <p:cNvPr id="3" name="Content Placeholder 2">
            <a:extLst>
              <a:ext uri="{FF2B5EF4-FFF2-40B4-BE49-F238E27FC236}">
                <a16:creationId xmlns:a16="http://schemas.microsoft.com/office/drawing/2014/main" id="{80E94A00-D40D-4B51-AF66-BBEC1A07D93E}"/>
              </a:ext>
            </a:extLst>
          </p:cNvPr>
          <p:cNvSpPr>
            <a:spLocks noGrp="1"/>
          </p:cNvSpPr>
          <p:nvPr>
            <p:ph idx="1"/>
          </p:nvPr>
        </p:nvSpPr>
        <p:spPr/>
        <p:txBody>
          <a:bodyPr>
            <a:normAutofit/>
          </a:bodyPr>
          <a:lstStyle/>
          <a:p>
            <a:pPr marL="0" indent="0">
              <a:buNone/>
            </a:pPr>
            <a:r>
              <a:rPr lang="en-GB" dirty="0"/>
              <a:t>Beforehand:</a:t>
            </a:r>
          </a:p>
          <a:p>
            <a:r>
              <a:rPr lang="en-GB" dirty="0"/>
              <a:t>Review your application</a:t>
            </a:r>
          </a:p>
          <a:p>
            <a:r>
              <a:rPr lang="en-GB" dirty="0"/>
              <a:t>Review the job specification</a:t>
            </a:r>
          </a:p>
          <a:p>
            <a:r>
              <a:rPr lang="en-GB" dirty="0"/>
              <a:t>Dress appropriately</a:t>
            </a:r>
          </a:p>
          <a:p>
            <a:r>
              <a:rPr lang="en-GB" dirty="0"/>
              <a:t>Consider the questions you might be asked</a:t>
            </a:r>
          </a:p>
          <a:p>
            <a:r>
              <a:rPr lang="en-GB" dirty="0"/>
              <a:t>Role-play the interview with a ‘Critical Friend’</a:t>
            </a:r>
          </a:p>
          <a:p>
            <a:r>
              <a:rPr lang="en-GB" dirty="0"/>
              <a:t>Find out about the interview</a:t>
            </a:r>
          </a:p>
          <a:p>
            <a:endParaRPr lang="en-GB" dirty="0"/>
          </a:p>
        </p:txBody>
      </p:sp>
    </p:spTree>
    <p:extLst>
      <p:ext uri="{BB962C8B-B14F-4D97-AF65-F5344CB8AC3E}">
        <p14:creationId xmlns:p14="http://schemas.microsoft.com/office/powerpoint/2010/main" val="17084268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1C21A9-7C91-452F-B978-69A47EE78DA9}"/>
              </a:ext>
            </a:extLst>
          </p:cNvPr>
          <p:cNvSpPr>
            <a:spLocks noGrp="1"/>
          </p:cNvSpPr>
          <p:nvPr>
            <p:ph type="title"/>
          </p:nvPr>
        </p:nvSpPr>
        <p:spPr/>
        <p:txBody>
          <a:bodyPr>
            <a:normAutofit fontScale="90000"/>
          </a:bodyPr>
          <a:lstStyle/>
          <a:p>
            <a:r>
              <a:rPr lang="en-GB" dirty="0"/>
              <a:t>Performing Well: </a:t>
            </a:r>
            <a:r>
              <a:rPr lang="en-GB" b="1" u="sng" dirty="0"/>
              <a:t>Interviewee </a:t>
            </a:r>
            <a:r>
              <a:rPr lang="en-GB" dirty="0"/>
              <a:t>Perspective (Cont.)</a:t>
            </a:r>
          </a:p>
        </p:txBody>
      </p:sp>
      <p:sp>
        <p:nvSpPr>
          <p:cNvPr id="3" name="Content Placeholder 2">
            <a:extLst>
              <a:ext uri="{FF2B5EF4-FFF2-40B4-BE49-F238E27FC236}">
                <a16:creationId xmlns:a16="http://schemas.microsoft.com/office/drawing/2014/main" id="{A8D62A1B-7584-444A-B073-380F4313313F}"/>
              </a:ext>
            </a:extLst>
          </p:cNvPr>
          <p:cNvSpPr>
            <a:spLocks noGrp="1"/>
          </p:cNvSpPr>
          <p:nvPr>
            <p:ph idx="1"/>
          </p:nvPr>
        </p:nvSpPr>
        <p:spPr/>
        <p:txBody>
          <a:bodyPr>
            <a:normAutofit/>
          </a:bodyPr>
          <a:lstStyle/>
          <a:p>
            <a:pPr marL="0" indent="0">
              <a:buNone/>
            </a:pPr>
            <a:r>
              <a:rPr lang="en-GB" dirty="0"/>
              <a:t>At the interview:</a:t>
            </a:r>
          </a:p>
          <a:p>
            <a:r>
              <a:rPr lang="en-GB" dirty="0"/>
              <a:t>Reduce nerves</a:t>
            </a:r>
          </a:p>
          <a:p>
            <a:r>
              <a:rPr lang="en-GB" dirty="0"/>
              <a:t>Structure of an interview:</a:t>
            </a:r>
          </a:p>
          <a:p>
            <a:pPr lvl="1"/>
            <a:r>
              <a:rPr lang="en-GB" dirty="0"/>
              <a:t>Welcome and introduction (1–2 mins)</a:t>
            </a:r>
          </a:p>
          <a:p>
            <a:pPr lvl="1"/>
            <a:r>
              <a:rPr lang="en-GB" dirty="0"/>
              <a:t>Questions to you (25–35 mins)</a:t>
            </a:r>
          </a:p>
          <a:p>
            <a:pPr lvl="1"/>
            <a:r>
              <a:rPr lang="en-GB" dirty="0"/>
              <a:t>Your questions (approximately 5 mins)</a:t>
            </a:r>
          </a:p>
          <a:p>
            <a:pPr lvl="1"/>
            <a:r>
              <a:rPr lang="en-GB" dirty="0"/>
              <a:t>Thank you and summary of next steps (1–2 mins)</a:t>
            </a:r>
          </a:p>
          <a:p>
            <a:endParaRPr lang="en-GB" dirty="0"/>
          </a:p>
        </p:txBody>
      </p:sp>
    </p:spTree>
    <p:extLst>
      <p:ext uri="{BB962C8B-B14F-4D97-AF65-F5344CB8AC3E}">
        <p14:creationId xmlns:p14="http://schemas.microsoft.com/office/powerpoint/2010/main" val="291609544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64A60-CAC2-4F80-A676-2C5CAD02E002}"/>
              </a:ext>
            </a:extLst>
          </p:cNvPr>
          <p:cNvSpPr>
            <a:spLocks noGrp="1"/>
          </p:cNvSpPr>
          <p:nvPr>
            <p:ph type="title"/>
          </p:nvPr>
        </p:nvSpPr>
        <p:spPr/>
        <p:txBody>
          <a:bodyPr>
            <a:normAutofit fontScale="90000"/>
          </a:bodyPr>
          <a:lstStyle/>
          <a:p>
            <a:r>
              <a:rPr lang="en-GB" dirty="0"/>
              <a:t>Performing Well: </a:t>
            </a:r>
            <a:r>
              <a:rPr lang="en-GB" b="1" u="sng" dirty="0"/>
              <a:t>Interviewee</a:t>
            </a:r>
            <a:r>
              <a:rPr lang="en-GB" dirty="0"/>
              <a:t> Perspective (Cont.)</a:t>
            </a:r>
          </a:p>
        </p:txBody>
      </p:sp>
      <p:sp>
        <p:nvSpPr>
          <p:cNvPr id="3" name="Content Placeholder 2">
            <a:extLst>
              <a:ext uri="{FF2B5EF4-FFF2-40B4-BE49-F238E27FC236}">
                <a16:creationId xmlns:a16="http://schemas.microsoft.com/office/drawing/2014/main" id="{18C4FA3A-9DAD-414B-BE43-8BCE7B3604A5}"/>
              </a:ext>
            </a:extLst>
          </p:cNvPr>
          <p:cNvSpPr>
            <a:spLocks noGrp="1"/>
          </p:cNvSpPr>
          <p:nvPr>
            <p:ph idx="1"/>
          </p:nvPr>
        </p:nvSpPr>
        <p:spPr/>
        <p:txBody>
          <a:bodyPr/>
          <a:lstStyle/>
          <a:p>
            <a:r>
              <a:rPr lang="en-GB" dirty="0"/>
              <a:t>Entrance and First Impression</a:t>
            </a:r>
          </a:p>
          <a:p>
            <a:pPr lvl="1"/>
            <a:r>
              <a:rPr lang="en-GB" dirty="0"/>
              <a:t>Shake hands</a:t>
            </a:r>
          </a:p>
          <a:p>
            <a:pPr lvl="1"/>
            <a:r>
              <a:rPr lang="en-GB" dirty="0"/>
              <a:t>Smile</a:t>
            </a:r>
          </a:p>
          <a:p>
            <a:pPr lvl="1"/>
            <a:r>
              <a:rPr lang="en-GB" dirty="0"/>
              <a:t>Eye contact</a:t>
            </a:r>
          </a:p>
          <a:p>
            <a:pPr lvl="1"/>
            <a:r>
              <a:rPr lang="en-GB" dirty="0"/>
              <a:t>Move purposefully</a:t>
            </a:r>
          </a:p>
          <a:p>
            <a:endParaRPr lang="en-GB" dirty="0"/>
          </a:p>
        </p:txBody>
      </p:sp>
    </p:spTree>
    <p:extLst>
      <p:ext uri="{BB962C8B-B14F-4D97-AF65-F5344CB8AC3E}">
        <p14:creationId xmlns:p14="http://schemas.microsoft.com/office/powerpoint/2010/main" val="27905183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499790-8D24-4684-9012-099E6E25D361}"/>
              </a:ext>
            </a:extLst>
          </p:cNvPr>
          <p:cNvSpPr>
            <a:spLocks noGrp="1"/>
          </p:cNvSpPr>
          <p:nvPr>
            <p:ph type="title"/>
          </p:nvPr>
        </p:nvSpPr>
        <p:spPr/>
        <p:txBody>
          <a:bodyPr>
            <a:normAutofit fontScale="90000"/>
          </a:bodyPr>
          <a:lstStyle/>
          <a:p>
            <a:r>
              <a:rPr lang="en-GB" dirty="0"/>
              <a:t>Performing Well: Interview Questions</a:t>
            </a:r>
          </a:p>
        </p:txBody>
      </p:sp>
      <p:sp>
        <p:nvSpPr>
          <p:cNvPr id="3" name="Content Placeholder 2">
            <a:extLst>
              <a:ext uri="{FF2B5EF4-FFF2-40B4-BE49-F238E27FC236}">
                <a16:creationId xmlns:a16="http://schemas.microsoft.com/office/drawing/2014/main" id="{00FD285C-E3C8-470D-A509-C9819DA2FAC9}"/>
              </a:ext>
            </a:extLst>
          </p:cNvPr>
          <p:cNvSpPr>
            <a:spLocks noGrp="1"/>
          </p:cNvSpPr>
          <p:nvPr>
            <p:ph idx="1"/>
          </p:nvPr>
        </p:nvSpPr>
        <p:spPr/>
        <p:txBody>
          <a:bodyPr>
            <a:normAutofit fontScale="92500" lnSpcReduction="20000"/>
          </a:bodyPr>
          <a:lstStyle/>
          <a:p>
            <a:r>
              <a:rPr lang="en-GB" sz="3600" dirty="0"/>
              <a:t>Question types:</a:t>
            </a:r>
          </a:p>
          <a:p>
            <a:pPr lvl="1"/>
            <a:r>
              <a:rPr lang="en-GB" sz="3200" dirty="0"/>
              <a:t>Open questions</a:t>
            </a:r>
          </a:p>
          <a:p>
            <a:pPr lvl="1"/>
            <a:r>
              <a:rPr lang="en-GB" sz="3200" dirty="0"/>
              <a:t>Probing questions</a:t>
            </a:r>
          </a:p>
          <a:p>
            <a:pPr lvl="1"/>
            <a:r>
              <a:rPr lang="en-GB" sz="3200" dirty="0"/>
              <a:t>Closed questions</a:t>
            </a:r>
          </a:p>
          <a:p>
            <a:pPr lvl="1"/>
            <a:r>
              <a:rPr lang="en-GB" sz="3200" dirty="0"/>
              <a:t>Leading questions</a:t>
            </a:r>
          </a:p>
          <a:p>
            <a:pPr lvl="1"/>
            <a:r>
              <a:rPr lang="en-GB" sz="3200" dirty="0"/>
              <a:t>Hypothetical questions</a:t>
            </a:r>
          </a:p>
          <a:p>
            <a:pPr lvl="1"/>
            <a:r>
              <a:rPr lang="en-GB" sz="3200" dirty="0"/>
              <a:t>Behavioural questions</a:t>
            </a:r>
            <a:endParaRPr lang="en-GB" dirty="0"/>
          </a:p>
        </p:txBody>
      </p:sp>
    </p:spTree>
    <p:extLst>
      <p:ext uri="{BB962C8B-B14F-4D97-AF65-F5344CB8AC3E}">
        <p14:creationId xmlns:p14="http://schemas.microsoft.com/office/powerpoint/2010/main" val="238947331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547AD0-4563-4462-B682-3D3969DC90E3}"/>
              </a:ext>
            </a:extLst>
          </p:cNvPr>
          <p:cNvSpPr>
            <a:spLocks noGrp="1"/>
          </p:cNvSpPr>
          <p:nvPr>
            <p:ph type="title"/>
          </p:nvPr>
        </p:nvSpPr>
        <p:spPr/>
        <p:txBody>
          <a:bodyPr>
            <a:normAutofit fontScale="90000"/>
          </a:bodyPr>
          <a:lstStyle/>
          <a:p>
            <a:pPr algn="ctr"/>
            <a:r>
              <a:rPr lang="en-GB" dirty="0"/>
              <a:t>Knowing Your Strengths and Weaknesses</a:t>
            </a:r>
          </a:p>
        </p:txBody>
      </p:sp>
      <p:sp>
        <p:nvSpPr>
          <p:cNvPr id="3" name="Content Placeholder 2">
            <a:extLst>
              <a:ext uri="{FF2B5EF4-FFF2-40B4-BE49-F238E27FC236}">
                <a16:creationId xmlns:a16="http://schemas.microsoft.com/office/drawing/2014/main" id="{300A530A-217D-4517-8D0A-E3F63D0DCE9F}"/>
              </a:ext>
            </a:extLst>
          </p:cNvPr>
          <p:cNvSpPr>
            <a:spLocks noGrp="1"/>
          </p:cNvSpPr>
          <p:nvPr>
            <p:ph idx="1"/>
          </p:nvPr>
        </p:nvSpPr>
        <p:spPr/>
        <p:txBody>
          <a:bodyPr>
            <a:normAutofit/>
          </a:bodyPr>
          <a:lstStyle/>
          <a:p>
            <a:pPr lvl="0"/>
            <a:r>
              <a:rPr lang="en-GB" dirty="0"/>
              <a:t>Consider your relevant strengths and weaknesses carefully, based on the job you are applying for.</a:t>
            </a:r>
          </a:p>
          <a:p>
            <a:pPr lvl="0"/>
            <a:r>
              <a:rPr lang="en-GB" dirty="0">
                <a:solidFill>
                  <a:srgbClr val="7030A0"/>
                </a:solidFill>
              </a:rPr>
              <a:t>Discuss examples of when you have used your strengths.</a:t>
            </a:r>
          </a:p>
          <a:p>
            <a:pPr lvl="0"/>
            <a:r>
              <a:rPr lang="en-GB" dirty="0"/>
              <a:t>Identify weaknesses that you can develop, and give examples of when you have developed those skills.</a:t>
            </a:r>
          </a:p>
          <a:p>
            <a:r>
              <a:rPr lang="en-GB" dirty="0">
                <a:solidFill>
                  <a:srgbClr val="7030A0"/>
                </a:solidFill>
              </a:rPr>
              <a:t>Answer honestly, but in a manner which shows some humility. Even if you are graduating with an MBA, you will still have something to learn</a:t>
            </a:r>
          </a:p>
          <a:p>
            <a:endParaRPr lang="en-GB" dirty="0"/>
          </a:p>
        </p:txBody>
      </p:sp>
    </p:spTree>
    <p:extLst>
      <p:ext uri="{BB962C8B-B14F-4D97-AF65-F5344CB8AC3E}">
        <p14:creationId xmlns:p14="http://schemas.microsoft.com/office/powerpoint/2010/main" val="327768808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58DFAF-5214-4CBC-AFA9-469522C2F2AB}"/>
              </a:ext>
            </a:extLst>
          </p:cNvPr>
          <p:cNvSpPr>
            <a:spLocks noGrp="1"/>
          </p:cNvSpPr>
          <p:nvPr>
            <p:ph type="title"/>
          </p:nvPr>
        </p:nvSpPr>
        <p:spPr/>
        <p:txBody>
          <a:bodyPr/>
          <a:lstStyle/>
          <a:p>
            <a:r>
              <a:rPr lang="en-GB" dirty="0"/>
              <a:t>Giving Good Answers</a:t>
            </a:r>
          </a:p>
        </p:txBody>
      </p:sp>
      <p:sp>
        <p:nvSpPr>
          <p:cNvPr id="3" name="Content Placeholder 2">
            <a:extLst>
              <a:ext uri="{FF2B5EF4-FFF2-40B4-BE49-F238E27FC236}">
                <a16:creationId xmlns:a16="http://schemas.microsoft.com/office/drawing/2014/main" id="{BBE2BAB9-BC05-400F-9095-2D768B20DE88}"/>
              </a:ext>
            </a:extLst>
          </p:cNvPr>
          <p:cNvSpPr>
            <a:spLocks noGrp="1"/>
          </p:cNvSpPr>
          <p:nvPr>
            <p:ph idx="1"/>
          </p:nvPr>
        </p:nvSpPr>
        <p:spPr/>
        <p:txBody>
          <a:bodyPr>
            <a:normAutofit/>
          </a:bodyPr>
          <a:lstStyle/>
          <a:p>
            <a:r>
              <a:rPr lang="en-GB" dirty="0"/>
              <a:t>A good answer ‘… is one which provides convincing evidence to an interviewer that you have the capability and potential to do what is needed in the job’.</a:t>
            </a:r>
          </a:p>
          <a:p>
            <a:r>
              <a:rPr lang="en-GB" dirty="0"/>
              <a:t>S.T.A.R.</a:t>
            </a:r>
          </a:p>
          <a:p>
            <a:pPr lvl="1"/>
            <a:r>
              <a:rPr lang="en-GB" b="1" dirty="0"/>
              <a:t>S</a:t>
            </a:r>
            <a:r>
              <a:rPr lang="en-GB" dirty="0"/>
              <a:t>ituation: What was happening?</a:t>
            </a:r>
          </a:p>
          <a:p>
            <a:pPr lvl="1"/>
            <a:r>
              <a:rPr lang="en-GB" b="1" dirty="0"/>
              <a:t>T</a:t>
            </a:r>
            <a:r>
              <a:rPr lang="en-GB" dirty="0"/>
              <a:t>ask: What needed to be done?</a:t>
            </a:r>
          </a:p>
          <a:p>
            <a:pPr lvl="1"/>
            <a:r>
              <a:rPr lang="en-GB" b="1" dirty="0"/>
              <a:t>A</a:t>
            </a:r>
            <a:r>
              <a:rPr lang="en-GB" dirty="0"/>
              <a:t>ction: What did you do?</a:t>
            </a:r>
          </a:p>
          <a:p>
            <a:pPr lvl="1"/>
            <a:r>
              <a:rPr lang="en-GB" b="1" dirty="0"/>
              <a:t>R</a:t>
            </a:r>
            <a:r>
              <a:rPr lang="en-GB" dirty="0"/>
              <a:t>esult: What was the impact?</a:t>
            </a:r>
          </a:p>
        </p:txBody>
      </p:sp>
    </p:spTree>
    <p:extLst>
      <p:ext uri="{BB962C8B-B14F-4D97-AF65-F5344CB8AC3E}">
        <p14:creationId xmlns:p14="http://schemas.microsoft.com/office/powerpoint/2010/main" val="41121456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0DE710-BF50-4592-A340-AFF6AB2D27FC}"/>
              </a:ext>
            </a:extLst>
          </p:cNvPr>
          <p:cNvSpPr>
            <a:spLocks noGrp="1"/>
          </p:cNvSpPr>
          <p:nvPr>
            <p:ph type="title"/>
          </p:nvPr>
        </p:nvSpPr>
        <p:spPr/>
        <p:txBody>
          <a:bodyPr/>
          <a:lstStyle/>
          <a:p>
            <a:r>
              <a:rPr lang="en-GB" dirty="0"/>
              <a:t>Giving Good Answers (Cont.)</a:t>
            </a:r>
          </a:p>
        </p:txBody>
      </p:sp>
      <p:sp>
        <p:nvSpPr>
          <p:cNvPr id="3" name="Content Placeholder 2">
            <a:extLst>
              <a:ext uri="{FF2B5EF4-FFF2-40B4-BE49-F238E27FC236}">
                <a16:creationId xmlns:a16="http://schemas.microsoft.com/office/drawing/2014/main" id="{78383B62-FDD0-4E24-9B24-816DD586144D}"/>
              </a:ext>
            </a:extLst>
          </p:cNvPr>
          <p:cNvSpPr>
            <a:spLocks noGrp="1"/>
          </p:cNvSpPr>
          <p:nvPr>
            <p:ph idx="1"/>
          </p:nvPr>
        </p:nvSpPr>
        <p:spPr/>
        <p:txBody>
          <a:bodyPr>
            <a:normAutofit/>
          </a:bodyPr>
          <a:lstStyle/>
          <a:p>
            <a:pPr lvl="0"/>
            <a:r>
              <a:rPr lang="en-GB" dirty="0"/>
              <a:t>Keep your answers comprehensive but brief</a:t>
            </a:r>
          </a:p>
          <a:p>
            <a:pPr lvl="0"/>
            <a:r>
              <a:rPr lang="en-GB" dirty="0"/>
              <a:t>Watch the speed of your speech</a:t>
            </a:r>
          </a:p>
          <a:p>
            <a:pPr lvl="0"/>
            <a:r>
              <a:rPr lang="en-GB" dirty="0"/>
              <a:t>Imagine the issues you might face in doing the job, and prepare examples of how you might handle those issues in the workplace</a:t>
            </a:r>
          </a:p>
          <a:p>
            <a:pPr lvl="0"/>
            <a:r>
              <a:rPr lang="en-GB" dirty="0"/>
              <a:t>Focus on </a:t>
            </a:r>
            <a:r>
              <a:rPr lang="en-GB" i="1" dirty="0"/>
              <a:t>your</a:t>
            </a:r>
            <a:r>
              <a:rPr lang="en-GB" dirty="0"/>
              <a:t> contribution to group activities</a:t>
            </a:r>
          </a:p>
          <a:p>
            <a:r>
              <a:rPr lang="en-GB" dirty="0"/>
              <a:t>Be honest</a:t>
            </a:r>
          </a:p>
          <a:p>
            <a:r>
              <a:rPr lang="en-GB" dirty="0"/>
              <a:t>Give relevant answers</a:t>
            </a:r>
          </a:p>
        </p:txBody>
      </p:sp>
    </p:spTree>
    <p:extLst>
      <p:ext uri="{BB962C8B-B14F-4D97-AF65-F5344CB8AC3E}">
        <p14:creationId xmlns:p14="http://schemas.microsoft.com/office/powerpoint/2010/main" val="305402382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DF227C-6B22-4414-B09A-6C6E08EB6541}"/>
              </a:ext>
            </a:extLst>
          </p:cNvPr>
          <p:cNvSpPr>
            <a:spLocks noGrp="1"/>
          </p:cNvSpPr>
          <p:nvPr>
            <p:ph type="title"/>
          </p:nvPr>
        </p:nvSpPr>
        <p:spPr/>
        <p:txBody>
          <a:bodyPr>
            <a:normAutofit fontScale="90000"/>
          </a:bodyPr>
          <a:lstStyle/>
          <a:p>
            <a:pPr algn="ctr"/>
            <a:r>
              <a:rPr lang="en-GB" dirty="0"/>
              <a:t>Potential Work-related Issues to Ask About</a:t>
            </a:r>
          </a:p>
        </p:txBody>
      </p:sp>
      <p:sp>
        <p:nvSpPr>
          <p:cNvPr id="3" name="Content Placeholder 2">
            <a:extLst>
              <a:ext uri="{FF2B5EF4-FFF2-40B4-BE49-F238E27FC236}">
                <a16:creationId xmlns:a16="http://schemas.microsoft.com/office/drawing/2014/main" id="{E5CCCCEC-6F93-43F5-9525-CF8DC3CAAA61}"/>
              </a:ext>
            </a:extLst>
          </p:cNvPr>
          <p:cNvSpPr>
            <a:spLocks noGrp="1"/>
          </p:cNvSpPr>
          <p:nvPr>
            <p:ph idx="1"/>
          </p:nvPr>
        </p:nvSpPr>
        <p:spPr/>
        <p:txBody>
          <a:bodyPr>
            <a:normAutofit fontScale="92500" lnSpcReduction="10000"/>
          </a:bodyPr>
          <a:lstStyle/>
          <a:p>
            <a:pPr lvl="0"/>
            <a:r>
              <a:rPr lang="en-GB" dirty="0"/>
              <a:t>What kind of training might I receive?</a:t>
            </a:r>
          </a:p>
          <a:p>
            <a:pPr lvl="0"/>
            <a:r>
              <a:rPr lang="en-GB" dirty="0"/>
              <a:t>What assistance is available for me in terms of finding accommodation?</a:t>
            </a:r>
          </a:p>
          <a:p>
            <a:pPr lvl="0"/>
            <a:r>
              <a:rPr lang="en-GB" dirty="0"/>
              <a:t>What is it like to work for this organisation?</a:t>
            </a:r>
          </a:p>
          <a:p>
            <a:pPr lvl="0"/>
            <a:r>
              <a:rPr lang="en-GB" dirty="0"/>
              <a:t>Would I be working with a team or largely independently?</a:t>
            </a:r>
          </a:p>
          <a:p>
            <a:pPr lvl="0"/>
            <a:r>
              <a:rPr lang="en-GB" dirty="0"/>
              <a:t>How formal are relationships between junior and senior management?</a:t>
            </a:r>
          </a:p>
          <a:p>
            <a:pPr lvl="0"/>
            <a:r>
              <a:rPr lang="en-GB" dirty="0"/>
              <a:t>How resistant are people to change in your organisation?</a:t>
            </a:r>
          </a:p>
          <a:p>
            <a:r>
              <a:rPr lang="en-GB" dirty="0"/>
              <a:t>How would my performance in the job be evaluated?</a:t>
            </a:r>
          </a:p>
          <a:p>
            <a:endParaRPr lang="en-GB" dirty="0"/>
          </a:p>
        </p:txBody>
      </p:sp>
    </p:spTree>
    <p:extLst>
      <p:ext uri="{BB962C8B-B14F-4D97-AF65-F5344CB8AC3E}">
        <p14:creationId xmlns:p14="http://schemas.microsoft.com/office/powerpoint/2010/main" val="207770165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FA055-5341-4BCB-BA69-3210893460DF}"/>
              </a:ext>
            </a:extLst>
          </p:cNvPr>
          <p:cNvSpPr>
            <a:spLocks noGrp="1"/>
          </p:cNvSpPr>
          <p:nvPr>
            <p:ph type="title"/>
          </p:nvPr>
        </p:nvSpPr>
        <p:spPr/>
        <p:txBody>
          <a:bodyPr/>
          <a:lstStyle/>
          <a:p>
            <a:r>
              <a:rPr lang="en-GB" dirty="0"/>
              <a:t>General Behaviour at Interviews</a:t>
            </a:r>
          </a:p>
        </p:txBody>
      </p:sp>
      <p:sp>
        <p:nvSpPr>
          <p:cNvPr id="3" name="Content Placeholder 2">
            <a:extLst>
              <a:ext uri="{FF2B5EF4-FFF2-40B4-BE49-F238E27FC236}">
                <a16:creationId xmlns:a16="http://schemas.microsoft.com/office/drawing/2014/main" id="{F925C416-93D6-4887-B87F-7211983A36B8}"/>
              </a:ext>
            </a:extLst>
          </p:cNvPr>
          <p:cNvSpPr>
            <a:spLocks noGrp="1"/>
          </p:cNvSpPr>
          <p:nvPr>
            <p:ph idx="1"/>
          </p:nvPr>
        </p:nvSpPr>
        <p:spPr/>
        <p:txBody>
          <a:bodyPr>
            <a:normAutofit lnSpcReduction="10000"/>
          </a:bodyPr>
          <a:lstStyle/>
          <a:p>
            <a:r>
              <a:rPr lang="en-GB" dirty="0"/>
              <a:t>Dress smartly</a:t>
            </a:r>
          </a:p>
          <a:p>
            <a:r>
              <a:rPr lang="en-GB" dirty="0"/>
              <a:t>Go to the bathroom before the interview</a:t>
            </a:r>
          </a:p>
          <a:p>
            <a:r>
              <a:rPr lang="en-GB" dirty="0"/>
              <a:t>Use formal language</a:t>
            </a:r>
          </a:p>
          <a:p>
            <a:r>
              <a:rPr lang="en-GB" dirty="0"/>
              <a:t>Maintain eye contact</a:t>
            </a:r>
          </a:p>
          <a:p>
            <a:r>
              <a:rPr lang="en-GB" dirty="0"/>
              <a:t>Communicate effectively (paralinguistic, non-verbal behaviours and language) and respond appropriately to the interviewer</a:t>
            </a:r>
          </a:p>
          <a:p>
            <a:r>
              <a:rPr lang="en-GB" dirty="0"/>
              <a:t>Sit upright and lean forward</a:t>
            </a:r>
          </a:p>
          <a:p>
            <a:r>
              <a:rPr lang="en-GB" dirty="0"/>
              <a:t>Prepare some questions</a:t>
            </a:r>
          </a:p>
          <a:p>
            <a:r>
              <a:rPr lang="en-GB" dirty="0"/>
              <a:t>Turn your phone off</a:t>
            </a:r>
          </a:p>
        </p:txBody>
      </p:sp>
    </p:spTree>
    <p:extLst>
      <p:ext uri="{BB962C8B-B14F-4D97-AF65-F5344CB8AC3E}">
        <p14:creationId xmlns:p14="http://schemas.microsoft.com/office/powerpoint/2010/main" val="103457916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a:extLst>
              <a:ext uri="{FF2B5EF4-FFF2-40B4-BE49-F238E27FC236}">
                <a16:creationId xmlns:a16="http://schemas.microsoft.com/office/drawing/2014/main" id="{57DE94E9-CE31-4BCC-AC0D-7135F81B11B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504" y="188639"/>
            <a:ext cx="8496944" cy="628110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93552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2B5BE-E8C4-4114-A49B-9EC8E5420CB9}"/>
              </a:ext>
            </a:extLst>
          </p:cNvPr>
          <p:cNvSpPr>
            <a:spLocks noGrp="1"/>
          </p:cNvSpPr>
          <p:nvPr>
            <p:ph type="title"/>
          </p:nvPr>
        </p:nvSpPr>
        <p:spPr/>
        <p:txBody>
          <a:bodyPr/>
          <a:lstStyle/>
          <a:p>
            <a:r>
              <a:rPr lang="en-GB" dirty="0"/>
              <a:t>After the whole process is over…</a:t>
            </a:r>
          </a:p>
        </p:txBody>
      </p:sp>
      <p:sp>
        <p:nvSpPr>
          <p:cNvPr id="7" name="TextBox 6">
            <a:extLst>
              <a:ext uri="{FF2B5EF4-FFF2-40B4-BE49-F238E27FC236}">
                <a16:creationId xmlns:a16="http://schemas.microsoft.com/office/drawing/2014/main" id="{C651D512-A7D0-4709-AEAB-57038E187DF3}"/>
              </a:ext>
            </a:extLst>
          </p:cNvPr>
          <p:cNvSpPr txBox="1"/>
          <p:nvPr/>
        </p:nvSpPr>
        <p:spPr>
          <a:xfrm>
            <a:off x="251520" y="2132856"/>
            <a:ext cx="4088850" cy="4216539"/>
          </a:xfrm>
          <a:prstGeom prst="rect">
            <a:avLst/>
          </a:prstGeom>
          <a:noFill/>
        </p:spPr>
        <p:txBody>
          <a:bodyPr wrap="square" rtlCol="0">
            <a:spAutoFit/>
          </a:bodyPr>
          <a:lstStyle/>
          <a:p>
            <a:r>
              <a:rPr lang="en-GB" sz="2800" b="1" i="1" dirty="0">
                <a:solidFill>
                  <a:srgbClr val="7030A0"/>
                </a:solidFill>
              </a:rPr>
              <a:t>…Reflect…Learn!</a:t>
            </a:r>
          </a:p>
          <a:p>
            <a:endParaRPr lang="en-GB" sz="2400" dirty="0">
              <a:solidFill>
                <a:srgbClr val="7030A0"/>
              </a:solidFill>
            </a:endParaRPr>
          </a:p>
          <a:p>
            <a:pPr marL="342900" indent="-342900">
              <a:buFont typeface="Arial" panose="020B0604020202020204" pitchFamily="34" charset="0"/>
              <a:buChar char="•"/>
            </a:pPr>
            <a:r>
              <a:rPr lang="en-GB" sz="2400" dirty="0">
                <a:solidFill>
                  <a:srgbClr val="7030A0"/>
                </a:solidFill>
              </a:rPr>
              <a:t>What went well?</a:t>
            </a:r>
          </a:p>
          <a:p>
            <a:pPr marL="342900" indent="-342900">
              <a:buFont typeface="Arial" panose="020B0604020202020204" pitchFamily="34" charset="0"/>
              <a:buChar char="•"/>
            </a:pPr>
            <a:r>
              <a:rPr lang="en-GB" sz="2400" dirty="0">
                <a:solidFill>
                  <a:srgbClr val="7030A0"/>
                </a:solidFill>
              </a:rPr>
              <a:t>What didn’t go well?</a:t>
            </a:r>
          </a:p>
          <a:p>
            <a:pPr marL="342900" indent="-342900">
              <a:buFont typeface="Arial" panose="020B0604020202020204" pitchFamily="34" charset="0"/>
              <a:buChar char="•"/>
            </a:pPr>
            <a:r>
              <a:rPr lang="en-GB" sz="2400" dirty="0">
                <a:solidFill>
                  <a:srgbClr val="7030A0"/>
                </a:solidFill>
              </a:rPr>
              <a:t>What have you learned?</a:t>
            </a:r>
          </a:p>
          <a:p>
            <a:pPr marL="342900" indent="-342900">
              <a:buFont typeface="Arial" panose="020B0604020202020204" pitchFamily="34" charset="0"/>
              <a:buChar char="•"/>
            </a:pPr>
            <a:r>
              <a:rPr lang="en-GB" sz="2400" dirty="0">
                <a:solidFill>
                  <a:srgbClr val="7030A0"/>
                </a:solidFill>
              </a:rPr>
              <a:t>What would you do differently next time?</a:t>
            </a:r>
          </a:p>
          <a:p>
            <a:pPr marL="342900" indent="-342900">
              <a:buFont typeface="Arial" panose="020B0604020202020204" pitchFamily="34" charset="0"/>
              <a:buChar char="•"/>
            </a:pPr>
            <a:r>
              <a:rPr lang="en-GB" sz="2400" dirty="0">
                <a:solidFill>
                  <a:srgbClr val="7030A0"/>
                </a:solidFill>
              </a:rPr>
              <a:t>How could you maximise your chances of success?</a:t>
            </a:r>
          </a:p>
        </p:txBody>
      </p:sp>
    </p:spTree>
    <p:extLst>
      <p:ext uri="{BB962C8B-B14F-4D97-AF65-F5344CB8AC3E}">
        <p14:creationId xmlns:p14="http://schemas.microsoft.com/office/powerpoint/2010/main" val="153659231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38826-ED55-41C7-8693-AA03B1DC1F0D}"/>
              </a:ext>
            </a:extLst>
          </p:cNvPr>
          <p:cNvSpPr>
            <a:spLocks noGrp="1"/>
          </p:cNvSpPr>
          <p:nvPr>
            <p:ph type="title"/>
          </p:nvPr>
        </p:nvSpPr>
        <p:spPr/>
        <p:txBody>
          <a:bodyPr/>
          <a:lstStyle/>
          <a:p>
            <a:r>
              <a:rPr lang="en-US" dirty="0"/>
              <a:t>After the Interview</a:t>
            </a:r>
            <a:endParaRPr lang="en-GB" dirty="0"/>
          </a:p>
        </p:txBody>
      </p:sp>
      <p:sp>
        <p:nvSpPr>
          <p:cNvPr id="3" name="Content Placeholder 2">
            <a:extLst>
              <a:ext uri="{FF2B5EF4-FFF2-40B4-BE49-F238E27FC236}">
                <a16:creationId xmlns:a16="http://schemas.microsoft.com/office/drawing/2014/main" id="{562C0506-E458-49B5-94BD-74C74524A479}"/>
              </a:ext>
            </a:extLst>
          </p:cNvPr>
          <p:cNvSpPr>
            <a:spLocks noGrp="1"/>
          </p:cNvSpPr>
          <p:nvPr>
            <p:ph idx="1"/>
          </p:nvPr>
        </p:nvSpPr>
        <p:spPr/>
        <p:txBody>
          <a:bodyPr/>
          <a:lstStyle/>
          <a:p>
            <a:pPr marL="0" indent="0">
              <a:buNone/>
            </a:pPr>
            <a:r>
              <a:rPr lang="en-US" dirty="0"/>
              <a:t>What comes next?</a:t>
            </a:r>
          </a:p>
          <a:p>
            <a:r>
              <a:rPr lang="en-US" dirty="0"/>
              <a:t>Fairly deciding on the ‘right’ person</a:t>
            </a:r>
          </a:p>
          <a:p>
            <a:r>
              <a:rPr lang="en-US" dirty="0"/>
              <a:t>Offer letter/written particulars of employment/references</a:t>
            </a:r>
          </a:p>
          <a:p>
            <a:r>
              <a:rPr lang="en-US" dirty="0"/>
              <a:t>Induction</a:t>
            </a:r>
          </a:p>
          <a:p>
            <a:r>
              <a:rPr lang="en-US" dirty="0"/>
              <a:t>Probationary period</a:t>
            </a:r>
            <a:endParaRPr lang="en-GB" dirty="0"/>
          </a:p>
        </p:txBody>
      </p:sp>
    </p:spTree>
    <p:extLst>
      <p:ext uri="{BB962C8B-B14F-4D97-AF65-F5344CB8AC3E}">
        <p14:creationId xmlns:p14="http://schemas.microsoft.com/office/powerpoint/2010/main" val="362187734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77BA2D-99FB-4E68-AEDC-7A10AECC4939}"/>
              </a:ext>
            </a:extLst>
          </p:cNvPr>
          <p:cNvSpPr>
            <a:spLocks noGrp="1"/>
          </p:cNvSpPr>
          <p:nvPr>
            <p:ph type="title"/>
          </p:nvPr>
        </p:nvSpPr>
        <p:spPr/>
        <p:txBody>
          <a:bodyPr/>
          <a:lstStyle/>
          <a:p>
            <a:r>
              <a:rPr lang="en-GB" altLang="en-US" dirty="0">
                <a:cs typeface="Arial" panose="020B0604020202020204" pitchFamily="34" charset="0"/>
              </a:rPr>
              <a:t>Employability – the journey</a:t>
            </a:r>
            <a:endParaRPr lang="en-GB" dirty="0"/>
          </a:p>
        </p:txBody>
      </p:sp>
      <p:graphicFrame>
        <p:nvGraphicFramePr>
          <p:cNvPr id="4" name="Content Placeholder 3">
            <a:extLst>
              <a:ext uri="{FF2B5EF4-FFF2-40B4-BE49-F238E27FC236}">
                <a16:creationId xmlns:a16="http://schemas.microsoft.com/office/drawing/2014/main" id="{EA8C39E9-7F8D-4E84-B1AE-5BBB547AE406}"/>
              </a:ext>
            </a:extLst>
          </p:cNvPr>
          <p:cNvGraphicFramePr>
            <a:graphicFrameLocks noGrp="1"/>
          </p:cNvGraphicFramePr>
          <p:nvPr>
            <p:ph idx="1"/>
            <p:extLst>
              <p:ext uri="{D42A27DB-BD31-4B8C-83A1-F6EECF244321}">
                <p14:modId xmlns:p14="http://schemas.microsoft.com/office/powerpoint/2010/main" val="3161969469"/>
              </p:ext>
            </p:extLst>
          </p:nvPr>
        </p:nvGraphicFramePr>
        <p:xfrm>
          <a:off x="539552" y="2276872"/>
          <a:ext cx="7869560" cy="423306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6810912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CD38A-EC06-493E-9B98-829245F7005A}"/>
              </a:ext>
            </a:extLst>
          </p:cNvPr>
          <p:cNvSpPr>
            <a:spLocks noGrp="1"/>
          </p:cNvSpPr>
          <p:nvPr>
            <p:ph type="title"/>
          </p:nvPr>
        </p:nvSpPr>
        <p:spPr/>
        <p:txBody>
          <a:bodyPr/>
          <a:lstStyle/>
          <a:p>
            <a:r>
              <a:rPr lang="en-GB" altLang="en-US" dirty="0">
                <a:cs typeface="Arial" panose="020B0604020202020204" pitchFamily="34" charset="0"/>
              </a:rPr>
              <a:t>Bibliography</a:t>
            </a:r>
            <a:endParaRPr lang="en-GB" dirty="0"/>
          </a:p>
        </p:txBody>
      </p:sp>
      <p:sp>
        <p:nvSpPr>
          <p:cNvPr id="3" name="Content Placeholder 2">
            <a:extLst>
              <a:ext uri="{FF2B5EF4-FFF2-40B4-BE49-F238E27FC236}">
                <a16:creationId xmlns:a16="http://schemas.microsoft.com/office/drawing/2014/main" id="{D87116B1-DDE8-460C-BF5D-D162B458B42A}"/>
              </a:ext>
            </a:extLst>
          </p:cNvPr>
          <p:cNvSpPr>
            <a:spLocks noGrp="1"/>
          </p:cNvSpPr>
          <p:nvPr>
            <p:ph idx="1"/>
          </p:nvPr>
        </p:nvSpPr>
        <p:spPr/>
        <p:txBody>
          <a:bodyPr>
            <a:normAutofit fontScale="92500" lnSpcReduction="10000"/>
          </a:bodyPr>
          <a:lstStyle/>
          <a:p>
            <a:pPr marL="117475" indent="0">
              <a:spcBef>
                <a:spcPct val="0"/>
              </a:spcBef>
              <a:buFont typeface="Arial" charset="0"/>
              <a:buNone/>
            </a:pPr>
            <a:endParaRPr lang="en-GB" altLang="en-US" sz="1800" dirty="0">
              <a:cs typeface="Arial" charset="0"/>
            </a:endParaRPr>
          </a:p>
          <a:p>
            <a:pPr marL="117475" indent="0">
              <a:spcBef>
                <a:spcPct val="0"/>
              </a:spcBef>
              <a:buFont typeface="Arial" charset="0"/>
              <a:buNone/>
            </a:pPr>
            <a:r>
              <a:rPr lang="en-GB" altLang="en-US" dirty="0">
                <a:cs typeface="Arial" charset="0"/>
              </a:rPr>
              <a:t>Armstrong, M. (2001).  </a:t>
            </a:r>
            <a:r>
              <a:rPr lang="en-GB" altLang="en-US" i="1" dirty="0">
                <a:cs typeface="Arial" charset="0"/>
              </a:rPr>
              <a:t>A handbook of Human Resources Management &amp; Practice</a:t>
            </a:r>
            <a:r>
              <a:rPr lang="en-GB" altLang="en-US" dirty="0">
                <a:cs typeface="Arial" charset="0"/>
              </a:rPr>
              <a:t>. 8</a:t>
            </a:r>
            <a:r>
              <a:rPr lang="en-GB" altLang="en-US" baseline="30000" dirty="0">
                <a:cs typeface="Arial" charset="0"/>
              </a:rPr>
              <a:t>th</a:t>
            </a:r>
            <a:r>
              <a:rPr lang="en-GB" altLang="en-US" dirty="0">
                <a:cs typeface="Arial" charset="0"/>
              </a:rPr>
              <a:t> ed. London. Kogan Page. </a:t>
            </a:r>
          </a:p>
          <a:p>
            <a:pPr marL="117475" indent="0">
              <a:spcBef>
                <a:spcPct val="0"/>
              </a:spcBef>
              <a:buFont typeface="Arial" charset="0"/>
              <a:buNone/>
            </a:pPr>
            <a:endParaRPr lang="en-GB" altLang="en-US" dirty="0">
              <a:cs typeface="Arial" charset="0"/>
            </a:endParaRPr>
          </a:p>
          <a:p>
            <a:pPr marL="117475" indent="0">
              <a:spcBef>
                <a:spcPct val="0"/>
              </a:spcBef>
              <a:buNone/>
            </a:pPr>
            <a:r>
              <a:rPr lang="en-GB" altLang="en-US" dirty="0" err="1">
                <a:cs typeface="Arial" charset="0"/>
              </a:rPr>
              <a:t>Bolles</a:t>
            </a:r>
            <a:r>
              <a:rPr lang="en-GB" altLang="en-US" dirty="0">
                <a:cs typeface="Arial" charset="0"/>
              </a:rPr>
              <a:t>, R.N. (1994). </a:t>
            </a:r>
            <a:r>
              <a:rPr lang="en-GB" altLang="en-US" i="1" dirty="0">
                <a:cs typeface="Arial" charset="0"/>
              </a:rPr>
              <a:t>What colour is your parachute?: A practical manual for job hunters &amp; career changers. </a:t>
            </a:r>
            <a:r>
              <a:rPr lang="en-GB" altLang="en-US" dirty="0">
                <a:cs typeface="Arial" charset="0"/>
              </a:rPr>
              <a:t>Berkeley. Ten Speed Press.</a:t>
            </a:r>
          </a:p>
          <a:p>
            <a:pPr marL="117475" indent="0">
              <a:spcBef>
                <a:spcPct val="0"/>
              </a:spcBef>
              <a:buNone/>
            </a:pPr>
            <a:endParaRPr lang="en-GB" altLang="en-US" dirty="0">
              <a:cs typeface="Arial" charset="0"/>
            </a:endParaRPr>
          </a:p>
          <a:p>
            <a:pPr marL="117475" indent="0">
              <a:spcBef>
                <a:spcPct val="0"/>
              </a:spcBef>
              <a:buNone/>
            </a:pPr>
            <a:r>
              <a:rPr lang="en-GB" altLang="en-US" dirty="0">
                <a:cs typeface="Arial" charset="0"/>
              </a:rPr>
              <a:t>Morgan, P. (2017) </a:t>
            </a:r>
            <a:r>
              <a:rPr lang="en-GB" altLang="en-US" i="1" dirty="0">
                <a:cs typeface="Arial" charset="0"/>
              </a:rPr>
              <a:t>The Business Student’s Guide To Study And Employability.</a:t>
            </a:r>
            <a:r>
              <a:rPr lang="en-GB" altLang="en-US" dirty="0">
                <a:cs typeface="Arial" charset="0"/>
              </a:rPr>
              <a:t>  London: Sage Publications Ltd</a:t>
            </a:r>
          </a:p>
          <a:p>
            <a:pPr marL="117475" indent="0">
              <a:spcBef>
                <a:spcPct val="0"/>
              </a:spcBef>
              <a:buFont typeface="Arial" charset="0"/>
              <a:buNone/>
            </a:pPr>
            <a:endParaRPr lang="en-GB" altLang="en-US" dirty="0">
              <a:cs typeface="Arial" charset="0"/>
            </a:endParaRPr>
          </a:p>
          <a:p>
            <a:pPr marL="117475" indent="0">
              <a:spcBef>
                <a:spcPct val="0"/>
              </a:spcBef>
              <a:buFont typeface="Arial" charset="0"/>
              <a:buNone/>
            </a:pPr>
            <a:endParaRPr lang="en-GB" altLang="en-US" sz="1800" dirty="0">
              <a:cs typeface="Arial" charset="0"/>
            </a:endParaRPr>
          </a:p>
          <a:p>
            <a:pPr marL="117475" indent="0">
              <a:spcBef>
                <a:spcPct val="0"/>
              </a:spcBef>
              <a:buFont typeface="Arial" charset="0"/>
              <a:buNone/>
            </a:pPr>
            <a:r>
              <a:rPr lang="en-GB" altLang="en-US" dirty="0">
                <a:cs typeface="Arial" charset="0"/>
              </a:rPr>
              <a:t>Torrington, D. and Hall, L. (1998). </a:t>
            </a:r>
            <a:r>
              <a:rPr lang="en-GB" altLang="en-US" i="1" dirty="0">
                <a:cs typeface="Arial" charset="0"/>
              </a:rPr>
              <a:t>Human Resource Management</a:t>
            </a:r>
            <a:r>
              <a:rPr lang="en-GB" altLang="en-US" dirty="0">
                <a:cs typeface="Arial" charset="0"/>
              </a:rPr>
              <a:t>. 4th ed. London: Prentice Hall Europe.</a:t>
            </a:r>
          </a:p>
          <a:p>
            <a:endParaRPr lang="en-GB" dirty="0"/>
          </a:p>
        </p:txBody>
      </p:sp>
    </p:spTree>
    <p:extLst>
      <p:ext uri="{BB962C8B-B14F-4D97-AF65-F5344CB8AC3E}">
        <p14:creationId xmlns:p14="http://schemas.microsoft.com/office/powerpoint/2010/main" val="2987760432"/>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3.jpeg"/></Relationships>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303dbf9b-b85b-46a0-94f1-894078c07ecd"/>
    <ds:schemaRef ds:uri="http://schemas.microsoft.com/office/2006/documentManagement/types"/>
    <ds:schemaRef ds:uri="http://purl.org/dc/terms/"/>
    <ds:schemaRef ds:uri="http://schemas.openxmlformats.org/package/2006/metadata/core-properties"/>
    <ds:schemaRef ds:uri="http://purl.org/dc/dcmitype/"/>
    <ds:schemaRef ds:uri="http://schemas.microsoft.com/office/infopath/2007/PartnerControls"/>
    <ds:schemaRef ds:uri="http://purl.org/dc/elements/1.1/"/>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Wood Type</Template>
  <TotalTime>838</TotalTime>
  <Words>1699</Words>
  <Application>Microsoft Office PowerPoint</Application>
  <PresentationFormat>On-screen Show (4:3)</PresentationFormat>
  <Paragraphs>295</Paragraphs>
  <Slides>36</Slides>
  <Notes>18</Notes>
  <HiddenSlides>0</HiddenSlides>
  <MMClips>1</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36</vt:i4>
      </vt:variant>
    </vt:vector>
  </HeadingPairs>
  <TitlesOfParts>
    <vt:vector size="43" baseType="lpstr">
      <vt:lpstr>Arial</vt:lpstr>
      <vt:lpstr>Calibri</vt:lpstr>
      <vt:lpstr>Century Gothic</vt:lpstr>
      <vt:lpstr>Myriad Pro</vt:lpstr>
      <vt:lpstr>Wingdings 3</vt:lpstr>
      <vt:lpstr>20140311PresentationUWTSDTemplate</vt:lpstr>
      <vt:lpstr>Ion Boardroom</vt:lpstr>
      <vt:lpstr>CertHE Skills for the Workplace Module: BMSK4005</vt:lpstr>
      <vt:lpstr>Overview of Workshop</vt:lpstr>
      <vt:lpstr>master at work… how does he presents? What does he do right?</vt:lpstr>
      <vt:lpstr>Policy</vt:lpstr>
      <vt:lpstr>Recruitment Policy Things to consider (cont’d)</vt:lpstr>
      <vt:lpstr>Recruitment Policy - things to consider</vt:lpstr>
      <vt:lpstr>Planning</vt:lpstr>
      <vt:lpstr>The Process</vt:lpstr>
      <vt:lpstr>What is job analysis?</vt:lpstr>
      <vt:lpstr>Job Analysis Tool The Competency Model</vt:lpstr>
      <vt:lpstr>Person Specification Classification Schemes</vt:lpstr>
      <vt:lpstr>Sourcing Candidates</vt:lpstr>
      <vt:lpstr>Sifting/Screening</vt:lpstr>
      <vt:lpstr>What Type of Selection?</vt:lpstr>
      <vt:lpstr>Interviews</vt:lpstr>
      <vt:lpstr>The Three Key Questions</vt:lpstr>
      <vt:lpstr>Potential Issues</vt:lpstr>
      <vt:lpstr>Advanced Methods of Selection</vt:lpstr>
      <vt:lpstr>How an Organisation Develops a Selection Process</vt:lpstr>
      <vt:lpstr>So, what about interviews?</vt:lpstr>
      <vt:lpstr>A selection interview is …</vt:lpstr>
      <vt:lpstr>Performing Well: Employer Objectives</vt:lpstr>
      <vt:lpstr>Performing Well: Interviewee Perspective</vt:lpstr>
      <vt:lpstr>Performing Well: Interviewee Perspective (Cont.)</vt:lpstr>
      <vt:lpstr>Performing Well: Interviewee Perspective (Cont.)</vt:lpstr>
      <vt:lpstr>Performing Well: Interview Questions</vt:lpstr>
      <vt:lpstr>Knowing Your Strengths and Weaknesses</vt:lpstr>
      <vt:lpstr>Giving Good Answers</vt:lpstr>
      <vt:lpstr>Giving Good Answers (Cont.)</vt:lpstr>
      <vt:lpstr>Potential Work-related Issues to Ask About</vt:lpstr>
      <vt:lpstr>General Behaviour at Interviews</vt:lpstr>
      <vt:lpstr>PowerPoint Presentation</vt:lpstr>
      <vt:lpstr>After the whole process is over…</vt:lpstr>
      <vt:lpstr>After the Interview</vt:lpstr>
      <vt:lpstr>Employability – the journey</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Shehla Khan</cp:lastModifiedBy>
  <cp:revision>18</cp:revision>
  <cp:lastPrinted>2018-03-12T08:46:32Z</cp:lastPrinted>
  <dcterms:created xsi:type="dcterms:W3CDTF">2015-04-14T15:21:28Z</dcterms:created>
  <dcterms:modified xsi:type="dcterms:W3CDTF">2018-07-05T11:15:01Z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