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58" r:id="rId5"/>
    <p:sldId id="268" r:id="rId6"/>
    <p:sldId id="260" r:id="rId7"/>
    <p:sldId id="261" r:id="rId8"/>
    <p:sldId id="269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5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22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9CBD9-7508-40AB-BF61-BC971F1E1E74}" type="datetimeFigureOut">
              <a:rPr lang="en-GB" smtClean="0"/>
              <a:t>31/10/2020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CD5AE3-6A7F-489D-83EB-AA939CE4B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485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10/31/2020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WWE4U7RPD4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4c.cymru/en/learn-and-play/" TargetMode="External"/><Relationship Id="rId7" Type="http://schemas.openxmlformats.org/officeDocument/2006/relationships/hyperlink" Target="https://www.goodhousekeeping.com/uk/health/health-advice/a559905/why-crying-is-good-for-your-health/" TargetMode="External"/><Relationship Id="rId2" Type="http://schemas.openxmlformats.org/officeDocument/2006/relationships/hyperlink" Target="https://mindmetaphors.weebly.com/identity-and-belonging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s.oxford.anglican.org/how-to-be-angry/" TargetMode="External"/><Relationship Id="rId5" Type="http://schemas.openxmlformats.org/officeDocument/2006/relationships/hyperlink" Target="https://www.shutterstock.com/search/shocked+girl" TargetMode="External"/><Relationship Id="rId4" Type="http://schemas.openxmlformats.org/officeDocument/2006/relationships/hyperlink" Target="https://www.s4c.cymru/gwthiorffiniau/chapter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6E17D-DB3C-4670-B42F-AA3DAA6B7A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Celebrating LANGUAGE &amp; CULTURAL BELONGING TO WALES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98A1F0-36C8-40B7-9F5B-E2810A9F89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-2984516" y="2877333"/>
            <a:ext cx="9755187" cy="550333"/>
          </a:xfrm>
        </p:spPr>
        <p:txBody>
          <a:bodyPr/>
          <a:lstStyle/>
          <a:p>
            <a:r>
              <a:rPr lang="en-GB" sz="9600" dirty="0"/>
              <a:t>S4C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23313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78655-F9B2-43EC-A50F-870C57EAE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the power point going to go through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30056-3D13-4DC4-955A-1BD3E723F0C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460961"/>
            <a:ext cx="10394707" cy="3311189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What is identity and belonging in Wales?</a:t>
            </a:r>
          </a:p>
          <a:p>
            <a:r>
              <a:rPr lang="en-GB" dirty="0">
                <a:latin typeface="Comic Sans MS" panose="030F0702030302020204" pitchFamily="66" charset="0"/>
              </a:rPr>
              <a:t>The history behind s4c</a:t>
            </a:r>
          </a:p>
          <a:p>
            <a:r>
              <a:rPr lang="en-GB" dirty="0">
                <a:latin typeface="Comic Sans MS" panose="030F0702030302020204" pitchFamily="66" charset="0"/>
              </a:rPr>
              <a:t>How s4c has impacted welsh education</a:t>
            </a:r>
          </a:p>
          <a:p>
            <a:r>
              <a:rPr lang="en-GB" dirty="0">
                <a:latin typeface="Comic Sans MS" panose="030F0702030302020204" pitchFamily="66" charset="0"/>
              </a:rPr>
              <a:t>Positives of s4c</a:t>
            </a:r>
          </a:p>
          <a:p>
            <a:r>
              <a:rPr lang="en-GB" dirty="0">
                <a:latin typeface="Comic Sans MS" panose="030F0702030302020204" pitchFamily="66" charset="0"/>
              </a:rPr>
              <a:t>Critiques of s4c</a:t>
            </a:r>
          </a:p>
          <a:p>
            <a:r>
              <a:rPr lang="en-GB" dirty="0">
                <a:latin typeface="Comic Sans MS" panose="030F0702030302020204" pitchFamily="66" charset="0"/>
              </a:rPr>
              <a:t>Welsh speakers across wales</a:t>
            </a:r>
          </a:p>
          <a:p>
            <a:r>
              <a:rPr lang="en-GB" dirty="0">
                <a:latin typeface="Comic Sans MS" panose="030F0702030302020204" pitchFamily="66" charset="0"/>
              </a:rPr>
              <a:t>Summery</a:t>
            </a:r>
          </a:p>
          <a:p>
            <a:r>
              <a:rPr lang="en-GB" dirty="0">
                <a:latin typeface="Comic Sans MS" panose="030F0702030302020204" pitchFamily="66" charset="0"/>
              </a:rPr>
              <a:t>references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237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189DF-DE0B-4061-83E0-4B7A1B8F8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Identity and belonging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02954-D378-415A-83CF-02653C90379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604660"/>
                </a:solidFill>
                <a:effectLst/>
                <a:latin typeface="Comic Sans MS" panose="030F0702030302020204" pitchFamily="66" charset="0"/>
              </a:rPr>
              <a:t>“Identity is multi-faceted, meaning that a combination of many traits forms one identity. An identity can be defined as anything, depending on what you wish others to perceive and how others wish to perceive you”. </a:t>
            </a:r>
            <a:r>
              <a:rPr lang="en-GB" dirty="0">
                <a:solidFill>
                  <a:srgbClr val="604660"/>
                </a:solidFill>
                <a:latin typeface="Comic Sans MS" panose="030F0702030302020204" pitchFamily="66" charset="0"/>
              </a:rPr>
              <a:t>(Mindmetaphors.weebly.com). </a:t>
            </a:r>
            <a:endParaRPr lang="en-GB" b="0" i="0" dirty="0">
              <a:solidFill>
                <a:srgbClr val="604660"/>
              </a:solidFill>
              <a:effectLst/>
              <a:latin typeface="Comic Sans MS" panose="030F0702030302020204" pitchFamily="66" charset="0"/>
            </a:endParaRPr>
          </a:p>
          <a:p>
            <a:r>
              <a:rPr lang="en-GB" b="0" i="0" dirty="0">
                <a:solidFill>
                  <a:srgbClr val="604660"/>
                </a:solidFill>
                <a:effectLst/>
                <a:latin typeface="Comic Sans MS" panose="030F0702030302020204" pitchFamily="66" charset="0"/>
              </a:rPr>
              <a:t>“Belonging means to feel a sense of welcome and acceptance to someone or something.” (mindmetaphors.weebly.com) </a:t>
            </a: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Rugby, language, eisteddfod, st David's day, welsh cuisine </a:t>
            </a:r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36D2A70E-AEDD-430C-A425-571B66C29F4D}"/>
              </a:ext>
            </a:extLst>
          </p:cNvPr>
          <p:cNvSpPr/>
          <p:nvPr/>
        </p:nvSpPr>
        <p:spPr>
          <a:xfrm rot="1169343">
            <a:off x="7996078" y="526638"/>
            <a:ext cx="1590824" cy="103417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032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DD656-4297-4DA7-8740-1657A1EF9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and background of S4C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5C2B4-E00A-4094-9AF2-6BF3AA3586E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1837766"/>
            <a:ext cx="10394707" cy="3536820"/>
          </a:xfrm>
        </p:spPr>
        <p:txBody>
          <a:bodyPr/>
          <a:lstStyle/>
          <a:p>
            <a:r>
              <a:rPr lang="en-GB" dirty="0"/>
              <a:t>First aired Monday 1</a:t>
            </a:r>
            <a:r>
              <a:rPr lang="en-GB" baseline="30000" dirty="0"/>
              <a:t>st</a:t>
            </a:r>
            <a:r>
              <a:rPr lang="en-GB" dirty="0"/>
              <a:t> November 1982 </a:t>
            </a:r>
          </a:p>
          <a:p>
            <a:r>
              <a:rPr lang="en-GB" dirty="0"/>
              <a:t>Started with 22 hours of welsh language programmes a week</a:t>
            </a:r>
          </a:p>
          <a:p>
            <a:r>
              <a:rPr lang="en-GB" dirty="0"/>
              <a:t>Nowadays it broadcasts 115 hours a week</a:t>
            </a:r>
          </a:p>
          <a:p>
            <a:pPr marL="0" indent="0">
              <a:buNone/>
            </a:pPr>
            <a:r>
              <a:rPr lang="en-GB" dirty="0"/>
              <a:t>(IntroducingS4C.co.uk)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BBC NEWS | UK | Wales | S4C expands children's programmes">
            <a:extLst>
              <a:ext uri="{FF2B5EF4-FFF2-40B4-BE49-F238E27FC236}">
                <a16:creationId xmlns:a16="http://schemas.microsoft.com/office/drawing/2014/main" id="{B23C1033-5BF2-4482-AAAD-B61F8278AE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251" y="3795091"/>
            <a:ext cx="1933575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B35F65-6F09-48F7-8F5E-C498AB2E0484}"/>
              </a:ext>
            </a:extLst>
          </p:cNvPr>
          <p:cNvSpPr txBox="1"/>
          <p:nvPr/>
        </p:nvSpPr>
        <p:spPr>
          <a:xfrm>
            <a:off x="8348870" y="4518991"/>
            <a:ext cx="31573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Radiotimes.com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Pobol y Cwm TV Guide from RadioTimes">
            <a:extLst>
              <a:ext uri="{FF2B5EF4-FFF2-40B4-BE49-F238E27FC236}">
                <a16:creationId xmlns:a16="http://schemas.microsoft.com/office/drawing/2014/main" id="{BA0C383C-EB90-440A-9BDA-9555D1B81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0237" y="2940948"/>
            <a:ext cx="2752725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C01BA0-BF14-4DAF-8946-27034FDB119B}"/>
              </a:ext>
            </a:extLst>
          </p:cNvPr>
          <p:cNvSpPr txBox="1"/>
          <p:nvPr/>
        </p:nvSpPr>
        <p:spPr>
          <a:xfrm>
            <a:off x="3684104" y="5221357"/>
            <a:ext cx="1933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News.bbc.co.uk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712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DF359-35C7-4FA6-84BF-5B83F31E3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has s4c had an impact on Welsh education?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DC73C-ECAE-4929-A241-9ED7E45347D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“Older children (aged 3+) can learn some vocabulary from television” (Johnson. D 2008)</a:t>
            </a:r>
          </a:p>
          <a:p>
            <a:r>
              <a:rPr lang="en-GB" dirty="0"/>
              <a:t>S4c have partnered with the Welsh Government and others to develop educational packs to accompany their TV shows (s4c 2020)</a:t>
            </a:r>
          </a:p>
          <a:p>
            <a:r>
              <a:rPr lang="en-GB" dirty="0"/>
              <a:t>S4c provides a digital platform for Welsh engagement and media to ensure that it remains a “vibrant and relevant language”. (s4c 2020)</a:t>
            </a:r>
          </a:p>
        </p:txBody>
      </p:sp>
    </p:spTree>
    <p:extLst>
      <p:ext uri="{BB962C8B-B14F-4D97-AF65-F5344CB8AC3E}">
        <p14:creationId xmlns:p14="http://schemas.microsoft.com/office/powerpoint/2010/main" val="417539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37D36-5AF0-4D8A-B999-E478ACFF7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1600AA3-0C08-4D19-90A6-7C30D791158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sz="20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makes a dynamic contribution to the linguistic, cultural, social, economic and public life of Wales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(S4C.cymru). </a:t>
            </a:r>
            <a:endParaRPr lang="en-GB" sz="200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ROWELSKA (2017) the s4c platform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encouraging welsh speakers and increasing the use of welsh language (rowelska, 2017). 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Increases children and adults sense of identity by seeing media representation.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32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99C84-DDB6-4E41-AEC3-E828CAFFE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2567" y="245090"/>
            <a:ext cx="10396882" cy="1151965"/>
          </a:xfrm>
        </p:spPr>
        <p:txBody>
          <a:bodyPr/>
          <a:lstStyle/>
          <a:p>
            <a:r>
              <a:rPr lang="en-GB" dirty="0"/>
              <a:t>Critiques of S4C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A7AD0-4D09-461D-9D6A-40B6B59334C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38741" y="1674644"/>
            <a:ext cx="6907694" cy="1600200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sz="6000" b="1" dirty="0"/>
              <a:t>Only one channel!!! </a:t>
            </a:r>
          </a:p>
        </p:txBody>
      </p:sp>
      <p:pic>
        <p:nvPicPr>
          <p:cNvPr id="1026" name="Picture 2" descr="Shocked Girl Images, Stock Photos &amp; Vectors | Shutterstock">
            <a:extLst>
              <a:ext uri="{FF2B5EF4-FFF2-40B4-BE49-F238E27FC236}">
                <a16:creationId xmlns:a16="http://schemas.microsoft.com/office/drawing/2014/main" id="{7A91AE06-9937-4545-B5A7-2C32616B1E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79"/>
          <a:stretch/>
        </p:blipFill>
        <p:spPr bwMode="auto">
          <a:xfrm>
            <a:off x="8942111" y="3274844"/>
            <a:ext cx="252412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D98AF9-01DD-40D6-85B3-B8809783956D}"/>
              </a:ext>
            </a:extLst>
          </p:cNvPr>
          <p:cNvSpPr txBox="1"/>
          <p:nvPr/>
        </p:nvSpPr>
        <p:spPr>
          <a:xfrm>
            <a:off x="8942111" y="4908939"/>
            <a:ext cx="2524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Shuttershock.com</a:t>
            </a:r>
          </a:p>
        </p:txBody>
      </p:sp>
      <p:pic>
        <p:nvPicPr>
          <p:cNvPr id="2050" name="Picture 2" descr="How to be angry - Bishop Steven's Blog">
            <a:extLst>
              <a:ext uri="{FF2B5EF4-FFF2-40B4-BE49-F238E27FC236}">
                <a16:creationId xmlns:a16="http://schemas.microsoft.com/office/drawing/2014/main" id="{E835CA99-1761-431C-9BCF-AD8B7F67D1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99"/>
          <a:stretch/>
        </p:blipFill>
        <p:spPr bwMode="auto">
          <a:xfrm>
            <a:off x="170831" y="3678071"/>
            <a:ext cx="2131736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569D16-9EFA-45BD-8B4D-D2C53667649D}"/>
              </a:ext>
            </a:extLst>
          </p:cNvPr>
          <p:cNvSpPr txBox="1"/>
          <p:nvPr/>
        </p:nvSpPr>
        <p:spPr>
          <a:xfrm>
            <a:off x="69783" y="5269260"/>
            <a:ext cx="2524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Bishopstevensblog.com</a:t>
            </a:r>
          </a:p>
        </p:txBody>
      </p:sp>
      <p:pic>
        <p:nvPicPr>
          <p:cNvPr id="3074" name="Picture 2" descr="6 reasons crying is good for your health">
            <a:extLst>
              <a:ext uri="{FF2B5EF4-FFF2-40B4-BE49-F238E27FC236}">
                <a16:creationId xmlns:a16="http://schemas.microsoft.com/office/drawing/2014/main" id="{379E4AD1-942A-4952-8558-05EAA66E12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447" y="3003381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B4F33C-9475-4E0C-B7B7-56E73EB13E22}"/>
              </a:ext>
            </a:extLst>
          </p:cNvPr>
          <p:cNvSpPr txBox="1"/>
          <p:nvPr/>
        </p:nvSpPr>
        <p:spPr>
          <a:xfrm>
            <a:off x="4505947" y="5146506"/>
            <a:ext cx="2524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Goodhousekeeping.com</a:t>
            </a:r>
          </a:p>
        </p:txBody>
      </p:sp>
    </p:spTree>
    <p:extLst>
      <p:ext uri="{BB962C8B-B14F-4D97-AF65-F5344CB8AC3E}">
        <p14:creationId xmlns:p14="http://schemas.microsoft.com/office/powerpoint/2010/main" val="1683196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F8B08-C0A7-41A8-9384-55FFC7B9ACF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1691092"/>
            <a:ext cx="10394707" cy="395206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3200" b="1" u="sng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sz="3200" b="1" u="sng" dirty="0">
                <a:latin typeface="Comic Sans MS" panose="030F0702030302020204" pitchFamily="66" charset="0"/>
              </a:rPr>
              <a:t>Overall </a:t>
            </a:r>
          </a:p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Wales – 28.3% of welsh speakers in 2020. </a:t>
            </a:r>
          </a:p>
          <a:p>
            <a:pPr marL="0" indent="0">
              <a:buNone/>
            </a:pPr>
            <a:r>
              <a:rPr lang="en-GB" sz="3200" b="1" u="sng" dirty="0">
                <a:latin typeface="Comic Sans MS" panose="030F0702030302020204" pitchFamily="66" charset="0"/>
              </a:rPr>
              <a:t>Highest</a:t>
            </a:r>
          </a:p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Gwynedd- 75% of welsh speakers.</a:t>
            </a:r>
          </a:p>
          <a:p>
            <a:pPr marL="0" indent="0">
              <a:buNone/>
            </a:pPr>
            <a:r>
              <a:rPr lang="en-GB" sz="2800" b="1" u="sng" dirty="0">
                <a:latin typeface="Comic Sans MS" panose="030F0702030302020204" pitchFamily="66" charset="0"/>
              </a:rPr>
              <a:t>Lowest </a:t>
            </a:r>
          </a:p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Monmouthshire-17% of welsh speakers. (Welsh Government 2020)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BF3F9E-2F31-4F5E-8859-1A3AE8C7A152}"/>
              </a:ext>
            </a:extLst>
          </p:cNvPr>
          <p:cNvSpPr txBox="1"/>
          <p:nvPr/>
        </p:nvSpPr>
        <p:spPr>
          <a:xfrm>
            <a:off x="3511826" y="344557"/>
            <a:ext cx="69043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C00000"/>
                </a:solidFill>
              </a:rPr>
              <a:t>STATISTICS </a:t>
            </a:r>
          </a:p>
        </p:txBody>
      </p:sp>
    </p:spTree>
    <p:extLst>
      <p:ext uri="{BB962C8B-B14F-4D97-AF65-F5344CB8AC3E}">
        <p14:creationId xmlns:p14="http://schemas.microsoft.com/office/powerpoint/2010/main" val="3944446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C08DDE9-9C0D-429E-A5CA-186FA230CB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3450" y="0"/>
            <a:ext cx="6388707" cy="546445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B32DBA-AB0D-4E22-B024-73544BACD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61957"/>
            <a:ext cx="2930745" cy="3204649"/>
          </a:xfrm>
        </p:spPr>
        <p:txBody>
          <a:bodyPr/>
          <a:lstStyle/>
          <a:p>
            <a:r>
              <a:rPr lang="en-GB" dirty="0"/>
              <a:t>Welsh speakers across 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E7E83-9F4E-4A42-A1D9-3187F2C4E26E}"/>
              </a:ext>
            </a:extLst>
          </p:cNvPr>
          <p:cNvSpPr txBox="1"/>
          <p:nvPr/>
        </p:nvSpPr>
        <p:spPr>
          <a:xfrm>
            <a:off x="431074" y="4362994"/>
            <a:ext cx="40494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https://www.youtube.com/watch?v=UWWE4U7RPD4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55786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E5674-70E1-4B38-A016-271A1977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 up…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1688D-5148-44C5-88AD-DAFC102A515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S4C has played a vital role in promoting the welsh language, for all ages</a:t>
            </a:r>
          </a:p>
          <a:p>
            <a:r>
              <a:rPr lang="en-GB" dirty="0"/>
              <a:t>Creates a sense of identity for wales</a:t>
            </a:r>
          </a:p>
          <a:p>
            <a:r>
              <a:rPr lang="en-GB" dirty="0"/>
              <a:t>Need more channels to keep the language alive</a:t>
            </a:r>
          </a:p>
          <a:p>
            <a:r>
              <a:rPr lang="en-GB" dirty="0"/>
              <a:t>ACCENTS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5D3A1683-29BF-4788-AB02-7474ABC3D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579" y="3875982"/>
            <a:ext cx="3049848" cy="2296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447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29B53-C211-4F42-9FF2-2A242A628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FE58E-52AE-4B78-8533-BC3C12596C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1643270"/>
            <a:ext cx="10394707" cy="373131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 metaphors. </a:t>
            </a:r>
            <a:r>
              <a:rPr lang="en-GB" i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English and  psychology collide. 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Weebly. Available at 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https://mindmetaphors.Weebly.Com/identity-and-belonging.Html#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27/10/2020]. </a:t>
            </a:r>
          </a:p>
          <a:p>
            <a:pPr marL="0" indent="0">
              <a:buNone/>
            </a:pP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Rolewska, a (2017). Opinion paper: </a:t>
            </a:r>
            <a:r>
              <a:rPr lang="en-GB" i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situation of s4c. 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language commissioner.  Cardiff. </a:t>
            </a:r>
          </a:p>
          <a:p>
            <a:pPr marL="0" indent="0">
              <a:buNone/>
            </a:pP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(2020), </a:t>
            </a:r>
            <a:r>
              <a:rPr lang="en-GB" i="1" cap="non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welsh language data from the annual population survey: </a:t>
            </a:r>
            <a:r>
              <a:rPr lang="en-GB" i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i="1" cap="non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pril 2019 to march 2020, </a:t>
            </a:r>
            <a:r>
              <a:rPr lang="en-GB" cap="non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government, 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cap="non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ardiff</a:t>
            </a:r>
          </a:p>
          <a:p>
            <a:pPr marL="0" indent="0">
              <a:buNone/>
            </a:pP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Johnson. D (2008), </a:t>
            </a:r>
            <a:r>
              <a:rPr lang="en-GB" i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myths about language affect education, 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university of Michigan press, Michigan</a:t>
            </a:r>
          </a:p>
          <a:p>
            <a:pPr marL="0" indent="0">
              <a:buNone/>
            </a:pP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S4c (2020), </a:t>
            </a:r>
            <a:r>
              <a:rPr lang="en-GB" i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Ysgol Cyw, 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https://www.S4c.Cymru/en/learn-and-play/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[accessed on 27/10/2020]</a:t>
            </a:r>
          </a:p>
          <a:p>
            <a:pPr marL="0" indent="0">
              <a:buNone/>
            </a:pP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S4c (2020), </a:t>
            </a:r>
            <a:r>
              <a:rPr lang="en-GB" i="1" cap="non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chapter 2: an s4c for tomorrow – our vision, </a:t>
            </a:r>
            <a:r>
              <a:rPr lang="en-GB" cap="non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cap="non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https://www.S4c.Cymru/gwthiorffiniau/chapter2.Html</a:t>
            </a:r>
            <a:r>
              <a:rPr lang="en-GB" cap="non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[Accessed on 27/10/2020]</a:t>
            </a:r>
          </a:p>
          <a:p>
            <a:pPr marL="0" indent="0">
              <a:buNone/>
            </a:pP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Https://www.Shutterstock.Com/search/shocked+girl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30/10/2020]. </a:t>
            </a:r>
          </a:p>
          <a:p>
            <a:pPr marL="0" indent="0">
              <a:buNone/>
            </a:pP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Https://blogs.Oxford.Anglican.Org/how-to-be-angry/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30/10/2020].</a:t>
            </a:r>
            <a:endParaRPr lang="en-GB" u="sng" cap="none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hlinkClick r:id="rId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cap="none" dirty="0">
                <a:solidFill>
                  <a:srgbClr val="F21213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:https://www.Goodhousekeeping.Com/uk/health/health-advice/a559905/why-crying-is-good-for-your-health/</a:t>
            </a:r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[Accessed on 30/10/2020]. </a:t>
            </a:r>
          </a:p>
          <a:p>
            <a:pPr marL="0" indent="0">
              <a:buNone/>
            </a:pPr>
            <a:endParaRPr lang="en-GB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4908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462</TotalTime>
  <Words>632</Words>
  <Application>Microsoft Office PowerPoint</Application>
  <PresentationFormat>Widescreen</PresentationFormat>
  <Paragraphs>66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Comic Sans MS</vt:lpstr>
      <vt:lpstr>Impact</vt:lpstr>
      <vt:lpstr>Times New Roman</vt:lpstr>
      <vt:lpstr>Verdana</vt:lpstr>
      <vt:lpstr>Main Event</vt:lpstr>
      <vt:lpstr>Celebrating LANGUAGE &amp; CULTURAL BELONGING TO WALES  </vt:lpstr>
      <vt:lpstr>What is the power point going to go through</vt:lpstr>
      <vt:lpstr>Identity and belonging</vt:lpstr>
      <vt:lpstr>History and background of S4C</vt:lpstr>
      <vt:lpstr>How has s4c had an impact on Welsh education?</vt:lpstr>
      <vt:lpstr>positives</vt:lpstr>
      <vt:lpstr>Critiques of S4C</vt:lpstr>
      <vt:lpstr>PowerPoint Presentation</vt:lpstr>
      <vt:lpstr>Welsh speakers across Wales</vt:lpstr>
      <vt:lpstr>To sum up…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Celebrating LANGUAGE &amp; CULTURAL BELONGING TO WALES</dc:title>
  <dc:creator>DUF19849284 (Patricia Daisy Duffy)</dc:creator>
  <cp:lastModifiedBy>Patricia Duffy (1804766)</cp:lastModifiedBy>
  <cp:revision>26</cp:revision>
  <dcterms:created xsi:type="dcterms:W3CDTF">2020-10-27T12:54:48Z</dcterms:created>
  <dcterms:modified xsi:type="dcterms:W3CDTF">2020-10-31T17:57:40Z</dcterms:modified>
</cp:coreProperties>
</file>