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715"/>
    <p:restoredTop sz="94723"/>
  </p:normalViewPr>
  <p:slideViewPr>
    <p:cSldViewPr snapToGrid="0">
      <p:cViewPr varScale="1">
        <p:scale>
          <a:sx n="90" d="100"/>
          <a:sy n="90" d="100"/>
        </p:scale>
        <p:origin x="72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9DD4D8-F14F-4DB1-80B2-C7229AC3ED3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127E579-A01E-43D1-AD79-D101BF486A8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My Developments and Reflection.</a:t>
          </a:r>
        </a:p>
      </dgm:t>
    </dgm:pt>
    <dgm:pt modelId="{364B086C-253C-4EAC-A24A-275F9F56F777}" type="parTrans" cxnId="{14F35665-572A-44E7-8184-8DD4C4F307CE}">
      <dgm:prSet/>
      <dgm:spPr/>
      <dgm:t>
        <a:bodyPr/>
        <a:lstStyle/>
        <a:p>
          <a:endParaRPr lang="en-US"/>
        </a:p>
      </dgm:t>
    </dgm:pt>
    <dgm:pt modelId="{E3CC42C2-67CC-439B-8106-AB5DD8538B46}" type="sibTrans" cxnId="{14F35665-572A-44E7-8184-8DD4C4F307C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0FA9C01-59E4-43F7-BBC6-5E74AFE8671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When I first enroll on the digital skills course I was new to many Microsoft </a:t>
          </a:r>
          <a:r>
            <a:rPr lang="en-US" dirty="0" err="1"/>
            <a:t>appllications</a:t>
          </a:r>
          <a:r>
            <a:rPr lang="en-US" dirty="0"/>
            <a:t>  (Excel, Outlook, Word) During the course I learned how  to use these programs and developed new digital skills.</a:t>
          </a:r>
        </a:p>
      </dgm:t>
    </dgm:pt>
    <dgm:pt modelId="{46701E23-FC96-4D99-AE7D-2141339CEEBE}" type="parTrans" cxnId="{42C1EA4E-E53E-45F5-9901-212617E2E8B2}">
      <dgm:prSet/>
      <dgm:spPr/>
      <dgm:t>
        <a:bodyPr/>
        <a:lstStyle/>
        <a:p>
          <a:endParaRPr lang="en-US"/>
        </a:p>
      </dgm:t>
    </dgm:pt>
    <dgm:pt modelId="{DF47AF4F-34FA-43D0-B5CF-D6D945DF38AD}" type="sibTrans" cxnId="{42C1EA4E-E53E-45F5-9901-212617E2E8B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185310E-17EE-4343-B081-87C06598F94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 have become confident, especially when adjusting, saving attaching files , formulas, charts, fonts and creating presentation with slides.</a:t>
          </a:r>
        </a:p>
      </dgm:t>
    </dgm:pt>
    <dgm:pt modelId="{13397406-E5F1-4E7F-988E-F404FB457B87}" type="parTrans" cxnId="{1C1B14C2-1768-4353-BD8B-2DFF812E256A}">
      <dgm:prSet/>
      <dgm:spPr/>
      <dgm:t>
        <a:bodyPr/>
        <a:lstStyle/>
        <a:p>
          <a:endParaRPr lang="en-US"/>
        </a:p>
      </dgm:t>
    </dgm:pt>
    <dgm:pt modelId="{41FC0F65-5502-4256-9104-499EB90589D4}" type="sibTrans" cxnId="{1C1B14C2-1768-4353-BD8B-2DFF812E256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E1DEA1A-1C60-495F-829B-F943EFF544E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 learned how to make my work look professional and presentable as well as how to structure and organize files and presentation effectively.</a:t>
          </a:r>
        </a:p>
      </dgm:t>
    </dgm:pt>
    <dgm:pt modelId="{38B13660-62AC-48CA-B37B-5B738EBA6DD5}" type="parTrans" cxnId="{FC3EFDFF-A0BD-4B5C-999D-74FF2FE13801}">
      <dgm:prSet/>
      <dgm:spPr/>
      <dgm:t>
        <a:bodyPr/>
        <a:lstStyle/>
        <a:p>
          <a:endParaRPr lang="en-US"/>
        </a:p>
      </dgm:t>
    </dgm:pt>
    <dgm:pt modelId="{CC864B63-3892-4552-89A8-A9728893A09A}" type="sibTrans" cxnId="{FC3EFDFF-A0BD-4B5C-999D-74FF2FE1380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6267DC4-37C5-42EC-8688-B77820438AC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Looking back, I can see how much I have improved my Microsoft </a:t>
          </a:r>
          <a:r>
            <a:rPr lang="en-US" dirty="0" err="1"/>
            <a:t>Word,Power</a:t>
          </a:r>
          <a:r>
            <a:rPr lang="en-US" dirty="0"/>
            <a:t> Point and excel skills.</a:t>
          </a:r>
        </a:p>
      </dgm:t>
    </dgm:pt>
    <dgm:pt modelId="{2597242E-5A56-4A6F-BCF5-53AEDFECFAED}" type="parTrans" cxnId="{6A52E07D-FBD6-4972-8CB0-1DB68D023164}">
      <dgm:prSet/>
      <dgm:spPr/>
      <dgm:t>
        <a:bodyPr/>
        <a:lstStyle/>
        <a:p>
          <a:endParaRPr lang="en-US"/>
        </a:p>
      </dgm:t>
    </dgm:pt>
    <dgm:pt modelId="{0D59DE1C-05B1-4362-81AF-37ECF09EE13F}" type="sibTrans" cxnId="{6A52E07D-FBD6-4972-8CB0-1DB68D023164}">
      <dgm:prSet/>
      <dgm:spPr/>
      <dgm:t>
        <a:bodyPr/>
        <a:lstStyle/>
        <a:p>
          <a:endParaRPr lang="en-US"/>
        </a:p>
      </dgm:t>
    </dgm:pt>
    <dgm:pt modelId="{885A3802-C6CC-43CF-87D9-9C3748EAA7B7}" type="pres">
      <dgm:prSet presAssocID="{3E9DD4D8-F14F-4DB1-80B2-C7229AC3ED3F}" presName="root" presStyleCnt="0">
        <dgm:presLayoutVars>
          <dgm:dir/>
          <dgm:resizeHandles val="exact"/>
        </dgm:presLayoutVars>
      </dgm:prSet>
      <dgm:spPr/>
    </dgm:pt>
    <dgm:pt modelId="{54FD7634-5DFF-4D1A-BA49-A0D3134F239D}" type="pres">
      <dgm:prSet presAssocID="{3E9DD4D8-F14F-4DB1-80B2-C7229AC3ED3F}" presName="container" presStyleCnt="0">
        <dgm:presLayoutVars>
          <dgm:dir/>
          <dgm:resizeHandles val="exact"/>
        </dgm:presLayoutVars>
      </dgm:prSet>
      <dgm:spPr/>
    </dgm:pt>
    <dgm:pt modelId="{7D4358CE-17D2-4397-A021-34A177CE312F}" type="pres">
      <dgm:prSet presAssocID="{0127E579-A01E-43D1-AD79-D101BF486A8C}" presName="compNode" presStyleCnt="0"/>
      <dgm:spPr/>
    </dgm:pt>
    <dgm:pt modelId="{2C072A10-E8C1-413B-8C82-9FA51515F135}" type="pres">
      <dgm:prSet presAssocID="{0127E579-A01E-43D1-AD79-D101BF486A8C}" presName="iconBgRect" presStyleLbl="bgShp" presStyleIdx="0" presStyleCnt="5"/>
      <dgm:spPr/>
    </dgm:pt>
    <dgm:pt modelId="{FAC634E2-B734-4020-BF75-77208B453BE9}" type="pres">
      <dgm:prSet presAssocID="{0127E579-A01E-43D1-AD79-D101BF486A8C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F0F127C-78CF-4281-8CFB-AE45BD939A84}" type="pres">
      <dgm:prSet presAssocID="{0127E579-A01E-43D1-AD79-D101BF486A8C}" presName="spaceRect" presStyleCnt="0"/>
      <dgm:spPr/>
    </dgm:pt>
    <dgm:pt modelId="{3D8ABFD4-3BA7-4659-9163-D93A968D9471}" type="pres">
      <dgm:prSet presAssocID="{0127E579-A01E-43D1-AD79-D101BF486A8C}" presName="textRect" presStyleLbl="revTx" presStyleIdx="0" presStyleCnt="5">
        <dgm:presLayoutVars>
          <dgm:chMax val="1"/>
          <dgm:chPref val="1"/>
        </dgm:presLayoutVars>
      </dgm:prSet>
      <dgm:spPr/>
    </dgm:pt>
    <dgm:pt modelId="{9FC6A2AD-2FFF-4538-819A-8FD72EF8FCCF}" type="pres">
      <dgm:prSet presAssocID="{E3CC42C2-67CC-439B-8106-AB5DD8538B46}" presName="sibTrans" presStyleLbl="sibTrans2D1" presStyleIdx="0" presStyleCnt="0"/>
      <dgm:spPr/>
    </dgm:pt>
    <dgm:pt modelId="{B39C5D63-DA6A-433B-AB0A-4AA1E9E24EA4}" type="pres">
      <dgm:prSet presAssocID="{00FA9C01-59E4-43F7-BBC6-5E74AFE86718}" presName="compNode" presStyleCnt="0"/>
      <dgm:spPr/>
    </dgm:pt>
    <dgm:pt modelId="{E37922EF-F0D2-48CF-9E0E-040909A277A6}" type="pres">
      <dgm:prSet presAssocID="{00FA9C01-59E4-43F7-BBC6-5E74AFE86718}" presName="iconBgRect" presStyleLbl="bgShp" presStyleIdx="1" presStyleCnt="5"/>
      <dgm:spPr/>
    </dgm:pt>
    <dgm:pt modelId="{3259FE5D-6DCA-4257-97F2-A08F94AA6E7A}" type="pres">
      <dgm:prSet presAssocID="{00FA9C01-59E4-43F7-BBC6-5E74AFE86718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2F1F7DC-9B21-487D-82EB-5A0D43547FA2}" type="pres">
      <dgm:prSet presAssocID="{00FA9C01-59E4-43F7-BBC6-5E74AFE86718}" presName="spaceRect" presStyleCnt="0"/>
      <dgm:spPr/>
    </dgm:pt>
    <dgm:pt modelId="{2E27A652-DD5A-4B51-922E-49A1C54739C9}" type="pres">
      <dgm:prSet presAssocID="{00FA9C01-59E4-43F7-BBC6-5E74AFE86718}" presName="textRect" presStyleLbl="revTx" presStyleIdx="1" presStyleCnt="5">
        <dgm:presLayoutVars>
          <dgm:chMax val="1"/>
          <dgm:chPref val="1"/>
        </dgm:presLayoutVars>
      </dgm:prSet>
      <dgm:spPr/>
    </dgm:pt>
    <dgm:pt modelId="{D6A43322-BEE6-4052-B457-A02385D701BF}" type="pres">
      <dgm:prSet presAssocID="{DF47AF4F-34FA-43D0-B5CF-D6D945DF38AD}" presName="sibTrans" presStyleLbl="sibTrans2D1" presStyleIdx="0" presStyleCnt="0"/>
      <dgm:spPr/>
    </dgm:pt>
    <dgm:pt modelId="{AEB093F1-3001-4FE4-AC5E-49537E51A35B}" type="pres">
      <dgm:prSet presAssocID="{0185310E-17EE-4343-B081-87C06598F94F}" presName="compNode" presStyleCnt="0"/>
      <dgm:spPr/>
    </dgm:pt>
    <dgm:pt modelId="{6A74D74E-EE35-4A8C-8915-D4FE2D695AE6}" type="pres">
      <dgm:prSet presAssocID="{0185310E-17EE-4343-B081-87C06598F94F}" presName="iconBgRect" presStyleLbl="bgShp" presStyleIdx="2" presStyleCnt="5"/>
      <dgm:spPr/>
    </dgm:pt>
    <dgm:pt modelId="{378DB6B9-FAB4-4FCE-9BF4-DD7F8C21AC79}" type="pres">
      <dgm:prSet presAssocID="{0185310E-17EE-4343-B081-87C06598F94F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E15B9F6-8035-43AA-9644-ADFB7E77DD3B}" type="pres">
      <dgm:prSet presAssocID="{0185310E-17EE-4343-B081-87C06598F94F}" presName="spaceRect" presStyleCnt="0"/>
      <dgm:spPr/>
    </dgm:pt>
    <dgm:pt modelId="{56A88234-23AF-4A25-AE7D-41EA99FB89C1}" type="pres">
      <dgm:prSet presAssocID="{0185310E-17EE-4343-B081-87C06598F94F}" presName="textRect" presStyleLbl="revTx" presStyleIdx="2" presStyleCnt="5">
        <dgm:presLayoutVars>
          <dgm:chMax val="1"/>
          <dgm:chPref val="1"/>
        </dgm:presLayoutVars>
      </dgm:prSet>
      <dgm:spPr/>
    </dgm:pt>
    <dgm:pt modelId="{E63342DF-BE7C-4949-84E5-B618DE27069C}" type="pres">
      <dgm:prSet presAssocID="{41FC0F65-5502-4256-9104-499EB90589D4}" presName="sibTrans" presStyleLbl="sibTrans2D1" presStyleIdx="0" presStyleCnt="0"/>
      <dgm:spPr/>
    </dgm:pt>
    <dgm:pt modelId="{7002CDF6-F858-4A2A-A8B7-541F10A483DA}" type="pres">
      <dgm:prSet presAssocID="{2E1DEA1A-1C60-495F-829B-F943EFF544EF}" presName="compNode" presStyleCnt="0"/>
      <dgm:spPr/>
    </dgm:pt>
    <dgm:pt modelId="{0E8D7776-2D08-478C-A297-C223D69D611C}" type="pres">
      <dgm:prSet presAssocID="{2E1DEA1A-1C60-495F-829B-F943EFF544EF}" presName="iconBgRect" presStyleLbl="bgShp" presStyleIdx="3" presStyleCnt="5"/>
      <dgm:spPr/>
    </dgm:pt>
    <dgm:pt modelId="{5A60E8AC-E87D-4C47-82D7-A105A84AD9CF}" type="pres">
      <dgm:prSet presAssocID="{2E1DEA1A-1C60-495F-829B-F943EFF544EF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2093B136-15D1-4BE2-B36A-1CE2E3F22960}" type="pres">
      <dgm:prSet presAssocID="{2E1DEA1A-1C60-495F-829B-F943EFF544EF}" presName="spaceRect" presStyleCnt="0"/>
      <dgm:spPr/>
    </dgm:pt>
    <dgm:pt modelId="{8FDF6B60-6E58-48BD-99DF-8B2D69CE87B5}" type="pres">
      <dgm:prSet presAssocID="{2E1DEA1A-1C60-495F-829B-F943EFF544EF}" presName="textRect" presStyleLbl="revTx" presStyleIdx="3" presStyleCnt="5">
        <dgm:presLayoutVars>
          <dgm:chMax val="1"/>
          <dgm:chPref val="1"/>
        </dgm:presLayoutVars>
      </dgm:prSet>
      <dgm:spPr/>
    </dgm:pt>
    <dgm:pt modelId="{F7EA6C4D-5BDD-4AA9-A274-8A6B9BEEDFD0}" type="pres">
      <dgm:prSet presAssocID="{CC864B63-3892-4552-89A8-A9728893A09A}" presName="sibTrans" presStyleLbl="sibTrans2D1" presStyleIdx="0" presStyleCnt="0"/>
      <dgm:spPr/>
    </dgm:pt>
    <dgm:pt modelId="{AD6004D1-F9FA-4D0C-A90E-2ECF296691C7}" type="pres">
      <dgm:prSet presAssocID="{C6267DC4-37C5-42EC-8688-B77820438AC0}" presName="compNode" presStyleCnt="0"/>
      <dgm:spPr/>
    </dgm:pt>
    <dgm:pt modelId="{6A99F223-372B-46D0-939B-CAD8E0EE196D}" type="pres">
      <dgm:prSet presAssocID="{C6267DC4-37C5-42EC-8688-B77820438AC0}" presName="iconBgRect" presStyleLbl="bgShp" presStyleIdx="4" presStyleCnt="5"/>
      <dgm:spPr/>
    </dgm:pt>
    <dgm:pt modelId="{73A7348A-1045-4C56-993E-91077926AF4D}" type="pres">
      <dgm:prSet presAssocID="{C6267DC4-37C5-42EC-8688-B77820438AC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86BFA8D2-1FDC-42E1-A3D1-301D902F3450}" type="pres">
      <dgm:prSet presAssocID="{C6267DC4-37C5-42EC-8688-B77820438AC0}" presName="spaceRect" presStyleCnt="0"/>
      <dgm:spPr/>
    </dgm:pt>
    <dgm:pt modelId="{8C1AC1C3-9066-4432-88BB-4A0F25B77F00}" type="pres">
      <dgm:prSet presAssocID="{C6267DC4-37C5-42EC-8688-B77820438AC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FB19208-4186-4A4C-AA67-CEDEDE77A61C}" type="presOf" srcId="{3E9DD4D8-F14F-4DB1-80B2-C7229AC3ED3F}" destId="{885A3802-C6CC-43CF-87D9-9C3748EAA7B7}" srcOrd="0" destOrd="0" presId="urn:microsoft.com/office/officeart/2018/2/layout/IconCircleList"/>
    <dgm:cxn modelId="{23340915-5B9E-4144-ABD7-41303D4F456C}" type="presOf" srcId="{E3CC42C2-67CC-439B-8106-AB5DD8538B46}" destId="{9FC6A2AD-2FFF-4538-819A-8FD72EF8FCCF}" srcOrd="0" destOrd="0" presId="urn:microsoft.com/office/officeart/2018/2/layout/IconCircleList"/>
    <dgm:cxn modelId="{0036EA32-2669-FE40-825D-D0FFD2209CD5}" type="presOf" srcId="{0127E579-A01E-43D1-AD79-D101BF486A8C}" destId="{3D8ABFD4-3BA7-4659-9163-D93A968D9471}" srcOrd="0" destOrd="0" presId="urn:microsoft.com/office/officeart/2018/2/layout/IconCircleList"/>
    <dgm:cxn modelId="{FF3B9934-4FFC-8347-BED9-E7790CF93F9B}" type="presOf" srcId="{C6267DC4-37C5-42EC-8688-B77820438AC0}" destId="{8C1AC1C3-9066-4432-88BB-4A0F25B77F00}" srcOrd="0" destOrd="0" presId="urn:microsoft.com/office/officeart/2018/2/layout/IconCircleList"/>
    <dgm:cxn modelId="{64EB903F-3596-B449-BA95-6FC89AAADD0C}" type="presOf" srcId="{2E1DEA1A-1C60-495F-829B-F943EFF544EF}" destId="{8FDF6B60-6E58-48BD-99DF-8B2D69CE87B5}" srcOrd="0" destOrd="0" presId="urn:microsoft.com/office/officeart/2018/2/layout/IconCircleList"/>
    <dgm:cxn modelId="{42C1EA4E-E53E-45F5-9901-212617E2E8B2}" srcId="{3E9DD4D8-F14F-4DB1-80B2-C7229AC3ED3F}" destId="{00FA9C01-59E4-43F7-BBC6-5E74AFE86718}" srcOrd="1" destOrd="0" parTransId="{46701E23-FC96-4D99-AE7D-2141339CEEBE}" sibTransId="{DF47AF4F-34FA-43D0-B5CF-D6D945DF38AD}"/>
    <dgm:cxn modelId="{14F35665-572A-44E7-8184-8DD4C4F307CE}" srcId="{3E9DD4D8-F14F-4DB1-80B2-C7229AC3ED3F}" destId="{0127E579-A01E-43D1-AD79-D101BF486A8C}" srcOrd="0" destOrd="0" parTransId="{364B086C-253C-4EAC-A24A-275F9F56F777}" sibTransId="{E3CC42C2-67CC-439B-8106-AB5DD8538B46}"/>
    <dgm:cxn modelId="{6A52E07D-FBD6-4972-8CB0-1DB68D023164}" srcId="{3E9DD4D8-F14F-4DB1-80B2-C7229AC3ED3F}" destId="{C6267DC4-37C5-42EC-8688-B77820438AC0}" srcOrd="4" destOrd="0" parTransId="{2597242E-5A56-4A6F-BCF5-53AEDFECFAED}" sibTransId="{0D59DE1C-05B1-4362-81AF-37ECF09EE13F}"/>
    <dgm:cxn modelId="{1A54C286-4996-7E4F-BDB8-04ABA044BB8E}" type="presOf" srcId="{0185310E-17EE-4343-B081-87C06598F94F}" destId="{56A88234-23AF-4A25-AE7D-41EA99FB89C1}" srcOrd="0" destOrd="0" presId="urn:microsoft.com/office/officeart/2018/2/layout/IconCircleList"/>
    <dgm:cxn modelId="{B7951FBB-E941-5544-B14A-06FEF81AE15B}" type="presOf" srcId="{DF47AF4F-34FA-43D0-B5CF-D6D945DF38AD}" destId="{D6A43322-BEE6-4052-B457-A02385D701BF}" srcOrd="0" destOrd="0" presId="urn:microsoft.com/office/officeart/2018/2/layout/IconCircleList"/>
    <dgm:cxn modelId="{32445FBE-2503-E542-B4A4-BCCF1E661AE8}" type="presOf" srcId="{00FA9C01-59E4-43F7-BBC6-5E74AFE86718}" destId="{2E27A652-DD5A-4B51-922E-49A1C54739C9}" srcOrd="0" destOrd="0" presId="urn:microsoft.com/office/officeart/2018/2/layout/IconCircleList"/>
    <dgm:cxn modelId="{1C1B14C2-1768-4353-BD8B-2DFF812E256A}" srcId="{3E9DD4D8-F14F-4DB1-80B2-C7229AC3ED3F}" destId="{0185310E-17EE-4343-B081-87C06598F94F}" srcOrd="2" destOrd="0" parTransId="{13397406-E5F1-4E7F-988E-F404FB457B87}" sibTransId="{41FC0F65-5502-4256-9104-499EB90589D4}"/>
    <dgm:cxn modelId="{FD8C99F8-A5F5-EF48-9FE1-7CBF40785CEA}" type="presOf" srcId="{CC864B63-3892-4552-89A8-A9728893A09A}" destId="{F7EA6C4D-5BDD-4AA9-A274-8A6B9BEEDFD0}" srcOrd="0" destOrd="0" presId="urn:microsoft.com/office/officeart/2018/2/layout/IconCircleList"/>
    <dgm:cxn modelId="{C70133FD-1202-7D49-AD97-06C9F96F17C3}" type="presOf" srcId="{41FC0F65-5502-4256-9104-499EB90589D4}" destId="{E63342DF-BE7C-4949-84E5-B618DE27069C}" srcOrd="0" destOrd="0" presId="urn:microsoft.com/office/officeart/2018/2/layout/IconCircleList"/>
    <dgm:cxn modelId="{FC3EFDFF-A0BD-4B5C-999D-74FF2FE13801}" srcId="{3E9DD4D8-F14F-4DB1-80B2-C7229AC3ED3F}" destId="{2E1DEA1A-1C60-495F-829B-F943EFF544EF}" srcOrd="3" destOrd="0" parTransId="{38B13660-62AC-48CA-B37B-5B738EBA6DD5}" sibTransId="{CC864B63-3892-4552-89A8-A9728893A09A}"/>
    <dgm:cxn modelId="{E0D9A61F-929C-C746-99F1-E25164C1F32A}" type="presParOf" srcId="{885A3802-C6CC-43CF-87D9-9C3748EAA7B7}" destId="{54FD7634-5DFF-4D1A-BA49-A0D3134F239D}" srcOrd="0" destOrd="0" presId="urn:microsoft.com/office/officeart/2018/2/layout/IconCircleList"/>
    <dgm:cxn modelId="{82A96134-705F-7D4A-8B7C-1AFFAF16214D}" type="presParOf" srcId="{54FD7634-5DFF-4D1A-BA49-A0D3134F239D}" destId="{7D4358CE-17D2-4397-A021-34A177CE312F}" srcOrd="0" destOrd="0" presId="urn:microsoft.com/office/officeart/2018/2/layout/IconCircleList"/>
    <dgm:cxn modelId="{8662CE5D-E0D5-9D4B-BFB7-D890B8257FD8}" type="presParOf" srcId="{7D4358CE-17D2-4397-A021-34A177CE312F}" destId="{2C072A10-E8C1-413B-8C82-9FA51515F135}" srcOrd="0" destOrd="0" presId="urn:microsoft.com/office/officeart/2018/2/layout/IconCircleList"/>
    <dgm:cxn modelId="{C3E6AA81-A47C-144C-A2C2-011D01A36F81}" type="presParOf" srcId="{7D4358CE-17D2-4397-A021-34A177CE312F}" destId="{FAC634E2-B734-4020-BF75-77208B453BE9}" srcOrd="1" destOrd="0" presId="urn:microsoft.com/office/officeart/2018/2/layout/IconCircleList"/>
    <dgm:cxn modelId="{3EFD0F2B-97CC-D340-BD34-A285E83CF8FF}" type="presParOf" srcId="{7D4358CE-17D2-4397-A021-34A177CE312F}" destId="{5F0F127C-78CF-4281-8CFB-AE45BD939A84}" srcOrd="2" destOrd="0" presId="urn:microsoft.com/office/officeart/2018/2/layout/IconCircleList"/>
    <dgm:cxn modelId="{1C04EAAB-3C93-4149-A693-43799132EF67}" type="presParOf" srcId="{7D4358CE-17D2-4397-A021-34A177CE312F}" destId="{3D8ABFD4-3BA7-4659-9163-D93A968D9471}" srcOrd="3" destOrd="0" presId="urn:microsoft.com/office/officeart/2018/2/layout/IconCircleList"/>
    <dgm:cxn modelId="{EE749168-B4BF-B341-8208-A39E3C594F1C}" type="presParOf" srcId="{54FD7634-5DFF-4D1A-BA49-A0D3134F239D}" destId="{9FC6A2AD-2FFF-4538-819A-8FD72EF8FCCF}" srcOrd="1" destOrd="0" presId="urn:microsoft.com/office/officeart/2018/2/layout/IconCircleList"/>
    <dgm:cxn modelId="{9B8940D3-6A0E-6744-B026-43A778D8CF40}" type="presParOf" srcId="{54FD7634-5DFF-4D1A-BA49-A0D3134F239D}" destId="{B39C5D63-DA6A-433B-AB0A-4AA1E9E24EA4}" srcOrd="2" destOrd="0" presId="urn:microsoft.com/office/officeart/2018/2/layout/IconCircleList"/>
    <dgm:cxn modelId="{18550540-405D-2442-8530-CEBEE07D49D2}" type="presParOf" srcId="{B39C5D63-DA6A-433B-AB0A-4AA1E9E24EA4}" destId="{E37922EF-F0D2-48CF-9E0E-040909A277A6}" srcOrd="0" destOrd="0" presId="urn:microsoft.com/office/officeart/2018/2/layout/IconCircleList"/>
    <dgm:cxn modelId="{78F8054C-C56C-7741-8044-DBC7650D9B05}" type="presParOf" srcId="{B39C5D63-DA6A-433B-AB0A-4AA1E9E24EA4}" destId="{3259FE5D-6DCA-4257-97F2-A08F94AA6E7A}" srcOrd="1" destOrd="0" presId="urn:microsoft.com/office/officeart/2018/2/layout/IconCircleList"/>
    <dgm:cxn modelId="{297A9596-B444-314B-851F-E5F422060A30}" type="presParOf" srcId="{B39C5D63-DA6A-433B-AB0A-4AA1E9E24EA4}" destId="{A2F1F7DC-9B21-487D-82EB-5A0D43547FA2}" srcOrd="2" destOrd="0" presId="urn:microsoft.com/office/officeart/2018/2/layout/IconCircleList"/>
    <dgm:cxn modelId="{0A1E9A62-152D-EA48-A070-00F21FC2A9C0}" type="presParOf" srcId="{B39C5D63-DA6A-433B-AB0A-4AA1E9E24EA4}" destId="{2E27A652-DD5A-4B51-922E-49A1C54739C9}" srcOrd="3" destOrd="0" presId="urn:microsoft.com/office/officeart/2018/2/layout/IconCircleList"/>
    <dgm:cxn modelId="{4D616718-1F79-5449-A5A5-BE887A766963}" type="presParOf" srcId="{54FD7634-5DFF-4D1A-BA49-A0D3134F239D}" destId="{D6A43322-BEE6-4052-B457-A02385D701BF}" srcOrd="3" destOrd="0" presId="urn:microsoft.com/office/officeart/2018/2/layout/IconCircleList"/>
    <dgm:cxn modelId="{3CDC764A-8B6B-D041-8B19-B01585BDDC02}" type="presParOf" srcId="{54FD7634-5DFF-4D1A-BA49-A0D3134F239D}" destId="{AEB093F1-3001-4FE4-AC5E-49537E51A35B}" srcOrd="4" destOrd="0" presId="urn:microsoft.com/office/officeart/2018/2/layout/IconCircleList"/>
    <dgm:cxn modelId="{3E04B388-EB81-3645-B829-45A0ECE0574C}" type="presParOf" srcId="{AEB093F1-3001-4FE4-AC5E-49537E51A35B}" destId="{6A74D74E-EE35-4A8C-8915-D4FE2D695AE6}" srcOrd="0" destOrd="0" presId="urn:microsoft.com/office/officeart/2018/2/layout/IconCircleList"/>
    <dgm:cxn modelId="{04BBD405-EF12-754D-9CCC-A7C758AB3ABA}" type="presParOf" srcId="{AEB093F1-3001-4FE4-AC5E-49537E51A35B}" destId="{378DB6B9-FAB4-4FCE-9BF4-DD7F8C21AC79}" srcOrd="1" destOrd="0" presId="urn:microsoft.com/office/officeart/2018/2/layout/IconCircleList"/>
    <dgm:cxn modelId="{F076A913-997C-B242-AF93-42F7E98AA4FE}" type="presParOf" srcId="{AEB093F1-3001-4FE4-AC5E-49537E51A35B}" destId="{2E15B9F6-8035-43AA-9644-ADFB7E77DD3B}" srcOrd="2" destOrd="0" presId="urn:microsoft.com/office/officeart/2018/2/layout/IconCircleList"/>
    <dgm:cxn modelId="{D3987B59-5704-F540-8324-96DBB73BF65E}" type="presParOf" srcId="{AEB093F1-3001-4FE4-AC5E-49537E51A35B}" destId="{56A88234-23AF-4A25-AE7D-41EA99FB89C1}" srcOrd="3" destOrd="0" presId="urn:microsoft.com/office/officeart/2018/2/layout/IconCircleList"/>
    <dgm:cxn modelId="{E5418E68-072F-694B-8487-2801ABA066EA}" type="presParOf" srcId="{54FD7634-5DFF-4D1A-BA49-A0D3134F239D}" destId="{E63342DF-BE7C-4949-84E5-B618DE27069C}" srcOrd="5" destOrd="0" presId="urn:microsoft.com/office/officeart/2018/2/layout/IconCircleList"/>
    <dgm:cxn modelId="{8955FB15-9F0C-124A-A5D7-4BC2F18BB24C}" type="presParOf" srcId="{54FD7634-5DFF-4D1A-BA49-A0D3134F239D}" destId="{7002CDF6-F858-4A2A-A8B7-541F10A483DA}" srcOrd="6" destOrd="0" presId="urn:microsoft.com/office/officeart/2018/2/layout/IconCircleList"/>
    <dgm:cxn modelId="{B6E8F6DA-30D3-9248-BE2F-FF1795C1EF72}" type="presParOf" srcId="{7002CDF6-F858-4A2A-A8B7-541F10A483DA}" destId="{0E8D7776-2D08-478C-A297-C223D69D611C}" srcOrd="0" destOrd="0" presId="urn:microsoft.com/office/officeart/2018/2/layout/IconCircleList"/>
    <dgm:cxn modelId="{BAEB6CD4-C6E7-754C-A8EC-EA610C505AA8}" type="presParOf" srcId="{7002CDF6-F858-4A2A-A8B7-541F10A483DA}" destId="{5A60E8AC-E87D-4C47-82D7-A105A84AD9CF}" srcOrd="1" destOrd="0" presId="urn:microsoft.com/office/officeart/2018/2/layout/IconCircleList"/>
    <dgm:cxn modelId="{1D5DAD1C-DAF9-C142-A800-2F9AB39CB341}" type="presParOf" srcId="{7002CDF6-F858-4A2A-A8B7-541F10A483DA}" destId="{2093B136-15D1-4BE2-B36A-1CE2E3F22960}" srcOrd="2" destOrd="0" presId="urn:microsoft.com/office/officeart/2018/2/layout/IconCircleList"/>
    <dgm:cxn modelId="{D7D72B41-1495-E742-8938-9CA341CC193A}" type="presParOf" srcId="{7002CDF6-F858-4A2A-A8B7-541F10A483DA}" destId="{8FDF6B60-6E58-48BD-99DF-8B2D69CE87B5}" srcOrd="3" destOrd="0" presId="urn:microsoft.com/office/officeart/2018/2/layout/IconCircleList"/>
    <dgm:cxn modelId="{C52C15A6-0C3A-4240-89A6-8834B68F17E1}" type="presParOf" srcId="{54FD7634-5DFF-4D1A-BA49-A0D3134F239D}" destId="{F7EA6C4D-5BDD-4AA9-A274-8A6B9BEEDFD0}" srcOrd="7" destOrd="0" presId="urn:microsoft.com/office/officeart/2018/2/layout/IconCircleList"/>
    <dgm:cxn modelId="{9AEBBAA5-C8F8-7F47-B394-8EB09781E438}" type="presParOf" srcId="{54FD7634-5DFF-4D1A-BA49-A0D3134F239D}" destId="{AD6004D1-F9FA-4D0C-A90E-2ECF296691C7}" srcOrd="8" destOrd="0" presId="urn:microsoft.com/office/officeart/2018/2/layout/IconCircleList"/>
    <dgm:cxn modelId="{15B39287-8895-D34E-8BFD-44D1792F41A5}" type="presParOf" srcId="{AD6004D1-F9FA-4D0C-A90E-2ECF296691C7}" destId="{6A99F223-372B-46D0-939B-CAD8E0EE196D}" srcOrd="0" destOrd="0" presId="urn:microsoft.com/office/officeart/2018/2/layout/IconCircleList"/>
    <dgm:cxn modelId="{E34F4ACB-CADA-A74C-9062-13279F3647D3}" type="presParOf" srcId="{AD6004D1-F9FA-4D0C-A90E-2ECF296691C7}" destId="{73A7348A-1045-4C56-993E-91077926AF4D}" srcOrd="1" destOrd="0" presId="urn:microsoft.com/office/officeart/2018/2/layout/IconCircleList"/>
    <dgm:cxn modelId="{DA0B352B-7299-B146-A053-6B71D0FC69D1}" type="presParOf" srcId="{AD6004D1-F9FA-4D0C-A90E-2ECF296691C7}" destId="{86BFA8D2-1FDC-42E1-A3D1-301D902F3450}" srcOrd="2" destOrd="0" presId="urn:microsoft.com/office/officeart/2018/2/layout/IconCircleList"/>
    <dgm:cxn modelId="{B17DD703-254D-0D40-9F3E-AD9AECAC5839}" type="presParOf" srcId="{AD6004D1-F9FA-4D0C-A90E-2ECF296691C7}" destId="{8C1AC1C3-9066-4432-88BB-4A0F25B77F0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072A10-E8C1-413B-8C82-9FA51515F135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C634E2-B734-4020-BF75-77208B453BE9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8ABFD4-3BA7-4659-9163-D93A968D9471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My Developments and Reflection.</a:t>
          </a:r>
        </a:p>
      </dsp:txBody>
      <dsp:txXfrm>
        <a:off x="1312541" y="828340"/>
        <a:ext cx="2148945" cy="911674"/>
      </dsp:txXfrm>
    </dsp:sp>
    <dsp:sp modelId="{E37922EF-F0D2-48CF-9E0E-040909A277A6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59FE5D-6DCA-4257-97F2-A08F94AA6E7A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27A652-DD5A-4B51-922E-49A1C54739C9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When I first enroll on the digital skills course I was new to many Microsoft </a:t>
          </a:r>
          <a:r>
            <a:rPr lang="en-US" sz="1100" kern="1200" dirty="0" err="1"/>
            <a:t>appllications</a:t>
          </a:r>
          <a:r>
            <a:rPr lang="en-US" sz="1100" kern="1200" dirty="0"/>
            <a:t>  (Excel, Outlook, Word) During the course I learned how  to use these programs and developed new digital skills.</a:t>
          </a:r>
        </a:p>
      </dsp:txBody>
      <dsp:txXfrm>
        <a:off x="4942957" y="828340"/>
        <a:ext cx="2148945" cy="911674"/>
      </dsp:txXfrm>
    </dsp:sp>
    <dsp:sp modelId="{6A74D74E-EE35-4A8C-8915-D4FE2D695AE6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8DB6B9-FAB4-4FCE-9BF4-DD7F8C21AC79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A88234-23AF-4A25-AE7D-41EA99FB89C1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I have become confident, especially when adjusting, saving attaching files , formulas, charts, fonts and creating presentation with slides.</a:t>
          </a:r>
        </a:p>
      </dsp:txBody>
      <dsp:txXfrm>
        <a:off x="8573374" y="828340"/>
        <a:ext cx="2148945" cy="911674"/>
      </dsp:txXfrm>
    </dsp:sp>
    <dsp:sp modelId="{0E8D7776-2D08-478C-A297-C223D69D611C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60E8AC-E87D-4C47-82D7-A105A84AD9CF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DF6B60-6E58-48BD-99DF-8B2D69CE87B5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I learned how to make my work look professional and presentable as well as how to structure and organize files and presentation effectively.</a:t>
          </a:r>
        </a:p>
      </dsp:txBody>
      <dsp:txXfrm>
        <a:off x="1312541" y="2452790"/>
        <a:ext cx="2148945" cy="911674"/>
      </dsp:txXfrm>
    </dsp:sp>
    <dsp:sp modelId="{6A99F223-372B-46D0-939B-CAD8E0EE196D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A7348A-1045-4C56-993E-91077926AF4D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1AC1C3-9066-4432-88BB-4A0F25B77F00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Looking back, I can see how much I have improved my Microsoft </a:t>
          </a:r>
          <a:r>
            <a:rPr lang="en-US" sz="1100" kern="1200" dirty="0" err="1"/>
            <a:t>Word,Power</a:t>
          </a:r>
          <a:r>
            <a:rPr lang="en-US" sz="1100" kern="1200" dirty="0"/>
            <a:t> Point and excel skills.</a:t>
          </a:r>
        </a:p>
      </dsp:txBody>
      <dsp:txXfrm>
        <a:off x="4942957" y="2452790"/>
        <a:ext cx="2148945" cy="9116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E6DC9-B827-0C32-867F-4289F2FCE0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3F602A-ED22-2501-7374-2F3A9C24CE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662F16-CF7B-6FFA-242E-582FEFE562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30AA8-B509-E840-9C78-B59F5FA06348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F00F07-DC7E-C431-DD1A-3ECA3EE042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430E58-2947-EAFA-B173-D89F70FC2B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77810-290B-C745-BD24-A4F8B9C2C3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351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C9024-AA75-C57C-E3F5-43C323802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D3E4D-1949-8B37-2783-BED0E870D1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BAF7C9-D586-A03D-F8B2-380E016C26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30AA8-B509-E840-9C78-B59F5FA06348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0F02-7336-A769-7DBC-1163B71DB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DB6406-F148-B559-7870-B0BC386D94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77810-290B-C745-BD24-A4F8B9C2C3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29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88494-69BE-7AFE-B853-10A5092C5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A4F134-3675-F992-E22C-B10BA020EC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6B9E07-931B-8FBA-4B64-825D95807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30AA8-B509-E840-9C78-B59F5FA06348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092BDD-0604-10B3-35FF-D1DD7D30FD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1702B3-8885-B799-E788-EA67E3D6A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77810-290B-C745-BD24-A4F8B9C2C3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80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FD1A7-0593-34B3-B2C5-5F3C8F572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75F905-DA29-4833-C68B-2FAD433805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F05EBD-6E03-2BC9-B2D5-F0D6AF10AD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29A2BE-540A-3970-8C9D-7451E22FD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30AA8-B509-E840-9C78-B59F5FA06348}" type="datetimeFigureOut">
              <a:rPr lang="en-US" smtClean="0"/>
              <a:t>8/9/26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FFC943-CE4B-BB9A-3681-917E336C7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7D72D7-D0CC-3413-EE10-1E5AAB06A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77810-290B-C745-BD24-A4F8B9C2C3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701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4406E-5433-12CD-2CE1-73E115237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63D8B8-FBC7-9ADA-E191-D2C000E086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E18468-B9D7-BB62-5882-46959FECC7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B2501C-3CD1-28C0-6B6B-787DEA8BC0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1B888C-A735-5E1E-B242-1B566A5378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9AB785-ACCA-3382-EDC7-8794940D07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30AA8-B509-E840-9C78-B59F5FA06348}" type="datetimeFigureOut">
              <a:rPr lang="en-US" smtClean="0"/>
              <a:t>8/9/26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062C75-2B48-8417-A184-096A13C95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00649C-F25F-E57D-F700-57A33A233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77810-290B-C745-BD24-A4F8B9C2C3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358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89D8C-4C5D-FBCE-AAD2-45913FC04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E28822-4A3D-D01C-CDFB-042C919D9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30AA8-B509-E840-9C78-B59F5FA06348}" type="datetimeFigureOut">
              <a:rPr lang="en-US" smtClean="0"/>
              <a:t>8/9/26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2BC83E-466B-82FB-3B50-C3AC7FA33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99646-5322-9585-2A08-09460DAEE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77810-290B-C745-BD24-A4F8B9C2C3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134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293450-5D47-6A59-8796-8372B5FCD7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30AA8-B509-E840-9C78-B59F5FA06348}" type="datetimeFigureOut">
              <a:rPr lang="en-US" smtClean="0"/>
              <a:t>8/9/26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77975F-7212-91D0-480D-9D51D1C90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4C953B-0E83-8880-A67A-DF412196A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77810-290B-C745-BD24-A4F8B9C2C3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1707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69677-7688-0CD8-368E-4868565EA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8A6BD-0C9D-02D5-EBD5-61813498F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802D48-32B5-26CE-98FC-8A41D3A96A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7FB790-845F-06E8-5403-46EEB9449F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30AA8-B509-E840-9C78-B59F5FA06348}" type="datetimeFigureOut">
              <a:rPr lang="en-US" smtClean="0"/>
              <a:t>8/9/26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CDCEA3-44E1-90E6-A792-A1B8B4D4B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A40E5E-1422-4D8D-70B0-ACB52513F5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77810-290B-C745-BD24-A4F8B9C2C3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198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F8804-78C6-B05E-EF0B-35C0FD570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2F9A3D-370E-D88D-25ED-4904C9759F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7A88EF-9129-E7DE-8913-A4473FF1CE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1670BD-8F1C-F45F-C3A2-7D5FFE027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30AA8-B509-E840-9C78-B59F5FA06348}" type="datetimeFigureOut">
              <a:rPr lang="en-US" smtClean="0"/>
              <a:t>8/9/26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CA7C1D-0171-9D2F-0C3C-0DFF545AB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71444A-B24B-66E8-6D93-36D3467430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77810-290B-C745-BD24-A4F8B9C2C3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680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F60A9-1A20-B176-7D74-3BAF87451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6979DB-F78C-59DA-09BA-C644F0D629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22FCA5-6F6F-B703-C198-F2D32B3F3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30AA8-B509-E840-9C78-B59F5FA06348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639EE9-AB6D-53E5-6FC1-27CE885A6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B09C5B-816C-EC7A-0DCC-335B37E40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77810-290B-C745-BD24-A4F8B9C2C3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836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53791F-B358-5B43-5F09-34EE0EF62E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141118-6599-EFC9-0EAD-F5C1D55786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F0A5A0-E459-00A0-1AA0-977A4D74F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30AA8-B509-E840-9C78-B59F5FA06348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5CA4E1-11F5-6F5D-0533-37776883A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27D673-0ECC-FDF8-89EE-99A5D1563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77810-290B-C745-BD24-A4F8B9C2C3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807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743158-DFC8-B856-7EED-5DF1C47FC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EA1D17-AC53-628C-B129-AFE1682EB3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EB4D02-A7B9-C254-1A00-65981AE5B9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530AA8-B509-E840-9C78-B59F5FA06348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5F06CB-E5ED-32E5-38B8-25DF614FAF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042D3D-0BBF-B75D-ABDB-07D6F9C44D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D77810-290B-C745-BD24-A4F8B9C2C3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7780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2DD911-91EE-D9A6-B9E4-0025BE92C1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/>
          </a:bodyPr>
          <a:lstStyle/>
          <a:p>
            <a:pPr algn="l"/>
            <a:r>
              <a:rPr lang="en-US" sz="6600" dirty="0"/>
              <a:t>DIGITAL PORTFOLIO &amp; REFLECTION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470194-E76F-7671-E0C8-9A5CB84D3C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4983276"/>
            <a:ext cx="10512552" cy="1126680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Alisija Dobrzinska </a:t>
            </a:r>
            <a:endParaRPr lang="en-US"/>
          </a:p>
          <a:p>
            <a:pPr algn="l"/>
            <a:r>
              <a:rPr lang="en-US" dirty="0"/>
              <a:t>Student Number: 2545790</a:t>
            </a:r>
            <a:endParaRPr lang="en-US"/>
          </a:p>
          <a:p>
            <a:pPr algn="l"/>
            <a:endParaRPr lang="en-US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034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DD390-AB5D-2757-762C-518AA7E5D4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dirty="0"/>
              <a:t>Portfolio Overview: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3C342-A116-18CE-79E6-DD2F2EB5E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 dirty="0"/>
              <a:t>My Portfolio include different tasks completed using Digital tools.</a:t>
            </a:r>
          </a:p>
          <a:p>
            <a:r>
              <a:rPr lang="en-GB" sz="2200" dirty="0"/>
              <a:t>I have added screenshots to show evidence of my work.</a:t>
            </a:r>
          </a:p>
          <a:p>
            <a:r>
              <a:rPr lang="en-GB" sz="2200" dirty="0"/>
              <a:t>I chose these examples to show how I have developed my digital skills.</a:t>
            </a:r>
          </a:p>
          <a:p>
            <a:r>
              <a:rPr lang="en-GB" sz="2200" dirty="0"/>
              <a:t>The portfolio shows what I have learned and how I used different digital skills.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240832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5D23BE-1337-2F37-8D68-45564FD0F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US" sz="5400"/>
              <a:t>EVIDENCE OF MY WORK</a:t>
            </a:r>
            <a:endParaRPr lang="en-US" sz="5400" dirty="0"/>
          </a:p>
        </p:txBody>
      </p:sp>
      <p:sp>
        <p:nvSpPr>
          <p:cNvPr id="30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5A696-1B31-DCAF-1A82-569B6CB3D7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This page presents first example of my progress      which is Microsoft Word:</a:t>
            </a:r>
          </a:p>
          <a:p>
            <a:r>
              <a:rPr lang="en-GB" sz="2200" dirty="0"/>
              <a:t>I learned different formatting tools : using fonts, spacing, headings, colours, how to apply cover pages in order to look presentable. Moreover I learned how to copy and paste charts from excel file, how to use correctly spacing and which size and style of fonts more appropriate for business Word format files.</a:t>
            </a:r>
          </a:p>
          <a:p>
            <a:pPr marL="0" indent="0">
              <a:buNone/>
            </a:pPr>
            <a:endParaRPr lang="en-US" sz="22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7576062-70EE-54A0-FDE1-0EAC3C24AA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3840" y="493677"/>
            <a:ext cx="4014216" cy="310098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3EDCF5-9DA7-6D40-699C-9CDE4103AF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9935" y="4079193"/>
            <a:ext cx="3043738" cy="2176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9147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3F6448-4349-125D-76B5-ECC25FB6B401}"/>
              </a:ext>
            </a:extLst>
          </p:cNvPr>
          <p:cNvSpPr txBox="1"/>
          <p:nvPr/>
        </p:nvSpPr>
        <p:spPr>
          <a:xfrm>
            <a:off x="640080" y="329184"/>
            <a:ext cx="6894576" cy="17830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atin typeface="+mj-lt"/>
                <a:ea typeface="+mj-ea"/>
                <a:cs typeface="+mj-cs"/>
              </a:rPr>
              <a:t>EVIDENCE OF MY WORK</a:t>
            </a:r>
          </a:p>
        </p:txBody>
      </p:sp>
      <p:sp>
        <p:nvSpPr>
          <p:cNvPr id="3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E74F37-B962-8E0D-A3AD-800BE6D37097}"/>
              </a:ext>
            </a:extLst>
          </p:cNvPr>
          <p:cNvSpPr txBox="1"/>
          <p:nvPr/>
        </p:nvSpPr>
        <p:spPr>
          <a:xfrm>
            <a:off x="640080" y="2706624"/>
            <a:ext cx="6894576" cy="3483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dirty="0"/>
              <a:t>This page shows an example of my progress which is Microsoft Excel: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5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500" dirty="0"/>
              <a:t>• MS - Excel: I typed all data into Excel sheet .Products names and quantities also I had to specify names of categories also in order to highlight letters where necessary I used bold fonts and </a:t>
            </a:r>
            <a:r>
              <a:rPr lang="en-US" sz="1500" dirty="0" err="1"/>
              <a:t>i</a:t>
            </a:r>
            <a:r>
              <a:rPr lang="en-US" sz="1500" dirty="0"/>
              <a:t> changed background </a:t>
            </a:r>
            <a:r>
              <a:rPr lang="en-US" sz="1500" dirty="0" err="1"/>
              <a:t>colour</a:t>
            </a:r>
            <a:r>
              <a:rPr lang="en-US" sz="1500" dirty="0"/>
              <a:t> to light blue in order to look presentable, clear, structured. I also used formulas in order to identify min stock level "= MIN(D2:D12)"out of all products and max stock level, in this case I have used formula "=MAX(D2:D12)".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To create the chart, I first selected all the data that I had entered into the spreadsheet. Then I went to the Insert tab on the Ribbon and selected the 2-D Column Chart option. Excel automatically generated the chart based on the selected data. I then adjusted the chart to make it clear, easy to read, and suitable for the business task. </a:t>
            </a:r>
            <a:r>
              <a:rPr lang="en-US" sz="1500" dirty="0" err="1"/>
              <a:t>Colours</a:t>
            </a:r>
            <a:r>
              <a:rPr lang="en-US" sz="1500" dirty="0"/>
              <a:t> and fonts all where found in the home ribbon  under fonts section.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A6FC0B-4DB7-57A5-3148-EDE358DDBC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3840" y="1025561"/>
            <a:ext cx="4014216" cy="203721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E2ED19A-D108-9CDF-E4BF-60EDFB3783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3840" y="4248266"/>
            <a:ext cx="3995928" cy="1838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100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13BC9C-9D97-72EB-1916-9B95ED3F0FA7}"/>
              </a:ext>
            </a:extLst>
          </p:cNvPr>
          <p:cNvSpPr txBox="1"/>
          <p:nvPr/>
        </p:nvSpPr>
        <p:spPr>
          <a:xfrm>
            <a:off x="630936" y="639520"/>
            <a:ext cx="3429000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EVIDENCE OF MY WORK.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2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8F7257-880C-8D3A-2CF4-CCBF2A8AF7E9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This page provides evidence of the skills I developed while using Microsoft Outlook.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I used outlook to reply , and forward emails. I have attached screen shoot of my email correspondence. I learned how to organize emails, highlight important e-mails, attach files and screen shoots.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A19E568-5469-5508-B5C7-3959365BBA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547737"/>
            <a:ext cx="6903720" cy="3762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6015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BF5DD976-0907-62CE-F1CB-0C5B86C5A85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476277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29545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E72B2FB-0674-5F22-5B24-F657921CAF0E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C87218-A1C0-E06B-EBFD-D4E99950AD9F}"/>
              </a:ext>
            </a:extLst>
          </p:cNvPr>
          <p:cNvSpPr txBox="1"/>
          <p:nvPr/>
        </p:nvSpPr>
        <p:spPr>
          <a:xfrm>
            <a:off x="838200" y="1929384"/>
            <a:ext cx="10515600" cy="4251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Overall, this course has helped me improve my digital skills and become more confident using Microsoft Word, Excel, PowerPoint and Outlook tools. I have learned how to create, </a:t>
            </a:r>
            <a:r>
              <a:rPr lang="en-US" sz="2200" dirty="0" err="1"/>
              <a:t>organise</a:t>
            </a:r>
            <a:r>
              <a:rPr lang="en-US" sz="2200" dirty="0"/>
              <a:t> and present my work professionally. I can see clear progress in my skills and feel more confident using skills I learned in my present job and in the future life.</a:t>
            </a:r>
          </a:p>
        </p:txBody>
      </p:sp>
    </p:spTree>
    <p:extLst>
      <p:ext uri="{BB962C8B-B14F-4D97-AF65-F5344CB8AC3E}">
        <p14:creationId xmlns:p14="http://schemas.microsoft.com/office/powerpoint/2010/main" val="35775297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571</Words>
  <Application>Microsoft Macintosh PowerPoint</Application>
  <PresentationFormat>Widescreen</PresentationFormat>
  <Paragraphs>30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DIGITAL PORTFOLIO &amp; REFLECTION</vt:lpstr>
      <vt:lpstr>Portfolio Overview:</vt:lpstr>
      <vt:lpstr>EVIDENCE OF MY WORK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Alisija Dobrzinska</dc:creator>
  <cp:lastModifiedBy>Alisija Dobrzinska</cp:lastModifiedBy>
  <cp:revision>2</cp:revision>
  <dcterms:created xsi:type="dcterms:W3CDTF">2026-08-09T08:33:46Z</dcterms:created>
  <dcterms:modified xsi:type="dcterms:W3CDTF">2026-08-09T10:41:36Z</dcterms:modified>
</cp:coreProperties>
</file>