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9" r:id="rId2"/>
  </p:sldMasterIdLst>
  <p:notesMasterIdLst>
    <p:notesMasterId r:id="rId29"/>
  </p:notesMasterIdLst>
  <p:sldIdLst>
    <p:sldId id="504" r:id="rId3"/>
    <p:sldId id="489" r:id="rId4"/>
    <p:sldId id="506" r:id="rId5"/>
    <p:sldId id="483" r:id="rId6"/>
    <p:sldId id="484" r:id="rId7"/>
    <p:sldId id="485" r:id="rId8"/>
    <p:sldId id="505" r:id="rId9"/>
    <p:sldId id="486" r:id="rId10"/>
    <p:sldId id="487" r:id="rId11"/>
    <p:sldId id="488" r:id="rId12"/>
    <p:sldId id="490" r:id="rId13"/>
    <p:sldId id="491" r:id="rId14"/>
    <p:sldId id="492" r:id="rId15"/>
    <p:sldId id="507" r:id="rId16"/>
    <p:sldId id="503" r:id="rId17"/>
    <p:sldId id="493" r:id="rId18"/>
    <p:sldId id="494" r:id="rId19"/>
    <p:sldId id="495" r:id="rId20"/>
    <p:sldId id="496" r:id="rId21"/>
    <p:sldId id="498" r:id="rId22"/>
    <p:sldId id="500" r:id="rId23"/>
    <p:sldId id="501" r:id="rId24"/>
    <p:sldId id="502" r:id="rId25"/>
    <p:sldId id="499" r:id="rId26"/>
    <p:sldId id="508" r:id="rId27"/>
    <p:sldId id="497"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3FFCD1-380A-4CBD-9F32-6D5769E116F8}" v="32" dt="2026-09-27T11:29:59.8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38" autoAdjust="0"/>
    <p:restoredTop sz="70218" autoAdjust="0"/>
  </p:normalViewPr>
  <p:slideViewPr>
    <p:cSldViewPr snapToGrid="0">
      <p:cViewPr varScale="1">
        <p:scale>
          <a:sx n="77" d="100"/>
          <a:sy n="77" d="100"/>
        </p:scale>
        <p:origin x="102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microsoft.com/office/2016/11/relationships/changesInfo" Target="changesInfos/changesInfo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Thomas" userId="2af13b6d24d29b42" providerId="LiveId" clId="{88C2DB11-0E9A-44FE-AE8B-2469165B3BF6}"/>
    <pc:docChg chg="undo custSel addSld delSld modSld sldOrd delMainMaster modMainMaster">
      <pc:chgData name="Julie Thomas" userId="2af13b6d24d29b42" providerId="LiveId" clId="{88C2DB11-0E9A-44FE-AE8B-2469165B3BF6}" dt="2026-09-27T11:38:26.229" v="6257" actId="2711"/>
      <pc:docMkLst>
        <pc:docMk/>
      </pc:docMkLst>
      <pc:sldChg chg="modSp del mod">
        <pc:chgData name="Julie Thomas" userId="2af13b6d24d29b42" providerId="LiveId" clId="{88C2DB11-0E9A-44FE-AE8B-2469165B3BF6}" dt="2026-09-27T10:19:38.413" v="5492" actId="2696"/>
        <pc:sldMkLst>
          <pc:docMk/>
          <pc:sldMk cId="2746290940" sldId="482"/>
        </pc:sldMkLst>
        <pc:spChg chg="mod">
          <ac:chgData name="Julie Thomas" userId="2af13b6d24d29b42" providerId="LiveId" clId="{88C2DB11-0E9A-44FE-AE8B-2469165B3BF6}" dt="2026-09-27T10:05:55.747" v="5311" actId="2711"/>
          <ac:spMkLst>
            <pc:docMk/>
            <pc:sldMk cId="2746290940" sldId="482"/>
            <ac:spMk id="4" creationId="{AD411420-8284-4669-A46C-A45D4DBB1DD7}"/>
          </ac:spMkLst>
        </pc:spChg>
      </pc:sldChg>
      <pc:sldChg chg="addSp delSp modSp mod ord modClrScheme chgLayout">
        <pc:chgData name="Julie Thomas" userId="2af13b6d24d29b42" providerId="LiveId" clId="{88C2DB11-0E9A-44FE-AE8B-2469165B3BF6}" dt="2026-09-27T11:21:47.510" v="5844"/>
        <pc:sldMkLst>
          <pc:docMk/>
          <pc:sldMk cId="4098374987" sldId="483"/>
        </pc:sldMkLst>
        <pc:spChg chg="mod">
          <ac:chgData name="Julie Thomas" userId="2af13b6d24d29b42" providerId="LiveId" clId="{88C2DB11-0E9A-44FE-AE8B-2469165B3BF6}" dt="2026-09-27T10:08:16.939" v="5338"/>
          <ac:spMkLst>
            <pc:docMk/>
            <pc:sldMk cId="4098374987" sldId="483"/>
            <ac:spMk id="2" creationId="{C3F7A037-561C-8F74-E92F-14EAAB91C67D}"/>
          </ac:spMkLst>
        </pc:spChg>
        <pc:spChg chg="del mod">
          <ac:chgData name="Julie Thomas" userId="2af13b6d24d29b42" providerId="LiveId" clId="{88C2DB11-0E9A-44FE-AE8B-2469165B3BF6}" dt="2026-09-27T10:07:45.468" v="5319" actId="26606"/>
          <ac:spMkLst>
            <pc:docMk/>
            <pc:sldMk cId="4098374987" sldId="483"/>
            <ac:spMk id="3" creationId="{8A6C54A5-94CF-A73C-8BAD-676828DA707B}"/>
          </ac:spMkLst>
        </pc:spChg>
        <pc:graphicFrameChg chg="add mod">
          <ac:chgData name="Julie Thomas" userId="2af13b6d24d29b42" providerId="LiveId" clId="{88C2DB11-0E9A-44FE-AE8B-2469165B3BF6}" dt="2026-09-27T10:08:13.670" v="5337"/>
          <ac:graphicFrameMkLst>
            <pc:docMk/>
            <pc:sldMk cId="4098374987" sldId="483"/>
            <ac:graphicFrameMk id="5" creationId="{B574D6BB-5A33-EF0D-FD31-C03D3017434B}"/>
          </ac:graphicFrameMkLst>
        </pc:graphicFrameChg>
      </pc:sldChg>
      <pc:sldChg chg="modSp mod">
        <pc:chgData name="Julie Thomas" userId="2af13b6d24d29b42" providerId="LiveId" clId="{88C2DB11-0E9A-44FE-AE8B-2469165B3BF6}" dt="2026-09-27T10:23:05.539" v="5513" actId="255"/>
        <pc:sldMkLst>
          <pc:docMk/>
          <pc:sldMk cId="896819386" sldId="484"/>
        </pc:sldMkLst>
        <pc:spChg chg="mod">
          <ac:chgData name="Julie Thomas" userId="2af13b6d24d29b42" providerId="LiveId" clId="{88C2DB11-0E9A-44FE-AE8B-2469165B3BF6}" dt="2026-09-27T10:23:05.539" v="5513" actId="255"/>
          <ac:spMkLst>
            <pc:docMk/>
            <pc:sldMk cId="896819386" sldId="484"/>
            <ac:spMk id="2" creationId="{1B7CAF40-E77D-0827-A07B-1132762B340E}"/>
          </ac:spMkLst>
        </pc:spChg>
        <pc:spChg chg="mod">
          <ac:chgData name="Julie Thomas" userId="2af13b6d24d29b42" providerId="LiveId" clId="{88C2DB11-0E9A-44FE-AE8B-2469165B3BF6}" dt="2026-09-27T10:22:55.893" v="5512" actId="255"/>
          <ac:spMkLst>
            <pc:docMk/>
            <pc:sldMk cId="896819386" sldId="484"/>
            <ac:spMk id="3" creationId="{AC4F324B-FB13-BB23-E8AD-99C582C5CF3A}"/>
          </ac:spMkLst>
        </pc:spChg>
      </pc:sldChg>
      <pc:sldChg chg="modSp mod modAnim">
        <pc:chgData name="Julie Thomas" userId="2af13b6d24d29b42" providerId="LiveId" clId="{88C2DB11-0E9A-44FE-AE8B-2469165B3BF6}" dt="2026-09-27T11:16:46.065" v="5829" actId="113"/>
        <pc:sldMkLst>
          <pc:docMk/>
          <pc:sldMk cId="727742386" sldId="485"/>
        </pc:sldMkLst>
        <pc:spChg chg="mod">
          <ac:chgData name="Julie Thomas" userId="2af13b6d24d29b42" providerId="LiveId" clId="{88C2DB11-0E9A-44FE-AE8B-2469165B3BF6}" dt="2026-09-27T10:08:44.092" v="5341" actId="2711"/>
          <ac:spMkLst>
            <pc:docMk/>
            <pc:sldMk cId="727742386" sldId="485"/>
            <ac:spMk id="2" creationId="{DA4CEB2B-F74F-127E-0212-739FF72DB026}"/>
          </ac:spMkLst>
        </pc:spChg>
        <pc:spChg chg="mod">
          <ac:chgData name="Julie Thomas" userId="2af13b6d24d29b42" providerId="LiveId" clId="{88C2DB11-0E9A-44FE-AE8B-2469165B3BF6}" dt="2026-09-27T11:16:46.065" v="5829" actId="113"/>
          <ac:spMkLst>
            <pc:docMk/>
            <pc:sldMk cId="727742386" sldId="485"/>
            <ac:spMk id="3" creationId="{934EB1FF-FF4B-32DC-C778-BBC8351DFF29}"/>
          </ac:spMkLst>
        </pc:spChg>
      </pc:sldChg>
      <pc:sldChg chg="addSp delSp modSp new mod ord modClrScheme chgLayout">
        <pc:chgData name="Julie Thomas" userId="2af13b6d24d29b42" providerId="LiveId" clId="{88C2DB11-0E9A-44FE-AE8B-2469165B3BF6}" dt="2026-09-27T10:30:14.762" v="5786" actId="20577"/>
        <pc:sldMkLst>
          <pc:docMk/>
          <pc:sldMk cId="3349536696" sldId="486"/>
        </pc:sldMkLst>
        <pc:spChg chg="mod">
          <ac:chgData name="Julie Thomas" userId="2af13b6d24d29b42" providerId="LiveId" clId="{88C2DB11-0E9A-44FE-AE8B-2469165B3BF6}" dt="2026-09-27T10:09:55.632" v="5353" actId="20577"/>
          <ac:spMkLst>
            <pc:docMk/>
            <pc:sldMk cId="3349536696" sldId="486"/>
            <ac:spMk id="2" creationId="{852DD539-4926-DE32-6A93-3AE16CC6A75D}"/>
          </ac:spMkLst>
        </pc:spChg>
        <pc:spChg chg="del mod">
          <ac:chgData name="Julie Thomas" userId="2af13b6d24d29b42" providerId="LiveId" clId="{88C2DB11-0E9A-44FE-AE8B-2469165B3BF6}" dt="2026-09-27T10:08:59.898" v="5343" actId="26606"/>
          <ac:spMkLst>
            <pc:docMk/>
            <pc:sldMk cId="3349536696" sldId="486"/>
            <ac:spMk id="3" creationId="{A6ADD731-7A32-693C-DB5A-9EE8059A050C}"/>
          </ac:spMkLst>
        </pc:spChg>
        <pc:graphicFrameChg chg="add mod modGraphic">
          <ac:chgData name="Julie Thomas" userId="2af13b6d24d29b42" providerId="LiveId" clId="{88C2DB11-0E9A-44FE-AE8B-2469165B3BF6}" dt="2026-09-27T10:30:14.762" v="5786" actId="20577"/>
          <ac:graphicFrameMkLst>
            <pc:docMk/>
            <pc:sldMk cId="3349536696" sldId="486"/>
            <ac:graphicFrameMk id="5" creationId="{FBCB8D88-DD29-D35D-3F5E-5869DEF67DAD}"/>
          </ac:graphicFrameMkLst>
        </pc:graphicFrameChg>
      </pc:sldChg>
      <pc:sldChg chg="modSp mod">
        <pc:chgData name="Julie Thomas" userId="2af13b6d24d29b42" providerId="LiveId" clId="{88C2DB11-0E9A-44FE-AE8B-2469165B3BF6}" dt="2026-09-27T11:19:42.311" v="5841" actId="20577"/>
        <pc:sldMkLst>
          <pc:docMk/>
          <pc:sldMk cId="1832524468" sldId="487"/>
        </pc:sldMkLst>
        <pc:spChg chg="mod">
          <ac:chgData name="Julie Thomas" userId="2af13b6d24d29b42" providerId="LiveId" clId="{88C2DB11-0E9A-44FE-AE8B-2469165B3BF6}" dt="2026-09-27T11:19:34.569" v="5839" actId="20577"/>
          <ac:spMkLst>
            <pc:docMk/>
            <pc:sldMk cId="1832524468" sldId="487"/>
            <ac:spMk id="2" creationId="{060DE8FE-B771-EC72-A8E6-8FE6FC9C1BCD}"/>
          </ac:spMkLst>
        </pc:spChg>
        <pc:spChg chg="mod">
          <ac:chgData name="Julie Thomas" userId="2af13b6d24d29b42" providerId="LiveId" clId="{88C2DB11-0E9A-44FE-AE8B-2469165B3BF6}" dt="2026-09-27T11:19:42.311" v="5841" actId="20577"/>
          <ac:spMkLst>
            <pc:docMk/>
            <pc:sldMk cId="1832524468" sldId="487"/>
            <ac:spMk id="3" creationId="{B355B44D-6241-538B-A37E-25AB02B3F2C0}"/>
          </ac:spMkLst>
        </pc:spChg>
      </pc:sldChg>
      <pc:sldChg chg="modSp mod ord">
        <pc:chgData name="Julie Thomas" userId="2af13b6d24d29b42" providerId="LiveId" clId="{88C2DB11-0E9A-44FE-AE8B-2469165B3BF6}" dt="2026-09-27T10:31:24.136" v="5818" actId="20577"/>
        <pc:sldMkLst>
          <pc:docMk/>
          <pc:sldMk cId="3491828378" sldId="488"/>
        </pc:sldMkLst>
        <pc:spChg chg="mod">
          <ac:chgData name="Julie Thomas" userId="2af13b6d24d29b42" providerId="LiveId" clId="{88C2DB11-0E9A-44FE-AE8B-2469165B3BF6}" dt="2026-09-27T10:31:24.136" v="5818" actId="20577"/>
          <ac:spMkLst>
            <pc:docMk/>
            <pc:sldMk cId="3491828378" sldId="488"/>
            <ac:spMk id="2" creationId="{10238C2F-CDAB-CC37-AF42-84D8A3C5D9AD}"/>
          </ac:spMkLst>
        </pc:spChg>
        <pc:spChg chg="mod">
          <ac:chgData name="Julie Thomas" userId="2af13b6d24d29b42" providerId="LiveId" clId="{88C2DB11-0E9A-44FE-AE8B-2469165B3BF6}" dt="2026-09-27T10:05:13.509" v="5299" actId="27636"/>
          <ac:spMkLst>
            <pc:docMk/>
            <pc:sldMk cId="3491828378" sldId="488"/>
            <ac:spMk id="3" creationId="{7ED510B1-ECD2-6234-816A-6E7F10D344F7}"/>
          </ac:spMkLst>
        </pc:spChg>
      </pc:sldChg>
      <pc:sldChg chg="modSp mod ord">
        <pc:chgData name="Julie Thomas" userId="2af13b6d24d29b42" providerId="LiveId" clId="{88C2DB11-0E9A-44FE-AE8B-2469165B3BF6}" dt="2026-09-27T10:19:41.079" v="5494"/>
        <pc:sldMkLst>
          <pc:docMk/>
          <pc:sldMk cId="3935846614" sldId="489"/>
        </pc:sldMkLst>
        <pc:spChg chg="mod">
          <ac:chgData name="Julie Thomas" userId="2af13b6d24d29b42" providerId="LiveId" clId="{88C2DB11-0E9A-44FE-AE8B-2469165B3BF6}" dt="2026-09-27T10:08:16.939" v="5338"/>
          <ac:spMkLst>
            <pc:docMk/>
            <pc:sldMk cId="3935846614" sldId="489"/>
            <ac:spMk id="2" creationId="{46A0F320-0915-9DF4-FAE5-419EEB0E4386}"/>
          </ac:spMkLst>
        </pc:spChg>
        <pc:spChg chg="mod">
          <ac:chgData name="Julie Thomas" userId="2af13b6d24d29b42" providerId="LiveId" clId="{88C2DB11-0E9A-44FE-AE8B-2469165B3BF6}" dt="2026-09-27T10:08:16.939" v="5338"/>
          <ac:spMkLst>
            <pc:docMk/>
            <pc:sldMk cId="3935846614" sldId="489"/>
            <ac:spMk id="3" creationId="{4500EB40-5B8B-A13B-7B35-AB62B3CA5154}"/>
          </ac:spMkLst>
        </pc:spChg>
      </pc:sldChg>
      <pc:sldChg chg="modSp mod">
        <pc:chgData name="Julie Thomas" userId="2af13b6d24d29b42" providerId="LiveId" clId="{88C2DB11-0E9A-44FE-AE8B-2469165B3BF6}" dt="2026-09-27T10:11:25.571" v="5365" actId="2711"/>
        <pc:sldMkLst>
          <pc:docMk/>
          <pc:sldMk cId="2761322962" sldId="490"/>
        </pc:sldMkLst>
        <pc:spChg chg="mod">
          <ac:chgData name="Julie Thomas" userId="2af13b6d24d29b42" providerId="LiveId" clId="{88C2DB11-0E9A-44FE-AE8B-2469165B3BF6}" dt="2026-09-27T10:11:25.571" v="5365" actId="2711"/>
          <ac:spMkLst>
            <pc:docMk/>
            <pc:sldMk cId="2761322962" sldId="490"/>
            <ac:spMk id="2" creationId="{97D34421-F0B1-FC08-6C8D-2A865B3406B2}"/>
          </ac:spMkLst>
        </pc:spChg>
        <pc:spChg chg="mod">
          <ac:chgData name="Julie Thomas" userId="2af13b6d24d29b42" providerId="LiveId" clId="{88C2DB11-0E9A-44FE-AE8B-2469165B3BF6}" dt="2026-09-27T10:08:16.939" v="5338"/>
          <ac:spMkLst>
            <pc:docMk/>
            <pc:sldMk cId="2761322962" sldId="490"/>
            <ac:spMk id="3" creationId="{B5A2090E-48FA-1A3B-93CD-ED7709B53493}"/>
          </ac:spMkLst>
        </pc:spChg>
      </pc:sldChg>
      <pc:sldChg chg="modSp mod">
        <pc:chgData name="Julie Thomas" userId="2af13b6d24d29b42" providerId="LiveId" clId="{88C2DB11-0E9A-44FE-AE8B-2469165B3BF6}" dt="2026-09-27T10:11:33.056" v="5366" actId="2711"/>
        <pc:sldMkLst>
          <pc:docMk/>
          <pc:sldMk cId="2349914288" sldId="491"/>
        </pc:sldMkLst>
        <pc:spChg chg="mod">
          <ac:chgData name="Julie Thomas" userId="2af13b6d24d29b42" providerId="LiveId" clId="{88C2DB11-0E9A-44FE-AE8B-2469165B3BF6}" dt="2026-09-27T10:11:33.056" v="5366" actId="2711"/>
          <ac:spMkLst>
            <pc:docMk/>
            <pc:sldMk cId="2349914288" sldId="491"/>
            <ac:spMk id="2" creationId="{D21D872D-DD19-9DC9-DB2A-65E3038C1221}"/>
          </ac:spMkLst>
        </pc:spChg>
        <pc:spChg chg="mod">
          <ac:chgData name="Julie Thomas" userId="2af13b6d24d29b42" providerId="LiveId" clId="{88C2DB11-0E9A-44FE-AE8B-2469165B3BF6}" dt="2026-09-27T10:08:16.939" v="5338"/>
          <ac:spMkLst>
            <pc:docMk/>
            <pc:sldMk cId="2349914288" sldId="491"/>
            <ac:spMk id="3" creationId="{9F2F1E98-21DF-C3EA-5441-1DD025753801}"/>
          </ac:spMkLst>
        </pc:spChg>
      </pc:sldChg>
      <pc:sldChg chg="modSp mod">
        <pc:chgData name="Julie Thomas" userId="2af13b6d24d29b42" providerId="LiveId" clId="{88C2DB11-0E9A-44FE-AE8B-2469165B3BF6}" dt="2026-09-27T11:25:35.002" v="6008" actId="113"/>
        <pc:sldMkLst>
          <pc:docMk/>
          <pc:sldMk cId="237053013" sldId="492"/>
        </pc:sldMkLst>
        <pc:spChg chg="mod">
          <ac:chgData name="Julie Thomas" userId="2af13b6d24d29b42" providerId="LiveId" clId="{88C2DB11-0E9A-44FE-AE8B-2469165B3BF6}" dt="2026-09-27T10:49:26.123" v="5819" actId="1076"/>
          <ac:spMkLst>
            <pc:docMk/>
            <pc:sldMk cId="237053013" sldId="492"/>
            <ac:spMk id="2" creationId="{3B194250-B109-FFFE-8CE3-03FCA420135F}"/>
          </ac:spMkLst>
        </pc:spChg>
        <pc:spChg chg="mod">
          <ac:chgData name="Julie Thomas" userId="2af13b6d24d29b42" providerId="LiveId" clId="{88C2DB11-0E9A-44FE-AE8B-2469165B3BF6}" dt="2026-09-27T11:25:35.002" v="6008" actId="113"/>
          <ac:spMkLst>
            <pc:docMk/>
            <pc:sldMk cId="237053013" sldId="492"/>
            <ac:spMk id="3" creationId="{6A263525-0200-57BF-1936-1754FE1DB776}"/>
          </ac:spMkLst>
        </pc:spChg>
      </pc:sldChg>
      <pc:sldChg chg="modSp mod">
        <pc:chgData name="Julie Thomas" userId="2af13b6d24d29b42" providerId="LiveId" clId="{88C2DB11-0E9A-44FE-AE8B-2469165B3BF6}" dt="2026-09-27T10:50:22.580" v="5821" actId="14100"/>
        <pc:sldMkLst>
          <pc:docMk/>
          <pc:sldMk cId="188543475" sldId="493"/>
        </pc:sldMkLst>
        <pc:spChg chg="mod">
          <ac:chgData name="Julie Thomas" userId="2af13b6d24d29b42" providerId="LiveId" clId="{88C2DB11-0E9A-44FE-AE8B-2469165B3BF6}" dt="2026-09-27T10:50:22.580" v="5821" actId="14100"/>
          <ac:spMkLst>
            <pc:docMk/>
            <pc:sldMk cId="188543475" sldId="493"/>
            <ac:spMk id="2" creationId="{69C3777C-DEBD-C078-61A9-F008973BA846}"/>
          </ac:spMkLst>
        </pc:spChg>
        <pc:spChg chg="mod">
          <ac:chgData name="Julie Thomas" userId="2af13b6d24d29b42" providerId="LiveId" clId="{88C2DB11-0E9A-44FE-AE8B-2469165B3BF6}" dt="2026-09-27T10:05:13.534" v="5302" actId="27636"/>
          <ac:spMkLst>
            <pc:docMk/>
            <pc:sldMk cId="188543475" sldId="493"/>
            <ac:spMk id="3" creationId="{C7BE96FA-3493-1023-DB34-7D6854CEC40D}"/>
          </ac:spMkLst>
        </pc:spChg>
      </pc:sldChg>
      <pc:sldChg chg="modSp mod">
        <pc:chgData name="Julie Thomas" userId="2af13b6d24d29b42" providerId="LiveId" clId="{88C2DB11-0E9A-44FE-AE8B-2469165B3BF6}" dt="2026-09-27T10:12:13.637" v="5370" actId="2711"/>
        <pc:sldMkLst>
          <pc:docMk/>
          <pc:sldMk cId="3655061414" sldId="494"/>
        </pc:sldMkLst>
        <pc:spChg chg="mod">
          <ac:chgData name="Julie Thomas" userId="2af13b6d24d29b42" providerId="LiveId" clId="{88C2DB11-0E9A-44FE-AE8B-2469165B3BF6}" dt="2026-09-27T10:12:13.637" v="5370" actId="2711"/>
          <ac:spMkLst>
            <pc:docMk/>
            <pc:sldMk cId="3655061414" sldId="494"/>
            <ac:spMk id="2" creationId="{301CFD95-83FE-BE25-7685-C61B71E12FFF}"/>
          </ac:spMkLst>
        </pc:spChg>
      </pc:sldChg>
      <pc:sldChg chg="modSp mod">
        <pc:chgData name="Julie Thomas" userId="2af13b6d24d29b42" providerId="LiveId" clId="{88C2DB11-0E9A-44FE-AE8B-2469165B3BF6}" dt="2026-09-27T10:12:36.696" v="5373" actId="255"/>
        <pc:sldMkLst>
          <pc:docMk/>
          <pc:sldMk cId="719708830" sldId="495"/>
        </pc:sldMkLst>
        <pc:spChg chg="mod">
          <ac:chgData name="Julie Thomas" userId="2af13b6d24d29b42" providerId="LiveId" clId="{88C2DB11-0E9A-44FE-AE8B-2469165B3BF6}" dt="2026-09-27T10:12:36.696" v="5373" actId="255"/>
          <ac:spMkLst>
            <pc:docMk/>
            <pc:sldMk cId="719708830" sldId="495"/>
            <ac:spMk id="2" creationId="{3B9A6B0F-642A-52AD-C138-127722379C13}"/>
          </ac:spMkLst>
        </pc:spChg>
        <pc:spChg chg="mod">
          <ac:chgData name="Julie Thomas" userId="2af13b6d24d29b42" providerId="LiveId" clId="{88C2DB11-0E9A-44FE-AE8B-2469165B3BF6}" dt="2026-09-27T10:05:13.557" v="5303" actId="27636"/>
          <ac:spMkLst>
            <pc:docMk/>
            <pc:sldMk cId="719708830" sldId="495"/>
            <ac:spMk id="3" creationId="{BD3DBB92-187B-4A55-7FF4-EC84ABA0EB79}"/>
          </ac:spMkLst>
        </pc:spChg>
      </pc:sldChg>
      <pc:sldChg chg="modSp mod">
        <pc:chgData name="Julie Thomas" userId="2af13b6d24d29b42" providerId="LiveId" clId="{88C2DB11-0E9A-44FE-AE8B-2469165B3BF6}" dt="2026-09-27T10:12:47.165" v="5374" actId="2711"/>
        <pc:sldMkLst>
          <pc:docMk/>
          <pc:sldMk cId="3290229203" sldId="496"/>
        </pc:sldMkLst>
        <pc:spChg chg="mod">
          <ac:chgData name="Julie Thomas" userId="2af13b6d24d29b42" providerId="LiveId" clId="{88C2DB11-0E9A-44FE-AE8B-2469165B3BF6}" dt="2026-09-27T10:12:47.165" v="5374" actId="2711"/>
          <ac:spMkLst>
            <pc:docMk/>
            <pc:sldMk cId="3290229203" sldId="496"/>
            <ac:spMk id="2" creationId="{C905CE01-326D-D510-6601-385063E2FBF2}"/>
          </ac:spMkLst>
        </pc:spChg>
      </pc:sldChg>
      <pc:sldChg chg="modSp mod">
        <pc:chgData name="Julie Thomas" userId="2af13b6d24d29b42" providerId="LiveId" clId="{88C2DB11-0E9A-44FE-AE8B-2469165B3BF6}" dt="2026-09-27T10:17:21.665" v="5408" actId="2711"/>
        <pc:sldMkLst>
          <pc:docMk/>
          <pc:sldMk cId="2671498478" sldId="497"/>
        </pc:sldMkLst>
        <pc:spChg chg="mod">
          <ac:chgData name="Julie Thomas" userId="2af13b6d24d29b42" providerId="LiveId" clId="{88C2DB11-0E9A-44FE-AE8B-2469165B3BF6}" dt="2026-09-27T10:17:21.665" v="5408" actId="2711"/>
          <ac:spMkLst>
            <pc:docMk/>
            <pc:sldMk cId="2671498478" sldId="497"/>
            <ac:spMk id="2" creationId="{57EE773B-83CE-0664-8631-60C0AF015015}"/>
          </ac:spMkLst>
        </pc:spChg>
        <pc:spChg chg="mod">
          <ac:chgData name="Julie Thomas" userId="2af13b6d24d29b42" providerId="LiveId" clId="{88C2DB11-0E9A-44FE-AE8B-2469165B3BF6}" dt="2026-09-27T10:08:16.939" v="5338"/>
          <ac:spMkLst>
            <pc:docMk/>
            <pc:sldMk cId="2671498478" sldId="497"/>
            <ac:spMk id="3" creationId="{76067740-1588-F309-7799-AE554BE59FB4}"/>
          </ac:spMkLst>
        </pc:spChg>
      </pc:sldChg>
      <pc:sldChg chg="modSp mod">
        <pc:chgData name="Julie Thomas" userId="2af13b6d24d29b42" providerId="LiveId" clId="{88C2DB11-0E9A-44FE-AE8B-2469165B3BF6}" dt="2026-09-27T10:12:55.698" v="5375" actId="2711"/>
        <pc:sldMkLst>
          <pc:docMk/>
          <pc:sldMk cId="1716690083" sldId="498"/>
        </pc:sldMkLst>
        <pc:spChg chg="mod">
          <ac:chgData name="Julie Thomas" userId="2af13b6d24d29b42" providerId="LiveId" clId="{88C2DB11-0E9A-44FE-AE8B-2469165B3BF6}" dt="2026-09-27T10:12:55.698" v="5375" actId="2711"/>
          <ac:spMkLst>
            <pc:docMk/>
            <pc:sldMk cId="1716690083" sldId="498"/>
            <ac:spMk id="2" creationId="{163A3760-611F-FE90-C826-9DED39650291}"/>
          </ac:spMkLst>
        </pc:spChg>
        <pc:spChg chg="mod">
          <ac:chgData name="Julie Thomas" userId="2af13b6d24d29b42" providerId="LiveId" clId="{88C2DB11-0E9A-44FE-AE8B-2469165B3BF6}" dt="2026-09-27T10:08:16.939" v="5338"/>
          <ac:spMkLst>
            <pc:docMk/>
            <pc:sldMk cId="1716690083" sldId="498"/>
            <ac:spMk id="3" creationId="{A4FA4D77-B9C5-AD6B-C702-7839A179E8A3}"/>
          </ac:spMkLst>
        </pc:spChg>
      </pc:sldChg>
      <pc:sldChg chg="addSp delSp modSp mod">
        <pc:chgData name="Julie Thomas" userId="2af13b6d24d29b42" providerId="LiveId" clId="{88C2DB11-0E9A-44FE-AE8B-2469165B3BF6}" dt="2026-09-27T10:17:10.788" v="5407" actId="2711"/>
        <pc:sldMkLst>
          <pc:docMk/>
          <pc:sldMk cId="3254248944" sldId="499"/>
        </pc:sldMkLst>
        <pc:spChg chg="mod">
          <ac:chgData name="Julie Thomas" userId="2af13b6d24d29b42" providerId="LiveId" clId="{88C2DB11-0E9A-44FE-AE8B-2469165B3BF6}" dt="2026-09-27T10:17:10.788" v="5407" actId="2711"/>
          <ac:spMkLst>
            <pc:docMk/>
            <pc:sldMk cId="3254248944" sldId="499"/>
            <ac:spMk id="2" creationId="{81BDAE72-CD41-6AD0-30B9-0F33D2CBC54A}"/>
          </ac:spMkLst>
        </pc:spChg>
        <pc:spChg chg="del">
          <ac:chgData name="Julie Thomas" userId="2af13b6d24d29b42" providerId="LiveId" clId="{88C2DB11-0E9A-44FE-AE8B-2469165B3BF6}" dt="2026-09-27T10:16:17.663" v="5399" actId="26606"/>
          <ac:spMkLst>
            <pc:docMk/>
            <pc:sldMk cId="3254248944" sldId="499"/>
            <ac:spMk id="3" creationId="{B05D9C21-16DD-4B45-08D8-473E89FE0CD0}"/>
          </ac:spMkLst>
        </pc:spChg>
        <pc:graphicFrameChg chg="add mod modGraphic">
          <ac:chgData name="Julie Thomas" userId="2af13b6d24d29b42" providerId="LiveId" clId="{88C2DB11-0E9A-44FE-AE8B-2469165B3BF6}" dt="2026-09-27T10:17:03.978" v="5406" actId="20577"/>
          <ac:graphicFrameMkLst>
            <pc:docMk/>
            <pc:sldMk cId="3254248944" sldId="499"/>
            <ac:graphicFrameMk id="5" creationId="{24C8CBA2-987C-F5F8-FEA6-2831DBBB07B7}"/>
          </ac:graphicFrameMkLst>
        </pc:graphicFrameChg>
      </pc:sldChg>
      <pc:sldChg chg="addSp delSp modSp mod modClrScheme chgLayout">
        <pc:chgData name="Julie Thomas" userId="2af13b6d24d29b42" providerId="LiveId" clId="{88C2DB11-0E9A-44FE-AE8B-2469165B3BF6}" dt="2026-09-27T11:33:19.213" v="6069" actId="1076"/>
        <pc:sldMkLst>
          <pc:docMk/>
          <pc:sldMk cId="2400736895" sldId="500"/>
        </pc:sldMkLst>
        <pc:spChg chg="mod">
          <ac:chgData name="Julie Thomas" userId="2af13b6d24d29b42" providerId="LiveId" clId="{88C2DB11-0E9A-44FE-AE8B-2469165B3BF6}" dt="2026-09-27T10:14:41.948" v="5378" actId="2711"/>
          <ac:spMkLst>
            <pc:docMk/>
            <pc:sldMk cId="2400736895" sldId="500"/>
            <ac:spMk id="2" creationId="{3103F188-CAFD-8961-EA73-F54D19E68AE6}"/>
          </ac:spMkLst>
        </pc:spChg>
        <pc:spChg chg="del mod">
          <ac:chgData name="Julie Thomas" userId="2af13b6d24d29b42" providerId="LiveId" clId="{88C2DB11-0E9A-44FE-AE8B-2469165B3BF6}" dt="2026-09-27T10:14:29.850" v="5377" actId="26606"/>
          <ac:spMkLst>
            <pc:docMk/>
            <pc:sldMk cId="2400736895" sldId="500"/>
            <ac:spMk id="3" creationId="{EA288440-71DA-2137-7411-9889D37FB409}"/>
          </ac:spMkLst>
        </pc:spChg>
        <pc:graphicFrameChg chg="add mod">
          <ac:chgData name="Julie Thomas" userId="2af13b6d24d29b42" providerId="LiveId" clId="{88C2DB11-0E9A-44FE-AE8B-2469165B3BF6}" dt="2026-09-27T11:33:19.213" v="6069" actId="1076"/>
          <ac:graphicFrameMkLst>
            <pc:docMk/>
            <pc:sldMk cId="2400736895" sldId="500"/>
            <ac:graphicFrameMk id="5" creationId="{83D5437C-1E73-0C7E-9FDF-94849BC15DFF}"/>
          </ac:graphicFrameMkLst>
        </pc:graphicFrameChg>
      </pc:sldChg>
      <pc:sldChg chg="modSp mod">
        <pc:chgData name="Julie Thomas" userId="2af13b6d24d29b42" providerId="LiveId" clId="{88C2DB11-0E9A-44FE-AE8B-2469165B3BF6}" dt="2026-09-27T10:15:31.123" v="5395" actId="1076"/>
        <pc:sldMkLst>
          <pc:docMk/>
          <pc:sldMk cId="1476897776" sldId="501"/>
        </pc:sldMkLst>
        <pc:spChg chg="mod">
          <ac:chgData name="Julie Thomas" userId="2af13b6d24d29b42" providerId="LiveId" clId="{88C2DB11-0E9A-44FE-AE8B-2469165B3BF6}" dt="2026-09-27T10:15:13.665" v="5394" actId="14100"/>
          <ac:spMkLst>
            <pc:docMk/>
            <pc:sldMk cId="1476897776" sldId="501"/>
            <ac:spMk id="2" creationId="{5F67AE35-DE93-0217-FFD9-BB567B852530}"/>
          </ac:spMkLst>
        </pc:spChg>
        <pc:spChg chg="mod">
          <ac:chgData name="Julie Thomas" userId="2af13b6d24d29b42" providerId="LiveId" clId="{88C2DB11-0E9A-44FE-AE8B-2469165B3BF6}" dt="2026-09-27T10:05:13.570" v="5306" actId="27636"/>
          <ac:spMkLst>
            <pc:docMk/>
            <pc:sldMk cId="1476897776" sldId="501"/>
            <ac:spMk id="3" creationId="{F3061E02-BBB4-6031-576C-84C9AA04661F}"/>
          </ac:spMkLst>
        </pc:spChg>
        <pc:spChg chg="mod">
          <ac:chgData name="Julie Thomas" userId="2af13b6d24d29b42" providerId="LiveId" clId="{88C2DB11-0E9A-44FE-AE8B-2469165B3BF6}" dt="2026-09-27T10:15:31.123" v="5395" actId="1076"/>
          <ac:spMkLst>
            <pc:docMk/>
            <pc:sldMk cId="1476897776" sldId="501"/>
            <ac:spMk id="4" creationId="{BEFA08D2-15E5-431C-AC8C-C853FF78F1A6}"/>
          </ac:spMkLst>
        </pc:spChg>
      </pc:sldChg>
      <pc:sldChg chg="modSp mod">
        <pc:chgData name="Julie Thomas" userId="2af13b6d24d29b42" providerId="LiveId" clId="{88C2DB11-0E9A-44FE-AE8B-2469165B3BF6}" dt="2026-09-27T10:15:53.094" v="5397" actId="255"/>
        <pc:sldMkLst>
          <pc:docMk/>
          <pc:sldMk cId="640524429" sldId="502"/>
        </pc:sldMkLst>
        <pc:spChg chg="mod">
          <ac:chgData name="Julie Thomas" userId="2af13b6d24d29b42" providerId="LiveId" clId="{88C2DB11-0E9A-44FE-AE8B-2469165B3BF6}" dt="2026-09-27T10:15:41.361" v="5396" actId="2711"/>
          <ac:spMkLst>
            <pc:docMk/>
            <pc:sldMk cId="640524429" sldId="502"/>
            <ac:spMk id="2" creationId="{36AB67B6-526A-5D3F-4ADE-7E422FBA3DB8}"/>
          </ac:spMkLst>
        </pc:spChg>
        <pc:spChg chg="mod">
          <ac:chgData name="Julie Thomas" userId="2af13b6d24d29b42" providerId="LiveId" clId="{88C2DB11-0E9A-44FE-AE8B-2469165B3BF6}" dt="2026-09-27T10:15:53.094" v="5397" actId="255"/>
          <ac:spMkLst>
            <pc:docMk/>
            <pc:sldMk cId="640524429" sldId="502"/>
            <ac:spMk id="3" creationId="{0E977058-53C0-6646-41AB-30876BF6365A}"/>
          </ac:spMkLst>
        </pc:spChg>
      </pc:sldChg>
      <pc:sldChg chg="modSp mod">
        <pc:chgData name="Julie Thomas" userId="2af13b6d24d29b42" providerId="LiveId" clId="{88C2DB11-0E9A-44FE-AE8B-2469165B3BF6}" dt="2026-09-27T10:11:54.133" v="5368" actId="2711"/>
        <pc:sldMkLst>
          <pc:docMk/>
          <pc:sldMk cId="3550277560" sldId="503"/>
        </pc:sldMkLst>
        <pc:spChg chg="mod">
          <ac:chgData name="Julie Thomas" userId="2af13b6d24d29b42" providerId="LiveId" clId="{88C2DB11-0E9A-44FE-AE8B-2469165B3BF6}" dt="2026-09-27T10:11:54.133" v="5368" actId="2711"/>
          <ac:spMkLst>
            <pc:docMk/>
            <pc:sldMk cId="3550277560" sldId="503"/>
            <ac:spMk id="2" creationId="{3B733845-0C1C-B1FC-9A37-EB1C5343057B}"/>
          </ac:spMkLst>
        </pc:spChg>
        <pc:picChg chg="mod">
          <ac:chgData name="Julie Thomas" userId="2af13b6d24d29b42" providerId="LiveId" clId="{88C2DB11-0E9A-44FE-AE8B-2469165B3BF6}" dt="2026-09-27T10:08:16.939" v="5338"/>
          <ac:picMkLst>
            <pc:docMk/>
            <pc:sldMk cId="3550277560" sldId="503"/>
            <ac:picMk id="5" creationId="{18043EB4-2B2D-2F3E-C10E-19B758AC3D10}"/>
          </ac:picMkLst>
        </pc:picChg>
      </pc:sldChg>
      <pc:sldChg chg="addSp delSp modSp new mod">
        <pc:chgData name="Julie Thomas" userId="2af13b6d24d29b42" providerId="LiveId" clId="{88C2DB11-0E9A-44FE-AE8B-2469165B3BF6}" dt="2026-09-27T10:20:40.823" v="5509" actId="1076"/>
        <pc:sldMkLst>
          <pc:docMk/>
          <pc:sldMk cId="3340260769" sldId="504"/>
        </pc:sldMkLst>
        <pc:spChg chg="del mod">
          <ac:chgData name="Julie Thomas" userId="2af13b6d24d29b42" providerId="LiveId" clId="{88C2DB11-0E9A-44FE-AE8B-2469165B3BF6}" dt="2026-09-27T10:19:29.419" v="5491" actId="478"/>
          <ac:spMkLst>
            <pc:docMk/>
            <pc:sldMk cId="3340260769" sldId="504"/>
            <ac:spMk id="2" creationId="{647FE917-4075-96B9-852D-0FCA30EA4E5C}"/>
          </ac:spMkLst>
        </pc:spChg>
        <pc:spChg chg="mod">
          <ac:chgData name="Julie Thomas" userId="2af13b6d24d29b42" providerId="LiveId" clId="{88C2DB11-0E9A-44FE-AE8B-2469165B3BF6}" dt="2026-09-27T10:18:52.988" v="5440" actId="20577"/>
          <ac:spMkLst>
            <pc:docMk/>
            <pc:sldMk cId="3340260769" sldId="504"/>
            <ac:spMk id="3" creationId="{705CCB0B-15F9-94A3-BDEF-686D1D539B31}"/>
          </ac:spMkLst>
        </pc:spChg>
        <pc:spChg chg="add mod">
          <ac:chgData name="Julie Thomas" userId="2af13b6d24d29b42" providerId="LiveId" clId="{88C2DB11-0E9A-44FE-AE8B-2469165B3BF6}" dt="2026-09-27T10:20:40.823" v="5509" actId="1076"/>
          <ac:spMkLst>
            <pc:docMk/>
            <pc:sldMk cId="3340260769" sldId="504"/>
            <ac:spMk id="4" creationId="{86AC1536-7F7D-C6E5-91D8-042E2F302930}"/>
          </ac:spMkLst>
        </pc:spChg>
      </pc:sldChg>
      <pc:sldChg chg="addSp delSp modSp new mod ord modClrScheme chgLayout">
        <pc:chgData name="Julie Thomas" userId="2af13b6d24d29b42" providerId="LiveId" clId="{88C2DB11-0E9A-44FE-AE8B-2469165B3BF6}" dt="2026-09-27T10:29:44.300" v="5761" actId="2711"/>
        <pc:sldMkLst>
          <pc:docMk/>
          <pc:sldMk cId="170862423" sldId="505"/>
        </pc:sldMkLst>
        <pc:spChg chg="mod">
          <ac:chgData name="Julie Thomas" userId="2af13b6d24d29b42" providerId="LiveId" clId="{88C2DB11-0E9A-44FE-AE8B-2469165B3BF6}" dt="2026-09-27T10:29:44.300" v="5761" actId="2711"/>
          <ac:spMkLst>
            <pc:docMk/>
            <pc:sldMk cId="170862423" sldId="505"/>
            <ac:spMk id="2" creationId="{55DAD7BD-2756-AFB1-DC8D-B3F008D63B6E}"/>
          </ac:spMkLst>
        </pc:spChg>
        <pc:spChg chg="del mod">
          <ac:chgData name="Julie Thomas" userId="2af13b6d24d29b42" providerId="LiveId" clId="{88C2DB11-0E9A-44FE-AE8B-2469165B3BF6}" dt="2026-09-27T10:29:36.808" v="5758" actId="26606"/>
          <ac:spMkLst>
            <pc:docMk/>
            <pc:sldMk cId="170862423" sldId="505"/>
            <ac:spMk id="3" creationId="{1C87CC0B-282E-63D5-DACA-75287B465B67}"/>
          </ac:spMkLst>
        </pc:spChg>
        <pc:graphicFrameChg chg="add mod">
          <ac:chgData name="Julie Thomas" userId="2af13b6d24d29b42" providerId="LiveId" clId="{88C2DB11-0E9A-44FE-AE8B-2469165B3BF6}" dt="2026-09-27T10:29:36.808" v="5758" actId="26606"/>
          <ac:graphicFrameMkLst>
            <pc:docMk/>
            <pc:sldMk cId="170862423" sldId="505"/>
            <ac:graphicFrameMk id="5" creationId="{FA572B5A-DF6C-28EF-F617-4B19653A5AB7}"/>
          </ac:graphicFrameMkLst>
        </pc:graphicFrameChg>
      </pc:sldChg>
      <pc:sldChg chg="addSp delSp modSp new mod modClrScheme chgLayout">
        <pc:chgData name="Julie Thomas" userId="2af13b6d24d29b42" providerId="LiveId" clId="{88C2DB11-0E9A-44FE-AE8B-2469165B3BF6}" dt="2026-09-27T11:23:25.919" v="6007" actId="2711"/>
        <pc:sldMkLst>
          <pc:docMk/>
          <pc:sldMk cId="371422410" sldId="506"/>
        </pc:sldMkLst>
        <pc:spChg chg="mod">
          <ac:chgData name="Julie Thomas" userId="2af13b6d24d29b42" providerId="LiveId" clId="{88C2DB11-0E9A-44FE-AE8B-2469165B3BF6}" dt="2026-09-27T11:23:25.919" v="6007" actId="2711"/>
          <ac:spMkLst>
            <pc:docMk/>
            <pc:sldMk cId="371422410" sldId="506"/>
            <ac:spMk id="2" creationId="{370489C3-41AA-92AA-476C-05BFD88165FE}"/>
          </ac:spMkLst>
        </pc:spChg>
        <pc:spChg chg="del mod">
          <ac:chgData name="Julie Thomas" userId="2af13b6d24d29b42" providerId="LiveId" clId="{88C2DB11-0E9A-44FE-AE8B-2469165B3BF6}" dt="2026-09-27T11:23:03.618" v="6002" actId="26606"/>
          <ac:spMkLst>
            <pc:docMk/>
            <pc:sldMk cId="371422410" sldId="506"/>
            <ac:spMk id="3" creationId="{E07DDBD3-B72C-1A00-575B-C0F565B2F0D0}"/>
          </ac:spMkLst>
        </pc:spChg>
        <pc:graphicFrameChg chg="add mod">
          <ac:chgData name="Julie Thomas" userId="2af13b6d24d29b42" providerId="LiveId" clId="{88C2DB11-0E9A-44FE-AE8B-2469165B3BF6}" dt="2026-09-27T11:23:17.820" v="6006"/>
          <ac:graphicFrameMkLst>
            <pc:docMk/>
            <pc:sldMk cId="371422410" sldId="506"/>
            <ac:graphicFrameMk id="5" creationId="{578EFDC7-CBE4-2E4E-1690-2C594CB843A5}"/>
          </ac:graphicFrameMkLst>
        </pc:graphicFrameChg>
      </pc:sldChg>
      <pc:sldChg chg="modSp new mod">
        <pc:chgData name="Julie Thomas" userId="2af13b6d24d29b42" providerId="LiveId" clId="{88C2DB11-0E9A-44FE-AE8B-2469165B3BF6}" dt="2026-09-27T11:32:13.668" v="6068" actId="255"/>
        <pc:sldMkLst>
          <pc:docMk/>
          <pc:sldMk cId="3217411315" sldId="507"/>
        </pc:sldMkLst>
        <pc:spChg chg="mod">
          <ac:chgData name="Julie Thomas" userId="2af13b6d24d29b42" providerId="LiveId" clId="{88C2DB11-0E9A-44FE-AE8B-2469165B3BF6}" dt="2026-09-27T11:30:25.073" v="6059" actId="2711"/>
          <ac:spMkLst>
            <pc:docMk/>
            <pc:sldMk cId="3217411315" sldId="507"/>
            <ac:spMk id="2" creationId="{E34BB516-44B4-9C65-45CE-ADE82EFB47D8}"/>
          </ac:spMkLst>
        </pc:spChg>
        <pc:spChg chg="mod">
          <ac:chgData name="Julie Thomas" userId="2af13b6d24d29b42" providerId="LiveId" clId="{88C2DB11-0E9A-44FE-AE8B-2469165B3BF6}" dt="2026-09-27T11:32:13.668" v="6068" actId="255"/>
          <ac:spMkLst>
            <pc:docMk/>
            <pc:sldMk cId="3217411315" sldId="507"/>
            <ac:spMk id="3" creationId="{28209937-29FF-B599-FB51-0B82434C52A5}"/>
          </ac:spMkLst>
        </pc:spChg>
      </pc:sldChg>
      <pc:sldChg chg="addSp delSp modSp new mod modClrScheme chgLayout">
        <pc:chgData name="Julie Thomas" userId="2af13b6d24d29b42" providerId="LiveId" clId="{88C2DB11-0E9A-44FE-AE8B-2469165B3BF6}" dt="2026-09-27T11:38:26.229" v="6257" actId="2711"/>
        <pc:sldMkLst>
          <pc:docMk/>
          <pc:sldMk cId="2538241339" sldId="508"/>
        </pc:sldMkLst>
        <pc:spChg chg="mod">
          <ac:chgData name="Julie Thomas" userId="2af13b6d24d29b42" providerId="LiveId" clId="{88C2DB11-0E9A-44FE-AE8B-2469165B3BF6}" dt="2026-09-27T11:38:26.229" v="6257" actId="2711"/>
          <ac:spMkLst>
            <pc:docMk/>
            <pc:sldMk cId="2538241339" sldId="508"/>
            <ac:spMk id="2" creationId="{C7C1F704-BFBA-D23D-F163-5121FEAD36B8}"/>
          </ac:spMkLst>
        </pc:spChg>
        <pc:spChg chg="del mod">
          <ac:chgData name="Julie Thomas" userId="2af13b6d24d29b42" providerId="LiveId" clId="{88C2DB11-0E9A-44FE-AE8B-2469165B3BF6}" dt="2026-09-27T11:38:19.893" v="6256" actId="26606"/>
          <ac:spMkLst>
            <pc:docMk/>
            <pc:sldMk cId="2538241339" sldId="508"/>
            <ac:spMk id="3" creationId="{95A07FEB-3D48-0985-C363-6DBA238E8CCC}"/>
          </ac:spMkLst>
        </pc:spChg>
        <pc:graphicFrameChg chg="add mod">
          <ac:chgData name="Julie Thomas" userId="2af13b6d24d29b42" providerId="LiveId" clId="{88C2DB11-0E9A-44FE-AE8B-2469165B3BF6}" dt="2026-09-27T11:38:19.893" v="6256" actId="26606"/>
          <ac:graphicFrameMkLst>
            <pc:docMk/>
            <pc:sldMk cId="2538241339" sldId="508"/>
            <ac:graphicFrameMk id="5" creationId="{C116E5F4-73C9-4D1D-B2B3-741BCAC16F47}"/>
          </ac:graphicFrameMkLst>
        </pc:graphicFrameChg>
      </pc:sldChg>
      <pc:sldMasterChg chg="modSldLayout">
        <pc:chgData name="Julie Thomas" userId="2af13b6d24d29b42" providerId="LiveId" clId="{88C2DB11-0E9A-44FE-AE8B-2469165B3BF6}" dt="2026-09-27T10:08:13.670" v="5337"/>
        <pc:sldMasterMkLst>
          <pc:docMk/>
          <pc:sldMasterMk cId="539661177" sldId="2147483672"/>
        </pc:sldMasterMkLst>
        <pc:sldLayoutChg chg="delSp">
          <pc:chgData name="Julie Thomas" userId="2af13b6d24d29b42" providerId="LiveId" clId="{88C2DB11-0E9A-44FE-AE8B-2469165B3BF6}" dt="2026-09-27T10:08:13.670" v="5337"/>
          <pc:sldLayoutMkLst>
            <pc:docMk/>
            <pc:sldMasterMk cId="539661177" sldId="2147483672"/>
            <pc:sldLayoutMk cId="2416649606" sldId="2147483698"/>
          </pc:sldLayoutMkLst>
          <pc:picChg chg="del">
            <ac:chgData name="Julie Thomas" userId="2af13b6d24d29b42" providerId="LiveId" clId="{88C2DB11-0E9A-44FE-AE8B-2469165B3BF6}" dt="2026-09-27T10:08:13.670" v="5337"/>
            <ac:picMkLst>
              <pc:docMk/>
              <pc:sldMasterMk cId="539661177" sldId="2147483672"/>
              <pc:sldLayoutMk cId="2416649606" sldId="2147483698"/>
              <ac:picMk id="5" creationId="{361A0246-C9A2-6F9B-996B-EEEFCFE6CAC5}"/>
            </ac:picMkLst>
          </pc:picChg>
        </pc:sldLayoutChg>
      </pc:sldMasterChg>
      <pc:sldMasterChg chg="del delSldLayout">
        <pc:chgData name="Julie Thomas" userId="2af13b6d24d29b42" providerId="LiveId" clId="{88C2DB11-0E9A-44FE-AE8B-2469165B3BF6}" dt="2026-09-27T10:08:21.267" v="5339"/>
        <pc:sldMasterMkLst>
          <pc:docMk/>
          <pc:sldMasterMk cId="1113642712" sldId="2147483679"/>
        </pc:sldMasterMkLst>
        <pc:sldLayoutChg chg="del">
          <pc:chgData name="Julie Thomas" userId="2af13b6d24d29b42" providerId="LiveId" clId="{88C2DB11-0E9A-44FE-AE8B-2469165B3BF6}" dt="2026-09-27T10:08:21.267" v="5339"/>
          <pc:sldLayoutMkLst>
            <pc:docMk/>
            <pc:sldMasterMk cId="1113642712" sldId="2147483679"/>
            <pc:sldLayoutMk cId="83315586" sldId="2147483680"/>
          </pc:sldLayoutMkLst>
        </pc:sldLayoutChg>
        <pc:sldLayoutChg chg="del">
          <pc:chgData name="Julie Thomas" userId="2af13b6d24d29b42" providerId="LiveId" clId="{88C2DB11-0E9A-44FE-AE8B-2469165B3BF6}" dt="2026-09-27T10:08:21.267" v="5339"/>
          <pc:sldLayoutMkLst>
            <pc:docMk/>
            <pc:sldMasterMk cId="1113642712" sldId="2147483679"/>
            <pc:sldLayoutMk cId="3875824179" sldId="2147483681"/>
          </pc:sldLayoutMkLst>
        </pc:sldLayoutChg>
        <pc:sldLayoutChg chg="del">
          <pc:chgData name="Julie Thomas" userId="2af13b6d24d29b42" providerId="LiveId" clId="{88C2DB11-0E9A-44FE-AE8B-2469165B3BF6}" dt="2026-09-27T10:08:21.267" v="5339"/>
          <pc:sldLayoutMkLst>
            <pc:docMk/>
            <pc:sldMasterMk cId="1113642712" sldId="2147483679"/>
            <pc:sldLayoutMk cId="1789490062" sldId="2147483682"/>
          </pc:sldLayoutMkLst>
        </pc:sldLayoutChg>
        <pc:sldLayoutChg chg="del">
          <pc:chgData name="Julie Thomas" userId="2af13b6d24d29b42" providerId="LiveId" clId="{88C2DB11-0E9A-44FE-AE8B-2469165B3BF6}" dt="2026-09-27T10:08:21.267" v="5339"/>
          <pc:sldLayoutMkLst>
            <pc:docMk/>
            <pc:sldMasterMk cId="1113642712" sldId="2147483679"/>
            <pc:sldLayoutMk cId="419584218" sldId="2147483683"/>
          </pc:sldLayoutMkLst>
        </pc:sldLayoutChg>
        <pc:sldLayoutChg chg="del">
          <pc:chgData name="Julie Thomas" userId="2af13b6d24d29b42" providerId="LiveId" clId="{88C2DB11-0E9A-44FE-AE8B-2469165B3BF6}" dt="2026-09-27T10:08:21.267" v="5339"/>
          <pc:sldLayoutMkLst>
            <pc:docMk/>
            <pc:sldMasterMk cId="1113642712" sldId="2147483679"/>
            <pc:sldLayoutMk cId="3742549035" sldId="2147483687"/>
          </pc:sldLayoutMkLst>
        </pc:sldLayoutChg>
        <pc:sldLayoutChg chg="del">
          <pc:chgData name="Julie Thomas" userId="2af13b6d24d29b42" providerId="LiveId" clId="{88C2DB11-0E9A-44FE-AE8B-2469165B3BF6}" dt="2026-09-27T10:08:21.267" v="5339"/>
          <pc:sldLayoutMkLst>
            <pc:docMk/>
            <pc:sldMasterMk cId="1113642712" sldId="2147483679"/>
            <pc:sldLayoutMk cId="3364151275" sldId="2147483688"/>
          </pc:sldLayoutMkLst>
        </pc:sldLayoutChg>
        <pc:sldLayoutChg chg="del">
          <pc:chgData name="Julie Thomas" userId="2af13b6d24d29b42" providerId="LiveId" clId="{88C2DB11-0E9A-44FE-AE8B-2469165B3BF6}" dt="2026-09-27T10:08:21.267" v="5339"/>
          <pc:sldLayoutMkLst>
            <pc:docMk/>
            <pc:sldMasterMk cId="1113642712" sldId="2147483679"/>
            <pc:sldLayoutMk cId="2881001498" sldId="2147483689"/>
          </pc:sldLayoutMkLst>
        </pc:sldLayoutChg>
      </pc:sldMasterChg>
      <pc:sldMasterChg chg="del delSldLayout">
        <pc:chgData name="Julie Thomas" userId="2af13b6d24d29b42" providerId="LiveId" clId="{88C2DB11-0E9A-44FE-AE8B-2469165B3BF6}" dt="2026-09-27T10:08:21.267" v="5339"/>
        <pc:sldMasterMkLst>
          <pc:docMk/>
          <pc:sldMasterMk cId="2812308429" sldId="2147483684"/>
        </pc:sldMasterMkLst>
        <pc:sldLayoutChg chg="del">
          <pc:chgData name="Julie Thomas" userId="2af13b6d24d29b42" providerId="LiveId" clId="{88C2DB11-0E9A-44FE-AE8B-2469165B3BF6}" dt="2026-09-27T10:08:21.267" v="5339"/>
          <pc:sldLayoutMkLst>
            <pc:docMk/>
            <pc:sldMasterMk cId="2812308429" sldId="2147483684"/>
            <pc:sldLayoutMk cId="693076479" sldId="2147483685"/>
          </pc:sldLayoutMkLst>
        </pc:sldLayoutChg>
        <pc:sldLayoutChg chg="del">
          <pc:chgData name="Julie Thomas" userId="2af13b6d24d29b42" providerId="LiveId" clId="{88C2DB11-0E9A-44FE-AE8B-2469165B3BF6}" dt="2026-09-27T10:08:21.267" v="5339"/>
          <pc:sldLayoutMkLst>
            <pc:docMk/>
            <pc:sldMasterMk cId="2812308429" sldId="2147483684"/>
            <pc:sldLayoutMk cId="3185869198" sldId="2147483686"/>
          </pc:sldLayoutMkLst>
        </pc:sldLayoutChg>
      </pc:sldMasterChg>
      <pc:sldMasterChg chg="del delSldLayout">
        <pc:chgData name="Julie Thomas" userId="2af13b6d24d29b42" providerId="LiveId" clId="{88C2DB11-0E9A-44FE-AE8B-2469165B3BF6}" dt="2026-09-27T10:08:21.267" v="5339"/>
        <pc:sldMasterMkLst>
          <pc:docMk/>
          <pc:sldMasterMk cId="3438877192" sldId="2147483690"/>
        </pc:sldMasterMkLst>
        <pc:sldLayoutChg chg="del">
          <pc:chgData name="Julie Thomas" userId="2af13b6d24d29b42" providerId="LiveId" clId="{88C2DB11-0E9A-44FE-AE8B-2469165B3BF6}" dt="2026-09-27T10:08:21.267" v="5339"/>
          <pc:sldLayoutMkLst>
            <pc:docMk/>
            <pc:sldMasterMk cId="3438877192" sldId="2147483690"/>
            <pc:sldLayoutMk cId="334675677" sldId="2147483691"/>
          </pc:sldLayoutMkLst>
        </pc:sldLayoutChg>
        <pc:sldLayoutChg chg="del">
          <pc:chgData name="Julie Thomas" userId="2af13b6d24d29b42" providerId="LiveId" clId="{88C2DB11-0E9A-44FE-AE8B-2469165B3BF6}" dt="2026-09-27T10:08:21.267" v="5339"/>
          <pc:sldLayoutMkLst>
            <pc:docMk/>
            <pc:sldMasterMk cId="3438877192" sldId="2147483690"/>
            <pc:sldLayoutMk cId="3529681009" sldId="2147483692"/>
          </pc:sldLayoutMkLst>
        </pc:sldLayoutChg>
        <pc:sldLayoutChg chg="del">
          <pc:chgData name="Julie Thomas" userId="2af13b6d24d29b42" providerId="LiveId" clId="{88C2DB11-0E9A-44FE-AE8B-2469165B3BF6}" dt="2026-09-27T10:08:21.267" v="5339"/>
          <pc:sldLayoutMkLst>
            <pc:docMk/>
            <pc:sldMasterMk cId="3438877192" sldId="2147483690"/>
            <pc:sldLayoutMk cId="2619846753" sldId="2147483693"/>
          </pc:sldLayoutMkLst>
        </pc:sldLayoutChg>
        <pc:sldLayoutChg chg="del">
          <pc:chgData name="Julie Thomas" userId="2af13b6d24d29b42" providerId="LiveId" clId="{88C2DB11-0E9A-44FE-AE8B-2469165B3BF6}" dt="2026-09-27T10:08:21.267" v="5339"/>
          <pc:sldLayoutMkLst>
            <pc:docMk/>
            <pc:sldMasterMk cId="3438877192" sldId="2147483690"/>
            <pc:sldLayoutMk cId="1827970422" sldId="2147483694"/>
          </pc:sldLayoutMkLst>
        </pc:sldLayoutChg>
      </pc:sldMasterChg>
      <pc:sldMasterChg chg="del delSldLayout">
        <pc:chgData name="Julie Thomas" userId="2af13b6d24d29b42" providerId="LiveId" clId="{88C2DB11-0E9A-44FE-AE8B-2469165B3BF6}" dt="2026-09-27T10:08:21.267" v="5339"/>
        <pc:sldMasterMkLst>
          <pc:docMk/>
          <pc:sldMasterMk cId="48065150" sldId="2147483695"/>
        </pc:sldMasterMkLst>
        <pc:sldLayoutChg chg="del">
          <pc:chgData name="Julie Thomas" userId="2af13b6d24d29b42" providerId="LiveId" clId="{88C2DB11-0E9A-44FE-AE8B-2469165B3BF6}" dt="2026-09-27T10:08:21.267" v="5339"/>
          <pc:sldLayoutMkLst>
            <pc:docMk/>
            <pc:sldMasterMk cId="48065150" sldId="2147483695"/>
            <pc:sldLayoutMk cId="2751516229" sldId="2147483696"/>
          </pc:sldLayoutMkLst>
        </pc:sldLayoutChg>
        <pc:sldLayoutChg chg="del">
          <pc:chgData name="Julie Thomas" userId="2af13b6d24d29b42" providerId="LiveId" clId="{88C2DB11-0E9A-44FE-AE8B-2469165B3BF6}" dt="2026-09-27T10:08:21.267" v="5339"/>
          <pc:sldLayoutMkLst>
            <pc:docMk/>
            <pc:sldMasterMk cId="48065150" sldId="2147483695"/>
            <pc:sldLayoutMk cId="3162658508" sldId="2147483697"/>
          </pc:sldLayoutMkLst>
        </pc:sldLayoutChg>
      </pc:sldMasterChg>
      <pc:sldMasterChg chg="delSldLayout">
        <pc:chgData name="Julie Thomas" userId="2af13b6d24d29b42" providerId="LiveId" clId="{88C2DB11-0E9A-44FE-AE8B-2469165B3BF6}" dt="2026-09-27T10:19:38.413" v="5492" actId="2696"/>
        <pc:sldMasterMkLst>
          <pc:docMk/>
          <pc:sldMasterMk cId="101578065" sldId="2147483699"/>
        </pc:sldMasterMkLst>
        <pc:sldLayoutChg chg="del">
          <pc:chgData name="Julie Thomas" userId="2af13b6d24d29b42" providerId="LiveId" clId="{88C2DB11-0E9A-44FE-AE8B-2469165B3BF6}" dt="2026-09-27T10:19:38.413" v="5492" actId="2696"/>
          <pc:sldLayoutMkLst>
            <pc:docMk/>
            <pc:sldMasterMk cId="101578065" sldId="2147483699"/>
            <pc:sldLayoutMk cId="1096571401" sldId="2147483707"/>
          </pc:sldLayoutMkLst>
        </pc:sldLayoutChg>
      </pc:sldMasterChg>
      <pc:sldMasterChg chg="del delSldLayout">
        <pc:chgData name="Julie Thomas" userId="2af13b6d24d29b42" providerId="LiveId" clId="{88C2DB11-0E9A-44FE-AE8B-2469165B3BF6}" dt="2026-09-27T10:08:21.267" v="5339"/>
        <pc:sldMasterMkLst>
          <pc:docMk/>
          <pc:sldMasterMk cId="2854857396" sldId="2147483704"/>
        </pc:sldMasterMkLst>
        <pc:sldLayoutChg chg="del">
          <pc:chgData name="Julie Thomas" userId="2af13b6d24d29b42" providerId="LiveId" clId="{88C2DB11-0E9A-44FE-AE8B-2469165B3BF6}" dt="2026-09-27T10:08:21.267" v="5339"/>
          <pc:sldLayoutMkLst>
            <pc:docMk/>
            <pc:sldMasterMk cId="2854857396" sldId="2147483704"/>
            <pc:sldLayoutMk cId="1116928310" sldId="2147483705"/>
          </pc:sldLayoutMkLst>
        </pc:sldLayoutChg>
        <pc:sldLayoutChg chg="del">
          <pc:chgData name="Julie Thomas" userId="2af13b6d24d29b42" providerId="LiveId" clId="{88C2DB11-0E9A-44FE-AE8B-2469165B3BF6}" dt="2026-09-27T10:08:21.267" v="5339"/>
          <pc:sldLayoutMkLst>
            <pc:docMk/>
            <pc:sldMasterMk cId="2854857396" sldId="2147483704"/>
            <pc:sldLayoutMk cId="2012754026" sldId="2147483706"/>
          </pc:sldLayoutMkLst>
        </pc:sldLayoutChg>
      </pc:sldMasterChg>
    </pc:docChg>
  </pc:docChgLst>
</pc:chgInfo>
</file>

<file path=ppt/diagrams/_rels/data6.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image" Target="../media/image14.svg"/><Relationship Id="rId5" Type="http://schemas.openxmlformats.org/officeDocument/2006/relationships/image" Target="../media/image18.svg"/><Relationship Id="rId4" Type="http://schemas.openxmlformats.org/officeDocument/2006/relationships/image" Target="../media/image17.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image" Target="../media/image14.svg"/><Relationship Id="rId5" Type="http://schemas.openxmlformats.org/officeDocument/2006/relationships/image" Target="../media/image18.sv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004AA0-224C-4B61-A90F-1B3F23760FDF}" type="doc">
      <dgm:prSet loTypeId="urn:microsoft.com/office/officeart/2005/8/layout/hierarchy3" loCatId="hierarchy" qsTypeId="urn:microsoft.com/office/officeart/2005/8/quickstyle/simple1" qsCatId="simple" csTypeId="urn:microsoft.com/office/officeart/2005/8/colors/accent2_2" csCatId="accent2"/>
      <dgm:spPr/>
      <dgm:t>
        <a:bodyPr/>
        <a:lstStyle/>
        <a:p>
          <a:endParaRPr lang="en-US"/>
        </a:p>
      </dgm:t>
    </dgm:pt>
    <dgm:pt modelId="{08428A73-E6DF-4187-8E68-56B2744E2E11}">
      <dgm:prSet/>
      <dgm:spPr/>
      <dgm:t>
        <a:bodyPr/>
        <a:lstStyle/>
        <a:p>
          <a:r>
            <a:rPr lang="en-GB"/>
            <a:t>Your name </a:t>
          </a:r>
          <a:endParaRPr lang="en-US"/>
        </a:p>
      </dgm:t>
    </dgm:pt>
    <dgm:pt modelId="{3BA14C55-1C8F-4969-A4D8-D20E8E30E632}" type="parTrans" cxnId="{831BB021-8CAA-4483-9AED-E595B59FB0CC}">
      <dgm:prSet/>
      <dgm:spPr/>
      <dgm:t>
        <a:bodyPr/>
        <a:lstStyle/>
        <a:p>
          <a:endParaRPr lang="en-US"/>
        </a:p>
      </dgm:t>
    </dgm:pt>
    <dgm:pt modelId="{AF15A8C3-9202-4C0E-B0A5-4EC188A3263B}" type="sibTrans" cxnId="{831BB021-8CAA-4483-9AED-E595B59FB0CC}">
      <dgm:prSet/>
      <dgm:spPr/>
      <dgm:t>
        <a:bodyPr/>
        <a:lstStyle/>
        <a:p>
          <a:endParaRPr lang="en-US"/>
        </a:p>
      </dgm:t>
    </dgm:pt>
    <dgm:pt modelId="{73282EE3-F3D0-42CC-ADDF-F7ADF8864ACA}">
      <dgm:prSet/>
      <dgm:spPr/>
      <dgm:t>
        <a:bodyPr/>
        <a:lstStyle/>
        <a:p>
          <a:r>
            <a:rPr lang="en-GB"/>
            <a:t>Your passions/hobbies</a:t>
          </a:r>
          <a:endParaRPr lang="en-US"/>
        </a:p>
      </dgm:t>
    </dgm:pt>
    <dgm:pt modelId="{FD71C6D8-2F5A-471E-81AB-BFBF333C5281}" type="parTrans" cxnId="{BF5CA9FB-0DD1-4B71-961C-C32C68F0EDD7}">
      <dgm:prSet/>
      <dgm:spPr/>
      <dgm:t>
        <a:bodyPr/>
        <a:lstStyle/>
        <a:p>
          <a:endParaRPr lang="en-US"/>
        </a:p>
      </dgm:t>
    </dgm:pt>
    <dgm:pt modelId="{A783817E-C99F-43BD-A822-0D84CF4F4154}" type="sibTrans" cxnId="{BF5CA9FB-0DD1-4B71-961C-C32C68F0EDD7}">
      <dgm:prSet/>
      <dgm:spPr/>
      <dgm:t>
        <a:bodyPr/>
        <a:lstStyle/>
        <a:p>
          <a:endParaRPr lang="en-US"/>
        </a:p>
      </dgm:t>
    </dgm:pt>
    <dgm:pt modelId="{F29240CD-0B45-4743-B666-47308394BC3F}">
      <dgm:prSet/>
      <dgm:spPr/>
      <dgm:t>
        <a:bodyPr/>
        <a:lstStyle/>
        <a:p>
          <a:r>
            <a:rPr lang="en-GB"/>
            <a:t>Your job role (if you have one) and where you work</a:t>
          </a:r>
          <a:endParaRPr lang="en-US"/>
        </a:p>
      </dgm:t>
    </dgm:pt>
    <dgm:pt modelId="{0A0AC3A4-5FDF-4B08-84F1-ECE71F2F5B2D}" type="parTrans" cxnId="{7A7D9B67-88F4-4AF7-B295-0429FC739FF0}">
      <dgm:prSet/>
      <dgm:spPr/>
      <dgm:t>
        <a:bodyPr/>
        <a:lstStyle/>
        <a:p>
          <a:endParaRPr lang="en-US"/>
        </a:p>
      </dgm:t>
    </dgm:pt>
    <dgm:pt modelId="{9D8D4B9F-5EB3-4BB7-8B00-E80E663E5B4E}" type="sibTrans" cxnId="{7A7D9B67-88F4-4AF7-B295-0429FC739FF0}">
      <dgm:prSet/>
      <dgm:spPr/>
      <dgm:t>
        <a:bodyPr/>
        <a:lstStyle/>
        <a:p>
          <a:endParaRPr lang="en-US"/>
        </a:p>
      </dgm:t>
    </dgm:pt>
    <dgm:pt modelId="{4C6EFBE3-564E-441E-B61F-E83F4AF67ACC}" type="pres">
      <dgm:prSet presAssocID="{1F004AA0-224C-4B61-A90F-1B3F23760FDF}" presName="diagram" presStyleCnt="0">
        <dgm:presLayoutVars>
          <dgm:chPref val="1"/>
          <dgm:dir/>
          <dgm:animOne val="branch"/>
          <dgm:animLvl val="lvl"/>
          <dgm:resizeHandles/>
        </dgm:presLayoutVars>
      </dgm:prSet>
      <dgm:spPr/>
    </dgm:pt>
    <dgm:pt modelId="{44E963D9-AAE2-4DD5-88A1-6FB956BDD847}" type="pres">
      <dgm:prSet presAssocID="{08428A73-E6DF-4187-8E68-56B2744E2E11}" presName="root" presStyleCnt="0"/>
      <dgm:spPr/>
    </dgm:pt>
    <dgm:pt modelId="{1A788061-166E-4A81-B212-1220AD0462FE}" type="pres">
      <dgm:prSet presAssocID="{08428A73-E6DF-4187-8E68-56B2744E2E11}" presName="rootComposite" presStyleCnt="0"/>
      <dgm:spPr/>
    </dgm:pt>
    <dgm:pt modelId="{CC027F6F-9C2A-4CD0-9699-059879B68EF7}" type="pres">
      <dgm:prSet presAssocID="{08428A73-E6DF-4187-8E68-56B2744E2E11}" presName="rootText" presStyleLbl="node1" presStyleIdx="0" presStyleCnt="3" custLinFactNeighborX="-43" custLinFactNeighborY="-44627"/>
      <dgm:spPr/>
    </dgm:pt>
    <dgm:pt modelId="{7146DE43-1916-412B-AF07-1299A2F44FA4}" type="pres">
      <dgm:prSet presAssocID="{08428A73-E6DF-4187-8E68-56B2744E2E11}" presName="rootConnector" presStyleLbl="node1" presStyleIdx="0" presStyleCnt="3"/>
      <dgm:spPr/>
    </dgm:pt>
    <dgm:pt modelId="{ABF64704-11D2-4D74-B0D6-3AFC45B97B62}" type="pres">
      <dgm:prSet presAssocID="{08428A73-E6DF-4187-8E68-56B2744E2E11}" presName="childShape" presStyleCnt="0"/>
      <dgm:spPr/>
    </dgm:pt>
    <dgm:pt modelId="{45F01695-929F-497F-9554-F92A5EAE2415}" type="pres">
      <dgm:prSet presAssocID="{73282EE3-F3D0-42CC-ADDF-F7ADF8864ACA}" presName="root" presStyleCnt="0"/>
      <dgm:spPr/>
    </dgm:pt>
    <dgm:pt modelId="{466F6198-9BD2-4215-878B-643D35AC1451}" type="pres">
      <dgm:prSet presAssocID="{73282EE3-F3D0-42CC-ADDF-F7ADF8864ACA}" presName="rootComposite" presStyleCnt="0"/>
      <dgm:spPr/>
    </dgm:pt>
    <dgm:pt modelId="{23515D51-84B8-4A2B-8847-F98C71F4E72E}" type="pres">
      <dgm:prSet presAssocID="{73282EE3-F3D0-42CC-ADDF-F7ADF8864ACA}" presName="rootText" presStyleLbl="node1" presStyleIdx="1" presStyleCnt="3" custLinFactNeighborX="-95" custLinFactNeighborY="-43871"/>
      <dgm:spPr/>
    </dgm:pt>
    <dgm:pt modelId="{66BBAF01-B60D-411C-945F-1DF2C519A09A}" type="pres">
      <dgm:prSet presAssocID="{73282EE3-F3D0-42CC-ADDF-F7ADF8864ACA}" presName="rootConnector" presStyleLbl="node1" presStyleIdx="1" presStyleCnt="3"/>
      <dgm:spPr/>
    </dgm:pt>
    <dgm:pt modelId="{39F2227A-57BB-4D44-AC46-EC64C53C6E95}" type="pres">
      <dgm:prSet presAssocID="{73282EE3-F3D0-42CC-ADDF-F7ADF8864ACA}" presName="childShape" presStyleCnt="0"/>
      <dgm:spPr/>
    </dgm:pt>
    <dgm:pt modelId="{F4A02B82-D45F-495C-93F9-67A8C6848F42}" type="pres">
      <dgm:prSet presAssocID="{F29240CD-0B45-4743-B666-47308394BC3F}" presName="root" presStyleCnt="0"/>
      <dgm:spPr/>
    </dgm:pt>
    <dgm:pt modelId="{6E6D3B10-C0AE-40F4-888F-85A5C53FA25E}" type="pres">
      <dgm:prSet presAssocID="{F29240CD-0B45-4743-B666-47308394BC3F}" presName="rootComposite" presStyleCnt="0"/>
      <dgm:spPr/>
    </dgm:pt>
    <dgm:pt modelId="{F4D9BF75-39E1-4558-A66A-2383378BBC53}" type="pres">
      <dgm:prSet presAssocID="{F29240CD-0B45-4743-B666-47308394BC3F}" presName="rootText" presStyleLbl="node1" presStyleIdx="2" presStyleCnt="3" custLinFactNeighborX="43" custLinFactNeighborY="-43114"/>
      <dgm:spPr/>
    </dgm:pt>
    <dgm:pt modelId="{0BDC44D6-4F2F-4015-90AB-A90EE5F056E0}" type="pres">
      <dgm:prSet presAssocID="{F29240CD-0B45-4743-B666-47308394BC3F}" presName="rootConnector" presStyleLbl="node1" presStyleIdx="2" presStyleCnt="3"/>
      <dgm:spPr/>
    </dgm:pt>
    <dgm:pt modelId="{AB335501-484C-4671-B089-DC7D512F019B}" type="pres">
      <dgm:prSet presAssocID="{F29240CD-0B45-4743-B666-47308394BC3F}" presName="childShape" presStyleCnt="0"/>
      <dgm:spPr/>
    </dgm:pt>
  </dgm:ptLst>
  <dgm:cxnLst>
    <dgm:cxn modelId="{DD326515-3F0A-4EF6-9DE9-3BE3B113BCF9}" type="presOf" srcId="{F29240CD-0B45-4743-B666-47308394BC3F}" destId="{0BDC44D6-4F2F-4015-90AB-A90EE5F056E0}" srcOrd="1" destOrd="0" presId="urn:microsoft.com/office/officeart/2005/8/layout/hierarchy3"/>
    <dgm:cxn modelId="{831BB021-8CAA-4483-9AED-E595B59FB0CC}" srcId="{1F004AA0-224C-4B61-A90F-1B3F23760FDF}" destId="{08428A73-E6DF-4187-8E68-56B2744E2E11}" srcOrd="0" destOrd="0" parTransId="{3BA14C55-1C8F-4969-A4D8-D20E8E30E632}" sibTransId="{AF15A8C3-9202-4C0E-B0A5-4EC188A3263B}"/>
    <dgm:cxn modelId="{46520F31-220C-4096-AC86-B60D55F96534}" type="presOf" srcId="{73282EE3-F3D0-42CC-ADDF-F7ADF8864ACA}" destId="{66BBAF01-B60D-411C-945F-1DF2C519A09A}" srcOrd="1" destOrd="0" presId="urn:microsoft.com/office/officeart/2005/8/layout/hierarchy3"/>
    <dgm:cxn modelId="{7A7D9B67-88F4-4AF7-B295-0429FC739FF0}" srcId="{1F004AA0-224C-4B61-A90F-1B3F23760FDF}" destId="{F29240CD-0B45-4743-B666-47308394BC3F}" srcOrd="2" destOrd="0" parTransId="{0A0AC3A4-5FDF-4B08-84F1-ECE71F2F5B2D}" sibTransId="{9D8D4B9F-5EB3-4BB7-8B00-E80E663E5B4E}"/>
    <dgm:cxn modelId="{31FBE46A-DB79-4C92-B0B2-6D02E26022B9}" type="presOf" srcId="{08428A73-E6DF-4187-8E68-56B2744E2E11}" destId="{7146DE43-1916-412B-AF07-1299A2F44FA4}" srcOrd="1" destOrd="0" presId="urn:microsoft.com/office/officeart/2005/8/layout/hierarchy3"/>
    <dgm:cxn modelId="{BE633152-B4ED-4846-9C28-68405E0E6458}" type="presOf" srcId="{08428A73-E6DF-4187-8E68-56B2744E2E11}" destId="{CC027F6F-9C2A-4CD0-9699-059879B68EF7}" srcOrd="0" destOrd="0" presId="urn:microsoft.com/office/officeart/2005/8/layout/hierarchy3"/>
    <dgm:cxn modelId="{C9889F77-A954-472C-8800-68A80687CBFF}" type="presOf" srcId="{73282EE3-F3D0-42CC-ADDF-F7ADF8864ACA}" destId="{23515D51-84B8-4A2B-8847-F98C71F4E72E}" srcOrd="0" destOrd="0" presId="urn:microsoft.com/office/officeart/2005/8/layout/hierarchy3"/>
    <dgm:cxn modelId="{5BCD0799-357F-438C-BECD-BD6C7BD14B98}" type="presOf" srcId="{F29240CD-0B45-4743-B666-47308394BC3F}" destId="{F4D9BF75-39E1-4558-A66A-2383378BBC53}" srcOrd="0" destOrd="0" presId="urn:microsoft.com/office/officeart/2005/8/layout/hierarchy3"/>
    <dgm:cxn modelId="{F05EC8A8-FE0B-470D-8318-36F4725DCA9C}" type="presOf" srcId="{1F004AA0-224C-4B61-A90F-1B3F23760FDF}" destId="{4C6EFBE3-564E-441E-B61F-E83F4AF67ACC}" srcOrd="0" destOrd="0" presId="urn:microsoft.com/office/officeart/2005/8/layout/hierarchy3"/>
    <dgm:cxn modelId="{BF5CA9FB-0DD1-4B71-961C-C32C68F0EDD7}" srcId="{1F004AA0-224C-4B61-A90F-1B3F23760FDF}" destId="{73282EE3-F3D0-42CC-ADDF-F7ADF8864ACA}" srcOrd="1" destOrd="0" parTransId="{FD71C6D8-2F5A-471E-81AB-BFBF333C5281}" sibTransId="{A783817E-C99F-43BD-A822-0D84CF4F4154}"/>
    <dgm:cxn modelId="{C92DA557-79E4-4EFD-9738-CFD3F220CC11}" type="presParOf" srcId="{4C6EFBE3-564E-441E-B61F-E83F4AF67ACC}" destId="{44E963D9-AAE2-4DD5-88A1-6FB956BDD847}" srcOrd="0" destOrd="0" presId="urn:microsoft.com/office/officeart/2005/8/layout/hierarchy3"/>
    <dgm:cxn modelId="{E4CBD83B-ED79-47F4-B84E-325366FA3E6D}" type="presParOf" srcId="{44E963D9-AAE2-4DD5-88A1-6FB956BDD847}" destId="{1A788061-166E-4A81-B212-1220AD0462FE}" srcOrd="0" destOrd="0" presId="urn:microsoft.com/office/officeart/2005/8/layout/hierarchy3"/>
    <dgm:cxn modelId="{45CF721C-91EF-43BD-B1AD-A9ECBD69C120}" type="presParOf" srcId="{1A788061-166E-4A81-B212-1220AD0462FE}" destId="{CC027F6F-9C2A-4CD0-9699-059879B68EF7}" srcOrd="0" destOrd="0" presId="urn:microsoft.com/office/officeart/2005/8/layout/hierarchy3"/>
    <dgm:cxn modelId="{61E97F9C-A852-4F7D-B4D1-2F7B6A53037F}" type="presParOf" srcId="{1A788061-166E-4A81-B212-1220AD0462FE}" destId="{7146DE43-1916-412B-AF07-1299A2F44FA4}" srcOrd="1" destOrd="0" presId="urn:microsoft.com/office/officeart/2005/8/layout/hierarchy3"/>
    <dgm:cxn modelId="{C32F8194-67F8-4285-AC60-A76D540B2D0B}" type="presParOf" srcId="{44E963D9-AAE2-4DD5-88A1-6FB956BDD847}" destId="{ABF64704-11D2-4D74-B0D6-3AFC45B97B62}" srcOrd="1" destOrd="0" presId="urn:microsoft.com/office/officeart/2005/8/layout/hierarchy3"/>
    <dgm:cxn modelId="{AEEA7D59-A24C-4DCF-9EB0-5BF017049C72}" type="presParOf" srcId="{4C6EFBE3-564E-441E-B61F-E83F4AF67ACC}" destId="{45F01695-929F-497F-9554-F92A5EAE2415}" srcOrd="1" destOrd="0" presId="urn:microsoft.com/office/officeart/2005/8/layout/hierarchy3"/>
    <dgm:cxn modelId="{3C27A01A-FFDD-4124-A2C1-3FDFE8DC5174}" type="presParOf" srcId="{45F01695-929F-497F-9554-F92A5EAE2415}" destId="{466F6198-9BD2-4215-878B-643D35AC1451}" srcOrd="0" destOrd="0" presId="urn:microsoft.com/office/officeart/2005/8/layout/hierarchy3"/>
    <dgm:cxn modelId="{5A73B5E7-5B07-4A4B-9D16-C14F28190AF0}" type="presParOf" srcId="{466F6198-9BD2-4215-878B-643D35AC1451}" destId="{23515D51-84B8-4A2B-8847-F98C71F4E72E}" srcOrd="0" destOrd="0" presId="urn:microsoft.com/office/officeart/2005/8/layout/hierarchy3"/>
    <dgm:cxn modelId="{F701B869-D5AB-414C-AD40-6F682DC0F69F}" type="presParOf" srcId="{466F6198-9BD2-4215-878B-643D35AC1451}" destId="{66BBAF01-B60D-411C-945F-1DF2C519A09A}" srcOrd="1" destOrd="0" presId="urn:microsoft.com/office/officeart/2005/8/layout/hierarchy3"/>
    <dgm:cxn modelId="{016FFE68-8DEB-4D82-920B-D56CF22A948F}" type="presParOf" srcId="{45F01695-929F-497F-9554-F92A5EAE2415}" destId="{39F2227A-57BB-4D44-AC46-EC64C53C6E95}" srcOrd="1" destOrd="0" presId="urn:microsoft.com/office/officeart/2005/8/layout/hierarchy3"/>
    <dgm:cxn modelId="{4821F523-24B9-463B-8162-B06AA9A4F8FD}" type="presParOf" srcId="{4C6EFBE3-564E-441E-B61F-E83F4AF67ACC}" destId="{F4A02B82-D45F-495C-93F9-67A8C6848F42}" srcOrd="2" destOrd="0" presId="urn:microsoft.com/office/officeart/2005/8/layout/hierarchy3"/>
    <dgm:cxn modelId="{B4AB984C-BA33-4A9E-9ED2-81F4B50F7AF7}" type="presParOf" srcId="{F4A02B82-D45F-495C-93F9-67A8C6848F42}" destId="{6E6D3B10-C0AE-40F4-888F-85A5C53FA25E}" srcOrd="0" destOrd="0" presId="urn:microsoft.com/office/officeart/2005/8/layout/hierarchy3"/>
    <dgm:cxn modelId="{EEDC57A7-E077-402A-A715-138BBF007885}" type="presParOf" srcId="{6E6D3B10-C0AE-40F4-888F-85A5C53FA25E}" destId="{F4D9BF75-39E1-4558-A66A-2383378BBC53}" srcOrd="0" destOrd="0" presId="urn:microsoft.com/office/officeart/2005/8/layout/hierarchy3"/>
    <dgm:cxn modelId="{B9ED96AC-96CD-4BBF-8A2A-0827F55C59DC}" type="presParOf" srcId="{6E6D3B10-C0AE-40F4-888F-85A5C53FA25E}" destId="{0BDC44D6-4F2F-4015-90AB-A90EE5F056E0}" srcOrd="1" destOrd="0" presId="urn:microsoft.com/office/officeart/2005/8/layout/hierarchy3"/>
    <dgm:cxn modelId="{35804FBC-44FC-412C-AA28-81F7D2FDEF52}" type="presParOf" srcId="{F4A02B82-D45F-495C-93F9-67A8C6848F42}" destId="{AB335501-484C-4671-B089-DC7D512F019B}"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269ADC-94C8-4F0E-B8BE-E986896515D7}" type="doc">
      <dgm:prSet loTypeId="urn:microsoft.com/office/officeart/2005/8/layout/hierarchy1" loCatId="hierarchy" qsTypeId="urn:microsoft.com/office/officeart/2005/8/quickstyle/simple2" qsCatId="simple" csTypeId="urn:microsoft.com/office/officeart/2005/8/colors/accent1_2" csCatId="accent1"/>
      <dgm:spPr/>
      <dgm:t>
        <a:bodyPr/>
        <a:lstStyle/>
        <a:p>
          <a:endParaRPr lang="en-US"/>
        </a:p>
      </dgm:t>
    </dgm:pt>
    <dgm:pt modelId="{287228E4-5815-459B-9134-9048FCB39395}">
      <dgm:prSet/>
      <dgm:spPr/>
      <dgm:t>
        <a:bodyPr/>
        <a:lstStyle/>
        <a:p>
          <a:r>
            <a:rPr lang="en-GB"/>
            <a:t>To critically evaluate strategies that focus on </a:t>
          </a:r>
          <a:r>
            <a:rPr lang="en-GB" b="1"/>
            <a:t>how leaders and managers achieve sustainable organisational improvement</a:t>
          </a:r>
          <a:r>
            <a:rPr lang="en-GB"/>
            <a:t> and </a:t>
          </a:r>
          <a:r>
            <a:rPr lang="en-GB" b="1"/>
            <a:t>how leaders effectively manage change </a:t>
          </a:r>
          <a:endParaRPr lang="en-US"/>
        </a:p>
      </dgm:t>
    </dgm:pt>
    <dgm:pt modelId="{05D5A8A2-9384-4209-B210-0F4C386884F6}" type="parTrans" cxnId="{25597B2E-A06F-42EF-AB3A-B026F8A3FAF9}">
      <dgm:prSet/>
      <dgm:spPr/>
      <dgm:t>
        <a:bodyPr/>
        <a:lstStyle/>
        <a:p>
          <a:endParaRPr lang="en-US"/>
        </a:p>
      </dgm:t>
    </dgm:pt>
    <dgm:pt modelId="{9798F26F-3427-4F28-B74D-26916C7830F1}" type="sibTrans" cxnId="{25597B2E-A06F-42EF-AB3A-B026F8A3FAF9}">
      <dgm:prSet/>
      <dgm:spPr/>
      <dgm:t>
        <a:bodyPr/>
        <a:lstStyle/>
        <a:p>
          <a:endParaRPr lang="en-US"/>
        </a:p>
      </dgm:t>
    </dgm:pt>
    <dgm:pt modelId="{03EF21A1-477F-4B5D-8EFE-C9F1AA5539C8}">
      <dgm:prSet/>
      <dgm:spPr/>
      <dgm:t>
        <a:bodyPr/>
        <a:lstStyle/>
        <a:p>
          <a:r>
            <a:rPr lang="en-GB"/>
            <a:t>To critically </a:t>
          </a:r>
          <a:r>
            <a:rPr lang="en-GB" b="1"/>
            <a:t>evaluate leadership and change strategies </a:t>
          </a:r>
          <a:r>
            <a:rPr lang="en-GB"/>
            <a:t>in order to achieve sustainable organisational performance</a:t>
          </a:r>
          <a:endParaRPr lang="en-US"/>
        </a:p>
      </dgm:t>
    </dgm:pt>
    <dgm:pt modelId="{BA7FBB65-A977-4691-BAD5-8E8877FFEE29}" type="parTrans" cxnId="{C73D10EC-6636-40DD-979D-37D1ED632621}">
      <dgm:prSet/>
      <dgm:spPr/>
      <dgm:t>
        <a:bodyPr/>
        <a:lstStyle/>
        <a:p>
          <a:endParaRPr lang="en-US"/>
        </a:p>
      </dgm:t>
    </dgm:pt>
    <dgm:pt modelId="{16F0C78C-03C0-43C7-975B-83E7DFF66571}" type="sibTrans" cxnId="{C73D10EC-6636-40DD-979D-37D1ED632621}">
      <dgm:prSet/>
      <dgm:spPr/>
      <dgm:t>
        <a:bodyPr/>
        <a:lstStyle/>
        <a:p>
          <a:endParaRPr lang="en-US"/>
        </a:p>
      </dgm:t>
    </dgm:pt>
    <dgm:pt modelId="{DDAA442F-25C7-4007-93D0-4CB000F7C1E8}" type="pres">
      <dgm:prSet presAssocID="{9F269ADC-94C8-4F0E-B8BE-E986896515D7}" presName="hierChild1" presStyleCnt="0">
        <dgm:presLayoutVars>
          <dgm:chPref val="1"/>
          <dgm:dir/>
          <dgm:animOne val="branch"/>
          <dgm:animLvl val="lvl"/>
          <dgm:resizeHandles/>
        </dgm:presLayoutVars>
      </dgm:prSet>
      <dgm:spPr/>
    </dgm:pt>
    <dgm:pt modelId="{CC702389-86DA-4F37-91D3-489CA3A83EEB}" type="pres">
      <dgm:prSet presAssocID="{287228E4-5815-459B-9134-9048FCB39395}" presName="hierRoot1" presStyleCnt="0"/>
      <dgm:spPr/>
    </dgm:pt>
    <dgm:pt modelId="{E0E7EFD6-F17E-464D-B02B-DA43F29BA9B3}" type="pres">
      <dgm:prSet presAssocID="{287228E4-5815-459B-9134-9048FCB39395}" presName="composite" presStyleCnt="0"/>
      <dgm:spPr/>
    </dgm:pt>
    <dgm:pt modelId="{A99879D7-29A9-426F-AF69-FB80F870EDD6}" type="pres">
      <dgm:prSet presAssocID="{287228E4-5815-459B-9134-9048FCB39395}" presName="background" presStyleLbl="node0" presStyleIdx="0" presStyleCnt="2"/>
      <dgm:spPr/>
    </dgm:pt>
    <dgm:pt modelId="{BA390FF8-2511-4708-A78C-CC6A5C43C89E}" type="pres">
      <dgm:prSet presAssocID="{287228E4-5815-459B-9134-9048FCB39395}" presName="text" presStyleLbl="fgAcc0" presStyleIdx="0" presStyleCnt="2">
        <dgm:presLayoutVars>
          <dgm:chPref val="3"/>
        </dgm:presLayoutVars>
      </dgm:prSet>
      <dgm:spPr/>
    </dgm:pt>
    <dgm:pt modelId="{2E2773CF-2EEC-44BA-99D8-A0D1F6B5D427}" type="pres">
      <dgm:prSet presAssocID="{287228E4-5815-459B-9134-9048FCB39395}" presName="hierChild2" presStyleCnt="0"/>
      <dgm:spPr/>
    </dgm:pt>
    <dgm:pt modelId="{4AD3C2CE-1A29-44C9-B73F-F20E2DCA916A}" type="pres">
      <dgm:prSet presAssocID="{03EF21A1-477F-4B5D-8EFE-C9F1AA5539C8}" presName="hierRoot1" presStyleCnt="0"/>
      <dgm:spPr/>
    </dgm:pt>
    <dgm:pt modelId="{CC156F81-B398-4730-BF68-8996EB5AF8B4}" type="pres">
      <dgm:prSet presAssocID="{03EF21A1-477F-4B5D-8EFE-C9F1AA5539C8}" presName="composite" presStyleCnt="0"/>
      <dgm:spPr/>
    </dgm:pt>
    <dgm:pt modelId="{AB7824FE-5491-413A-9CD1-967AEF6398A7}" type="pres">
      <dgm:prSet presAssocID="{03EF21A1-477F-4B5D-8EFE-C9F1AA5539C8}" presName="background" presStyleLbl="node0" presStyleIdx="1" presStyleCnt="2"/>
      <dgm:spPr/>
    </dgm:pt>
    <dgm:pt modelId="{E6047314-7059-4C1B-ACC7-59DEF7CCE6CE}" type="pres">
      <dgm:prSet presAssocID="{03EF21A1-477F-4B5D-8EFE-C9F1AA5539C8}" presName="text" presStyleLbl="fgAcc0" presStyleIdx="1" presStyleCnt="2">
        <dgm:presLayoutVars>
          <dgm:chPref val="3"/>
        </dgm:presLayoutVars>
      </dgm:prSet>
      <dgm:spPr/>
    </dgm:pt>
    <dgm:pt modelId="{3AA1CAA4-2384-4F14-A349-06230C5CBDBF}" type="pres">
      <dgm:prSet presAssocID="{03EF21A1-477F-4B5D-8EFE-C9F1AA5539C8}" presName="hierChild2" presStyleCnt="0"/>
      <dgm:spPr/>
    </dgm:pt>
  </dgm:ptLst>
  <dgm:cxnLst>
    <dgm:cxn modelId="{25597B2E-A06F-42EF-AB3A-B026F8A3FAF9}" srcId="{9F269ADC-94C8-4F0E-B8BE-E986896515D7}" destId="{287228E4-5815-459B-9134-9048FCB39395}" srcOrd="0" destOrd="0" parTransId="{05D5A8A2-9384-4209-B210-0F4C386884F6}" sibTransId="{9798F26F-3427-4F28-B74D-26916C7830F1}"/>
    <dgm:cxn modelId="{7990E09E-61B4-48A5-ADB3-E9F8C409D0CB}" type="presOf" srcId="{9F269ADC-94C8-4F0E-B8BE-E986896515D7}" destId="{DDAA442F-25C7-4007-93D0-4CB000F7C1E8}" srcOrd="0" destOrd="0" presId="urn:microsoft.com/office/officeart/2005/8/layout/hierarchy1"/>
    <dgm:cxn modelId="{068D43A8-3B29-4912-BEB6-F02822C74D19}" type="presOf" srcId="{03EF21A1-477F-4B5D-8EFE-C9F1AA5539C8}" destId="{E6047314-7059-4C1B-ACC7-59DEF7CCE6CE}" srcOrd="0" destOrd="0" presId="urn:microsoft.com/office/officeart/2005/8/layout/hierarchy1"/>
    <dgm:cxn modelId="{8A4F2CAF-0070-41C4-A86C-BD2614EA25C5}" type="presOf" srcId="{287228E4-5815-459B-9134-9048FCB39395}" destId="{BA390FF8-2511-4708-A78C-CC6A5C43C89E}" srcOrd="0" destOrd="0" presId="urn:microsoft.com/office/officeart/2005/8/layout/hierarchy1"/>
    <dgm:cxn modelId="{C73D10EC-6636-40DD-979D-37D1ED632621}" srcId="{9F269ADC-94C8-4F0E-B8BE-E986896515D7}" destId="{03EF21A1-477F-4B5D-8EFE-C9F1AA5539C8}" srcOrd="1" destOrd="0" parTransId="{BA7FBB65-A977-4691-BAD5-8E8877FFEE29}" sibTransId="{16F0C78C-03C0-43C7-975B-83E7DFF66571}"/>
    <dgm:cxn modelId="{85B08B5B-36C0-40A2-B2B2-D1EEB695F0FA}" type="presParOf" srcId="{DDAA442F-25C7-4007-93D0-4CB000F7C1E8}" destId="{CC702389-86DA-4F37-91D3-489CA3A83EEB}" srcOrd="0" destOrd="0" presId="urn:microsoft.com/office/officeart/2005/8/layout/hierarchy1"/>
    <dgm:cxn modelId="{FD24D515-76C3-48AD-B4CE-76DAA832FEE0}" type="presParOf" srcId="{CC702389-86DA-4F37-91D3-489CA3A83EEB}" destId="{E0E7EFD6-F17E-464D-B02B-DA43F29BA9B3}" srcOrd="0" destOrd="0" presId="urn:microsoft.com/office/officeart/2005/8/layout/hierarchy1"/>
    <dgm:cxn modelId="{F516A4AD-2CB2-44F2-8967-4102F50659D1}" type="presParOf" srcId="{E0E7EFD6-F17E-464D-B02B-DA43F29BA9B3}" destId="{A99879D7-29A9-426F-AF69-FB80F870EDD6}" srcOrd="0" destOrd="0" presId="urn:microsoft.com/office/officeart/2005/8/layout/hierarchy1"/>
    <dgm:cxn modelId="{9F3AA01F-574A-4866-94D6-FAE88FBEA6F1}" type="presParOf" srcId="{E0E7EFD6-F17E-464D-B02B-DA43F29BA9B3}" destId="{BA390FF8-2511-4708-A78C-CC6A5C43C89E}" srcOrd="1" destOrd="0" presId="urn:microsoft.com/office/officeart/2005/8/layout/hierarchy1"/>
    <dgm:cxn modelId="{810FB0A7-FF54-4955-BDD1-9A1143CD881D}" type="presParOf" srcId="{CC702389-86DA-4F37-91D3-489CA3A83EEB}" destId="{2E2773CF-2EEC-44BA-99D8-A0D1F6B5D427}" srcOrd="1" destOrd="0" presId="urn:microsoft.com/office/officeart/2005/8/layout/hierarchy1"/>
    <dgm:cxn modelId="{A46279E0-2315-4605-A283-EF89E4742310}" type="presParOf" srcId="{DDAA442F-25C7-4007-93D0-4CB000F7C1E8}" destId="{4AD3C2CE-1A29-44C9-B73F-F20E2DCA916A}" srcOrd="1" destOrd="0" presId="urn:microsoft.com/office/officeart/2005/8/layout/hierarchy1"/>
    <dgm:cxn modelId="{3314F30D-4DF6-4AC4-B23A-AA382F0DD319}" type="presParOf" srcId="{4AD3C2CE-1A29-44C9-B73F-F20E2DCA916A}" destId="{CC156F81-B398-4730-BF68-8996EB5AF8B4}" srcOrd="0" destOrd="0" presId="urn:microsoft.com/office/officeart/2005/8/layout/hierarchy1"/>
    <dgm:cxn modelId="{DD970861-1498-4C5B-AC2D-9F8C0B21BAFA}" type="presParOf" srcId="{CC156F81-B398-4730-BF68-8996EB5AF8B4}" destId="{AB7824FE-5491-413A-9CD1-967AEF6398A7}" srcOrd="0" destOrd="0" presId="urn:microsoft.com/office/officeart/2005/8/layout/hierarchy1"/>
    <dgm:cxn modelId="{AE5837CF-EB15-4096-83FF-15B3602BA122}" type="presParOf" srcId="{CC156F81-B398-4730-BF68-8996EB5AF8B4}" destId="{E6047314-7059-4C1B-ACC7-59DEF7CCE6CE}" srcOrd="1" destOrd="0" presId="urn:microsoft.com/office/officeart/2005/8/layout/hierarchy1"/>
    <dgm:cxn modelId="{33AFE80A-0999-4B66-A9A2-53C793695932}" type="presParOf" srcId="{4AD3C2CE-1A29-44C9-B73F-F20E2DCA916A}" destId="{3AA1CAA4-2384-4F14-A349-06230C5CBDB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CF1277-0A20-4E21-B5FB-2CB604BDFA56}" type="doc">
      <dgm:prSet loTypeId="urn:microsoft.com/office/officeart/2005/8/layout/hierarchy1" loCatId="hierarchy" qsTypeId="urn:microsoft.com/office/officeart/2005/8/quickstyle/simple2" qsCatId="simple" csTypeId="urn:microsoft.com/office/officeart/2005/8/colors/accent1_2" csCatId="accent1"/>
      <dgm:spPr/>
      <dgm:t>
        <a:bodyPr/>
        <a:lstStyle/>
        <a:p>
          <a:endParaRPr lang="en-US"/>
        </a:p>
      </dgm:t>
    </dgm:pt>
    <dgm:pt modelId="{A34DE47F-66F5-4A10-8142-A00E3852DA59}">
      <dgm:prSet/>
      <dgm:spPr/>
      <dgm:t>
        <a:bodyPr/>
        <a:lstStyle/>
        <a:p>
          <a:r>
            <a:rPr lang="en-GB"/>
            <a:t>2000 word essay incorporating theories and models of leadership and change</a:t>
          </a:r>
          <a:endParaRPr lang="en-US"/>
        </a:p>
      </dgm:t>
    </dgm:pt>
    <dgm:pt modelId="{EE5A4B09-8D4A-4B4E-BCE9-14A6F4B55313}" type="parTrans" cxnId="{765454B7-283A-4B3A-8A82-6E62F922BC1B}">
      <dgm:prSet/>
      <dgm:spPr/>
      <dgm:t>
        <a:bodyPr/>
        <a:lstStyle/>
        <a:p>
          <a:endParaRPr lang="en-US"/>
        </a:p>
      </dgm:t>
    </dgm:pt>
    <dgm:pt modelId="{501D51D4-0FC8-4603-B055-D3B5954005E2}" type="sibTrans" cxnId="{765454B7-283A-4B3A-8A82-6E62F922BC1B}">
      <dgm:prSet/>
      <dgm:spPr/>
      <dgm:t>
        <a:bodyPr/>
        <a:lstStyle/>
        <a:p>
          <a:endParaRPr lang="en-US"/>
        </a:p>
      </dgm:t>
    </dgm:pt>
    <dgm:pt modelId="{BCCB98C3-2CD3-4C46-ABE0-8D6EEC208979}">
      <dgm:prSet/>
      <dgm:spPr/>
      <dgm:t>
        <a:bodyPr/>
        <a:lstStyle/>
        <a:p>
          <a:r>
            <a:rPr lang="en-GB"/>
            <a:t>Individual Presentation – 10 minutes plus 5 minutes for questions on own leadership approach to change</a:t>
          </a:r>
          <a:endParaRPr lang="en-US"/>
        </a:p>
      </dgm:t>
    </dgm:pt>
    <dgm:pt modelId="{A5AB288C-1EB5-4A26-9FCD-5927C76BD2B5}" type="parTrans" cxnId="{89C48EEC-DDF2-47CC-B347-E729FC780586}">
      <dgm:prSet/>
      <dgm:spPr/>
      <dgm:t>
        <a:bodyPr/>
        <a:lstStyle/>
        <a:p>
          <a:endParaRPr lang="en-US"/>
        </a:p>
      </dgm:t>
    </dgm:pt>
    <dgm:pt modelId="{32CA6926-CEAC-4A0E-BB80-39985828E557}" type="sibTrans" cxnId="{89C48EEC-DDF2-47CC-B347-E729FC780586}">
      <dgm:prSet/>
      <dgm:spPr/>
      <dgm:t>
        <a:bodyPr/>
        <a:lstStyle/>
        <a:p>
          <a:endParaRPr lang="en-US"/>
        </a:p>
      </dgm:t>
    </dgm:pt>
    <dgm:pt modelId="{247C3380-AB46-4F99-B91D-BBF58FB0D81C}" type="pres">
      <dgm:prSet presAssocID="{13CF1277-0A20-4E21-B5FB-2CB604BDFA56}" presName="hierChild1" presStyleCnt="0">
        <dgm:presLayoutVars>
          <dgm:chPref val="1"/>
          <dgm:dir/>
          <dgm:animOne val="branch"/>
          <dgm:animLvl val="lvl"/>
          <dgm:resizeHandles/>
        </dgm:presLayoutVars>
      </dgm:prSet>
      <dgm:spPr/>
    </dgm:pt>
    <dgm:pt modelId="{D3D51B37-56CA-41B5-9C19-8876A48E3DFE}" type="pres">
      <dgm:prSet presAssocID="{A34DE47F-66F5-4A10-8142-A00E3852DA59}" presName="hierRoot1" presStyleCnt="0"/>
      <dgm:spPr/>
    </dgm:pt>
    <dgm:pt modelId="{EDDD5026-976C-4EA2-BDD5-D6EA6E110D2A}" type="pres">
      <dgm:prSet presAssocID="{A34DE47F-66F5-4A10-8142-A00E3852DA59}" presName="composite" presStyleCnt="0"/>
      <dgm:spPr/>
    </dgm:pt>
    <dgm:pt modelId="{8194F1A0-ECC1-4050-9B5F-3793C09F63D7}" type="pres">
      <dgm:prSet presAssocID="{A34DE47F-66F5-4A10-8142-A00E3852DA59}" presName="background" presStyleLbl="node0" presStyleIdx="0" presStyleCnt="2"/>
      <dgm:spPr/>
    </dgm:pt>
    <dgm:pt modelId="{0A8B4AA5-B0DC-402D-8E5B-B2EF8DF6C974}" type="pres">
      <dgm:prSet presAssocID="{A34DE47F-66F5-4A10-8142-A00E3852DA59}" presName="text" presStyleLbl="fgAcc0" presStyleIdx="0" presStyleCnt="2">
        <dgm:presLayoutVars>
          <dgm:chPref val="3"/>
        </dgm:presLayoutVars>
      </dgm:prSet>
      <dgm:spPr/>
    </dgm:pt>
    <dgm:pt modelId="{D4F778E6-875B-49DF-B1E3-CB45DCB63DA9}" type="pres">
      <dgm:prSet presAssocID="{A34DE47F-66F5-4A10-8142-A00E3852DA59}" presName="hierChild2" presStyleCnt="0"/>
      <dgm:spPr/>
    </dgm:pt>
    <dgm:pt modelId="{153A822D-9242-4809-B10B-0E5CB5B9AE1A}" type="pres">
      <dgm:prSet presAssocID="{BCCB98C3-2CD3-4C46-ABE0-8D6EEC208979}" presName="hierRoot1" presStyleCnt="0"/>
      <dgm:spPr/>
    </dgm:pt>
    <dgm:pt modelId="{8E7DD619-AE4C-4722-81F0-AA15EBD4F88C}" type="pres">
      <dgm:prSet presAssocID="{BCCB98C3-2CD3-4C46-ABE0-8D6EEC208979}" presName="composite" presStyleCnt="0"/>
      <dgm:spPr/>
    </dgm:pt>
    <dgm:pt modelId="{178CB2EB-A22B-4D22-9624-30D317FBC8EF}" type="pres">
      <dgm:prSet presAssocID="{BCCB98C3-2CD3-4C46-ABE0-8D6EEC208979}" presName="background" presStyleLbl="node0" presStyleIdx="1" presStyleCnt="2"/>
      <dgm:spPr/>
    </dgm:pt>
    <dgm:pt modelId="{20061592-3895-4F62-AFD7-D187322A2EC8}" type="pres">
      <dgm:prSet presAssocID="{BCCB98C3-2CD3-4C46-ABE0-8D6EEC208979}" presName="text" presStyleLbl="fgAcc0" presStyleIdx="1" presStyleCnt="2">
        <dgm:presLayoutVars>
          <dgm:chPref val="3"/>
        </dgm:presLayoutVars>
      </dgm:prSet>
      <dgm:spPr/>
    </dgm:pt>
    <dgm:pt modelId="{C7DF2E3F-DC52-49E7-842C-4D0971560EDB}" type="pres">
      <dgm:prSet presAssocID="{BCCB98C3-2CD3-4C46-ABE0-8D6EEC208979}" presName="hierChild2" presStyleCnt="0"/>
      <dgm:spPr/>
    </dgm:pt>
  </dgm:ptLst>
  <dgm:cxnLst>
    <dgm:cxn modelId="{F8E82F39-DC7A-4969-B0FA-D3A87C83FCE0}" type="presOf" srcId="{13CF1277-0A20-4E21-B5FB-2CB604BDFA56}" destId="{247C3380-AB46-4F99-B91D-BBF58FB0D81C}" srcOrd="0" destOrd="0" presId="urn:microsoft.com/office/officeart/2005/8/layout/hierarchy1"/>
    <dgm:cxn modelId="{CC5099A2-8FA6-4613-B1E6-A00853E04C68}" type="presOf" srcId="{A34DE47F-66F5-4A10-8142-A00E3852DA59}" destId="{0A8B4AA5-B0DC-402D-8E5B-B2EF8DF6C974}" srcOrd="0" destOrd="0" presId="urn:microsoft.com/office/officeart/2005/8/layout/hierarchy1"/>
    <dgm:cxn modelId="{EB7CC8B6-C085-4348-A9C4-4C55341632C1}" type="presOf" srcId="{BCCB98C3-2CD3-4C46-ABE0-8D6EEC208979}" destId="{20061592-3895-4F62-AFD7-D187322A2EC8}" srcOrd="0" destOrd="0" presId="urn:microsoft.com/office/officeart/2005/8/layout/hierarchy1"/>
    <dgm:cxn modelId="{765454B7-283A-4B3A-8A82-6E62F922BC1B}" srcId="{13CF1277-0A20-4E21-B5FB-2CB604BDFA56}" destId="{A34DE47F-66F5-4A10-8142-A00E3852DA59}" srcOrd="0" destOrd="0" parTransId="{EE5A4B09-8D4A-4B4E-BCE9-14A6F4B55313}" sibTransId="{501D51D4-0FC8-4603-B055-D3B5954005E2}"/>
    <dgm:cxn modelId="{89C48EEC-DDF2-47CC-B347-E729FC780586}" srcId="{13CF1277-0A20-4E21-B5FB-2CB604BDFA56}" destId="{BCCB98C3-2CD3-4C46-ABE0-8D6EEC208979}" srcOrd="1" destOrd="0" parTransId="{A5AB288C-1EB5-4A26-9FCD-5927C76BD2B5}" sibTransId="{32CA6926-CEAC-4A0E-BB80-39985828E557}"/>
    <dgm:cxn modelId="{18972F02-5D2E-4CE2-84CF-56A5A50F7C77}" type="presParOf" srcId="{247C3380-AB46-4F99-B91D-BBF58FB0D81C}" destId="{D3D51B37-56CA-41B5-9C19-8876A48E3DFE}" srcOrd="0" destOrd="0" presId="urn:microsoft.com/office/officeart/2005/8/layout/hierarchy1"/>
    <dgm:cxn modelId="{428EAE2C-523B-49DB-A338-3AE6122B2C5F}" type="presParOf" srcId="{D3D51B37-56CA-41B5-9C19-8876A48E3DFE}" destId="{EDDD5026-976C-4EA2-BDD5-D6EA6E110D2A}" srcOrd="0" destOrd="0" presId="urn:microsoft.com/office/officeart/2005/8/layout/hierarchy1"/>
    <dgm:cxn modelId="{B8066DC0-25F4-4DB7-B3A5-4ED09B592376}" type="presParOf" srcId="{EDDD5026-976C-4EA2-BDD5-D6EA6E110D2A}" destId="{8194F1A0-ECC1-4050-9B5F-3793C09F63D7}" srcOrd="0" destOrd="0" presId="urn:microsoft.com/office/officeart/2005/8/layout/hierarchy1"/>
    <dgm:cxn modelId="{1D71CAE7-26B9-4CC0-8663-41886E398FB2}" type="presParOf" srcId="{EDDD5026-976C-4EA2-BDD5-D6EA6E110D2A}" destId="{0A8B4AA5-B0DC-402D-8E5B-B2EF8DF6C974}" srcOrd="1" destOrd="0" presId="urn:microsoft.com/office/officeart/2005/8/layout/hierarchy1"/>
    <dgm:cxn modelId="{9CA93493-A75F-4D63-95E6-750AEB407DAA}" type="presParOf" srcId="{D3D51B37-56CA-41B5-9C19-8876A48E3DFE}" destId="{D4F778E6-875B-49DF-B1E3-CB45DCB63DA9}" srcOrd="1" destOrd="0" presId="urn:microsoft.com/office/officeart/2005/8/layout/hierarchy1"/>
    <dgm:cxn modelId="{B2D72250-EEFA-4961-A170-0A73481A9450}" type="presParOf" srcId="{247C3380-AB46-4F99-B91D-BBF58FB0D81C}" destId="{153A822D-9242-4809-B10B-0E5CB5B9AE1A}" srcOrd="1" destOrd="0" presId="urn:microsoft.com/office/officeart/2005/8/layout/hierarchy1"/>
    <dgm:cxn modelId="{C049086A-3903-4053-982E-8C0A816B6383}" type="presParOf" srcId="{153A822D-9242-4809-B10B-0E5CB5B9AE1A}" destId="{8E7DD619-AE4C-4722-81F0-AA15EBD4F88C}" srcOrd="0" destOrd="0" presId="urn:microsoft.com/office/officeart/2005/8/layout/hierarchy1"/>
    <dgm:cxn modelId="{4405D0B9-3B62-4865-A167-A848261F8290}" type="presParOf" srcId="{8E7DD619-AE4C-4722-81F0-AA15EBD4F88C}" destId="{178CB2EB-A22B-4D22-9624-30D317FBC8EF}" srcOrd="0" destOrd="0" presId="urn:microsoft.com/office/officeart/2005/8/layout/hierarchy1"/>
    <dgm:cxn modelId="{AC3109B4-1D78-4957-BB91-0DE1CD5D1060}" type="presParOf" srcId="{8E7DD619-AE4C-4722-81F0-AA15EBD4F88C}" destId="{20061592-3895-4F62-AFD7-D187322A2EC8}" srcOrd="1" destOrd="0" presId="urn:microsoft.com/office/officeart/2005/8/layout/hierarchy1"/>
    <dgm:cxn modelId="{F1924703-C20C-42FD-B46A-43C0F5790F5D}" type="presParOf" srcId="{153A822D-9242-4809-B10B-0E5CB5B9AE1A}" destId="{C7DF2E3F-DC52-49E7-842C-4D0971560EDB}"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0E15590-EEE1-46A4-8CEB-AB30A89D4D17}" type="doc">
      <dgm:prSet loTypeId="urn:microsoft.com/office/officeart/2017/3/layout/DropPinTimeline" loCatId="process" qsTypeId="urn:microsoft.com/office/officeart/2005/8/quickstyle/simple1" qsCatId="simple" csTypeId="urn:microsoft.com/office/officeart/2005/8/colors/accent1_2" csCatId="accent1" phldr="1"/>
      <dgm:spPr/>
      <dgm:t>
        <a:bodyPr/>
        <a:lstStyle/>
        <a:p>
          <a:endParaRPr lang="en-US"/>
        </a:p>
      </dgm:t>
    </dgm:pt>
    <dgm:pt modelId="{0989AB46-66A7-4DB4-B2E0-DE77CDD46058}">
      <dgm:prSet/>
      <dgm:spPr/>
      <dgm:t>
        <a:bodyPr/>
        <a:lstStyle/>
        <a:p>
          <a:pPr>
            <a:defRPr b="1"/>
          </a:pPr>
          <a:r>
            <a:rPr lang="en-US"/>
            <a:t>26 Oct.</a:t>
          </a:r>
        </a:p>
      </dgm:t>
    </dgm:pt>
    <dgm:pt modelId="{83306418-869A-40DC-9D10-160E08D07288}" type="parTrans" cxnId="{ADF543D8-D5FA-4A1C-BA87-447B5A376085}">
      <dgm:prSet/>
      <dgm:spPr/>
      <dgm:t>
        <a:bodyPr/>
        <a:lstStyle/>
        <a:p>
          <a:endParaRPr lang="en-US"/>
        </a:p>
      </dgm:t>
    </dgm:pt>
    <dgm:pt modelId="{47F18865-DD6E-46FD-BE93-BD5774730299}" type="sibTrans" cxnId="{ADF543D8-D5FA-4A1C-BA87-447B5A376085}">
      <dgm:prSet/>
      <dgm:spPr/>
      <dgm:t>
        <a:bodyPr/>
        <a:lstStyle/>
        <a:p>
          <a:endParaRPr lang="en-US"/>
        </a:p>
      </dgm:t>
    </dgm:pt>
    <dgm:pt modelId="{8548F2AD-74D5-4BF1-9B30-B8F85AF63023}">
      <dgm:prSet/>
      <dgm:spPr/>
      <dgm:t>
        <a:bodyPr/>
        <a:lstStyle/>
        <a:p>
          <a:r>
            <a:rPr lang="en-US" dirty="0"/>
            <a:t>Reading week (no session)</a:t>
          </a:r>
        </a:p>
      </dgm:t>
    </dgm:pt>
    <dgm:pt modelId="{41BD7803-B1A9-4209-9982-41EDB67C29D4}" type="parTrans" cxnId="{D73179AA-1821-4DEB-ACFF-605AA73789CC}">
      <dgm:prSet/>
      <dgm:spPr/>
      <dgm:t>
        <a:bodyPr/>
        <a:lstStyle/>
        <a:p>
          <a:endParaRPr lang="en-US"/>
        </a:p>
      </dgm:t>
    </dgm:pt>
    <dgm:pt modelId="{4A79EBA5-A41A-431D-9298-5A06751EE178}" type="sibTrans" cxnId="{D73179AA-1821-4DEB-ACFF-605AA73789CC}">
      <dgm:prSet/>
      <dgm:spPr/>
      <dgm:t>
        <a:bodyPr/>
        <a:lstStyle/>
        <a:p>
          <a:endParaRPr lang="en-US"/>
        </a:p>
      </dgm:t>
    </dgm:pt>
    <dgm:pt modelId="{562EE35A-EFE7-4FBB-965A-D94B9ACA94C0}">
      <dgm:prSet/>
      <dgm:spPr/>
      <dgm:t>
        <a:bodyPr/>
        <a:lstStyle/>
        <a:p>
          <a:pPr>
            <a:defRPr b="1"/>
          </a:pPr>
          <a:r>
            <a:rPr lang="en-US"/>
            <a:t>Fri. 6 Nov.</a:t>
          </a:r>
        </a:p>
      </dgm:t>
    </dgm:pt>
    <dgm:pt modelId="{DE80CB0F-6B3F-4E06-80EA-E429ECCE23EA}" type="parTrans" cxnId="{4245E6F9-6917-4830-8A05-5FE9E31A926A}">
      <dgm:prSet/>
      <dgm:spPr/>
      <dgm:t>
        <a:bodyPr/>
        <a:lstStyle/>
        <a:p>
          <a:endParaRPr lang="en-US"/>
        </a:p>
      </dgm:t>
    </dgm:pt>
    <dgm:pt modelId="{2B70A18A-35EF-49BB-89EF-B199A201761F}" type="sibTrans" cxnId="{4245E6F9-6917-4830-8A05-5FE9E31A926A}">
      <dgm:prSet/>
      <dgm:spPr/>
      <dgm:t>
        <a:bodyPr/>
        <a:lstStyle/>
        <a:p>
          <a:endParaRPr lang="en-US"/>
        </a:p>
      </dgm:t>
    </dgm:pt>
    <dgm:pt modelId="{F8837C02-9CD6-41D5-BD61-85E41E5AD674}">
      <dgm:prSet/>
      <dgm:spPr/>
      <dgm:t>
        <a:bodyPr/>
        <a:lstStyle/>
        <a:p>
          <a:r>
            <a:rPr lang="en-US"/>
            <a:t>Essay to be submitted</a:t>
          </a:r>
        </a:p>
      </dgm:t>
    </dgm:pt>
    <dgm:pt modelId="{62BF41C2-4CDA-487E-A9B6-42CF64F0969D}" type="parTrans" cxnId="{A444191D-CE32-41CF-A76F-3E9EF31E0183}">
      <dgm:prSet/>
      <dgm:spPr/>
      <dgm:t>
        <a:bodyPr/>
        <a:lstStyle/>
        <a:p>
          <a:endParaRPr lang="en-US"/>
        </a:p>
      </dgm:t>
    </dgm:pt>
    <dgm:pt modelId="{7C9B5507-BDA8-4087-9EBC-FD54D3E60BAF}" type="sibTrans" cxnId="{A444191D-CE32-41CF-A76F-3E9EF31E0183}">
      <dgm:prSet/>
      <dgm:spPr/>
      <dgm:t>
        <a:bodyPr/>
        <a:lstStyle/>
        <a:p>
          <a:endParaRPr lang="en-US"/>
        </a:p>
      </dgm:t>
    </dgm:pt>
    <dgm:pt modelId="{7F70254E-4A6D-4505-AE6F-49777A1BB3A2}">
      <dgm:prSet/>
      <dgm:spPr/>
      <dgm:t>
        <a:bodyPr/>
        <a:lstStyle/>
        <a:p>
          <a:pPr>
            <a:defRPr b="1"/>
          </a:pPr>
          <a:r>
            <a:rPr lang="en-US"/>
            <a:t>Fri. 27 Nov.</a:t>
          </a:r>
        </a:p>
      </dgm:t>
    </dgm:pt>
    <dgm:pt modelId="{EE4A4820-2090-41BB-8A50-E4C259391F93}" type="parTrans" cxnId="{F78213C3-CCF6-46DA-8B8C-4AB8F947CBFA}">
      <dgm:prSet/>
      <dgm:spPr/>
      <dgm:t>
        <a:bodyPr/>
        <a:lstStyle/>
        <a:p>
          <a:endParaRPr lang="en-US"/>
        </a:p>
      </dgm:t>
    </dgm:pt>
    <dgm:pt modelId="{EBAE0BF3-DB2E-42CF-AFA6-16A092BCF1BC}" type="sibTrans" cxnId="{F78213C3-CCF6-46DA-8B8C-4AB8F947CBFA}">
      <dgm:prSet/>
      <dgm:spPr/>
      <dgm:t>
        <a:bodyPr/>
        <a:lstStyle/>
        <a:p>
          <a:endParaRPr lang="en-US"/>
        </a:p>
      </dgm:t>
    </dgm:pt>
    <dgm:pt modelId="{8A93DF15-305E-4575-868A-AB0014FA2190}">
      <dgm:prSet/>
      <dgm:spPr/>
      <dgm:t>
        <a:bodyPr/>
        <a:lstStyle/>
        <a:p>
          <a:r>
            <a:rPr lang="en-US"/>
            <a:t>Presentation Slides to be submitted</a:t>
          </a:r>
        </a:p>
      </dgm:t>
    </dgm:pt>
    <dgm:pt modelId="{577571A4-9880-453E-B308-30B504786AA1}" type="parTrans" cxnId="{6AF82519-A50F-417F-98B2-6B3D161B45E7}">
      <dgm:prSet/>
      <dgm:spPr/>
      <dgm:t>
        <a:bodyPr/>
        <a:lstStyle/>
        <a:p>
          <a:endParaRPr lang="en-US"/>
        </a:p>
      </dgm:t>
    </dgm:pt>
    <dgm:pt modelId="{33B82614-6240-4808-A170-F20C3A84671E}" type="sibTrans" cxnId="{6AF82519-A50F-417F-98B2-6B3D161B45E7}">
      <dgm:prSet/>
      <dgm:spPr/>
      <dgm:t>
        <a:bodyPr/>
        <a:lstStyle/>
        <a:p>
          <a:endParaRPr lang="en-US"/>
        </a:p>
      </dgm:t>
    </dgm:pt>
    <dgm:pt modelId="{DEA2BF0D-360B-42E1-B638-7D3E96DA300A}">
      <dgm:prSet/>
      <dgm:spPr/>
      <dgm:t>
        <a:bodyPr/>
        <a:lstStyle/>
        <a:p>
          <a:pPr>
            <a:defRPr b="1"/>
          </a:pPr>
          <a:r>
            <a:rPr lang="en-US"/>
            <a:t>30 Nov. and 7 Dec.</a:t>
          </a:r>
        </a:p>
      </dgm:t>
    </dgm:pt>
    <dgm:pt modelId="{D5D77F61-9F09-408E-92E7-F498C927C58B}" type="parTrans" cxnId="{E01EB5BF-65FD-469C-929D-6CA9302AB649}">
      <dgm:prSet/>
      <dgm:spPr/>
      <dgm:t>
        <a:bodyPr/>
        <a:lstStyle/>
        <a:p>
          <a:endParaRPr lang="en-US"/>
        </a:p>
      </dgm:t>
    </dgm:pt>
    <dgm:pt modelId="{247DC016-6952-4692-9A82-538429C22885}" type="sibTrans" cxnId="{E01EB5BF-65FD-469C-929D-6CA9302AB649}">
      <dgm:prSet/>
      <dgm:spPr/>
      <dgm:t>
        <a:bodyPr/>
        <a:lstStyle/>
        <a:p>
          <a:endParaRPr lang="en-US"/>
        </a:p>
      </dgm:t>
    </dgm:pt>
    <dgm:pt modelId="{02080993-5C0D-4BEA-8E03-84BF89A6B896}">
      <dgm:prSet/>
      <dgm:spPr/>
      <dgm:t>
        <a:bodyPr/>
        <a:lstStyle/>
        <a:p>
          <a:r>
            <a:rPr lang="en-US"/>
            <a:t>w/c 30th November and 7th December – individual presentations</a:t>
          </a:r>
        </a:p>
      </dgm:t>
    </dgm:pt>
    <dgm:pt modelId="{D158A359-DE25-4F5D-B760-76A9102DB242}" type="parTrans" cxnId="{11318217-F2F2-482C-949E-08CE9304C130}">
      <dgm:prSet/>
      <dgm:spPr/>
      <dgm:t>
        <a:bodyPr/>
        <a:lstStyle/>
        <a:p>
          <a:endParaRPr lang="en-US"/>
        </a:p>
      </dgm:t>
    </dgm:pt>
    <dgm:pt modelId="{BFDDA06D-0F95-4799-A8F0-15EFD7179C74}" type="sibTrans" cxnId="{11318217-F2F2-482C-949E-08CE9304C130}">
      <dgm:prSet/>
      <dgm:spPr/>
      <dgm:t>
        <a:bodyPr/>
        <a:lstStyle/>
        <a:p>
          <a:endParaRPr lang="en-US"/>
        </a:p>
      </dgm:t>
    </dgm:pt>
    <dgm:pt modelId="{373479D6-7C99-4D8F-A55A-00AB9231276E}" type="pres">
      <dgm:prSet presAssocID="{E0E15590-EEE1-46A4-8CEB-AB30A89D4D17}" presName="root" presStyleCnt="0">
        <dgm:presLayoutVars>
          <dgm:chMax/>
          <dgm:chPref/>
          <dgm:animLvl val="lvl"/>
        </dgm:presLayoutVars>
      </dgm:prSet>
      <dgm:spPr/>
    </dgm:pt>
    <dgm:pt modelId="{6E20C621-A5BA-4CA1-BE15-F28229EFEEF2}" type="pres">
      <dgm:prSet presAssocID="{E0E15590-EEE1-46A4-8CEB-AB30A89D4D17}" presName="divider" presStyleLbl="fgAcc1" presStyleIdx="0" presStyleCnt="5"/>
      <dgm:spPr>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tailEnd type="triangle" w="lg" len="lg"/>
        </a:ln>
        <a:effectLst/>
      </dgm:spPr>
    </dgm:pt>
    <dgm:pt modelId="{AEB4022D-C4B3-4FC2-A272-45ADD9044305}" type="pres">
      <dgm:prSet presAssocID="{E0E15590-EEE1-46A4-8CEB-AB30A89D4D17}" presName="nodes" presStyleCnt="0">
        <dgm:presLayoutVars>
          <dgm:chMax/>
          <dgm:chPref/>
          <dgm:animLvl val="lvl"/>
        </dgm:presLayoutVars>
      </dgm:prSet>
      <dgm:spPr/>
    </dgm:pt>
    <dgm:pt modelId="{B5798C66-11BB-4E48-8A6A-96963A261580}" type="pres">
      <dgm:prSet presAssocID="{0989AB46-66A7-4DB4-B2E0-DE77CDD46058}" presName="composite" presStyleCnt="0"/>
      <dgm:spPr/>
    </dgm:pt>
    <dgm:pt modelId="{66F6E130-ABAD-4DF7-B8FE-F9A79C3AC4B3}" type="pres">
      <dgm:prSet presAssocID="{0989AB46-66A7-4DB4-B2E0-DE77CDD46058}" presName="ConnectorPoint" presStyleLbl="lnNode1" presStyleIdx="0" presStyleCnt="4"/>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2E7B7449-015B-4220-9FCE-97977E5FF28A}" type="pres">
      <dgm:prSet presAssocID="{0989AB46-66A7-4DB4-B2E0-DE77CDD46058}" presName="DropPinPlaceHolder" presStyleCnt="0"/>
      <dgm:spPr/>
    </dgm:pt>
    <dgm:pt modelId="{E298C2EA-AF4D-4DEF-9685-4A3134DDD972}" type="pres">
      <dgm:prSet presAssocID="{0989AB46-66A7-4DB4-B2E0-DE77CDD46058}" presName="DropPin" presStyleLbl="alignNode1" presStyleIdx="0" presStyleCnt="4"/>
      <dgm:spPr/>
    </dgm:pt>
    <dgm:pt modelId="{9AA4FF3F-5226-47D6-B1F8-0AD7FCBEE42D}" type="pres">
      <dgm:prSet presAssocID="{0989AB46-66A7-4DB4-B2E0-DE77CDD46058}" presName="Ellipse" presStyleLbl="fgAcc1" presStyleIdx="1" presStyleCnt="5"/>
      <dgm:spPr>
        <a:solidFill>
          <a:schemeClr val="lt1">
            <a:alpha val="90000"/>
            <a:hueOff val="0"/>
            <a:satOff val="0"/>
            <a:lumOff val="0"/>
            <a:alphaOff val="0"/>
          </a:schemeClr>
        </a:solidFill>
        <a:ln w="12700" cap="flat" cmpd="sng" algn="ctr">
          <a:noFill/>
          <a:prstDash val="solid"/>
          <a:miter lim="800000"/>
        </a:ln>
        <a:effectLst/>
      </dgm:spPr>
    </dgm:pt>
    <dgm:pt modelId="{C39BA55A-FE7E-43B2-A452-A0E1AB69B421}" type="pres">
      <dgm:prSet presAssocID="{0989AB46-66A7-4DB4-B2E0-DE77CDD46058}" presName="L2TextContainer" presStyleLbl="revTx" presStyleIdx="0" presStyleCnt="8">
        <dgm:presLayoutVars>
          <dgm:bulletEnabled val="1"/>
        </dgm:presLayoutVars>
      </dgm:prSet>
      <dgm:spPr/>
    </dgm:pt>
    <dgm:pt modelId="{99BC354E-6FE5-435B-AA1A-41883CE1FCB4}" type="pres">
      <dgm:prSet presAssocID="{0989AB46-66A7-4DB4-B2E0-DE77CDD46058}" presName="L1TextContainer" presStyleLbl="revTx" presStyleIdx="1" presStyleCnt="8">
        <dgm:presLayoutVars>
          <dgm:chMax val="1"/>
          <dgm:chPref val="1"/>
          <dgm:bulletEnabled val="1"/>
        </dgm:presLayoutVars>
      </dgm:prSet>
      <dgm:spPr/>
    </dgm:pt>
    <dgm:pt modelId="{F2723A78-BE77-43B5-95F9-0C6ECA2E2EF7}" type="pres">
      <dgm:prSet presAssocID="{0989AB46-66A7-4DB4-B2E0-DE77CDD46058}" presName="ConnectLine" presStyleLbl="sibTrans1D1" presStyleIdx="0" presStyleCnt="4"/>
      <dgm:spPr>
        <a:noFill/>
        <a:ln w="12700" cap="flat" cmpd="sng" algn="ctr">
          <a:solidFill>
            <a:schemeClr val="accent1">
              <a:hueOff val="0"/>
              <a:satOff val="0"/>
              <a:lumOff val="0"/>
              <a:alphaOff val="0"/>
            </a:schemeClr>
          </a:solidFill>
          <a:prstDash val="dash"/>
          <a:miter lim="800000"/>
        </a:ln>
        <a:effectLst/>
      </dgm:spPr>
    </dgm:pt>
    <dgm:pt modelId="{3DFF3866-CE5B-48DF-B111-89592FD5E965}" type="pres">
      <dgm:prSet presAssocID="{0989AB46-66A7-4DB4-B2E0-DE77CDD46058}" presName="EmptyPlaceHolder" presStyleCnt="0"/>
      <dgm:spPr/>
    </dgm:pt>
    <dgm:pt modelId="{D030F486-1A7E-4E09-8630-B7D8EE1B1DF2}" type="pres">
      <dgm:prSet presAssocID="{47F18865-DD6E-46FD-BE93-BD5774730299}" presName="spaceBetweenRectangles" presStyleCnt="0"/>
      <dgm:spPr/>
    </dgm:pt>
    <dgm:pt modelId="{BB99B41E-A096-44AA-A42C-556BBB5E82E8}" type="pres">
      <dgm:prSet presAssocID="{562EE35A-EFE7-4FBB-965A-D94B9ACA94C0}" presName="composite" presStyleCnt="0"/>
      <dgm:spPr/>
    </dgm:pt>
    <dgm:pt modelId="{514E495A-DAE3-4295-8C95-801E71003D7D}" type="pres">
      <dgm:prSet presAssocID="{562EE35A-EFE7-4FBB-965A-D94B9ACA94C0}" presName="ConnectorPoint" presStyleLbl="lnNode1" presStyleIdx="1" presStyleCnt="4"/>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A5E09B5C-8F9C-4D5A-922D-DBDC865C9529}" type="pres">
      <dgm:prSet presAssocID="{562EE35A-EFE7-4FBB-965A-D94B9ACA94C0}" presName="DropPinPlaceHolder" presStyleCnt="0"/>
      <dgm:spPr/>
    </dgm:pt>
    <dgm:pt modelId="{61FB6A7E-5A2A-4047-8E49-8B0748B8525B}" type="pres">
      <dgm:prSet presAssocID="{562EE35A-EFE7-4FBB-965A-D94B9ACA94C0}" presName="DropPin" presStyleLbl="alignNode1" presStyleIdx="1" presStyleCnt="4"/>
      <dgm:spPr/>
    </dgm:pt>
    <dgm:pt modelId="{A5A7557E-7F3F-4CF6-A454-D75A117AE0ED}" type="pres">
      <dgm:prSet presAssocID="{562EE35A-EFE7-4FBB-965A-D94B9ACA94C0}" presName="Ellipse" presStyleLbl="fgAcc1" presStyleIdx="2" presStyleCnt="5"/>
      <dgm:spPr>
        <a:solidFill>
          <a:schemeClr val="lt1">
            <a:alpha val="90000"/>
            <a:hueOff val="0"/>
            <a:satOff val="0"/>
            <a:lumOff val="0"/>
            <a:alphaOff val="0"/>
          </a:schemeClr>
        </a:solidFill>
        <a:ln w="12700" cap="flat" cmpd="sng" algn="ctr">
          <a:noFill/>
          <a:prstDash val="solid"/>
          <a:miter lim="800000"/>
        </a:ln>
        <a:effectLst/>
      </dgm:spPr>
    </dgm:pt>
    <dgm:pt modelId="{EFB9801A-0207-472A-B0DE-5802B6AB5F8D}" type="pres">
      <dgm:prSet presAssocID="{562EE35A-EFE7-4FBB-965A-D94B9ACA94C0}" presName="L2TextContainer" presStyleLbl="revTx" presStyleIdx="2" presStyleCnt="8">
        <dgm:presLayoutVars>
          <dgm:bulletEnabled val="1"/>
        </dgm:presLayoutVars>
      </dgm:prSet>
      <dgm:spPr/>
    </dgm:pt>
    <dgm:pt modelId="{E8BEA983-13BF-4AA3-A700-C6190B1755FC}" type="pres">
      <dgm:prSet presAssocID="{562EE35A-EFE7-4FBB-965A-D94B9ACA94C0}" presName="L1TextContainer" presStyleLbl="revTx" presStyleIdx="3" presStyleCnt="8">
        <dgm:presLayoutVars>
          <dgm:chMax val="1"/>
          <dgm:chPref val="1"/>
          <dgm:bulletEnabled val="1"/>
        </dgm:presLayoutVars>
      </dgm:prSet>
      <dgm:spPr/>
    </dgm:pt>
    <dgm:pt modelId="{64954FFB-903C-4C85-8273-2CAE685DCA55}" type="pres">
      <dgm:prSet presAssocID="{562EE35A-EFE7-4FBB-965A-D94B9ACA94C0}" presName="ConnectLine" presStyleLbl="sibTrans1D1" presStyleIdx="1" presStyleCnt="4"/>
      <dgm:spPr>
        <a:noFill/>
        <a:ln w="12700" cap="flat" cmpd="sng" algn="ctr">
          <a:solidFill>
            <a:schemeClr val="accent1">
              <a:hueOff val="0"/>
              <a:satOff val="0"/>
              <a:lumOff val="0"/>
              <a:alphaOff val="0"/>
            </a:schemeClr>
          </a:solidFill>
          <a:prstDash val="dash"/>
          <a:miter lim="800000"/>
        </a:ln>
        <a:effectLst/>
      </dgm:spPr>
    </dgm:pt>
    <dgm:pt modelId="{D4CECC9F-A74F-4DCA-9CB2-4136611EF883}" type="pres">
      <dgm:prSet presAssocID="{562EE35A-EFE7-4FBB-965A-D94B9ACA94C0}" presName="EmptyPlaceHolder" presStyleCnt="0"/>
      <dgm:spPr/>
    </dgm:pt>
    <dgm:pt modelId="{941B3611-8F19-4F83-B749-C1C41D8493AF}" type="pres">
      <dgm:prSet presAssocID="{2B70A18A-35EF-49BB-89EF-B199A201761F}" presName="spaceBetweenRectangles" presStyleCnt="0"/>
      <dgm:spPr/>
    </dgm:pt>
    <dgm:pt modelId="{C0A55F02-9308-42EA-9967-AD5A59659C11}" type="pres">
      <dgm:prSet presAssocID="{7F70254E-4A6D-4505-AE6F-49777A1BB3A2}" presName="composite" presStyleCnt="0"/>
      <dgm:spPr/>
    </dgm:pt>
    <dgm:pt modelId="{6548F4A3-C226-4917-A12B-F4D9AF95DB66}" type="pres">
      <dgm:prSet presAssocID="{7F70254E-4A6D-4505-AE6F-49777A1BB3A2}" presName="ConnectorPoint" presStyleLbl="lnNode1" presStyleIdx="2" presStyleCnt="4"/>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4EA538E7-14B4-41A3-988E-5EDC1AC7B8A3}" type="pres">
      <dgm:prSet presAssocID="{7F70254E-4A6D-4505-AE6F-49777A1BB3A2}" presName="DropPinPlaceHolder" presStyleCnt="0"/>
      <dgm:spPr/>
    </dgm:pt>
    <dgm:pt modelId="{4FC9FB1F-D351-402A-BA5F-DB700068CEA9}" type="pres">
      <dgm:prSet presAssocID="{7F70254E-4A6D-4505-AE6F-49777A1BB3A2}" presName="DropPin" presStyleLbl="alignNode1" presStyleIdx="2" presStyleCnt="4"/>
      <dgm:spPr/>
    </dgm:pt>
    <dgm:pt modelId="{1A09BDC7-BE43-4F1C-8338-E173DEA45B58}" type="pres">
      <dgm:prSet presAssocID="{7F70254E-4A6D-4505-AE6F-49777A1BB3A2}" presName="Ellipse" presStyleLbl="fgAcc1" presStyleIdx="3" presStyleCnt="5"/>
      <dgm:spPr>
        <a:solidFill>
          <a:schemeClr val="lt1">
            <a:alpha val="90000"/>
            <a:hueOff val="0"/>
            <a:satOff val="0"/>
            <a:lumOff val="0"/>
            <a:alphaOff val="0"/>
          </a:schemeClr>
        </a:solidFill>
        <a:ln w="12700" cap="flat" cmpd="sng" algn="ctr">
          <a:noFill/>
          <a:prstDash val="solid"/>
          <a:miter lim="800000"/>
        </a:ln>
        <a:effectLst/>
      </dgm:spPr>
    </dgm:pt>
    <dgm:pt modelId="{7F623F6E-6D01-4984-9F31-633C48FC6CA7}" type="pres">
      <dgm:prSet presAssocID="{7F70254E-4A6D-4505-AE6F-49777A1BB3A2}" presName="L2TextContainer" presStyleLbl="revTx" presStyleIdx="4" presStyleCnt="8">
        <dgm:presLayoutVars>
          <dgm:bulletEnabled val="1"/>
        </dgm:presLayoutVars>
      </dgm:prSet>
      <dgm:spPr/>
    </dgm:pt>
    <dgm:pt modelId="{563E3A55-DFF7-46BE-AD79-59373FFCEE02}" type="pres">
      <dgm:prSet presAssocID="{7F70254E-4A6D-4505-AE6F-49777A1BB3A2}" presName="L1TextContainer" presStyleLbl="revTx" presStyleIdx="5" presStyleCnt="8">
        <dgm:presLayoutVars>
          <dgm:chMax val="1"/>
          <dgm:chPref val="1"/>
          <dgm:bulletEnabled val="1"/>
        </dgm:presLayoutVars>
      </dgm:prSet>
      <dgm:spPr/>
    </dgm:pt>
    <dgm:pt modelId="{E6740CAC-8161-4D21-B87F-4D52354BDE8B}" type="pres">
      <dgm:prSet presAssocID="{7F70254E-4A6D-4505-AE6F-49777A1BB3A2}" presName="ConnectLine" presStyleLbl="sibTrans1D1" presStyleIdx="2" presStyleCnt="4"/>
      <dgm:spPr>
        <a:noFill/>
        <a:ln w="12700" cap="flat" cmpd="sng" algn="ctr">
          <a:solidFill>
            <a:schemeClr val="accent1">
              <a:hueOff val="0"/>
              <a:satOff val="0"/>
              <a:lumOff val="0"/>
              <a:alphaOff val="0"/>
            </a:schemeClr>
          </a:solidFill>
          <a:prstDash val="dash"/>
          <a:miter lim="800000"/>
        </a:ln>
        <a:effectLst/>
      </dgm:spPr>
    </dgm:pt>
    <dgm:pt modelId="{01A32030-9C88-47AA-A8F7-571CD5E2DADB}" type="pres">
      <dgm:prSet presAssocID="{7F70254E-4A6D-4505-AE6F-49777A1BB3A2}" presName="EmptyPlaceHolder" presStyleCnt="0"/>
      <dgm:spPr/>
    </dgm:pt>
    <dgm:pt modelId="{B578C13E-BDF8-40AB-91FC-68206D53965A}" type="pres">
      <dgm:prSet presAssocID="{EBAE0BF3-DB2E-42CF-AFA6-16A092BCF1BC}" presName="spaceBetweenRectangles" presStyleCnt="0"/>
      <dgm:spPr/>
    </dgm:pt>
    <dgm:pt modelId="{907732FC-9BF5-46D3-A86E-E79DE1B2E86C}" type="pres">
      <dgm:prSet presAssocID="{DEA2BF0D-360B-42E1-B638-7D3E96DA300A}" presName="composite" presStyleCnt="0"/>
      <dgm:spPr/>
    </dgm:pt>
    <dgm:pt modelId="{8588491B-5235-46E4-B564-0FF076F68B02}" type="pres">
      <dgm:prSet presAssocID="{DEA2BF0D-360B-42E1-B638-7D3E96DA300A}" presName="ConnectorPoint" presStyleLbl="lnNode1" presStyleIdx="3" presStyleCnt="4"/>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58ABAE1D-EFBC-4857-A116-ED98B71E9031}" type="pres">
      <dgm:prSet presAssocID="{DEA2BF0D-360B-42E1-B638-7D3E96DA300A}" presName="DropPinPlaceHolder" presStyleCnt="0"/>
      <dgm:spPr/>
    </dgm:pt>
    <dgm:pt modelId="{7E6597C8-6404-4E16-BF94-4256AC6D9A8C}" type="pres">
      <dgm:prSet presAssocID="{DEA2BF0D-360B-42E1-B638-7D3E96DA300A}" presName="DropPin" presStyleLbl="alignNode1" presStyleIdx="3" presStyleCnt="4"/>
      <dgm:spPr/>
    </dgm:pt>
    <dgm:pt modelId="{01CFF1F2-EEC0-45CB-B866-3CFF4501623D}" type="pres">
      <dgm:prSet presAssocID="{DEA2BF0D-360B-42E1-B638-7D3E96DA300A}" presName="Ellipse" presStyleLbl="fgAcc1" presStyleIdx="4" presStyleCnt="5"/>
      <dgm:spPr>
        <a:solidFill>
          <a:schemeClr val="lt1">
            <a:alpha val="90000"/>
            <a:hueOff val="0"/>
            <a:satOff val="0"/>
            <a:lumOff val="0"/>
            <a:alphaOff val="0"/>
          </a:schemeClr>
        </a:solidFill>
        <a:ln w="12700" cap="flat" cmpd="sng" algn="ctr">
          <a:noFill/>
          <a:prstDash val="solid"/>
          <a:miter lim="800000"/>
        </a:ln>
        <a:effectLst/>
      </dgm:spPr>
    </dgm:pt>
    <dgm:pt modelId="{3A904366-DDBF-481E-8ED7-A81105A18451}" type="pres">
      <dgm:prSet presAssocID="{DEA2BF0D-360B-42E1-B638-7D3E96DA300A}" presName="L2TextContainer" presStyleLbl="revTx" presStyleIdx="6" presStyleCnt="8">
        <dgm:presLayoutVars>
          <dgm:bulletEnabled val="1"/>
        </dgm:presLayoutVars>
      </dgm:prSet>
      <dgm:spPr/>
    </dgm:pt>
    <dgm:pt modelId="{C58C269E-795C-4F38-BE11-E65CF52BF1CE}" type="pres">
      <dgm:prSet presAssocID="{DEA2BF0D-360B-42E1-B638-7D3E96DA300A}" presName="L1TextContainer" presStyleLbl="revTx" presStyleIdx="7" presStyleCnt="8">
        <dgm:presLayoutVars>
          <dgm:chMax val="1"/>
          <dgm:chPref val="1"/>
          <dgm:bulletEnabled val="1"/>
        </dgm:presLayoutVars>
      </dgm:prSet>
      <dgm:spPr/>
    </dgm:pt>
    <dgm:pt modelId="{E4F82D9F-4A4E-4022-9F82-E1F6BA6CA174}" type="pres">
      <dgm:prSet presAssocID="{DEA2BF0D-360B-42E1-B638-7D3E96DA300A}" presName="ConnectLine" presStyleLbl="sibTrans1D1" presStyleIdx="3" presStyleCnt="4"/>
      <dgm:spPr>
        <a:noFill/>
        <a:ln w="12700" cap="flat" cmpd="sng" algn="ctr">
          <a:solidFill>
            <a:schemeClr val="accent1">
              <a:hueOff val="0"/>
              <a:satOff val="0"/>
              <a:lumOff val="0"/>
              <a:alphaOff val="0"/>
            </a:schemeClr>
          </a:solidFill>
          <a:prstDash val="dash"/>
          <a:miter lim="800000"/>
        </a:ln>
        <a:effectLst/>
      </dgm:spPr>
    </dgm:pt>
    <dgm:pt modelId="{5BD7FEB1-CBE9-49E0-B7FE-5B5EBAFEEC57}" type="pres">
      <dgm:prSet presAssocID="{DEA2BF0D-360B-42E1-B638-7D3E96DA300A}" presName="EmptyPlaceHolder" presStyleCnt="0"/>
      <dgm:spPr/>
    </dgm:pt>
  </dgm:ptLst>
  <dgm:cxnLst>
    <dgm:cxn modelId="{11318217-F2F2-482C-949E-08CE9304C130}" srcId="{DEA2BF0D-360B-42E1-B638-7D3E96DA300A}" destId="{02080993-5C0D-4BEA-8E03-84BF89A6B896}" srcOrd="0" destOrd="0" parTransId="{D158A359-DE25-4F5D-B760-76A9102DB242}" sibTransId="{BFDDA06D-0F95-4799-A8F0-15EFD7179C74}"/>
    <dgm:cxn modelId="{6AF82519-A50F-417F-98B2-6B3D161B45E7}" srcId="{7F70254E-4A6D-4505-AE6F-49777A1BB3A2}" destId="{8A93DF15-305E-4575-868A-AB0014FA2190}" srcOrd="0" destOrd="0" parTransId="{577571A4-9880-453E-B308-30B504786AA1}" sibTransId="{33B82614-6240-4808-A170-F20C3A84671E}"/>
    <dgm:cxn modelId="{A444191D-CE32-41CF-A76F-3E9EF31E0183}" srcId="{562EE35A-EFE7-4FBB-965A-D94B9ACA94C0}" destId="{F8837C02-9CD6-41D5-BD61-85E41E5AD674}" srcOrd="0" destOrd="0" parTransId="{62BF41C2-4CDA-487E-A9B6-42CF64F0969D}" sibTransId="{7C9B5507-BDA8-4087-9EBC-FD54D3E60BAF}"/>
    <dgm:cxn modelId="{B72DC05B-63BC-4FED-ACAB-F8DCC5A1E716}" type="presOf" srcId="{E0E15590-EEE1-46A4-8CEB-AB30A89D4D17}" destId="{373479D6-7C99-4D8F-A55A-00AB9231276E}" srcOrd="0" destOrd="0" presId="urn:microsoft.com/office/officeart/2017/3/layout/DropPinTimeline"/>
    <dgm:cxn modelId="{B10A9247-9ACD-4542-9FED-1A688C2CAE47}" type="presOf" srcId="{DEA2BF0D-360B-42E1-B638-7D3E96DA300A}" destId="{C58C269E-795C-4F38-BE11-E65CF52BF1CE}" srcOrd="0" destOrd="0" presId="urn:microsoft.com/office/officeart/2017/3/layout/DropPinTimeline"/>
    <dgm:cxn modelId="{362ED373-D29D-4DB6-AF1B-0C4C479D2B7A}" type="presOf" srcId="{562EE35A-EFE7-4FBB-965A-D94B9ACA94C0}" destId="{E8BEA983-13BF-4AA3-A700-C6190B1755FC}" srcOrd="0" destOrd="0" presId="urn:microsoft.com/office/officeart/2017/3/layout/DropPinTimeline"/>
    <dgm:cxn modelId="{5516E09D-4A55-4D34-BB4E-28616F14512E}" type="presOf" srcId="{7F70254E-4A6D-4505-AE6F-49777A1BB3A2}" destId="{563E3A55-DFF7-46BE-AD79-59373FFCEE02}" srcOrd="0" destOrd="0" presId="urn:microsoft.com/office/officeart/2017/3/layout/DropPinTimeline"/>
    <dgm:cxn modelId="{D73179AA-1821-4DEB-ACFF-605AA73789CC}" srcId="{0989AB46-66A7-4DB4-B2E0-DE77CDD46058}" destId="{8548F2AD-74D5-4BF1-9B30-B8F85AF63023}" srcOrd="0" destOrd="0" parTransId="{41BD7803-B1A9-4209-9982-41EDB67C29D4}" sibTransId="{4A79EBA5-A41A-431D-9298-5A06751EE178}"/>
    <dgm:cxn modelId="{E01EB5BF-65FD-469C-929D-6CA9302AB649}" srcId="{E0E15590-EEE1-46A4-8CEB-AB30A89D4D17}" destId="{DEA2BF0D-360B-42E1-B638-7D3E96DA300A}" srcOrd="3" destOrd="0" parTransId="{D5D77F61-9F09-408E-92E7-F498C927C58B}" sibTransId="{247DC016-6952-4692-9A82-538429C22885}"/>
    <dgm:cxn modelId="{F78213C3-CCF6-46DA-8B8C-4AB8F947CBFA}" srcId="{E0E15590-EEE1-46A4-8CEB-AB30A89D4D17}" destId="{7F70254E-4A6D-4505-AE6F-49777A1BB3A2}" srcOrd="2" destOrd="0" parTransId="{EE4A4820-2090-41BB-8A50-E4C259391F93}" sibTransId="{EBAE0BF3-DB2E-42CF-AFA6-16A092BCF1BC}"/>
    <dgm:cxn modelId="{7AE560D2-46B9-4AA1-855C-EE0337185A3E}" type="presOf" srcId="{02080993-5C0D-4BEA-8E03-84BF89A6B896}" destId="{3A904366-DDBF-481E-8ED7-A81105A18451}" srcOrd="0" destOrd="0" presId="urn:microsoft.com/office/officeart/2017/3/layout/DropPinTimeline"/>
    <dgm:cxn modelId="{ADF543D8-D5FA-4A1C-BA87-447B5A376085}" srcId="{E0E15590-EEE1-46A4-8CEB-AB30A89D4D17}" destId="{0989AB46-66A7-4DB4-B2E0-DE77CDD46058}" srcOrd="0" destOrd="0" parTransId="{83306418-869A-40DC-9D10-160E08D07288}" sibTransId="{47F18865-DD6E-46FD-BE93-BD5774730299}"/>
    <dgm:cxn modelId="{287E86DA-9042-4CE8-85B8-D27E757969F1}" type="presOf" srcId="{8548F2AD-74D5-4BF1-9B30-B8F85AF63023}" destId="{C39BA55A-FE7E-43B2-A452-A0E1AB69B421}" srcOrd="0" destOrd="0" presId="urn:microsoft.com/office/officeart/2017/3/layout/DropPinTimeline"/>
    <dgm:cxn modelId="{69A7E1DA-DA82-4AC7-BCEE-3536BF7A591A}" type="presOf" srcId="{F8837C02-9CD6-41D5-BD61-85E41E5AD674}" destId="{EFB9801A-0207-472A-B0DE-5802B6AB5F8D}" srcOrd="0" destOrd="0" presId="urn:microsoft.com/office/officeart/2017/3/layout/DropPinTimeline"/>
    <dgm:cxn modelId="{9C0BC2E1-03F0-4355-A04E-C30C600A90DD}" type="presOf" srcId="{0989AB46-66A7-4DB4-B2E0-DE77CDD46058}" destId="{99BC354E-6FE5-435B-AA1A-41883CE1FCB4}" srcOrd="0" destOrd="0" presId="urn:microsoft.com/office/officeart/2017/3/layout/DropPinTimeline"/>
    <dgm:cxn modelId="{ED3FC6F4-F292-4A48-8635-4166A4DE90C2}" type="presOf" srcId="{8A93DF15-305E-4575-868A-AB0014FA2190}" destId="{7F623F6E-6D01-4984-9F31-633C48FC6CA7}" srcOrd="0" destOrd="0" presId="urn:microsoft.com/office/officeart/2017/3/layout/DropPinTimeline"/>
    <dgm:cxn modelId="{4245E6F9-6917-4830-8A05-5FE9E31A926A}" srcId="{E0E15590-EEE1-46A4-8CEB-AB30A89D4D17}" destId="{562EE35A-EFE7-4FBB-965A-D94B9ACA94C0}" srcOrd="1" destOrd="0" parTransId="{DE80CB0F-6B3F-4E06-80EA-E429ECCE23EA}" sibTransId="{2B70A18A-35EF-49BB-89EF-B199A201761F}"/>
    <dgm:cxn modelId="{48820E24-1250-435A-BD78-F643B35603EA}" type="presParOf" srcId="{373479D6-7C99-4D8F-A55A-00AB9231276E}" destId="{6E20C621-A5BA-4CA1-BE15-F28229EFEEF2}" srcOrd="0" destOrd="0" presId="urn:microsoft.com/office/officeart/2017/3/layout/DropPinTimeline"/>
    <dgm:cxn modelId="{25A41FC5-7CBB-4190-851E-0090AF910FD6}" type="presParOf" srcId="{373479D6-7C99-4D8F-A55A-00AB9231276E}" destId="{AEB4022D-C4B3-4FC2-A272-45ADD9044305}" srcOrd="1" destOrd="0" presId="urn:microsoft.com/office/officeart/2017/3/layout/DropPinTimeline"/>
    <dgm:cxn modelId="{C7E0CBC1-A3D5-4E63-AB88-D5C54030D448}" type="presParOf" srcId="{AEB4022D-C4B3-4FC2-A272-45ADD9044305}" destId="{B5798C66-11BB-4E48-8A6A-96963A261580}" srcOrd="0" destOrd="0" presId="urn:microsoft.com/office/officeart/2017/3/layout/DropPinTimeline"/>
    <dgm:cxn modelId="{6C5177E8-7063-49DE-AB7D-F4D42CEA7806}" type="presParOf" srcId="{B5798C66-11BB-4E48-8A6A-96963A261580}" destId="{66F6E130-ABAD-4DF7-B8FE-F9A79C3AC4B3}" srcOrd="0" destOrd="0" presId="urn:microsoft.com/office/officeart/2017/3/layout/DropPinTimeline"/>
    <dgm:cxn modelId="{7F90136B-AC57-4633-9A80-FE51B2CCBAC0}" type="presParOf" srcId="{B5798C66-11BB-4E48-8A6A-96963A261580}" destId="{2E7B7449-015B-4220-9FCE-97977E5FF28A}" srcOrd="1" destOrd="0" presId="urn:microsoft.com/office/officeart/2017/3/layout/DropPinTimeline"/>
    <dgm:cxn modelId="{A2DCCAAE-941E-4DC6-82E5-32151C80CB47}" type="presParOf" srcId="{2E7B7449-015B-4220-9FCE-97977E5FF28A}" destId="{E298C2EA-AF4D-4DEF-9685-4A3134DDD972}" srcOrd="0" destOrd="0" presId="urn:microsoft.com/office/officeart/2017/3/layout/DropPinTimeline"/>
    <dgm:cxn modelId="{B63C8188-D577-4A08-ADE4-7FC95817EAC9}" type="presParOf" srcId="{2E7B7449-015B-4220-9FCE-97977E5FF28A}" destId="{9AA4FF3F-5226-47D6-B1F8-0AD7FCBEE42D}" srcOrd="1" destOrd="0" presId="urn:microsoft.com/office/officeart/2017/3/layout/DropPinTimeline"/>
    <dgm:cxn modelId="{826B5BCC-4327-43E9-BE95-F82D6C7084AF}" type="presParOf" srcId="{B5798C66-11BB-4E48-8A6A-96963A261580}" destId="{C39BA55A-FE7E-43B2-A452-A0E1AB69B421}" srcOrd="2" destOrd="0" presId="urn:microsoft.com/office/officeart/2017/3/layout/DropPinTimeline"/>
    <dgm:cxn modelId="{1E262A6C-C9E1-4CCA-8843-BF5EDD6632F1}" type="presParOf" srcId="{B5798C66-11BB-4E48-8A6A-96963A261580}" destId="{99BC354E-6FE5-435B-AA1A-41883CE1FCB4}" srcOrd="3" destOrd="0" presId="urn:microsoft.com/office/officeart/2017/3/layout/DropPinTimeline"/>
    <dgm:cxn modelId="{8A8F5EE2-9886-4E14-94F3-2EE6ED4B5C6E}" type="presParOf" srcId="{B5798C66-11BB-4E48-8A6A-96963A261580}" destId="{F2723A78-BE77-43B5-95F9-0C6ECA2E2EF7}" srcOrd="4" destOrd="0" presId="urn:microsoft.com/office/officeart/2017/3/layout/DropPinTimeline"/>
    <dgm:cxn modelId="{778A4B1F-21E6-40FB-A11D-3FA4F9375694}" type="presParOf" srcId="{B5798C66-11BB-4E48-8A6A-96963A261580}" destId="{3DFF3866-CE5B-48DF-B111-89592FD5E965}" srcOrd="5" destOrd="0" presId="urn:microsoft.com/office/officeart/2017/3/layout/DropPinTimeline"/>
    <dgm:cxn modelId="{0FA888B7-D60C-4246-BBAC-DE97E7A5DAA7}" type="presParOf" srcId="{AEB4022D-C4B3-4FC2-A272-45ADD9044305}" destId="{D030F486-1A7E-4E09-8630-B7D8EE1B1DF2}" srcOrd="1" destOrd="0" presId="urn:microsoft.com/office/officeart/2017/3/layout/DropPinTimeline"/>
    <dgm:cxn modelId="{EBD2ED41-D364-4E76-A16B-3CC684D6EA77}" type="presParOf" srcId="{AEB4022D-C4B3-4FC2-A272-45ADD9044305}" destId="{BB99B41E-A096-44AA-A42C-556BBB5E82E8}" srcOrd="2" destOrd="0" presId="urn:microsoft.com/office/officeart/2017/3/layout/DropPinTimeline"/>
    <dgm:cxn modelId="{CC4E0D29-C88E-4A42-A76E-04F88F6A54DE}" type="presParOf" srcId="{BB99B41E-A096-44AA-A42C-556BBB5E82E8}" destId="{514E495A-DAE3-4295-8C95-801E71003D7D}" srcOrd="0" destOrd="0" presId="urn:microsoft.com/office/officeart/2017/3/layout/DropPinTimeline"/>
    <dgm:cxn modelId="{9579F3F4-8C2C-47E2-8E24-1AB5082661B0}" type="presParOf" srcId="{BB99B41E-A096-44AA-A42C-556BBB5E82E8}" destId="{A5E09B5C-8F9C-4D5A-922D-DBDC865C9529}" srcOrd="1" destOrd="0" presId="urn:microsoft.com/office/officeart/2017/3/layout/DropPinTimeline"/>
    <dgm:cxn modelId="{B58F64CB-4A62-4A2C-B15D-BDD63DA85489}" type="presParOf" srcId="{A5E09B5C-8F9C-4D5A-922D-DBDC865C9529}" destId="{61FB6A7E-5A2A-4047-8E49-8B0748B8525B}" srcOrd="0" destOrd="0" presId="urn:microsoft.com/office/officeart/2017/3/layout/DropPinTimeline"/>
    <dgm:cxn modelId="{D597846C-07EF-40CA-AA56-D98D18437479}" type="presParOf" srcId="{A5E09B5C-8F9C-4D5A-922D-DBDC865C9529}" destId="{A5A7557E-7F3F-4CF6-A454-D75A117AE0ED}" srcOrd="1" destOrd="0" presId="urn:microsoft.com/office/officeart/2017/3/layout/DropPinTimeline"/>
    <dgm:cxn modelId="{EF754772-0A4F-43D6-B5F8-70BF0236279B}" type="presParOf" srcId="{BB99B41E-A096-44AA-A42C-556BBB5E82E8}" destId="{EFB9801A-0207-472A-B0DE-5802B6AB5F8D}" srcOrd="2" destOrd="0" presId="urn:microsoft.com/office/officeart/2017/3/layout/DropPinTimeline"/>
    <dgm:cxn modelId="{96F11E4C-F5E3-4F65-8648-CF2851BFE3C6}" type="presParOf" srcId="{BB99B41E-A096-44AA-A42C-556BBB5E82E8}" destId="{E8BEA983-13BF-4AA3-A700-C6190B1755FC}" srcOrd="3" destOrd="0" presId="urn:microsoft.com/office/officeart/2017/3/layout/DropPinTimeline"/>
    <dgm:cxn modelId="{C37491E4-2168-44B9-B353-309E4773CA85}" type="presParOf" srcId="{BB99B41E-A096-44AA-A42C-556BBB5E82E8}" destId="{64954FFB-903C-4C85-8273-2CAE685DCA55}" srcOrd="4" destOrd="0" presId="urn:microsoft.com/office/officeart/2017/3/layout/DropPinTimeline"/>
    <dgm:cxn modelId="{9CE64986-5B2F-474C-867F-5261D6F1780B}" type="presParOf" srcId="{BB99B41E-A096-44AA-A42C-556BBB5E82E8}" destId="{D4CECC9F-A74F-4DCA-9CB2-4136611EF883}" srcOrd="5" destOrd="0" presId="urn:microsoft.com/office/officeart/2017/3/layout/DropPinTimeline"/>
    <dgm:cxn modelId="{32613729-5F30-4641-B1DF-D26EE6A67122}" type="presParOf" srcId="{AEB4022D-C4B3-4FC2-A272-45ADD9044305}" destId="{941B3611-8F19-4F83-B749-C1C41D8493AF}" srcOrd="3" destOrd="0" presId="urn:microsoft.com/office/officeart/2017/3/layout/DropPinTimeline"/>
    <dgm:cxn modelId="{C9495C61-70AE-4DC9-B71D-1246E2FFBB92}" type="presParOf" srcId="{AEB4022D-C4B3-4FC2-A272-45ADD9044305}" destId="{C0A55F02-9308-42EA-9967-AD5A59659C11}" srcOrd="4" destOrd="0" presId="urn:microsoft.com/office/officeart/2017/3/layout/DropPinTimeline"/>
    <dgm:cxn modelId="{EA535ED5-17B6-4837-BE74-AD83FAB353BB}" type="presParOf" srcId="{C0A55F02-9308-42EA-9967-AD5A59659C11}" destId="{6548F4A3-C226-4917-A12B-F4D9AF95DB66}" srcOrd="0" destOrd="0" presId="urn:microsoft.com/office/officeart/2017/3/layout/DropPinTimeline"/>
    <dgm:cxn modelId="{5D4A13BD-09DE-4FEF-A9AF-3B0A93153855}" type="presParOf" srcId="{C0A55F02-9308-42EA-9967-AD5A59659C11}" destId="{4EA538E7-14B4-41A3-988E-5EDC1AC7B8A3}" srcOrd="1" destOrd="0" presId="urn:microsoft.com/office/officeart/2017/3/layout/DropPinTimeline"/>
    <dgm:cxn modelId="{C625EBFE-718D-478F-8F5B-27B9861F801B}" type="presParOf" srcId="{4EA538E7-14B4-41A3-988E-5EDC1AC7B8A3}" destId="{4FC9FB1F-D351-402A-BA5F-DB700068CEA9}" srcOrd="0" destOrd="0" presId="urn:microsoft.com/office/officeart/2017/3/layout/DropPinTimeline"/>
    <dgm:cxn modelId="{A4AFE41D-FCC5-406E-81DB-FD596D38829B}" type="presParOf" srcId="{4EA538E7-14B4-41A3-988E-5EDC1AC7B8A3}" destId="{1A09BDC7-BE43-4F1C-8338-E173DEA45B58}" srcOrd="1" destOrd="0" presId="urn:microsoft.com/office/officeart/2017/3/layout/DropPinTimeline"/>
    <dgm:cxn modelId="{1E9EF3A4-D5ED-4C17-B8B9-D5384F97E5C2}" type="presParOf" srcId="{C0A55F02-9308-42EA-9967-AD5A59659C11}" destId="{7F623F6E-6D01-4984-9F31-633C48FC6CA7}" srcOrd="2" destOrd="0" presId="urn:microsoft.com/office/officeart/2017/3/layout/DropPinTimeline"/>
    <dgm:cxn modelId="{AF39BB97-E694-4075-B3E8-EC6D17A5471D}" type="presParOf" srcId="{C0A55F02-9308-42EA-9967-AD5A59659C11}" destId="{563E3A55-DFF7-46BE-AD79-59373FFCEE02}" srcOrd="3" destOrd="0" presId="urn:microsoft.com/office/officeart/2017/3/layout/DropPinTimeline"/>
    <dgm:cxn modelId="{8B7C9C76-1578-4E60-A431-32C79D78478B}" type="presParOf" srcId="{C0A55F02-9308-42EA-9967-AD5A59659C11}" destId="{E6740CAC-8161-4D21-B87F-4D52354BDE8B}" srcOrd="4" destOrd="0" presId="urn:microsoft.com/office/officeart/2017/3/layout/DropPinTimeline"/>
    <dgm:cxn modelId="{DB1D669C-F783-41BA-94CB-02EDC0B9EBCE}" type="presParOf" srcId="{C0A55F02-9308-42EA-9967-AD5A59659C11}" destId="{01A32030-9C88-47AA-A8F7-571CD5E2DADB}" srcOrd="5" destOrd="0" presId="urn:microsoft.com/office/officeart/2017/3/layout/DropPinTimeline"/>
    <dgm:cxn modelId="{FE3C8E3E-B299-4FD3-8EA9-2702C55BD848}" type="presParOf" srcId="{AEB4022D-C4B3-4FC2-A272-45ADD9044305}" destId="{B578C13E-BDF8-40AB-91FC-68206D53965A}" srcOrd="5" destOrd="0" presId="urn:microsoft.com/office/officeart/2017/3/layout/DropPinTimeline"/>
    <dgm:cxn modelId="{D1E8590A-7276-4B8D-85A8-D3D7ABB28828}" type="presParOf" srcId="{AEB4022D-C4B3-4FC2-A272-45ADD9044305}" destId="{907732FC-9BF5-46D3-A86E-E79DE1B2E86C}" srcOrd="6" destOrd="0" presId="urn:microsoft.com/office/officeart/2017/3/layout/DropPinTimeline"/>
    <dgm:cxn modelId="{025DE754-CACF-4B29-9F06-9C250908F9CE}" type="presParOf" srcId="{907732FC-9BF5-46D3-A86E-E79DE1B2E86C}" destId="{8588491B-5235-46E4-B564-0FF076F68B02}" srcOrd="0" destOrd="0" presId="urn:microsoft.com/office/officeart/2017/3/layout/DropPinTimeline"/>
    <dgm:cxn modelId="{46C60580-CE27-4F45-84C7-B31F996D3F00}" type="presParOf" srcId="{907732FC-9BF5-46D3-A86E-E79DE1B2E86C}" destId="{58ABAE1D-EFBC-4857-A116-ED98B71E9031}" srcOrd="1" destOrd="0" presId="urn:microsoft.com/office/officeart/2017/3/layout/DropPinTimeline"/>
    <dgm:cxn modelId="{959785DB-F12E-46FF-9247-098D377D2C72}" type="presParOf" srcId="{58ABAE1D-EFBC-4857-A116-ED98B71E9031}" destId="{7E6597C8-6404-4E16-BF94-4256AC6D9A8C}" srcOrd="0" destOrd="0" presId="urn:microsoft.com/office/officeart/2017/3/layout/DropPinTimeline"/>
    <dgm:cxn modelId="{C097F8C9-0993-4AEA-82C4-919AB5768534}" type="presParOf" srcId="{58ABAE1D-EFBC-4857-A116-ED98B71E9031}" destId="{01CFF1F2-EEC0-45CB-B866-3CFF4501623D}" srcOrd="1" destOrd="0" presId="urn:microsoft.com/office/officeart/2017/3/layout/DropPinTimeline"/>
    <dgm:cxn modelId="{96BE86F2-0399-420E-BD46-5F34D9B2E37C}" type="presParOf" srcId="{907732FC-9BF5-46D3-A86E-E79DE1B2E86C}" destId="{3A904366-DDBF-481E-8ED7-A81105A18451}" srcOrd="2" destOrd="0" presId="urn:microsoft.com/office/officeart/2017/3/layout/DropPinTimeline"/>
    <dgm:cxn modelId="{B02EF165-ECEB-4AF6-B8FE-125B14DF9DB3}" type="presParOf" srcId="{907732FC-9BF5-46D3-A86E-E79DE1B2E86C}" destId="{C58C269E-795C-4F38-BE11-E65CF52BF1CE}" srcOrd="3" destOrd="0" presId="urn:microsoft.com/office/officeart/2017/3/layout/DropPinTimeline"/>
    <dgm:cxn modelId="{5318CBFC-971E-4EE9-A84C-A1907CBACF69}" type="presParOf" srcId="{907732FC-9BF5-46D3-A86E-E79DE1B2E86C}" destId="{E4F82D9F-4A4E-4022-9F82-E1F6BA6CA174}" srcOrd="4" destOrd="0" presId="urn:microsoft.com/office/officeart/2017/3/layout/DropPinTimeline"/>
    <dgm:cxn modelId="{F7EC8EC4-3CC9-4C48-88DC-4C2F74052F31}" type="presParOf" srcId="{907732FC-9BF5-46D3-A86E-E79DE1B2E86C}" destId="{5BD7FEB1-CBE9-49E0-B7FE-5B5EBAFEEC57}" srcOrd="5" destOrd="0" presId="urn:microsoft.com/office/officeart/2017/3/layout/DropPin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8F75A89-B827-4494-A40C-0483528A6B2F}" type="doc">
      <dgm:prSet loTypeId="urn:microsoft.com/office/officeart/2005/8/layout/hierarchy1" loCatId="hierarchy" qsTypeId="urn:microsoft.com/office/officeart/2005/8/quickstyle/simple2" qsCatId="simple" csTypeId="urn:microsoft.com/office/officeart/2005/8/colors/accent1_2" csCatId="accent1"/>
      <dgm:spPr/>
      <dgm:t>
        <a:bodyPr/>
        <a:lstStyle/>
        <a:p>
          <a:endParaRPr lang="en-US"/>
        </a:p>
      </dgm:t>
    </dgm:pt>
    <dgm:pt modelId="{91B522FA-EB9A-4D45-B049-C37EC57CFEB8}">
      <dgm:prSet/>
      <dgm:spPr/>
      <dgm:t>
        <a:bodyPr/>
        <a:lstStyle/>
        <a:p>
          <a:r>
            <a:rPr lang="en-GB" dirty="0"/>
            <a:t>In times of uncertainty people need empathy and compassion, a level of openness and consistency of values (Cheese, 2025)</a:t>
          </a:r>
          <a:endParaRPr lang="en-US" dirty="0"/>
        </a:p>
      </dgm:t>
    </dgm:pt>
    <dgm:pt modelId="{379002D6-58E8-474D-9DB3-101312813EA2}" type="parTrans" cxnId="{01B7044E-4602-46FE-93B8-430CE954BC47}">
      <dgm:prSet/>
      <dgm:spPr/>
      <dgm:t>
        <a:bodyPr/>
        <a:lstStyle/>
        <a:p>
          <a:endParaRPr lang="en-US"/>
        </a:p>
      </dgm:t>
    </dgm:pt>
    <dgm:pt modelId="{907A2729-8258-4761-B1B3-6EB22C519EFD}" type="sibTrans" cxnId="{01B7044E-4602-46FE-93B8-430CE954BC47}">
      <dgm:prSet/>
      <dgm:spPr/>
      <dgm:t>
        <a:bodyPr/>
        <a:lstStyle/>
        <a:p>
          <a:endParaRPr lang="en-US"/>
        </a:p>
      </dgm:t>
    </dgm:pt>
    <dgm:pt modelId="{DF7E1A72-D498-4F7D-8E7C-5828C39FE48E}">
      <dgm:prSet/>
      <dgm:spPr/>
      <dgm:t>
        <a:bodyPr/>
        <a:lstStyle/>
        <a:p>
          <a:r>
            <a:rPr lang="en-GB"/>
            <a:t>The pandemic sharpened the focus on human-first, people centric leadership (Jackson, 2025).</a:t>
          </a:r>
          <a:endParaRPr lang="en-US"/>
        </a:p>
      </dgm:t>
    </dgm:pt>
    <dgm:pt modelId="{3D711505-ABBD-4E8C-8899-4D2F66A83C19}" type="parTrans" cxnId="{7DB37FEF-C097-4859-BBFF-13A2C5016E6F}">
      <dgm:prSet/>
      <dgm:spPr/>
      <dgm:t>
        <a:bodyPr/>
        <a:lstStyle/>
        <a:p>
          <a:endParaRPr lang="en-US"/>
        </a:p>
      </dgm:t>
    </dgm:pt>
    <dgm:pt modelId="{2FD380CE-2871-43B2-A150-B26E8483CA1A}" type="sibTrans" cxnId="{7DB37FEF-C097-4859-BBFF-13A2C5016E6F}">
      <dgm:prSet/>
      <dgm:spPr/>
      <dgm:t>
        <a:bodyPr/>
        <a:lstStyle/>
        <a:p>
          <a:endParaRPr lang="en-US"/>
        </a:p>
      </dgm:t>
    </dgm:pt>
    <dgm:pt modelId="{FBABF40A-4E6E-45F6-AEFE-613EFE700BF4}">
      <dgm:prSet/>
      <dgm:spPr/>
      <dgm:t>
        <a:bodyPr/>
        <a:lstStyle/>
        <a:p>
          <a:r>
            <a:rPr lang="en-GB"/>
            <a:t>Resilience, change management (Half, 2025, as cited in Jackson, 2025)</a:t>
          </a:r>
          <a:endParaRPr lang="en-US"/>
        </a:p>
      </dgm:t>
    </dgm:pt>
    <dgm:pt modelId="{7FC9E9B7-137B-40D1-A936-F264DBDB3912}" type="parTrans" cxnId="{43C50F8A-FA97-45E1-813E-735F83C7D073}">
      <dgm:prSet/>
      <dgm:spPr/>
      <dgm:t>
        <a:bodyPr/>
        <a:lstStyle/>
        <a:p>
          <a:endParaRPr lang="en-US"/>
        </a:p>
      </dgm:t>
    </dgm:pt>
    <dgm:pt modelId="{CC250662-8A56-430A-B4E7-454F26F3DE4D}" type="sibTrans" cxnId="{43C50F8A-FA97-45E1-813E-735F83C7D073}">
      <dgm:prSet/>
      <dgm:spPr/>
      <dgm:t>
        <a:bodyPr/>
        <a:lstStyle/>
        <a:p>
          <a:endParaRPr lang="en-US"/>
        </a:p>
      </dgm:t>
    </dgm:pt>
    <dgm:pt modelId="{DEED063D-C07E-44EC-A01B-5F5E1F3F6D9A}">
      <dgm:prSet/>
      <dgm:spPr/>
      <dgm:t>
        <a:bodyPr/>
        <a:lstStyle/>
        <a:p>
          <a:r>
            <a:rPr lang="en-GB"/>
            <a:t>Self-awareness, emotional intelligence, business expertise and communication skills (CIPD, 2025)</a:t>
          </a:r>
          <a:endParaRPr lang="en-US"/>
        </a:p>
      </dgm:t>
    </dgm:pt>
    <dgm:pt modelId="{0468FC3A-FB8C-4989-A519-967545C28752}" type="parTrans" cxnId="{D89EAF4D-83C6-4721-BAAC-BC60E1A5431E}">
      <dgm:prSet/>
      <dgm:spPr/>
      <dgm:t>
        <a:bodyPr/>
        <a:lstStyle/>
        <a:p>
          <a:endParaRPr lang="en-US"/>
        </a:p>
      </dgm:t>
    </dgm:pt>
    <dgm:pt modelId="{0C6114A8-346C-41D1-BFCB-3BA15C7F0D8C}" type="sibTrans" cxnId="{D89EAF4D-83C6-4721-BAAC-BC60E1A5431E}">
      <dgm:prSet/>
      <dgm:spPr/>
      <dgm:t>
        <a:bodyPr/>
        <a:lstStyle/>
        <a:p>
          <a:endParaRPr lang="en-US"/>
        </a:p>
      </dgm:t>
    </dgm:pt>
    <dgm:pt modelId="{CDABB529-C8DC-4F57-8E95-E3AC10D7014A}" type="pres">
      <dgm:prSet presAssocID="{C8F75A89-B827-4494-A40C-0483528A6B2F}" presName="hierChild1" presStyleCnt="0">
        <dgm:presLayoutVars>
          <dgm:chPref val="1"/>
          <dgm:dir/>
          <dgm:animOne val="branch"/>
          <dgm:animLvl val="lvl"/>
          <dgm:resizeHandles/>
        </dgm:presLayoutVars>
      </dgm:prSet>
      <dgm:spPr/>
    </dgm:pt>
    <dgm:pt modelId="{E638A571-533D-4AB1-8D5A-2FF8B4DBA826}" type="pres">
      <dgm:prSet presAssocID="{91B522FA-EB9A-4D45-B049-C37EC57CFEB8}" presName="hierRoot1" presStyleCnt="0"/>
      <dgm:spPr/>
    </dgm:pt>
    <dgm:pt modelId="{733894B8-2CEA-4A31-B6B9-E93725676364}" type="pres">
      <dgm:prSet presAssocID="{91B522FA-EB9A-4D45-B049-C37EC57CFEB8}" presName="composite" presStyleCnt="0"/>
      <dgm:spPr/>
    </dgm:pt>
    <dgm:pt modelId="{324DE07F-7326-436C-81A8-CA3EAA138131}" type="pres">
      <dgm:prSet presAssocID="{91B522FA-EB9A-4D45-B049-C37EC57CFEB8}" presName="background" presStyleLbl="node0" presStyleIdx="0" presStyleCnt="4"/>
      <dgm:spPr/>
    </dgm:pt>
    <dgm:pt modelId="{D092044B-66AA-40A4-8C24-44B5B3AE81FA}" type="pres">
      <dgm:prSet presAssocID="{91B522FA-EB9A-4D45-B049-C37EC57CFEB8}" presName="text" presStyleLbl="fgAcc0" presStyleIdx="0" presStyleCnt="4">
        <dgm:presLayoutVars>
          <dgm:chPref val="3"/>
        </dgm:presLayoutVars>
      </dgm:prSet>
      <dgm:spPr/>
    </dgm:pt>
    <dgm:pt modelId="{CE7ABA7F-FEEC-4B69-9D39-576100791BBD}" type="pres">
      <dgm:prSet presAssocID="{91B522FA-EB9A-4D45-B049-C37EC57CFEB8}" presName="hierChild2" presStyleCnt="0"/>
      <dgm:spPr/>
    </dgm:pt>
    <dgm:pt modelId="{555CEA86-215C-4DFA-84C5-584C832C2B5A}" type="pres">
      <dgm:prSet presAssocID="{DF7E1A72-D498-4F7D-8E7C-5828C39FE48E}" presName="hierRoot1" presStyleCnt="0"/>
      <dgm:spPr/>
    </dgm:pt>
    <dgm:pt modelId="{0D92BF45-279C-4FD5-A813-118D53EE4C8B}" type="pres">
      <dgm:prSet presAssocID="{DF7E1A72-D498-4F7D-8E7C-5828C39FE48E}" presName="composite" presStyleCnt="0"/>
      <dgm:spPr/>
    </dgm:pt>
    <dgm:pt modelId="{C8923E31-0151-45FA-A512-4950B27AF3B7}" type="pres">
      <dgm:prSet presAssocID="{DF7E1A72-D498-4F7D-8E7C-5828C39FE48E}" presName="background" presStyleLbl="node0" presStyleIdx="1" presStyleCnt="4"/>
      <dgm:spPr/>
    </dgm:pt>
    <dgm:pt modelId="{7CA89DA5-FA4E-41D8-8884-4EBF9F89B531}" type="pres">
      <dgm:prSet presAssocID="{DF7E1A72-D498-4F7D-8E7C-5828C39FE48E}" presName="text" presStyleLbl="fgAcc0" presStyleIdx="1" presStyleCnt="4">
        <dgm:presLayoutVars>
          <dgm:chPref val="3"/>
        </dgm:presLayoutVars>
      </dgm:prSet>
      <dgm:spPr/>
    </dgm:pt>
    <dgm:pt modelId="{74F6D177-E36F-480E-B797-01FA5F808B86}" type="pres">
      <dgm:prSet presAssocID="{DF7E1A72-D498-4F7D-8E7C-5828C39FE48E}" presName="hierChild2" presStyleCnt="0"/>
      <dgm:spPr/>
    </dgm:pt>
    <dgm:pt modelId="{93600067-ED0F-4E26-A973-C402E686C726}" type="pres">
      <dgm:prSet presAssocID="{FBABF40A-4E6E-45F6-AEFE-613EFE700BF4}" presName="hierRoot1" presStyleCnt="0"/>
      <dgm:spPr/>
    </dgm:pt>
    <dgm:pt modelId="{360E5457-50C1-471F-9AEE-AE35EF895206}" type="pres">
      <dgm:prSet presAssocID="{FBABF40A-4E6E-45F6-AEFE-613EFE700BF4}" presName="composite" presStyleCnt="0"/>
      <dgm:spPr/>
    </dgm:pt>
    <dgm:pt modelId="{ACFAB379-746E-4D69-801C-7AC1D92615C7}" type="pres">
      <dgm:prSet presAssocID="{FBABF40A-4E6E-45F6-AEFE-613EFE700BF4}" presName="background" presStyleLbl="node0" presStyleIdx="2" presStyleCnt="4"/>
      <dgm:spPr/>
    </dgm:pt>
    <dgm:pt modelId="{87CA2859-B1EA-4712-83EC-242C87A2E935}" type="pres">
      <dgm:prSet presAssocID="{FBABF40A-4E6E-45F6-AEFE-613EFE700BF4}" presName="text" presStyleLbl="fgAcc0" presStyleIdx="2" presStyleCnt="4">
        <dgm:presLayoutVars>
          <dgm:chPref val="3"/>
        </dgm:presLayoutVars>
      </dgm:prSet>
      <dgm:spPr/>
    </dgm:pt>
    <dgm:pt modelId="{F3D705A0-523C-4838-8BA5-4277422FE3C5}" type="pres">
      <dgm:prSet presAssocID="{FBABF40A-4E6E-45F6-AEFE-613EFE700BF4}" presName="hierChild2" presStyleCnt="0"/>
      <dgm:spPr/>
    </dgm:pt>
    <dgm:pt modelId="{535B9FC1-7A33-4E88-9192-7A5E9B192C6D}" type="pres">
      <dgm:prSet presAssocID="{DEED063D-C07E-44EC-A01B-5F5E1F3F6D9A}" presName="hierRoot1" presStyleCnt="0"/>
      <dgm:spPr/>
    </dgm:pt>
    <dgm:pt modelId="{27335F5F-5448-4DF4-8AEA-B30B580B2FF7}" type="pres">
      <dgm:prSet presAssocID="{DEED063D-C07E-44EC-A01B-5F5E1F3F6D9A}" presName="composite" presStyleCnt="0"/>
      <dgm:spPr/>
    </dgm:pt>
    <dgm:pt modelId="{F5921188-06B6-4B17-85B8-E4B25032A5F9}" type="pres">
      <dgm:prSet presAssocID="{DEED063D-C07E-44EC-A01B-5F5E1F3F6D9A}" presName="background" presStyleLbl="node0" presStyleIdx="3" presStyleCnt="4"/>
      <dgm:spPr/>
    </dgm:pt>
    <dgm:pt modelId="{8D821FA2-AABF-4D1F-8E29-11A5802E3E3E}" type="pres">
      <dgm:prSet presAssocID="{DEED063D-C07E-44EC-A01B-5F5E1F3F6D9A}" presName="text" presStyleLbl="fgAcc0" presStyleIdx="3" presStyleCnt="4">
        <dgm:presLayoutVars>
          <dgm:chPref val="3"/>
        </dgm:presLayoutVars>
      </dgm:prSet>
      <dgm:spPr/>
    </dgm:pt>
    <dgm:pt modelId="{2C390BA4-75A8-4088-9D3A-23F6442B1807}" type="pres">
      <dgm:prSet presAssocID="{DEED063D-C07E-44EC-A01B-5F5E1F3F6D9A}" presName="hierChild2" presStyleCnt="0"/>
      <dgm:spPr/>
    </dgm:pt>
  </dgm:ptLst>
  <dgm:cxnLst>
    <dgm:cxn modelId="{872E3016-707D-458B-BC6E-98C4559689F5}" type="presOf" srcId="{DEED063D-C07E-44EC-A01B-5F5E1F3F6D9A}" destId="{8D821FA2-AABF-4D1F-8E29-11A5802E3E3E}" srcOrd="0" destOrd="0" presId="urn:microsoft.com/office/officeart/2005/8/layout/hierarchy1"/>
    <dgm:cxn modelId="{867DF926-CCED-418B-B15E-7222A688A140}" type="presOf" srcId="{FBABF40A-4E6E-45F6-AEFE-613EFE700BF4}" destId="{87CA2859-B1EA-4712-83EC-242C87A2E935}" srcOrd="0" destOrd="0" presId="urn:microsoft.com/office/officeart/2005/8/layout/hierarchy1"/>
    <dgm:cxn modelId="{D89EAF4D-83C6-4721-BAAC-BC60E1A5431E}" srcId="{C8F75A89-B827-4494-A40C-0483528A6B2F}" destId="{DEED063D-C07E-44EC-A01B-5F5E1F3F6D9A}" srcOrd="3" destOrd="0" parTransId="{0468FC3A-FB8C-4989-A519-967545C28752}" sibTransId="{0C6114A8-346C-41D1-BFCB-3BA15C7F0D8C}"/>
    <dgm:cxn modelId="{01B7044E-4602-46FE-93B8-430CE954BC47}" srcId="{C8F75A89-B827-4494-A40C-0483528A6B2F}" destId="{91B522FA-EB9A-4D45-B049-C37EC57CFEB8}" srcOrd="0" destOrd="0" parTransId="{379002D6-58E8-474D-9DB3-101312813EA2}" sibTransId="{907A2729-8258-4761-B1B3-6EB22C519EFD}"/>
    <dgm:cxn modelId="{43C50F8A-FA97-45E1-813E-735F83C7D073}" srcId="{C8F75A89-B827-4494-A40C-0483528A6B2F}" destId="{FBABF40A-4E6E-45F6-AEFE-613EFE700BF4}" srcOrd="2" destOrd="0" parTransId="{7FC9E9B7-137B-40D1-A936-F264DBDB3912}" sibTransId="{CC250662-8A56-430A-B4E7-454F26F3DE4D}"/>
    <dgm:cxn modelId="{2F3F2994-548F-4FE4-8C2A-25DB6A09D20B}" type="presOf" srcId="{DF7E1A72-D498-4F7D-8E7C-5828C39FE48E}" destId="{7CA89DA5-FA4E-41D8-8884-4EBF9F89B531}" srcOrd="0" destOrd="0" presId="urn:microsoft.com/office/officeart/2005/8/layout/hierarchy1"/>
    <dgm:cxn modelId="{E52B5DAC-A419-46A6-8E58-84D6123AD231}" type="presOf" srcId="{C8F75A89-B827-4494-A40C-0483528A6B2F}" destId="{CDABB529-C8DC-4F57-8E95-E3AC10D7014A}" srcOrd="0" destOrd="0" presId="urn:microsoft.com/office/officeart/2005/8/layout/hierarchy1"/>
    <dgm:cxn modelId="{7DB37FEF-C097-4859-BBFF-13A2C5016E6F}" srcId="{C8F75A89-B827-4494-A40C-0483528A6B2F}" destId="{DF7E1A72-D498-4F7D-8E7C-5828C39FE48E}" srcOrd="1" destOrd="0" parTransId="{3D711505-ABBD-4E8C-8899-4D2F66A83C19}" sibTransId="{2FD380CE-2871-43B2-A150-B26E8483CA1A}"/>
    <dgm:cxn modelId="{4FE150F1-957D-4005-B3F7-F2AAF0D3B1BB}" type="presOf" srcId="{91B522FA-EB9A-4D45-B049-C37EC57CFEB8}" destId="{D092044B-66AA-40A4-8C24-44B5B3AE81FA}" srcOrd="0" destOrd="0" presId="urn:microsoft.com/office/officeart/2005/8/layout/hierarchy1"/>
    <dgm:cxn modelId="{58553747-2E14-44C6-B491-651DEC58837F}" type="presParOf" srcId="{CDABB529-C8DC-4F57-8E95-E3AC10D7014A}" destId="{E638A571-533D-4AB1-8D5A-2FF8B4DBA826}" srcOrd="0" destOrd="0" presId="urn:microsoft.com/office/officeart/2005/8/layout/hierarchy1"/>
    <dgm:cxn modelId="{A09124A1-2C59-409A-B75D-5F8ABD84E002}" type="presParOf" srcId="{E638A571-533D-4AB1-8D5A-2FF8B4DBA826}" destId="{733894B8-2CEA-4A31-B6B9-E93725676364}" srcOrd="0" destOrd="0" presId="urn:microsoft.com/office/officeart/2005/8/layout/hierarchy1"/>
    <dgm:cxn modelId="{E974A422-52A1-4C63-B8F1-761983500482}" type="presParOf" srcId="{733894B8-2CEA-4A31-B6B9-E93725676364}" destId="{324DE07F-7326-436C-81A8-CA3EAA138131}" srcOrd="0" destOrd="0" presId="urn:microsoft.com/office/officeart/2005/8/layout/hierarchy1"/>
    <dgm:cxn modelId="{0921591B-E0E0-4095-B14F-CE5DF9073971}" type="presParOf" srcId="{733894B8-2CEA-4A31-B6B9-E93725676364}" destId="{D092044B-66AA-40A4-8C24-44B5B3AE81FA}" srcOrd="1" destOrd="0" presId="urn:microsoft.com/office/officeart/2005/8/layout/hierarchy1"/>
    <dgm:cxn modelId="{34CE817A-8750-4981-87FB-915467471385}" type="presParOf" srcId="{E638A571-533D-4AB1-8D5A-2FF8B4DBA826}" destId="{CE7ABA7F-FEEC-4B69-9D39-576100791BBD}" srcOrd="1" destOrd="0" presId="urn:microsoft.com/office/officeart/2005/8/layout/hierarchy1"/>
    <dgm:cxn modelId="{A6785F5C-D029-41D1-A010-433FA2DC96B0}" type="presParOf" srcId="{CDABB529-C8DC-4F57-8E95-E3AC10D7014A}" destId="{555CEA86-215C-4DFA-84C5-584C832C2B5A}" srcOrd="1" destOrd="0" presId="urn:microsoft.com/office/officeart/2005/8/layout/hierarchy1"/>
    <dgm:cxn modelId="{EE21A5AD-81A8-4CA8-B14E-A7985D0B442E}" type="presParOf" srcId="{555CEA86-215C-4DFA-84C5-584C832C2B5A}" destId="{0D92BF45-279C-4FD5-A813-118D53EE4C8B}" srcOrd="0" destOrd="0" presId="urn:microsoft.com/office/officeart/2005/8/layout/hierarchy1"/>
    <dgm:cxn modelId="{8FC34C48-42A3-422D-9F8A-EA9B8F8379F6}" type="presParOf" srcId="{0D92BF45-279C-4FD5-A813-118D53EE4C8B}" destId="{C8923E31-0151-45FA-A512-4950B27AF3B7}" srcOrd="0" destOrd="0" presId="urn:microsoft.com/office/officeart/2005/8/layout/hierarchy1"/>
    <dgm:cxn modelId="{EBC9EE72-EE07-471D-86ED-D10B2577E6A7}" type="presParOf" srcId="{0D92BF45-279C-4FD5-A813-118D53EE4C8B}" destId="{7CA89DA5-FA4E-41D8-8884-4EBF9F89B531}" srcOrd="1" destOrd="0" presId="urn:microsoft.com/office/officeart/2005/8/layout/hierarchy1"/>
    <dgm:cxn modelId="{3E810B03-7A64-4770-A7D3-4CC7D838B0BF}" type="presParOf" srcId="{555CEA86-215C-4DFA-84C5-584C832C2B5A}" destId="{74F6D177-E36F-480E-B797-01FA5F808B86}" srcOrd="1" destOrd="0" presId="urn:microsoft.com/office/officeart/2005/8/layout/hierarchy1"/>
    <dgm:cxn modelId="{B060A6FA-5DE4-49F8-9108-00BAB0723A6B}" type="presParOf" srcId="{CDABB529-C8DC-4F57-8E95-E3AC10D7014A}" destId="{93600067-ED0F-4E26-A973-C402E686C726}" srcOrd="2" destOrd="0" presId="urn:microsoft.com/office/officeart/2005/8/layout/hierarchy1"/>
    <dgm:cxn modelId="{34FA44F3-84DB-464F-9DAD-E4421D2CE29C}" type="presParOf" srcId="{93600067-ED0F-4E26-A973-C402E686C726}" destId="{360E5457-50C1-471F-9AEE-AE35EF895206}" srcOrd="0" destOrd="0" presId="urn:microsoft.com/office/officeart/2005/8/layout/hierarchy1"/>
    <dgm:cxn modelId="{D6D481CC-1818-4631-B781-2BF73A3A465A}" type="presParOf" srcId="{360E5457-50C1-471F-9AEE-AE35EF895206}" destId="{ACFAB379-746E-4D69-801C-7AC1D92615C7}" srcOrd="0" destOrd="0" presId="urn:microsoft.com/office/officeart/2005/8/layout/hierarchy1"/>
    <dgm:cxn modelId="{F8FAA46B-F390-4444-B39D-1F7EA3C906AD}" type="presParOf" srcId="{360E5457-50C1-471F-9AEE-AE35EF895206}" destId="{87CA2859-B1EA-4712-83EC-242C87A2E935}" srcOrd="1" destOrd="0" presId="urn:microsoft.com/office/officeart/2005/8/layout/hierarchy1"/>
    <dgm:cxn modelId="{E00ABA89-B291-4A8B-AE28-0001481AA09B}" type="presParOf" srcId="{93600067-ED0F-4E26-A973-C402E686C726}" destId="{F3D705A0-523C-4838-8BA5-4277422FE3C5}" srcOrd="1" destOrd="0" presId="urn:microsoft.com/office/officeart/2005/8/layout/hierarchy1"/>
    <dgm:cxn modelId="{5944FD84-7DDF-4351-96A4-BE578B03F562}" type="presParOf" srcId="{CDABB529-C8DC-4F57-8E95-E3AC10D7014A}" destId="{535B9FC1-7A33-4E88-9192-7A5E9B192C6D}" srcOrd="3" destOrd="0" presId="urn:microsoft.com/office/officeart/2005/8/layout/hierarchy1"/>
    <dgm:cxn modelId="{A749A333-4C84-46A8-BE9C-ECA162372F34}" type="presParOf" srcId="{535B9FC1-7A33-4E88-9192-7A5E9B192C6D}" destId="{27335F5F-5448-4DF4-8AEA-B30B580B2FF7}" srcOrd="0" destOrd="0" presId="urn:microsoft.com/office/officeart/2005/8/layout/hierarchy1"/>
    <dgm:cxn modelId="{9BFFC48E-CC38-4643-B932-4A795A8AA9B5}" type="presParOf" srcId="{27335F5F-5448-4DF4-8AEA-B30B580B2FF7}" destId="{F5921188-06B6-4B17-85B8-E4B25032A5F9}" srcOrd="0" destOrd="0" presId="urn:microsoft.com/office/officeart/2005/8/layout/hierarchy1"/>
    <dgm:cxn modelId="{C57F94A7-8F16-4B44-9615-69470E53C2D4}" type="presParOf" srcId="{27335F5F-5448-4DF4-8AEA-B30B580B2FF7}" destId="{8D821FA2-AABF-4D1F-8E29-11A5802E3E3E}" srcOrd="1" destOrd="0" presId="urn:microsoft.com/office/officeart/2005/8/layout/hierarchy1"/>
    <dgm:cxn modelId="{A4D71CA6-AECC-4F9C-A866-AFC3C977048E}" type="presParOf" srcId="{535B9FC1-7A33-4E88-9192-7A5E9B192C6D}" destId="{2C390BA4-75A8-4088-9D3A-23F6442B180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CC6EA21-4FD4-47A4-A48A-FEB57B027EDB}"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B969743-ABAD-4D22-BA15-78B8E62DF00A}">
      <dgm:prSet custT="1"/>
      <dgm:spPr/>
      <dgm:t>
        <a:bodyPr/>
        <a:lstStyle/>
        <a:p>
          <a:r>
            <a:rPr lang="en-GB" sz="2000" dirty="0"/>
            <a:t>In a rapidly changing world, managers should be able to lead and leaders able to manage.</a:t>
          </a:r>
          <a:endParaRPr lang="en-US" sz="2000" dirty="0"/>
        </a:p>
      </dgm:t>
    </dgm:pt>
    <dgm:pt modelId="{C482955D-8538-4956-ADC0-1B9A0BC06277}" type="parTrans" cxnId="{E39AC348-5D37-4642-8C11-4A890D0F8786}">
      <dgm:prSet/>
      <dgm:spPr/>
      <dgm:t>
        <a:bodyPr/>
        <a:lstStyle/>
        <a:p>
          <a:endParaRPr lang="en-US"/>
        </a:p>
      </dgm:t>
    </dgm:pt>
    <dgm:pt modelId="{F8EAF869-3540-413C-A8B6-26629267922B}" type="sibTrans" cxnId="{E39AC348-5D37-4642-8C11-4A890D0F8786}">
      <dgm:prSet/>
      <dgm:spPr/>
      <dgm:t>
        <a:bodyPr/>
        <a:lstStyle/>
        <a:p>
          <a:endParaRPr lang="en-US"/>
        </a:p>
      </dgm:t>
    </dgm:pt>
    <dgm:pt modelId="{D833623F-ED33-4545-9E2C-425FCC8B09EE}">
      <dgm:prSet custT="1"/>
      <dgm:spPr/>
      <dgm:t>
        <a:bodyPr/>
        <a:lstStyle/>
        <a:p>
          <a:r>
            <a:rPr lang="en-GB" sz="2000" dirty="0"/>
            <a:t>Leaders influence people to meet objectives.</a:t>
          </a:r>
          <a:endParaRPr lang="en-US" sz="2000" dirty="0"/>
        </a:p>
      </dgm:t>
    </dgm:pt>
    <dgm:pt modelId="{0F88D361-B80C-4AF1-BCA7-30092EF74760}" type="parTrans" cxnId="{670F6E1A-BB1D-4DC0-B54C-EB666920E68D}">
      <dgm:prSet/>
      <dgm:spPr/>
      <dgm:t>
        <a:bodyPr/>
        <a:lstStyle/>
        <a:p>
          <a:endParaRPr lang="en-US"/>
        </a:p>
      </dgm:t>
    </dgm:pt>
    <dgm:pt modelId="{172A5068-AB3B-4FCE-B892-DED0D7941083}" type="sibTrans" cxnId="{670F6E1A-BB1D-4DC0-B54C-EB666920E68D}">
      <dgm:prSet/>
      <dgm:spPr/>
      <dgm:t>
        <a:bodyPr/>
        <a:lstStyle/>
        <a:p>
          <a:endParaRPr lang="en-US"/>
        </a:p>
      </dgm:t>
    </dgm:pt>
    <dgm:pt modelId="{65D4E208-043E-40E1-869E-06C9EB607810}">
      <dgm:prSet custT="1"/>
      <dgm:spPr/>
      <dgm:t>
        <a:bodyPr/>
        <a:lstStyle/>
        <a:p>
          <a:r>
            <a:rPr lang="en-GB" sz="2000" dirty="0"/>
            <a:t>Cialdini’s Principles of Persuasion can be applied to leadership, to help leaders with this process. </a:t>
          </a:r>
          <a:endParaRPr lang="en-US" sz="2000" dirty="0"/>
        </a:p>
      </dgm:t>
    </dgm:pt>
    <dgm:pt modelId="{603864A1-87FA-452F-B888-821CB8A205C1}" type="parTrans" cxnId="{1E1DCEF8-AB2A-4FE4-B3E0-19A0CD26AB4A}">
      <dgm:prSet/>
      <dgm:spPr/>
      <dgm:t>
        <a:bodyPr/>
        <a:lstStyle/>
        <a:p>
          <a:endParaRPr lang="en-US"/>
        </a:p>
      </dgm:t>
    </dgm:pt>
    <dgm:pt modelId="{81730D44-0F73-49E8-8064-0E1DB39DBE8E}" type="sibTrans" cxnId="{1E1DCEF8-AB2A-4FE4-B3E0-19A0CD26AB4A}">
      <dgm:prSet/>
      <dgm:spPr/>
      <dgm:t>
        <a:bodyPr/>
        <a:lstStyle/>
        <a:p>
          <a:endParaRPr lang="en-US"/>
        </a:p>
      </dgm:t>
    </dgm:pt>
    <dgm:pt modelId="{62E1D1EF-76CE-453C-8FCE-32F4A194907C}">
      <dgm:prSet custT="1"/>
      <dgm:spPr/>
      <dgm:t>
        <a:bodyPr/>
        <a:lstStyle/>
        <a:p>
          <a:r>
            <a:rPr lang="en-GB" sz="2000" dirty="0"/>
            <a:t>Research has focussed on leadership ‘styles’ and the behaviours leaders need.</a:t>
          </a:r>
          <a:endParaRPr lang="en-US" sz="2000" dirty="0"/>
        </a:p>
      </dgm:t>
    </dgm:pt>
    <dgm:pt modelId="{C4AA2FE0-8305-460A-9489-AD361BA49EA1}" type="parTrans" cxnId="{767A2B9B-B9B1-4550-9C54-ED0EE80B30DD}">
      <dgm:prSet/>
      <dgm:spPr/>
      <dgm:t>
        <a:bodyPr/>
        <a:lstStyle/>
        <a:p>
          <a:endParaRPr lang="en-US"/>
        </a:p>
      </dgm:t>
    </dgm:pt>
    <dgm:pt modelId="{11F836D3-279C-4C41-8CCB-9503D8906BD5}" type="sibTrans" cxnId="{767A2B9B-B9B1-4550-9C54-ED0EE80B30DD}">
      <dgm:prSet/>
      <dgm:spPr/>
      <dgm:t>
        <a:bodyPr/>
        <a:lstStyle/>
        <a:p>
          <a:endParaRPr lang="en-US"/>
        </a:p>
      </dgm:t>
    </dgm:pt>
    <dgm:pt modelId="{7580CF2C-9841-4FAE-9F8A-63711F8D303F}">
      <dgm:prSet custT="1"/>
      <dgm:spPr/>
      <dgm:t>
        <a:bodyPr/>
        <a:lstStyle/>
        <a:p>
          <a:r>
            <a:rPr lang="en-GB" sz="2000" dirty="0"/>
            <a:t>In a fast-paced world full of change, people seek empathy and compassion – the human side of leadership.</a:t>
          </a:r>
          <a:endParaRPr lang="en-US" sz="2000" dirty="0"/>
        </a:p>
      </dgm:t>
    </dgm:pt>
    <dgm:pt modelId="{C70BFF5B-9502-4E9C-A6AA-FFB92006A6D4}" type="parTrans" cxnId="{FF670E93-DB3F-4BB3-BA23-9BBDA56F4D22}">
      <dgm:prSet/>
      <dgm:spPr/>
      <dgm:t>
        <a:bodyPr/>
        <a:lstStyle/>
        <a:p>
          <a:endParaRPr lang="en-US"/>
        </a:p>
      </dgm:t>
    </dgm:pt>
    <dgm:pt modelId="{F548D336-2745-4D1D-B687-7243D18781D5}" type="sibTrans" cxnId="{FF670E93-DB3F-4BB3-BA23-9BBDA56F4D22}">
      <dgm:prSet/>
      <dgm:spPr/>
      <dgm:t>
        <a:bodyPr/>
        <a:lstStyle/>
        <a:p>
          <a:endParaRPr lang="en-US"/>
        </a:p>
      </dgm:t>
    </dgm:pt>
    <dgm:pt modelId="{30F7800A-919E-4B21-91C3-197141EEE80F}" type="pres">
      <dgm:prSet presAssocID="{7CC6EA21-4FD4-47A4-A48A-FEB57B027EDB}" presName="root" presStyleCnt="0">
        <dgm:presLayoutVars>
          <dgm:dir/>
          <dgm:resizeHandles val="exact"/>
        </dgm:presLayoutVars>
      </dgm:prSet>
      <dgm:spPr/>
    </dgm:pt>
    <dgm:pt modelId="{2404B683-776B-438B-87EB-DC55476DD5FE}" type="pres">
      <dgm:prSet presAssocID="{6B969743-ABAD-4D22-BA15-78B8E62DF00A}" presName="compNode" presStyleCnt="0"/>
      <dgm:spPr/>
    </dgm:pt>
    <dgm:pt modelId="{05C95F0A-A4BF-420D-8BE0-8ADAD28A001C}" type="pres">
      <dgm:prSet presAssocID="{6B969743-ABAD-4D22-BA15-78B8E62DF00A}" presName="bgRect" presStyleLbl="bgShp" presStyleIdx="0" presStyleCnt="5"/>
      <dgm:spPr/>
    </dgm:pt>
    <dgm:pt modelId="{DDA679C8-69ED-4874-BD69-0E92684F94AB}" type="pres">
      <dgm:prSet presAssocID="{6B969743-ABAD-4D22-BA15-78B8E62DF00A}"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Group of People"/>
        </a:ext>
      </dgm:extLst>
    </dgm:pt>
    <dgm:pt modelId="{CA52CC4F-C2BC-4086-BC46-99F2A34E42CC}" type="pres">
      <dgm:prSet presAssocID="{6B969743-ABAD-4D22-BA15-78B8E62DF00A}" presName="spaceRect" presStyleCnt="0"/>
      <dgm:spPr/>
    </dgm:pt>
    <dgm:pt modelId="{3BBB2157-D4C9-45C3-B996-3D3F7429D516}" type="pres">
      <dgm:prSet presAssocID="{6B969743-ABAD-4D22-BA15-78B8E62DF00A}" presName="parTx" presStyleLbl="revTx" presStyleIdx="0" presStyleCnt="5">
        <dgm:presLayoutVars>
          <dgm:chMax val="0"/>
          <dgm:chPref val="0"/>
        </dgm:presLayoutVars>
      </dgm:prSet>
      <dgm:spPr/>
    </dgm:pt>
    <dgm:pt modelId="{7F705278-4939-4261-8621-F2DEC05CC292}" type="pres">
      <dgm:prSet presAssocID="{F8EAF869-3540-413C-A8B6-26629267922B}" presName="sibTrans" presStyleCnt="0"/>
      <dgm:spPr/>
    </dgm:pt>
    <dgm:pt modelId="{0DA9D1E8-1E49-4699-BF0E-FBE7F6776F47}" type="pres">
      <dgm:prSet presAssocID="{D833623F-ED33-4545-9E2C-425FCC8B09EE}" presName="compNode" presStyleCnt="0"/>
      <dgm:spPr/>
    </dgm:pt>
    <dgm:pt modelId="{05F11436-ACBB-4894-93A9-22C355ED054C}" type="pres">
      <dgm:prSet presAssocID="{D833623F-ED33-4545-9E2C-425FCC8B09EE}" presName="bgRect" presStyleLbl="bgShp" presStyleIdx="1" presStyleCnt="5"/>
      <dgm:spPr/>
    </dgm:pt>
    <dgm:pt modelId="{7146D471-E676-405C-B73F-55B4F56992DA}" type="pres">
      <dgm:prSet presAssocID="{D833623F-ED33-4545-9E2C-425FCC8B09EE}"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ycle with People"/>
        </a:ext>
      </dgm:extLst>
    </dgm:pt>
    <dgm:pt modelId="{38021801-72FD-470F-9A95-DAF50CDFC758}" type="pres">
      <dgm:prSet presAssocID="{D833623F-ED33-4545-9E2C-425FCC8B09EE}" presName="spaceRect" presStyleCnt="0"/>
      <dgm:spPr/>
    </dgm:pt>
    <dgm:pt modelId="{EC4880F3-20B0-4671-BBA4-96F8E4C4D65C}" type="pres">
      <dgm:prSet presAssocID="{D833623F-ED33-4545-9E2C-425FCC8B09EE}" presName="parTx" presStyleLbl="revTx" presStyleIdx="1" presStyleCnt="5">
        <dgm:presLayoutVars>
          <dgm:chMax val="0"/>
          <dgm:chPref val="0"/>
        </dgm:presLayoutVars>
      </dgm:prSet>
      <dgm:spPr/>
    </dgm:pt>
    <dgm:pt modelId="{6184EA45-7283-43D1-8DBB-E19D9CDC5D3F}" type="pres">
      <dgm:prSet presAssocID="{172A5068-AB3B-4FCE-B892-DED0D7941083}" presName="sibTrans" presStyleCnt="0"/>
      <dgm:spPr/>
    </dgm:pt>
    <dgm:pt modelId="{71137304-C418-4E07-A4BA-75294F051FC3}" type="pres">
      <dgm:prSet presAssocID="{65D4E208-043E-40E1-869E-06C9EB607810}" presName="compNode" presStyleCnt="0"/>
      <dgm:spPr/>
    </dgm:pt>
    <dgm:pt modelId="{25F0F362-D067-40C1-BD17-A43FBD203863}" type="pres">
      <dgm:prSet presAssocID="{65D4E208-043E-40E1-869E-06C9EB607810}" presName="bgRect" presStyleLbl="bgShp" presStyleIdx="2" presStyleCnt="5"/>
      <dgm:spPr/>
    </dgm:pt>
    <dgm:pt modelId="{25F775A7-DFA3-4DFA-9BA7-04E4A5115300}" type="pres">
      <dgm:prSet presAssocID="{65D4E208-043E-40E1-869E-06C9EB607810}"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ustomer Review"/>
        </a:ext>
      </dgm:extLst>
    </dgm:pt>
    <dgm:pt modelId="{5A9BC035-EB10-4ABB-922C-701F9D855FB9}" type="pres">
      <dgm:prSet presAssocID="{65D4E208-043E-40E1-869E-06C9EB607810}" presName="spaceRect" presStyleCnt="0"/>
      <dgm:spPr/>
    </dgm:pt>
    <dgm:pt modelId="{B37865E0-0480-460A-87BD-4E461914E7C1}" type="pres">
      <dgm:prSet presAssocID="{65D4E208-043E-40E1-869E-06C9EB607810}" presName="parTx" presStyleLbl="revTx" presStyleIdx="2" presStyleCnt="5">
        <dgm:presLayoutVars>
          <dgm:chMax val="0"/>
          <dgm:chPref val="0"/>
        </dgm:presLayoutVars>
      </dgm:prSet>
      <dgm:spPr/>
    </dgm:pt>
    <dgm:pt modelId="{17AF0F27-C3E3-4BB3-BD1E-F40A81BE29E5}" type="pres">
      <dgm:prSet presAssocID="{81730D44-0F73-49E8-8064-0E1DB39DBE8E}" presName="sibTrans" presStyleCnt="0"/>
      <dgm:spPr/>
    </dgm:pt>
    <dgm:pt modelId="{C83F5D89-A667-47CD-9CFE-D41D6F780FA7}" type="pres">
      <dgm:prSet presAssocID="{62E1D1EF-76CE-453C-8FCE-32F4A194907C}" presName="compNode" presStyleCnt="0"/>
      <dgm:spPr/>
    </dgm:pt>
    <dgm:pt modelId="{97AF84E1-D061-469A-8707-49C5E61F4DC0}" type="pres">
      <dgm:prSet presAssocID="{62E1D1EF-76CE-453C-8FCE-32F4A194907C}" presName="bgRect" presStyleLbl="bgShp" presStyleIdx="3" presStyleCnt="5"/>
      <dgm:spPr/>
    </dgm:pt>
    <dgm:pt modelId="{4179F8B0-2239-4745-A0A3-9E63AEA4F9D6}" type="pres">
      <dgm:prSet presAssocID="{62E1D1EF-76CE-453C-8FCE-32F4A194907C}"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ecturer"/>
        </a:ext>
      </dgm:extLst>
    </dgm:pt>
    <dgm:pt modelId="{8188ACB2-AF09-4473-A022-2AE34B147CC2}" type="pres">
      <dgm:prSet presAssocID="{62E1D1EF-76CE-453C-8FCE-32F4A194907C}" presName="spaceRect" presStyleCnt="0"/>
      <dgm:spPr/>
    </dgm:pt>
    <dgm:pt modelId="{858B413C-F797-4947-96B3-C0123A1BEEDD}" type="pres">
      <dgm:prSet presAssocID="{62E1D1EF-76CE-453C-8FCE-32F4A194907C}" presName="parTx" presStyleLbl="revTx" presStyleIdx="3" presStyleCnt="5">
        <dgm:presLayoutVars>
          <dgm:chMax val="0"/>
          <dgm:chPref val="0"/>
        </dgm:presLayoutVars>
      </dgm:prSet>
      <dgm:spPr/>
    </dgm:pt>
    <dgm:pt modelId="{A841AC4B-03F1-4928-A9F6-6D0F0407F85C}" type="pres">
      <dgm:prSet presAssocID="{11F836D3-279C-4C41-8CCB-9503D8906BD5}" presName="sibTrans" presStyleCnt="0"/>
      <dgm:spPr/>
    </dgm:pt>
    <dgm:pt modelId="{377D6273-7CD1-41F5-82B9-A47B00130A23}" type="pres">
      <dgm:prSet presAssocID="{7580CF2C-9841-4FAE-9F8A-63711F8D303F}" presName="compNode" presStyleCnt="0"/>
      <dgm:spPr/>
    </dgm:pt>
    <dgm:pt modelId="{91FA150D-6386-4A6F-B863-445497BF640C}" type="pres">
      <dgm:prSet presAssocID="{7580CF2C-9841-4FAE-9F8A-63711F8D303F}" presName="bgRect" presStyleLbl="bgShp" presStyleIdx="4" presStyleCnt="5"/>
      <dgm:spPr/>
    </dgm:pt>
    <dgm:pt modelId="{FD64D8C3-B711-4723-B0EA-A7FCE2F7B328}" type="pres">
      <dgm:prSet presAssocID="{7580CF2C-9841-4FAE-9F8A-63711F8D303F}"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Love Letter"/>
        </a:ext>
      </dgm:extLst>
    </dgm:pt>
    <dgm:pt modelId="{07A37E8E-ED33-4CB7-BC78-BA9995091973}" type="pres">
      <dgm:prSet presAssocID="{7580CF2C-9841-4FAE-9F8A-63711F8D303F}" presName="spaceRect" presStyleCnt="0"/>
      <dgm:spPr/>
    </dgm:pt>
    <dgm:pt modelId="{AA3F5F8B-334F-41D1-B2BD-705377455BC6}" type="pres">
      <dgm:prSet presAssocID="{7580CF2C-9841-4FAE-9F8A-63711F8D303F}" presName="parTx" presStyleLbl="revTx" presStyleIdx="4" presStyleCnt="5">
        <dgm:presLayoutVars>
          <dgm:chMax val="0"/>
          <dgm:chPref val="0"/>
        </dgm:presLayoutVars>
      </dgm:prSet>
      <dgm:spPr/>
    </dgm:pt>
  </dgm:ptLst>
  <dgm:cxnLst>
    <dgm:cxn modelId="{670F6E1A-BB1D-4DC0-B54C-EB666920E68D}" srcId="{7CC6EA21-4FD4-47A4-A48A-FEB57B027EDB}" destId="{D833623F-ED33-4545-9E2C-425FCC8B09EE}" srcOrd="1" destOrd="0" parTransId="{0F88D361-B80C-4AF1-BCA7-30092EF74760}" sibTransId="{172A5068-AB3B-4FCE-B892-DED0D7941083}"/>
    <dgm:cxn modelId="{785E4621-CC32-406C-ADA7-FFFA929A1EEE}" type="presOf" srcId="{65D4E208-043E-40E1-869E-06C9EB607810}" destId="{B37865E0-0480-460A-87BD-4E461914E7C1}" srcOrd="0" destOrd="0" presId="urn:microsoft.com/office/officeart/2018/2/layout/IconVerticalSolidList"/>
    <dgm:cxn modelId="{97FF8C22-7017-4AE7-BB24-B2958387C1A5}" type="presOf" srcId="{62E1D1EF-76CE-453C-8FCE-32F4A194907C}" destId="{858B413C-F797-4947-96B3-C0123A1BEEDD}" srcOrd="0" destOrd="0" presId="urn:microsoft.com/office/officeart/2018/2/layout/IconVerticalSolidList"/>
    <dgm:cxn modelId="{99B77C27-D682-4DA1-8E96-3C861434B616}" type="presOf" srcId="{7CC6EA21-4FD4-47A4-A48A-FEB57B027EDB}" destId="{30F7800A-919E-4B21-91C3-197141EEE80F}" srcOrd="0" destOrd="0" presId="urn:microsoft.com/office/officeart/2018/2/layout/IconVerticalSolidList"/>
    <dgm:cxn modelId="{E39AC348-5D37-4642-8C11-4A890D0F8786}" srcId="{7CC6EA21-4FD4-47A4-A48A-FEB57B027EDB}" destId="{6B969743-ABAD-4D22-BA15-78B8E62DF00A}" srcOrd="0" destOrd="0" parTransId="{C482955D-8538-4956-ADC0-1B9A0BC06277}" sibTransId="{F8EAF869-3540-413C-A8B6-26629267922B}"/>
    <dgm:cxn modelId="{8A4D0559-B2B4-47FF-9C5D-AB966A1D291D}" type="presOf" srcId="{7580CF2C-9841-4FAE-9F8A-63711F8D303F}" destId="{AA3F5F8B-334F-41D1-B2BD-705377455BC6}" srcOrd="0" destOrd="0" presId="urn:microsoft.com/office/officeart/2018/2/layout/IconVerticalSolidList"/>
    <dgm:cxn modelId="{4C8F818B-62F6-4EB5-BD98-1EE53E84B909}" type="presOf" srcId="{D833623F-ED33-4545-9E2C-425FCC8B09EE}" destId="{EC4880F3-20B0-4671-BBA4-96F8E4C4D65C}" srcOrd="0" destOrd="0" presId="urn:microsoft.com/office/officeart/2018/2/layout/IconVerticalSolidList"/>
    <dgm:cxn modelId="{FF670E93-DB3F-4BB3-BA23-9BBDA56F4D22}" srcId="{7CC6EA21-4FD4-47A4-A48A-FEB57B027EDB}" destId="{7580CF2C-9841-4FAE-9F8A-63711F8D303F}" srcOrd="4" destOrd="0" parTransId="{C70BFF5B-9502-4E9C-A6AA-FFB92006A6D4}" sibTransId="{F548D336-2745-4D1D-B687-7243D18781D5}"/>
    <dgm:cxn modelId="{767A2B9B-B9B1-4550-9C54-ED0EE80B30DD}" srcId="{7CC6EA21-4FD4-47A4-A48A-FEB57B027EDB}" destId="{62E1D1EF-76CE-453C-8FCE-32F4A194907C}" srcOrd="3" destOrd="0" parTransId="{C4AA2FE0-8305-460A-9489-AD361BA49EA1}" sibTransId="{11F836D3-279C-4C41-8CCB-9503D8906BD5}"/>
    <dgm:cxn modelId="{00FEE8F5-01BD-4FB1-8F2E-3D38D2E608B5}" type="presOf" srcId="{6B969743-ABAD-4D22-BA15-78B8E62DF00A}" destId="{3BBB2157-D4C9-45C3-B996-3D3F7429D516}" srcOrd="0" destOrd="0" presId="urn:microsoft.com/office/officeart/2018/2/layout/IconVerticalSolidList"/>
    <dgm:cxn modelId="{1E1DCEF8-AB2A-4FE4-B3E0-19A0CD26AB4A}" srcId="{7CC6EA21-4FD4-47A4-A48A-FEB57B027EDB}" destId="{65D4E208-043E-40E1-869E-06C9EB607810}" srcOrd="2" destOrd="0" parTransId="{603864A1-87FA-452F-B888-821CB8A205C1}" sibTransId="{81730D44-0F73-49E8-8064-0E1DB39DBE8E}"/>
    <dgm:cxn modelId="{DD8CCC95-639B-4F79-86AF-E18A512483D9}" type="presParOf" srcId="{30F7800A-919E-4B21-91C3-197141EEE80F}" destId="{2404B683-776B-438B-87EB-DC55476DD5FE}" srcOrd="0" destOrd="0" presId="urn:microsoft.com/office/officeart/2018/2/layout/IconVerticalSolidList"/>
    <dgm:cxn modelId="{7E911311-F093-4B27-8A51-94AD7B770C0D}" type="presParOf" srcId="{2404B683-776B-438B-87EB-DC55476DD5FE}" destId="{05C95F0A-A4BF-420D-8BE0-8ADAD28A001C}" srcOrd="0" destOrd="0" presId="urn:microsoft.com/office/officeart/2018/2/layout/IconVerticalSolidList"/>
    <dgm:cxn modelId="{AABF6642-7CC6-48D0-8260-FA3BB87C208F}" type="presParOf" srcId="{2404B683-776B-438B-87EB-DC55476DD5FE}" destId="{DDA679C8-69ED-4874-BD69-0E92684F94AB}" srcOrd="1" destOrd="0" presId="urn:microsoft.com/office/officeart/2018/2/layout/IconVerticalSolidList"/>
    <dgm:cxn modelId="{51E37DB9-16B8-4BEB-A6E5-D7D39C5EF5FF}" type="presParOf" srcId="{2404B683-776B-438B-87EB-DC55476DD5FE}" destId="{CA52CC4F-C2BC-4086-BC46-99F2A34E42CC}" srcOrd="2" destOrd="0" presId="urn:microsoft.com/office/officeart/2018/2/layout/IconVerticalSolidList"/>
    <dgm:cxn modelId="{AD65EE04-653F-4B01-A098-86EB6F101578}" type="presParOf" srcId="{2404B683-776B-438B-87EB-DC55476DD5FE}" destId="{3BBB2157-D4C9-45C3-B996-3D3F7429D516}" srcOrd="3" destOrd="0" presId="urn:microsoft.com/office/officeart/2018/2/layout/IconVerticalSolidList"/>
    <dgm:cxn modelId="{1E4E904D-22A3-4FD2-8506-8CA84E195801}" type="presParOf" srcId="{30F7800A-919E-4B21-91C3-197141EEE80F}" destId="{7F705278-4939-4261-8621-F2DEC05CC292}" srcOrd="1" destOrd="0" presId="urn:microsoft.com/office/officeart/2018/2/layout/IconVerticalSolidList"/>
    <dgm:cxn modelId="{B665E570-F162-4389-9270-BAD1D4360141}" type="presParOf" srcId="{30F7800A-919E-4B21-91C3-197141EEE80F}" destId="{0DA9D1E8-1E49-4699-BF0E-FBE7F6776F47}" srcOrd="2" destOrd="0" presId="urn:microsoft.com/office/officeart/2018/2/layout/IconVerticalSolidList"/>
    <dgm:cxn modelId="{E41D3987-6077-4C45-84AE-2420830B6E6F}" type="presParOf" srcId="{0DA9D1E8-1E49-4699-BF0E-FBE7F6776F47}" destId="{05F11436-ACBB-4894-93A9-22C355ED054C}" srcOrd="0" destOrd="0" presId="urn:microsoft.com/office/officeart/2018/2/layout/IconVerticalSolidList"/>
    <dgm:cxn modelId="{77C6BAEA-33A3-44F7-A5D3-13FA27BB17D0}" type="presParOf" srcId="{0DA9D1E8-1E49-4699-BF0E-FBE7F6776F47}" destId="{7146D471-E676-405C-B73F-55B4F56992DA}" srcOrd="1" destOrd="0" presId="urn:microsoft.com/office/officeart/2018/2/layout/IconVerticalSolidList"/>
    <dgm:cxn modelId="{D34178B4-E16E-4A21-B8B0-8C5F6E38AACC}" type="presParOf" srcId="{0DA9D1E8-1E49-4699-BF0E-FBE7F6776F47}" destId="{38021801-72FD-470F-9A95-DAF50CDFC758}" srcOrd="2" destOrd="0" presId="urn:microsoft.com/office/officeart/2018/2/layout/IconVerticalSolidList"/>
    <dgm:cxn modelId="{13F87088-8AE0-4008-99BF-25AFE434071F}" type="presParOf" srcId="{0DA9D1E8-1E49-4699-BF0E-FBE7F6776F47}" destId="{EC4880F3-20B0-4671-BBA4-96F8E4C4D65C}" srcOrd="3" destOrd="0" presId="urn:microsoft.com/office/officeart/2018/2/layout/IconVerticalSolidList"/>
    <dgm:cxn modelId="{C47B88EF-A0D3-41BD-B243-710E4B67A9E7}" type="presParOf" srcId="{30F7800A-919E-4B21-91C3-197141EEE80F}" destId="{6184EA45-7283-43D1-8DBB-E19D9CDC5D3F}" srcOrd="3" destOrd="0" presId="urn:microsoft.com/office/officeart/2018/2/layout/IconVerticalSolidList"/>
    <dgm:cxn modelId="{D54F0CBE-1978-4342-95B5-E31D87BA3333}" type="presParOf" srcId="{30F7800A-919E-4B21-91C3-197141EEE80F}" destId="{71137304-C418-4E07-A4BA-75294F051FC3}" srcOrd="4" destOrd="0" presId="urn:microsoft.com/office/officeart/2018/2/layout/IconVerticalSolidList"/>
    <dgm:cxn modelId="{16A1DAEB-8DB2-4E5A-BDBB-EA2C4FC9CC9F}" type="presParOf" srcId="{71137304-C418-4E07-A4BA-75294F051FC3}" destId="{25F0F362-D067-40C1-BD17-A43FBD203863}" srcOrd="0" destOrd="0" presId="urn:microsoft.com/office/officeart/2018/2/layout/IconVerticalSolidList"/>
    <dgm:cxn modelId="{8D2BEE60-CBE4-4737-BEA1-72050D7A0061}" type="presParOf" srcId="{71137304-C418-4E07-A4BA-75294F051FC3}" destId="{25F775A7-DFA3-4DFA-9BA7-04E4A5115300}" srcOrd="1" destOrd="0" presId="urn:microsoft.com/office/officeart/2018/2/layout/IconVerticalSolidList"/>
    <dgm:cxn modelId="{00025E27-205F-4658-982D-B3EECB38AF2D}" type="presParOf" srcId="{71137304-C418-4E07-A4BA-75294F051FC3}" destId="{5A9BC035-EB10-4ABB-922C-701F9D855FB9}" srcOrd="2" destOrd="0" presId="urn:microsoft.com/office/officeart/2018/2/layout/IconVerticalSolidList"/>
    <dgm:cxn modelId="{83A86D62-6A5B-4418-9411-EA1EA5262AA7}" type="presParOf" srcId="{71137304-C418-4E07-A4BA-75294F051FC3}" destId="{B37865E0-0480-460A-87BD-4E461914E7C1}" srcOrd="3" destOrd="0" presId="urn:microsoft.com/office/officeart/2018/2/layout/IconVerticalSolidList"/>
    <dgm:cxn modelId="{6A2BDA2B-5543-4955-83DB-F8791389A571}" type="presParOf" srcId="{30F7800A-919E-4B21-91C3-197141EEE80F}" destId="{17AF0F27-C3E3-4BB3-BD1E-F40A81BE29E5}" srcOrd="5" destOrd="0" presId="urn:microsoft.com/office/officeart/2018/2/layout/IconVerticalSolidList"/>
    <dgm:cxn modelId="{579E5920-6C78-4C5B-931A-2156D6F5036B}" type="presParOf" srcId="{30F7800A-919E-4B21-91C3-197141EEE80F}" destId="{C83F5D89-A667-47CD-9CFE-D41D6F780FA7}" srcOrd="6" destOrd="0" presId="urn:microsoft.com/office/officeart/2018/2/layout/IconVerticalSolidList"/>
    <dgm:cxn modelId="{E91F7CF3-D54A-4C51-BC3E-62EDFD723FC3}" type="presParOf" srcId="{C83F5D89-A667-47CD-9CFE-D41D6F780FA7}" destId="{97AF84E1-D061-469A-8707-49C5E61F4DC0}" srcOrd="0" destOrd="0" presId="urn:microsoft.com/office/officeart/2018/2/layout/IconVerticalSolidList"/>
    <dgm:cxn modelId="{80A33BE0-9C37-4428-86D6-4620F225798E}" type="presParOf" srcId="{C83F5D89-A667-47CD-9CFE-D41D6F780FA7}" destId="{4179F8B0-2239-4745-A0A3-9E63AEA4F9D6}" srcOrd="1" destOrd="0" presId="urn:microsoft.com/office/officeart/2018/2/layout/IconVerticalSolidList"/>
    <dgm:cxn modelId="{7FCEA4DF-C5C0-48E3-9147-2ABEE7CF6379}" type="presParOf" srcId="{C83F5D89-A667-47CD-9CFE-D41D6F780FA7}" destId="{8188ACB2-AF09-4473-A022-2AE34B147CC2}" srcOrd="2" destOrd="0" presId="urn:microsoft.com/office/officeart/2018/2/layout/IconVerticalSolidList"/>
    <dgm:cxn modelId="{D4B1D145-4424-4AAC-A635-1871F6DAC66B}" type="presParOf" srcId="{C83F5D89-A667-47CD-9CFE-D41D6F780FA7}" destId="{858B413C-F797-4947-96B3-C0123A1BEEDD}" srcOrd="3" destOrd="0" presId="urn:microsoft.com/office/officeart/2018/2/layout/IconVerticalSolidList"/>
    <dgm:cxn modelId="{B7B7FA65-37FC-4501-A1BD-E42F943F1E9A}" type="presParOf" srcId="{30F7800A-919E-4B21-91C3-197141EEE80F}" destId="{A841AC4B-03F1-4928-A9F6-6D0F0407F85C}" srcOrd="7" destOrd="0" presId="urn:microsoft.com/office/officeart/2018/2/layout/IconVerticalSolidList"/>
    <dgm:cxn modelId="{1CCF7E3C-634C-4C98-B1D4-A2C513BB0D66}" type="presParOf" srcId="{30F7800A-919E-4B21-91C3-197141EEE80F}" destId="{377D6273-7CD1-41F5-82B9-A47B00130A23}" srcOrd="8" destOrd="0" presId="urn:microsoft.com/office/officeart/2018/2/layout/IconVerticalSolidList"/>
    <dgm:cxn modelId="{290A9A98-F477-4575-AEE3-F0E2D75CC3E5}" type="presParOf" srcId="{377D6273-7CD1-41F5-82B9-A47B00130A23}" destId="{91FA150D-6386-4A6F-B863-445497BF640C}" srcOrd="0" destOrd="0" presId="urn:microsoft.com/office/officeart/2018/2/layout/IconVerticalSolidList"/>
    <dgm:cxn modelId="{72F88C7F-4AC4-4CFA-9781-B79311EEE780}" type="presParOf" srcId="{377D6273-7CD1-41F5-82B9-A47B00130A23}" destId="{FD64D8C3-B711-4723-B0EA-A7FCE2F7B328}" srcOrd="1" destOrd="0" presId="urn:microsoft.com/office/officeart/2018/2/layout/IconVerticalSolidList"/>
    <dgm:cxn modelId="{19C268E8-3314-4E6A-B696-1123AF698E7E}" type="presParOf" srcId="{377D6273-7CD1-41F5-82B9-A47B00130A23}" destId="{07A37E8E-ED33-4CB7-BC78-BA9995091973}" srcOrd="2" destOrd="0" presId="urn:microsoft.com/office/officeart/2018/2/layout/IconVerticalSolidList"/>
    <dgm:cxn modelId="{4ECEE09E-B9CB-4567-B5AF-710EECD9BE8B}" type="presParOf" srcId="{377D6273-7CD1-41F5-82B9-A47B00130A23}" destId="{AA3F5F8B-334F-41D1-B2BD-705377455BC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59D2DDA-06F2-438A-AC5F-A74E305397C5}" type="doc">
      <dgm:prSet loTypeId="urn:microsoft.com/office/officeart/2005/8/layout/hierarchy1" loCatId="hierarchy" qsTypeId="urn:microsoft.com/office/officeart/2005/8/quickstyle/simple2" qsCatId="simple" csTypeId="urn:microsoft.com/office/officeart/2005/8/colors/accent1_2" csCatId="accent1"/>
      <dgm:spPr/>
      <dgm:t>
        <a:bodyPr/>
        <a:lstStyle/>
        <a:p>
          <a:endParaRPr lang="en-US"/>
        </a:p>
      </dgm:t>
    </dgm:pt>
    <dgm:pt modelId="{18B4899E-A20D-4A29-8D55-209BF1F88F3C}">
      <dgm:prSet/>
      <dgm:spPr/>
      <dgm:t>
        <a:bodyPr/>
        <a:lstStyle/>
        <a:p>
          <a:r>
            <a:rPr lang="en-GB"/>
            <a:t>Think about when you have experienced change in a work scenario (paid or unpaid work)</a:t>
          </a:r>
          <a:endParaRPr lang="en-US"/>
        </a:p>
      </dgm:t>
    </dgm:pt>
    <dgm:pt modelId="{FEAA5A82-F61D-4153-BBE8-E31DAAC75302}" type="parTrans" cxnId="{9B70A53E-F039-448E-B267-F0BEBFCD03BF}">
      <dgm:prSet/>
      <dgm:spPr/>
      <dgm:t>
        <a:bodyPr/>
        <a:lstStyle/>
        <a:p>
          <a:endParaRPr lang="en-US"/>
        </a:p>
      </dgm:t>
    </dgm:pt>
    <dgm:pt modelId="{216B8BFF-F535-4940-A1F9-51CCEC8726BB}" type="sibTrans" cxnId="{9B70A53E-F039-448E-B267-F0BEBFCD03BF}">
      <dgm:prSet/>
      <dgm:spPr/>
      <dgm:t>
        <a:bodyPr/>
        <a:lstStyle/>
        <a:p>
          <a:endParaRPr lang="en-US"/>
        </a:p>
      </dgm:t>
    </dgm:pt>
    <dgm:pt modelId="{ECA03ED6-CF4E-4F9A-93A9-8870CE5C984A}">
      <dgm:prSet/>
      <dgm:spPr/>
      <dgm:t>
        <a:bodyPr/>
        <a:lstStyle/>
        <a:p>
          <a:r>
            <a:rPr lang="en-GB"/>
            <a:t>Read article on Moodle under introduction tile</a:t>
          </a:r>
          <a:endParaRPr lang="en-US"/>
        </a:p>
      </dgm:t>
    </dgm:pt>
    <dgm:pt modelId="{D5F39F59-3FCC-42A4-849A-B3D4BF2A54E2}" type="parTrans" cxnId="{D3C57CB3-61AC-457D-84D2-333B168691A4}">
      <dgm:prSet/>
      <dgm:spPr/>
      <dgm:t>
        <a:bodyPr/>
        <a:lstStyle/>
        <a:p>
          <a:endParaRPr lang="en-US"/>
        </a:p>
      </dgm:t>
    </dgm:pt>
    <dgm:pt modelId="{91599747-6913-4F45-B8FD-8061449A3884}" type="sibTrans" cxnId="{D3C57CB3-61AC-457D-84D2-333B168691A4}">
      <dgm:prSet/>
      <dgm:spPr/>
      <dgm:t>
        <a:bodyPr/>
        <a:lstStyle/>
        <a:p>
          <a:endParaRPr lang="en-US"/>
        </a:p>
      </dgm:t>
    </dgm:pt>
    <dgm:pt modelId="{4F8EC6C4-0B0C-4973-A53D-86DC7328E6E7}" type="pres">
      <dgm:prSet presAssocID="{959D2DDA-06F2-438A-AC5F-A74E305397C5}" presName="hierChild1" presStyleCnt="0">
        <dgm:presLayoutVars>
          <dgm:chPref val="1"/>
          <dgm:dir/>
          <dgm:animOne val="branch"/>
          <dgm:animLvl val="lvl"/>
          <dgm:resizeHandles/>
        </dgm:presLayoutVars>
      </dgm:prSet>
      <dgm:spPr/>
    </dgm:pt>
    <dgm:pt modelId="{E970FF07-9602-44FC-BFFF-BC2DC014E089}" type="pres">
      <dgm:prSet presAssocID="{18B4899E-A20D-4A29-8D55-209BF1F88F3C}" presName="hierRoot1" presStyleCnt="0"/>
      <dgm:spPr/>
    </dgm:pt>
    <dgm:pt modelId="{372D6710-4317-4EA6-865F-7350B8BD031C}" type="pres">
      <dgm:prSet presAssocID="{18B4899E-A20D-4A29-8D55-209BF1F88F3C}" presName="composite" presStyleCnt="0"/>
      <dgm:spPr/>
    </dgm:pt>
    <dgm:pt modelId="{1D420C4D-BE29-453E-8AB9-83B22E528721}" type="pres">
      <dgm:prSet presAssocID="{18B4899E-A20D-4A29-8D55-209BF1F88F3C}" presName="background" presStyleLbl="node0" presStyleIdx="0" presStyleCnt="2"/>
      <dgm:spPr/>
    </dgm:pt>
    <dgm:pt modelId="{E8CB5F97-1BD1-4CF4-AEC3-695506D22820}" type="pres">
      <dgm:prSet presAssocID="{18B4899E-A20D-4A29-8D55-209BF1F88F3C}" presName="text" presStyleLbl="fgAcc0" presStyleIdx="0" presStyleCnt="2">
        <dgm:presLayoutVars>
          <dgm:chPref val="3"/>
        </dgm:presLayoutVars>
      </dgm:prSet>
      <dgm:spPr/>
    </dgm:pt>
    <dgm:pt modelId="{74B96E03-30E8-4287-B093-96F8E7492D53}" type="pres">
      <dgm:prSet presAssocID="{18B4899E-A20D-4A29-8D55-209BF1F88F3C}" presName="hierChild2" presStyleCnt="0"/>
      <dgm:spPr/>
    </dgm:pt>
    <dgm:pt modelId="{1FA42CCF-E646-4063-ACAD-18D4CFC872C4}" type="pres">
      <dgm:prSet presAssocID="{ECA03ED6-CF4E-4F9A-93A9-8870CE5C984A}" presName="hierRoot1" presStyleCnt="0"/>
      <dgm:spPr/>
    </dgm:pt>
    <dgm:pt modelId="{C7BC8829-B813-4298-9634-E27E6AC32F1E}" type="pres">
      <dgm:prSet presAssocID="{ECA03ED6-CF4E-4F9A-93A9-8870CE5C984A}" presName="composite" presStyleCnt="0"/>
      <dgm:spPr/>
    </dgm:pt>
    <dgm:pt modelId="{6F4989D5-D159-4E8A-965F-3A8C27B88887}" type="pres">
      <dgm:prSet presAssocID="{ECA03ED6-CF4E-4F9A-93A9-8870CE5C984A}" presName="background" presStyleLbl="node0" presStyleIdx="1" presStyleCnt="2"/>
      <dgm:spPr/>
    </dgm:pt>
    <dgm:pt modelId="{11B1BAD8-4B2E-4DF4-9F05-4D836F1FFD0C}" type="pres">
      <dgm:prSet presAssocID="{ECA03ED6-CF4E-4F9A-93A9-8870CE5C984A}" presName="text" presStyleLbl="fgAcc0" presStyleIdx="1" presStyleCnt="2">
        <dgm:presLayoutVars>
          <dgm:chPref val="3"/>
        </dgm:presLayoutVars>
      </dgm:prSet>
      <dgm:spPr/>
    </dgm:pt>
    <dgm:pt modelId="{D2A3CB94-0F64-473F-8DAC-2B8EFA018C7D}" type="pres">
      <dgm:prSet presAssocID="{ECA03ED6-CF4E-4F9A-93A9-8870CE5C984A}" presName="hierChild2" presStyleCnt="0"/>
      <dgm:spPr/>
    </dgm:pt>
  </dgm:ptLst>
  <dgm:cxnLst>
    <dgm:cxn modelId="{9B70A53E-F039-448E-B267-F0BEBFCD03BF}" srcId="{959D2DDA-06F2-438A-AC5F-A74E305397C5}" destId="{18B4899E-A20D-4A29-8D55-209BF1F88F3C}" srcOrd="0" destOrd="0" parTransId="{FEAA5A82-F61D-4153-BBE8-E31DAAC75302}" sibTransId="{216B8BFF-F535-4940-A1F9-51CCEC8726BB}"/>
    <dgm:cxn modelId="{D2A64D61-5A8F-4FD0-878E-B30DB986BE5B}" type="presOf" srcId="{18B4899E-A20D-4A29-8D55-209BF1F88F3C}" destId="{E8CB5F97-1BD1-4CF4-AEC3-695506D22820}" srcOrd="0" destOrd="0" presId="urn:microsoft.com/office/officeart/2005/8/layout/hierarchy1"/>
    <dgm:cxn modelId="{03F11F76-F3D1-4AAB-B0E4-DCFB02DB1BEF}" type="presOf" srcId="{ECA03ED6-CF4E-4F9A-93A9-8870CE5C984A}" destId="{11B1BAD8-4B2E-4DF4-9F05-4D836F1FFD0C}" srcOrd="0" destOrd="0" presId="urn:microsoft.com/office/officeart/2005/8/layout/hierarchy1"/>
    <dgm:cxn modelId="{D3C57CB3-61AC-457D-84D2-333B168691A4}" srcId="{959D2DDA-06F2-438A-AC5F-A74E305397C5}" destId="{ECA03ED6-CF4E-4F9A-93A9-8870CE5C984A}" srcOrd="1" destOrd="0" parTransId="{D5F39F59-3FCC-42A4-849A-B3D4BF2A54E2}" sibTransId="{91599747-6913-4F45-B8FD-8061449A3884}"/>
    <dgm:cxn modelId="{EE65F8CF-2295-4AD9-A640-DBEA0D4E34E5}" type="presOf" srcId="{959D2DDA-06F2-438A-AC5F-A74E305397C5}" destId="{4F8EC6C4-0B0C-4973-A53D-86DC7328E6E7}" srcOrd="0" destOrd="0" presId="urn:microsoft.com/office/officeart/2005/8/layout/hierarchy1"/>
    <dgm:cxn modelId="{11392C5C-B4F0-4C9F-9F4F-B1961ECE7F5A}" type="presParOf" srcId="{4F8EC6C4-0B0C-4973-A53D-86DC7328E6E7}" destId="{E970FF07-9602-44FC-BFFF-BC2DC014E089}" srcOrd="0" destOrd="0" presId="urn:microsoft.com/office/officeart/2005/8/layout/hierarchy1"/>
    <dgm:cxn modelId="{831BDB33-85F2-4839-85EA-547506E36711}" type="presParOf" srcId="{E970FF07-9602-44FC-BFFF-BC2DC014E089}" destId="{372D6710-4317-4EA6-865F-7350B8BD031C}" srcOrd="0" destOrd="0" presId="urn:microsoft.com/office/officeart/2005/8/layout/hierarchy1"/>
    <dgm:cxn modelId="{D603454F-B5BF-4989-BB99-D4B2342B916E}" type="presParOf" srcId="{372D6710-4317-4EA6-865F-7350B8BD031C}" destId="{1D420C4D-BE29-453E-8AB9-83B22E528721}" srcOrd="0" destOrd="0" presId="urn:microsoft.com/office/officeart/2005/8/layout/hierarchy1"/>
    <dgm:cxn modelId="{6AA83E73-1434-4550-A94B-93377F4058C4}" type="presParOf" srcId="{372D6710-4317-4EA6-865F-7350B8BD031C}" destId="{E8CB5F97-1BD1-4CF4-AEC3-695506D22820}" srcOrd="1" destOrd="0" presId="urn:microsoft.com/office/officeart/2005/8/layout/hierarchy1"/>
    <dgm:cxn modelId="{2F70DA5E-9F7A-418B-A611-F27A17EC02C0}" type="presParOf" srcId="{E970FF07-9602-44FC-BFFF-BC2DC014E089}" destId="{74B96E03-30E8-4287-B093-96F8E7492D53}" srcOrd="1" destOrd="0" presId="urn:microsoft.com/office/officeart/2005/8/layout/hierarchy1"/>
    <dgm:cxn modelId="{9ED4C9A7-CB39-4AA7-9BC9-B3CB2A1B278B}" type="presParOf" srcId="{4F8EC6C4-0B0C-4973-A53D-86DC7328E6E7}" destId="{1FA42CCF-E646-4063-ACAD-18D4CFC872C4}" srcOrd="1" destOrd="0" presId="urn:microsoft.com/office/officeart/2005/8/layout/hierarchy1"/>
    <dgm:cxn modelId="{3F84157E-14A1-467A-85D0-2FDBEE639E16}" type="presParOf" srcId="{1FA42CCF-E646-4063-ACAD-18D4CFC872C4}" destId="{C7BC8829-B813-4298-9634-E27E6AC32F1E}" srcOrd="0" destOrd="0" presId="urn:microsoft.com/office/officeart/2005/8/layout/hierarchy1"/>
    <dgm:cxn modelId="{93F81402-C40B-40B3-B83D-B0E6D3CCAAF4}" type="presParOf" srcId="{C7BC8829-B813-4298-9634-E27E6AC32F1E}" destId="{6F4989D5-D159-4E8A-965F-3A8C27B88887}" srcOrd="0" destOrd="0" presId="urn:microsoft.com/office/officeart/2005/8/layout/hierarchy1"/>
    <dgm:cxn modelId="{E1E4CAE1-E22C-4E79-A947-3B7D6EEF3D8C}" type="presParOf" srcId="{C7BC8829-B813-4298-9634-E27E6AC32F1E}" destId="{11B1BAD8-4B2E-4DF4-9F05-4D836F1FFD0C}" srcOrd="1" destOrd="0" presId="urn:microsoft.com/office/officeart/2005/8/layout/hierarchy1"/>
    <dgm:cxn modelId="{64750F28-9165-4B91-9A31-B61429927D32}" type="presParOf" srcId="{1FA42CCF-E646-4063-ACAD-18D4CFC872C4}" destId="{D2A3CB94-0F64-473F-8DAC-2B8EFA018C7D}"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027F6F-9C2A-4CD0-9699-059879B68EF7}">
      <dsp:nvSpPr>
        <dsp:cNvPr id="0" name=""/>
        <dsp:cNvSpPr/>
      </dsp:nvSpPr>
      <dsp:spPr>
        <a:xfrm>
          <a:off x="0" y="258632"/>
          <a:ext cx="3312039" cy="165601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GB" sz="3200" kern="1200"/>
            <a:t>Your name </a:t>
          </a:r>
          <a:endParaRPr lang="en-US" sz="3200" kern="1200"/>
        </a:p>
      </dsp:txBody>
      <dsp:txXfrm>
        <a:off x="48503" y="307135"/>
        <a:ext cx="3215033" cy="1559013"/>
      </dsp:txXfrm>
    </dsp:sp>
    <dsp:sp modelId="{23515D51-84B8-4A2B-8847-F98C71F4E72E}">
      <dsp:nvSpPr>
        <dsp:cNvPr id="0" name=""/>
        <dsp:cNvSpPr/>
      </dsp:nvSpPr>
      <dsp:spPr>
        <a:xfrm>
          <a:off x="4138318" y="271152"/>
          <a:ext cx="3312039" cy="165601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GB" sz="3200" kern="1200"/>
            <a:t>Your passions/hobbies</a:t>
          </a:r>
          <a:endParaRPr lang="en-US" sz="3200" kern="1200"/>
        </a:p>
      </dsp:txBody>
      <dsp:txXfrm>
        <a:off x="4186821" y="319655"/>
        <a:ext cx="3215033" cy="1559013"/>
      </dsp:txXfrm>
    </dsp:sp>
    <dsp:sp modelId="{F4D9BF75-39E1-4558-A66A-2383378BBC53}">
      <dsp:nvSpPr>
        <dsp:cNvPr id="0" name=""/>
        <dsp:cNvSpPr/>
      </dsp:nvSpPr>
      <dsp:spPr>
        <a:xfrm>
          <a:off x="8282929" y="283688"/>
          <a:ext cx="3312039" cy="165601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GB" sz="3200" kern="1200"/>
            <a:t>Your job role (if you have one) and where you work</a:t>
          </a:r>
          <a:endParaRPr lang="en-US" sz="3200" kern="1200"/>
        </a:p>
      </dsp:txBody>
      <dsp:txXfrm>
        <a:off x="8331432" y="332191"/>
        <a:ext cx="3215033" cy="15590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9879D7-29A9-426F-AF69-FB80F870EDD6}">
      <dsp:nvSpPr>
        <dsp:cNvPr id="0" name=""/>
        <dsp:cNvSpPr/>
      </dsp:nvSpPr>
      <dsp:spPr>
        <a:xfrm>
          <a:off x="48973" y="1136"/>
          <a:ext cx="4927351" cy="312886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BA390FF8-2511-4708-A78C-CC6A5C43C89E}">
      <dsp:nvSpPr>
        <dsp:cNvPr id="0" name=""/>
        <dsp:cNvSpPr/>
      </dsp:nvSpPr>
      <dsp:spPr>
        <a:xfrm>
          <a:off x="596456" y="521245"/>
          <a:ext cx="4927351" cy="312886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To critically evaluate strategies that focus on </a:t>
          </a:r>
          <a:r>
            <a:rPr lang="en-GB" sz="2800" b="1" kern="1200"/>
            <a:t>how leaders and managers achieve sustainable organisational improvement</a:t>
          </a:r>
          <a:r>
            <a:rPr lang="en-GB" sz="2800" kern="1200"/>
            <a:t> and </a:t>
          </a:r>
          <a:r>
            <a:rPr lang="en-GB" sz="2800" b="1" kern="1200"/>
            <a:t>how leaders effectively manage change </a:t>
          </a:r>
          <a:endParaRPr lang="en-US" sz="2800" kern="1200"/>
        </a:p>
      </dsp:txBody>
      <dsp:txXfrm>
        <a:off x="688097" y="612886"/>
        <a:ext cx="4744069" cy="2945586"/>
      </dsp:txXfrm>
    </dsp:sp>
    <dsp:sp modelId="{AB7824FE-5491-413A-9CD1-967AEF6398A7}">
      <dsp:nvSpPr>
        <dsp:cNvPr id="0" name=""/>
        <dsp:cNvSpPr/>
      </dsp:nvSpPr>
      <dsp:spPr>
        <a:xfrm>
          <a:off x="6071291" y="1136"/>
          <a:ext cx="4927351" cy="312886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E6047314-7059-4C1B-ACC7-59DEF7CCE6CE}">
      <dsp:nvSpPr>
        <dsp:cNvPr id="0" name=""/>
        <dsp:cNvSpPr/>
      </dsp:nvSpPr>
      <dsp:spPr>
        <a:xfrm>
          <a:off x="6618775" y="521245"/>
          <a:ext cx="4927351" cy="312886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To critically </a:t>
          </a:r>
          <a:r>
            <a:rPr lang="en-GB" sz="2800" b="1" kern="1200"/>
            <a:t>evaluate leadership and change strategies </a:t>
          </a:r>
          <a:r>
            <a:rPr lang="en-GB" sz="2800" kern="1200"/>
            <a:t>in order to achieve sustainable organisational performance</a:t>
          </a:r>
          <a:endParaRPr lang="en-US" sz="2800" kern="1200"/>
        </a:p>
      </dsp:txBody>
      <dsp:txXfrm>
        <a:off x="6710416" y="612886"/>
        <a:ext cx="4744069" cy="29455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94F1A0-ECC1-4050-9B5F-3793C09F63D7}">
      <dsp:nvSpPr>
        <dsp:cNvPr id="0" name=""/>
        <dsp:cNvSpPr/>
      </dsp:nvSpPr>
      <dsp:spPr>
        <a:xfrm>
          <a:off x="48972" y="1206"/>
          <a:ext cx="4927295" cy="312883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0A8B4AA5-B0DC-402D-8E5B-B2EF8DF6C974}">
      <dsp:nvSpPr>
        <dsp:cNvPr id="0" name=""/>
        <dsp:cNvSpPr/>
      </dsp:nvSpPr>
      <dsp:spPr>
        <a:xfrm>
          <a:off x="596450" y="521309"/>
          <a:ext cx="4927295" cy="312883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a:t>2000 word essay incorporating theories and models of leadership and change</a:t>
          </a:r>
          <a:endParaRPr lang="en-US" sz="3700" kern="1200"/>
        </a:p>
      </dsp:txBody>
      <dsp:txXfrm>
        <a:off x="688090" y="612949"/>
        <a:ext cx="4744015" cy="2945552"/>
      </dsp:txXfrm>
    </dsp:sp>
    <dsp:sp modelId="{178CB2EB-A22B-4D22-9624-30D317FBC8EF}">
      <dsp:nvSpPr>
        <dsp:cNvPr id="0" name=""/>
        <dsp:cNvSpPr/>
      </dsp:nvSpPr>
      <dsp:spPr>
        <a:xfrm>
          <a:off x="6071223" y="1206"/>
          <a:ext cx="4927295" cy="312883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20061592-3895-4F62-AFD7-D187322A2EC8}">
      <dsp:nvSpPr>
        <dsp:cNvPr id="0" name=""/>
        <dsp:cNvSpPr/>
      </dsp:nvSpPr>
      <dsp:spPr>
        <a:xfrm>
          <a:off x="6618700" y="521309"/>
          <a:ext cx="4927295" cy="312883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a:t>Individual Presentation – 10 minutes plus 5 minutes for questions on own leadership approach to change</a:t>
          </a:r>
          <a:endParaRPr lang="en-US" sz="3700" kern="1200"/>
        </a:p>
      </dsp:txBody>
      <dsp:txXfrm>
        <a:off x="6710340" y="612949"/>
        <a:ext cx="4744015" cy="29455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20C621-A5BA-4CA1-BE15-F28229EFEEF2}">
      <dsp:nvSpPr>
        <dsp:cNvPr id="0" name=""/>
        <dsp:cNvSpPr/>
      </dsp:nvSpPr>
      <dsp:spPr>
        <a:xfrm>
          <a:off x="0" y="1825674"/>
          <a:ext cx="11594969" cy="0"/>
        </a:xfrm>
        <a:prstGeom prst="line">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E298C2EA-AF4D-4DEF-9685-4A3134DDD972}">
      <dsp:nvSpPr>
        <dsp:cNvPr id="0" name=""/>
        <dsp:cNvSpPr/>
      </dsp:nvSpPr>
      <dsp:spPr>
        <a:xfrm rot="8100000">
          <a:off x="56106" y="420746"/>
          <a:ext cx="268516" cy="268516"/>
        </a:xfrm>
        <a:prstGeom prst="teardrop">
          <a:avLst>
            <a:gd name="adj" fmla="val 115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A4FF3F-5226-47D6-B1F8-0AD7FCBEE42D}">
      <dsp:nvSpPr>
        <dsp:cNvPr id="0" name=""/>
        <dsp:cNvSpPr/>
      </dsp:nvSpPr>
      <dsp:spPr>
        <a:xfrm>
          <a:off x="85936" y="450576"/>
          <a:ext cx="208857" cy="208857"/>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C39BA55A-FE7E-43B2-A452-A0E1AB69B421}">
      <dsp:nvSpPr>
        <dsp:cNvPr id="0" name=""/>
        <dsp:cNvSpPr/>
      </dsp:nvSpPr>
      <dsp:spPr>
        <a:xfrm>
          <a:off x="380235" y="744875"/>
          <a:ext cx="3856020" cy="10807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Reading week (no session)</a:t>
          </a:r>
        </a:p>
      </dsp:txBody>
      <dsp:txXfrm>
        <a:off x="380235" y="744875"/>
        <a:ext cx="3856020" cy="1080799"/>
      </dsp:txXfrm>
    </dsp:sp>
    <dsp:sp modelId="{99BC354E-6FE5-435B-AA1A-41883CE1FCB4}">
      <dsp:nvSpPr>
        <dsp:cNvPr id="0" name=""/>
        <dsp:cNvSpPr/>
      </dsp:nvSpPr>
      <dsp:spPr>
        <a:xfrm>
          <a:off x="380235" y="365134"/>
          <a:ext cx="3856020" cy="379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26 Oct.</a:t>
          </a:r>
        </a:p>
      </dsp:txBody>
      <dsp:txXfrm>
        <a:off x="380235" y="365134"/>
        <a:ext cx="3856020" cy="379740"/>
      </dsp:txXfrm>
    </dsp:sp>
    <dsp:sp modelId="{F2723A78-BE77-43B5-95F9-0C6ECA2E2EF7}">
      <dsp:nvSpPr>
        <dsp:cNvPr id="0" name=""/>
        <dsp:cNvSpPr/>
      </dsp:nvSpPr>
      <dsp:spPr>
        <a:xfrm>
          <a:off x="190364" y="744875"/>
          <a:ext cx="0" cy="1080799"/>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66F6E130-ABAD-4DF7-B8FE-F9A79C3AC4B3}">
      <dsp:nvSpPr>
        <dsp:cNvPr id="0" name=""/>
        <dsp:cNvSpPr/>
      </dsp:nvSpPr>
      <dsp:spPr>
        <a:xfrm>
          <a:off x="155630" y="1791497"/>
          <a:ext cx="68353" cy="68353"/>
        </a:xfrm>
        <a:prstGeom prst="ellipse">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FB6A7E-5A2A-4047-8E49-8B0748B8525B}">
      <dsp:nvSpPr>
        <dsp:cNvPr id="0" name=""/>
        <dsp:cNvSpPr/>
      </dsp:nvSpPr>
      <dsp:spPr>
        <a:xfrm rot="18900000">
          <a:off x="2372163" y="2962085"/>
          <a:ext cx="268516" cy="268516"/>
        </a:xfrm>
        <a:prstGeom prst="teardrop">
          <a:avLst>
            <a:gd name="adj" fmla="val 115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A7557E-7F3F-4CF6-A454-D75A117AE0ED}">
      <dsp:nvSpPr>
        <dsp:cNvPr id="0" name=""/>
        <dsp:cNvSpPr/>
      </dsp:nvSpPr>
      <dsp:spPr>
        <a:xfrm>
          <a:off x="2401993" y="2991915"/>
          <a:ext cx="208857" cy="208857"/>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EFB9801A-0207-472A-B0DE-5802B6AB5F8D}">
      <dsp:nvSpPr>
        <dsp:cNvPr id="0" name=""/>
        <dsp:cNvSpPr/>
      </dsp:nvSpPr>
      <dsp:spPr>
        <a:xfrm>
          <a:off x="2696292" y="1825674"/>
          <a:ext cx="3856020" cy="10807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Essay to be submitted</a:t>
          </a:r>
        </a:p>
      </dsp:txBody>
      <dsp:txXfrm>
        <a:off x="2696292" y="1825674"/>
        <a:ext cx="3856020" cy="1080799"/>
      </dsp:txXfrm>
    </dsp:sp>
    <dsp:sp modelId="{E8BEA983-13BF-4AA3-A700-C6190B1755FC}">
      <dsp:nvSpPr>
        <dsp:cNvPr id="0" name=""/>
        <dsp:cNvSpPr/>
      </dsp:nvSpPr>
      <dsp:spPr>
        <a:xfrm>
          <a:off x="2696292" y="2906473"/>
          <a:ext cx="3856020" cy="379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Fri. 6 Nov.</a:t>
          </a:r>
        </a:p>
      </dsp:txBody>
      <dsp:txXfrm>
        <a:off x="2696292" y="2906473"/>
        <a:ext cx="3856020" cy="379740"/>
      </dsp:txXfrm>
    </dsp:sp>
    <dsp:sp modelId="{64954FFB-903C-4C85-8273-2CAE685DCA55}">
      <dsp:nvSpPr>
        <dsp:cNvPr id="0" name=""/>
        <dsp:cNvSpPr/>
      </dsp:nvSpPr>
      <dsp:spPr>
        <a:xfrm>
          <a:off x="2506422" y="1825674"/>
          <a:ext cx="0" cy="1080799"/>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514E495A-DAE3-4295-8C95-801E71003D7D}">
      <dsp:nvSpPr>
        <dsp:cNvPr id="0" name=""/>
        <dsp:cNvSpPr/>
      </dsp:nvSpPr>
      <dsp:spPr>
        <a:xfrm>
          <a:off x="2471687" y="1791497"/>
          <a:ext cx="68353" cy="68353"/>
        </a:xfrm>
        <a:prstGeom prst="ellipse">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C9FB1F-D351-402A-BA5F-DB700068CEA9}">
      <dsp:nvSpPr>
        <dsp:cNvPr id="0" name=""/>
        <dsp:cNvSpPr/>
      </dsp:nvSpPr>
      <dsp:spPr>
        <a:xfrm rot="8100000">
          <a:off x="4688220" y="420746"/>
          <a:ext cx="268516" cy="268516"/>
        </a:xfrm>
        <a:prstGeom prst="teardrop">
          <a:avLst>
            <a:gd name="adj" fmla="val 115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09BDC7-BE43-4F1C-8338-E173DEA45B58}">
      <dsp:nvSpPr>
        <dsp:cNvPr id="0" name=""/>
        <dsp:cNvSpPr/>
      </dsp:nvSpPr>
      <dsp:spPr>
        <a:xfrm>
          <a:off x="4718050" y="450576"/>
          <a:ext cx="208857" cy="208857"/>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7F623F6E-6D01-4984-9F31-633C48FC6CA7}">
      <dsp:nvSpPr>
        <dsp:cNvPr id="0" name=""/>
        <dsp:cNvSpPr/>
      </dsp:nvSpPr>
      <dsp:spPr>
        <a:xfrm>
          <a:off x="5012349" y="744875"/>
          <a:ext cx="3856020" cy="10807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Presentation Slides to be submitted</a:t>
          </a:r>
        </a:p>
      </dsp:txBody>
      <dsp:txXfrm>
        <a:off x="5012349" y="744875"/>
        <a:ext cx="3856020" cy="1080799"/>
      </dsp:txXfrm>
    </dsp:sp>
    <dsp:sp modelId="{563E3A55-DFF7-46BE-AD79-59373FFCEE02}">
      <dsp:nvSpPr>
        <dsp:cNvPr id="0" name=""/>
        <dsp:cNvSpPr/>
      </dsp:nvSpPr>
      <dsp:spPr>
        <a:xfrm>
          <a:off x="5012349" y="365134"/>
          <a:ext cx="3856020" cy="379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Fri. 27 Nov.</a:t>
          </a:r>
        </a:p>
      </dsp:txBody>
      <dsp:txXfrm>
        <a:off x="5012349" y="365134"/>
        <a:ext cx="3856020" cy="379740"/>
      </dsp:txXfrm>
    </dsp:sp>
    <dsp:sp modelId="{E6740CAC-8161-4D21-B87F-4D52354BDE8B}">
      <dsp:nvSpPr>
        <dsp:cNvPr id="0" name=""/>
        <dsp:cNvSpPr/>
      </dsp:nvSpPr>
      <dsp:spPr>
        <a:xfrm>
          <a:off x="4822479" y="744875"/>
          <a:ext cx="0" cy="1080799"/>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6548F4A3-C226-4917-A12B-F4D9AF95DB66}">
      <dsp:nvSpPr>
        <dsp:cNvPr id="0" name=""/>
        <dsp:cNvSpPr/>
      </dsp:nvSpPr>
      <dsp:spPr>
        <a:xfrm>
          <a:off x="4787744" y="1791497"/>
          <a:ext cx="68353" cy="68353"/>
        </a:xfrm>
        <a:prstGeom prst="ellipse">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6597C8-6404-4E16-BF94-4256AC6D9A8C}">
      <dsp:nvSpPr>
        <dsp:cNvPr id="0" name=""/>
        <dsp:cNvSpPr/>
      </dsp:nvSpPr>
      <dsp:spPr>
        <a:xfrm rot="18900000">
          <a:off x="7004277" y="2962085"/>
          <a:ext cx="268516" cy="268516"/>
        </a:xfrm>
        <a:prstGeom prst="teardrop">
          <a:avLst>
            <a:gd name="adj" fmla="val 115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CFF1F2-EEC0-45CB-B866-3CFF4501623D}">
      <dsp:nvSpPr>
        <dsp:cNvPr id="0" name=""/>
        <dsp:cNvSpPr/>
      </dsp:nvSpPr>
      <dsp:spPr>
        <a:xfrm>
          <a:off x="7034107" y="2991915"/>
          <a:ext cx="208857" cy="208857"/>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3A904366-DDBF-481E-8ED7-A81105A18451}">
      <dsp:nvSpPr>
        <dsp:cNvPr id="0" name=""/>
        <dsp:cNvSpPr/>
      </dsp:nvSpPr>
      <dsp:spPr>
        <a:xfrm>
          <a:off x="7328406" y="1825674"/>
          <a:ext cx="3856020" cy="10807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w/c 30th November and 7th December – individual presentations</a:t>
          </a:r>
        </a:p>
      </dsp:txBody>
      <dsp:txXfrm>
        <a:off x="7328406" y="1825674"/>
        <a:ext cx="3856020" cy="1080799"/>
      </dsp:txXfrm>
    </dsp:sp>
    <dsp:sp modelId="{C58C269E-795C-4F38-BE11-E65CF52BF1CE}">
      <dsp:nvSpPr>
        <dsp:cNvPr id="0" name=""/>
        <dsp:cNvSpPr/>
      </dsp:nvSpPr>
      <dsp:spPr>
        <a:xfrm>
          <a:off x="7328406" y="2906473"/>
          <a:ext cx="3856020" cy="379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30 Nov. and 7 Dec.</a:t>
          </a:r>
        </a:p>
      </dsp:txBody>
      <dsp:txXfrm>
        <a:off x="7328406" y="2906473"/>
        <a:ext cx="3856020" cy="379740"/>
      </dsp:txXfrm>
    </dsp:sp>
    <dsp:sp modelId="{E4F82D9F-4A4E-4022-9F82-E1F6BA6CA174}">
      <dsp:nvSpPr>
        <dsp:cNvPr id="0" name=""/>
        <dsp:cNvSpPr/>
      </dsp:nvSpPr>
      <dsp:spPr>
        <a:xfrm>
          <a:off x="7138536" y="1825674"/>
          <a:ext cx="0" cy="1080799"/>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8588491B-5235-46E4-B564-0FF076F68B02}">
      <dsp:nvSpPr>
        <dsp:cNvPr id="0" name=""/>
        <dsp:cNvSpPr/>
      </dsp:nvSpPr>
      <dsp:spPr>
        <a:xfrm>
          <a:off x="7103801" y="1791497"/>
          <a:ext cx="68353" cy="68353"/>
        </a:xfrm>
        <a:prstGeom prst="ellipse">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4DE07F-7326-436C-81A8-CA3EAA138131}">
      <dsp:nvSpPr>
        <dsp:cNvPr id="0" name=""/>
        <dsp:cNvSpPr/>
      </dsp:nvSpPr>
      <dsp:spPr>
        <a:xfrm>
          <a:off x="3396" y="927590"/>
          <a:ext cx="2425431" cy="1540149"/>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D092044B-66AA-40A4-8C24-44B5B3AE81FA}">
      <dsp:nvSpPr>
        <dsp:cNvPr id="0" name=""/>
        <dsp:cNvSpPr/>
      </dsp:nvSpPr>
      <dsp:spPr>
        <a:xfrm>
          <a:off x="272889" y="1183608"/>
          <a:ext cx="2425431" cy="15401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In times of uncertainty people need empathy and compassion, a level of openness and consistency of values (Cheese, 2025)</a:t>
          </a:r>
          <a:endParaRPr lang="en-US" sz="1600" kern="1200" dirty="0"/>
        </a:p>
      </dsp:txBody>
      <dsp:txXfrm>
        <a:off x="317998" y="1228717"/>
        <a:ext cx="2335213" cy="1449931"/>
      </dsp:txXfrm>
    </dsp:sp>
    <dsp:sp modelId="{C8923E31-0151-45FA-A512-4950B27AF3B7}">
      <dsp:nvSpPr>
        <dsp:cNvPr id="0" name=""/>
        <dsp:cNvSpPr/>
      </dsp:nvSpPr>
      <dsp:spPr>
        <a:xfrm>
          <a:off x="2967813" y="927590"/>
          <a:ext cx="2425431" cy="1540149"/>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7CA89DA5-FA4E-41D8-8884-4EBF9F89B531}">
      <dsp:nvSpPr>
        <dsp:cNvPr id="0" name=""/>
        <dsp:cNvSpPr/>
      </dsp:nvSpPr>
      <dsp:spPr>
        <a:xfrm>
          <a:off x="3237306" y="1183608"/>
          <a:ext cx="2425431" cy="15401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The pandemic sharpened the focus on human-first, people centric leadership (Jackson, 2025).</a:t>
          </a:r>
          <a:endParaRPr lang="en-US" sz="1600" kern="1200"/>
        </a:p>
      </dsp:txBody>
      <dsp:txXfrm>
        <a:off x="3282415" y="1228717"/>
        <a:ext cx="2335213" cy="1449931"/>
      </dsp:txXfrm>
    </dsp:sp>
    <dsp:sp modelId="{ACFAB379-746E-4D69-801C-7AC1D92615C7}">
      <dsp:nvSpPr>
        <dsp:cNvPr id="0" name=""/>
        <dsp:cNvSpPr/>
      </dsp:nvSpPr>
      <dsp:spPr>
        <a:xfrm>
          <a:off x="5932230" y="927590"/>
          <a:ext cx="2425431" cy="1540149"/>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87CA2859-B1EA-4712-83EC-242C87A2E935}">
      <dsp:nvSpPr>
        <dsp:cNvPr id="0" name=""/>
        <dsp:cNvSpPr/>
      </dsp:nvSpPr>
      <dsp:spPr>
        <a:xfrm>
          <a:off x="6201723" y="1183608"/>
          <a:ext cx="2425431" cy="15401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Resilience, change management (Half, 2025, as cited in Jackson, 2025)</a:t>
          </a:r>
          <a:endParaRPr lang="en-US" sz="1600" kern="1200"/>
        </a:p>
      </dsp:txBody>
      <dsp:txXfrm>
        <a:off x="6246832" y="1228717"/>
        <a:ext cx="2335213" cy="1449931"/>
      </dsp:txXfrm>
    </dsp:sp>
    <dsp:sp modelId="{F5921188-06B6-4B17-85B8-E4B25032A5F9}">
      <dsp:nvSpPr>
        <dsp:cNvPr id="0" name=""/>
        <dsp:cNvSpPr/>
      </dsp:nvSpPr>
      <dsp:spPr>
        <a:xfrm>
          <a:off x="8896647" y="927590"/>
          <a:ext cx="2425431" cy="1540149"/>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8D821FA2-AABF-4D1F-8E29-11A5802E3E3E}">
      <dsp:nvSpPr>
        <dsp:cNvPr id="0" name=""/>
        <dsp:cNvSpPr/>
      </dsp:nvSpPr>
      <dsp:spPr>
        <a:xfrm>
          <a:off x="9166140" y="1183608"/>
          <a:ext cx="2425431" cy="15401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Self-awareness, emotional intelligence, business expertise and communication skills (CIPD, 2025)</a:t>
          </a:r>
          <a:endParaRPr lang="en-US" sz="1600" kern="1200"/>
        </a:p>
      </dsp:txBody>
      <dsp:txXfrm>
        <a:off x="9211249" y="1228717"/>
        <a:ext cx="2335213" cy="144993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C95F0A-A4BF-420D-8BE0-8ADAD28A001C}">
      <dsp:nvSpPr>
        <dsp:cNvPr id="0" name=""/>
        <dsp:cNvSpPr/>
      </dsp:nvSpPr>
      <dsp:spPr>
        <a:xfrm>
          <a:off x="0" y="4969"/>
          <a:ext cx="10972800" cy="59536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A679C8-69ED-4874-BD69-0E92684F94AB}">
      <dsp:nvSpPr>
        <dsp:cNvPr id="0" name=""/>
        <dsp:cNvSpPr/>
      </dsp:nvSpPr>
      <dsp:spPr>
        <a:xfrm>
          <a:off x="180098" y="138927"/>
          <a:ext cx="327771" cy="32745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BBB2157-D4C9-45C3-B996-3D3F7429D516}">
      <dsp:nvSpPr>
        <dsp:cNvPr id="0" name=""/>
        <dsp:cNvSpPr/>
      </dsp:nvSpPr>
      <dsp:spPr>
        <a:xfrm>
          <a:off x="687968" y="4969"/>
          <a:ext cx="10253750" cy="651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17" tIns="68917" rIns="68917" bIns="68917" numCol="1" spcCol="1270" anchor="ctr" anchorCtr="0">
          <a:noAutofit/>
        </a:bodyPr>
        <a:lstStyle/>
        <a:p>
          <a:pPr marL="0" lvl="0" indent="0" algn="l" defTabSz="889000">
            <a:lnSpc>
              <a:spcPct val="90000"/>
            </a:lnSpc>
            <a:spcBef>
              <a:spcPct val="0"/>
            </a:spcBef>
            <a:spcAft>
              <a:spcPct val="35000"/>
            </a:spcAft>
            <a:buNone/>
          </a:pPr>
          <a:r>
            <a:rPr lang="en-GB" sz="2000" kern="1200" dirty="0"/>
            <a:t>In a rapidly changing world, managers should be able to lead and leaders able to manage.</a:t>
          </a:r>
          <a:endParaRPr lang="en-US" sz="2000" kern="1200" dirty="0"/>
        </a:p>
      </dsp:txBody>
      <dsp:txXfrm>
        <a:off x="687968" y="4969"/>
        <a:ext cx="10253750" cy="651182"/>
      </dsp:txXfrm>
    </dsp:sp>
    <dsp:sp modelId="{05F11436-ACBB-4894-93A9-22C355ED054C}">
      <dsp:nvSpPr>
        <dsp:cNvPr id="0" name=""/>
        <dsp:cNvSpPr/>
      </dsp:nvSpPr>
      <dsp:spPr>
        <a:xfrm>
          <a:off x="0" y="818947"/>
          <a:ext cx="10972800" cy="59536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46D471-E676-405C-B73F-55B4F56992DA}">
      <dsp:nvSpPr>
        <dsp:cNvPr id="0" name=""/>
        <dsp:cNvSpPr/>
      </dsp:nvSpPr>
      <dsp:spPr>
        <a:xfrm>
          <a:off x="180098" y="952904"/>
          <a:ext cx="327771" cy="32745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C4880F3-20B0-4671-BBA4-96F8E4C4D65C}">
      <dsp:nvSpPr>
        <dsp:cNvPr id="0" name=""/>
        <dsp:cNvSpPr/>
      </dsp:nvSpPr>
      <dsp:spPr>
        <a:xfrm>
          <a:off x="687968" y="818947"/>
          <a:ext cx="10253750" cy="651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17" tIns="68917" rIns="68917" bIns="68917" numCol="1" spcCol="1270" anchor="ctr" anchorCtr="0">
          <a:noAutofit/>
        </a:bodyPr>
        <a:lstStyle/>
        <a:p>
          <a:pPr marL="0" lvl="0" indent="0" algn="l" defTabSz="889000">
            <a:lnSpc>
              <a:spcPct val="90000"/>
            </a:lnSpc>
            <a:spcBef>
              <a:spcPct val="0"/>
            </a:spcBef>
            <a:spcAft>
              <a:spcPct val="35000"/>
            </a:spcAft>
            <a:buNone/>
          </a:pPr>
          <a:r>
            <a:rPr lang="en-GB" sz="2000" kern="1200" dirty="0"/>
            <a:t>Leaders influence people to meet objectives.</a:t>
          </a:r>
          <a:endParaRPr lang="en-US" sz="2000" kern="1200" dirty="0"/>
        </a:p>
      </dsp:txBody>
      <dsp:txXfrm>
        <a:off x="687968" y="818947"/>
        <a:ext cx="10253750" cy="651182"/>
      </dsp:txXfrm>
    </dsp:sp>
    <dsp:sp modelId="{25F0F362-D067-40C1-BD17-A43FBD203863}">
      <dsp:nvSpPr>
        <dsp:cNvPr id="0" name=""/>
        <dsp:cNvSpPr/>
      </dsp:nvSpPr>
      <dsp:spPr>
        <a:xfrm>
          <a:off x="0" y="1632924"/>
          <a:ext cx="10972800" cy="59536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F775A7-DFA3-4DFA-9BA7-04E4A5115300}">
      <dsp:nvSpPr>
        <dsp:cNvPr id="0" name=""/>
        <dsp:cNvSpPr/>
      </dsp:nvSpPr>
      <dsp:spPr>
        <a:xfrm>
          <a:off x="180098" y="1766882"/>
          <a:ext cx="327771" cy="32745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7865E0-0480-460A-87BD-4E461914E7C1}">
      <dsp:nvSpPr>
        <dsp:cNvPr id="0" name=""/>
        <dsp:cNvSpPr/>
      </dsp:nvSpPr>
      <dsp:spPr>
        <a:xfrm>
          <a:off x="687968" y="1632924"/>
          <a:ext cx="10253750" cy="651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17" tIns="68917" rIns="68917" bIns="68917" numCol="1" spcCol="1270" anchor="ctr" anchorCtr="0">
          <a:noAutofit/>
        </a:bodyPr>
        <a:lstStyle/>
        <a:p>
          <a:pPr marL="0" lvl="0" indent="0" algn="l" defTabSz="889000">
            <a:lnSpc>
              <a:spcPct val="90000"/>
            </a:lnSpc>
            <a:spcBef>
              <a:spcPct val="0"/>
            </a:spcBef>
            <a:spcAft>
              <a:spcPct val="35000"/>
            </a:spcAft>
            <a:buNone/>
          </a:pPr>
          <a:r>
            <a:rPr lang="en-GB" sz="2000" kern="1200" dirty="0"/>
            <a:t>Cialdini’s Principles of Persuasion can be applied to leadership, to help leaders with this process. </a:t>
          </a:r>
          <a:endParaRPr lang="en-US" sz="2000" kern="1200" dirty="0"/>
        </a:p>
      </dsp:txBody>
      <dsp:txXfrm>
        <a:off x="687968" y="1632924"/>
        <a:ext cx="10253750" cy="651182"/>
      </dsp:txXfrm>
    </dsp:sp>
    <dsp:sp modelId="{97AF84E1-D061-469A-8707-49C5E61F4DC0}">
      <dsp:nvSpPr>
        <dsp:cNvPr id="0" name=""/>
        <dsp:cNvSpPr/>
      </dsp:nvSpPr>
      <dsp:spPr>
        <a:xfrm>
          <a:off x="0" y="2446902"/>
          <a:ext cx="10972800" cy="59536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79F8B0-2239-4745-A0A3-9E63AEA4F9D6}">
      <dsp:nvSpPr>
        <dsp:cNvPr id="0" name=""/>
        <dsp:cNvSpPr/>
      </dsp:nvSpPr>
      <dsp:spPr>
        <a:xfrm>
          <a:off x="180098" y="2580860"/>
          <a:ext cx="327771" cy="32745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8B413C-F797-4947-96B3-C0123A1BEEDD}">
      <dsp:nvSpPr>
        <dsp:cNvPr id="0" name=""/>
        <dsp:cNvSpPr/>
      </dsp:nvSpPr>
      <dsp:spPr>
        <a:xfrm>
          <a:off x="687968" y="2446902"/>
          <a:ext cx="10253750" cy="651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17" tIns="68917" rIns="68917" bIns="68917" numCol="1" spcCol="1270" anchor="ctr" anchorCtr="0">
          <a:noAutofit/>
        </a:bodyPr>
        <a:lstStyle/>
        <a:p>
          <a:pPr marL="0" lvl="0" indent="0" algn="l" defTabSz="889000">
            <a:lnSpc>
              <a:spcPct val="90000"/>
            </a:lnSpc>
            <a:spcBef>
              <a:spcPct val="0"/>
            </a:spcBef>
            <a:spcAft>
              <a:spcPct val="35000"/>
            </a:spcAft>
            <a:buNone/>
          </a:pPr>
          <a:r>
            <a:rPr lang="en-GB" sz="2000" kern="1200" dirty="0"/>
            <a:t>Research has focussed on leadership ‘styles’ and the behaviours leaders need.</a:t>
          </a:r>
          <a:endParaRPr lang="en-US" sz="2000" kern="1200" dirty="0"/>
        </a:p>
      </dsp:txBody>
      <dsp:txXfrm>
        <a:off x="687968" y="2446902"/>
        <a:ext cx="10253750" cy="651182"/>
      </dsp:txXfrm>
    </dsp:sp>
    <dsp:sp modelId="{91FA150D-6386-4A6F-B863-445497BF640C}">
      <dsp:nvSpPr>
        <dsp:cNvPr id="0" name=""/>
        <dsp:cNvSpPr/>
      </dsp:nvSpPr>
      <dsp:spPr>
        <a:xfrm>
          <a:off x="0" y="3260880"/>
          <a:ext cx="10972800" cy="59536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64D8C3-B711-4723-B0EA-A7FCE2F7B328}">
      <dsp:nvSpPr>
        <dsp:cNvPr id="0" name=""/>
        <dsp:cNvSpPr/>
      </dsp:nvSpPr>
      <dsp:spPr>
        <a:xfrm>
          <a:off x="180274" y="3394837"/>
          <a:ext cx="327771" cy="32745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3F5F8B-334F-41D1-B2BD-705377455BC6}">
      <dsp:nvSpPr>
        <dsp:cNvPr id="0" name=""/>
        <dsp:cNvSpPr/>
      </dsp:nvSpPr>
      <dsp:spPr>
        <a:xfrm>
          <a:off x="688320" y="3260880"/>
          <a:ext cx="10219949" cy="651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17" tIns="68917" rIns="68917" bIns="68917" numCol="1" spcCol="1270" anchor="ctr" anchorCtr="0">
          <a:noAutofit/>
        </a:bodyPr>
        <a:lstStyle/>
        <a:p>
          <a:pPr marL="0" lvl="0" indent="0" algn="l" defTabSz="889000">
            <a:lnSpc>
              <a:spcPct val="90000"/>
            </a:lnSpc>
            <a:spcBef>
              <a:spcPct val="0"/>
            </a:spcBef>
            <a:spcAft>
              <a:spcPct val="35000"/>
            </a:spcAft>
            <a:buNone/>
          </a:pPr>
          <a:r>
            <a:rPr lang="en-GB" sz="2000" kern="1200" dirty="0"/>
            <a:t>In a fast-paced world full of change, people seek empathy and compassion – the human side of leadership.</a:t>
          </a:r>
          <a:endParaRPr lang="en-US" sz="2000" kern="1200" dirty="0"/>
        </a:p>
      </dsp:txBody>
      <dsp:txXfrm>
        <a:off x="688320" y="3260880"/>
        <a:ext cx="10219949" cy="65118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420C4D-BE29-453E-8AB9-83B22E528721}">
      <dsp:nvSpPr>
        <dsp:cNvPr id="0" name=""/>
        <dsp:cNvSpPr/>
      </dsp:nvSpPr>
      <dsp:spPr>
        <a:xfrm>
          <a:off x="48972" y="1206"/>
          <a:ext cx="4927295" cy="312883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E8CB5F97-1BD1-4CF4-AEC3-695506D22820}">
      <dsp:nvSpPr>
        <dsp:cNvPr id="0" name=""/>
        <dsp:cNvSpPr/>
      </dsp:nvSpPr>
      <dsp:spPr>
        <a:xfrm>
          <a:off x="596450" y="521309"/>
          <a:ext cx="4927295" cy="312883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GB" sz="3800" kern="1200"/>
            <a:t>Think about when you have experienced change in a work scenario (paid or unpaid work)</a:t>
          </a:r>
          <a:endParaRPr lang="en-US" sz="3800" kern="1200"/>
        </a:p>
      </dsp:txBody>
      <dsp:txXfrm>
        <a:off x="688090" y="612949"/>
        <a:ext cx="4744015" cy="2945552"/>
      </dsp:txXfrm>
    </dsp:sp>
    <dsp:sp modelId="{6F4989D5-D159-4E8A-965F-3A8C27B88887}">
      <dsp:nvSpPr>
        <dsp:cNvPr id="0" name=""/>
        <dsp:cNvSpPr/>
      </dsp:nvSpPr>
      <dsp:spPr>
        <a:xfrm>
          <a:off x="6071223" y="1206"/>
          <a:ext cx="4927295" cy="312883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11B1BAD8-4B2E-4DF4-9F05-4D836F1FFD0C}">
      <dsp:nvSpPr>
        <dsp:cNvPr id="0" name=""/>
        <dsp:cNvSpPr/>
      </dsp:nvSpPr>
      <dsp:spPr>
        <a:xfrm>
          <a:off x="6618700" y="521309"/>
          <a:ext cx="4927295" cy="312883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GB" sz="3800" kern="1200"/>
            <a:t>Read article on Moodle under introduction tile</a:t>
          </a:r>
          <a:endParaRPr lang="en-US" sz="3800" kern="1200"/>
        </a:p>
      </dsp:txBody>
      <dsp:txXfrm>
        <a:off x="6710340" y="612949"/>
        <a:ext cx="4744015" cy="294555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E31152-8177-470B-8879-49BD83AEF9CF}" type="datetimeFigureOut">
              <a:rPr lang="en-GB" smtClean="0"/>
              <a:t>27/09/2026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DA3F90-F96C-475D-A791-AC273564C39E}" type="slidenum">
              <a:rPr lang="en-GB" smtClean="0"/>
              <a:t>‹#›</a:t>
            </a:fld>
            <a:endParaRPr lang="en-GB"/>
          </a:p>
        </p:txBody>
      </p:sp>
    </p:spTree>
    <p:extLst>
      <p:ext uri="{BB962C8B-B14F-4D97-AF65-F5344CB8AC3E}">
        <p14:creationId xmlns:p14="http://schemas.microsoft.com/office/powerpoint/2010/main" val="11694798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robertcialdinibf.com/leadership-through-the-power-of-persuasion/"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1</a:t>
            </a:fld>
            <a:endParaRPr lang="en-GB"/>
          </a:p>
        </p:txBody>
      </p:sp>
    </p:spTree>
    <p:extLst>
      <p:ext uri="{BB962C8B-B14F-4D97-AF65-F5344CB8AC3E}">
        <p14:creationId xmlns:p14="http://schemas.microsoft.com/office/powerpoint/2010/main" val="41940352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3</a:t>
            </a:fld>
            <a:endParaRPr lang="en-GB"/>
          </a:p>
        </p:txBody>
      </p:sp>
    </p:spTree>
    <p:extLst>
      <p:ext uri="{BB962C8B-B14F-4D97-AF65-F5344CB8AC3E}">
        <p14:creationId xmlns:p14="http://schemas.microsoft.com/office/powerpoint/2010/main" val="31998575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4</a:t>
            </a:fld>
            <a:endParaRPr lang="en-GB"/>
          </a:p>
        </p:txBody>
      </p:sp>
    </p:spTree>
    <p:extLst>
      <p:ext uri="{BB962C8B-B14F-4D97-AF65-F5344CB8AC3E}">
        <p14:creationId xmlns:p14="http://schemas.microsoft.com/office/powerpoint/2010/main" val="16030350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5</a:t>
            </a:fld>
            <a:endParaRPr lang="en-GB"/>
          </a:p>
        </p:txBody>
      </p:sp>
    </p:spTree>
    <p:extLst>
      <p:ext uri="{BB962C8B-B14F-4D97-AF65-F5344CB8AC3E}">
        <p14:creationId xmlns:p14="http://schemas.microsoft.com/office/powerpoint/2010/main" val="42148957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6</a:t>
            </a:fld>
            <a:endParaRPr lang="en-GB"/>
          </a:p>
        </p:txBody>
      </p:sp>
    </p:spTree>
    <p:extLst>
      <p:ext uri="{BB962C8B-B14F-4D97-AF65-F5344CB8AC3E}">
        <p14:creationId xmlns:p14="http://schemas.microsoft.com/office/powerpoint/2010/main" val="18785587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7</a:t>
            </a:fld>
            <a:endParaRPr lang="en-GB"/>
          </a:p>
        </p:txBody>
      </p:sp>
    </p:spTree>
    <p:extLst>
      <p:ext uri="{BB962C8B-B14F-4D97-AF65-F5344CB8AC3E}">
        <p14:creationId xmlns:p14="http://schemas.microsoft.com/office/powerpoint/2010/main" val="20297493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8</a:t>
            </a:fld>
            <a:endParaRPr lang="en-GB"/>
          </a:p>
        </p:txBody>
      </p:sp>
    </p:spTree>
    <p:extLst>
      <p:ext uri="{BB962C8B-B14F-4D97-AF65-F5344CB8AC3E}">
        <p14:creationId xmlns:p14="http://schemas.microsoft.com/office/powerpoint/2010/main" val="915806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9</a:t>
            </a:fld>
            <a:endParaRPr lang="en-GB"/>
          </a:p>
        </p:txBody>
      </p:sp>
    </p:spTree>
    <p:extLst>
      <p:ext uri="{BB962C8B-B14F-4D97-AF65-F5344CB8AC3E}">
        <p14:creationId xmlns:p14="http://schemas.microsoft.com/office/powerpoint/2010/main" val="72172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10</a:t>
            </a:fld>
            <a:endParaRPr lang="en-GB"/>
          </a:p>
        </p:txBody>
      </p:sp>
    </p:spTree>
    <p:extLst>
      <p:ext uri="{BB962C8B-B14F-4D97-AF65-F5344CB8AC3E}">
        <p14:creationId xmlns:p14="http://schemas.microsoft.com/office/powerpoint/2010/main" val="15697187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11</a:t>
            </a:fld>
            <a:endParaRPr lang="en-GB"/>
          </a:p>
        </p:txBody>
      </p:sp>
    </p:spTree>
    <p:extLst>
      <p:ext uri="{BB962C8B-B14F-4D97-AF65-F5344CB8AC3E}">
        <p14:creationId xmlns:p14="http://schemas.microsoft.com/office/powerpoint/2010/main" val="8463589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12</a:t>
            </a:fld>
            <a:endParaRPr lang="en-GB"/>
          </a:p>
        </p:txBody>
      </p:sp>
    </p:spTree>
    <p:extLst>
      <p:ext uri="{BB962C8B-B14F-4D97-AF65-F5344CB8AC3E}">
        <p14:creationId xmlns:p14="http://schemas.microsoft.com/office/powerpoint/2010/main" val="2483544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Making sense of the world, setting direction and taking others with you in an environment of constant change requires something more – leadership. </a:t>
            </a:r>
          </a:p>
          <a:p>
            <a:endParaRPr lang="en-GB" dirty="0"/>
          </a:p>
          <a:p>
            <a:r>
              <a:rPr lang="en-GB" dirty="0"/>
              <a:t>‘The terms management and leadership have been used synonymously, as distinct concepts and as two sides of the same coin. Managers are generally considered to work within an existing paradigm promoting order and consistency, whereas leaders seek to produce change and movement in the face of uncertainty. The discourse has changed over time, largely due to shifting ideas of leadership and the increasing complexity of the organisations and systems in which leaders and managers operate. Contemporary views suggest that the two practices are interrelated and that their separation is harmful to organisations’ (Swanwick, 2019).</a:t>
            </a:r>
          </a:p>
        </p:txBody>
      </p:sp>
      <p:sp>
        <p:nvSpPr>
          <p:cNvPr id="4" name="Slide Number Placeholder 3"/>
          <p:cNvSpPr>
            <a:spLocks noGrp="1"/>
          </p:cNvSpPr>
          <p:nvPr>
            <p:ph type="sldNum" sz="quarter" idx="5"/>
          </p:nvPr>
        </p:nvSpPr>
        <p:spPr/>
        <p:txBody>
          <a:bodyPr/>
          <a:lstStyle/>
          <a:p>
            <a:fld id="{22DA3F90-F96C-475D-A791-AC273564C39E}" type="slidenum">
              <a:rPr lang="en-GB" smtClean="0"/>
              <a:t>13</a:t>
            </a:fld>
            <a:endParaRPr lang="en-GB"/>
          </a:p>
        </p:txBody>
      </p:sp>
    </p:spTree>
    <p:extLst>
      <p:ext uri="{BB962C8B-B14F-4D97-AF65-F5344CB8AC3E}">
        <p14:creationId xmlns:p14="http://schemas.microsoft.com/office/powerpoint/2010/main" val="2875562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15</a:t>
            </a:fld>
            <a:endParaRPr lang="en-GB"/>
          </a:p>
        </p:txBody>
      </p:sp>
    </p:spTree>
    <p:extLst>
      <p:ext uri="{BB962C8B-B14F-4D97-AF65-F5344CB8AC3E}">
        <p14:creationId xmlns:p14="http://schemas.microsoft.com/office/powerpoint/2010/main" val="40889939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Swanwick (2019):</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Hospitals are complex entities, involving large numbers of people, both service users and those providing care. Many interlocking processes involving human, physical and informational resources must come together to support individual interactions between healthcare professionals and patients. Interactions, which are themselves just points in time in care pathways that may track across multiple organisations and systems. Due to a range of drivers, economic, technological and demographic, these are also systems in constant flux. Someone, somewhere must try to tie the threads together in a way that delivers the intended results, that is, better health and care, with the most efficient use of resources. This is the job of management and such responsibility will often come within the remit of posts such as the Chief Operating Officer and Director of Finance. Defining the purpose and priorities of the organisation or system, setting the culture (the way things are done) and influencing the external operating environment will often fall to the leadership of the organisation: the Chief Executive and her senior leadership team. But in high-functioning hospitals, effective leadership and management are distributed throughout the organisation and may be found ‘from the board to the ward’.</a:t>
            </a:r>
          </a:p>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16</a:t>
            </a:fld>
            <a:endParaRPr lang="en-GB"/>
          </a:p>
        </p:txBody>
      </p:sp>
    </p:spTree>
    <p:extLst>
      <p:ext uri="{BB962C8B-B14F-4D97-AF65-F5344CB8AC3E}">
        <p14:creationId xmlns:p14="http://schemas.microsoft.com/office/powerpoint/2010/main" val="40771540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17</a:t>
            </a:fld>
            <a:endParaRPr lang="en-GB"/>
          </a:p>
        </p:txBody>
      </p:sp>
    </p:spTree>
    <p:extLst>
      <p:ext uri="{BB962C8B-B14F-4D97-AF65-F5344CB8AC3E}">
        <p14:creationId xmlns:p14="http://schemas.microsoft.com/office/powerpoint/2010/main" val="10691358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According to Yukl and Gardner, most researchers evaluate leadership effectiveness in terms of their influence on individuals, groups, or the organisations in relation to outcomes. Performance may be enhanced or goals achieved. Objective measures of performance include metrics such as sales or net profits whilst subjective measures include ratings from subordinates, managers or peers. Follower attitudes and perceptions can also be an indicator of leader effectiveness, according to Yukl and Gardner (2020). Their attitudes, beliefs and perceptions can manifest themselves in absenteeism, grievances, turnover, quiet quitting or sabotage. </a:t>
            </a:r>
          </a:p>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18</a:t>
            </a:fld>
            <a:endParaRPr lang="en-GB"/>
          </a:p>
        </p:txBody>
      </p:sp>
    </p:spTree>
    <p:extLst>
      <p:ext uri="{BB962C8B-B14F-4D97-AF65-F5344CB8AC3E}">
        <p14:creationId xmlns:p14="http://schemas.microsoft.com/office/powerpoint/2010/main" val="32088300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Reciprocation.</a:t>
            </a:r>
            <a:r>
              <a:rPr lang="en-GB" dirty="0"/>
              <a:t> People are significantly more willing to comply with requests (for favours, services, information, concessions, etc.) from a leader who has provided such things first.</a:t>
            </a:r>
          </a:p>
          <a:p>
            <a:r>
              <a:rPr lang="en-GB" b="1" dirty="0"/>
              <a:t>Commitment/Consistency.</a:t>
            </a:r>
            <a:r>
              <a:rPr lang="en-GB" dirty="0"/>
              <a:t> People are more willing to be moved by a leader if they see the change as consistent with commitment they have previously and publicly made.</a:t>
            </a:r>
          </a:p>
          <a:p>
            <a:r>
              <a:rPr lang="en-GB" b="1" dirty="0"/>
              <a:t>Authority.</a:t>
            </a:r>
            <a:r>
              <a:rPr lang="en-GB" dirty="0"/>
              <a:t> The particular combination of expertise and trustworthiness renders a leader the most persuasive communicator science has ever uncovered.</a:t>
            </a:r>
          </a:p>
          <a:p>
            <a:r>
              <a:rPr lang="en-GB" b="1" dirty="0"/>
              <a:t>Social Proof.</a:t>
            </a:r>
            <a:r>
              <a:rPr lang="en-GB" dirty="0"/>
              <a:t> People are more willing to perform a recommended action if a leader provides evidence that many similar others are performing it.</a:t>
            </a:r>
          </a:p>
          <a:p>
            <a:r>
              <a:rPr lang="en-GB" b="1" dirty="0"/>
              <a:t>Scarcity.</a:t>
            </a:r>
            <a:r>
              <a:rPr lang="en-GB" dirty="0"/>
              <a:t> People find recommended opportunities more attractive to the degree that a leader can honestly position them scarce, rare, or dwindling in availability.</a:t>
            </a:r>
          </a:p>
          <a:p>
            <a:r>
              <a:rPr lang="en-GB" b="1" dirty="0"/>
              <a:t>Liking.</a:t>
            </a:r>
            <a:r>
              <a:rPr lang="en-GB" dirty="0"/>
              <a:t> People say yes to the leaders they like.</a:t>
            </a:r>
          </a:p>
          <a:p>
            <a:r>
              <a:rPr lang="en-GB" b="1" dirty="0"/>
              <a:t>Unity. </a:t>
            </a:r>
            <a:r>
              <a:rPr lang="en-GB" dirty="0"/>
              <a:t>You are one of them. </a:t>
            </a:r>
          </a:p>
          <a:p>
            <a:endParaRPr lang="en-GB" dirty="0"/>
          </a:p>
          <a:p>
            <a:r>
              <a:rPr lang="en-GB" dirty="0">
                <a:hlinkClick r:id="rId3"/>
              </a:rPr>
              <a:t>Leadership Through The Power Of Persuasion – Robert Cialdini, PhD</a:t>
            </a:r>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19</a:t>
            </a:fld>
            <a:endParaRPr lang="en-GB"/>
          </a:p>
        </p:txBody>
      </p:sp>
    </p:spTree>
    <p:extLst>
      <p:ext uri="{BB962C8B-B14F-4D97-AF65-F5344CB8AC3E}">
        <p14:creationId xmlns:p14="http://schemas.microsoft.com/office/powerpoint/2010/main" val="36133802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20</a:t>
            </a:fld>
            <a:endParaRPr lang="en-GB"/>
          </a:p>
        </p:txBody>
      </p:sp>
    </p:spTree>
    <p:extLst>
      <p:ext uri="{BB962C8B-B14F-4D97-AF65-F5344CB8AC3E}">
        <p14:creationId xmlns:p14="http://schemas.microsoft.com/office/powerpoint/2010/main" val="36434799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21</a:t>
            </a:fld>
            <a:endParaRPr lang="en-GB"/>
          </a:p>
        </p:txBody>
      </p:sp>
    </p:spTree>
    <p:extLst>
      <p:ext uri="{BB962C8B-B14F-4D97-AF65-F5344CB8AC3E}">
        <p14:creationId xmlns:p14="http://schemas.microsoft.com/office/powerpoint/2010/main" val="10620459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22</a:t>
            </a:fld>
            <a:endParaRPr lang="en-GB"/>
          </a:p>
        </p:txBody>
      </p:sp>
    </p:spTree>
    <p:extLst>
      <p:ext uri="{BB962C8B-B14F-4D97-AF65-F5344CB8AC3E}">
        <p14:creationId xmlns:p14="http://schemas.microsoft.com/office/powerpoint/2010/main" val="34237934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23</a:t>
            </a:fld>
            <a:endParaRPr lang="en-GB"/>
          </a:p>
        </p:txBody>
      </p:sp>
    </p:spTree>
    <p:extLst>
      <p:ext uri="{BB962C8B-B14F-4D97-AF65-F5344CB8AC3E}">
        <p14:creationId xmlns:p14="http://schemas.microsoft.com/office/powerpoint/2010/main" val="3062813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24</a:t>
            </a:fld>
            <a:endParaRPr lang="en-GB"/>
          </a:p>
        </p:txBody>
      </p:sp>
    </p:spTree>
    <p:extLst>
      <p:ext uri="{BB962C8B-B14F-4D97-AF65-F5344CB8AC3E}">
        <p14:creationId xmlns:p14="http://schemas.microsoft.com/office/powerpoint/2010/main" val="38510149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25</a:t>
            </a:fld>
            <a:endParaRPr lang="en-GB"/>
          </a:p>
        </p:txBody>
      </p:sp>
    </p:spTree>
    <p:extLst>
      <p:ext uri="{BB962C8B-B14F-4D97-AF65-F5344CB8AC3E}">
        <p14:creationId xmlns:p14="http://schemas.microsoft.com/office/powerpoint/2010/main" val="10877032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A3F90-F96C-475D-A791-AC273564C39E}" type="slidenum">
              <a:rPr lang="en-GB" smtClean="0"/>
              <a:t>26</a:t>
            </a:fld>
            <a:endParaRPr lang="en-GB"/>
          </a:p>
        </p:txBody>
      </p:sp>
    </p:spTree>
    <p:extLst>
      <p:ext uri="{BB962C8B-B14F-4D97-AF65-F5344CB8AC3E}">
        <p14:creationId xmlns:p14="http://schemas.microsoft.com/office/powerpoint/2010/main" val="35582849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49414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48346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4943631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3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3"/>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3" y="6525344"/>
            <a:ext cx="1294837" cy="218522"/>
          </a:xfrm>
        </p:spPr>
        <p:txBody>
          <a:bodyPr/>
          <a:lstStyle/>
          <a:p>
            <a:fld id="{6362E849-225B-4469-B30B-3AE583DB3C24}" type="datetimeFigureOut">
              <a:rPr lang="en-GB" smtClean="0"/>
              <a:t>27/09/2026</a:t>
            </a:fld>
            <a:endParaRPr lang="en-GB"/>
          </a:p>
        </p:txBody>
      </p:sp>
      <p:sp>
        <p:nvSpPr>
          <p:cNvPr id="5" name="Footer Placeholder 4"/>
          <p:cNvSpPr>
            <a:spLocks noGrp="1"/>
          </p:cNvSpPr>
          <p:nvPr>
            <p:ph type="ftr" sz="quarter" idx="11"/>
          </p:nvPr>
        </p:nvSpPr>
        <p:spPr>
          <a:xfrm>
            <a:off x="5519936" y="638133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420594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362E849-225B-4469-B30B-3AE583DB3C24}" type="datetimeFigureOut">
              <a:rPr lang="en-GB" smtClean="0"/>
              <a:t>27/09/2026</a:t>
            </a:fld>
            <a:endParaRPr lang="en-GB"/>
          </a:p>
        </p:txBody>
      </p:sp>
      <p:sp>
        <p:nvSpPr>
          <p:cNvPr id="5" name="Footer Placeholder 4"/>
          <p:cNvSpPr>
            <a:spLocks noGrp="1"/>
          </p:cNvSpPr>
          <p:nvPr>
            <p:ph type="ftr" sz="quarter" idx="11"/>
          </p:nvPr>
        </p:nvSpPr>
        <p:spPr>
          <a:xfrm>
            <a:off x="4175787" y="6461783"/>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3242582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362E849-225B-4469-B30B-3AE583DB3C24}" type="datetimeFigureOut">
              <a:rPr lang="en-GB" smtClean="0"/>
              <a:t>27/09/2026</a:t>
            </a:fld>
            <a:endParaRPr lang="en-GB"/>
          </a:p>
        </p:txBody>
      </p:sp>
      <p:sp>
        <p:nvSpPr>
          <p:cNvPr id="7" name="Slide Number Placeholder 6"/>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3935309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16649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71984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423548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73694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7491785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362E849-225B-4469-B30B-3AE583DB3C24}" type="datetimeFigureOut">
              <a:rPr lang="en-GB" smtClean="0"/>
              <a:t>27/09/2026</a:t>
            </a:fld>
            <a:endParaRPr lang="en-GB"/>
          </a:p>
        </p:txBody>
      </p:sp>
      <p:sp>
        <p:nvSpPr>
          <p:cNvPr id="5" name="Footer Placeholder 4"/>
          <p:cNvSpPr>
            <a:spLocks noGrp="1"/>
          </p:cNvSpPr>
          <p:nvPr>
            <p:ph type="ftr" sz="quarter" idx="11"/>
          </p:nvPr>
        </p:nvSpPr>
        <p:spPr>
          <a:xfrm>
            <a:off x="4175787" y="6461783"/>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1163341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362E849-225B-4469-B30B-3AE583DB3C24}" type="datetimeFigureOut">
              <a:rPr lang="en-GB" smtClean="0"/>
              <a:t>27/09/2026</a:t>
            </a:fld>
            <a:endParaRPr lang="en-GB"/>
          </a:p>
        </p:txBody>
      </p:sp>
      <p:sp>
        <p:nvSpPr>
          <p:cNvPr id="7" name="Slide Number Placeholder 6"/>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792272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0.xml"/><Relationship Id="rId7"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62E849-225B-4469-B30B-3AE583DB3C24}" type="datetimeFigureOut">
              <a:rPr lang="en-GB" smtClean="0"/>
              <a:t>27/09/2026</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0C8BF7-86D3-4E92-B92C-831E4EA6026C}"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53966117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98"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101578065"/>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8" r:id="rId5"/>
    <p:sldLayoutId id="2147483709"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10.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10.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hyperlink" Target="https://youtu.be/1_urunjhCsw?si=PBQduqoJMzIq-uvv" TargetMode="External"/><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05CCB0B-15F9-94A3-BDEF-686D1D539B31}"/>
              </a:ext>
            </a:extLst>
          </p:cNvPr>
          <p:cNvSpPr>
            <a:spLocks noGrp="1"/>
          </p:cNvSpPr>
          <p:nvPr>
            <p:ph type="subTitle" idx="1"/>
          </p:nvPr>
        </p:nvSpPr>
        <p:spPr/>
        <p:txBody>
          <a:bodyPr/>
          <a:lstStyle/>
          <a:p>
            <a:r>
              <a:rPr lang="en-GB" dirty="0"/>
              <a:t>Leadership and Change BMSW6010</a:t>
            </a:r>
          </a:p>
          <a:p>
            <a:endParaRPr lang="en-GB" dirty="0"/>
          </a:p>
        </p:txBody>
      </p:sp>
      <p:sp>
        <p:nvSpPr>
          <p:cNvPr id="4" name="TextBox 3">
            <a:extLst>
              <a:ext uri="{FF2B5EF4-FFF2-40B4-BE49-F238E27FC236}">
                <a16:creationId xmlns:a16="http://schemas.microsoft.com/office/drawing/2014/main" id="{86AC1536-7F7D-C6E5-91D8-042E2F302930}"/>
              </a:ext>
            </a:extLst>
          </p:cNvPr>
          <p:cNvSpPr txBox="1"/>
          <p:nvPr/>
        </p:nvSpPr>
        <p:spPr>
          <a:xfrm>
            <a:off x="5423770" y="5614029"/>
            <a:ext cx="3043825" cy="369332"/>
          </a:xfrm>
          <a:prstGeom prst="rect">
            <a:avLst/>
          </a:prstGeom>
          <a:noFill/>
        </p:spPr>
        <p:txBody>
          <a:bodyPr wrap="square" rtlCol="0">
            <a:spAutoFit/>
          </a:bodyPr>
          <a:lstStyle/>
          <a:p>
            <a:r>
              <a:rPr lang="en-GB" dirty="0">
                <a:solidFill>
                  <a:schemeClr val="bg1">
                    <a:lumMod val="95000"/>
                  </a:schemeClr>
                </a:solidFill>
              </a:rPr>
              <a:t>Julie Thomas</a:t>
            </a:r>
          </a:p>
        </p:txBody>
      </p:sp>
    </p:spTree>
    <p:extLst>
      <p:ext uri="{BB962C8B-B14F-4D97-AF65-F5344CB8AC3E}">
        <p14:creationId xmlns:p14="http://schemas.microsoft.com/office/powerpoint/2010/main" val="33402607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0F320-0915-9DF4-FAE5-419EEB0E4386}"/>
              </a:ext>
            </a:extLst>
          </p:cNvPr>
          <p:cNvSpPr>
            <a:spLocks noGrp="1"/>
          </p:cNvSpPr>
          <p:nvPr>
            <p:ph type="title"/>
          </p:nvPr>
        </p:nvSpPr>
        <p:spPr/>
        <p:txBody>
          <a:bodyPr>
            <a:normAutofit/>
          </a:bodyPr>
          <a:lstStyle/>
          <a:p>
            <a:r>
              <a:rPr lang="en-GB" sz="3600" b="1" dirty="0">
                <a:latin typeface="+mn-lt"/>
              </a:rPr>
              <a:t>Today’s Agenda</a:t>
            </a:r>
          </a:p>
        </p:txBody>
      </p:sp>
      <p:sp>
        <p:nvSpPr>
          <p:cNvPr id="3" name="Content Placeholder 2">
            <a:extLst>
              <a:ext uri="{FF2B5EF4-FFF2-40B4-BE49-F238E27FC236}">
                <a16:creationId xmlns:a16="http://schemas.microsoft.com/office/drawing/2014/main" id="{4500EB40-5B8B-A13B-7B35-AB62B3CA5154}"/>
              </a:ext>
            </a:extLst>
          </p:cNvPr>
          <p:cNvSpPr>
            <a:spLocks noGrp="1"/>
          </p:cNvSpPr>
          <p:nvPr>
            <p:ph idx="1"/>
          </p:nvPr>
        </p:nvSpPr>
        <p:spPr/>
        <p:txBody>
          <a:bodyPr>
            <a:normAutofit/>
          </a:bodyPr>
          <a:lstStyle/>
          <a:p>
            <a:r>
              <a:rPr lang="en-GB" sz="3200" dirty="0"/>
              <a:t>Introductions</a:t>
            </a:r>
          </a:p>
          <a:p>
            <a:r>
              <a:rPr lang="en-GB" sz="3200" dirty="0"/>
              <a:t>Aims, Learning Outcomes and Topics to be covered during Module</a:t>
            </a:r>
          </a:p>
          <a:p>
            <a:r>
              <a:rPr lang="en-GB" sz="3200" dirty="0"/>
              <a:t>Timetable</a:t>
            </a:r>
          </a:p>
          <a:p>
            <a:r>
              <a:rPr lang="en-GB" sz="3200" dirty="0"/>
              <a:t>Assignment</a:t>
            </a:r>
          </a:p>
          <a:p>
            <a:r>
              <a:rPr lang="en-GB" sz="3200" dirty="0"/>
              <a:t>Introduction to Module</a:t>
            </a:r>
          </a:p>
        </p:txBody>
      </p:sp>
    </p:spTree>
    <p:extLst>
      <p:ext uri="{BB962C8B-B14F-4D97-AF65-F5344CB8AC3E}">
        <p14:creationId xmlns:p14="http://schemas.microsoft.com/office/powerpoint/2010/main" val="39358466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489C3-41AA-92AA-476C-05BFD88165FE}"/>
              </a:ext>
            </a:extLst>
          </p:cNvPr>
          <p:cNvSpPr>
            <a:spLocks noGrp="1"/>
          </p:cNvSpPr>
          <p:nvPr>
            <p:ph type="title"/>
          </p:nvPr>
        </p:nvSpPr>
        <p:spPr>
          <a:xfrm>
            <a:off x="301657" y="1420926"/>
            <a:ext cx="11594969" cy="1325563"/>
          </a:xfrm>
        </p:spPr>
        <p:txBody>
          <a:bodyPr anchor="ctr">
            <a:normAutofit/>
          </a:bodyPr>
          <a:lstStyle/>
          <a:p>
            <a:r>
              <a:rPr lang="en-GB" dirty="0">
                <a:latin typeface="+mn-lt"/>
              </a:rPr>
              <a:t>Introductions</a:t>
            </a:r>
          </a:p>
        </p:txBody>
      </p:sp>
      <p:graphicFrame>
        <p:nvGraphicFramePr>
          <p:cNvPr id="5" name="Content Placeholder 2">
            <a:extLst>
              <a:ext uri="{FF2B5EF4-FFF2-40B4-BE49-F238E27FC236}">
                <a16:creationId xmlns:a16="http://schemas.microsoft.com/office/drawing/2014/main" id="{578EFDC7-CBE4-2E4E-1690-2C594CB843A5}"/>
              </a:ext>
            </a:extLst>
          </p:cNvPr>
          <p:cNvGraphicFramePr>
            <a:graphicFrameLocks noGrp="1"/>
          </p:cNvGraphicFramePr>
          <p:nvPr>
            <p:ph idx="1"/>
            <p:extLst>
              <p:ext uri="{D42A27DB-BD31-4B8C-83A1-F6EECF244321}">
                <p14:modId xmlns:p14="http://schemas.microsoft.com/office/powerpoint/2010/main" val="2397699248"/>
              </p:ext>
            </p:extLst>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1422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7A037-561C-8F74-E92F-14EAAB91C67D}"/>
              </a:ext>
            </a:extLst>
          </p:cNvPr>
          <p:cNvSpPr>
            <a:spLocks noGrp="1"/>
          </p:cNvSpPr>
          <p:nvPr>
            <p:ph type="title"/>
          </p:nvPr>
        </p:nvSpPr>
        <p:spPr/>
        <p:txBody>
          <a:bodyPr anchor="ctr">
            <a:normAutofit/>
          </a:bodyPr>
          <a:lstStyle/>
          <a:p>
            <a:r>
              <a:rPr lang="en-GB" b="1" dirty="0">
                <a:latin typeface="+mn-lt"/>
              </a:rPr>
              <a:t>Aims of Module</a:t>
            </a:r>
          </a:p>
        </p:txBody>
      </p:sp>
      <p:graphicFrame>
        <p:nvGraphicFramePr>
          <p:cNvPr id="5" name="Content Placeholder 2">
            <a:extLst>
              <a:ext uri="{FF2B5EF4-FFF2-40B4-BE49-F238E27FC236}">
                <a16:creationId xmlns:a16="http://schemas.microsoft.com/office/drawing/2014/main" id="{B574D6BB-5A33-EF0D-FD31-C03D3017434B}"/>
              </a:ext>
            </a:extLst>
          </p:cNvPr>
          <p:cNvGraphicFramePr>
            <a:graphicFrameLocks noGrp="1"/>
          </p:cNvGraphicFramePr>
          <p:nvPr>
            <p:ph idx="1"/>
            <p:extLst>
              <p:ext uri="{D42A27DB-BD31-4B8C-83A1-F6EECF244321}">
                <p14:modId xmlns:p14="http://schemas.microsoft.com/office/powerpoint/2010/main" val="4186299175"/>
              </p:ext>
            </p:extLst>
          </p:nvPr>
        </p:nvGraphicFramePr>
        <p:xfrm>
          <a:off x="301625" y="2881313"/>
          <a:ext cx="11595100" cy="3651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98374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CAF40-E77D-0827-A07B-1132762B340E}"/>
              </a:ext>
            </a:extLst>
          </p:cNvPr>
          <p:cNvSpPr>
            <a:spLocks noGrp="1"/>
          </p:cNvSpPr>
          <p:nvPr>
            <p:ph type="title"/>
          </p:nvPr>
        </p:nvSpPr>
        <p:spPr>
          <a:xfrm>
            <a:off x="609600" y="274638"/>
            <a:ext cx="10972800" cy="688923"/>
          </a:xfrm>
        </p:spPr>
        <p:txBody>
          <a:bodyPr>
            <a:normAutofit/>
          </a:bodyPr>
          <a:lstStyle/>
          <a:p>
            <a:r>
              <a:rPr lang="en-GB" sz="4000" b="1" dirty="0">
                <a:latin typeface="+mn-lt"/>
              </a:rPr>
              <a:t>Learning Outcomes</a:t>
            </a:r>
          </a:p>
        </p:txBody>
      </p:sp>
      <p:sp>
        <p:nvSpPr>
          <p:cNvPr id="3" name="Content Placeholder 2">
            <a:extLst>
              <a:ext uri="{FF2B5EF4-FFF2-40B4-BE49-F238E27FC236}">
                <a16:creationId xmlns:a16="http://schemas.microsoft.com/office/drawing/2014/main" id="{AC4F324B-FB13-BB23-E8AD-99C582C5CF3A}"/>
              </a:ext>
            </a:extLst>
          </p:cNvPr>
          <p:cNvSpPr>
            <a:spLocks noGrp="1"/>
          </p:cNvSpPr>
          <p:nvPr>
            <p:ph idx="1"/>
          </p:nvPr>
        </p:nvSpPr>
        <p:spPr>
          <a:xfrm>
            <a:off x="221673" y="1233054"/>
            <a:ext cx="11748654" cy="5055011"/>
          </a:xfrm>
        </p:spPr>
        <p:txBody>
          <a:bodyPr>
            <a:normAutofit/>
          </a:bodyPr>
          <a:lstStyle/>
          <a:p>
            <a:pPr lvl="0"/>
            <a:r>
              <a:rPr lang="en-GB" sz="3200" b="1" dirty="0"/>
              <a:t>Evaluate the complexities involved in leading and managing people </a:t>
            </a:r>
            <a:r>
              <a:rPr lang="en-GB" sz="3200" dirty="0"/>
              <a:t>in organisations and the practical application of theory and practice; </a:t>
            </a:r>
          </a:p>
          <a:p>
            <a:pPr lvl="0"/>
            <a:r>
              <a:rPr lang="en-GB" sz="3200" b="1" dirty="0"/>
              <a:t>Evaluate a range of leadership theories and practice </a:t>
            </a:r>
            <a:r>
              <a:rPr lang="en-GB" sz="3200" dirty="0"/>
              <a:t>engaged in leading and managing people in organisations to sustain organisation performance.</a:t>
            </a:r>
          </a:p>
          <a:p>
            <a:pPr lvl="0"/>
            <a:r>
              <a:rPr lang="en-GB" sz="3200" dirty="0"/>
              <a:t>Critically </a:t>
            </a:r>
            <a:r>
              <a:rPr lang="en-GB" sz="3200" b="1" dirty="0"/>
              <a:t>analyse the nature of change </a:t>
            </a:r>
            <a:r>
              <a:rPr lang="en-GB" sz="3200" dirty="0"/>
              <a:t>and evaluate complex concepts relating to leadership in a changing business environment</a:t>
            </a:r>
          </a:p>
          <a:p>
            <a:pPr lvl="0"/>
            <a:r>
              <a:rPr lang="en-GB" sz="3200" dirty="0"/>
              <a:t>Critically </a:t>
            </a:r>
            <a:r>
              <a:rPr lang="en-GB" sz="3200" b="1" dirty="0"/>
              <a:t>evaluate own skills and competencies </a:t>
            </a:r>
            <a:r>
              <a:rPr lang="en-GB" sz="3200" dirty="0"/>
              <a:t>to fulfil the responsibilities of the leadership role in a changing environment.  </a:t>
            </a:r>
          </a:p>
          <a:p>
            <a:endParaRPr lang="en-GB" dirty="0"/>
          </a:p>
        </p:txBody>
      </p:sp>
    </p:spTree>
    <p:extLst>
      <p:ext uri="{BB962C8B-B14F-4D97-AF65-F5344CB8AC3E}">
        <p14:creationId xmlns:p14="http://schemas.microsoft.com/office/powerpoint/2010/main" val="8968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CEB2B-F74F-127E-0212-739FF72DB026}"/>
              </a:ext>
            </a:extLst>
          </p:cNvPr>
          <p:cNvSpPr>
            <a:spLocks noGrp="1"/>
          </p:cNvSpPr>
          <p:nvPr>
            <p:ph type="title"/>
          </p:nvPr>
        </p:nvSpPr>
        <p:spPr>
          <a:xfrm>
            <a:off x="609600" y="274638"/>
            <a:ext cx="10972800" cy="649594"/>
          </a:xfrm>
        </p:spPr>
        <p:txBody>
          <a:bodyPr>
            <a:normAutofit fontScale="90000"/>
          </a:bodyPr>
          <a:lstStyle/>
          <a:p>
            <a:r>
              <a:rPr lang="en-GB" b="1" dirty="0">
                <a:latin typeface="+mn-lt"/>
              </a:rPr>
              <a:t>Topics to be Covered</a:t>
            </a:r>
          </a:p>
        </p:txBody>
      </p:sp>
      <p:sp>
        <p:nvSpPr>
          <p:cNvPr id="3" name="Content Placeholder 2">
            <a:extLst>
              <a:ext uri="{FF2B5EF4-FFF2-40B4-BE49-F238E27FC236}">
                <a16:creationId xmlns:a16="http://schemas.microsoft.com/office/drawing/2014/main" id="{934EB1FF-FF4B-32DC-C778-BBC8351DFF29}"/>
              </a:ext>
            </a:extLst>
          </p:cNvPr>
          <p:cNvSpPr>
            <a:spLocks noGrp="1"/>
          </p:cNvSpPr>
          <p:nvPr>
            <p:ph idx="1"/>
          </p:nvPr>
        </p:nvSpPr>
        <p:spPr>
          <a:xfrm>
            <a:off x="609600" y="1317523"/>
            <a:ext cx="10972800" cy="4199710"/>
          </a:xfrm>
        </p:spPr>
        <p:txBody>
          <a:bodyPr>
            <a:normAutofit fontScale="85000" lnSpcReduction="20000"/>
          </a:bodyPr>
          <a:lstStyle/>
          <a:p>
            <a:pPr lvl="0"/>
            <a:r>
              <a:rPr lang="en-GB" dirty="0"/>
              <a:t>Key </a:t>
            </a:r>
            <a:r>
              <a:rPr lang="en-GB" b="1" dirty="0"/>
              <a:t>responsibilities</a:t>
            </a:r>
            <a:r>
              <a:rPr lang="en-GB" dirty="0"/>
              <a:t> of the leadership role.</a:t>
            </a:r>
          </a:p>
          <a:p>
            <a:pPr lvl="0"/>
            <a:r>
              <a:rPr lang="en-GB" dirty="0"/>
              <a:t>The </a:t>
            </a:r>
            <a:r>
              <a:rPr lang="en-GB" b="1" dirty="0"/>
              <a:t>differences</a:t>
            </a:r>
            <a:r>
              <a:rPr lang="en-GB" dirty="0"/>
              <a:t> between leadership and management and how this may operate within different organisations</a:t>
            </a:r>
          </a:p>
          <a:p>
            <a:pPr lvl="0"/>
            <a:r>
              <a:rPr lang="en-GB" b="1" dirty="0"/>
              <a:t>Models and frameworks of leadership and management </a:t>
            </a:r>
            <a:r>
              <a:rPr lang="en-GB" dirty="0"/>
              <a:t>traits, styles, situational, transformational, contingency and consideration of the appropriateness of each to differing organisational context</a:t>
            </a:r>
          </a:p>
          <a:p>
            <a:pPr lvl="0"/>
            <a:r>
              <a:rPr lang="en-GB" dirty="0"/>
              <a:t>The value of </a:t>
            </a:r>
            <a:r>
              <a:rPr lang="en-GB" b="1" dirty="0"/>
              <a:t>management and leadership development </a:t>
            </a:r>
            <a:r>
              <a:rPr lang="en-GB" dirty="0"/>
              <a:t>to organisational success</a:t>
            </a:r>
          </a:p>
          <a:p>
            <a:pPr lvl="0"/>
            <a:r>
              <a:rPr lang="en-GB" dirty="0"/>
              <a:t>Evaluate different leadership styles and change theories in the context of own responsibilities.</a:t>
            </a:r>
          </a:p>
          <a:p>
            <a:pPr lvl="0"/>
            <a:r>
              <a:rPr lang="en-GB" dirty="0"/>
              <a:t>Concept of </a:t>
            </a:r>
            <a:r>
              <a:rPr lang="en-GB" b="1" dirty="0"/>
              <a:t>emotional intelligence </a:t>
            </a:r>
            <a:r>
              <a:rPr lang="en-GB" dirty="0"/>
              <a:t>and how it applies to the leadership role</a:t>
            </a:r>
          </a:p>
          <a:p>
            <a:pPr lvl="0"/>
            <a:r>
              <a:rPr lang="en-GB" dirty="0"/>
              <a:t>Importance of understanding </a:t>
            </a:r>
            <a:r>
              <a:rPr lang="en-GB" b="1" dirty="0"/>
              <a:t>one’s own strengths and limitations </a:t>
            </a:r>
            <a:r>
              <a:rPr lang="en-GB" dirty="0"/>
              <a:t>as a leader</a:t>
            </a:r>
          </a:p>
          <a:p>
            <a:pPr lvl="0"/>
            <a:r>
              <a:rPr lang="en-GB" b="1" dirty="0"/>
              <a:t>Relationship management </a:t>
            </a:r>
            <a:r>
              <a:rPr lang="en-GB" dirty="0"/>
              <a:t>in terms of inspiring others.</a:t>
            </a:r>
          </a:p>
          <a:p>
            <a:endParaRPr lang="en-GB" dirty="0"/>
          </a:p>
        </p:txBody>
      </p:sp>
    </p:spTree>
    <p:extLst>
      <p:ext uri="{BB962C8B-B14F-4D97-AF65-F5344CB8AC3E}">
        <p14:creationId xmlns:p14="http://schemas.microsoft.com/office/powerpoint/2010/main" val="727742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AD7BD-2756-AFB1-DC8D-B3F008D63B6E}"/>
              </a:ext>
            </a:extLst>
          </p:cNvPr>
          <p:cNvSpPr>
            <a:spLocks noGrp="1"/>
          </p:cNvSpPr>
          <p:nvPr>
            <p:ph type="title"/>
          </p:nvPr>
        </p:nvSpPr>
        <p:spPr>
          <a:xfrm>
            <a:off x="301657" y="1420926"/>
            <a:ext cx="11594969" cy="1325563"/>
          </a:xfrm>
        </p:spPr>
        <p:txBody>
          <a:bodyPr anchor="ctr">
            <a:normAutofit/>
          </a:bodyPr>
          <a:lstStyle/>
          <a:p>
            <a:r>
              <a:rPr lang="en-GB" dirty="0">
                <a:latin typeface="+mn-lt"/>
              </a:rPr>
              <a:t>Assignment</a:t>
            </a:r>
          </a:p>
        </p:txBody>
      </p:sp>
      <p:graphicFrame>
        <p:nvGraphicFramePr>
          <p:cNvPr id="5" name="Content Placeholder 2">
            <a:extLst>
              <a:ext uri="{FF2B5EF4-FFF2-40B4-BE49-F238E27FC236}">
                <a16:creationId xmlns:a16="http://schemas.microsoft.com/office/drawing/2014/main" id="{FA572B5A-DF6C-28EF-F617-4B19653A5AB7}"/>
              </a:ext>
            </a:extLst>
          </p:cNvPr>
          <p:cNvGraphicFramePr>
            <a:graphicFrameLocks noGrp="1"/>
          </p:cNvGraphicFramePr>
          <p:nvPr>
            <p:ph idx="1"/>
            <p:extLst>
              <p:ext uri="{D42A27DB-BD31-4B8C-83A1-F6EECF244321}">
                <p14:modId xmlns:p14="http://schemas.microsoft.com/office/powerpoint/2010/main" val="4227971904"/>
              </p:ext>
            </p:extLst>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08624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DD539-4926-DE32-6A93-3AE16CC6A75D}"/>
              </a:ext>
            </a:extLst>
          </p:cNvPr>
          <p:cNvSpPr>
            <a:spLocks noGrp="1"/>
          </p:cNvSpPr>
          <p:nvPr>
            <p:ph type="title"/>
          </p:nvPr>
        </p:nvSpPr>
        <p:spPr>
          <a:xfrm>
            <a:off x="301657" y="1420926"/>
            <a:ext cx="11594969" cy="1325563"/>
          </a:xfrm>
        </p:spPr>
        <p:txBody>
          <a:bodyPr anchor="ctr">
            <a:normAutofit/>
          </a:bodyPr>
          <a:lstStyle/>
          <a:p>
            <a:r>
              <a:rPr lang="en-GB" b="1" dirty="0">
                <a:latin typeface="+mn-lt"/>
              </a:rPr>
              <a:t>Timeline</a:t>
            </a:r>
          </a:p>
        </p:txBody>
      </p:sp>
      <p:graphicFrame>
        <p:nvGraphicFramePr>
          <p:cNvPr id="5" name="Content Placeholder 2">
            <a:extLst>
              <a:ext uri="{FF2B5EF4-FFF2-40B4-BE49-F238E27FC236}">
                <a16:creationId xmlns:a16="http://schemas.microsoft.com/office/drawing/2014/main" id="{FBCB8D88-DD29-D35D-3F5E-5869DEF67DAD}"/>
              </a:ext>
            </a:extLst>
          </p:cNvPr>
          <p:cNvGraphicFramePr>
            <a:graphicFrameLocks noGrp="1"/>
          </p:cNvGraphicFramePr>
          <p:nvPr>
            <p:ph idx="1"/>
            <p:extLst>
              <p:ext uri="{D42A27DB-BD31-4B8C-83A1-F6EECF244321}">
                <p14:modId xmlns:p14="http://schemas.microsoft.com/office/powerpoint/2010/main" val="3550622974"/>
              </p:ext>
            </p:extLst>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49536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DE8FE-B771-EC72-A8E6-8FE6FC9C1BCD}"/>
              </a:ext>
            </a:extLst>
          </p:cNvPr>
          <p:cNvSpPr>
            <a:spLocks noGrp="1"/>
          </p:cNvSpPr>
          <p:nvPr>
            <p:ph type="title"/>
          </p:nvPr>
        </p:nvSpPr>
        <p:spPr>
          <a:xfrm>
            <a:off x="633662" y="112295"/>
            <a:ext cx="10972800" cy="639762"/>
          </a:xfrm>
        </p:spPr>
        <p:txBody>
          <a:bodyPr>
            <a:normAutofit fontScale="90000"/>
          </a:bodyPr>
          <a:lstStyle/>
          <a:p>
            <a:r>
              <a:rPr lang="en-GB" b="1" dirty="0">
                <a:latin typeface="+mn-lt"/>
              </a:rPr>
              <a:t>Task One - Essay:</a:t>
            </a:r>
          </a:p>
        </p:txBody>
      </p:sp>
      <p:sp>
        <p:nvSpPr>
          <p:cNvPr id="3" name="Content Placeholder 2">
            <a:extLst>
              <a:ext uri="{FF2B5EF4-FFF2-40B4-BE49-F238E27FC236}">
                <a16:creationId xmlns:a16="http://schemas.microsoft.com/office/drawing/2014/main" id="{B355B44D-6241-538B-A37E-25AB02B3F2C0}"/>
              </a:ext>
            </a:extLst>
          </p:cNvPr>
          <p:cNvSpPr>
            <a:spLocks noGrp="1"/>
          </p:cNvSpPr>
          <p:nvPr>
            <p:ph idx="1"/>
          </p:nvPr>
        </p:nvSpPr>
        <p:spPr>
          <a:xfrm>
            <a:off x="256673" y="914400"/>
            <a:ext cx="11726779" cy="4772416"/>
          </a:xfrm>
        </p:spPr>
        <p:txBody>
          <a:bodyPr anchor="ctr">
            <a:normAutofit fontScale="70000" lnSpcReduction="20000"/>
          </a:bodyPr>
          <a:lstStyle/>
          <a:p>
            <a:pPr marL="457200">
              <a:buNone/>
            </a:pPr>
            <a:r>
              <a:rPr lang="en-GB" sz="3100" dirty="0">
                <a:effectLst/>
                <a:latin typeface="Arial" panose="020B0604020202020204" pitchFamily="34" charset="0"/>
                <a:ea typeface="Times New Roman" panose="02020603050405020304" pitchFamily="18" charset="0"/>
              </a:rPr>
              <a:t>	You are required to provide a critical analysis of two personal experiences of change in an organisation that you have worked for, using theories and models of change. These experiences may be when you have been subject to change, or when you have initiated changes yourself. You must include specific information including:</a:t>
            </a:r>
            <a:endParaRPr lang="en-GB" sz="3100" dirty="0">
              <a:effectLst/>
              <a:latin typeface="Times New Roman" panose="02020603050405020304" pitchFamily="18" charset="0"/>
              <a:ea typeface="Times New Roman" panose="02020603050405020304" pitchFamily="18" charset="0"/>
            </a:endParaRPr>
          </a:p>
          <a:p>
            <a:pPr marL="457200">
              <a:buNone/>
            </a:pPr>
            <a:r>
              <a:rPr lang="en-GB" sz="3100" dirty="0">
                <a:effectLst/>
                <a:latin typeface="Arial" panose="020B0604020202020204" pitchFamily="34" charset="0"/>
                <a:ea typeface="Times New Roman" panose="02020603050405020304" pitchFamily="18" charset="0"/>
              </a:rPr>
              <a:t> </a:t>
            </a:r>
            <a:endParaRPr lang="en-GB" sz="3100" dirty="0">
              <a:effectLst/>
              <a:latin typeface="Times New Roman" panose="02020603050405020304" pitchFamily="18" charset="0"/>
              <a:ea typeface="Times New Roman" panose="02020603050405020304" pitchFamily="18" charset="0"/>
            </a:endParaRPr>
          </a:p>
          <a:p>
            <a:pPr marL="342900" lvl="0" indent="-342900">
              <a:buFont typeface="+mj-lt"/>
              <a:buAutoNum type="alphaLcPeriod"/>
            </a:pPr>
            <a:r>
              <a:rPr lang="en-GB" sz="3100" dirty="0">
                <a:effectLst/>
                <a:latin typeface="Arial" panose="020B0604020202020204" pitchFamily="34" charset="0"/>
                <a:ea typeface="Times New Roman" panose="02020603050405020304" pitchFamily="18" charset="0"/>
              </a:rPr>
              <a:t>When the changes occurred.</a:t>
            </a:r>
            <a:endParaRPr lang="en-GB" sz="3100" dirty="0">
              <a:effectLst/>
              <a:latin typeface="Times New Roman" panose="02020603050405020304" pitchFamily="18" charset="0"/>
              <a:ea typeface="Times New Roman" panose="02020603050405020304" pitchFamily="18" charset="0"/>
            </a:endParaRPr>
          </a:p>
          <a:p>
            <a:pPr marL="342900" lvl="0" indent="-342900">
              <a:buFont typeface="+mj-lt"/>
              <a:buAutoNum type="alphaLcPeriod"/>
            </a:pPr>
            <a:r>
              <a:rPr lang="en-GB" sz="3100" dirty="0">
                <a:effectLst/>
                <a:latin typeface="Arial" panose="020B0604020202020204" pitchFamily="34" charset="0"/>
                <a:ea typeface="Times New Roman" panose="02020603050405020304" pitchFamily="18" charset="0"/>
              </a:rPr>
              <a:t>The organisation name and location.</a:t>
            </a:r>
            <a:endParaRPr lang="en-GB" sz="3100" dirty="0">
              <a:effectLst/>
              <a:latin typeface="Times New Roman" panose="02020603050405020304" pitchFamily="18" charset="0"/>
              <a:ea typeface="Times New Roman" panose="02020603050405020304" pitchFamily="18" charset="0"/>
            </a:endParaRPr>
          </a:p>
          <a:p>
            <a:pPr marL="342900" lvl="0" indent="-342900">
              <a:buFont typeface="+mj-lt"/>
              <a:buAutoNum type="alphaLcPeriod"/>
            </a:pPr>
            <a:r>
              <a:rPr lang="en-GB" sz="3100" dirty="0">
                <a:effectLst/>
                <a:latin typeface="Arial" panose="020B0604020202020204" pitchFamily="34" charset="0"/>
                <a:ea typeface="Times New Roman" panose="02020603050405020304" pitchFamily="18" charset="0"/>
              </a:rPr>
              <a:t>Your job role at the time.</a:t>
            </a:r>
            <a:endParaRPr lang="en-GB" sz="3100" dirty="0">
              <a:effectLst/>
              <a:latin typeface="Times New Roman" panose="02020603050405020304" pitchFamily="18" charset="0"/>
              <a:ea typeface="Times New Roman" panose="02020603050405020304" pitchFamily="18" charset="0"/>
            </a:endParaRPr>
          </a:p>
          <a:p>
            <a:pPr marL="342900" lvl="0" indent="-342900">
              <a:buFont typeface="+mj-lt"/>
              <a:buAutoNum type="alphaLcPeriod"/>
            </a:pPr>
            <a:r>
              <a:rPr lang="en-GB" sz="3100" dirty="0">
                <a:effectLst/>
                <a:latin typeface="Arial" panose="020B0604020202020204" pitchFamily="34" charset="0"/>
                <a:ea typeface="Times New Roman" panose="02020603050405020304" pitchFamily="18" charset="0"/>
              </a:rPr>
              <a:t>The extent to which best practice was followed.</a:t>
            </a:r>
            <a:endParaRPr lang="en-GB" sz="3100" dirty="0">
              <a:effectLst/>
              <a:latin typeface="Times New Roman" panose="02020603050405020304" pitchFamily="18" charset="0"/>
              <a:ea typeface="Times New Roman" panose="02020603050405020304" pitchFamily="18" charset="0"/>
            </a:endParaRPr>
          </a:p>
          <a:p>
            <a:pPr marL="342900" lvl="0" indent="-342900">
              <a:buFont typeface="+mj-lt"/>
              <a:buAutoNum type="alphaLcPeriod"/>
            </a:pPr>
            <a:r>
              <a:rPr lang="en-GB" sz="3100" dirty="0">
                <a:effectLst/>
                <a:latin typeface="Arial" panose="020B0604020202020204" pitchFamily="34" charset="0"/>
                <a:ea typeface="Times New Roman" panose="02020603050405020304" pitchFamily="18" charset="0"/>
              </a:rPr>
              <a:t>The extent to which leaders and managers demonstrated a compassionate, person-centred approach. </a:t>
            </a:r>
            <a:endParaRPr lang="en-GB" sz="3100" dirty="0">
              <a:effectLst/>
              <a:latin typeface="Times New Roman" panose="02020603050405020304" pitchFamily="18" charset="0"/>
              <a:ea typeface="Times New Roman" panose="02020603050405020304" pitchFamily="18" charset="0"/>
            </a:endParaRPr>
          </a:p>
          <a:p>
            <a:pPr marL="342900" lvl="0" indent="-342900">
              <a:buFont typeface="+mj-lt"/>
              <a:buAutoNum type="alphaLcPeriod"/>
            </a:pPr>
            <a:r>
              <a:rPr lang="en-GB" sz="3100" dirty="0">
                <a:effectLst/>
                <a:latin typeface="Arial" panose="020B0604020202020204" pitchFamily="34" charset="0"/>
                <a:ea typeface="Times New Roman" panose="02020603050405020304" pitchFamily="18" charset="0"/>
              </a:rPr>
              <a:t>Whether or not you would have approached the changes differently if you had been in charge or, if you managed the changes yourself, any learning points from your experiences. </a:t>
            </a:r>
            <a:endParaRPr lang="en-GB" sz="3100" dirty="0">
              <a:effectLst/>
              <a:latin typeface="Times New Roman" panose="02020603050405020304" pitchFamily="18" charset="0"/>
              <a:ea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18325244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38C2F-CDAB-CC37-AF42-84D8A3C5D9AD}"/>
              </a:ext>
            </a:extLst>
          </p:cNvPr>
          <p:cNvSpPr>
            <a:spLocks noGrp="1"/>
          </p:cNvSpPr>
          <p:nvPr>
            <p:ph type="title"/>
          </p:nvPr>
        </p:nvSpPr>
        <p:spPr>
          <a:xfrm>
            <a:off x="609600" y="274638"/>
            <a:ext cx="10972800" cy="719973"/>
          </a:xfrm>
        </p:spPr>
        <p:txBody>
          <a:bodyPr>
            <a:normAutofit/>
          </a:bodyPr>
          <a:lstStyle/>
          <a:p>
            <a:r>
              <a:rPr lang="en-GB" sz="4000" b="1" dirty="0">
                <a:latin typeface="+mn-lt"/>
              </a:rPr>
              <a:t>Task 2</a:t>
            </a:r>
          </a:p>
        </p:txBody>
      </p:sp>
      <p:sp>
        <p:nvSpPr>
          <p:cNvPr id="3" name="Content Placeholder 2">
            <a:extLst>
              <a:ext uri="{FF2B5EF4-FFF2-40B4-BE49-F238E27FC236}">
                <a16:creationId xmlns:a16="http://schemas.microsoft.com/office/drawing/2014/main" id="{7ED510B1-ECD2-6234-816A-6E7F10D344F7}"/>
              </a:ext>
            </a:extLst>
          </p:cNvPr>
          <p:cNvSpPr>
            <a:spLocks noGrp="1"/>
          </p:cNvSpPr>
          <p:nvPr>
            <p:ph idx="1"/>
          </p:nvPr>
        </p:nvSpPr>
        <p:spPr>
          <a:xfrm>
            <a:off x="609600" y="1347537"/>
            <a:ext cx="10972800" cy="4169696"/>
          </a:xfrm>
        </p:spPr>
        <p:txBody>
          <a:bodyPr>
            <a:normAutofit fontScale="92500" lnSpcReduction="10000"/>
          </a:bodyPr>
          <a:lstStyle/>
          <a:p>
            <a:pPr marL="0" lvl="0" indent="0">
              <a:buNone/>
            </a:pPr>
            <a:r>
              <a:rPr lang="en-GB" dirty="0"/>
              <a:t>Using at least 5 peer reviewed journal articles published in 2022 or later, plus other sources, prepare and give a </a:t>
            </a:r>
            <a:r>
              <a:rPr lang="en-GB" b="1" dirty="0"/>
              <a:t>presentation</a:t>
            </a:r>
            <a:r>
              <a:rPr lang="en-GB" dirty="0"/>
              <a:t> based on the scenario below:</a:t>
            </a:r>
          </a:p>
          <a:p>
            <a:endParaRPr lang="en-GB" dirty="0"/>
          </a:p>
          <a:p>
            <a:pPr marL="0" indent="0">
              <a:buNone/>
            </a:pPr>
            <a:r>
              <a:rPr lang="en-GB" i="1" dirty="0"/>
              <a:t>You have applied for a middle management role at your current organisation. Part of the selection process requires you to give a presentation in which you critically analyse the leadership style you possess and discuss why this type of leadership is necessary to successfully navigate future challenges in your particular industry. You must refer to leadership questionnaires and feedback from your own manager/other people you know regarding your leadership style and must also include specific detail regarding the future challenges that your organisation will face. </a:t>
            </a:r>
            <a:endParaRPr lang="en-GB" dirty="0"/>
          </a:p>
          <a:p>
            <a:pPr marL="0" indent="0">
              <a:buNone/>
            </a:pPr>
            <a:endParaRPr lang="en-GB" dirty="0"/>
          </a:p>
        </p:txBody>
      </p:sp>
    </p:spTree>
    <p:extLst>
      <p:ext uri="{BB962C8B-B14F-4D97-AF65-F5344CB8AC3E}">
        <p14:creationId xmlns:p14="http://schemas.microsoft.com/office/powerpoint/2010/main" val="34918283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34421-F0B1-FC08-6C8D-2A865B3406B2}"/>
              </a:ext>
            </a:extLst>
          </p:cNvPr>
          <p:cNvSpPr>
            <a:spLocks noGrp="1"/>
          </p:cNvSpPr>
          <p:nvPr>
            <p:ph type="title"/>
          </p:nvPr>
        </p:nvSpPr>
        <p:spPr/>
        <p:txBody>
          <a:bodyPr anchor="ctr">
            <a:normAutofit/>
          </a:bodyPr>
          <a:lstStyle/>
          <a:p>
            <a:r>
              <a:rPr lang="en-GB" sz="4000" b="1" dirty="0">
                <a:latin typeface="+mn-lt"/>
              </a:rPr>
              <a:t>Defining Leadership</a:t>
            </a:r>
          </a:p>
        </p:txBody>
      </p:sp>
      <p:sp>
        <p:nvSpPr>
          <p:cNvPr id="3" name="Content Placeholder 2">
            <a:extLst>
              <a:ext uri="{FF2B5EF4-FFF2-40B4-BE49-F238E27FC236}">
                <a16:creationId xmlns:a16="http://schemas.microsoft.com/office/drawing/2014/main" id="{B5A2090E-48FA-1A3B-93CD-ED7709B53493}"/>
              </a:ext>
            </a:extLst>
          </p:cNvPr>
          <p:cNvSpPr>
            <a:spLocks noGrp="1"/>
          </p:cNvSpPr>
          <p:nvPr>
            <p:ph sz="half" idx="1"/>
          </p:nvPr>
        </p:nvSpPr>
        <p:spPr/>
        <p:txBody>
          <a:bodyPr>
            <a:normAutofit/>
          </a:bodyPr>
          <a:lstStyle/>
          <a:p>
            <a:pPr marL="0" indent="0">
              <a:buNone/>
            </a:pPr>
            <a:r>
              <a:rPr lang="en-GB" sz="3600" i="1" dirty="0"/>
              <a:t>What’s the difference between a leader and a manager?</a:t>
            </a:r>
          </a:p>
        </p:txBody>
      </p:sp>
      <p:pic>
        <p:nvPicPr>
          <p:cNvPr id="5" name="Picture 4" descr="Birds flying in formation">
            <a:extLst>
              <a:ext uri="{FF2B5EF4-FFF2-40B4-BE49-F238E27FC236}">
                <a16:creationId xmlns:a16="http://schemas.microsoft.com/office/drawing/2014/main" id="{5FB7B709-0EE5-C739-549E-C2C2A927C3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7600" y="1784082"/>
            <a:ext cx="5384800" cy="3621278"/>
          </a:xfrm>
          <a:prstGeom prst="rect">
            <a:avLst/>
          </a:prstGeom>
          <a:noFill/>
        </p:spPr>
      </p:pic>
    </p:spTree>
    <p:extLst>
      <p:ext uri="{BB962C8B-B14F-4D97-AF65-F5344CB8AC3E}">
        <p14:creationId xmlns:p14="http://schemas.microsoft.com/office/powerpoint/2010/main" val="27613229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D872D-DD19-9DC9-DB2A-65E3038C1221}"/>
              </a:ext>
            </a:extLst>
          </p:cNvPr>
          <p:cNvSpPr>
            <a:spLocks noGrp="1"/>
          </p:cNvSpPr>
          <p:nvPr>
            <p:ph type="title"/>
          </p:nvPr>
        </p:nvSpPr>
        <p:spPr/>
        <p:txBody>
          <a:bodyPr/>
          <a:lstStyle/>
          <a:p>
            <a:r>
              <a:rPr lang="en-GB" b="1" dirty="0">
                <a:latin typeface="+mn-lt"/>
              </a:rPr>
              <a:t>Definition of a Leader</a:t>
            </a:r>
          </a:p>
        </p:txBody>
      </p:sp>
      <p:sp>
        <p:nvSpPr>
          <p:cNvPr id="3" name="Content Placeholder 2">
            <a:extLst>
              <a:ext uri="{FF2B5EF4-FFF2-40B4-BE49-F238E27FC236}">
                <a16:creationId xmlns:a16="http://schemas.microsoft.com/office/drawing/2014/main" id="{9F2F1E98-21DF-C3EA-5441-1DD025753801}"/>
              </a:ext>
            </a:extLst>
          </p:cNvPr>
          <p:cNvSpPr>
            <a:spLocks noGrp="1"/>
          </p:cNvSpPr>
          <p:nvPr>
            <p:ph idx="1"/>
          </p:nvPr>
        </p:nvSpPr>
        <p:spPr/>
        <p:txBody>
          <a:bodyPr>
            <a:normAutofit lnSpcReduction="10000"/>
          </a:bodyPr>
          <a:lstStyle/>
          <a:p>
            <a:r>
              <a:rPr lang="en-GB" dirty="0"/>
              <a:t>Many definitions of leadership exist, depending on the focus of individual studies, but most include the idea that leadership involves exerting ‘</a:t>
            </a:r>
            <a:r>
              <a:rPr lang="en-GB" b="1" dirty="0"/>
              <a:t>intentional influence</a:t>
            </a:r>
            <a:r>
              <a:rPr lang="en-GB" dirty="0"/>
              <a:t>’ over people to ‘guide, structure, and facilitate activities and relationships in a group or organisation’ (Yukl and Gardner, 2020). </a:t>
            </a:r>
          </a:p>
          <a:p>
            <a:r>
              <a:rPr lang="en-GB" dirty="0"/>
              <a:t>Studies focus on the use of </a:t>
            </a:r>
            <a:r>
              <a:rPr lang="en-GB" b="1" dirty="0"/>
              <a:t>reason and emotion </a:t>
            </a:r>
            <a:r>
              <a:rPr lang="en-GB" dirty="0"/>
              <a:t>to influence people to achieve organisational objectives, the emphasis on the importance of emotion being a more recent development. </a:t>
            </a:r>
          </a:p>
          <a:p>
            <a:r>
              <a:rPr lang="en-GB" dirty="0"/>
              <a:t>Leadership can be seen as a distinct role, or a function that may be carried out by many people in the organisation.</a:t>
            </a:r>
          </a:p>
        </p:txBody>
      </p:sp>
    </p:spTree>
    <p:extLst>
      <p:ext uri="{BB962C8B-B14F-4D97-AF65-F5344CB8AC3E}">
        <p14:creationId xmlns:p14="http://schemas.microsoft.com/office/powerpoint/2010/main" val="2349914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94250-B109-FFFE-8CE3-03FCA420135F}"/>
              </a:ext>
            </a:extLst>
          </p:cNvPr>
          <p:cNvSpPr>
            <a:spLocks noGrp="1"/>
          </p:cNvSpPr>
          <p:nvPr>
            <p:ph type="title"/>
          </p:nvPr>
        </p:nvSpPr>
        <p:spPr>
          <a:xfrm>
            <a:off x="609600" y="274828"/>
            <a:ext cx="10972800" cy="531607"/>
          </a:xfrm>
        </p:spPr>
        <p:txBody>
          <a:bodyPr>
            <a:noAutofit/>
          </a:bodyPr>
          <a:lstStyle/>
          <a:p>
            <a:r>
              <a:rPr lang="en-GB" sz="3600" b="1" dirty="0">
                <a:latin typeface="+mn-lt"/>
              </a:rPr>
              <a:t>Definition of a Manager</a:t>
            </a:r>
          </a:p>
        </p:txBody>
      </p:sp>
      <p:sp>
        <p:nvSpPr>
          <p:cNvPr id="3" name="Content Placeholder 2">
            <a:extLst>
              <a:ext uri="{FF2B5EF4-FFF2-40B4-BE49-F238E27FC236}">
                <a16:creationId xmlns:a16="http://schemas.microsoft.com/office/drawing/2014/main" id="{6A263525-0200-57BF-1936-1754FE1DB776}"/>
              </a:ext>
            </a:extLst>
          </p:cNvPr>
          <p:cNvSpPr>
            <a:spLocks noGrp="1"/>
          </p:cNvSpPr>
          <p:nvPr>
            <p:ph idx="1"/>
          </p:nvPr>
        </p:nvSpPr>
        <p:spPr>
          <a:xfrm>
            <a:off x="609600" y="951708"/>
            <a:ext cx="10972800" cy="4327530"/>
          </a:xfrm>
        </p:spPr>
        <p:txBody>
          <a:bodyPr>
            <a:normAutofit fontScale="85000" lnSpcReduction="10000"/>
          </a:bodyPr>
          <a:lstStyle/>
          <a:p>
            <a:endParaRPr lang="en-GB" dirty="0"/>
          </a:p>
          <a:p>
            <a:pPr marL="0" indent="0">
              <a:buNone/>
            </a:pPr>
            <a:r>
              <a:rPr lang="en-GB" dirty="0"/>
              <a:t>‘Management’s primary concern is with the </a:t>
            </a:r>
            <a:r>
              <a:rPr lang="en-GB" b="1" dirty="0"/>
              <a:t>here and now </a:t>
            </a:r>
            <a:r>
              <a:rPr lang="en-GB" dirty="0"/>
              <a:t>and the immediate operational environment. It can be seen to revolve around six core tasks: planning, allocating resources, co-ordinating the work of others, motivating staff, monitoring output and taking responsibility for the process’ (Swanwick, 2019). </a:t>
            </a:r>
          </a:p>
          <a:p>
            <a:pPr marL="0" indent="0">
              <a:buNone/>
            </a:pPr>
            <a:endParaRPr lang="en-GB" dirty="0"/>
          </a:p>
          <a:p>
            <a:pPr marL="0" indent="0">
              <a:buNone/>
            </a:pPr>
            <a:r>
              <a:rPr lang="en-GB" dirty="0"/>
              <a:t>This assumes a degree of stability and a sense of strategic direction, which increasingly is absent in the modern business environment, therefore – </a:t>
            </a:r>
          </a:p>
          <a:p>
            <a:pPr marL="0" indent="0">
              <a:buNone/>
            </a:pPr>
            <a:endParaRPr lang="en-GB" dirty="0"/>
          </a:p>
          <a:p>
            <a:pPr marL="0" indent="0">
              <a:buNone/>
            </a:pPr>
            <a:r>
              <a:rPr lang="en-GB" dirty="0"/>
              <a:t>‘Effective leaders must also manage and effective managers should be able to lead and both these capabilities exist on a spectrum needed at different times and contexts’ (Cheese, 2025). </a:t>
            </a:r>
          </a:p>
          <a:p>
            <a:endParaRPr lang="en-GB" dirty="0"/>
          </a:p>
        </p:txBody>
      </p:sp>
    </p:spTree>
    <p:extLst>
      <p:ext uri="{BB962C8B-B14F-4D97-AF65-F5344CB8AC3E}">
        <p14:creationId xmlns:p14="http://schemas.microsoft.com/office/powerpoint/2010/main" val="237053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BB516-44B4-9C65-45CE-ADE82EFB47D8}"/>
              </a:ext>
            </a:extLst>
          </p:cNvPr>
          <p:cNvSpPr>
            <a:spLocks noGrp="1"/>
          </p:cNvSpPr>
          <p:nvPr>
            <p:ph type="title"/>
          </p:nvPr>
        </p:nvSpPr>
        <p:spPr/>
        <p:txBody>
          <a:bodyPr/>
          <a:lstStyle/>
          <a:p>
            <a:r>
              <a:rPr lang="en-GB" dirty="0">
                <a:latin typeface="+mn-lt"/>
              </a:rPr>
              <a:t>To what extent do you agree with this?</a:t>
            </a:r>
          </a:p>
        </p:txBody>
      </p:sp>
      <p:sp>
        <p:nvSpPr>
          <p:cNvPr id="3" name="Content Placeholder 2">
            <a:extLst>
              <a:ext uri="{FF2B5EF4-FFF2-40B4-BE49-F238E27FC236}">
                <a16:creationId xmlns:a16="http://schemas.microsoft.com/office/drawing/2014/main" id="{28209937-29FF-B599-FB51-0B82434C52A5}"/>
              </a:ext>
            </a:extLst>
          </p:cNvPr>
          <p:cNvSpPr>
            <a:spLocks noGrp="1"/>
          </p:cNvSpPr>
          <p:nvPr>
            <p:ph idx="1"/>
          </p:nvPr>
        </p:nvSpPr>
        <p:spPr>
          <a:xfrm>
            <a:off x="2945704" y="2326666"/>
            <a:ext cx="6300591" cy="1706715"/>
          </a:xfrm>
          <a:solidFill>
            <a:schemeClr val="accent1">
              <a:lumMod val="40000"/>
              <a:lumOff val="60000"/>
            </a:schemeClr>
          </a:solidFill>
          <a:ln>
            <a:solidFill>
              <a:schemeClr val="tx1"/>
            </a:solidFill>
          </a:ln>
        </p:spPr>
        <p:txBody>
          <a:bodyPr/>
          <a:lstStyle/>
          <a:p>
            <a:pPr marL="0" indent="0" algn="ctr">
              <a:buNone/>
            </a:pPr>
            <a:r>
              <a:rPr lang="en-GB" sz="3600" dirty="0"/>
              <a:t>‘A manager drives performance through systems; a leader drives performance through people’.</a:t>
            </a:r>
          </a:p>
          <a:p>
            <a:pPr marL="0" indent="0">
              <a:buNone/>
            </a:pPr>
            <a:endParaRPr lang="en-GB" dirty="0"/>
          </a:p>
        </p:txBody>
      </p:sp>
    </p:spTree>
    <p:extLst>
      <p:ext uri="{BB962C8B-B14F-4D97-AF65-F5344CB8AC3E}">
        <p14:creationId xmlns:p14="http://schemas.microsoft.com/office/powerpoint/2010/main" val="32174113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33845-0C1C-B1FC-9A37-EB1C5343057B}"/>
              </a:ext>
            </a:extLst>
          </p:cNvPr>
          <p:cNvSpPr>
            <a:spLocks noGrp="1"/>
          </p:cNvSpPr>
          <p:nvPr>
            <p:ph type="title"/>
          </p:nvPr>
        </p:nvSpPr>
        <p:spPr/>
        <p:txBody>
          <a:bodyPr anchor="ctr">
            <a:normAutofit/>
          </a:bodyPr>
          <a:lstStyle/>
          <a:p>
            <a:r>
              <a:rPr lang="en-GB" b="1" dirty="0">
                <a:latin typeface="+mn-lt"/>
              </a:rPr>
              <a:t>Leadership and Management in Practice</a:t>
            </a:r>
          </a:p>
        </p:txBody>
      </p:sp>
      <p:pic>
        <p:nvPicPr>
          <p:cNvPr id="5" name="Content Placeholder 4" descr="Healthcare colleagues meeting">
            <a:extLst>
              <a:ext uri="{FF2B5EF4-FFF2-40B4-BE49-F238E27FC236}">
                <a16:creationId xmlns:a16="http://schemas.microsoft.com/office/drawing/2014/main" id="{18043EB4-2B2D-2F3E-C10E-19B758AC3D10}"/>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08939" y="1600200"/>
            <a:ext cx="6774121" cy="3916363"/>
          </a:xfrm>
          <a:noFill/>
        </p:spPr>
      </p:pic>
    </p:spTree>
    <p:extLst>
      <p:ext uri="{BB962C8B-B14F-4D97-AF65-F5344CB8AC3E}">
        <p14:creationId xmlns:p14="http://schemas.microsoft.com/office/powerpoint/2010/main" val="35502775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3777C-DEBD-C078-61A9-F008973BA846}"/>
              </a:ext>
            </a:extLst>
          </p:cNvPr>
          <p:cNvSpPr>
            <a:spLocks noGrp="1"/>
          </p:cNvSpPr>
          <p:nvPr>
            <p:ph type="title"/>
          </p:nvPr>
        </p:nvSpPr>
        <p:spPr>
          <a:xfrm>
            <a:off x="358219" y="365125"/>
            <a:ext cx="11481847" cy="749691"/>
          </a:xfrm>
        </p:spPr>
        <p:txBody>
          <a:bodyPr/>
          <a:lstStyle/>
          <a:p>
            <a:r>
              <a:rPr lang="en-GB" b="1" dirty="0">
                <a:latin typeface="+mn-lt"/>
              </a:rPr>
              <a:t>Leadership and Management in Practice</a:t>
            </a:r>
          </a:p>
        </p:txBody>
      </p:sp>
      <p:sp>
        <p:nvSpPr>
          <p:cNvPr id="3" name="Content Placeholder 2">
            <a:extLst>
              <a:ext uri="{FF2B5EF4-FFF2-40B4-BE49-F238E27FC236}">
                <a16:creationId xmlns:a16="http://schemas.microsoft.com/office/drawing/2014/main" id="{C7BE96FA-3493-1023-DB34-7D6854CEC40D}"/>
              </a:ext>
            </a:extLst>
          </p:cNvPr>
          <p:cNvSpPr>
            <a:spLocks noGrp="1"/>
          </p:cNvSpPr>
          <p:nvPr>
            <p:ph idx="1"/>
          </p:nvPr>
        </p:nvSpPr>
        <p:spPr>
          <a:xfrm>
            <a:off x="609600" y="1417638"/>
            <a:ext cx="10972800" cy="4099595"/>
          </a:xfrm>
        </p:spPr>
        <p:txBody>
          <a:bodyPr>
            <a:normAutofit lnSpcReduction="10000"/>
          </a:bodyPr>
          <a:lstStyle/>
          <a:p>
            <a:r>
              <a:rPr lang="en-GB" dirty="0"/>
              <a:t>Hospitals are complex entities, involving large numbers of people, both service users and those providing care. </a:t>
            </a:r>
          </a:p>
          <a:p>
            <a:r>
              <a:rPr lang="en-GB" dirty="0"/>
              <a:t>Managers make the best use of resources to deliver better health and care. Roles such as Chief Operating Officer and Director of Finance.</a:t>
            </a:r>
          </a:p>
          <a:p>
            <a:r>
              <a:rPr lang="en-GB" dirty="0"/>
              <a:t>The Chief Executive and leadership team define the purpose and priorities, set the culture (the way things are done) and influence the external operating environment.</a:t>
            </a:r>
          </a:p>
          <a:p>
            <a:r>
              <a:rPr lang="en-GB" dirty="0"/>
              <a:t>But in </a:t>
            </a:r>
            <a:r>
              <a:rPr lang="en-GB" b="1" dirty="0"/>
              <a:t>high-functioning</a:t>
            </a:r>
            <a:r>
              <a:rPr lang="en-GB" dirty="0"/>
              <a:t> hospitals, effective leadership and management are distributed throughout the organisation and may be found ‘from the board to the ward’ (Swanwick, 2019). </a:t>
            </a:r>
          </a:p>
        </p:txBody>
      </p:sp>
    </p:spTree>
    <p:extLst>
      <p:ext uri="{BB962C8B-B14F-4D97-AF65-F5344CB8AC3E}">
        <p14:creationId xmlns:p14="http://schemas.microsoft.com/office/powerpoint/2010/main" val="18854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CFD95-83FE-BE25-7685-C61B71E12FFF}"/>
              </a:ext>
            </a:extLst>
          </p:cNvPr>
          <p:cNvSpPr>
            <a:spLocks noGrp="1"/>
          </p:cNvSpPr>
          <p:nvPr>
            <p:ph type="title"/>
          </p:nvPr>
        </p:nvSpPr>
        <p:spPr/>
        <p:txBody>
          <a:bodyPr anchor="ctr">
            <a:normAutofit/>
          </a:bodyPr>
          <a:lstStyle/>
          <a:p>
            <a:r>
              <a:rPr lang="en-GB" b="1" dirty="0">
                <a:latin typeface="+mn-lt"/>
              </a:rPr>
              <a:t>How Leaders Influence Performance</a:t>
            </a:r>
          </a:p>
        </p:txBody>
      </p:sp>
      <p:pic>
        <p:nvPicPr>
          <p:cNvPr id="4" name="Content Placeholder 3" descr="A diagram of a leader&#10;&#10;Description automatically generated">
            <a:extLst>
              <a:ext uri="{FF2B5EF4-FFF2-40B4-BE49-F238E27FC236}">
                <a16:creationId xmlns:a16="http://schemas.microsoft.com/office/drawing/2014/main" id="{D31D83C8-5159-333F-AB08-AC0DFE011AC2}"/>
              </a:ext>
            </a:extLst>
          </p:cNvPr>
          <p:cNvPicPr>
            <a:picLocks noGrp="1" noChangeAspect="1"/>
          </p:cNvPicPr>
          <p:nvPr>
            <p:ph idx="1"/>
          </p:nvPr>
        </p:nvPicPr>
        <p:blipFill>
          <a:blip r:embed="rId3"/>
          <a:stretch>
            <a:fillRect/>
          </a:stretch>
        </p:blipFill>
        <p:spPr>
          <a:xfrm>
            <a:off x="873289" y="1281547"/>
            <a:ext cx="10445422" cy="3917032"/>
          </a:xfrm>
          <a:prstGeom prst="rect">
            <a:avLst/>
          </a:prstGeom>
          <a:noFill/>
        </p:spPr>
      </p:pic>
      <p:sp>
        <p:nvSpPr>
          <p:cNvPr id="5" name="TextBox 4">
            <a:extLst>
              <a:ext uri="{FF2B5EF4-FFF2-40B4-BE49-F238E27FC236}">
                <a16:creationId xmlns:a16="http://schemas.microsoft.com/office/drawing/2014/main" id="{35AB14A2-7EBE-8CD5-879A-4B24B16AEF02}"/>
              </a:ext>
            </a:extLst>
          </p:cNvPr>
          <p:cNvSpPr txBox="1"/>
          <p:nvPr/>
        </p:nvSpPr>
        <p:spPr>
          <a:xfrm>
            <a:off x="8409709" y="5198579"/>
            <a:ext cx="3172691" cy="377874"/>
          </a:xfrm>
          <a:prstGeom prst="rect">
            <a:avLst/>
          </a:prstGeom>
          <a:noFill/>
        </p:spPr>
        <p:txBody>
          <a:bodyPr wrap="square" rtlCol="0">
            <a:spAutoFit/>
          </a:bodyPr>
          <a:lstStyle/>
          <a:p>
            <a:r>
              <a:rPr lang="en-GB" dirty="0"/>
              <a:t>(Yukl and Gardner, 2020).</a:t>
            </a:r>
          </a:p>
        </p:txBody>
      </p:sp>
    </p:spTree>
    <p:extLst>
      <p:ext uri="{BB962C8B-B14F-4D97-AF65-F5344CB8AC3E}">
        <p14:creationId xmlns:p14="http://schemas.microsoft.com/office/powerpoint/2010/main" val="36550614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A6B0F-642A-52AD-C138-127722379C13}"/>
              </a:ext>
            </a:extLst>
          </p:cNvPr>
          <p:cNvSpPr>
            <a:spLocks noGrp="1"/>
          </p:cNvSpPr>
          <p:nvPr>
            <p:ph type="title"/>
          </p:nvPr>
        </p:nvSpPr>
        <p:spPr>
          <a:xfrm>
            <a:off x="263047" y="365125"/>
            <a:ext cx="11577019" cy="1325563"/>
          </a:xfrm>
        </p:spPr>
        <p:txBody>
          <a:bodyPr>
            <a:normAutofit/>
          </a:bodyPr>
          <a:lstStyle/>
          <a:p>
            <a:r>
              <a:rPr lang="en-GB" sz="4000" b="1" dirty="0">
                <a:latin typeface="+mn-lt"/>
              </a:rPr>
              <a:t>What Leaders can Influence (Yukl and Gardner, 2020)</a:t>
            </a:r>
          </a:p>
        </p:txBody>
      </p:sp>
      <p:sp>
        <p:nvSpPr>
          <p:cNvPr id="3" name="Content Placeholder 2">
            <a:extLst>
              <a:ext uri="{FF2B5EF4-FFF2-40B4-BE49-F238E27FC236}">
                <a16:creationId xmlns:a16="http://schemas.microsoft.com/office/drawing/2014/main" id="{BD3DBB92-187B-4A55-7FF4-EC84ABA0EB79}"/>
              </a:ext>
            </a:extLst>
          </p:cNvPr>
          <p:cNvSpPr>
            <a:spLocks noGrp="1"/>
          </p:cNvSpPr>
          <p:nvPr>
            <p:ph idx="1"/>
          </p:nvPr>
        </p:nvSpPr>
        <p:spPr>
          <a:xfrm>
            <a:off x="609600" y="1600201"/>
            <a:ext cx="7800109" cy="3917032"/>
          </a:xfrm>
        </p:spPr>
        <p:txBody>
          <a:bodyPr>
            <a:normAutofit fontScale="85000" lnSpcReduction="20000"/>
          </a:bodyPr>
          <a:lstStyle/>
          <a:p>
            <a:r>
              <a:rPr lang="en-GB" dirty="0"/>
              <a:t>The choice of objectives and strategies to pursue </a:t>
            </a:r>
          </a:p>
          <a:p>
            <a:r>
              <a:rPr lang="en-GB" dirty="0"/>
              <a:t>The motivation of members to achieve the objectives </a:t>
            </a:r>
          </a:p>
          <a:p>
            <a:r>
              <a:rPr lang="en-GB" dirty="0"/>
              <a:t>The mutual trust and cooperation of members </a:t>
            </a:r>
          </a:p>
          <a:p>
            <a:r>
              <a:rPr lang="en-GB" dirty="0"/>
              <a:t>The organisation and coordination of work activities </a:t>
            </a:r>
          </a:p>
          <a:p>
            <a:r>
              <a:rPr lang="en-GB" dirty="0"/>
              <a:t>The allocation of resources to activities and objectives </a:t>
            </a:r>
          </a:p>
          <a:p>
            <a:r>
              <a:rPr lang="en-GB" dirty="0"/>
              <a:t>The development of member skills and confidence </a:t>
            </a:r>
          </a:p>
          <a:p>
            <a:r>
              <a:rPr lang="en-GB" dirty="0"/>
              <a:t>The learning and sharing of new knowledge by members </a:t>
            </a:r>
          </a:p>
          <a:p>
            <a:r>
              <a:rPr lang="en-GB" dirty="0"/>
              <a:t>The enlistment of support and cooperation from outsiders </a:t>
            </a:r>
          </a:p>
          <a:p>
            <a:r>
              <a:rPr lang="en-GB" dirty="0"/>
              <a:t>The design of formal structure, programmes, and systems </a:t>
            </a:r>
          </a:p>
          <a:p>
            <a:r>
              <a:rPr lang="en-GB" dirty="0"/>
              <a:t>The shared beliefs and values of members</a:t>
            </a:r>
          </a:p>
        </p:txBody>
      </p:sp>
      <p:sp>
        <p:nvSpPr>
          <p:cNvPr id="4" name="TextBox 3">
            <a:extLst>
              <a:ext uri="{FF2B5EF4-FFF2-40B4-BE49-F238E27FC236}">
                <a16:creationId xmlns:a16="http://schemas.microsoft.com/office/drawing/2014/main" id="{7E66750B-38F4-4FCF-28D7-5F14A5951FC8}"/>
              </a:ext>
            </a:extLst>
          </p:cNvPr>
          <p:cNvSpPr txBox="1"/>
          <p:nvPr/>
        </p:nvSpPr>
        <p:spPr>
          <a:xfrm>
            <a:off x="8811492" y="1745673"/>
            <a:ext cx="2770908" cy="1077218"/>
          </a:xfrm>
          <a:prstGeom prst="rect">
            <a:avLst/>
          </a:prstGeom>
          <a:noFill/>
          <a:ln>
            <a:solidFill>
              <a:schemeClr val="tx1"/>
            </a:solidFill>
          </a:ln>
        </p:spPr>
        <p:txBody>
          <a:bodyPr wrap="square" rtlCol="0">
            <a:spAutoFit/>
          </a:bodyPr>
          <a:lstStyle/>
          <a:p>
            <a:r>
              <a:rPr lang="en-GB" sz="3200" b="1" dirty="0"/>
              <a:t>How might they do this?</a:t>
            </a:r>
          </a:p>
        </p:txBody>
      </p:sp>
    </p:spTree>
    <p:extLst>
      <p:ext uri="{BB962C8B-B14F-4D97-AF65-F5344CB8AC3E}">
        <p14:creationId xmlns:p14="http://schemas.microsoft.com/office/powerpoint/2010/main" val="719708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5CE01-326D-D510-6601-385063E2FBF2}"/>
              </a:ext>
            </a:extLst>
          </p:cNvPr>
          <p:cNvSpPr>
            <a:spLocks noGrp="1"/>
          </p:cNvSpPr>
          <p:nvPr>
            <p:ph type="title"/>
          </p:nvPr>
        </p:nvSpPr>
        <p:spPr>
          <a:xfrm>
            <a:off x="609600" y="274638"/>
            <a:ext cx="10972800" cy="612053"/>
          </a:xfrm>
        </p:spPr>
        <p:txBody>
          <a:bodyPr>
            <a:normAutofit fontScale="90000"/>
          </a:bodyPr>
          <a:lstStyle/>
          <a:p>
            <a:r>
              <a:rPr lang="en-GB" b="1" dirty="0">
                <a:latin typeface="+mn-lt"/>
              </a:rPr>
              <a:t>Cialdini’s Principles of Influence (Cialdini, 2025)</a:t>
            </a:r>
          </a:p>
        </p:txBody>
      </p:sp>
      <p:sp>
        <p:nvSpPr>
          <p:cNvPr id="3" name="Content Placeholder 2">
            <a:extLst>
              <a:ext uri="{FF2B5EF4-FFF2-40B4-BE49-F238E27FC236}">
                <a16:creationId xmlns:a16="http://schemas.microsoft.com/office/drawing/2014/main" id="{F663C428-C61E-8A33-CBF5-894C4A269DDA}"/>
              </a:ext>
            </a:extLst>
          </p:cNvPr>
          <p:cNvSpPr>
            <a:spLocks noGrp="1"/>
          </p:cNvSpPr>
          <p:nvPr>
            <p:ph idx="1"/>
          </p:nvPr>
        </p:nvSpPr>
        <p:spPr>
          <a:xfrm>
            <a:off x="609600" y="1149928"/>
            <a:ext cx="10972800" cy="4367306"/>
          </a:xfrm>
        </p:spPr>
        <p:txBody>
          <a:bodyPr>
            <a:normAutofit lnSpcReduction="10000"/>
          </a:bodyPr>
          <a:lstStyle/>
          <a:p>
            <a:r>
              <a:rPr lang="en-GB" sz="2800" dirty="0"/>
              <a:t>Reciprocation </a:t>
            </a:r>
          </a:p>
          <a:p>
            <a:r>
              <a:rPr lang="en-GB" sz="2800" dirty="0"/>
              <a:t>Commitment/Consistency </a:t>
            </a:r>
          </a:p>
          <a:p>
            <a:r>
              <a:rPr lang="en-GB" sz="2800" dirty="0"/>
              <a:t>Authority</a:t>
            </a:r>
          </a:p>
          <a:p>
            <a:r>
              <a:rPr lang="en-GB" sz="2800" dirty="0"/>
              <a:t>Social Proof </a:t>
            </a:r>
          </a:p>
          <a:p>
            <a:r>
              <a:rPr lang="en-GB" sz="2800" dirty="0"/>
              <a:t>Scarcity</a:t>
            </a:r>
          </a:p>
          <a:p>
            <a:r>
              <a:rPr lang="en-GB" sz="2800" dirty="0"/>
              <a:t>Liking </a:t>
            </a:r>
          </a:p>
          <a:p>
            <a:r>
              <a:rPr lang="en-GB" sz="2800" dirty="0"/>
              <a:t>Unity</a:t>
            </a:r>
          </a:p>
          <a:p>
            <a:pPr marL="0" indent="0">
              <a:buNone/>
            </a:pPr>
            <a:endParaRPr lang="en-GB" dirty="0"/>
          </a:p>
          <a:p>
            <a:r>
              <a:rPr lang="en-GB" dirty="0">
                <a:hlinkClick r:id="rId3"/>
              </a:rPr>
              <a:t>https://youtu.be/1_urunjhCsw?si=PBQduqoJMzIq-uvv</a:t>
            </a:r>
            <a:endParaRPr lang="en-GB" dirty="0"/>
          </a:p>
          <a:p>
            <a:pPr marL="0" indent="0">
              <a:buNone/>
            </a:pPr>
            <a:endParaRPr lang="en-GB" dirty="0"/>
          </a:p>
          <a:p>
            <a:endParaRPr lang="en-GB" dirty="0"/>
          </a:p>
        </p:txBody>
      </p:sp>
    </p:spTree>
    <p:extLst>
      <p:ext uri="{BB962C8B-B14F-4D97-AF65-F5344CB8AC3E}">
        <p14:creationId xmlns:p14="http://schemas.microsoft.com/office/powerpoint/2010/main" val="32902292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A3760-611F-FE90-C826-9DED39650291}"/>
              </a:ext>
            </a:extLst>
          </p:cNvPr>
          <p:cNvSpPr>
            <a:spLocks noGrp="1"/>
          </p:cNvSpPr>
          <p:nvPr>
            <p:ph type="title"/>
          </p:nvPr>
        </p:nvSpPr>
        <p:spPr/>
        <p:txBody>
          <a:bodyPr anchor="ctr">
            <a:normAutofit/>
          </a:bodyPr>
          <a:lstStyle/>
          <a:p>
            <a:r>
              <a:rPr lang="en-GB" sz="4400" b="1" dirty="0">
                <a:latin typeface="+mn-lt"/>
              </a:rPr>
              <a:t>Activity</a:t>
            </a:r>
          </a:p>
        </p:txBody>
      </p:sp>
      <p:sp>
        <p:nvSpPr>
          <p:cNvPr id="3" name="Content Placeholder 2">
            <a:extLst>
              <a:ext uri="{FF2B5EF4-FFF2-40B4-BE49-F238E27FC236}">
                <a16:creationId xmlns:a16="http://schemas.microsoft.com/office/drawing/2014/main" id="{A4FA4D77-B9C5-AD6B-C702-7839A179E8A3}"/>
              </a:ext>
            </a:extLst>
          </p:cNvPr>
          <p:cNvSpPr>
            <a:spLocks noGrp="1"/>
          </p:cNvSpPr>
          <p:nvPr>
            <p:ph sz="half" idx="1"/>
          </p:nvPr>
        </p:nvSpPr>
        <p:spPr/>
        <p:txBody>
          <a:bodyPr>
            <a:normAutofit/>
          </a:bodyPr>
          <a:lstStyle/>
          <a:p>
            <a:r>
              <a:rPr lang="en-GB" sz="3200" dirty="0"/>
              <a:t>Using Cialdini’s Principles, discuss how you could influence your team to use more Welsh in the workplace. What could you say or do?</a:t>
            </a:r>
          </a:p>
        </p:txBody>
      </p:sp>
      <p:pic>
        <p:nvPicPr>
          <p:cNvPr id="5" name="Picture 4" descr="A red dragon on a green and white flag&#10;&#10;AI-generated content may be incorrect.">
            <a:extLst>
              <a:ext uri="{FF2B5EF4-FFF2-40B4-BE49-F238E27FC236}">
                <a16:creationId xmlns:a16="http://schemas.microsoft.com/office/drawing/2014/main" id="{0B4A02CC-CEA1-7141-8A0B-7491574930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7600" y="1797544"/>
            <a:ext cx="5384800" cy="3594353"/>
          </a:xfrm>
          <a:prstGeom prst="rect">
            <a:avLst/>
          </a:prstGeom>
          <a:noFill/>
        </p:spPr>
      </p:pic>
    </p:spTree>
    <p:extLst>
      <p:ext uri="{BB962C8B-B14F-4D97-AF65-F5344CB8AC3E}">
        <p14:creationId xmlns:p14="http://schemas.microsoft.com/office/powerpoint/2010/main" val="17166900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F188-CAFD-8961-EA73-F54D19E68AE6}"/>
              </a:ext>
            </a:extLst>
          </p:cNvPr>
          <p:cNvSpPr>
            <a:spLocks noGrp="1"/>
          </p:cNvSpPr>
          <p:nvPr>
            <p:ph type="title"/>
          </p:nvPr>
        </p:nvSpPr>
        <p:spPr>
          <a:xfrm>
            <a:off x="301657" y="1420926"/>
            <a:ext cx="11594969" cy="1325563"/>
          </a:xfrm>
        </p:spPr>
        <p:txBody>
          <a:bodyPr anchor="ctr">
            <a:normAutofit/>
          </a:bodyPr>
          <a:lstStyle/>
          <a:p>
            <a:r>
              <a:rPr lang="en-GB" b="1" dirty="0">
                <a:latin typeface="+mn-lt"/>
              </a:rPr>
              <a:t>Skills Needed in Times of Change</a:t>
            </a:r>
          </a:p>
        </p:txBody>
      </p:sp>
      <p:graphicFrame>
        <p:nvGraphicFramePr>
          <p:cNvPr id="5" name="Content Placeholder 2">
            <a:extLst>
              <a:ext uri="{FF2B5EF4-FFF2-40B4-BE49-F238E27FC236}">
                <a16:creationId xmlns:a16="http://schemas.microsoft.com/office/drawing/2014/main" id="{83D5437C-1E73-0C7E-9FDF-94849BC15DFF}"/>
              </a:ext>
            </a:extLst>
          </p:cNvPr>
          <p:cNvGraphicFramePr>
            <a:graphicFrameLocks noGrp="1"/>
          </p:cNvGraphicFramePr>
          <p:nvPr>
            <p:ph idx="1"/>
            <p:extLst>
              <p:ext uri="{D42A27DB-BD31-4B8C-83A1-F6EECF244321}">
                <p14:modId xmlns:p14="http://schemas.microsoft.com/office/powerpoint/2010/main" val="1895647558"/>
              </p:ext>
            </p:extLst>
          </p:nvPr>
        </p:nvGraphicFramePr>
        <p:xfrm>
          <a:off x="298515" y="2530698"/>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007368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7AE35-DE93-0217-FFD9-BB567B852530}"/>
              </a:ext>
            </a:extLst>
          </p:cNvPr>
          <p:cNvSpPr>
            <a:spLocks noGrp="1"/>
          </p:cNvSpPr>
          <p:nvPr>
            <p:ph type="title"/>
          </p:nvPr>
        </p:nvSpPr>
        <p:spPr>
          <a:xfrm>
            <a:off x="112734" y="274638"/>
            <a:ext cx="11962356" cy="1143000"/>
          </a:xfrm>
        </p:spPr>
        <p:txBody>
          <a:bodyPr>
            <a:noAutofit/>
          </a:bodyPr>
          <a:lstStyle/>
          <a:p>
            <a:r>
              <a:rPr lang="en-GB" sz="4000" b="1" dirty="0">
                <a:latin typeface="+mn-lt"/>
              </a:rPr>
              <a:t>So, which of these Management Styles are appropriate?</a:t>
            </a:r>
          </a:p>
        </p:txBody>
      </p:sp>
      <p:sp>
        <p:nvSpPr>
          <p:cNvPr id="3" name="Content Placeholder 2">
            <a:extLst>
              <a:ext uri="{FF2B5EF4-FFF2-40B4-BE49-F238E27FC236}">
                <a16:creationId xmlns:a16="http://schemas.microsoft.com/office/drawing/2014/main" id="{F3061E02-BBB4-6031-576C-84C9AA04661F}"/>
              </a:ext>
            </a:extLst>
          </p:cNvPr>
          <p:cNvSpPr>
            <a:spLocks noGrp="1"/>
          </p:cNvSpPr>
          <p:nvPr>
            <p:ph idx="1"/>
          </p:nvPr>
        </p:nvSpPr>
        <p:spPr>
          <a:xfrm>
            <a:off x="609600" y="2560637"/>
            <a:ext cx="3831771" cy="2956595"/>
          </a:xfrm>
        </p:spPr>
        <p:txBody>
          <a:bodyPr>
            <a:normAutofit fontScale="92500" lnSpcReduction="20000"/>
          </a:bodyPr>
          <a:lstStyle/>
          <a:p>
            <a:r>
              <a:rPr lang="en-GB" dirty="0"/>
              <a:t>Transformational</a:t>
            </a:r>
          </a:p>
          <a:p>
            <a:r>
              <a:rPr lang="en-GB" dirty="0"/>
              <a:t>Participative</a:t>
            </a:r>
          </a:p>
          <a:p>
            <a:r>
              <a:rPr lang="en-GB" dirty="0"/>
              <a:t>Charismatic</a:t>
            </a:r>
          </a:p>
          <a:p>
            <a:r>
              <a:rPr lang="en-GB" dirty="0"/>
              <a:t>Ethical</a:t>
            </a:r>
          </a:p>
          <a:p>
            <a:r>
              <a:rPr lang="en-GB" dirty="0"/>
              <a:t>Authentic</a:t>
            </a:r>
          </a:p>
          <a:p>
            <a:r>
              <a:rPr lang="en-GB" dirty="0"/>
              <a:t>Servant</a:t>
            </a:r>
          </a:p>
          <a:p>
            <a:r>
              <a:rPr lang="en-GB" dirty="0"/>
              <a:t>Transactional</a:t>
            </a:r>
          </a:p>
        </p:txBody>
      </p:sp>
      <p:sp>
        <p:nvSpPr>
          <p:cNvPr id="4" name="TextBox 3">
            <a:extLst>
              <a:ext uri="{FF2B5EF4-FFF2-40B4-BE49-F238E27FC236}">
                <a16:creationId xmlns:a16="http://schemas.microsoft.com/office/drawing/2014/main" id="{BEFA08D2-15E5-431C-AC8C-C853FF78F1A6}"/>
              </a:ext>
            </a:extLst>
          </p:cNvPr>
          <p:cNvSpPr txBox="1"/>
          <p:nvPr/>
        </p:nvSpPr>
        <p:spPr>
          <a:xfrm>
            <a:off x="6093912" y="2447902"/>
            <a:ext cx="4849091" cy="2308324"/>
          </a:xfrm>
          <a:prstGeom prst="rect">
            <a:avLst/>
          </a:prstGeom>
          <a:noFill/>
        </p:spPr>
        <p:txBody>
          <a:bodyPr wrap="square" rtlCol="0">
            <a:spAutoFit/>
          </a:bodyPr>
          <a:lstStyle/>
          <a:p>
            <a:pPr marL="285750" indent="-285750">
              <a:buFont typeface="Arial" panose="020B0604020202020204" pitchFamily="34" charset="0"/>
              <a:buChar char="•"/>
            </a:pPr>
            <a:r>
              <a:rPr lang="en-GB" sz="2400" dirty="0"/>
              <a:t>Destructive</a:t>
            </a:r>
          </a:p>
          <a:p>
            <a:pPr marL="285750" indent="-285750">
              <a:buFont typeface="Arial" panose="020B0604020202020204" pitchFamily="34" charset="0"/>
              <a:buChar char="•"/>
            </a:pPr>
            <a:r>
              <a:rPr lang="en-GB" sz="2400" dirty="0"/>
              <a:t>Entrepreneurial</a:t>
            </a:r>
          </a:p>
          <a:p>
            <a:pPr marL="285750" indent="-285750">
              <a:buFont typeface="Arial" panose="020B0604020202020204" pitchFamily="34" charset="0"/>
              <a:buChar char="•"/>
            </a:pPr>
            <a:r>
              <a:rPr lang="en-GB" sz="2400" dirty="0"/>
              <a:t>Instrumental</a:t>
            </a:r>
          </a:p>
          <a:p>
            <a:pPr marL="285750" indent="-285750">
              <a:buFont typeface="Arial" panose="020B0604020202020204" pitchFamily="34" charset="0"/>
              <a:buChar char="•"/>
            </a:pPr>
            <a:r>
              <a:rPr lang="en-GB" sz="2400" dirty="0"/>
              <a:t>Paternalistic</a:t>
            </a:r>
          </a:p>
          <a:p>
            <a:pPr marL="285750" indent="-285750">
              <a:buFont typeface="Arial" panose="020B0604020202020204" pitchFamily="34" charset="0"/>
              <a:buChar char="•"/>
            </a:pPr>
            <a:r>
              <a:rPr lang="en-GB" sz="2400" dirty="0"/>
              <a:t>Authoritarian</a:t>
            </a:r>
          </a:p>
          <a:p>
            <a:pPr marL="285750" indent="-285750">
              <a:buFont typeface="Arial" panose="020B0604020202020204" pitchFamily="34" charset="0"/>
              <a:buChar char="•"/>
            </a:pPr>
            <a:r>
              <a:rPr lang="en-GB" sz="2400" dirty="0"/>
              <a:t>Compassionate</a:t>
            </a:r>
          </a:p>
        </p:txBody>
      </p:sp>
      <p:sp>
        <p:nvSpPr>
          <p:cNvPr id="6" name="TextBox 5">
            <a:extLst>
              <a:ext uri="{FF2B5EF4-FFF2-40B4-BE49-F238E27FC236}">
                <a16:creationId xmlns:a16="http://schemas.microsoft.com/office/drawing/2014/main" id="{577D260C-48C9-16F5-767F-635938C38E24}"/>
              </a:ext>
            </a:extLst>
          </p:cNvPr>
          <p:cNvSpPr txBox="1"/>
          <p:nvPr/>
        </p:nvSpPr>
        <p:spPr>
          <a:xfrm>
            <a:off x="858982" y="1417638"/>
            <a:ext cx="9795163" cy="830997"/>
          </a:xfrm>
          <a:prstGeom prst="rect">
            <a:avLst/>
          </a:prstGeom>
          <a:noFill/>
        </p:spPr>
        <p:txBody>
          <a:bodyPr wrap="square" rtlCol="0">
            <a:spAutoFit/>
          </a:bodyPr>
          <a:lstStyle/>
          <a:p>
            <a:pPr lvl="0" defTabSz="685800">
              <a:spcBef>
                <a:spcPct val="20000"/>
              </a:spcBef>
              <a:defRPr/>
            </a:pPr>
            <a:r>
              <a:rPr lang="en-GB" sz="2400" dirty="0">
                <a:solidFill>
                  <a:prstClr val="black"/>
                </a:solidFill>
              </a:rPr>
              <a:t>Research each of these styles and (using credible sources!) decide which styles are generally appropriate for the modern workplace.</a:t>
            </a:r>
          </a:p>
        </p:txBody>
      </p:sp>
    </p:spTree>
    <p:extLst>
      <p:ext uri="{BB962C8B-B14F-4D97-AF65-F5344CB8AC3E}">
        <p14:creationId xmlns:p14="http://schemas.microsoft.com/office/powerpoint/2010/main" val="1476897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B67B6-526A-5D3F-4ADE-7E422FBA3DB8}"/>
              </a:ext>
            </a:extLst>
          </p:cNvPr>
          <p:cNvSpPr>
            <a:spLocks noGrp="1"/>
          </p:cNvSpPr>
          <p:nvPr>
            <p:ph type="title"/>
          </p:nvPr>
        </p:nvSpPr>
        <p:spPr/>
        <p:txBody>
          <a:bodyPr anchor="ctr">
            <a:normAutofit/>
          </a:bodyPr>
          <a:lstStyle/>
          <a:p>
            <a:r>
              <a:rPr lang="en-GB" b="1" dirty="0">
                <a:latin typeface="+mn-lt"/>
              </a:rPr>
              <a:t>An Alternative View</a:t>
            </a:r>
          </a:p>
        </p:txBody>
      </p:sp>
      <p:sp>
        <p:nvSpPr>
          <p:cNvPr id="3" name="Content Placeholder 2">
            <a:extLst>
              <a:ext uri="{FF2B5EF4-FFF2-40B4-BE49-F238E27FC236}">
                <a16:creationId xmlns:a16="http://schemas.microsoft.com/office/drawing/2014/main" id="{0E977058-53C0-6646-41AB-30876BF6365A}"/>
              </a:ext>
            </a:extLst>
          </p:cNvPr>
          <p:cNvSpPr>
            <a:spLocks noGrp="1"/>
          </p:cNvSpPr>
          <p:nvPr>
            <p:ph sz="half" idx="1"/>
          </p:nvPr>
        </p:nvSpPr>
        <p:spPr/>
        <p:txBody>
          <a:bodyPr>
            <a:normAutofit/>
          </a:bodyPr>
          <a:lstStyle/>
          <a:p>
            <a:pPr marL="0" indent="0">
              <a:buNone/>
            </a:pPr>
            <a:r>
              <a:rPr lang="en-GB" sz="2800" dirty="0"/>
              <a:t>Rather than styles, focus on behaviours:</a:t>
            </a:r>
          </a:p>
          <a:p>
            <a:r>
              <a:rPr lang="en-GB" sz="2800" dirty="0"/>
              <a:t>Task</a:t>
            </a:r>
          </a:p>
          <a:p>
            <a:r>
              <a:rPr lang="en-GB" sz="2800" dirty="0"/>
              <a:t>Relation</a:t>
            </a:r>
          </a:p>
          <a:p>
            <a:r>
              <a:rPr lang="en-GB" sz="2800" dirty="0"/>
              <a:t>Change-orientated</a:t>
            </a:r>
          </a:p>
          <a:p>
            <a:endParaRPr lang="en-GB" sz="2800" dirty="0"/>
          </a:p>
          <a:p>
            <a:pPr marL="0" indent="0">
              <a:buNone/>
            </a:pPr>
            <a:r>
              <a:rPr lang="en-GB" sz="2800" dirty="0"/>
              <a:t>This is because styles share features and there is considerable overlap. </a:t>
            </a:r>
          </a:p>
        </p:txBody>
      </p:sp>
      <p:pic>
        <p:nvPicPr>
          <p:cNvPr id="5" name="Picture 4" descr="Big and small arrows">
            <a:extLst>
              <a:ext uri="{FF2B5EF4-FFF2-40B4-BE49-F238E27FC236}">
                <a16:creationId xmlns:a16="http://schemas.microsoft.com/office/drawing/2014/main" id="{D7EC1DC6-D977-A2AF-B11E-B1727152A5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7600" y="1797544"/>
            <a:ext cx="5384800" cy="3594354"/>
          </a:xfrm>
          <a:prstGeom prst="rect">
            <a:avLst/>
          </a:prstGeom>
          <a:noFill/>
        </p:spPr>
      </p:pic>
    </p:spTree>
    <p:extLst>
      <p:ext uri="{BB962C8B-B14F-4D97-AF65-F5344CB8AC3E}">
        <p14:creationId xmlns:p14="http://schemas.microsoft.com/office/powerpoint/2010/main" val="6405244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DAE72-CD41-6AD0-30B9-0F33D2CBC54A}"/>
              </a:ext>
            </a:extLst>
          </p:cNvPr>
          <p:cNvSpPr>
            <a:spLocks noGrp="1"/>
          </p:cNvSpPr>
          <p:nvPr>
            <p:ph type="title"/>
          </p:nvPr>
        </p:nvSpPr>
        <p:spPr>
          <a:xfrm>
            <a:off x="358219" y="365125"/>
            <a:ext cx="11481847" cy="1325563"/>
          </a:xfrm>
        </p:spPr>
        <p:txBody>
          <a:bodyPr anchor="ctr">
            <a:normAutofit/>
          </a:bodyPr>
          <a:lstStyle/>
          <a:p>
            <a:r>
              <a:rPr lang="en-GB" b="1" dirty="0">
                <a:latin typeface="+mn-lt"/>
              </a:rPr>
              <a:t>What have we learnt?</a:t>
            </a:r>
          </a:p>
        </p:txBody>
      </p:sp>
      <p:graphicFrame>
        <p:nvGraphicFramePr>
          <p:cNvPr id="5" name="Content Placeholder 2">
            <a:extLst>
              <a:ext uri="{FF2B5EF4-FFF2-40B4-BE49-F238E27FC236}">
                <a16:creationId xmlns:a16="http://schemas.microsoft.com/office/drawing/2014/main" id="{24C8CBA2-987C-F5F8-FEA6-2831DBBB07B7}"/>
              </a:ext>
            </a:extLst>
          </p:cNvPr>
          <p:cNvGraphicFramePr>
            <a:graphicFrameLocks noGrp="1"/>
          </p:cNvGraphicFramePr>
          <p:nvPr>
            <p:ph idx="1"/>
            <p:extLst>
              <p:ext uri="{D42A27DB-BD31-4B8C-83A1-F6EECF244321}">
                <p14:modId xmlns:p14="http://schemas.microsoft.com/office/powerpoint/2010/main" val="3390324343"/>
              </p:ext>
            </p:extLst>
          </p:nvPr>
        </p:nvGraphicFramePr>
        <p:xfrm>
          <a:off x="609600" y="1600201"/>
          <a:ext cx="10972800" cy="3917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42489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1F704-BFBA-D23D-F163-5121FEAD36B8}"/>
              </a:ext>
            </a:extLst>
          </p:cNvPr>
          <p:cNvSpPr>
            <a:spLocks noGrp="1"/>
          </p:cNvSpPr>
          <p:nvPr>
            <p:ph type="title"/>
          </p:nvPr>
        </p:nvSpPr>
        <p:spPr>
          <a:xfrm>
            <a:off x="301657" y="1420926"/>
            <a:ext cx="11594969" cy="1325563"/>
          </a:xfrm>
        </p:spPr>
        <p:txBody>
          <a:bodyPr anchor="ctr">
            <a:normAutofit/>
          </a:bodyPr>
          <a:lstStyle/>
          <a:p>
            <a:r>
              <a:rPr lang="en-GB" dirty="0">
                <a:latin typeface="+mn-lt"/>
              </a:rPr>
              <a:t>Homework</a:t>
            </a:r>
          </a:p>
        </p:txBody>
      </p:sp>
      <p:graphicFrame>
        <p:nvGraphicFramePr>
          <p:cNvPr id="5" name="Content Placeholder 2">
            <a:extLst>
              <a:ext uri="{FF2B5EF4-FFF2-40B4-BE49-F238E27FC236}">
                <a16:creationId xmlns:a16="http://schemas.microsoft.com/office/drawing/2014/main" id="{C116E5F4-73C9-4D1D-B2B3-741BCAC16F47}"/>
              </a:ext>
            </a:extLst>
          </p:cNvPr>
          <p:cNvGraphicFramePr>
            <a:graphicFrameLocks noGrp="1"/>
          </p:cNvGraphicFramePr>
          <p:nvPr>
            <p:ph idx="1"/>
            <p:extLst>
              <p:ext uri="{D42A27DB-BD31-4B8C-83A1-F6EECF244321}">
                <p14:modId xmlns:p14="http://schemas.microsoft.com/office/powerpoint/2010/main" val="3962388641"/>
              </p:ext>
            </p:extLst>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382413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E773B-83CE-0664-8631-60C0AF015015}"/>
              </a:ext>
            </a:extLst>
          </p:cNvPr>
          <p:cNvSpPr>
            <a:spLocks noGrp="1"/>
          </p:cNvSpPr>
          <p:nvPr>
            <p:ph type="title"/>
          </p:nvPr>
        </p:nvSpPr>
        <p:spPr/>
        <p:txBody>
          <a:bodyPr/>
          <a:lstStyle/>
          <a:p>
            <a:r>
              <a:rPr lang="en-GB" b="1" dirty="0">
                <a:latin typeface="+mn-lt"/>
              </a:rPr>
              <a:t>References</a:t>
            </a:r>
          </a:p>
        </p:txBody>
      </p:sp>
      <p:sp>
        <p:nvSpPr>
          <p:cNvPr id="3" name="Content Placeholder 2">
            <a:extLst>
              <a:ext uri="{FF2B5EF4-FFF2-40B4-BE49-F238E27FC236}">
                <a16:creationId xmlns:a16="http://schemas.microsoft.com/office/drawing/2014/main" id="{76067740-1588-F309-7799-AE554BE59FB4}"/>
              </a:ext>
            </a:extLst>
          </p:cNvPr>
          <p:cNvSpPr>
            <a:spLocks noGrp="1"/>
          </p:cNvSpPr>
          <p:nvPr>
            <p:ph idx="1"/>
          </p:nvPr>
        </p:nvSpPr>
        <p:spPr/>
        <p:txBody>
          <a:bodyPr>
            <a:normAutofit lnSpcReduction="10000"/>
          </a:bodyPr>
          <a:lstStyle/>
          <a:p>
            <a:r>
              <a:rPr lang="en-GB" dirty="0"/>
              <a:t>Cheese, P. (2025) ‘Leadership and its Challenges’, </a:t>
            </a:r>
            <a:r>
              <a:rPr lang="en-GB" i="1" dirty="0"/>
              <a:t>People Management (</a:t>
            </a:r>
            <a:r>
              <a:rPr lang="en-GB" dirty="0"/>
              <a:t>August to October), p.5. </a:t>
            </a:r>
          </a:p>
          <a:p>
            <a:r>
              <a:rPr lang="en-GB" dirty="0"/>
              <a:t>Cialdini, R. (2025) </a:t>
            </a:r>
            <a:r>
              <a:rPr lang="en-GB" i="1" dirty="0"/>
              <a:t>Leadership through the Power of Persuasion</a:t>
            </a:r>
            <a:r>
              <a:rPr lang="en-GB" dirty="0"/>
              <a:t>. Available at: https://robertcialdinibf.com/leadership-through-the-power-of-persuasion/ (Accessed: 22 September 2025).</a:t>
            </a:r>
          </a:p>
          <a:p>
            <a:r>
              <a:rPr lang="en-GB" dirty="0"/>
              <a:t>Swanwick, T. (2019) ‘Leadership and management: what’s the difference?’, </a:t>
            </a:r>
            <a:r>
              <a:rPr lang="en-GB" i="1" dirty="0"/>
              <a:t>BMJ Leader, </a:t>
            </a:r>
            <a:r>
              <a:rPr lang="en-GB" dirty="0"/>
              <a:t>3(4), pp. 99-100.</a:t>
            </a:r>
          </a:p>
          <a:p>
            <a:r>
              <a:rPr lang="en-GB" dirty="0"/>
              <a:t>Yukl, G.A. and Gardner, W.L. (2020) </a:t>
            </a:r>
            <a:r>
              <a:rPr lang="en-GB" i="1" dirty="0"/>
              <a:t>Leadership in organizations</a:t>
            </a:r>
            <a:r>
              <a:rPr lang="en-GB" dirty="0"/>
              <a:t>. 9th </a:t>
            </a:r>
            <a:r>
              <a:rPr lang="en-GB" dirty="0" err="1"/>
              <a:t>edn</a:t>
            </a:r>
            <a:r>
              <a:rPr lang="en-GB" dirty="0"/>
              <a:t>. Pearson Education Limited.</a:t>
            </a:r>
          </a:p>
          <a:p>
            <a:endParaRPr lang="en-GB" dirty="0"/>
          </a:p>
        </p:txBody>
      </p:sp>
    </p:spTree>
    <p:extLst>
      <p:ext uri="{BB962C8B-B14F-4D97-AF65-F5344CB8AC3E}">
        <p14:creationId xmlns:p14="http://schemas.microsoft.com/office/powerpoint/2010/main" val="2671498478"/>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8BC233C5-51EC-479D-9954-BB2F19622AD4}" vid="{1AF3CB73-3F68-4CB4-A7F5-70C4C3B8968D}"/>
    </a:ext>
  </a:extLst>
</a:theme>
</file>

<file path=ppt/theme/theme2.xml><?xml version="1.0" encoding="utf-8"?>
<a:theme xmlns:a="http://schemas.openxmlformats.org/drawingml/2006/main" name="2_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Theme1</Template>
  <TotalTime>604</TotalTime>
  <Words>2156</Words>
  <Application>Microsoft Office PowerPoint</Application>
  <PresentationFormat>Widescreen</PresentationFormat>
  <Paragraphs>182</Paragraphs>
  <Slides>26</Slides>
  <Notes>24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26</vt:i4>
      </vt:variant>
    </vt:vector>
  </HeadingPairs>
  <TitlesOfParts>
    <vt:vector size="33" baseType="lpstr">
      <vt:lpstr>Aptos</vt:lpstr>
      <vt:lpstr>Arial</vt:lpstr>
      <vt:lpstr>Calibri</vt:lpstr>
      <vt:lpstr>Calibri Light</vt:lpstr>
      <vt:lpstr>Times New Roman</vt:lpstr>
      <vt:lpstr>Theme1</vt:lpstr>
      <vt:lpstr>2_UWTSD Text 2</vt:lpstr>
      <vt:lpstr>PowerPoint Presentation</vt:lpstr>
      <vt:lpstr>Today’s Agenda</vt:lpstr>
      <vt:lpstr>Introductions</vt:lpstr>
      <vt:lpstr>Aims of Module</vt:lpstr>
      <vt:lpstr>Learning Outcomes</vt:lpstr>
      <vt:lpstr>Topics to be Covered</vt:lpstr>
      <vt:lpstr>Assignment</vt:lpstr>
      <vt:lpstr>Timeline</vt:lpstr>
      <vt:lpstr>Task One - Essay:</vt:lpstr>
      <vt:lpstr>Task 2</vt:lpstr>
      <vt:lpstr>Defining Leadership</vt:lpstr>
      <vt:lpstr>Definition of a Leader</vt:lpstr>
      <vt:lpstr>Definition of a Manager</vt:lpstr>
      <vt:lpstr>To what extent do you agree with this?</vt:lpstr>
      <vt:lpstr>Leadership and Management in Practice</vt:lpstr>
      <vt:lpstr>Leadership and Management in Practice</vt:lpstr>
      <vt:lpstr>How Leaders Influence Performance</vt:lpstr>
      <vt:lpstr>What Leaders can Influence (Yukl and Gardner, 2020)</vt:lpstr>
      <vt:lpstr>Cialdini’s Principles of Influence (Cialdini, 2025)</vt:lpstr>
      <vt:lpstr>Activity</vt:lpstr>
      <vt:lpstr>Skills Needed in Times of Change</vt:lpstr>
      <vt:lpstr>So, which of these Management Styles are appropriate?</vt:lpstr>
      <vt:lpstr>An Alternative View</vt:lpstr>
      <vt:lpstr>What have we learnt?</vt:lpstr>
      <vt:lpstr>Homework</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Julie Thomas</dc:creator>
  <cp:lastModifiedBy>Julie Thomas</cp:lastModifiedBy>
  <cp:revision>1</cp:revision>
  <dcterms:created xsi:type="dcterms:W3CDTF">2025-09-18T13:55:01Z</dcterms:created>
  <dcterms:modified xsi:type="dcterms:W3CDTF">2026-09-27T11:38:28Z</dcterms:modified>
</cp:coreProperties>
</file>