
<file path=[Content_Types].xml><?xml version="1.0" encoding="utf-8"?>
<Types xmlns="http://schemas.openxmlformats.org/package/2006/content-types">
  <Default Extension="gif" ContentType="image/gif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0" r:id="rId4"/>
    <p:sldId id="261" r:id="rId5"/>
    <p:sldId id="262" r:id="rId6"/>
    <p:sldId id="263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44" d="100"/>
          <a:sy n="44" d="100"/>
        </p:scale>
        <p:origin x="86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94CF0-0F47-416A-B05E-98B49FFC69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A5B946-E7B5-4156-B9E6-22C90D40F3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3C226-3178-40B0-9D6D-CA2B6EAD1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D7F17-5FD0-498E-ADD0-41AE068A891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B38CD-D2D6-46F8-9ECE-5F747351D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BEC306-20D0-4F40-9358-7EB5277F4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2E7DF-D163-497A-8D5D-445849612C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521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5002B-0E94-4767-B3C2-68F25F111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EABE2-129E-4AAE-8A64-55B4A0A60B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790EAD-651E-41FB-AF9C-B9F114506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D7F17-5FD0-498E-ADD0-41AE068A891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DF1936-D86A-44BF-8030-D69F7ECBC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729A7-0CDC-40F2-9561-9E70B9726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2E7DF-D163-497A-8D5D-445849612C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768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6F1AF-AE47-4D36-B79F-8282932F7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DF8793-8481-4846-9891-77C5EB03BE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6F206A-CA85-4AD7-8555-A9CD1E3C7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D7F17-5FD0-498E-ADD0-41AE068A891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2211E0-CFA2-48CA-AA27-787B4608E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405B4A-F47D-431E-8061-EF8563238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2E7DF-D163-497A-8D5D-445849612C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857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7E1F2-BDD3-47C7-8D67-B09D52E23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645EC-3749-4B16-99AB-61D88E5256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2CB0E0-C7A5-439E-A864-4B7E47842F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5A0E2C-8EDA-4524-9D56-6677843C7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D7F17-5FD0-498E-ADD0-41AE068A891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C19CF0-8872-4859-A999-D546DA645F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4AF91A-30A4-423E-9F1F-ADA2371A9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2E7DF-D163-497A-8D5D-445849612C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3114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1C321-0DFF-4870-AF0E-FFFE4ACD6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6BAA61-2904-4846-AB31-9A5C9DCBA4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889B13-C538-4357-9247-34DE6C0913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637D97-70D4-48F8-A7E6-651B5750E2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71B223-1439-4913-8509-CD24D43722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2EA741-7240-441C-B415-AB03C37F4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D7F17-5FD0-498E-ADD0-41AE068A891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0921A4-0A17-460F-9290-F3E28EFB5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083A55-DAF7-4593-9ED0-4E03AF214B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2E7DF-D163-497A-8D5D-445849612C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179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30238-5997-4702-B6F1-D13AEC562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408B8B-5344-424B-9B26-BF2126EBC0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D7F17-5FD0-498E-ADD0-41AE068A891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E4BAD3-60C8-43C4-BB3F-BD40CD4AC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A7BA26-CDDC-4C92-9FCA-A6B3CD518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2E7DF-D163-497A-8D5D-445849612C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268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C95542-30A2-48E8-9872-6C06A9A67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D7F17-5FD0-498E-ADD0-41AE068A891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191A7F-781A-4BE3-B77F-E2A245D11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4D90A5-8FA2-4E3B-BC48-A0C8291203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2E7DF-D163-497A-8D5D-445849612C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712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777E0-A109-491B-BA5B-26FEFC581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90FCC9-FF96-4D97-BC9E-81142ABAC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D8B0DA-5EF2-42ED-8ACD-4BBF71BAC8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323B85-7247-4E8C-A545-21F31C1A9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D7F17-5FD0-498E-ADD0-41AE068A891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9C9AA8-D724-45B0-8EB9-74543569DE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749B60-8972-40C8-BFCD-B70341EB4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2E7DF-D163-497A-8D5D-445849612C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360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BB306-64E2-4D82-A26A-F3DB87D0D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B601A7-5F9C-42EF-B507-A10829D029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504620-F6C6-4F8E-9E2B-3033A761FD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2B7AD8-0152-4CCE-8306-6D68697566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D7F17-5FD0-498E-ADD0-41AE068A891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5E7600-F763-47A6-AA16-02D9C2082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30998C-A929-49A9-B119-7CA927E18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2E7DF-D163-497A-8D5D-445849612C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105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716F9-A9AF-4BB8-BCE1-20A91BED31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ADAD8C-C339-4DAE-9106-0B633603CF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50D11A-7CD5-44F4-8695-CEF5B3D672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D7F17-5FD0-498E-ADD0-41AE068A891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3EF382-056E-47BE-8766-5E2A497E2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5BAA9-59F1-40CC-9D12-8CE0874613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2E7DF-D163-497A-8D5D-445849612C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947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E0CDC6-C906-4B54-A451-E76983FECF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6FBF84-88B5-4ADB-9A1E-4E893E9974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65FF03-5FB4-43D9-A0FC-77EE9877F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D7F17-5FD0-498E-ADD0-41AE068A891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96BDA5-E424-4604-83F4-62929FFEE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D45A3D-A646-4E50-9352-EAAEEF797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2E7DF-D163-497A-8D5D-445849612C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609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8CADA6-A449-4F72-8E6C-8C63300B1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A55632-020B-4FA5-8F20-5A5688A0F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FC562-607D-463D-9F28-5BE784830A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8D7F17-5FD0-498E-ADD0-41AE068A8911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2B3203-CD50-499A-BEF7-C73F8F3EB6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809E0C-232D-47D7-98B8-29406DE589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B2E7DF-D163-497A-8D5D-445849612C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299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1BFFF-5AD2-426D-B0CA-9B19693069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77329" y="640080"/>
            <a:ext cx="6274590" cy="4018341"/>
          </a:xfrm>
          <a:noFill/>
        </p:spPr>
        <p:txBody>
          <a:bodyPr>
            <a:normAutofit/>
          </a:bodyPr>
          <a:lstStyle/>
          <a:p>
            <a:pPr algn="l"/>
            <a:r>
              <a:rPr lang="en-GB"/>
              <a:t>Question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02A3DD-0B61-4DA5-88DB-9FEC476353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77329" y="4796852"/>
            <a:ext cx="6274590" cy="1421068"/>
          </a:xfrm>
          <a:noFill/>
        </p:spPr>
        <p:txBody>
          <a:bodyPr>
            <a:normAutofit/>
          </a:bodyPr>
          <a:lstStyle/>
          <a:p>
            <a:pPr algn="l"/>
            <a:r>
              <a:rPr lang="en-GB"/>
              <a:t>In the case study you are expected to analyse a concrete example of how the past is interpreted and/or presented in a contemporary context</a:t>
            </a:r>
          </a:p>
        </p:txBody>
      </p:sp>
      <p:pic>
        <p:nvPicPr>
          <p:cNvPr id="5" name="Picture 4" descr="A picture containing outdoor, motorcycle, person, man&#10;&#10;Description automatically generated">
            <a:extLst>
              <a:ext uri="{FF2B5EF4-FFF2-40B4-BE49-F238E27FC236}">
                <a16:creationId xmlns:a16="http://schemas.microsoft.com/office/drawing/2014/main" id="{63B03507-5042-46C4-9E90-72E9024841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5" r="1" b="23930"/>
          <a:stretch/>
        </p:blipFill>
        <p:spPr>
          <a:xfrm>
            <a:off x="1" y="10"/>
            <a:ext cx="465429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1729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utdoor, grass, building, water&#10;&#10;Description automatically generated">
            <a:extLst>
              <a:ext uri="{FF2B5EF4-FFF2-40B4-BE49-F238E27FC236}">
                <a16:creationId xmlns:a16="http://schemas.microsoft.com/office/drawing/2014/main" id="{2ADFF95B-16C5-4BBE-8C5F-15321A0C20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71" r="9091" b="1852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0267B0-484F-4640-A411-9B7766A8B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242" y="632990"/>
            <a:ext cx="4062643" cy="1043409"/>
          </a:xfrm>
        </p:spPr>
        <p:txBody>
          <a:bodyPr>
            <a:normAutofit/>
          </a:bodyPr>
          <a:lstStyle/>
          <a:p>
            <a:r>
              <a:rPr lang="en-GB" sz="3600"/>
              <a:t>Topic: Red Tourism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B4E56-DCBE-4DE3-952D-FC05B4C8DF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242" y="1774372"/>
            <a:ext cx="4062642" cy="2754086"/>
          </a:xfrm>
        </p:spPr>
        <p:txBody>
          <a:bodyPr anchor="t">
            <a:normAutofit/>
          </a:bodyPr>
          <a:lstStyle/>
          <a:p>
            <a:r>
              <a:rPr lang="en-GB" sz="1800"/>
              <a:t>Interesting</a:t>
            </a:r>
          </a:p>
          <a:p>
            <a:r>
              <a:rPr lang="en-GB" sz="1800"/>
              <a:t>Self-experience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3706186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6131D-0C31-4B84-9B82-7978C4613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/>
              <a:t>Materials used</a:t>
            </a:r>
          </a:p>
        </p:txBody>
      </p:sp>
      <p:pic>
        <p:nvPicPr>
          <p:cNvPr id="5" name="Picture 4" descr="A picture containing indoor, table, grass, group&#10;&#10;Description automatically generated">
            <a:extLst>
              <a:ext uri="{FF2B5EF4-FFF2-40B4-BE49-F238E27FC236}">
                <a16:creationId xmlns:a16="http://schemas.microsoft.com/office/drawing/2014/main" id="{81F816E3-35C3-4100-BEB4-D5D77902A4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894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BC1C0-8272-48BC-81DF-4D7E2169B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r>
              <a:rPr lang="en-GB" sz="1800"/>
              <a:t>Experience of trip to Yan’an, Tian’anmen Square, Chengdu etc plus photographic reminders</a:t>
            </a:r>
          </a:p>
          <a:p>
            <a:r>
              <a:rPr lang="en-GB" sz="1800"/>
              <a:t>Books I have relevant to topic</a:t>
            </a:r>
          </a:p>
          <a:p>
            <a:r>
              <a:rPr lang="en-GB" sz="1800"/>
              <a:t>Online resources-library, journals, news reports, English and Chinese language</a:t>
            </a:r>
          </a:p>
        </p:txBody>
      </p:sp>
    </p:spTree>
    <p:extLst>
      <p:ext uri="{BB962C8B-B14F-4D97-AF65-F5344CB8AC3E}">
        <p14:creationId xmlns:p14="http://schemas.microsoft.com/office/powerpoint/2010/main" val="1304971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6D96B-AD4C-4E52-823A-5F0CC2EDC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ADBD7-7002-4290-AE88-379C525AEC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 extensively on topic- recommended reading by tutor, personal books, aforementioned online resources</a:t>
            </a:r>
          </a:p>
          <a:p>
            <a:r>
              <a:rPr lang="en-GB" dirty="0"/>
              <a:t>Start bibliography from beginning</a:t>
            </a:r>
          </a:p>
          <a:p>
            <a:r>
              <a:rPr lang="en-GB" dirty="0"/>
              <a:t>Watch relevant videos, documentaries, films </a:t>
            </a:r>
          </a:p>
          <a:p>
            <a:r>
              <a:rPr lang="en-GB" dirty="0"/>
              <a:t>Make notes throughout process- key points, recurring themes etc</a:t>
            </a:r>
          </a:p>
          <a:p>
            <a:r>
              <a:rPr lang="en-GB" dirty="0"/>
              <a:t>Draft outline</a:t>
            </a:r>
          </a:p>
          <a:p>
            <a:r>
              <a:rPr lang="en-GB" dirty="0"/>
              <a:t>Complete chapter a day- research topic specific material</a:t>
            </a:r>
          </a:p>
          <a:p>
            <a:r>
              <a:rPr lang="en-GB" dirty="0"/>
              <a:t>Re-read, edit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BDEA08-9086-4183-B2E4-8B4704D200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37" y="3424237"/>
            <a:ext cx="9525" cy="9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5415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504ED-223D-4A10-B59D-E01F1A04B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51467" cy="1676603"/>
          </a:xfrm>
        </p:spPr>
        <p:txBody>
          <a:bodyPr>
            <a:normAutofit/>
          </a:bodyPr>
          <a:lstStyle/>
          <a:p>
            <a:r>
              <a:rPr lang="en-GB"/>
              <a:t>Challenges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35698-D7D4-46F5-9EC5-7BE0A66DE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/>
          </a:bodyPr>
          <a:lstStyle/>
          <a:p>
            <a:r>
              <a:rPr lang="en-GB" sz="1800"/>
              <a:t>Masses of material available- narrow down to most relevant</a:t>
            </a:r>
          </a:p>
          <a:p>
            <a:r>
              <a:rPr lang="en-GB" sz="1800"/>
              <a:t>Search engine skills- which to use, advanced search</a:t>
            </a:r>
          </a:p>
          <a:p>
            <a:r>
              <a:rPr lang="en-GB" sz="1800"/>
              <a:t>Language barrier- Chinese language, new words, political language</a:t>
            </a:r>
          </a:p>
          <a:p>
            <a:r>
              <a:rPr lang="en-GB" sz="1800"/>
              <a:t>Reliability of sources</a:t>
            </a:r>
          </a:p>
          <a:p>
            <a:r>
              <a:rPr lang="en-GB" sz="1800"/>
              <a:t>Statistics often difficult/impossible to find</a:t>
            </a:r>
          </a:p>
        </p:txBody>
      </p:sp>
      <p:pic>
        <p:nvPicPr>
          <p:cNvPr id="7" name="Picture 6" descr="A group of people in a room&#10;&#10;Description automatically generated">
            <a:extLst>
              <a:ext uri="{FF2B5EF4-FFF2-40B4-BE49-F238E27FC236}">
                <a16:creationId xmlns:a16="http://schemas.microsoft.com/office/drawing/2014/main" id="{E0258234-1972-4AB5-9FDC-62EA57E17E9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0" r="18614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149190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292A4-4A59-4B13-8AE7-D731DBB8C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51467" cy="1676603"/>
          </a:xfrm>
        </p:spPr>
        <p:txBody>
          <a:bodyPr>
            <a:normAutofit/>
          </a:bodyPr>
          <a:lstStyle/>
          <a:p>
            <a:r>
              <a:rPr lang="en-GB" dirty="0"/>
              <a:t>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0D7B3-5129-4178-B45E-768290185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/>
          </a:bodyPr>
          <a:lstStyle/>
          <a:p>
            <a:r>
              <a:rPr lang="en-GB" sz="1800"/>
              <a:t>Deeper understanding of topic-thirst for finding out more</a:t>
            </a:r>
          </a:p>
          <a:p>
            <a:r>
              <a:rPr lang="en-GB" sz="1800"/>
              <a:t>More knowledge on non-related topics</a:t>
            </a:r>
          </a:p>
          <a:p>
            <a:r>
              <a:rPr lang="en-GB" sz="1800"/>
              <a:t>Improved research skills</a:t>
            </a:r>
          </a:p>
          <a:p>
            <a:r>
              <a:rPr lang="en-GB" sz="1800"/>
              <a:t>Topic is significant as it is current and developing</a:t>
            </a:r>
          </a:p>
        </p:txBody>
      </p:sp>
      <p:pic>
        <p:nvPicPr>
          <p:cNvPr id="5" name="Picture 4" descr="A large red sign with white text&#10;&#10;Description automatically generated">
            <a:extLst>
              <a:ext uri="{FF2B5EF4-FFF2-40B4-BE49-F238E27FC236}">
                <a16:creationId xmlns:a16="http://schemas.microsoft.com/office/drawing/2014/main" id="{10963C54-E01D-4D0D-A576-94C42DE6E1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63" r="2" b="2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5362847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182</Words>
  <Application>Microsoft Office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Question</vt:lpstr>
      <vt:lpstr>Topic: Red Tourism</vt:lpstr>
      <vt:lpstr>Materials used</vt:lpstr>
      <vt:lpstr>Methodology</vt:lpstr>
      <vt:lpstr>Challenges</vt:lpstr>
      <vt:lpstr>Outcome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</dc:title>
  <dc:creator>saffronmcmahon@gmail.com</dc:creator>
  <cp:lastModifiedBy>saffronmcmahon@gmail.com</cp:lastModifiedBy>
  <cp:revision>1</cp:revision>
  <dcterms:created xsi:type="dcterms:W3CDTF">2020-04-21T09:53:17Z</dcterms:created>
  <dcterms:modified xsi:type="dcterms:W3CDTF">2020-04-21T09:55:32Z</dcterms:modified>
</cp:coreProperties>
</file>