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</p:sldMasterIdLst>
  <p:notesMasterIdLst>
    <p:notesMasterId r:id="rId48"/>
  </p:notesMasterIdLst>
  <p:sldIdLst>
    <p:sldId id="256" r:id="rId8"/>
    <p:sldId id="257" r:id="rId9"/>
    <p:sldId id="263" r:id="rId10"/>
    <p:sldId id="668" r:id="rId11"/>
    <p:sldId id="417" r:id="rId12"/>
    <p:sldId id="419" r:id="rId13"/>
    <p:sldId id="669" r:id="rId14"/>
    <p:sldId id="295" r:id="rId15"/>
    <p:sldId id="289" r:id="rId16"/>
    <p:sldId id="465" r:id="rId17"/>
    <p:sldId id="474" r:id="rId18"/>
    <p:sldId id="457" r:id="rId19"/>
    <p:sldId id="461" r:id="rId20"/>
    <p:sldId id="463" r:id="rId21"/>
    <p:sldId id="466" r:id="rId22"/>
    <p:sldId id="472" r:id="rId23"/>
    <p:sldId id="473" r:id="rId24"/>
    <p:sldId id="467" r:id="rId25"/>
    <p:sldId id="469" r:id="rId26"/>
    <p:sldId id="670" r:id="rId27"/>
    <p:sldId id="430" r:id="rId28"/>
    <p:sldId id="655" r:id="rId29"/>
    <p:sldId id="656" r:id="rId30"/>
    <p:sldId id="657" r:id="rId31"/>
    <p:sldId id="658" r:id="rId32"/>
    <p:sldId id="659" r:id="rId33"/>
    <p:sldId id="660" r:id="rId34"/>
    <p:sldId id="661" r:id="rId35"/>
    <p:sldId id="662" r:id="rId36"/>
    <p:sldId id="663" r:id="rId37"/>
    <p:sldId id="664" r:id="rId38"/>
    <p:sldId id="665" r:id="rId39"/>
    <p:sldId id="667" r:id="rId40"/>
    <p:sldId id="666" r:id="rId41"/>
    <p:sldId id="262" r:id="rId42"/>
    <p:sldId id="429" r:id="rId43"/>
    <p:sldId id="427" r:id="rId44"/>
    <p:sldId id="296" r:id="rId45"/>
    <p:sldId id="297" r:id="rId46"/>
    <p:sldId id="47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802EEA-F24E-4C2C-A785-92EBB6A919A7}" v="49" dt="2026-10-04T14:23:19.914"/>
    <p1510:client id="{AB12DF9A-3B8A-4419-B0FF-132EE622C104}" v="85" dt="2026-10-04T21:11:48.4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5"/>
    <p:restoredTop sz="84577" autoAdjust="0"/>
  </p:normalViewPr>
  <p:slideViewPr>
    <p:cSldViewPr snapToGrid="0" snapToObjects="1">
      <p:cViewPr varScale="1">
        <p:scale>
          <a:sx n="94" d="100"/>
          <a:sy n="94" d="100"/>
        </p:scale>
        <p:origin x="9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Wilkin" userId="10363294-769d-46d1-9962-1839b2820248" providerId="ADAL" clId="{B90458D2-BB21-4040-B9E3-65A3BBEC6E39}"/>
    <pc:docChg chg="undo custSel addSld delSld modSld sldOrd modMainMaster">
      <pc:chgData name="Christopher Wilkin" userId="10363294-769d-46d1-9962-1839b2820248" providerId="ADAL" clId="{B90458D2-BB21-4040-B9E3-65A3BBEC6E39}" dt="2026-10-04T21:11:48.469" v="1681"/>
      <pc:docMkLst>
        <pc:docMk/>
      </pc:docMkLst>
      <pc:sldChg chg="modSp">
        <pc:chgData name="Christopher Wilkin" userId="10363294-769d-46d1-9962-1839b2820248" providerId="ADAL" clId="{B90458D2-BB21-4040-B9E3-65A3BBEC6E39}" dt="2026-10-04T20:04:00.674" v="130"/>
        <pc:sldMkLst>
          <pc:docMk/>
          <pc:sldMk cId="3747586881" sldId="257"/>
        </pc:sldMkLst>
        <pc:spChg chg="mod">
          <ac:chgData name="Christopher Wilkin" userId="10363294-769d-46d1-9962-1839b2820248" providerId="ADAL" clId="{B90458D2-BB21-4040-B9E3-65A3BBEC6E39}" dt="2026-10-04T20:04:00.674" v="130"/>
          <ac:spMkLst>
            <pc:docMk/>
            <pc:sldMk cId="3747586881" sldId="257"/>
            <ac:spMk id="2" creationId="{C64006C7-364D-956C-670E-A149453AD110}"/>
          </ac:spMkLst>
        </pc:spChg>
      </pc:sldChg>
      <pc:sldChg chg="ord">
        <pc:chgData name="Christopher Wilkin" userId="10363294-769d-46d1-9962-1839b2820248" providerId="ADAL" clId="{B90458D2-BB21-4040-B9E3-65A3BBEC6E39}" dt="2026-10-04T20:39:54.395" v="921"/>
        <pc:sldMkLst>
          <pc:docMk/>
          <pc:sldMk cId="1960698381" sldId="262"/>
        </pc:sldMkLst>
      </pc:sldChg>
      <pc:sldChg chg="modSp mod">
        <pc:chgData name="Christopher Wilkin" userId="10363294-769d-46d1-9962-1839b2820248" providerId="ADAL" clId="{B90458D2-BB21-4040-B9E3-65A3BBEC6E39}" dt="2026-10-04T20:17:13.891" v="567" actId="20577"/>
        <pc:sldMkLst>
          <pc:docMk/>
          <pc:sldMk cId="1084611611" sldId="263"/>
        </pc:sldMkLst>
        <pc:spChg chg="mod">
          <ac:chgData name="Christopher Wilkin" userId="10363294-769d-46d1-9962-1839b2820248" providerId="ADAL" clId="{B90458D2-BB21-4040-B9E3-65A3BBEC6E39}" dt="2026-10-04T20:17:13.891" v="567" actId="20577"/>
          <ac:spMkLst>
            <pc:docMk/>
            <pc:sldMk cId="1084611611" sldId="263"/>
            <ac:spMk id="6" creationId="{A35E8820-0FF5-3897-4BB2-D1A44EF064FE}"/>
          </ac:spMkLst>
        </pc:spChg>
      </pc:sldChg>
      <pc:sldChg chg="del">
        <pc:chgData name="Christopher Wilkin" userId="10363294-769d-46d1-9962-1839b2820248" providerId="ADAL" clId="{B90458D2-BB21-4040-B9E3-65A3BBEC6E39}" dt="2026-10-04T21:04:02.393" v="1496" actId="47"/>
        <pc:sldMkLst>
          <pc:docMk/>
          <pc:sldMk cId="533656649" sldId="283"/>
        </pc:sldMkLst>
      </pc:sldChg>
      <pc:sldChg chg="addSp delSp modSp del mod delAnim">
        <pc:chgData name="Christopher Wilkin" userId="10363294-769d-46d1-9962-1839b2820248" providerId="ADAL" clId="{B90458D2-BB21-4040-B9E3-65A3BBEC6E39}" dt="2026-10-04T20:08:33.634" v="256" actId="47"/>
        <pc:sldMkLst>
          <pc:docMk/>
          <pc:sldMk cId="1412882613" sldId="288"/>
        </pc:sldMkLst>
        <pc:spChg chg="add mod">
          <ac:chgData name="Christopher Wilkin" userId="10363294-769d-46d1-9962-1839b2820248" providerId="ADAL" clId="{B90458D2-BB21-4040-B9E3-65A3BBEC6E39}" dt="2026-10-04T20:08:29.367" v="255" actId="478"/>
          <ac:spMkLst>
            <pc:docMk/>
            <pc:sldMk cId="1412882613" sldId="288"/>
            <ac:spMk id="3" creationId="{F7010286-36AA-FF90-6788-4C0F2A753EE7}"/>
          </ac:spMkLst>
        </pc:spChg>
        <pc:picChg chg="del mod">
          <ac:chgData name="Christopher Wilkin" userId="10363294-769d-46d1-9962-1839b2820248" providerId="ADAL" clId="{B90458D2-BB21-4040-B9E3-65A3BBEC6E39}" dt="2026-10-04T20:08:29.367" v="255" actId="478"/>
          <ac:picMkLst>
            <pc:docMk/>
            <pc:sldMk cId="1412882613" sldId="288"/>
            <ac:picMk id="9" creationId="{02FDEC86-BCD6-446C-24EE-48E987DD7BFA}"/>
          </ac:picMkLst>
        </pc:picChg>
      </pc:sldChg>
      <pc:sldChg chg="addSp modSp mod ord">
        <pc:chgData name="Christopher Wilkin" userId="10363294-769d-46d1-9962-1839b2820248" providerId="ADAL" clId="{B90458D2-BB21-4040-B9E3-65A3BBEC6E39}" dt="2026-10-04T21:10:02.078" v="1661" actId="1076"/>
        <pc:sldMkLst>
          <pc:docMk/>
          <pc:sldMk cId="323148563" sldId="289"/>
        </pc:sldMkLst>
        <pc:spChg chg="mod">
          <ac:chgData name="Christopher Wilkin" userId="10363294-769d-46d1-9962-1839b2820248" providerId="ADAL" clId="{B90458D2-BB21-4040-B9E3-65A3BBEC6E39}" dt="2026-10-04T20:04:00.674" v="130"/>
          <ac:spMkLst>
            <pc:docMk/>
            <pc:sldMk cId="323148563" sldId="289"/>
            <ac:spMk id="8" creationId="{D8D09169-BE15-15C3-14AF-8901B21B2BEB}"/>
          </ac:spMkLst>
        </pc:spChg>
        <pc:picChg chg="add mod">
          <ac:chgData name="Christopher Wilkin" userId="10363294-769d-46d1-9962-1839b2820248" providerId="ADAL" clId="{B90458D2-BB21-4040-B9E3-65A3BBEC6E39}" dt="2026-10-04T21:10:02.078" v="1661" actId="1076"/>
          <ac:picMkLst>
            <pc:docMk/>
            <pc:sldMk cId="323148563" sldId="289"/>
            <ac:picMk id="3" creationId="{769211BD-2C83-0A9D-977E-91ED81924ED3}"/>
          </ac:picMkLst>
        </pc:picChg>
      </pc:sldChg>
      <pc:sldChg chg="delSp modSp mod">
        <pc:chgData name="Christopher Wilkin" userId="10363294-769d-46d1-9962-1839b2820248" providerId="ADAL" clId="{B90458D2-BB21-4040-B9E3-65A3BBEC6E39}" dt="2026-10-04T20:04:25.646" v="153" actId="14100"/>
        <pc:sldMkLst>
          <pc:docMk/>
          <pc:sldMk cId="3986631849" sldId="295"/>
        </pc:sldMkLst>
        <pc:spChg chg="mod">
          <ac:chgData name="Christopher Wilkin" userId="10363294-769d-46d1-9962-1839b2820248" providerId="ADAL" clId="{B90458D2-BB21-4040-B9E3-65A3BBEC6E39}" dt="2026-10-04T20:04:20.532" v="151" actId="1076"/>
          <ac:spMkLst>
            <pc:docMk/>
            <pc:sldMk cId="3986631849" sldId="295"/>
            <ac:spMk id="2" creationId="{2EF84A6E-635F-AB7E-F15E-013C83C1AB00}"/>
          </ac:spMkLst>
        </pc:spChg>
        <pc:spChg chg="del mod">
          <ac:chgData name="Christopher Wilkin" userId="10363294-769d-46d1-9962-1839b2820248" providerId="ADAL" clId="{B90458D2-BB21-4040-B9E3-65A3BBEC6E39}" dt="2026-10-04T20:04:16.981" v="149" actId="478"/>
          <ac:spMkLst>
            <pc:docMk/>
            <pc:sldMk cId="3986631849" sldId="295"/>
            <ac:spMk id="6" creationId="{CCA8CEBE-F92F-49F8-3A7C-1BF400A44040}"/>
          </ac:spMkLst>
        </pc:spChg>
        <pc:spChg chg="del mod">
          <ac:chgData name="Christopher Wilkin" userId="10363294-769d-46d1-9962-1839b2820248" providerId="ADAL" clId="{B90458D2-BB21-4040-B9E3-65A3BBEC6E39}" dt="2026-10-04T20:04:17.778" v="150" actId="478"/>
          <ac:spMkLst>
            <pc:docMk/>
            <pc:sldMk cId="3986631849" sldId="295"/>
            <ac:spMk id="10" creationId="{A78C1F2C-AB62-8EDD-6CC4-FAF885370012}"/>
          </ac:spMkLst>
        </pc:spChg>
        <pc:spChg chg="mod">
          <ac:chgData name="Christopher Wilkin" userId="10363294-769d-46d1-9962-1839b2820248" providerId="ADAL" clId="{B90458D2-BB21-4040-B9E3-65A3BBEC6E39}" dt="2026-10-04T20:04:25.646" v="153" actId="14100"/>
          <ac:spMkLst>
            <pc:docMk/>
            <pc:sldMk cId="3986631849" sldId="295"/>
            <ac:spMk id="18" creationId="{23B37836-E817-87DB-F8C1-AF54250BE7A9}"/>
          </ac:spMkLst>
        </pc:spChg>
      </pc:sldChg>
      <pc:sldChg chg="addSp delSp modSp mod ord modAnim">
        <pc:chgData name="Christopher Wilkin" userId="10363294-769d-46d1-9962-1839b2820248" providerId="ADAL" clId="{B90458D2-BB21-4040-B9E3-65A3BBEC6E39}" dt="2026-10-04T21:03:16.838" v="1482" actId="20577"/>
        <pc:sldMkLst>
          <pc:docMk/>
          <pc:sldMk cId="1661474547" sldId="296"/>
        </pc:sldMkLst>
        <pc:spChg chg="del mod">
          <ac:chgData name="Christopher Wilkin" userId="10363294-769d-46d1-9962-1839b2820248" providerId="ADAL" clId="{B90458D2-BB21-4040-B9E3-65A3BBEC6E39}" dt="2026-10-04T20:55:37.264" v="1258" actId="478"/>
          <ac:spMkLst>
            <pc:docMk/>
            <pc:sldMk cId="1661474547" sldId="296"/>
            <ac:spMk id="2" creationId="{F4DF7B4C-7CD3-E514-1E9D-E1F05D777C0F}"/>
          </ac:spMkLst>
        </pc:spChg>
        <pc:spChg chg="mod">
          <ac:chgData name="Christopher Wilkin" userId="10363294-769d-46d1-9962-1839b2820248" providerId="ADAL" clId="{B90458D2-BB21-4040-B9E3-65A3BBEC6E39}" dt="2026-10-04T21:03:16.838" v="1482" actId="20577"/>
          <ac:spMkLst>
            <pc:docMk/>
            <pc:sldMk cId="1661474547" sldId="296"/>
            <ac:spMk id="5" creationId="{9AC4E50F-05F5-EBA3-96C6-57BD1645E713}"/>
          </ac:spMkLst>
        </pc:spChg>
        <pc:spChg chg="del">
          <ac:chgData name="Christopher Wilkin" userId="10363294-769d-46d1-9962-1839b2820248" providerId="ADAL" clId="{B90458D2-BB21-4040-B9E3-65A3BBEC6E39}" dt="2026-10-04T20:55:38.693" v="1259" actId="478"/>
          <ac:spMkLst>
            <pc:docMk/>
            <pc:sldMk cId="1661474547" sldId="296"/>
            <ac:spMk id="7" creationId="{8F68611D-B761-C1B2-1700-0C946B4F454B}"/>
          </ac:spMkLst>
        </pc:spChg>
        <pc:spChg chg="add del mod">
          <ac:chgData name="Christopher Wilkin" userId="10363294-769d-46d1-9962-1839b2820248" providerId="ADAL" clId="{B90458D2-BB21-4040-B9E3-65A3BBEC6E39}" dt="2026-10-04T20:55:39.637" v="1260" actId="478"/>
          <ac:spMkLst>
            <pc:docMk/>
            <pc:sldMk cId="1661474547" sldId="296"/>
            <ac:spMk id="10" creationId="{B2A8E947-A26A-A6FB-D30D-65B211E3AD3A}"/>
          </ac:spMkLst>
        </pc:spChg>
        <pc:grpChg chg="add mod">
          <ac:chgData name="Christopher Wilkin" userId="10363294-769d-46d1-9962-1839b2820248" providerId="ADAL" clId="{B90458D2-BB21-4040-B9E3-65A3BBEC6E39}" dt="2026-10-04T20:56:32.553" v="1305" actId="1076"/>
          <ac:grpSpMkLst>
            <pc:docMk/>
            <pc:sldMk cId="1661474547" sldId="296"/>
            <ac:grpSpMk id="3" creationId="{ECD04918-33D4-0370-4D46-6BC4BE09B84F}"/>
          </ac:grpSpMkLst>
        </pc:grpChg>
        <pc:graphicFrameChg chg="add mod modGraphic">
          <ac:chgData name="Christopher Wilkin" userId="10363294-769d-46d1-9962-1839b2820248" providerId="ADAL" clId="{B90458D2-BB21-4040-B9E3-65A3BBEC6E39}" dt="2026-10-04T20:56:29.591" v="1304" actId="1076"/>
          <ac:graphicFrameMkLst>
            <pc:docMk/>
            <pc:sldMk cId="1661474547" sldId="296"/>
            <ac:graphicFrameMk id="11" creationId="{E4BEC4ED-24A3-76BA-5C1A-36D603DD58A5}"/>
          </ac:graphicFrameMkLst>
        </pc:graphicFrameChg>
        <pc:picChg chg="del">
          <ac:chgData name="Christopher Wilkin" userId="10363294-769d-46d1-9962-1839b2820248" providerId="ADAL" clId="{B90458D2-BB21-4040-B9E3-65A3BBEC6E39}" dt="2026-10-04T20:55:16.952" v="1253" actId="478"/>
          <ac:picMkLst>
            <pc:docMk/>
            <pc:sldMk cId="1661474547" sldId="296"/>
            <ac:picMk id="4" creationId="{8A06996A-4557-97D5-36BE-58F8C32FCFE4}"/>
          </ac:picMkLst>
        </pc:picChg>
        <pc:picChg chg="mod">
          <ac:chgData name="Christopher Wilkin" userId="10363294-769d-46d1-9962-1839b2820248" providerId="ADAL" clId="{B90458D2-BB21-4040-B9E3-65A3BBEC6E39}" dt="2026-10-04T20:56:32.553" v="1305" actId="1076"/>
          <ac:picMkLst>
            <pc:docMk/>
            <pc:sldMk cId="1661474547" sldId="296"/>
            <ac:picMk id="6" creationId="{3A5857B3-FA3E-BD5E-34B9-BC9EFE029F8B}"/>
          </ac:picMkLst>
        </pc:picChg>
        <pc:picChg chg="del">
          <ac:chgData name="Christopher Wilkin" userId="10363294-769d-46d1-9962-1839b2820248" providerId="ADAL" clId="{B90458D2-BB21-4040-B9E3-65A3BBEC6E39}" dt="2026-10-04T20:55:17.466" v="1254" actId="478"/>
          <ac:picMkLst>
            <pc:docMk/>
            <pc:sldMk cId="1661474547" sldId="296"/>
            <ac:picMk id="8" creationId="{C45D4D8C-1DEA-D140-8C22-66839D3CC88F}"/>
          </ac:picMkLst>
        </pc:picChg>
      </pc:sldChg>
      <pc:sldChg chg="addSp delSp modSp mod ord delAnim modAnim">
        <pc:chgData name="Christopher Wilkin" userId="10363294-769d-46d1-9962-1839b2820248" providerId="ADAL" clId="{B90458D2-BB21-4040-B9E3-65A3BBEC6E39}" dt="2026-10-04T21:03:44.811" v="1495" actId="1076"/>
        <pc:sldMkLst>
          <pc:docMk/>
          <pc:sldMk cId="4079522445" sldId="297"/>
        </pc:sldMkLst>
        <pc:spChg chg="mod">
          <ac:chgData name="Christopher Wilkin" userId="10363294-769d-46d1-9962-1839b2820248" providerId="ADAL" clId="{B90458D2-BB21-4040-B9E3-65A3BBEC6E39}" dt="2026-10-04T21:03:44.811" v="1495" actId="1076"/>
          <ac:spMkLst>
            <pc:docMk/>
            <pc:sldMk cId="4079522445" sldId="297"/>
            <ac:spMk id="3" creationId="{A6135F57-0EE6-3E53-93BE-0B4D4E86A9E3}"/>
          </ac:spMkLst>
        </pc:spChg>
        <pc:spChg chg="add mod">
          <ac:chgData name="Christopher Wilkin" userId="10363294-769d-46d1-9962-1839b2820248" providerId="ADAL" clId="{B90458D2-BB21-4040-B9E3-65A3BBEC6E39}" dt="2026-10-04T20:57:49.034" v="1317" actId="255"/>
          <ac:spMkLst>
            <pc:docMk/>
            <pc:sldMk cId="4079522445" sldId="297"/>
            <ac:spMk id="7" creationId="{1498534A-53D5-852E-48A7-49DD42E9588C}"/>
          </ac:spMkLst>
        </pc:spChg>
        <pc:spChg chg="add mod">
          <ac:chgData name="Christopher Wilkin" userId="10363294-769d-46d1-9962-1839b2820248" providerId="ADAL" clId="{B90458D2-BB21-4040-B9E3-65A3BBEC6E39}" dt="2026-10-04T20:59:46.149" v="1405" actId="20577"/>
          <ac:spMkLst>
            <pc:docMk/>
            <pc:sldMk cId="4079522445" sldId="297"/>
            <ac:spMk id="9" creationId="{EE34A7CE-3867-CB28-2B62-A2CB22D8B613}"/>
          </ac:spMkLst>
        </pc:spChg>
        <pc:spChg chg="add mod">
          <ac:chgData name="Christopher Wilkin" userId="10363294-769d-46d1-9962-1839b2820248" providerId="ADAL" clId="{B90458D2-BB21-4040-B9E3-65A3BBEC6E39}" dt="2026-10-04T21:00:01.476" v="1431" actId="1035"/>
          <ac:spMkLst>
            <pc:docMk/>
            <pc:sldMk cId="4079522445" sldId="297"/>
            <ac:spMk id="11" creationId="{E873483F-B178-C5C3-F8D5-E7F78198899C}"/>
          </ac:spMkLst>
        </pc:spChg>
        <pc:spChg chg="del">
          <ac:chgData name="Christopher Wilkin" userId="10363294-769d-46d1-9962-1839b2820248" providerId="ADAL" clId="{B90458D2-BB21-4040-B9E3-65A3BBEC6E39}" dt="2026-10-04T20:56:53.283" v="1309" actId="478"/>
          <ac:spMkLst>
            <pc:docMk/>
            <pc:sldMk cId="4079522445" sldId="297"/>
            <ac:spMk id="18" creationId="{A1FACBF5-D2B0-74E8-7E66-60F60BC39476}"/>
          </ac:spMkLst>
        </pc:spChg>
        <pc:grpChg chg="add mod">
          <ac:chgData name="Christopher Wilkin" userId="10363294-769d-46d1-9962-1839b2820248" providerId="ADAL" clId="{B90458D2-BB21-4040-B9E3-65A3BBEC6E39}" dt="2026-10-04T21:03:44.811" v="1495" actId="1076"/>
          <ac:grpSpMkLst>
            <pc:docMk/>
            <pc:sldMk cId="4079522445" sldId="297"/>
            <ac:grpSpMk id="2" creationId="{250E11C4-336A-6C81-914E-55DF7C8BEA24}"/>
          </ac:grpSpMkLst>
        </pc:grpChg>
        <pc:picChg chg="del">
          <ac:chgData name="Christopher Wilkin" userId="10363294-769d-46d1-9962-1839b2820248" providerId="ADAL" clId="{B90458D2-BB21-4040-B9E3-65A3BBEC6E39}" dt="2026-10-04T20:56:52.061" v="1308" actId="478"/>
          <ac:picMkLst>
            <pc:docMk/>
            <pc:sldMk cId="4079522445" sldId="297"/>
            <ac:picMk id="4" creationId="{DC734D35-C3EE-2105-9E68-D7B277D5FC0F}"/>
          </ac:picMkLst>
        </pc:picChg>
        <pc:picChg chg="mod">
          <ac:chgData name="Christopher Wilkin" userId="10363294-769d-46d1-9962-1839b2820248" providerId="ADAL" clId="{B90458D2-BB21-4040-B9E3-65A3BBEC6E39}" dt="2026-10-04T21:03:44.811" v="1495" actId="1076"/>
          <ac:picMkLst>
            <pc:docMk/>
            <pc:sldMk cId="4079522445" sldId="297"/>
            <ac:picMk id="5" creationId="{D5802F73-C858-F25B-A3D1-302CEAF13B9E}"/>
          </ac:picMkLst>
        </pc:picChg>
        <pc:picChg chg="del">
          <ac:chgData name="Christopher Wilkin" userId="10363294-769d-46d1-9962-1839b2820248" providerId="ADAL" clId="{B90458D2-BB21-4040-B9E3-65A3BBEC6E39}" dt="2026-10-04T20:56:53.843" v="1310" actId="478"/>
          <ac:picMkLst>
            <pc:docMk/>
            <pc:sldMk cId="4079522445" sldId="297"/>
            <ac:picMk id="11266" creationId="{40A232F4-84D2-B398-1BE1-2F4B8FEABE66}"/>
          </ac:picMkLst>
        </pc:picChg>
      </pc:sldChg>
      <pc:sldChg chg="modSp del mod">
        <pc:chgData name="Christopher Wilkin" userId="10363294-769d-46d1-9962-1839b2820248" providerId="ADAL" clId="{B90458D2-BB21-4040-B9E3-65A3BBEC6E39}" dt="2026-10-04T21:00:11.375" v="1434" actId="47"/>
        <pc:sldMkLst>
          <pc:docMk/>
          <pc:sldMk cId="2957410769" sldId="298"/>
        </pc:sldMkLst>
        <pc:spChg chg="mod">
          <ac:chgData name="Christopher Wilkin" userId="10363294-769d-46d1-9962-1839b2820248" providerId="ADAL" clId="{B90458D2-BB21-4040-B9E3-65A3BBEC6E39}" dt="2026-10-04T20:04:05.575" v="143" actId="27636"/>
          <ac:spMkLst>
            <pc:docMk/>
            <pc:sldMk cId="2957410769" sldId="298"/>
            <ac:spMk id="3" creationId="{0D1A1724-2D7D-9A6C-D483-E6B3D42661C7}"/>
          </ac:spMkLst>
        </pc:spChg>
      </pc:sldChg>
      <pc:sldChg chg="modSp del mod">
        <pc:chgData name="Christopher Wilkin" userId="10363294-769d-46d1-9962-1839b2820248" providerId="ADAL" clId="{B90458D2-BB21-4040-B9E3-65A3BBEC6E39}" dt="2026-10-04T21:00:11.597" v="1435" actId="47"/>
        <pc:sldMkLst>
          <pc:docMk/>
          <pc:sldMk cId="2087186397" sldId="299"/>
        </pc:sldMkLst>
        <pc:spChg chg="mod">
          <ac:chgData name="Christopher Wilkin" userId="10363294-769d-46d1-9962-1839b2820248" providerId="ADAL" clId="{B90458D2-BB21-4040-B9E3-65A3BBEC6E39}" dt="2026-10-04T20:04:05.579" v="144" actId="27636"/>
          <ac:spMkLst>
            <pc:docMk/>
            <pc:sldMk cId="2087186397" sldId="299"/>
            <ac:spMk id="3" creationId="{A76690C0-B17C-0F10-3C7A-AB891AACD72F}"/>
          </ac:spMkLst>
        </pc:spChg>
      </pc:sldChg>
      <pc:sldChg chg="del">
        <pc:chgData name="Christopher Wilkin" userId="10363294-769d-46d1-9962-1839b2820248" providerId="ADAL" clId="{B90458D2-BB21-4040-B9E3-65A3BBEC6E39}" dt="2026-10-04T21:00:11.799" v="1436" actId="47"/>
        <pc:sldMkLst>
          <pc:docMk/>
          <pc:sldMk cId="857126157" sldId="300"/>
        </pc:sldMkLst>
      </pc:sldChg>
      <pc:sldChg chg="modSp del mod">
        <pc:chgData name="Christopher Wilkin" userId="10363294-769d-46d1-9962-1839b2820248" providerId="ADAL" clId="{B90458D2-BB21-4040-B9E3-65A3BBEC6E39}" dt="2026-10-04T21:00:12.021" v="1437" actId="47"/>
        <pc:sldMkLst>
          <pc:docMk/>
          <pc:sldMk cId="2262081177" sldId="301"/>
        </pc:sldMkLst>
        <pc:spChg chg="mod">
          <ac:chgData name="Christopher Wilkin" userId="10363294-769d-46d1-9962-1839b2820248" providerId="ADAL" clId="{B90458D2-BB21-4040-B9E3-65A3BBEC6E39}" dt="2026-10-04T20:04:05.588" v="145" actId="27636"/>
          <ac:spMkLst>
            <pc:docMk/>
            <pc:sldMk cId="2262081177" sldId="301"/>
            <ac:spMk id="3" creationId="{2BAA2978-9AE0-CC24-B509-509A525CDED5}"/>
          </ac:spMkLst>
        </pc:spChg>
      </pc:sldChg>
      <pc:sldChg chg="modSp del mod">
        <pc:chgData name="Christopher Wilkin" userId="10363294-769d-46d1-9962-1839b2820248" providerId="ADAL" clId="{B90458D2-BB21-4040-B9E3-65A3BBEC6E39}" dt="2026-10-04T21:00:12.233" v="1438" actId="47"/>
        <pc:sldMkLst>
          <pc:docMk/>
          <pc:sldMk cId="1454046626" sldId="302"/>
        </pc:sldMkLst>
        <pc:spChg chg="mod">
          <ac:chgData name="Christopher Wilkin" userId="10363294-769d-46d1-9962-1839b2820248" providerId="ADAL" clId="{B90458D2-BB21-4040-B9E3-65A3BBEC6E39}" dt="2026-10-04T20:04:05.599" v="146" actId="27636"/>
          <ac:spMkLst>
            <pc:docMk/>
            <pc:sldMk cId="1454046626" sldId="302"/>
            <ac:spMk id="3" creationId="{AEE1587D-AF56-F57F-7DD2-0356B8E0DAF3}"/>
          </ac:spMkLst>
        </pc:spChg>
      </pc:sldChg>
      <pc:sldChg chg="del">
        <pc:chgData name="Christopher Wilkin" userId="10363294-769d-46d1-9962-1839b2820248" providerId="ADAL" clId="{B90458D2-BB21-4040-B9E3-65A3BBEC6E39}" dt="2026-10-04T21:00:12.450" v="1439" actId="47"/>
        <pc:sldMkLst>
          <pc:docMk/>
          <pc:sldMk cId="933894703" sldId="303"/>
        </pc:sldMkLst>
      </pc:sldChg>
      <pc:sldChg chg="del">
        <pc:chgData name="Christopher Wilkin" userId="10363294-769d-46d1-9962-1839b2820248" providerId="ADAL" clId="{B90458D2-BB21-4040-B9E3-65A3BBEC6E39}" dt="2026-10-04T21:00:12.721" v="1440" actId="47"/>
        <pc:sldMkLst>
          <pc:docMk/>
          <pc:sldMk cId="3400478052" sldId="304"/>
        </pc:sldMkLst>
      </pc:sldChg>
      <pc:sldChg chg="modSp del mod">
        <pc:chgData name="Christopher Wilkin" userId="10363294-769d-46d1-9962-1839b2820248" providerId="ADAL" clId="{B90458D2-BB21-4040-B9E3-65A3BBEC6E39}" dt="2026-10-04T21:00:13.217" v="1441" actId="47"/>
        <pc:sldMkLst>
          <pc:docMk/>
          <pc:sldMk cId="1688208301" sldId="305"/>
        </pc:sldMkLst>
        <pc:spChg chg="mod">
          <ac:chgData name="Christopher Wilkin" userId="10363294-769d-46d1-9962-1839b2820248" providerId="ADAL" clId="{B90458D2-BB21-4040-B9E3-65A3BBEC6E39}" dt="2026-10-04T20:04:05.608" v="147" actId="27636"/>
          <ac:spMkLst>
            <pc:docMk/>
            <pc:sldMk cId="1688208301" sldId="305"/>
            <ac:spMk id="3" creationId="{FCBF53B9-15D0-862F-F1D2-21DBFAEB8386}"/>
          </ac:spMkLst>
        </pc:spChg>
      </pc:sldChg>
      <pc:sldChg chg="del">
        <pc:chgData name="Christopher Wilkin" userId="10363294-769d-46d1-9962-1839b2820248" providerId="ADAL" clId="{B90458D2-BB21-4040-B9E3-65A3BBEC6E39}" dt="2026-10-04T21:00:07.290" v="1433" actId="47"/>
        <pc:sldMkLst>
          <pc:docMk/>
          <pc:sldMk cId="3686900761" sldId="306"/>
        </pc:sldMkLst>
      </pc:sldChg>
      <pc:sldChg chg="del">
        <pc:chgData name="Christopher Wilkin" userId="10363294-769d-46d1-9962-1839b2820248" providerId="ADAL" clId="{B90458D2-BB21-4040-B9E3-65A3BBEC6E39}" dt="2026-10-04T21:00:16.612" v="1442" actId="47"/>
        <pc:sldMkLst>
          <pc:docMk/>
          <pc:sldMk cId="1680895837" sldId="371"/>
        </pc:sldMkLst>
      </pc:sldChg>
      <pc:sldChg chg="add del">
        <pc:chgData name="Christopher Wilkin" userId="10363294-769d-46d1-9962-1839b2820248" providerId="ADAL" clId="{B90458D2-BB21-4040-B9E3-65A3BBEC6E39}" dt="2026-10-04T21:07:31.149" v="1580"/>
        <pc:sldMkLst>
          <pc:docMk/>
          <pc:sldMk cId="2111252376" sldId="417"/>
        </pc:sldMkLst>
      </pc:sldChg>
      <pc:sldChg chg="add">
        <pc:chgData name="Christopher Wilkin" userId="10363294-769d-46d1-9962-1839b2820248" providerId="ADAL" clId="{B90458D2-BB21-4040-B9E3-65A3BBEC6E39}" dt="2026-10-04T21:07:48.993" v="1581"/>
        <pc:sldMkLst>
          <pc:docMk/>
          <pc:sldMk cId="1192879207" sldId="419"/>
        </pc:sldMkLst>
      </pc:sldChg>
      <pc:sldChg chg="addSp delSp modSp mod ord delAnim modAnim">
        <pc:chgData name="Christopher Wilkin" userId="10363294-769d-46d1-9962-1839b2820248" providerId="ADAL" clId="{B90458D2-BB21-4040-B9E3-65A3BBEC6E39}" dt="2026-10-04T21:03:24.061" v="1486" actId="20577"/>
        <pc:sldMkLst>
          <pc:docMk/>
          <pc:sldMk cId="941318925" sldId="427"/>
        </pc:sldMkLst>
        <pc:spChg chg="del">
          <ac:chgData name="Christopher Wilkin" userId="10363294-769d-46d1-9962-1839b2820248" providerId="ADAL" clId="{B90458D2-BB21-4040-B9E3-65A3BBEC6E39}" dt="2026-10-04T20:51:53.627" v="1215" actId="478"/>
          <ac:spMkLst>
            <pc:docMk/>
            <pc:sldMk cId="941318925" sldId="427"/>
            <ac:spMk id="3" creationId="{BE34DD69-6D3D-F2C4-9A09-D97A93799EE8}"/>
          </ac:spMkLst>
        </pc:spChg>
        <pc:spChg chg="mod">
          <ac:chgData name="Christopher Wilkin" userId="10363294-769d-46d1-9962-1839b2820248" providerId="ADAL" clId="{B90458D2-BB21-4040-B9E3-65A3BBEC6E39}" dt="2026-10-04T21:03:24.061" v="1486" actId="20577"/>
          <ac:spMkLst>
            <pc:docMk/>
            <pc:sldMk cId="941318925" sldId="427"/>
            <ac:spMk id="6" creationId="{4DDED58F-5797-7518-587A-E612BF8D8404}"/>
          </ac:spMkLst>
        </pc:spChg>
        <pc:spChg chg="add del mod">
          <ac:chgData name="Christopher Wilkin" userId="10363294-769d-46d1-9962-1839b2820248" providerId="ADAL" clId="{B90458D2-BB21-4040-B9E3-65A3BBEC6E39}" dt="2026-10-04T20:53:49.436" v="1248" actId="478"/>
          <ac:spMkLst>
            <pc:docMk/>
            <pc:sldMk cId="941318925" sldId="427"/>
            <ac:spMk id="9" creationId="{BF9FEA53-5FFF-DC8D-D3F5-7BC31CFE0DC5}"/>
          </ac:spMkLst>
        </pc:spChg>
        <pc:grpChg chg="add mod">
          <ac:chgData name="Christopher Wilkin" userId="10363294-769d-46d1-9962-1839b2820248" providerId="ADAL" clId="{B90458D2-BB21-4040-B9E3-65A3BBEC6E39}" dt="2026-10-04T20:54:05.749" v="1250" actId="1076"/>
          <ac:grpSpMkLst>
            <pc:docMk/>
            <pc:sldMk cId="941318925" sldId="427"/>
            <ac:grpSpMk id="4" creationId="{45A05AA1-B0F0-0574-A981-E071D8465996}"/>
          </ac:grpSpMkLst>
        </pc:grpChg>
        <pc:picChg chg="del">
          <ac:chgData name="Christopher Wilkin" userId="10363294-769d-46d1-9962-1839b2820248" providerId="ADAL" clId="{B90458D2-BB21-4040-B9E3-65A3BBEC6E39}" dt="2026-10-04T20:51:38.720" v="1214" actId="478"/>
          <ac:picMkLst>
            <pc:docMk/>
            <pc:sldMk cId="941318925" sldId="427"/>
            <ac:picMk id="2" creationId="{B769374C-41C8-E54F-D645-E86823E7DC7A}"/>
          </ac:picMkLst>
        </pc:picChg>
        <pc:picChg chg="del">
          <ac:chgData name="Christopher Wilkin" userId="10363294-769d-46d1-9962-1839b2820248" providerId="ADAL" clId="{B90458D2-BB21-4040-B9E3-65A3BBEC6E39}" dt="2026-10-04T20:51:38.213" v="1213" actId="478"/>
          <ac:picMkLst>
            <pc:docMk/>
            <pc:sldMk cId="941318925" sldId="427"/>
            <ac:picMk id="5" creationId="{47A10564-4C93-25EB-310C-C5CCC7F76FC1}"/>
          </ac:picMkLst>
        </pc:picChg>
        <pc:picChg chg="mod">
          <ac:chgData name="Christopher Wilkin" userId="10363294-769d-46d1-9962-1839b2820248" providerId="ADAL" clId="{B90458D2-BB21-4040-B9E3-65A3BBEC6E39}" dt="2026-10-04T20:54:05.749" v="1250" actId="1076"/>
          <ac:picMkLst>
            <pc:docMk/>
            <pc:sldMk cId="941318925" sldId="427"/>
            <ac:picMk id="7" creationId="{6C6B37A2-7CFC-F877-EE4C-BF51F554BDB2}"/>
          </ac:picMkLst>
        </pc:picChg>
        <pc:picChg chg="add mod">
          <ac:chgData name="Christopher Wilkin" userId="10363294-769d-46d1-9962-1839b2820248" providerId="ADAL" clId="{B90458D2-BB21-4040-B9E3-65A3BBEC6E39}" dt="2026-10-04T20:54:01.657" v="1249"/>
          <ac:picMkLst>
            <pc:docMk/>
            <pc:sldMk cId="941318925" sldId="427"/>
            <ac:picMk id="10" creationId="{CE2C6096-F7F6-075A-500C-5EABB4A31340}"/>
          </ac:picMkLst>
        </pc:picChg>
      </pc:sldChg>
      <pc:sldChg chg="del">
        <pc:chgData name="Christopher Wilkin" userId="10363294-769d-46d1-9962-1839b2820248" providerId="ADAL" clId="{B90458D2-BB21-4040-B9E3-65A3BBEC6E39}" dt="2026-10-04T21:00:06.503" v="1432" actId="47"/>
        <pc:sldMkLst>
          <pc:docMk/>
          <pc:sldMk cId="2218870948" sldId="428"/>
        </pc:sldMkLst>
      </pc:sldChg>
      <pc:sldChg chg="addSp delSp modSp mod ord modAnim">
        <pc:chgData name="Christopher Wilkin" userId="10363294-769d-46d1-9962-1839b2820248" providerId="ADAL" clId="{B90458D2-BB21-4040-B9E3-65A3BBEC6E39}" dt="2026-10-04T21:02:52.445" v="1460" actId="20577"/>
        <pc:sldMkLst>
          <pc:docMk/>
          <pc:sldMk cId="2611665996" sldId="429"/>
        </pc:sldMkLst>
        <pc:spChg chg="mod">
          <ac:chgData name="Christopher Wilkin" userId="10363294-769d-46d1-9962-1839b2820248" providerId="ADAL" clId="{B90458D2-BB21-4040-B9E3-65A3BBEC6E39}" dt="2026-10-04T20:04:00.674" v="130"/>
          <ac:spMkLst>
            <pc:docMk/>
            <pc:sldMk cId="2611665996" sldId="429"/>
            <ac:spMk id="2" creationId="{4E45E4C5-F85D-767D-B514-BF28172D40EB}"/>
          </ac:spMkLst>
        </pc:spChg>
        <pc:spChg chg="del mod">
          <ac:chgData name="Christopher Wilkin" userId="10363294-769d-46d1-9962-1839b2820248" providerId="ADAL" clId="{B90458D2-BB21-4040-B9E3-65A3BBEC6E39}" dt="2026-10-04T20:49:56.059" v="1195" actId="478"/>
          <ac:spMkLst>
            <pc:docMk/>
            <pc:sldMk cId="2611665996" sldId="429"/>
            <ac:spMk id="3" creationId="{637F397A-290F-CEF3-435E-FFBB3DFF20F3}"/>
          </ac:spMkLst>
        </pc:spChg>
        <pc:spChg chg="mod">
          <ac:chgData name="Christopher Wilkin" userId="10363294-769d-46d1-9962-1839b2820248" providerId="ADAL" clId="{B90458D2-BB21-4040-B9E3-65A3BBEC6E39}" dt="2026-10-04T21:02:52.445" v="1460" actId="20577"/>
          <ac:spMkLst>
            <pc:docMk/>
            <pc:sldMk cId="2611665996" sldId="429"/>
            <ac:spMk id="6" creationId="{E5CAD2BA-959A-F3C6-9816-D5406118D297}"/>
          </ac:spMkLst>
        </pc:spChg>
        <pc:spChg chg="del">
          <ac:chgData name="Christopher Wilkin" userId="10363294-769d-46d1-9962-1839b2820248" providerId="ADAL" clId="{B90458D2-BB21-4040-B9E3-65A3BBEC6E39}" dt="2026-10-04T20:46:57.760" v="1102" actId="478"/>
          <ac:spMkLst>
            <pc:docMk/>
            <pc:sldMk cId="2611665996" sldId="429"/>
            <ac:spMk id="7" creationId="{10721436-7FBB-8C13-2903-922A23E729BA}"/>
          </ac:spMkLst>
        </pc:spChg>
        <pc:spChg chg="add mod">
          <ac:chgData name="Christopher Wilkin" userId="10363294-769d-46d1-9962-1839b2820248" providerId="ADAL" clId="{B90458D2-BB21-4040-B9E3-65A3BBEC6E39}" dt="2026-10-04T20:50:08.475" v="1198" actId="1076"/>
          <ac:spMkLst>
            <pc:docMk/>
            <pc:sldMk cId="2611665996" sldId="429"/>
            <ac:spMk id="10" creationId="{625520BE-7140-AEDD-BAA9-11FFB733EF2A}"/>
          </ac:spMkLst>
        </pc:spChg>
        <pc:spChg chg="add del mod">
          <ac:chgData name="Christopher Wilkin" userId="10363294-769d-46d1-9962-1839b2820248" providerId="ADAL" clId="{B90458D2-BB21-4040-B9E3-65A3BBEC6E39}" dt="2026-10-04T20:49:58.405" v="1196" actId="478"/>
          <ac:spMkLst>
            <pc:docMk/>
            <pc:sldMk cId="2611665996" sldId="429"/>
            <ac:spMk id="13" creationId="{3D4B4D6B-A1EC-7AEE-2EDA-FD2ED17F6F2E}"/>
          </ac:spMkLst>
        </pc:spChg>
        <pc:spChg chg="add mod">
          <ac:chgData name="Christopher Wilkin" userId="10363294-769d-46d1-9962-1839b2820248" providerId="ADAL" clId="{B90458D2-BB21-4040-B9E3-65A3BBEC6E39}" dt="2026-10-04T20:51:15.979" v="1210" actId="14100"/>
          <ac:spMkLst>
            <pc:docMk/>
            <pc:sldMk cId="2611665996" sldId="429"/>
            <ac:spMk id="15" creationId="{C6362833-62B2-DC32-DB52-5707FA2FE0B6}"/>
          </ac:spMkLst>
        </pc:spChg>
        <pc:grpChg chg="add mod">
          <ac:chgData name="Christopher Wilkin" userId="10363294-769d-46d1-9962-1839b2820248" providerId="ADAL" clId="{B90458D2-BB21-4040-B9E3-65A3BBEC6E39}" dt="2026-10-04T20:50:02.461" v="1197" actId="1076"/>
          <ac:grpSpMkLst>
            <pc:docMk/>
            <pc:sldMk cId="2611665996" sldId="429"/>
            <ac:grpSpMk id="4" creationId="{8928C1BE-190B-0369-1A6F-3556ABD16E3C}"/>
          </ac:grpSpMkLst>
        </pc:grpChg>
        <pc:graphicFrameChg chg="add mod modGraphic">
          <ac:chgData name="Christopher Wilkin" userId="10363294-769d-46d1-9962-1839b2820248" providerId="ADAL" clId="{B90458D2-BB21-4040-B9E3-65A3BBEC6E39}" dt="2026-10-04T20:50:58.551" v="1204" actId="20577"/>
          <ac:graphicFrameMkLst>
            <pc:docMk/>
            <pc:sldMk cId="2611665996" sldId="429"/>
            <ac:graphicFrameMk id="11" creationId="{1254AB9C-D61C-8757-E18B-BBB6A904647D}"/>
          </ac:graphicFrameMkLst>
        </pc:graphicFrameChg>
        <pc:picChg chg="del">
          <ac:chgData name="Christopher Wilkin" userId="10363294-769d-46d1-9962-1839b2820248" providerId="ADAL" clId="{B90458D2-BB21-4040-B9E3-65A3BBEC6E39}" dt="2026-10-04T20:46:56.051" v="1101" actId="478"/>
          <ac:picMkLst>
            <pc:docMk/>
            <pc:sldMk cId="2611665996" sldId="429"/>
            <ac:picMk id="5" creationId="{E8662486-0682-61B3-16BE-2AF637AD1BF9}"/>
          </ac:picMkLst>
        </pc:picChg>
        <pc:picChg chg="mod">
          <ac:chgData name="Christopher Wilkin" userId="10363294-769d-46d1-9962-1839b2820248" providerId="ADAL" clId="{B90458D2-BB21-4040-B9E3-65A3BBEC6E39}" dt="2026-10-04T20:50:02.461" v="1197" actId="1076"/>
          <ac:picMkLst>
            <pc:docMk/>
            <pc:sldMk cId="2611665996" sldId="429"/>
            <ac:picMk id="8" creationId="{7C143560-B7D0-79AD-D328-6D7B1BDAB166}"/>
          </ac:picMkLst>
        </pc:picChg>
      </pc:sldChg>
      <pc:sldChg chg="addSp delSp modSp mod delAnim">
        <pc:chgData name="Christopher Wilkin" userId="10363294-769d-46d1-9962-1839b2820248" providerId="ADAL" clId="{B90458D2-BB21-4040-B9E3-65A3BBEC6E39}" dt="2026-10-04T20:14:54.904" v="306" actId="1076"/>
        <pc:sldMkLst>
          <pc:docMk/>
          <pc:sldMk cId="3404297351" sldId="430"/>
        </pc:sldMkLst>
        <pc:spChg chg="add del mod">
          <ac:chgData name="Christopher Wilkin" userId="10363294-769d-46d1-9962-1839b2820248" providerId="ADAL" clId="{B90458D2-BB21-4040-B9E3-65A3BBEC6E39}" dt="2026-10-04T20:12:47.218" v="303" actId="478"/>
          <ac:spMkLst>
            <pc:docMk/>
            <pc:sldMk cId="3404297351" sldId="430"/>
            <ac:spMk id="2" creationId="{83511407-7EAA-02E6-04E4-47621E77D4F3}"/>
          </ac:spMkLst>
        </pc:spChg>
        <pc:spChg chg="mod">
          <ac:chgData name="Christopher Wilkin" userId="10363294-769d-46d1-9962-1839b2820248" providerId="ADAL" clId="{B90458D2-BB21-4040-B9E3-65A3BBEC6E39}" dt="2026-10-04T20:14:52.757" v="305" actId="1076"/>
          <ac:spMkLst>
            <pc:docMk/>
            <pc:sldMk cId="3404297351" sldId="430"/>
            <ac:spMk id="3" creationId="{B784AFB4-2F54-B8B4-9653-F9D1946ECD51}"/>
          </ac:spMkLst>
        </pc:spChg>
        <pc:spChg chg="del">
          <ac:chgData name="Christopher Wilkin" userId="10363294-769d-46d1-9962-1839b2820248" providerId="ADAL" clId="{B90458D2-BB21-4040-B9E3-65A3BBEC6E39}" dt="2026-10-04T20:12:42.850" v="301" actId="478"/>
          <ac:spMkLst>
            <pc:docMk/>
            <pc:sldMk cId="3404297351" sldId="430"/>
            <ac:spMk id="15" creationId="{AD76C6A6-F679-9B48-922F-75FF0F679975}"/>
          </ac:spMkLst>
        </pc:spChg>
        <pc:picChg chg="add mod">
          <ac:chgData name="Christopher Wilkin" userId="10363294-769d-46d1-9962-1839b2820248" providerId="ADAL" clId="{B90458D2-BB21-4040-B9E3-65A3BBEC6E39}" dt="2026-10-04T20:14:54.904" v="306" actId="1076"/>
          <ac:picMkLst>
            <pc:docMk/>
            <pc:sldMk cId="3404297351" sldId="430"/>
            <ac:picMk id="4" creationId="{8CC3C296-998A-52A1-D1F1-446971DD3DC4}"/>
          </ac:picMkLst>
        </pc:picChg>
        <pc:picChg chg="del">
          <ac:chgData name="Christopher Wilkin" userId="10363294-769d-46d1-9962-1839b2820248" providerId="ADAL" clId="{B90458D2-BB21-4040-B9E3-65A3BBEC6E39}" dt="2026-10-04T20:12:28.708" v="297" actId="478"/>
          <ac:picMkLst>
            <pc:docMk/>
            <pc:sldMk cId="3404297351" sldId="430"/>
            <ac:picMk id="12" creationId="{E6FC693C-AD7E-9EA3-7A64-73D1E6317974}"/>
          </ac:picMkLst>
        </pc:picChg>
      </pc:sldChg>
      <pc:sldChg chg="addSp delSp modSp del mod setBg delDesignElem">
        <pc:chgData name="Christopher Wilkin" userId="10363294-769d-46d1-9962-1839b2820248" providerId="ADAL" clId="{B90458D2-BB21-4040-B9E3-65A3BBEC6E39}" dt="2026-10-04T21:10:22.514" v="1662" actId="47"/>
        <pc:sldMkLst>
          <pc:docMk/>
          <pc:sldMk cId="973396388" sldId="455"/>
        </pc:sldMkLst>
        <pc:spChg chg="del">
          <ac:chgData name="Christopher Wilkin" userId="10363294-769d-46d1-9962-1839b2820248" providerId="ADAL" clId="{B90458D2-BB21-4040-B9E3-65A3BBEC6E39}" dt="2026-10-04T19:49:24.196" v="13" actId="478"/>
          <ac:spMkLst>
            <pc:docMk/>
            <pc:sldMk cId="973396388" sldId="455"/>
            <ac:spMk id="5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4:51.149" v="156" actId="1076"/>
          <ac:spMkLst>
            <pc:docMk/>
            <pc:sldMk cId="973396388" sldId="455"/>
            <ac:spMk id="74754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4:42.441" v="154" actId="1076"/>
          <ac:spMkLst>
            <pc:docMk/>
            <pc:sldMk cId="973396388" sldId="455"/>
            <ac:spMk id="74755" creationId="{00000000-0000-0000-0000-000000000000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973396388" sldId="455"/>
            <ac:spMk id="74760" creationId="{3C4C5769-E723-4A1E-B4F6-F6BB27AE733F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973396388" sldId="455"/>
            <ac:spMk id="74762" creationId="{E878380D-0E99-4278-9939-702074B88FAF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973396388" sldId="455"/>
            <ac:spMk id="74764" creationId="{75A92D53-A461-451B-87E6-8746F6FCEFDC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973396388" sldId="455"/>
            <ac:spMk id="74766" creationId="{F003ABC2-0D2A-42E5-9778-D9E8DBB5470E}"/>
          </ac:spMkLst>
        </pc:spChg>
      </pc:sldChg>
      <pc:sldChg chg="addSp delSp modSp mod">
        <pc:chgData name="Christopher Wilkin" userId="10363294-769d-46d1-9962-1839b2820248" providerId="ADAL" clId="{B90458D2-BB21-4040-B9E3-65A3BBEC6E39}" dt="2026-10-04T21:10:36.005" v="1665" actId="14100"/>
        <pc:sldMkLst>
          <pc:docMk/>
          <pc:sldMk cId="1780388548" sldId="457"/>
        </pc:sldMkLst>
        <pc:spChg chg="mod">
          <ac:chgData name="Christopher Wilkin" userId="10363294-769d-46d1-9962-1839b2820248" providerId="ADAL" clId="{B90458D2-BB21-4040-B9E3-65A3BBEC6E39}" dt="2026-10-04T20:06:45.863" v="246" actId="255"/>
          <ac:spMkLst>
            <pc:docMk/>
            <pc:sldMk cId="1780388548" sldId="457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5:03.023" v="182" actId="1037"/>
          <ac:spMkLst>
            <pc:docMk/>
            <pc:sldMk cId="1780388548" sldId="457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19:49:27.730" v="14" actId="478"/>
          <ac:spMkLst>
            <pc:docMk/>
            <pc:sldMk cId="1780388548" sldId="457"/>
            <ac:spMk id="7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5:03.023" v="182" actId="1037"/>
          <ac:spMkLst>
            <pc:docMk/>
            <pc:sldMk cId="1780388548" sldId="457"/>
            <ac:spMk id="11" creationId="{F9A83A10-FC0F-127D-DCEE-C710D998602C}"/>
          </ac:spMkLst>
        </pc:spChg>
        <pc:spChg chg="mod">
          <ac:chgData name="Christopher Wilkin" userId="10363294-769d-46d1-9962-1839b2820248" providerId="ADAL" clId="{B90458D2-BB21-4040-B9E3-65A3BBEC6E39}" dt="2026-10-04T20:05:03.023" v="182" actId="1037"/>
          <ac:spMkLst>
            <pc:docMk/>
            <pc:sldMk cId="1780388548" sldId="457"/>
            <ac:spMk id="13" creationId="{4D4EDC3D-01EC-9FAF-3709-094838689B40}"/>
          </ac:spMkLst>
        </pc:spChg>
        <pc:spChg chg="mod">
          <ac:chgData name="Christopher Wilkin" userId="10363294-769d-46d1-9962-1839b2820248" providerId="ADAL" clId="{B90458D2-BB21-4040-B9E3-65A3BBEC6E39}" dt="2026-10-04T20:05:03.023" v="182" actId="1037"/>
          <ac:spMkLst>
            <pc:docMk/>
            <pc:sldMk cId="1780388548" sldId="457"/>
            <ac:spMk id="14" creationId="{848600C3-C91B-5CB1-279C-B85D849881CC}"/>
          </ac:spMkLst>
        </pc:spChg>
        <pc:picChg chg="add mod">
          <ac:chgData name="Christopher Wilkin" userId="10363294-769d-46d1-9962-1839b2820248" providerId="ADAL" clId="{B90458D2-BB21-4040-B9E3-65A3BBEC6E39}" dt="2026-10-04T21:10:36.005" v="1665" actId="14100"/>
          <ac:picMkLst>
            <pc:docMk/>
            <pc:sldMk cId="1780388548" sldId="457"/>
            <ac:picMk id="5" creationId="{F51A82B2-82C5-A0E6-38DC-2C0C90ED16A2}"/>
          </ac:picMkLst>
        </pc:picChg>
      </pc:sldChg>
      <pc:sldChg chg="addSp delSp modSp mod">
        <pc:chgData name="Christopher Wilkin" userId="10363294-769d-46d1-9962-1839b2820248" providerId="ADAL" clId="{B90458D2-BB21-4040-B9E3-65A3BBEC6E39}" dt="2026-10-04T21:10:46.881" v="1669" actId="22"/>
        <pc:sldMkLst>
          <pc:docMk/>
          <pc:sldMk cId="2598966754" sldId="461"/>
        </pc:sldMkLst>
        <pc:spChg chg="mod">
          <ac:chgData name="Christopher Wilkin" userId="10363294-769d-46d1-9962-1839b2820248" providerId="ADAL" clId="{B90458D2-BB21-4040-B9E3-65A3BBEC6E39}" dt="2026-10-04T20:05:54.662" v="218" actId="1076"/>
          <ac:spMkLst>
            <pc:docMk/>
            <pc:sldMk cId="2598966754" sldId="461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19:49:30.671" v="15" actId="478"/>
          <ac:spMkLst>
            <pc:docMk/>
            <pc:sldMk cId="2598966754" sldId="461"/>
            <ac:spMk id="7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6:51.967" v="247" actId="255"/>
          <ac:spMkLst>
            <pc:docMk/>
            <pc:sldMk cId="2598966754" sldId="461"/>
            <ac:spMk id="10" creationId="{5329E576-B52F-D834-7C37-519DD3EA3C0E}"/>
          </ac:spMkLst>
        </pc:spChg>
        <pc:spChg chg="mod">
          <ac:chgData name="Christopher Wilkin" userId="10363294-769d-46d1-9962-1839b2820248" providerId="ADAL" clId="{B90458D2-BB21-4040-B9E3-65A3BBEC6E39}" dt="2026-10-04T20:05:54.662" v="218" actId="1076"/>
          <ac:spMkLst>
            <pc:docMk/>
            <pc:sldMk cId="2598966754" sldId="461"/>
            <ac:spMk id="11" creationId="{B2F5042E-8512-2F89-6BD0-F0A16E4E2BD6}"/>
          </ac:spMkLst>
        </pc:spChg>
        <pc:picChg chg="add del mod">
          <ac:chgData name="Christopher Wilkin" userId="10363294-769d-46d1-9962-1839b2820248" providerId="ADAL" clId="{B90458D2-BB21-4040-B9E3-65A3BBEC6E39}" dt="2026-10-04T21:10:42.455" v="1668" actId="478"/>
          <ac:picMkLst>
            <pc:docMk/>
            <pc:sldMk cId="2598966754" sldId="461"/>
            <ac:picMk id="4" creationId="{7B0D8F6D-3394-481A-A391-AD9DED146305}"/>
          </ac:picMkLst>
        </pc:picChg>
        <pc:picChg chg="add">
          <ac:chgData name="Christopher Wilkin" userId="10363294-769d-46d1-9962-1839b2820248" providerId="ADAL" clId="{B90458D2-BB21-4040-B9E3-65A3BBEC6E39}" dt="2026-10-04T21:10:46.881" v="1669" actId="22"/>
          <ac:picMkLst>
            <pc:docMk/>
            <pc:sldMk cId="2598966754" sldId="461"/>
            <ac:picMk id="6" creationId="{27B23D80-A871-13F8-B4FA-2F2B500D41A0}"/>
          </ac:picMkLst>
        </pc:picChg>
      </pc:sldChg>
      <pc:sldChg chg="addSp delSp modSp mod">
        <pc:chgData name="Christopher Wilkin" userId="10363294-769d-46d1-9962-1839b2820248" providerId="ADAL" clId="{B90458D2-BB21-4040-B9E3-65A3BBEC6E39}" dt="2026-10-04T21:10:49.472" v="1670" actId="22"/>
        <pc:sldMkLst>
          <pc:docMk/>
          <pc:sldMk cId="3948996393" sldId="463"/>
        </pc:sldMkLst>
        <pc:spChg chg="mod">
          <ac:chgData name="Christopher Wilkin" userId="10363294-769d-46d1-9962-1839b2820248" providerId="ADAL" clId="{B90458D2-BB21-4040-B9E3-65A3BBEC6E39}" dt="2026-10-04T20:06:08.329" v="240" actId="1037"/>
          <ac:spMkLst>
            <pc:docMk/>
            <pc:sldMk cId="3948996393" sldId="463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19:49:33.904" v="16" actId="478"/>
          <ac:spMkLst>
            <pc:docMk/>
            <pc:sldMk cId="3948996393" sldId="463"/>
            <ac:spMk id="7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6:57.611" v="248" actId="255"/>
          <ac:spMkLst>
            <pc:docMk/>
            <pc:sldMk cId="3948996393" sldId="463"/>
            <ac:spMk id="9" creationId="{B4DF5466-DB5E-688A-4687-AACF16D3E3AA}"/>
          </ac:spMkLst>
        </pc:spChg>
        <pc:spChg chg="mod">
          <ac:chgData name="Christopher Wilkin" userId="10363294-769d-46d1-9962-1839b2820248" providerId="ADAL" clId="{B90458D2-BB21-4040-B9E3-65A3BBEC6E39}" dt="2026-10-04T20:06:08.329" v="240" actId="1037"/>
          <ac:spMkLst>
            <pc:docMk/>
            <pc:sldMk cId="3948996393" sldId="463"/>
            <ac:spMk id="12" creationId="{C9EB8B37-BDA5-E678-2E0B-85960176D77F}"/>
          </ac:spMkLst>
        </pc:spChg>
        <pc:picChg chg="add">
          <ac:chgData name="Christopher Wilkin" userId="10363294-769d-46d1-9962-1839b2820248" providerId="ADAL" clId="{B90458D2-BB21-4040-B9E3-65A3BBEC6E39}" dt="2026-10-04T21:10:49.472" v="1670" actId="22"/>
          <ac:picMkLst>
            <pc:docMk/>
            <pc:sldMk cId="3948996393" sldId="463"/>
            <ac:picMk id="4" creationId="{72BFFFC4-266E-A29E-AC21-A2EB80A5EBE5}"/>
          </ac:picMkLst>
        </pc:picChg>
      </pc:sldChg>
      <pc:sldChg chg="addSp delSp modSp mod setBg delDesignElem">
        <pc:chgData name="Christopher Wilkin" userId="10363294-769d-46d1-9962-1839b2820248" providerId="ADAL" clId="{B90458D2-BB21-4040-B9E3-65A3BBEC6E39}" dt="2026-10-04T20:09:25.704" v="270"/>
        <pc:sldMkLst>
          <pc:docMk/>
          <pc:sldMk cId="1129653255" sldId="465"/>
        </pc:sldMkLst>
        <pc:spChg chg="add mod">
          <ac:chgData name="Christopher Wilkin" userId="10363294-769d-46d1-9962-1839b2820248" providerId="ADAL" clId="{B90458D2-BB21-4040-B9E3-65A3BBEC6E39}" dt="2026-10-04T20:09:25.704" v="270"/>
          <ac:spMkLst>
            <pc:docMk/>
            <pc:sldMk cId="1129653255" sldId="465"/>
            <ac:spMk id="2" creationId="{7236BA7B-BFC2-C49C-DACC-83D8ADBE278F}"/>
          </ac:spMkLst>
        </pc:spChg>
        <pc:spChg chg="del">
          <ac:chgData name="Christopher Wilkin" userId="10363294-769d-46d1-9962-1839b2820248" providerId="ADAL" clId="{B90458D2-BB21-4040-B9E3-65A3BBEC6E39}" dt="2026-10-04T19:49:19.083" v="12" actId="478"/>
          <ac:spMkLst>
            <pc:docMk/>
            <pc:sldMk cId="1129653255" sldId="465"/>
            <ac:spMk id="5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4:05.437" v="136"/>
          <ac:spMkLst>
            <pc:docMk/>
            <pc:sldMk cId="1129653255" sldId="465"/>
            <ac:spMk id="76802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19:50:21.937" v="18" actId="26606"/>
          <ac:spMkLst>
            <pc:docMk/>
            <pc:sldMk cId="1129653255" sldId="465"/>
            <ac:spMk id="76803" creationId="{00000000-0000-0000-0000-000000000000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129653255" sldId="465"/>
            <ac:spMk id="76809" creationId="{3FD711E9-7F79-40A9-8D9E-4AE293C154A5}"/>
          </ac:spMkLst>
        </pc:spChg>
        <pc:graphicFrameChg chg="add mod">
          <ac:chgData name="Christopher Wilkin" userId="10363294-769d-46d1-9962-1839b2820248" providerId="ADAL" clId="{B90458D2-BB21-4040-B9E3-65A3BBEC6E39}" dt="2026-10-04T20:09:23.378" v="269"/>
          <ac:graphicFrameMkLst>
            <pc:docMk/>
            <pc:sldMk cId="1129653255" sldId="465"/>
            <ac:graphicFrameMk id="3" creationId="{C823A826-B08B-24AC-5973-A9C4EDE4EE35}"/>
          </ac:graphicFrameMkLst>
        </pc:graphicFrameChg>
        <pc:graphicFrameChg chg="add">
          <ac:chgData name="Christopher Wilkin" userId="10363294-769d-46d1-9962-1839b2820248" providerId="ADAL" clId="{B90458D2-BB21-4040-B9E3-65A3BBEC6E39}" dt="2026-10-04T19:50:21.937" v="18" actId="26606"/>
          <ac:graphicFrameMkLst>
            <pc:docMk/>
            <pc:sldMk cId="1129653255" sldId="465"/>
            <ac:graphicFrameMk id="76805" creationId="{32FB4B77-2171-9146-83CC-61BEEF956C06}"/>
          </ac:graphicFrameMkLst>
        </pc:graphicFrameChg>
      </pc:sldChg>
      <pc:sldChg chg="addSp delSp modSp mod setBg delDesignElem">
        <pc:chgData name="Christopher Wilkin" userId="10363294-769d-46d1-9962-1839b2820248" providerId="ADAL" clId="{B90458D2-BB21-4040-B9E3-65A3BBEC6E39}" dt="2026-10-04T21:11:13.291" v="1678" actId="20577"/>
        <pc:sldMkLst>
          <pc:docMk/>
          <pc:sldMk cId="2305987306" sldId="466"/>
        </pc:sldMkLst>
        <pc:spChg chg="del">
          <ac:chgData name="Christopher Wilkin" userId="10363294-769d-46d1-9962-1839b2820248" providerId="ADAL" clId="{B90458D2-BB21-4040-B9E3-65A3BBEC6E39}" dt="2026-10-04T19:49:12.694" v="11" actId="478"/>
          <ac:spMkLst>
            <pc:docMk/>
            <pc:sldMk cId="2305987306" sldId="466"/>
            <ac:spMk id="5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19:51:15.153" v="21" actId="26606"/>
          <ac:spMkLst>
            <pc:docMk/>
            <pc:sldMk cId="2305987306" sldId="466"/>
            <ac:spMk id="83970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1:11:13.291" v="1678" actId="20577"/>
          <ac:spMkLst>
            <pc:docMk/>
            <pc:sldMk cId="2305987306" sldId="466"/>
            <ac:spMk id="83971" creationId="{00000000-0000-0000-0000-000000000000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2305987306" sldId="466"/>
            <ac:spMk id="83977" creationId="{3964958D-AF5D-4863-B5FB-83F6B8CB12A0}"/>
          </ac:spMkLst>
        </pc:spChg>
        <pc:grpChg chg="add del">
          <ac:chgData name="Christopher Wilkin" userId="10363294-769d-46d1-9962-1839b2820248" providerId="ADAL" clId="{B90458D2-BB21-4040-B9E3-65A3BBEC6E39}" dt="2026-10-04T20:04:05.437" v="136"/>
          <ac:grpSpMkLst>
            <pc:docMk/>
            <pc:sldMk cId="2305987306" sldId="466"/>
            <ac:grpSpMk id="83979" creationId="{11002ACD-3B0C-4885-8754-8A00E926FE4B}"/>
          </ac:grpSpMkLst>
        </pc:grpChg>
        <pc:picChg chg="add">
          <ac:chgData name="Christopher Wilkin" userId="10363294-769d-46d1-9962-1839b2820248" providerId="ADAL" clId="{B90458D2-BB21-4040-B9E3-65A3BBEC6E39}" dt="2026-10-04T19:51:15.153" v="21" actId="26606"/>
          <ac:picMkLst>
            <pc:docMk/>
            <pc:sldMk cId="2305987306" sldId="466"/>
            <ac:picMk id="83973" creationId="{6154F3F7-63D2-C992-F3B9-BBDD89DE0737}"/>
          </ac:picMkLst>
        </pc:picChg>
      </pc:sldChg>
      <pc:sldChg chg="addSp delSp modSp mod setBg delDesignElem">
        <pc:chgData name="Christopher Wilkin" userId="10363294-769d-46d1-9962-1839b2820248" providerId="ADAL" clId="{B90458D2-BB21-4040-B9E3-65A3BBEC6E39}" dt="2026-10-04T20:07:42.659" v="252" actId="207"/>
        <pc:sldMkLst>
          <pc:docMk/>
          <pc:sldMk cId="1587903627" sldId="467"/>
        </pc:sldMkLst>
        <pc:spChg chg="del">
          <ac:chgData name="Christopher Wilkin" userId="10363294-769d-46d1-9962-1839b2820248" providerId="ADAL" clId="{B90458D2-BB21-4040-B9E3-65A3BBEC6E39}" dt="2026-10-04T19:52:02.603" v="26" actId="478"/>
          <ac:spMkLst>
            <pc:docMk/>
            <pc:sldMk cId="1587903627" sldId="467"/>
            <ac:spMk id="5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7:42.659" v="252" actId="207"/>
          <ac:spMkLst>
            <pc:docMk/>
            <pc:sldMk cId="1587903627" sldId="467"/>
            <ac:spMk id="84994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4:05.558" v="141" actId="27636"/>
          <ac:spMkLst>
            <pc:docMk/>
            <pc:sldMk cId="1587903627" sldId="467"/>
            <ac:spMk id="84995" creationId="{00000000-0000-0000-0000-000000000000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587903627" sldId="467"/>
            <ac:spMk id="85000" creationId="{3C06EAFD-0C69-4B3B-BEA7-E7E11DDF9C43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587903627" sldId="467"/>
            <ac:spMk id="85002" creationId="{A4066C89-42FB-4624-9AFE-3A31B36491B5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587903627" sldId="467"/>
            <ac:spMk id="85004" creationId="{BA218FBC-B2D6-48CA-9289-C4110162EDAD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587903627" sldId="467"/>
            <ac:spMk id="85006" creationId="{2DED9084-49DA-4911-ACB7-5F9E4DEFA039}"/>
          </ac:spMkLst>
        </pc:spChg>
      </pc:sldChg>
      <pc:sldChg chg="addSp delSp modSp del mod ord setBg delDesignElem">
        <pc:chgData name="Christopher Wilkin" userId="10363294-769d-46d1-9962-1839b2820248" providerId="ADAL" clId="{B90458D2-BB21-4040-B9E3-65A3BBEC6E39}" dt="2026-10-04T20:09:15.930" v="268" actId="47"/>
        <pc:sldMkLst>
          <pc:docMk/>
          <pc:sldMk cId="1710697542" sldId="468"/>
        </pc:sldMkLst>
        <pc:spChg chg="del">
          <ac:chgData name="Christopher Wilkin" userId="10363294-769d-46d1-9962-1839b2820248" providerId="ADAL" clId="{B90458D2-BB21-4040-B9E3-65A3BBEC6E39}" dt="2026-10-04T19:53:07.837" v="28" actId="478"/>
          <ac:spMkLst>
            <pc:docMk/>
            <pc:sldMk cId="1710697542" sldId="468"/>
            <ac:spMk id="5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07:33.823" v="251" actId="207"/>
          <ac:spMkLst>
            <pc:docMk/>
            <pc:sldMk cId="1710697542" sldId="468"/>
            <ac:spMk id="87042" creationId="{00000000-0000-0000-0000-000000000000}"/>
          </ac:spMkLst>
        </pc:spChg>
        <pc:spChg chg="del mod">
          <ac:chgData name="Christopher Wilkin" userId="10363294-769d-46d1-9962-1839b2820248" providerId="ADAL" clId="{B90458D2-BB21-4040-B9E3-65A3BBEC6E39}" dt="2026-10-04T19:53:54.891" v="37" actId="26606"/>
          <ac:spMkLst>
            <pc:docMk/>
            <pc:sldMk cId="1710697542" sldId="468"/>
            <ac:spMk id="87043" creationId="{00000000-0000-0000-0000-000000000000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710697542" sldId="468"/>
            <ac:spMk id="87049" creationId="{5118BA95-03E7-41B7-B442-0AF8C0A7FF68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710697542" sldId="468"/>
            <ac:spMk id="87051" creationId="{059D8741-EAD6-41B1-A882-70D70FC35821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710697542" sldId="468"/>
            <ac:spMk id="87053" creationId="{45444F36-3103-4D11-A25F-C054D4606DA4}"/>
          </ac:spMkLst>
        </pc:spChg>
        <pc:spChg chg="add del">
          <ac:chgData name="Christopher Wilkin" userId="10363294-769d-46d1-9962-1839b2820248" providerId="ADAL" clId="{B90458D2-BB21-4040-B9E3-65A3BBEC6E39}" dt="2026-10-04T20:04:05.437" v="136"/>
          <ac:spMkLst>
            <pc:docMk/>
            <pc:sldMk cId="1710697542" sldId="468"/>
            <ac:spMk id="87055" creationId="{AD9B3EAD-A2B3-42C4-927C-3455E3E69EE6}"/>
          </ac:spMkLst>
        </pc:spChg>
        <pc:graphicFrameChg chg="add mod modGraphic">
          <ac:chgData name="Christopher Wilkin" userId="10363294-769d-46d1-9962-1839b2820248" providerId="ADAL" clId="{B90458D2-BB21-4040-B9E3-65A3BBEC6E39}" dt="2026-10-04T19:59:19.174" v="85"/>
          <ac:graphicFrameMkLst>
            <pc:docMk/>
            <pc:sldMk cId="1710697542" sldId="468"/>
            <ac:graphicFrameMk id="87045" creationId="{D5243EF5-7163-4B20-5C21-5887E1D0D18F}"/>
          </ac:graphicFrameMkLst>
        </pc:graphicFrameChg>
      </pc:sldChg>
      <pc:sldChg chg="modSp mod">
        <pc:chgData name="Christopher Wilkin" userId="10363294-769d-46d1-9962-1839b2820248" providerId="ADAL" clId="{B90458D2-BB21-4040-B9E3-65A3BBEC6E39}" dt="2026-10-04T20:11:06.301" v="294" actId="14100"/>
        <pc:sldMkLst>
          <pc:docMk/>
          <pc:sldMk cId="2519442601" sldId="469"/>
        </pc:sldMkLst>
        <pc:spChg chg="mod">
          <ac:chgData name="Christopher Wilkin" userId="10363294-769d-46d1-9962-1839b2820248" providerId="ADAL" clId="{B90458D2-BB21-4040-B9E3-65A3BBEC6E39}" dt="2026-10-04T20:07:54.491" v="254" actId="20577"/>
          <ac:spMkLst>
            <pc:docMk/>
            <pc:sldMk cId="2519442601" sldId="469"/>
            <ac:spMk id="5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10:57.296" v="292" actId="1076"/>
          <ac:spMkLst>
            <pc:docMk/>
            <pc:sldMk cId="2519442601" sldId="469"/>
            <ac:spMk id="89090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11:06.301" v="294" actId="14100"/>
          <ac:spMkLst>
            <pc:docMk/>
            <pc:sldMk cId="2519442601" sldId="469"/>
            <ac:spMk id="89091" creationId="{00000000-0000-0000-0000-000000000000}"/>
          </ac:spMkLst>
        </pc:spChg>
      </pc:sldChg>
      <pc:sldChg chg="addSp delSp modSp mod">
        <pc:chgData name="Christopher Wilkin" userId="10363294-769d-46d1-9962-1839b2820248" providerId="ADAL" clId="{B90458D2-BB21-4040-B9E3-65A3BBEC6E39}" dt="2026-10-04T21:02:19.171" v="1452" actId="1076"/>
        <pc:sldMkLst>
          <pc:docMk/>
          <pc:sldMk cId="2407868052" sldId="471"/>
        </pc:sldMkLst>
        <pc:spChg chg="mod">
          <ac:chgData name="Christopher Wilkin" userId="10363294-769d-46d1-9962-1839b2820248" providerId="ADAL" clId="{B90458D2-BB21-4040-B9E3-65A3BBEC6E39}" dt="2026-10-04T21:02:19.171" v="1452" actId="1076"/>
          <ac:spMkLst>
            <pc:docMk/>
            <pc:sldMk cId="2407868052" sldId="471"/>
            <ac:spMk id="3" creationId="{0C162D24-680E-2CF1-58C8-50D9BB4965F0}"/>
          </ac:spMkLst>
        </pc:spChg>
        <pc:picChg chg="add">
          <ac:chgData name="Christopher Wilkin" userId="10363294-769d-46d1-9962-1839b2820248" providerId="ADAL" clId="{B90458D2-BB21-4040-B9E3-65A3BBEC6E39}" dt="2026-10-04T21:01:03.093" v="1444" actId="22"/>
          <ac:picMkLst>
            <pc:docMk/>
            <pc:sldMk cId="2407868052" sldId="471"/>
            <ac:picMk id="5" creationId="{F6ABC468-9B5D-FC09-0EAE-89BCCFCBC0E7}"/>
          </ac:picMkLst>
        </pc:picChg>
        <pc:picChg chg="del">
          <ac:chgData name="Christopher Wilkin" userId="10363294-769d-46d1-9962-1839b2820248" providerId="ADAL" clId="{B90458D2-BB21-4040-B9E3-65A3BBEC6E39}" dt="2026-10-04T21:01:01.896" v="1443" actId="478"/>
          <ac:picMkLst>
            <pc:docMk/>
            <pc:sldMk cId="2407868052" sldId="471"/>
            <ac:picMk id="5122" creationId="{7E1A0521-7044-95E7-C65E-69F4A5CAEDCB}"/>
          </ac:picMkLst>
        </pc:picChg>
      </pc:sldChg>
      <pc:sldChg chg="addSp delSp modSp new del mod">
        <pc:chgData name="Christopher Wilkin" userId="10363294-769d-46d1-9962-1839b2820248" providerId="ADAL" clId="{B90458D2-BB21-4040-B9E3-65A3BBEC6E39}" dt="2026-10-04T19:56:06.621" v="62" actId="47"/>
        <pc:sldMkLst>
          <pc:docMk/>
          <pc:sldMk cId="1808833502" sldId="472"/>
        </pc:sldMkLst>
        <pc:spChg chg="add del">
          <ac:chgData name="Christopher Wilkin" userId="10363294-769d-46d1-9962-1839b2820248" providerId="ADAL" clId="{B90458D2-BB21-4040-B9E3-65A3BBEC6E39}" dt="2026-10-04T19:56:04.369" v="61"/>
          <ac:spMkLst>
            <pc:docMk/>
            <pc:sldMk cId="1808833502" sldId="472"/>
            <ac:spMk id="3" creationId="{34632C4B-907C-1756-0196-23D3F2236093}"/>
          </ac:spMkLst>
        </pc:spChg>
        <pc:graphicFrameChg chg="add mod">
          <ac:chgData name="Christopher Wilkin" userId="10363294-769d-46d1-9962-1839b2820248" providerId="ADAL" clId="{B90458D2-BB21-4040-B9E3-65A3BBEC6E39}" dt="2026-10-04T19:55:52.464" v="55"/>
          <ac:graphicFrameMkLst>
            <pc:docMk/>
            <pc:sldMk cId="1808833502" sldId="472"/>
            <ac:graphicFrameMk id="4" creationId="{672A99EB-5D09-49CD-72FA-21F7B1DB767D}"/>
          </ac:graphicFrameMkLst>
        </pc:graphicFrameChg>
        <pc:graphicFrameChg chg="add mod modGraphic">
          <ac:chgData name="Christopher Wilkin" userId="10363294-769d-46d1-9962-1839b2820248" providerId="ADAL" clId="{B90458D2-BB21-4040-B9E3-65A3BBEC6E39}" dt="2026-10-04T19:56:04.369" v="61"/>
          <ac:graphicFrameMkLst>
            <pc:docMk/>
            <pc:sldMk cId="1808833502" sldId="472"/>
            <ac:graphicFrameMk id="5" creationId="{DEFCFC16-5C6F-4ED0-E327-F7EF93BC25CD}"/>
          </ac:graphicFrameMkLst>
        </pc:graphicFrameChg>
      </pc:sldChg>
      <pc:sldChg chg="addSp delSp modSp new mod">
        <pc:chgData name="Christopher Wilkin" userId="10363294-769d-46d1-9962-1839b2820248" providerId="ADAL" clId="{B90458D2-BB21-4040-B9E3-65A3BBEC6E39}" dt="2026-10-04T21:11:23.300" v="1679" actId="255"/>
        <pc:sldMkLst>
          <pc:docMk/>
          <pc:sldMk cId="2951480175" sldId="472"/>
        </pc:sldMkLst>
        <pc:spChg chg="del mod">
          <ac:chgData name="Christopher Wilkin" userId="10363294-769d-46d1-9962-1839b2820248" providerId="ADAL" clId="{B90458D2-BB21-4040-B9E3-65A3BBEC6E39}" dt="2026-10-04T19:57:26.592" v="76" actId="478"/>
          <ac:spMkLst>
            <pc:docMk/>
            <pc:sldMk cId="2951480175" sldId="472"/>
            <ac:spMk id="2" creationId="{738E8DCA-9F6C-DA08-8CC4-DFC70F2A09E2}"/>
          </ac:spMkLst>
        </pc:spChg>
        <pc:spChg chg="del">
          <ac:chgData name="Christopher Wilkin" userId="10363294-769d-46d1-9962-1839b2820248" providerId="ADAL" clId="{B90458D2-BB21-4040-B9E3-65A3BBEC6E39}" dt="2026-10-04T19:56:57.072" v="70" actId="478"/>
          <ac:spMkLst>
            <pc:docMk/>
            <pc:sldMk cId="2951480175" sldId="472"/>
            <ac:spMk id="3" creationId="{73F6CCB6-B1D6-D0AF-D23D-055F9E9ECDCD}"/>
          </ac:spMkLst>
        </pc:spChg>
        <pc:graphicFrameChg chg="add mod modGraphic">
          <ac:chgData name="Christopher Wilkin" userId="10363294-769d-46d1-9962-1839b2820248" providerId="ADAL" clId="{B90458D2-BB21-4040-B9E3-65A3BBEC6E39}" dt="2026-10-04T21:11:23.300" v="1679" actId="255"/>
          <ac:graphicFrameMkLst>
            <pc:docMk/>
            <pc:sldMk cId="2951480175" sldId="472"/>
            <ac:graphicFrameMk id="4" creationId="{CFA2ECAA-2678-E62F-C9AE-D49FFD890DF2}"/>
          </ac:graphicFrameMkLst>
        </pc:graphicFrameChg>
      </pc:sldChg>
      <pc:sldChg chg="delSp new del mod">
        <pc:chgData name="Christopher Wilkin" userId="10363294-769d-46d1-9962-1839b2820248" providerId="ADAL" clId="{B90458D2-BB21-4040-B9E3-65A3BBEC6E39}" dt="2026-10-04T19:56:49.987" v="68" actId="47"/>
        <pc:sldMkLst>
          <pc:docMk/>
          <pc:sldMk cId="3246863367" sldId="472"/>
        </pc:sldMkLst>
        <pc:spChg chg="del">
          <ac:chgData name="Christopher Wilkin" userId="10363294-769d-46d1-9962-1839b2820248" providerId="ADAL" clId="{B90458D2-BB21-4040-B9E3-65A3BBEC6E39}" dt="2026-10-04T19:56:44.764" v="66" actId="478"/>
          <ac:spMkLst>
            <pc:docMk/>
            <pc:sldMk cId="3246863367" sldId="472"/>
            <ac:spMk id="2" creationId="{19ABDFEE-5853-56F2-1205-68A99B08736B}"/>
          </ac:spMkLst>
        </pc:spChg>
        <pc:spChg chg="del">
          <ac:chgData name="Christopher Wilkin" userId="10363294-769d-46d1-9962-1839b2820248" providerId="ADAL" clId="{B90458D2-BB21-4040-B9E3-65A3BBEC6E39}" dt="2026-10-04T19:56:48.104" v="67" actId="478"/>
          <ac:spMkLst>
            <pc:docMk/>
            <pc:sldMk cId="3246863367" sldId="472"/>
            <ac:spMk id="3" creationId="{0839DA0F-C76C-FDD7-7FFE-152C86778B07}"/>
          </ac:spMkLst>
        </pc:spChg>
      </pc:sldChg>
      <pc:sldChg chg="add del">
        <pc:chgData name="Christopher Wilkin" userId="10363294-769d-46d1-9962-1839b2820248" providerId="ADAL" clId="{B90458D2-BB21-4040-B9E3-65A3BBEC6E39}" dt="2026-10-04T20:08:47.897" v="258"/>
        <pc:sldMkLst>
          <pc:docMk/>
          <pc:sldMk cId="552463761" sldId="473"/>
        </pc:sldMkLst>
      </pc:sldChg>
      <pc:sldChg chg="addSp delSp modSp add mod delAnim">
        <pc:chgData name="Christopher Wilkin" userId="10363294-769d-46d1-9962-1839b2820248" providerId="ADAL" clId="{B90458D2-BB21-4040-B9E3-65A3BBEC6E39}" dt="2026-10-04T21:11:31.380" v="1680" actId="1076"/>
        <pc:sldMkLst>
          <pc:docMk/>
          <pc:sldMk cId="2170069270" sldId="473"/>
        </pc:sldMkLst>
        <pc:spChg chg="del">
          <ac:chgData name="Christopher Wilkin" userId="10363294-769d-46d1-9962-1839b2820248" providerId="ADAL" clId="{B90458D2-BB21-4040-B9E3-65A3BBEC6E39}" dt="2026-10-04T20:08:57.596" v="260" actId="478"/>
          <ac:spMkLst>
            <pc:docMk/>
            <pc:sldMk cId="2170069270" sldId="473"/>
            <ac:spMk id="3" creationId="{F339E3AA-7219-73DC-18B0-AC671542D017}"/>
          </ac:spMkLst>
        </pc:spChg>
        <pc:spChg chg="add del mod">
          <ac:chgData name="Christopher Wilkin" userId="10363294-769d-46d1-9962-1839b2820248" providerId="ADAL" clId="{B90458D2-BB21-4040-B9E3-65A3BBEC6E39}" dt="2026-10-04T20:08:59.522" v="261" actId="478"/>
          <ac:spMkLst>
            <pc:docMk/>
            <pc:sldMk cId="2170069270" sldId="473"/>
            <ac:spMk id="4" creationId="{8EB9077B-8241-D9F6-B692-A17C10E62435}"/>
          </ac:spMkLst>
        </pc:spChg>
        <pc:spChg chg="add mod">
          <ac:chgData name="Christopher Wilkin" userId="10363294-769d-46d1-9962-1839b2820248" providerId="ADAL" clId="{B90458D2-BB21-4040-B9E3-65A3BBEC6E39}" dt="2026-10-04T21:11:31.380" v="1680" actId="1076"/>
          <ac:spMkLst>
            <pc:docMk/>
            <pc:sldMk cId="2170069270" sldId="473"/>
            <ac:spMk id="5" creationId="{DBF28FE1-E580-01C3-170D-E6C5EC643944}"/>
          </ac:spMkLst>
        </pc:spChg>
        <pc:spChg chg="del">
          <ac:chgData name="Christopher Wilkin" userId="10363294-769d-46d1-9962-1839b2820248" providerId="ADAL" clId="{B90458D2-BB21-4040-B9E3-65A3BBEC6E39}" dt="2026-10-04T20:09:01.603" v="262" actId="478"/>
          <ac:spMkLst>
            <pc:docMk/>
            <pc:sldMk cId="2170069270" sldId="473"/>
            <ac:spMk id="15" creationId="{8E8A83E9-CB31-86A6-89D7-389D403AA3DD}"/>
          </ac:spMkLst>
        </pc:spChg>
        <pc:graphicFrameChg chg="add mod">
          <ac:chgData name="Christopher Wilkin" userId="10363294-769d-46d1-9962-1839b2820248" providerId="ADAL" clId="{B90458D2-BB21-4040-B9E3-65A3BBEC6E39}" dt="2026-10-04T20:09:13.340" v="267" actId="1076"/>
          <ac:graphicFrameMkLst>
            <pc:docMk/>
            <pc:sldMk cId="2170069270" sldId="473"/>
            <ac:graphicFrameMk id="6" creationId="{4DD5ADC1-7B84-5B60-EBC2-21FF53EFB87F}"/>
          </ac:graphicFrameMkLst>
        </pc:graphicFrameChg>
        <pc:picChg chg="del">
          <ac:chgData name="Christopher Wilkin" userId="10363294-769d-46d1-9962-1839b2820248" providerId="ADAL" clId="{B90458D2-BB21-4040-B9E3-65A3BBEC6E39}" dt="2026-10-04T20:09:02.174" v="263" actId="478"/>
          <ac:picMkLst>
            <pc:docMk/>
            <pc:sldMk cId="2170069270" sldId="473"/>
            <ac:picMk id="12" creationId="{C1794A04-9F68-D35B-D461-98C015FFDBBC}"/>
          </ac:picMkLst>
        </pc:picChg>
      </pc:sldChg>
      <pc:sldChg chg="add del">
        <pc:chgData name="Christopher Wilkin" userId="10363294-769d-46d1-9962-1839b2820248" providerId="ADAL" clId="{B90458D2-BB21-4040-B9E3-65A3BBEC6E39}" dt="2026-10-04T20:09:43.211" v="276"/>
        <pc:sldMkLst>
          <pc:docMk/>
          <pc:sldMk cId="13449989" sldId="474"/>
        </pc:sldMkLst>
      </pc:sldChg>
      <pc:sldChg chg="add del">
        <pc:chgData name="Christopher Wilkin" userId="10363294-769d-46d1-9962-1839b2820248" providerId="ADAL" clId="{B90458D2-BB21-4040-B9E3-65A3BBEC6E39}" dt="2026-10-04T20:09:39.683" v="274"/>
        <pc:sldMkLst>
          <pc:docMk/>
          <pc:sldMk cId="1112014323" sldId="474"/>
        </pc:sldMkLst>
      </pc:sldChg>
      <pc:sldChg chg="addSp delSp modSp add mod">
        <pc:chgData name="Christopher Wilkin" userId="10363294-769d-46d1-9962-1839b2820248" providerId="ADAL" clId="{B90458D2-BB21-4040-B9E3-65A3BBEC6E39}" dt="2026-10-04T20:10:36.959" v="291" actId="14100"/>
        <pc:sldMkLst>
          <pc:docMk/>
          <pc:sldMk cId="2502964301" sldId="474"/>
        </pc:sldMkLst>
        <pc:spChg chg="add del mod">
          <ac:chgData name="Christopher Wilkin" userId="10363294-769d-46d1-9962-1839b2820248" providerId="ADAL" clId="{B90458D2-BB21-4040-B9E3-65A3BBEC6E39}" dt="2026-10-04T20:09:56.581" v="281" actId="478"/>
          <ac:spMkLst>
            <pc:docMk/>
            <pc:sldMk cId="2502964301" sldId="474"/>
            <ac:spMk id="3" creationId="{DEF48394-0089-B329-5700-03C3E8B08640}"/>
          </ac:spMkLst>
        </pc:spChg>
        <pc:spChg chg="add mod">
          <ac:chgData name="Christopher Wilkin" userId="10363294-769d-46d1-9962-1839b2820248" providerId="ADAL" clId="{B90458D2-BB21-4040-B9E3-65A3BBEC6E39}" dt="2026-10-04T20:10:08.901" v="286" actId="1076"/>
          <ac:spMkLst>
            <pc:docMk/>
            <pc:sldMk cId="2502964301" sldId="474"/>
            <ac:spMk id="4" creationId="{83F7A879-FC19-A48C-AC1F-909B590F9498}"/>
          </ac:spMkLst>
        </pc:spChg>
        <pc:spChg chg="add mod">
          <ac:chgData name="Christopher Wilkin" userId="10363294-769d-46d1-9962-1839b2820248" providerId="ADAL" clId="{B90458D2-BB21-4040-B9E3-65A3BBEC6E39}" dt="2026-10-04T20:10:36.959" v="291" actId="14100"/>
          <ac:spMkLst>
            <pc:docMk/>
            <pc:sldMk cId="2502964301" sldId="474"/>
            <ac:spMk id="5" creationId="{00474BC5-A17E-E5F9-A49D-A340771C18F7}"/>
          </ac:spMkLst>
        </pc:spChg>
        <pc:spChg chg="del">
          <ac:chgData name="Christopher Wilkin" userId="10363294-769d-46d1-9962-1839b2820248" providerId="ADAL" clId="{B90458D2-BB21-4040-B9E3-65A3BBEC6E39}" dt="2026-10-04T20:09:54.140" v="278" actId="478"/>
          <ac:spMkLst>
            <pc:docMk/>
            <pc:sldMk cId="2502964301" sldId="474"/>
            <ac:spMk id="10" creationId="{B488CB50-8D95-21CE-34DE-9D73784B2D24}"/>
          </ac:spMkLst>
        </pc:spChg>
        <pc:spChg chg="del mod">
          <ac:chgData name="Christopher Wilkin" userId="10363294-769d-46d1-9962-1839b2820248" providerId="ADAL" clId="{B90458D2-BB21-4040-B9E3-65A3BBEC6E39}" dt="2026-10-04T20:09:55.491" v="280" actId="478"/>
          <ac:spMkLst>
            <pc:docMk/>
            <pc:sldMk cId="2502964301" sldId="474"/>
            <ac:spMk id="12" creationId="{34DE7CE5-5B10-A06E-09BA-2356F4B8BC46}"/>
          </ac:spMkLst>
        </pc:spChg>
      </pc:sldChg>
      <pc:sldChg chg="add del">
        <pc:chgData name="Christopher Wilkin" userId="10363294-769d-46d1-9962-1839b2820248" providerId="ADAL" clId="{B90458D2-BB21-4040-B9E3-65A3BBEC6E39}" dt="2026-10-04T20:09:37.845" v="272"/>
        <pc:sldMkLst>
          <pc:docMk/>
          <pc:sldMk cId="3005102681" sldId="474"/>
        </pc:sldMkLst>
      </pc:sldChg>
      <pc:sldChg chg="new del">
        <pc:chgData name="Christopher Wilkin" userId="10363294-769d-46d1-9962-1839b2820248" providerId="ADAL" clId="{B90458D2-BB21-4040-B9E3-65A3BBEC6E39}" dt="2026-10-04T20:20:16.835" v="591" actId="47"/>
        <pc:sldMkLst>
          <pc:docMk/>
          <pc:sldMk cId="2806641885" sldId="475"/>
        </pc:sldMkLst>
      </pc:sldChg>
      <pc:sldChg chg="new del">
        <pc:chgData name="Christopher Wilkin" userId="10363294-769d-46d1-9962-1839b2820248" providerId="ADAL" clId="{B90458D2-BB21-4040-B9E3-65A3BBEC6E39}" dt="2026-10-04T20:34:28.215" v="895" actId="47"/>
        <pc:sldMkLst>
          <pc:docMk/>
          <pc:sldMk cId="2305902772" sldId="476"/>
        </pc:sldMkLst>
      </pc:sldChg>
      <pc:sldChg chg="delSp modSp add mod">
        <pc:chgData name="Christopher Wilkin" userId="10363294-769d-46d1-9962-1839b2820248" providerId="ADAL" clId="{B90458D2-BB21-4040-B9E3-65A3BBEC6E39}" dt="2026-10-04T20:42:04.538" v="949" actId="20577"/>
        <pc:sldMkLst>
          <pc:docMk/>
          <pc:sldMk cId="1910516629" sldId="655"/>
        </pc:sldMkLst>
        <pc:spChg chg="del">
          <ac:chgData name="Christopher Wilkin" userId="10363294-769d-46d1-9962-1839b2820248" providerId="ADAL" clId="{B90458D2-BB21-4040-B9E3-65A3BBEC6E39}" dt="2026-10-04T20:19:44.922" v="584" actId="478"/>
          <ac:spMkLst>
            <pc:docMk/>
            <pc:sldMk cId="1910516629" sldId="655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2:04.538" v="949" actId="20577"/>
          <ac:spMkLst>
            <pc:docMk/>
            <pc:sldMk cId="1910516629" sldId="655"/>
            <ac:spMk id="3" creationId="{00000000-0000-0000-0000-000000000000}"/>
          </ac:spMkLst>
        </pc:spChg>
        <pc:spChg chg="del mod">
          <ac:chgData name="Christopher Wilkin" userId="10363294-769d-46d1-9962-1839b2820248" providerId="ADAL" clId="{B90458D2-BB21-4040-B9E3-65A3BBEC6E39}" dt="2026-10-04T20:19:44.922" v="584" actId="478"/>
          <ac:spMkLst>
            <pc:docMk/>
            <pc:sldMk cId="1910516629" sldId="655"/>
            <ac:spMk id="5" creationId="{00000000-0000-0000-0000-000000000000}"/>
          </ac:spMkLst>
        </pc:spChg>
        <pc:spChg chg="del mod">
          <ac:chgData name="Christopher Wilkin" userId="10363294-769d-46d1-9962-1839b2820248" providerId="ADAL" clId="{B90458D2-BB21-4040-B9E3-65A3BBEC6E39}" dt="2026-10-04T20:19:44.922" v="584" actId="478"/>
          <ac:spMkLst>
            <pc:docMk/>
            <pc:sldMk cId="1910516629" sldId="655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23:16.160" v="670" actId="478"/>
          <ac:picMkLst>
            <pc:docMk/>
            <pc:sldMk cId="1910516629" sldId="655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3:43.658" v="678" actId="14100"/>
          <ac:picMkLst>
            <pc:docMk/>
            <pc:sldMk cId="1910516629" sldId="655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2:13.539" v="960" actId="20577"/>
        <pc:sldMkLst>
          <pc:docMk/>
          <pc:sldMk cId="776013421" sldId="656"/>
        </pc:sldMkLst>
        <pc:spChg chg="del">
          <ac:chgData name="Christopher Wilkin" userId="10363294-769d-46d1-9962-1839b2820248" providerId="ADAL" clId="{B90458D2-BB21-4040-B9E3-65A3BBEC6E39}" dt="2026-10-04T20:22:08.277" v="638" actId="478"/>
          <ac:spMkLst>
            <pc:docMk/>
            <pc:sldMk cId="776013421" sldId="656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2:13.539" v="960" actId="20577"/>
          <ac:spMkLst>
            <pc:docMk/>
            <pc:sldMk cId="776013421" sldId="656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2:08.277" v="638" actId="478"/>
          <ac:spMkLst>
            <pc:docMk/>
            <pc:sldMk cId="776013421" sldId="656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2:08.277" v="638" actId="478"/>
          <ac:spMkLst>
            <pc:docMk/>
            <pc:sldMk cId="776013421" sldId="656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24:03.479" v="686" actId="478"/>
          <ac:picMkLst>
            <pc:docMk/>
            <pc:sldMk cId="776013421" sldId="656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3:50.779" v="681" actId="1076"/>
          <ac:picMkLst>
            <pc:docMk/>
            <pc:sldMk cId="776013421" sldId="656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2:37.716" v="973" actId="20577"/>
        <pc:sldMkLst>
          <pc:docMk/>
          <pc:sldMk cId="2555885910" sldId="657"/>
        </pc:sldMkLst>
        <pc:spChg chg="del">
          <ac:chgData name="Christopher Wilkin" userId="10363294-769d-46d1-9962-1839b2820248" providerId="ADAL" clId="{B90458D2-BB21-4040-B9E3-65A3BBEC6E39}" dt="2026-10-04T20:28:32.989" v="790" actId="478"/>
          <ac:spMkLst>
            <pc:docMk/>
            <pc:sldMk cId="2555885910" sldId="657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2:37.716" v="973" actId="20577"/>
          <ac:spMkLst>
            <pc:docMk/>
            <pc:sldMk cId="2555885910" sldId="657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32.989" v="790" actId="478"/>
          <ac:spMkLst>
            <pc:docMk/>
            <pc:sldMk cId="2555885910" sldId="657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32.989" v="790" actId="478"/>
          <ac:spMkLst>
            <pc:docMk/>
            <pc:sldMk cId="2555885910" sldId="657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24:01.189" v="685" actId="478"/>
          <ac:picMkLst>
            <pc:docMk/>
            <pc:sldMk cId="2555885910" sldId="657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3:59.849" v="684" actId="1076"/>
          <ac:picMkLst>
            <pc:docMk/>
            <pc:sldMk cId="2555885910" sldId="657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3:23.705" v="1011" actId="20577"/>
        <pc:sldMkLst>
          <pc:docMk/>
          <pc:sldMk cId="3915050910" sldId="658"/>
        </pc:sldMkLst>
        <pc:spChg chg="del">
          <ac:chgData name="Christopher Wilkin" userId="10363294-769d-46d1-9962-1839b2820248" providerId="ADAL" clId="{B90458D2-BB21-4040-B9E3-65A3BBEC6E39}" dt="2026-10-04T20:28:29.026" v="789" actId="478"/>
          <ac:spMkLst>
            <pc:docMk/>
            <pc:sldMk cId="3915050910" sldId="658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3:23.705" v="1011" actId="20577"/>
          <ac:spMkLst>
            <pc:docMk/>
            <pc:sldMk cId="3915050910" sldId="658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29.026" v="789" actId="478"/>
          <ac:spMkLst>
            <pc:docMk/>
            <pc:sldMk cId="3915050910" sldId="658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29.026" v="789" actId="478"/>
          <ac:spMkLst>
            <pc:docMk/>
            <pc:sldMk cId="3915050910" sldId="658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24:41.107" v="700" actId="478"/>
          <ac:picMkLst>
            <pc:docMk/>
            <pc:sldMk cId="3915050910" sldId="658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4:53.812" v="705" actId="1076"/>
          <ac:picMkLst>
            <pc:docMk/>
            <pc:sldMk cId="3915050910" sldId="658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1:15.454" v="934" actId="122"/>
        <pc:sldMkLst>
          <pc:docMk/>
          <pc:sldMk cId="1585117584" sldId="659"/>
        </pc:sldMkLst>
        <pc:spChg chg="del">
          <ac:chgData name="Christopher Wilkin" userId="10363294-769d-46d1-9962-1839b2820248" providerId="ADAL" clId="{B90458D2-BB21-4040-B9E3-65A3BBEC6E39}" dt="2026-10-04T20:28:21.460" v="787" actId="478"/>
          <ac:spMkLst>
            <pc:docMk/>
            <pc:sldMk cId="1585117584" sldId="659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1:15.454" v="934" actId="122"/>
          <ac:spMkLst>
            <pc:docMk/>
            <pc:sldMk cId="1585117584" sldId="659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21.460" v="787" actId="478"/>
          <ac:spMkLst>
            <pc:docMk/>
            <pc:sldMk cId="1585117584" sldId="659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21.460" v="787" actId="478"/>
          <ac:spMkLst>
            <pc:docMk/>
            <pc:sldMk cId="1585117584" sldId="659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28:18.418" v="786" actId="478"/>
          <ac:picMkLst>
            <pc:docMk/>
            <pc:sldMk cId="1585117584" sldId="659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5:53.761" v="728" actId="1076"/>
          <ac:picMkLst>
            <pc:docMk/>
            <pc:sldMk cId="1585117584" sldId="659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1:21.637" v="935" actId="122"/>
        <pc:sldMkLst>
          <pc:docMk/>
          <pc:sldMk cId="3324276343" sldId="660"/>
        </pc:sldMkLst>
        <pc:spChg chg="del">
          <ac:chgData name="Christopher Wilkin" userId="10363294-769d-46d1-9962-1839b2820248" providerId="ADAL" clId="{B90458D2-BB21-4040-B9E3-65A3BBEC6E39}" dt="2026-10-04T20:28:25.434" v="788" actId="478"/>
          <ac:spMkLst>
            <pc:docMk/>
            <pc:sldMk cId="3324276343" sldId="660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1:21.637" v="935" actId="122"/>
          <ac:spMkLst>
            <pc:docMk/>
            <pc:sldMk cId="3324276343" sldId="660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25.434" v="788" actId="478"/>
          <ac:spMkLst>
            <pc:docMk/>
            <pc:sldMk cId="3324276343" sldId="660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28:25.434" v="788" actId="478"/>
          <ac:spMkLst>
            <pc:docMk/>
            <pc:sldMk cId="3324276343" sldId="660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28:12.220" v="784" actId="478"/>
          <ac:picMkLst>
            <pc:docMk/>
            <pc:sldMk cId="3324276343" sldId="660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6:28.740" v="740" actId="14100"/>
          <ac:picMkLst>
            <pc:docMk/>
            <pc:sldMk cId="3324276343" sldId="660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1:34.095" v="937" actId="255"/>
        <pc:sldMkLst>
          <pc:docMk/>
          <pc:sldMk cId="2133189525" sldId="661"/>
        </pc:sldMkLst>
        <pc:spChg chg="del">
          <ac:chgData name="Christopher Wilkin" userId="10363294-769d-46d1-9962-1839b2820248" providerId="ADAL" clId="{B90458D2-BB21-4040-B9E3-65A3BBEC6E39}" dt="2026-10-04T20:30:17.565" v="821" actId="478"/>
          <ac:spMkLst>
            <pc:docMk/>
            <pc:sldMk cId="2133189525" sldId="661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1:34.095" v="937" actId="255"/>
          <ac:spMkLst>
            <pc:docMk/>
            <pc:sldMk cId="2133189525" sldId="661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0:17.565" v="821" actId="478"/>
          <ac:spMkLst>
            <pc:docMk/>
            <pc:sldMk cId="2133189525" sldId="661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0:17.565" v="821" actId="478"/>
          <ac:spMkLst>
            <pc:docMk/>
            <pc:sldMk cId="2133189525" sldId="661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30:14.731" v="820" actId="478"/>
          <ac:picMkLst>
            <pc:docMk/>
            <pc:sldMk cId="2133189525" sldId="661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29:28.944" v="793" actId="14100"/>
          <ac:picMkLst>
            <pc:docMk/>
            <pc:sldMk cId="2133189525" sldId="661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1:41.549" v="939" actId="1076"/>
        <pc:sldMkLst>
          <pc:docMk/>
          <pc:sldMk cId="643666795" sldId="662"/>
        </pc:sldMkLst>
        <pc:spChg chg="del">
          <ac:chgData name="Christopher Wilkin" userId="10363294-769d-46d1-9962-1839b2820248" providerId="ADAL" clId="{B90458D2-BB21-4040-B9E3-65A3BBEC6E39}" dt="2026-10-04T20:30:25.788" v="823" actId="478"/>
          <ac:spMkLst>
            <pc:docMk/>
            <pc:sldMk cId="643666795" sldId="662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1:41.549" v="939" actId="1076"/>
          <ac:spMkLst>
            <pc:docMk/>
            <pc:sldMk cId="643666795" sldId="662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0:25.788" v="823" actId="478"/>
          <ac:spMkLst>
            <pc:docMk/>
            <pc:sldMk cId="643666795" sldId="662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0:25.788" v="823" actId="478"/>
          <ac:spMkLst>
            <pc:docMk/>
            <pc:sldMk cId="643666795" sldId="662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30:58.479" v="837" actId="478"/>
          <ac:picMkLst>
            <pc:docMk/>
            <pc:sldMk cId="643666795" sldId="662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31:05.230" v="840" actId="1076"/>
          <ac:picMkLst>
            <pc:docMk/>
            <pc:sldMk cId="643666795" sldId="662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1:46.464" v="940" actId="122"/>
        <pc:sldMkLst>
          <pc:docMk/>
          <pc:sldMk cId="2042743935" sldId="663"/>
        </pc:sldMkLst>
        <pc:spChg chg="del">
          <ac:chgData name="Christopher Wilkin" userId="10363294-769d-46d1-9962-1839b2820248" providerId="ADAL" clId="{B90458D2-BB21-4040-B9E3-65A3BBEC6E39}" dt="2026-10-04T20:31:43.435" v="849" actId="478"/>
          <ac:spMkLst>
            <pc:docMk/>
            <pc:sldMk cId="2042743935" sldId="663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1:46.464" v="940" actId="122"/>
          <ac:spMkLst>
            <pc:docMk/>
            <pc:sldMk cId="2042743935" sldId="663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1:43.435" v="849" actId="478"/>
          <ac:spMkLst>
            <pc:docMk/>
            <pc:sldMk cId="2042743935" sldId="663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1:43.435" v="849" actId="478"/>
          <ac:spMkLst>
            <pc:docMk/>
            <pc:sldMk cId="2042743935" sldId="663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31:55.941" v="854" actId="478"/>
          <ac:picMkLst>
            <pc:docMk/>
            <pc:sldMk cId="2042743935" sldId="663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32:22.571" v="870" actId="1076"/>
          <ac:picMkLst>
            <pc:docMk/>
            <pc:sldMk cId="2042743935" sldId="663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43:47.351" v="1012" actId="478"/>
        <pc:sldMkLst>
          <pc:docMk/>
          <pc:sldMk cId="3137644619" sldId="664"/>
        </pc:sldMkLst>
        <pc:spChg chg="del">
          <ac:chgData name="Christopher Wilkin" userId="10363294-769d-46d1-9962-1839b2820248" providerId="ADAL" clId="{B90458D2-BB21-4040-B9E3-65A3BBEC6E39}" dt="2026-10-04T20:43:47.351" v="1012" actId="478"/>
          <ac:spMkLst>
            <pc:docMk/>
            <pc:sldMk cId="3137644619" sldId="664"/>
            <ac:spMk id="2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41:52.225" v="941" actId="122"/>
          <ac:spMkLst>
            <pc:docMk/>
            <pc:sldMk cId="3137644619" sldId="664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43:47.351" v="1012" actId="478"/>
          <ac:spMkLst>
            <pc:docMk/>
            <pc:sldMk cId="3137644619" sldId="664"/>
            <ac:spMk id="5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43:47.351" v="1012" actId="478"/>
          <ac:spMkLst>
            <pc:docMk/>
            <pc:sldMk cId="3137644619" sldId="664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33:17.406" v="885" actId="478"/>
          <ac:picMkLst>
            <pc:docMk/>
            <pc:sldMk cId="3137644619" sldId="664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33:40.272" v="893" actId="1076"/>
          <ac:picMkLst>
            <pc:docMk/>
            <pc:sldMk cId="3137644619" sldId="664"/>
            <ac:picMk id="6" creationId="{00000000-0000-0000-0000-000000000000}"/>
          </ac:picMkLst>
        </pc:picChg>
      </pc:sldChg>
      <pc:sldChg chg="delSp modSp add mod">
        <pc:chgData name="Christopher Wilkin" userId="10363294-769d-46d1-9962-1839b2820248" providerId="ADAL" clId="{B90458D2-BB21-4040-B9E3-65A3BBEC6E39}" dt="2026-10-04T20:34:38.560" v="899" actId="478"/>
        <pc:sldMkLst>
          <pc:docMk/>
          <pc:sldMk cId="2506388296" sldId="665"/>
        </pc:sldMkLst>
        <pc:spChg chg="del">
          <ac:chgData name="Christopher Wilkin" userId="10363294-769d-46d1-9962-1839b2820248" providerId="ADAL" clId="{B90458D2-BB21-4040-B9E3-65A3BBEC6E39}" dt="2026-10-04T20:34:33.485" v="896" actId="478"/>
          <ac:spMkLst>
            <pc:docMk/>
            <pc:sldMk cId="2506388296" sldId="665"/>
            <ac:spMk id="2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4:33.485" v="896" actId="478"/>
          <ac:spMkLst>
            <pc:docMk/>
            <pc:sldMk cId="2506388296" sldId="665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4:33.485" v="896" actId="478"/>
          <ac:spMkLst>
            <pc:docMk/>
            <pc:sldMk cId="2506388296" sldId="665"/>
            <ac:spMk id="6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34:38.560" v="899" actId="478"/>
          <ac:picMkLst>
            <pc:docMk/>
            <pc:sldMk cId="2506388296" sldId="665"/>
            <ac:picMk id="4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34:37.373" v="898" actId="1076"/>
          <ac:picMkLst>
            <pc:docMk/>
            <pc:sldMk cId="2506388296" sldId="665"/>
            <ac:picMk id="5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34:35.822" v="897" actId="1076"/>
          <ac:picMkLst>
            <pc:docMk/>
            <pc:sldMk cId="2506388296" sldId="665"/>
            <ac:picMk id="7" creationId="{00000000-0000-0000-0000-000000000000}"/>
          </ac:picMkLst>
        </pc:picChg>
      </pc:sldChg>
      <pc:sldChg chg="addSp delSp modSp new mod ord modClrScheme chgLayout">
        <pc:chgData name="Christopher Wilkin" userId="10363294-769d-46d1-9962-1839b2820248" providerId="ADAL" clId="{B90458D2-BB21-4040-B9E3-65A3BBEC6E39}" dt="2026-10-04T20:39:18.404" v="919" actId="14100"/>
        <pc:sldMkLst>
          <pc:docMk/>
          <pc:sldMk cId="2053688190" sldId="666"/>
        </pc:sldMkLst>
        <pc:spChg chg="del">
          <ac:chgData name="Christopher Wilkin" userId="10363294-769d-46d1-9962-1839b2820248" providerId="ADAL" clId="{B90458D2-BB21-4040-B9E3-65A3BBEC6E39}" dt="2026-10-04T20:38:21.266" v="911" actId="478"/>
          <ac:spMkLst>
            <pc:docMk/>
            <pc:sldMk cId="2053688190" sldId="666"/>
            <ac:spMk id="2" creationId="{7FCA1276-1173-697B-4907-CD3590B8335C}"/>
          </ac:spMkLst>
        </pc:spChg>
        <pc:spChg chg="del">
          <ac:chgData name="Christopher Wilkin" userId="10363294-769d-46d1-9962-1839b2820248" providerId="ADAL" clId="{B90458D2-BB21-4040-B9E3-65A3BBEC6E39}" dt="2026-10-04T20:38:22.850" v="912" actId="478"/>
          <ac:spMkLst>
            <pc:docMk/>
            <pc:sldMk cId="2053688190" sldId="666"/>
            <ac:spMk id="3" creationId="{DDD212F0-11F0-F1BF-2C8A-438FDAAC66F6}"/>
          </ac:spMkLst>
        </pc:spChg>
        <pc:spChg chg="add mod">
          <ac:chgData name="Christopher Wilkin" userId="10363294-769d-46d1-9962-1839b2820248" providerId="ADAL" clId="{B90458D2-BB21-4040-B9E3-65A3BBEC6E39}" dt="2026-10-04T20:39:18.404" v="919" actId="14100"/>
          <ac:spMkLst>
            <pc:docMk/>
            <pc:sldMk cId="2053688190" sldId="666"/>
            <ac:spMk id="5" creationId="{F987843D-C7EA-9ABA-CB83-2231838445B2}"/>
          </ac:spMkLst>
        </pc:spChg>
        <pc:spChg chg="add del mod">
          <ac:chgData name="Christopher Wilkin" userId="10363294-769d-46d1-9962-1839b2820248" providerId="ADAL" clId="{B90458D2-BB21-4040-B9E3-65A3BBEC6E39}" dt="2026-10-04T20:38:35.172" v="915" actId="478"/>
          <ac:spMkLst>
            <pc:docMk/>
            <pc:sldMk cId="2053688190" sldId="666"/>
            <ac:spMk id="9" creationId="{7957DFED-B161-3027-C04A-D8122812808A}"/>
          </ac:spMkLst>
        </pc:spChg>
        <pc:graphicFrameChg chg="add mod modGraphic">
          <ac:chgData name="Christopher Wilkin" userId="10363294-769d-46d1-9962-1839b2820248" providerId="ADAL" clId="{B90458D2-BB21-4040-B9E3-65A3BBEC6E39}" dt="2026-10-04T20:38:54.359" v="917" actId="1076"/>
          <ac:graphicFrameMkLst>
            <pc:docMk/>
            <pc:sldMk cId="2053688190" sldId="666"/>
            <ac:graphicFrameMk id="4" creationId="{34DF8A3D-D7DB-D69A-0889-3D0B5779675B}"/>
          </ac:graphicFrameMkLst>
        </pc:graphicFrameChg>
      </pc:sldChg>
      <pc:sldChg chg="delSp modSp add mod">
        <pc:chgData name="Christopher Wilkin" userId="10363294-769d-46d1-9962-1839b2820248" providerId="ADAL" clId="{B90458D2-BB21-4040-B9E3-65A3BBEC6E39}" dt="2026-10-04T20:36:24.701" v="910" actId="20577"/>
        <pc:sldMkLst>
          <pc:docMk/>
          <pc:sldMk cId="3059322425" sldId="667"/>
        </pc:sldMkLst>
        <pc:spChg chg="mod">
          <ac:chgData name="Christopher Wilkin" userId="10363294-769d-46d1-9962-1839b2820248" providerId="ADAL" clId="{B90458D2-BB21-4040-B9E3-65A3BBEC6E39}" dt="2026-10-04T20:36:17.083" v="906" actId="1076"/>
          <ac:spMkLst>
            <pc:docMk/>
            <pc:sldMk cId="3059322425" sldId="667"/>
            <ac:spMk id="2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6:13.526" v="905" actId="478"/>
          <ac:spMkLst>
            <pc:docMk/>
            <pc:sldMk cId="3059322425" sldId="667"/>
            <ac:spMk id="3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6:13.526" v="905" actId="478"/>
          <ac:spMkLst>
            <pc:docMk/>
            <pc:sldMk cId="3059322425" sldId="667"/>
            <ac:spMk id="4" creationId="{00000000-0000-0000-0000-000000000000}"/>
          </ac:spMkLst>
        </pc:spChg>
        <pc:spChg chg="mod">
          <ac:chgData name="Christopher Wilkin" userId="10363294-769d-46d1-9962-1839b2820248" providerId="ADAL" clId="{B90458D2-BB21-4040-B9E3-65A3BBEC6E39}" dt="2026-10-04T20:36:24.701" v="910" actId="20577"/>
          <ac:spMkLst>
            <pc:docMk/>
            <pc:sldMk cId="3059322425" sldId="667"/>
            <ac:spMk id="6" creationId="{00000000-0000-0000-0000-000000000000}"/>
          </ac:spMkLst>
        </pc:spChg>
        <pc:spChg chg="del">
          <ac:chgData name="Christopher Wilkin" userId="10363294-769d-46d1-9962-1839b2820248" providerId="ADAL" clId="{B90458D2-BB21-4040-B9E3-65A3BBEC6E39}" dt="2026-10-04T20:36:13.526" v="905" actId="478"/>
          <ac:spMkLst>
            <pc:docMk/>
            <pc:sldMk cId="3059322425" sldId="667"/>
            <ac:spMk id="7" creationId="{00000000-0000-0000-0000-000000000000}"/>
          </ac:spMkLst>
        </pc:spChg>
        <pc:picChg chg="del">
          <ac:chgData name="Christopher Wilkin" userId="10363294-769d-46d1-9962-1839b2820248" providerId="ADAL" clId="{B90458D2-BB21-4040-B9E3-65A3BBEC6E39}" dt="2026-10-04T20:35:10.665" v="904" actId="478"/>
          <ac:picMkLst>
            <pc:docMk/>
            <pc:sldMk cId="3059322425" sldId="667"/>
            <ac:picMk id="5" creationId="{00000000-0000-0000-0000-000000000000}"/>
          </ac:picMkLst>
        </pc:picChg>
        <pc:picChg chg="mod">
          <ac:chgData name="Christopher Wilkin" userId="10363294-769d-46d1-9962-1839b2820248" providerId="ADAL" clId="{B90458D2-BB21-4040-B9E3-65A3BBEC6E39}" dt="2026-10-04T20:36:19.142" v="907" actId="1076"/>
          <ac:picMkLst>
            <pc:docMk/>
            <pc:sldMk cId="3059322425" sldId="667"/>
            <ac:picMk id="3075" creationId="{00000000-0000-0000-0000-000000000000}"/>
          </ac:picMkLst>
        </pc:picChg>
      </pc:sldChg>
      <pc:sldChg chg="modSp new mod">
        <pc:chgData name="Christopher Wilkin" userId="10363294-769d-46d1-9962-1839b2820248" providerId="ADAL" clId="{B90458D2-BB21-4040-B9E3-65A3BBEC6E39}" dt="2026-10-04T21:06:26.378" v="1576" actId="20577"/>
        <pc:sldMkLst>
          <pc:docMk/>
          <pc:sldMk cId="1327498026" sldId="668"/>
        </pc:sldMkLst>
        <pc:spChg chg="mod">
          <ac:chgData name="Christopher Wilkin" userId="10363294-769d-46d1-9962-1839b2820248" providerId="ADAL" clId="{B90458D2-BB21-4040-B9E3-65A3BBEC6E39}" dt="2026-10-04T21:04:43.045" v="1531" actId="20577"/>
          <ac:spMkLst>
            <pc:docMk/>
            <pc:sldMk cId="1327498026" sldId="668"/>
            <ac:spMk id="2" creationId="{6F6462AB-B858-C975-BC69-329CB16BF853}"/>
          </ac:spMkLst>
        </pc:spChg>
        <pc:spChg chg="mod">
          <ac:chgData name="Christopher Wilkin" userId="10363294-769d-46d1-9962-1839b2820248" providerId="ADAL" clId="{B90458D2-BB21-4040-B9E3-65A3BBEC6E39}" dt="2026-10-04T21:06:26.378" v="1576" actId="20577"/>
          <ac:spMkLst>
            <pc:docMk/>
            <pc:sldMk cId="1327498026" sldId="668"/>
            <ac:spMk id="3" creationId="{9BF176A3-2D7B-5572-BD0F-25BEFEDE31AD}"/>
          </ac:spMkLst>
        </pc:spChg>
      </pc:sldChg>
      <pc:sldChg chg="new del">
        <pc:chgData name="Christopher Wilkin" userId="10363294-769d-46d1-9962-1839b2820248" providerId="ADAL" clId="{B90458D2-BB21-4040-B9E3-65A3BBEC6E39}" dt="2026-10-04T21:08:03.044" v="1582" actId="47"/>
        <pc:sldMkLst>
          <pc:docMk/>
          <pc:sldMk cId="400607131" sldId="669"/>
        </pc:sldMkLst>
      </pc:sldChg>
      <pc:sldChg chg="modSp add mod">
        <pc:chgData name="Christopher Wilkin" userId="10363294-769d-46d1-9962-1839b2820248" providerId="ADAL" clId="{B90458D2-BB21-4040-B9E3-65A3BBEC6E39}" dt="2026-10-04T21:09:20.950" v="1654" actId="20577"/>
        <pc:sldMkLst>
          <pc:docMk/>
          <pc:sldMk cId="4074249006" sldId="669"/>
        </pc:sldMkLst>
        <pc:spChg chg="mod">
          <ac:chgData name="Christopher Wilkin" userId="10363294-769d-46d1-9962-1839b2820248" providerId="ADAL" clId="{B90458D2-BB21-4040-B9E3-65A3BBEC6E39}" dt="2026-10-04T21:09:20.950" v="1654" actId="20577"/>
          <ac:spMkLst>
            <pc:docMk/>
            <pc:sldMk cId="4074249006" sldId="669"/>
            <ac:spMk id="2" creationId="{DF4399D9-D1A9-0B96-6F8A-7FE2FC7A3D88}"/>
          </ac:spMkLst>
        </pc:spChg>
      </pc:sldChg>
      <pc:sldChg chg="add">
        <pc:chgData name="Christopher Wilkin" userId="10363294-769d-46d1-9962-1839b2820248" providerId="ADAL" clId="{B90458D2-BB21-4040-B9E3-65A3BBEC6E39}" dt="2026-10-04T21:11:48.469" v="1681"/>
        <pc:sldMkLst>
          <pc:docMk/>
          <pc:sldMk cId="2678675072" sldId="670"/>
        </pc:sldMkLst>
      </pc:sldChg>
      <pc:sldMasterChg chg="delSldLayout modSldLayout">
        <pc:chgData name="Christopher Wilkin" userId="10363294-769d-46d1-9962-1839b2820248" providerId="ADAL" clId="{B90458D2-BB21-4040-B9E3-65A3BBEC6E39}" dt="2026-10-04T21:00:06.503" v="1432" actId="47"/>
        <pc:sldMasterMkLst>
          <pc:docMk/>
          <pc:sldMasterMk cId="1748540667" sldId="2147483736"/>
        </pc:sldMasterMkLst>
        <pc:sldLayoutChg chg="modSp">
          <pc:chgData name="Christopher Wilkin" userId="10363294-769d-46d1-9962-1839b2820248" providerId="ADAL" clId="{B90458D2-BB21-4040-B9E3-65A3BBEC6E39}" dt="2026-10-04T20:04:05.437" v="136"/>
          <pc:sldLayoutMkLst>
            <pc:docMk/>
            <pc:sldMasterMk cId="1748540667" sldId="2147483736"/>
            <pc:sldLayoutMk cId="1056987699" sldId="2147483764"/>
          </pc:sldLayoutMkLst>
          <pc:spChg chg="mod">
            <ac:chgData name="Christopher Wilkin" userId="10363294-769d-46d1-9962-1839b2820248" providerId="ADAL" clId="{B90458D2-BB21-4040-B9E3-65A3BBEC6E39}" dt="2026-10-04T20:04:05.437" v="136"/>
            <ac:spMkLst>
              <pc:docMk/>
              <pc:sldMasterMk cId="1748540667" sldId="2147483736"/>
              <pc:sldLayoutMk cId="1056987699" sldId="2147483764"/>
              <ac:spMk id="7" creationId="{00000000-0000-0000-0000-000000000000}"/>
            </ac:spMkLst>
          </pc:spChg>
        </pc:sldLayoutChg>
        <pc:sldLayoutChg chg="del">
          <pc:chgData name="Christopher Wilkin" userId="10363294-769d-46d1-9962-1839b2820248" providerId="ADAL" clId="{B90458D2-BB21-4040-B9E3-65A3BBEC6E39}" dt="2026-10-04T21:00:06.503" v="1432" actId="47"/>
          <pc:sldLayoutMkLst>
            <pc:docMk/>
            <pc:sldMasterMk cId="1748540667" sldId="2147483736"/>
            <pc:sldLayoutMk cId="3583412132" sldId="2147483767"/>
          </pc:sldLayoutMkLst>
        </pc:sldLayoutChg>
        <pc:sldLayoutChg chg="delSp">
          <pc:chgData name="Christopher Wilkin" userId="10363294-769d-46d1-9962-1839b2820248" providerId="ADAL" clId="{B90458D2-BB21-4040-B9E3-65A3BBEC6E39}" dt="2026-10-04T20:04:05.437" v="136"/>
          <pc:sldLayoutMkLst>
            <pc:docMk/>
            <pc:sldMasterMk cId="1748540667" sldId="2147483736"/>
            <pc:sldLayoutMk cId="4100481695" sldId="2147483768"/>
          </pc:sldLayoutMkLst>
          <pc:spChg chg="del">
            <ac:chgData name="Christopher Wilkin" userId="10363294-769d-46d1-9962-1839b2820248" providerId="ADAL" clId="{B90458D2-BB21-4040-B9E3-65A3BBEC6E39}" dt="2026-10-04T20:04:05.437" v="136"/>
            <ac:spMkLst>
              <pc:docMk/>
              <pc:sldMasterMk cId="1748540667" sldId="2147483736"/>
              <pc:sldLayoutMk cId="4100481695" sldId="2147483768"/>
              <ac:spMk id="7" creationId="{00000000-0000-0000-0000-000000000000}"/>
            </ac:spMkLst>
          </pc:spChg>
          <pc:grpChg chg="del">
            <ac:chgData name="Christopher Wilkin" userId="10363294-769d-46d1-9962-1839b2820248" providerId="ADAL" clId="{B90458D2-BB21-4040-B9E3-65A3BBEC6E39}" dt="2026-10-04T20:04:05.437" v="136"/>
            <ac:grpSpMkLst>
              <pc:docMk/>
              <pc:sldMasterMk cId="1748540667" sldId="2147483736"/>
              <pc:sldLayoutMk cId="4100481695" sldId="2147483768"/>
              <ac:grpSpMk id="8" creationId="{00000000-0000-0000-0000-000000000000}"/>
            </ac:grpSpMkLst>
          </pc:grpChg>
        </pc:sldLayoutChg>
        <pc:sldLayoutChg chg="addSp delSp">
          <pc:chgData name="Christopher Wilkin" userId="10363294-769d-46d1-9962-1839b2820248" providerId="ADAL" clId="{B90458D2-BB21-4040-B9E3-65A3BBEC6E39}" dt="2026-10-04T20:04:00.674" v="130"/>
          <pc:sldLayoutMkLst>
            <pc:docMk/>
            <pc:sldMasterMk cId="1748540667" sldId="2147483736"/>
            <pc:sldLayoutMk cId="3255180093" sldId="2147483772"/>
          </pc:sldLayoutMkLst>
          <pc:spChg chg="add del">
            <ac:chgData name="Christopher Wilkin" userId="10363294-769d-46d1-9962-1839b2820248" providerId="ADAL" clId="{B90458D2-BB21-4040-B9E3-65A3BBEC6E39}" dt="2026-10-04T20:04:00.674" v="130"/>
            <ac:spMkLst>
              <pc:docMk/>
              <pc:sldMasterMk cId="1748540667" sldId="2147483736"/>
              <pc:sldLayoutMk cId="3255180093" sldId="2147483772"/>
              <ac:spMk id="7" creationId="{00000000-0000-0000-0000-000000000000}"/>
            </ac:spMkLst>
          </pc:spChg>
          <pc:grpChg chg="add del">
            <ac:chgData name="Christopher Wilkin" userId="10363294-769d-46d1-9962-1839b2820248" providerId="ADAL" clId="{B90458D2-BB21-4040-B9E3-65A3BBEC6E39}" dt="2026-10-04T20:04:00.674" v="130"/>
            <ac:grpSpMkLst>
              <pc:docMk/>
              <pc:sldMasterMk cId="1748540667" sldId="2147483736"/>
              <pc:sldLayoutMk cId="3255180093" sldId="2147483772"/>
              <ac:grpSpMk id="8" creationId="{00000000-0000-0000-0000-000000000000}"/>
            </ac:grpSpMkLst>
          </pc:grpChg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8554D2-3E35-4277-A4B8-6738E95C2F94}" type="doc">
      <dgm:prSet loTypeId="urn:microsoft.com/office/officeart/2005/8/layout/hList1" loCatId="list" qsTypeId="urn:microsoft.com/office/officeart/2005/8/quickstyle/3d2#1" qsCatId="3D" csTypeId="urn:microsoft.com/office/officeart/2005/8/colors/colorful1#4" csCatId="colorful" phldr="1"/>
      <dgm:spPr/>
      <dgm:t>
        <a:bodyPr/>
        <a:lstStyle/>
        <a:p>
          <a:endParaRPr lang="en-GB"/>
        </a:p>
      </dgm:t>
    </dgm:pt>
    <dgm:pt modelId="{F765410A-0EF1-4144-A8AC-1F232E4F3EAD}">
      <dgm:prSet phldrT="[Text]"/>
      <dgm:spPr/>
      <dgm:t>
        <a:bodyPr/>
        <a:lstStyle/>
        <a:p>
          <a:pPr>
            <a:buNone/>
          </a:pPr>
          <a:r>
            <a:rPr lang="en-GB" b="1" dirty="0"/>
            <a:t>Consultant 1 – Strategic Business Diagnostic</a:t>
          </a:r>
          <a:endParaRPr lang="en-GB" dirty="0"/>
        </a:p>
      </dgm:t>
    </dgm:pt>
    <dgm:pt modelId="{287F7D87-FFF2-4577-91D9-36AA34DF01BA}" type="parTrans" cxnId="{16A8855F-45BF-4C98-92FD-5F463AA0DA15}">
      <dgm:prSet/>
      <dgm:spPr/>
      <dgm:t>
        <a:bodyPr/>
        <a:lstStyle/>
        <a:p>
          <a:endParaRPr lang="en-GB"/>
        </a:p>
      </dgm:t>
    </dgm:pt>
    <dgm:pt modelId="{B0818233-91EF-4546-87D5-A16628FEC672}" type="sibTrans" cxnId="{16A8855F-45BF-4C98-92FD-5F463AA0DA15}">
      <dgm:prSet/>
      <dgm:spPr/>
      <dgm:t>
        <a:bodyPr/>
        <a:lstStyle/>
        <a:p>
          <a:endParaRPr lang="en-GB"/>
        </a:p>
      </dgm:t>
    </dgm:pt>
    <dgm:pt modelId="{2428D2BE-D19D-46FC-9014-EAAB1B8B7EB4}">
      <dgm:prSet phldrT="[Text]"/>
      <dgm:spPr/>
      <dgm:t>
        <a:bodyPr/>
        <a:lstStyle/>
        <a:p>
          <a:pPr>
            <a:buNone/>
          </a:pPr>
          <a:r>
            <a:rPr lang="en-GB" b="1" dirty="0"/>
            <a:t>Consultant 2 – Growth Strategy</a:t>
          </a:r>
          <a:endParaRPr lang="en-GB" dirty="0"/>
        </a:p>
      </dgm:t>
    </dgm:pt>
    <dgm:pt modelId="{958D1850-80D2-4222-A12C-D13BF21EBB77}" type="parTrans" cxnId="{87BE6525-A549-496C-8748-A268426B7120}">
      <dgm:prSet/>
      <dgm:spPr/>
      <dgm:t>
        <a:bodyPr/>
        <a:lstStyle/>
        <a:p>
          <a:endParaRPr lang="en-GB"/>
        </a:p>
      </dgm:t>
    </dgm:pt>
    <dgm:pt modelId="{C1DA3BC0-009D-4ACE-933D-9DB4C52765F5}" type="sibTrans" cxnId="{87BE6525-A549-496C-8748-A268426B7120}">
      <dgm:prSet/>
      <dgm:spPr/>
      <dgm:t>
        <a:bodyPr/>
        <a:lstStyle/>
        <a:p>
          <a:endParaRPr lang="en-GB"/>
        </a:p>
      </dgm:t>
    </dgm:pt>
    <dgm:pt modelId="{D21B0895-94C4-4866-A6C5-D49984A8F72D}">
      <dgm:prSet phldrT="[Text]"/>
      <dgm:spPr/>
      <dgm:t>
        <a:bodyPr/>
        <a:lstStyle/>
        <a:p>
          <a:pPr>
            <a:buNone/>
          </a:pPr>
          <a:r>
            <a:rPr lang="en-GB" b="1" dirty="0"/>
            <a:t>Consultant 3 – Managing Growth</a:t>
          </a:r>
          <a:endParaRPr lang="en-GB" dirty="0"/>
        </a:p>
      </dgm:t>
    </dgm:pt>
    <dgm:pt modelId="{200365A4-C3B0-4266-BC3B-1F1A8C957CC8}" type="parTrans" cxnId="{1F660F67-A42A-439A-B987-9BA59CF45E6A}">
      <dgm:prSet/>
      <dgm:spPr/>
      <dgm:t>
        <a:bodyPr/>
        <a:lstStyle/>
        <a:p>
          <a:endParaRPr lang="en-GB"/>
        </a:p>
      </dgm:t>
    </dgm:pt>
    <dgm:pt modelId="{E4330E85-CBA3-4DE6-9409-7B66F5131923}" type="sibTrans" cxnId="{1F660F67-A42A-439A-B987-9BA59CF45E6A}">
      <dgm:prSet/>
      <dgm:spPr/>
      <dgm:t>
        <a:bodyPr/>
        <a:lstStyle/>
        <a:p>
          <a:endParaRPr lang="en-GB"/>
        </a:p>
      </dgm:t>
    </dgm:pt>
    <dgm:pt modelId="{043F1377-FD71-4918-9326-306E99F6239D}">
      <dgm:prSet phldrT="[Text]"/>
      <dgm:spPr/>
      <dgm:t>
        <a:bodyPr/>
        <a:lstStyle/>
        <a:p>
          <a:pPr>
            <a:buNone/>
          </a:pPr>
          <a:r>
            <a:rPr lang="en-GB" b="1" dirty="0"/>
            <a:t>Consultant 4 – Sustainable Growth and Future Development</a:t>
          </a:r>
          <a:endParaRPr lang="en-GB" dirty="0"/>
        </a:p>
      </dgm:t>
    </dgm:pt>
    <dgm:pt modelId="{B50A98C7-46C0-4369-BAE2-0A3A67D80764}" type="parTrans" cxnId="{549C5F00-82D9-4D5A-B12F-31C58EB10868}">
      <dgm:prSet/>
      <dgm:spPr/>
      <dgm:t>
        <a:bodyPr/>
        <a:lstStyle/>
        <a:p>
          <a:endParaRPr lang="en-GB"/>
        </a:p>
      </dgm:t>
    </dgm:pt>
    <dgm:pt modelId="{919ED21D-C1B8-416C-AD36-AA9E0E6B58EE}" type="sibTrans" cxnId="{549C5F00-82D9-4D5A-B12F-31C58EB10868}">
      <dgm:prSet/>
      <dgm:spPr/>
      <dgm:t>
        <a:bodyPr/>
        <a:lstStyle/>
        <a:p>
          <a:endParaRPr lang="en-GB"/>
        </a:p>
      </dgm:t>
    </dgm:pt>
    <dgm:pt modelId="{77EF1279-4CF8-4722-9A9E-8C5FE31FCFFD}">
      <dgm:prSet/>
      <dgm:spPr/>
      <dgm:t>
        <a:bodyPr/>
        <a:lstStyle/>
        <a:p>
          <a:pPr>
            <a:buNone/>
          </a:pPr>
          <a:r>
            <a:rPr lang="en-GB" dirty="0"/>
            <a:t>Evaluate the current position and growth potential of the business.</a:t>
          </a:r>
        </a:p>
      </dgm:t>
    </dgm:pt>
    <dgm:pt modelId="{A0EDEC88-D5A4-46DA-BBE9-82261F6F5661}" type="parTrans" cxnId="{DFD82A56-3301-4BE3-87BE-BE80481F5080}">
      <dgm:prSet/>
      <dgm:spPr/>
      <dgm:t>
        <a:bodyPr/>
        <a:lstStyle/>
        <a:p>
          <a:endParaRPr lang="en-GB"/>
        </a:p>
      </dgm:t>
    </dgm:pt>
    <dgm:pt modelId="{01FCADFB-1288-4194-9C01-E37D89102027}" type="sibTrans" cxnId="{DFD82A56-3301-4BE3-87BE-BE80481F5080}">
      <dgm:prSet/>
      <dgm:spPr/>
      <dgm:t>
        <a:bodyPr/>
        <a:lstStyle/>
        <a:p>
          <a:endParaRPr lang="en-GB"/>
        </a:p>
      </dgm:t>
    </dgm:pt>
    <dgm:pt modelId="{41348C03-A111-41C2-B45C-A4D4FFF555A0}">
      <dgm:prSet/>
      <dgm:spPr/>
      <dgm:t>
        <a:bodyPr/>
        <a:lstStyle/>
        <a:p>
          <a:pPr>
            <a:buNone/>
          </a:pPr>
          <a:r>
            <a:rPr lang="en-GB"/>
            <a:t>Consider:</a:t>
          </a:r>
        </a:p>
      </dgm:t>
    </dgm:pt>
    <dgm:pt modelId="{52D5EDBF-56C9-4A08-A4F2-8994C5AA54F6}" type="parTrans" cxnId="{51DA7F66-F6C4-44DB-9084-205602811470}">
      <dgm:prSet/>
      <dgm:spPr/>
      <dgm:t>
        <a:bodyPr/>
        <a:lstStyle/>
        <a:p>
          <a:endParaRPr lang="en-GB"/>
        </a:p>
      </dgm:t>
    </dgm:pt>
    <dgm:pt modelId="{0D3CC5B1-923F-49DA-8826-A80CAAC84169}" type="sibTrans" cxnId="{51DA7F66-F6C4-44DB-9084-205602811470}">
      <dgm:prSet/>
      <dgm:spPr/>
      <dgm:t>
        <a:bodyPr/>
        <a:lstStyle/>
        <a:p>
          <a:endParaRPr lang="en-GB"/>
        </a:p>
      </dgm:t>
    </dgm:pt>
    <dgm:pt modelId="{EDE47C0E-203A-454A-A625-095C609CCAD2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Market and environmental conditions.</a:t>
          </a:r>
        </a:p>
      </dgm:t>
    </dgm:pt>
    <dgm:pt modelId="{C6B7E30C-F590-4B47-8359-900BD3B13883}" type="parTrans" cxnId="{A0A32305-72A8-4E62-A048-9F75079CBD6C}">
      <dgm:prSet/>
      <dgm:spPr/>
      <dgm:t>
        <a:bodyPr/>
        <a:lstStyle/>
        <a:p>
          <a:endParaRPr lang="en-GB"/>
        </a:p>
      </dgm:t>
    </dgm:pt>
    <dgm:pt modelId="{2B9A4965-75E3-446C-9764-C73E96D0A2DF}" type="sibTrans" cxnId="{A0A32305-72A8-4E62-A048-9F75079CBD6C}">
      <dgm:prSet/>
      <dgm:spPr/>
      <dgm:t>
        <a:bodyPr/>
        <a:lstStyle/>
        <a:p>
          <a:endParaRPr lang="en-GB"/>
        </a:p>
      </dgm:t>
    </dgm:pt>
    <dgm:pt modelId="{66B5DCE1-0AAF-443C-BDA2-F89C50038551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Competitive position.</a:t>
          </a:r>
        </a:p>
      </dgm:t>
    </dgm:pt>
    <dgm:pt modelId="{590AC277-5A56-416D-B7E7-9DFCCD048D73}" type="parTrans" cxnId="{73527BFD-B6E1-47DD-8CD1-571147AD595C}">
      <dgm:prSet/>
      <dgm:spPr/>
      <dgm:t>
        <a:bodyPr/>
        <a:lstStyle/>
        <a:p>
          <a:endParaRPr lang="en-GB"/>
        </a:p>
      </dgm:t>
    </dgm:pt>
    <dgm:pt modelId="{7FFE5749-AAB1-4DA7-8490-FA1A88F74521}" type="sibTrans" cxnId="{73527BFD-B6E1-47DD-8CD1-571147AD595C}">
      <dgm:prSet/>
      <dgm:spPr/>
      <dgm:t>
        <a:bodyPr/>
        <a:lstStyle/>
        <a:p>
          <a:endParaRPr lang="en-GB"/>
        </a:p>
      </dgm:t>
    </dgm:pt>
    <dgm:pt modelId="{0238FF19-1688-4462-BACB-AA099FF1D7A2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Customer and market opportunities.</a:t>
          </a:r>
        </a:p>
      </dgm:t>
    </dgm:pt>
    <dgm:pt modelId="{DE81FA08-FDFE-4707-B0F9-6AA356C588C6}" type="parTrans" cxnId="{C9C73E8A-781C-4396-8350-31BC6E88AAD5}">
      <dgm:prSet/>
      <dgm:spPr/>
      <dgm:t>
        <a:bodyPr/>
        <a:lstStyle/>
        <a:p>
          <a:endParaRPr lang="en-GB"/>
        </a:p>
      </dgm:t>
    </dgm:pt>
    <dgm:pt modelId="{909D6DCA-AABE-43D3-9157-C369FE5DF9DA}" type="sibTrans" cxnId="{C9C73E8A-781C-4396-8350-31BC6E88AAD5}">
      <dgm:prSet/>
      <dgm:spPr/>
      <dgm:t>
        <a:bodyPr/>
        <a:lstStyle/>
        <a:p>
          <a:endParaRPr lang="en-GB"/>
        </a:p>
      </dgm:t>
    </dgm:pt>
    <dgm:pt modelId="{CB8F59DF-A5E2-4E57-AF53-65B5E4E800F7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Business resources and capabilities.</a:t>
          </a:r>
        </a:p>
      </dgm:t>
    </dgm:pt>
    <dgm:pt modelId="{CCE13DDE-38D3-495D-B311-091778875E65}" type="parTrans" cxnId="{CAD34A53-935D-4AF9-A1FF-1E8ACE714CF1}">
      <dgm:prSet/>
      <dgm:spPr/>
      <dgm:t>
        <a:bodyPr/>
        <a:lstStyle/>
        <a:p>
          <a:endParaRPr lang="en-GB"/>
        </a:p>
      </dgm:t>
    </dgm:pt>
    <dgm:pt modelId="{EB9E9663-749E-41EF-8B67-35661CAEE705}" type="sibTrans" cxnId="{CAD34A53-935D-4AF9-A1FF-1E8ACE714CF1}">
      <dgm:prSet/>
      <dgm:spPr/>
      <dgm:t>
        <a:bodyPr/>
        <a:lstStyle/>
        <a:p>
          <a:endParaRPr lang="en-GB"/>
        </a:p>
      </dgm:t>
    </dgm:pt>
    <dgm:pt modelId="{B5CAA869-6BF8-40C7-97B4-5F5AC172DA43}">
      <dgm:prSet/>
      <dgm:spPr/>
      <dgm:t>
        <a:bodyPr/>
        <a:lstStyle/>
        <a:p>
          <a:pPr>
            <a:buNone/>
          </a:pPr>
          <a:r>
            <a:rPr lang="en-GB"/>
            <a:t>Readiness for growth.</a:t>
          </a:r>
        </a:p>
      </dgm:t>
    </dgm:pt>
    <dgm:pt modelId="{CD0FB22B-2205-4748-93BB-DE6CFFE0AD20}" type="parTrans" cxnId="{87E0CBFA-B436-42A5-843F-79CC6F9DCF87}">
      <dgm:prSet/>
      <dgm:spPr/>
      <dgm:t>
        <a:bodyPr/>
        <a:lstStyle/>
        <a:p>
          <a:endParaRPr lang="en-GB"/>
        </a:p>
      </dgm:t>
    </dgm:pt>
    <dgm:pt modelId="{18673F16-769B-4C4B-8847-7088E07F2266}" type="sibTrans" cxnId="{87E0CBFA-B436-42A5-843F-79CC6F9DCF87}">
      <dgm:prSet/>
      <dgm:spPr/>
      <dgm:t>
        <a:bodyPr/>
        <a:lstStyle/>
        <a:p>
          <a:endParaRPr lang="en-GB"/>
        </a:p>
      </dgm:t>
    </dgm:pt>
    <dgm:pt modelId="{2F9C81F1-6745-4DCF-BB34-CAC3C84879C2}">
      <dgm:prSet/>
      <dgm:spPr/>
      <dgm:t>
        <a:bodyPr/>
        <a:lstStyle/>
        <a:p>
          <a:pPr>
            <a:buNone/>
          </a:pPr>
          <a:r>
            <a:rPr lang="en-GB"/>
            <a:t>Identify and evaluate potential routes for business growth.</a:t>
          </a:r>
        </a:p>
      </dgm:t>
    </dgm:pt>
    <dgm:pt modelId="{3EB4095B-9D04-43D0-8A6C-7668D6749CA3}" type="parTrans" cxnId="{0235EA68-400D-4EBD-BF85-D982F93184C7}">
      <dgm:prSet/>
      <dgm:spPr/>
      <dgm:t>
        <a:bodyPr/>
        <a:lstStyle/>
        <a:p>
          <a:endParaRPr lang="en-GB"/>
        </a:p>
      </dgm:t>
    </dgm:pt>
    <dgm:pt modelId="{37144BCC-D8E6-4802-8886-4E8AA8D08F46}" type="sibTrans" cxnId="{0235EA68-400D-4EBD-BF85-D982F93184C7}">
      <dgm:prSet/>
      <dgm:spPr/>
      <dgm:t>
        <a:bodyPr/>
        <a:lstStyle/>
        <a:p>
          <a:endParaRPr lang="en-GB"/>
        </a:p>
      </dgm:t>
    </dgm:pt>
    <dgm:pt modelId="{40607644-F3F7-4585-9BC1-C88AF33E9FC8}">
      <dgm:prSet/>
      <dgm:spPr/>
      <dgm:t>
        <a:bodyPr/>
        <a:lstStyle/>
        <a:p>
          <a:pPr>
            <a:buNone/>
          </a:pPr>
          <a:r>
            <a:rPr lang="en-GB"/>
            <a:t>Consider options such as:</a:t>
          </a:r>
        </a:p>
      </dgm:t>
    </dgm:pt>
    <dgm:pt modelId="{E3DFC52B-CD16-4C7A-87F9-5050F349513C}" type="parTrans" cxnId="{D455641D-A8B7-4E6F-8744-6F1D6251D84E}">
      <dgm:prSet/>
      <dgm:spPr/>
      <dgm:t>
        <a:bodyPr/>
        <a:lstStyle/>
        <a:p>
          <a:endParaRPr lang="en-GB"/>
        </a:p>
      </dgm:t>
    </dgm:pt>
    <dgm:pt modelId="{24B84135-CA15-492E-819B-D6AD57DD2659}" type="sibTrans" cxnId="{D455641D-A8B7-4E6F-8744-6F1D6251D84E}">
      <dgm:prSet/>
      <dgm:spPr/>
      <dgm:t>
        <a:bodyPr/>
        <a:lstStyle/>
        <a:p>
          <a:endParaRPr lang="en-GB"/>
        </a:p>
      </dgm:t>
    </dgm:pt>
    <dgm:pt modelId="{EB438C86-2D3D-4252-B44F-E74463491AEA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Market penetration.</a:t>
          </a:r>
        </a:p>
      </dgm:t>
    </dgm:pt>
    <dgm:pt modelId="{CDF60C8F-97D8-4468-B9D0-E0F3895655BB}" type="parTrans" cxnId="{59E74480-DFA3-4E61-9950-CD1B22904E0A}">
      <dgm:prSet/>
      <dgm:spPr/>
      <dgm:t>
        <a:bodyPr/>
        <a:lstStyle/>
        <a:p>
          <a:endParaRPr lang="en-GB"/>
        </a:p>
      </dgm:t>
    </dgm:pt>
    <dgm:pt modelId="{6BD561C6-11FC-467E-A7DE-36AD0E93EEFB}" type="sibTrans" cxnId="{59E74480-DFA3-4E61-9950-CD1B22904E0A}">
      <dgm:prSet/>
      <dgm:spPr/>
      <dgm:t>
        <a:bodyPr/>
        <a:lstStyle/>
        <a:p>
          <a:endParaRPr lang="en-GB"/>
        </a:p>
      </dgm:t>
    </dgm:pt>
    <dgm:pt modelId="{C4F579FF-3467-4F64-9892-4B14855E4A85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Market development.</a:t>
          </a:r>
        </a:p>
      </dgm:t>
    </dgm:pt>
    <dgm:pt modelId="{3EE79C99-6BDA-4561-8DEA-A76858755E16}" type="parTrans" cxnId="{5758DA2A-CBC5-41DE-A5FE-4D55D06FABBE}">
      <dgm:prSet/>
      <dgm:spPr/>
      <dgm:t>
        <a:bodyPr/>
        <a:lstStyle/>
        <a:p>
          <a:endParaRPr lang="en-GB"/>
        </a:p>
      </dgm:t>
    </dgm:pt>
    <dgm:pt modelId="{EA4E795A-79E4-4049-91A5-89CA388C89D0}" type="sibTrans" cxnId="{5758DA2A-CBC5-41DE-A5FE-4D55D06FABBE}">
      <dgm:prSet/>
      <dgm:spPr/>
      <dgm:t>
        <a:bodyPr/>
        <a:lstStyle/>
        <a:p>
          <a:endParaRPr lang="en-GB"/>
        </a:p>
      </dgm:t>
    </dgm:pt>
    <dgm:pt modelId="{AEEE08AB-86B5-48C1-8378-F13B6C4CAD6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Product or service development.</a:t>
          </a:r>
        </a:p>
      </dgm:t>
    </dgm:pt>
    <dgm:pt modelId="{09D8CD10-9C48-4532-B339-F6EBD53897BB}" type="parTrans" cxnId="{1D364E22-C0BD-4106-A42D-D3FB0EC9394B}">
      <dgm:prSet/>
      <dgm:spPr/>
      <dgm:t>
        <a:bodyPr/>
        <a:lstStyle/>
        <a:p>
          <a:endParaRPr lang="en-GB"/>
        </a:p>
      </dgm:t>
    </dgm:pt>
    <dgm:pt modelId="{E48E6F7A-10FB-4A01-8095-FF1316C7D249}" type="sibTrans" cxnId="{1D364E22-C0BD-4106-A42D-D3FB0EC9394B}">
      <dgm:prSet/>
      <dgm:spPr/>
      <dgm:t>
        <a:bodyPr/>
        <a:lstStyle/>
        <a:p>
          <a:endParaRPr lang="en-GB"/>
        </a:p>
      </dgm:t>
    </dgm:pt>
    <dgm:pt modelId="{19321DD8-08C5-4107-A221-7713B0783F82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Diversification.</a:t>
          </a:r>
        </a:p>
      </dgm:t>
    </dgm:pt>
    <dgm:pt modelId="{794AB524-7325-4CDC-BE40-426DD4BD0934}" type="parTrans" cxnId="{5DC63257-9558-47A5-8371-9F4B75CE1514}">
      <dgm:prSet/>
      <dgm:spPr/>
      <dgm:t>
        <a:bodyPr/>
        <a:lstStyle/>
        <a:p>
          <a:endParaRPr lang="en-GB"/>
        </a:p>
      </dgm:t>
    </dgm:pt>
    <dgm:pt modelId="{9E50CC7C-868C-4FE7-9BBD-512F441F1A36}" type="sibTrans" cxnId="{5DC63257-9558-47A5-8371-9F4B75CE1514}">
      <dgm:prSet/>
      <dgm:spPr/>
      <dgm:t>
        <a:bodyPr/>
        <a:lstStyle/>
        <a:p>
          <a:endParaRPr lang="en-GB"/>
        </a:p>
      </dgm:t>
    </dgm:pt>
    <dgm:pt modelId="{E953580C-CCAD-4306-A8EF-F5A8033FA5C5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Partnerships.</a:t>
          </a:r>
        </a:p>
      </dgm:t>
    </dgm:pt>
    <dgm:pt modelId="{B6BB3C99-BC91-4EA9-87F2-750F5DF63121}" type="parTrans" cxnId="{DF553548-F34D-45E7-B154-45137D1BFA2A}">
      <dgm:prSet/>
      <dgm:spPr/>
      <dgm:t>
        <a:bodyPr/>
        <a:lstStyle/>
        <a:p>
          <a:endParaRPr lang="en-GB"/>
        </a:p>
      </dgm:t>
    </dgm:pt>
    <dgm:pt modelId="{E15CC8AE-2D6D-4D2A-A5FA-F30CBA8B43C4}" type="sibTrans" cxnId="{DF553548-F34D-45E7-B154-45137D1BFA2A}">
      <dgm:prSet/>
      <dgm:spPr/>
      <dgm:t>
        <a:bodyPr/>
        <a:lstStyle/>
        <a:p>
          <a:endParaRPr lang="en-GB"/>
        </a:p>
      </dgm:t>
    </dgm:pt>
    <dgm:pt modelId="{75DDBF60-106D-4ACC-A776-9BF76BD71D8A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Digital expansion.</a:t>
          </a:r>
        </a:p>
      </dgm:t>
    </dgm:pt>
    <dgm:pt modelId="{9EDF374A-6A0C-438D-9271-1734DB24262E}" type="parTrans" cxnId="{7B0E194D-E65A-4612-8363-039DAC27DB39}">
      <dgm:prSet/>
      <dgm:spPr/>
      <dgm:t>
        <a:bodyPr/>
        <a:lstStyle/>
        <a:p>
          <a:endParaRPr lang="en-GB"/>
        </a:p>
      </dgm:t>
    </dgm:pt>
    <dgm:pt modelId="{C5493DCA-4AC2-43E6-81B8-873254BBDC37}" type="sibTrans" cxnId="{7B0E194D-E65A-4612-8363-039DAC27DB39}">
      <dgm:prSet/>
      <dgm:spPr/>
      <dgm:t>
        <a:bodyPr/>
        <a:lstStyle/>
        <a:p>
          <a:endParaRPr lang="en-GB"/>
        </a:p>
      </dgm:t>
    </dgm:pt>
    <dgm:pt modelId="{9EC18F0F-29D5-48A6-911E-497DB25505F4}">
      <dgm:prSet/>
      <dgm:spPr/>
      <dgm:t>
        <a:bodyPr/>
        <a:lstStyle/>
        <a:p>
          <a:pPr>
            <a:buNone/>
          </a:pPr>
          <a:r>
            <a:rPr lang="en-GB"/>
            <a:t>Evaluate the practical implications of implementing the recommended growth strategy.</a:t>
          </a:r>
        </a:p>
      </dgm:t>
    </dgm:pt>
    <dgm:pt modelId="{CD1410FC-734E-410E-BFC0-DAC9392888BE}" type="parTrans" cxnId="{1257A904-F196-4743-91D3-730FCB027573}">
      <dgm:prSet/>
      <dgm:spPr/>
      <dgm:t>
        <a:bodyPr/>
        <a:lstStyle/>
        <a:p>
          <a:endParaRPr lang="en-GB"/>
        </a:p>
      </dgm:t>
    </dgm:pt>
    <dgm:pt modelId="{C7154662-301D-4ADA-A8FC-D38FCB98115A}" type="sibTrans" cxnId="{1257A904-F196-4743-91D3-730FCB027573}">
      <dgm:prSet/>
      <dgm:spPr/>
      <dgm:t>
        <a:bodyPr/>
        <a:lstStyle/>
        <a:p>
          <a:endParaRPr lang="en-GB"/>
        </a:p>
      </dgm:t>
    </dgm:pt>
    <dgm:pt modelId="{007EF634-06D5-467D-848A-D5EA9291561A}">
      <dgm:prSet/>
      <dgm:spPr/>
      <dgm:t>
        <a:bodyPr/>
        <a:lstStyle/>
        <a:p>
          <a:pPr>
            <a:buNone/>
          </a:pPr>
          <a:r>
            <a:rPr lang="en-GB"/>
            <a:t>Consider:</a:t>
          </a:r>
        </a:p>
      </dgm:t>
    </dgm:pt>
    <dgm:pt modelId="{EBF77731-DC9B-403A-9A35-DB06268569AA}" type="parTrans" cxnId="{DBD31795-3954-4068-B82B-05EE9FBF2148}">
      <dgm:prSet/>
      <dgm:spPr/>
      <dgm:t>
        <a:bodyPr/>
        <a:lstStyle/>
        <a:p>
          <a:endParaRPr lang="en-GB"/>
        </a:p>
      </dgm:t>
    </dgm:pt>
    <dgm:pt modelId="{DCDCDD90-F8C8-4491-AFE3-785FA8735EEE}" type="sibTrans" cxnId="{DBD31795-3954-4068-B82B-05EE9FBF2148}">
      <dgm:prSet/>
      <dgm:spPr/>
      <dgm:t>
        <a:bodyPr/>
        <a:lstStyle/>
        <a:p>
          <a:endParaRPr lang="en-GB"/>
        </a:p>
      </dgm:t>
    </dgm:pt>
    <dgm:pt modelId="{2921EABC-C99F-40A1-9E3A-77252CA2A26B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Financial requirements.</a:t>
          </a:r>
        </a:p>
      </dgm:t>
    </dgm:pt>
    <dgm:pt modelId="{D69C62FB-9A35-4A4E-8D1B-2468F54EFDCB}" type="parTrans" cxnId="{E43B59C5-BB1B-4AAF-845F-A61894217A63}">
      <dgm:prSet/>
      <dgm:spPr/>
      <dgm:t>
        <a:bodyPr/>
        <a:lstStyle/>
        <a:p>
          <a:endParaRPr lang="en-GB"/>
        </a:p>
      </dgm:t>
    </dgm:pt>
    <dgm:pt modelId="{35BB107E-AEA5-4350-B9CB-45774ABDB01C}" type="sibTrans" cxnId="{E43B59C5-BB1B-4AAF-845F-A61894217A63}">
      <dgm:prSet/>
      <dgm:spPr/>
      <dgm:t>
        <a:bodyPr/>
        <a:lstStyle/>
        <a:p>
          <a:endParaRPr lang="en-GB"/>
        </a:p>
      </dgm:t>
    </dgm:pt>
    <dgm:pt modelId="{53A96784-9F19-4D54-9AB4-B6FF66E3EAF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Operational capacity.</a:t>
          </a:r>
        </a:p>
      </dgm:t>
    </dgm:pt>
    <dgm:pt modelId="{AF0BD186-9593-401F-9DA3-39D5270FBFBB}" type="parTrans" cxnId="{F2E92948-6B62-4F57-BECB-B4353244F950}">
      <dgm:prSet/>
      <dgm:spPr/>
      <dgm:t>
        <a:bodyPr/>
        <a:lstStyle/>
        <a:p>
          <a:endParaRPr lang="en-GB"/>
        </a:p>
      </dgm:t>
    </dgm:pt>
    <dgm:pt modelId="{D3D54818-8BF7-4FF1-BE7B-A3E5B29B975C}" type="sibTrans" cxnId="{F2E92948-6B62-4F57-BECB-B4353244F950}">
      <dgm:prSet/>
      <dgm:spPr/>
      <dgm:t>
        <a:bodyPr/>
        <a:lstStyle/>
        <a:p>
          <a:endParaRPr lang="en-GB"/>
        </a:p>
      </dgm:t>
    </dgm:pt>
    <dgm:pt modelId="{AD399C17-85E1-48CC-A412-D5E66B66D0FA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People and skills.</a:t>
          </a:r>
        </a:p>
      </dgm:t>
    </dgm:pt>
    <dgm:pt modelId="{9D8C3F14-1271-43E7-9EA2-B44EF2C843EC}" type="parTrans" cxnId="{EBDEC939-98FD-42F1-B440-8DBF486C3048}">
      <dgm:prSet/>
      <dgm:spPr/>
      <dgm:t>
        <a:bodyPr/>
        <a:lstStyle/>
        <a:p>
          <a:endParaRPr lang="en-GB"/>
        </a:p>
      </dgm:t>
    </dgm:pt>
    <dgm:pt modelId="{BC12D5B4-4F20-444F-A853-F70E02F5271D}" type="sibTrans" cxnId="{EBDEC939-98FD-42F1-B440-8DBF486C3048}">
      <dgm:prSet/>
      <dgm:spPr/>
      <dgm:t>
        <a:bodyPr/>
        <a:lstStyle/>
        <a:p>
          <a:endParaRPr lang="en-GB"/>
        </a:p>
      </dgm:t>
    </dgm:pt>
    <dgm:pt modelId="{7D9B6B7D-510F-4F7F-8E4C-3793B334C9D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Leadership and organisational capability.</a:t>
          </a:r>
        </a:p>
      </dgm:t>
    </dgm:pt>
    <dgm:pt modelId="{48081E56-CF87-4B77-9B31-27A897B934CB}" type="parTrans" cxnId="{2F13E030-3B67-4A84-B4CB-2877D6BC574C}">
      <dgm:prSet/>
      <dgm:spPr/>
      <dgm:t>
        <a:bodyPr/>
        <a:lstStyle/>
        <a:p>
          <a:endParaRPr lang="en-GB"/>
        </a:p>
      </dgm:t>
    </dgm:pt>
    <dgm:pt modelId="{DC820F8D-2368-4757-A2AA-4BB16B013ED0}" type="sibTrans" cxnId="{2F13E030-3B67-4A84-B4CB-2877D6BC574C}">
      <dgm:prSet/>
      <dgm:spPr/>
      <dgm:t>
        <a:bodyPr/>
        <a:lstStyle/>
        <a:p>
          <a:endParaRPr lang="en-GB"/>
        </a:p>
      </dgm:t>
    </dgm:pt>
    <dgm:pt modelId="{1ED1AAD6-8188-4821-9DA9-F7590652E844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Technology and infrastructure.</a:t>
          </a:r>
        </a:p>
      </dgm:t>
    </dgm:pt>
    <dgm:pt modelId="{B2E49A79-99D8-431E-93B0-F6622D3B18B3}" type="parTrans" cxnId="{C874132B-AAE0-4B7E-8AC4-B84BFCCAEF82}">
      <dgm:prSet/>
      <dgm:spPr/>
      <dgm:t>
        <a:bodyPr/>
        <a:lstStyle/>
        <a:p>
          <a:endParaRPr lang="en-GB"/>
        </a:p>
      </dgm:t>
    </dgm:pt>
    <dgm:pt modelId="{91057EAC-3541-43D9-9BD9-39D89655EC5B}" type="sibTrans" cxnId="{C874132B-AAE0-4B7E-8AC4-B84BFCCAEF82}">
      <dgm:prSet/>
      <dgm:spPr/>
      <dgm:t>
        <a:bodyPr/>
        <a:lstStyle/>
        <a:p>
          <a:endParaRPr lang="en-GB"/>
        </a:p>
      </dgm:t>
    </dgm:pt>
    <dgm:pt modelId="{E91A37F2-FA6C-48AA-8C85-8CC6F5226B50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Risks associated with growth.</a:t>
          </a:r>
        </a:p>
      </dgm:t>
    </dgm:pt>
    <dgm:pt modelId="{B2009D7B-CCCA-4BC2-82AD-6DA81CF6E969}" type="parTrans" cxnId="{617BAB73-7410-4068-BA87-FDBE62BDA65A}">
      <dgm:prSet/>
      <dgm:spPr/>
      <dgm:t>
        <a:bodyPr/>
        <a:lstStyle/>
        <a:p>
          <a:endParaRPr lang="en-GB"/>
        </a:p>
      </dgm:t>
    </dgm:pt>
    <dgm:pt modelId="{78187168-B85B-47AF-8987-2371C3502485}" type="sibTrans" cxnId="{617BAB73-7410-4068-BA87-FDBE62BDA65A}">
      <dgm:prSet/>
      <dgm:spPr/>
      <dgm:t>
        <a:bodyPr/>
        <a:lstStyle/>
        <a:p>
          <a:endParaRPr lang="en-GB"/>
        </a:p>
      </dgm:t>
    </dgm:pt>
    <dgm:pt modelId="{9ACF994F-671D-423F-9EBD-D7CF7A0135F1}">
      <dgm:prSet/>
      <dgm:spPr/>
      <dgm:t>
        <a:bodyPr/>
        <a:lstStyle/>
        <a:p>
          <a:pPr>
            <a:buNone/>
          </a:pPr>
          <a:r>
            <a:rPr lang="en-GB"/>
            <a:t>Evaluate how the business can achieve and maintain sustainable growth over the longer term.</a:t>
          </a:r>
        </a:p>
      </dgm:t>
    </dgm:pt>
    <dgm:pt modelId="{848105D0-FE27-4C5B-9764-188625E26B3F}" type="parTrans" cxnId="{3ADED69B-57BB-47D8-9337-C4870E099CFB}">
      <dgm:prSet/>
      <dgm:spPr/>
      <dgm:t>
        <a:bodyPr/>
        <a:lstStyle/>
        <a:p>
          <a:endParaRPr lang="en-GB"/>
        </a:p>
      </dgm:t>
    </dgm:pt>
    <dgm:pt modelId="{D7AA2B11-C2E6-4056-A049-0663C6F5BF52}" type="sibTrans" cxnId="{3ADED69B-57BB-47D8-9337-C4870E099CFB}">
      <dgm:prSet/>
      <dgm:spPr/>
      <dgm:t>
        <a:bodyPr/>
        <a:lstStyle/>
        <a:p>
          <a:endParaRPr lang="en-GB"/>
        </a:p>
      </dgm:t>
    </dgm:pt>
    <dgm:pt modelId="{3FE2D5E7-E336-4D5E-BD52-5474B3DBA4DF}">
      <dgm:prSet/>
      <dgm:spPr/>
      <dgm:t>
        <a:bodyPr/>
        <a:lstStyle/>
        <a:p>
          <a:pPr>
            <a:buNone/>
          </a:pPr>
          <a:r>
            <a:rPr lang="en-GB"/>
            <a:t>Consider:</a:t>
          </a:r>
        </a:p>
      </dgm:t>
    </dgm:pt>
    <dgm:pt modelId="{B3C76C93-CB6B-47A6-86C6-DF0D52CB0697}" type="parTrans" cxnId="{09F7A370-1A8B-4A31-935C-6B2D77D9B955}">
      <dgm:prSet/>
      <dgm:spPr/>
      <dgm:t>
        <a:bodyPr/>
        <a:lstStyle/>
        <a:p>
          <a:endParaRPr lang="en-GB"/>
        </a:p>
      </dgm:t>
    </dgm:pt>
    <dgm:pt modelId="{7674005A-8019-42F9-A031-65905066A54E}" type="sibTrans" cxnId="{09F7A370-1A8B-4A31-935C-6B2D77D9B955}">
      <dgm:prSet/>
      <dgm:spPr/>
      <dgm:t>
        <a:bodyPr/>
        <a:lstStyle/>
        <a:p>
          <a:endParaRPr lang="en-GB"/>
        </a:p>
      </dgm:t>
    </dgm:pt>
    <dgm:pt modelId="{B0C51D39-D1EB-4105-9466-2143D5C3746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Innovation.</a:t>
          </a:r>
        </a:p>
      </dgm:t>
    </dgm:pt>
    <dgm:pt modelId="{719E6C1B-5F09-417A-ABD0-F150AC9ECDEB}" type="parTrans" cxnId="{88ABD77A-F58C-43AE-957D-0668B89B818F}">
      <dgm:prSet/>
      <dgm:spPr/>
      <dgm:t>
        <a:bodyPr/>
        <a:lstStyle/>
        <a:p>
          <a:endParaRPr lang="en-GB"/>
        </a:p>
      </dgm:t>
    </dgm:pt>
    <dgm:pt modelId="{C4753351-3091-4286-B952-E0D710D297C3}" type="sibTrans" cxnId="{88ABD77A-F58C-43AE-957D-0668B89B818F}">
      <dgm:prSet/>
      <dgm:spPr/>
      <dgm:t>
        <a:bodyPr/>
        <a:lstStyle/>
        <a:p>
          <a:endParaRPr lang="en-GB"/>
        </a:p>
      </dgm:t>
    </dgm:pt>
    <dgm:pt modelId="{B6B71475-BB38-460D-8DBD-406B29CCCD1C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Customer value.</a:t>
          </a:r>
        </a:p>
      </dgm:t>
    </dgm:pt>
    <dgm:pt modelId="{BD1FB28B-FF36-4D0A-B9FF-082A57C812EA}" type="parTrans" cxnId="{4B1DD48F-D58C-4B39-8598-27C1F370D79D}">
      <dgm:prSet/>
      <dgm:spPr/>
      <dgm:t>
        <a:bodyPr/>
        <a:lstStyle/>
        <a:p>
          <a:endParaRPr lang="en-GB"/>
        </a:p>
      </dgm:t>
    </dgm:pt>
    <dgm:pt modelId="{1451824F-FD12-414F-9004-C2F6ABAA8163}" type="sibTrans" cxnId="{4B1DD48F-D58C-4B39-8598-27C1F370D79D}">
      <dgm:prSet/>
      <dgm:spPr/>
      <dgm:t>
        <a:bodyPr/>
        <a:lstStyle/>
        <a:p>
          <a:endParaRPr lang="en-GB"/>
        </a:p>
      </dgm:t>
    </dgm:pt>
    <dgm:pt modelId="{D20FE3D0-FFC4-4C78-85D3-8F4C00463D5A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Competitive advantage.</a:t>
          </a:r>
        </a:p>
      </dgm:t>
    </dgm:pt>
    <dgm:pt modelId="{33EB5E3E-281B-43DD-9156-3EBA7300A689}" type="parTrans" cxnId="{CF99AC48-3FB9-4B95-AB7E-E410202F23CD}">
      <dgm:prSet/>
      <dgm:spPr/>
      <dgm:t>
        <a:bodyPr/>
        <a:lstStyle/>
        <a:p>
          <a:endParaRPr lang="en-GB"/>
        </a:p>
      </dgm:t>
    </dgm:pt>
    <dgm:pt modelId="{EA70C8C3-6224-4456-8805-D6DC18F33A1F}" type="sibTrans" cxnId="{CF99AC48-3FB9-4B95-AB7E-E410202F23CD}">
      <dgm:prSet/>
      <dgm:spPr/>
      <dgm:t>
        <a:bodyPr/>
        <a:lstStyle/>
        <a:p>
          <a:endParaRPr lang="en-GB"/>
        </a:p>
      </dgm:t>
    </dgm:pt>
    <dgm:pt modelId="{CDC10487-A9D2-4218-98E5-02B667D1AC8B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Responsible business practices.</a:t>
          </a:r>
        </a:p>
      </dgm:t>
    </dgm:pt>
    <dgm:pt modelId="{0A7FBED8-FADD-4186-851C-E30ADBE4BF22}" type="parTrans" cxnId="{6DC20E0F-7F93-45AF-8154-9DE03D2B83C5}">
      <dgm:prSet/>
      <dgm:spPr/>
      <dgm:t>
        <a:bodyPr/>
        <a:lstStyle/>
        <a:p>
          <a:endParaRPr lang="en-GB"/>
        </a:p>
      </dgm:t>
    </dgm:pt>
    <dgm:pt modelId="{0A1092BC-EC03-4248-8DAC-3768E37153A2}" type="sibTrans" cxnId="{6DC20E0F-7F93-45AF-8154-9DE03D2B83C5}">
      <dgm:prSet/>
      <dgm:spPr/>
      <dgm:t>
        <a:bodyPr/>
        <a:lstStyle/>
        <a:p>
          <a:endParaRPr lang="en-GB"/>
        </a:p>
      </dgm:t>
    </dgm:pt>
    <dgm:pt modelId="{9DA093E1-868B-4013-908B-15B93D4A45F0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Risk management.</a:t>
          </a:r>
        </a:p>
      </dgm:t>
    </dgm:pt>
    <dgm:pt modelId="{EF41F797-2641-4C33-8818-2C89AD5C612B}" type="parTrans" cxnId="{2F48B4E9-963E-421D-9673-BE7B8B244884}">
      <dgm:prSet/>
      <dgm:spPr/>
      <dgm:t>
        <a:bodyPr/>
        <a:lstStyle/>
        <a:p>
          <a:endParaRPr lang="en-GB"/>
        </a:p>
      </dgm:t>
    </dgm:pt>
    <dgm:pt modelId="{31AEF121-C117-47E1-8CB2-C946367EE22A}" type="sibTrans" cxnId="{2F48B4E9-963E-421D-9673-BE7B8B244884}">
      <dgm:prSet/>
      <dgm:spPr/>
      <dgm:t>
        <a:bodyPr/>
        <a:lstStyle/>
        <a:p>
          <a:endParaRPr lang="en-GB"/>
        </a:p>
      </dgm:t>
    </dgm:pt>
    <dgm:pt modelId="{FDCDFD68-2DC1-4B6D-BF78-180E7D864D53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Long-term growth opportunities.</a:t>
          </a:r>
        </a:p>
      </dgm:t>
    </dgm:pt>
    <dgm:pt modelId="{3C45D193-02FB-4743-B1D1-B3DAD18B5D79}" type="parTrans" cxnId="{C4A995F8-59E8-4396-9679-C89210032B00}">
      <dgm:prSet/>
      <dgm:spPr/>
      <dgm:t>
        <a:bodyPr/>
        <a:lstStyle/>
        <a:p>
          <a:endParaRPr lang="en-GB"/>
        </a:p>
      </dgm:t>
    </dgm:pt>
    <dgm:pt modelId="{D4CAA907-0A25-416A-86A5-4535CF71BD78}" type="sibTrans" cxnId="{C4A995F8-59E8-4396-9679-C89210032B00}">
      <dgm:prSet/>
      <dgm:spPr/>
      <dgm:t>
        <a:bodyPr/>
        <a:lstStyle/>
        <a:p>
          <a:endParaRPr lang="en-GB"/>
        </a:p>
      </dgm:t>
    </dgm:pt>
    <dgm:pt modelId="{833E34AB-BDEF-4095-883F-411C5F02364E}" type="pres">
      <dgm:prSet presAssocID="{4E8554D2-3E35-4277-A4B8-6738E95C2F94}" presName="Name0" presStyleCnt="0">
        <dgm:presLayoutVars>
          <dgm:dir/>
          <dgm:animLvl val="lvl"/>
          <dgm:resizeHandles val="exact"/>
        </dgm:presLayoutVars>
      </dgm:prSet>
      <dgm:spPr/>
    </dgm:pt>
    <dgm:pt modelId="{E2E273DD-755E-4BF2-9EE3-02C73182039C}" type="pres">
      <dgm:prSet presAssocID="{F765410A-0EF1-4144-A8AC-1F232E4F3EAD}" presName="composite" presStyleCnt="0"/>
      <dgm:spPr/>
    </dgm:pt>
    <dgm:pt modelId="{224ACE09-C203-4701-B526-2D1A4F864684}" type="pres">
      <dgm:prSet presAssocID="{F765410A-0EF1-4144-A8AC-1F232E4F3EA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C3310989-C758-49B7-9166-436FC6D146E3}" type="pres">
      <dgm:prSet presAssocID="{F765410A-0EF1-4144-A8AC-1F232E4F3EAD}" presName="desTx" presStyleLbl="alignAccFollowNode1" presStyleIdx="0" presStyleCnt="4">
        <dgm:presLayoutVars>
          <dgm:bulletEnabled val="1"/>
        </dgm:presLayoutVars>
      </dgm:prSet>
      <dgm:spPr/>
    </dgm:pt>
    <dgm:pt modelId="{BDC74A71-E74A-480D-8B84-FA12075E65B9}" type="pres">
      <dgm:prSet presAssocID="{B0818233-91EF-4546-87D5-A16628FEC672}" presName="space" presStyleCnt="0"/>
      <dgm:spPr/>
    </dgm:pt>
    <dgm:pt modelId="{CE7E95FA-89A7-4919-9520-547B8690617C}" type="pres">
      <dgm:prSet presAssocID="{2428D2BE-D19D-46FC-9014-EAAB1B8B7EB4}" presName="composite" presStyleCnt="0"/>
      <dgm:spPr/>
    </dgm:pt>
    <dgm:pt modelId="{9FCDB1CE-898B-46A7-8BDE-80E67F2DA913}" type="pres">
      <dgm:prSet presAssocID="{2428D2BE-D19D-46FC-9014-EAAB1B8B7EB4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34DC9259-E877-4CF3-B38D-95B25B8710B3}" type="pres">
      <dgm:prSet presAssocID="{2428D2BE-D19D-46FC-9014-EAAB1B8B7EB4}" presName="desTx" presStyleLbl="alignAccFollowNode1" presStyleIdx="1" presStyleCnt="4">
        <dgm:presLayoutVars>
          <dgm:bulletEnabled val="1"/>
        </dgm:presLayoutVars>
      </dgm:prSet>
      <dgm:spPr/>
    </dgm:pt>
    <dgm:pt modelId="{AF4095D8-97D2-4C1C-B53C-634216C60FE4}" type="pres">
      <dgm:prSet presAssocID="{C1DA3BC0-009D-4ACE-933D-9DB4C52765F5}" presName="space" presStyleCnt="0"/>
      <dgm:spPr/>
    </dgm:pt>
    <dgm:pt modelId="{9BB095FD-A7D5-45AA-93D5-E3C23B9EC285}" type="pres">
      <dgm:prSet presAssocID="{D21B0895-94C4-4866-A6C5-D49984A8F72D}" presName="composite" presStyleCnt="0"/>
      <dgm:spPr/>
    </dgm:pt>
    <dgm:pt modelId="{A10A7048-F2F9-4BFF-AD0D-C27093E008B4}" type="pres">
      <dgm:prSet presAssocID="{D21B0895-94C4-4866-A6C5-D49984A8F72D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06D97668-3C62-4A57-BCAA-23BA14B42D44}" type="pres">
      <dgm:prSet presAssocID="{D21B0895-94C4-4866-A6C5-D49984A8F72D}" presName="desTx" presStyleLbl="alignAccFollowNode1" presStyleIdx="2" presStyleCnt="4">
        <dgm:presLayoutVars>
          <dgm:bulletEnabled val="1"/>
        </dgm:presLayoutVars>
      </dgm:prSet>
      <dgm:spPr/>
    </dgm:pt>
    <dgm:pt modelId="{626ABB3D-9C9A-4C56-9427-88E8D156E45D}" type="pres">
      <dgm:prSet presAssocID="{E4330E85-CBA3-4DE6-9409-7B66F5131923}" presName="space" presStyleCnt="0"/>
      <dgm:spPr/>
    </dgm:pt>
    <dgm:pt modelId="{4462E324-2A8F-47F5-AA28-551CD78D636C}" type="pres">
      <dgm:prSet presAssocID="{043F1377-FD71-4918-9326-306E99F6239D}" presName="composite" presStyleCnt="0"/>
      <dgm:spPr/>
    </dgm:pt>
    <dgm:pt modelId="{8E2896A7-F388-40CA-8A1D-84CC4F06C36C}" type="pres">
      <dgm:prSet presAssocID="{043F1377-FD71-4918-9326-306E99F6239D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3D71E53E-59BB-465B-BD96-5951DB89D9B4}" type="pres">
      <dgm:prSet presAssocID="{043F1377-FD71-4918-9326-306E99F6239D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549C5F00-82D9-4D5A-B12F-31C58EB10868}" srcId="{4E8554D2-3E35-4277-A4B8-6738E95C2F94}" destId="{043F1377-FD71-4918-9326-306E99F6239D}" srcOrd="3" destOrd="0" parTransId="{B50A98C7-46C0-4369-BAE2-0A3A67D80764}" sibTransId="{919ED21D-C1B8-416C-AD36-AA9E0E6B58EE}"/>
    <dgm:cxn modelId="{1257A904-F196-4743-91D3-730FCB027573}" srcId="{D21B0895-94C4-4866-A6C5-D49984A8F72D}" destId="{9EC18F0F-29D5-48A6-911E-497DB25505F4}" srcOrd="0" destOrd="0" parTransId="{CD1410FC-734E-410E-BFC0-DAC9392888BE}" sibTransId="{C7154662-301D-4ADA-A8FC-D38FCB98115A}"/>
    <dgm:cxn modelId="{A0A32305-72A8-4E62-A048-9F75079CBD6C}" srcId="{41348C03-A111-41C2-B45C-A4D4FFF555A0}" destId="{EDE47C0E-203A-454A-A625-095C609CCAD2}" srcOrd="0" destOrd="0" parTransId="{C6B7E30C-F590-4B47-8359-900BD3B13883}" sibTransId="{2B9A4965-75E3-446C-9764-C73E96D0A2DF}"/>
    <dgm:cxn modelId="{6CC9CC07-2938-4D55-BCD4-06F6FC2B8EE1}" type="presOf" srcId="{4E8554D2-3E35-4277-A4B8-6738E95C2F94}" destId="{833E34AB-BDEF-4095-883F-411C5F02364E}" srcOrd="0" destOrd="0" presId="urn:microsoft.com/office/officeart/2005/8/layout/hList1"/>
    <dgm:cxn modelId="{08B1CB08-79A2-47AC-84ED-4728FFDE194B}" type="presOf" srcId="{E953580C-CCAD-4306-A8EF-F5A8033FA5C5}" destId="{34DC9259-E877-4CF3-B38D-95B25B8710B3}" srcOrd="0" destOrd="6" presId="urn:microsoft.com/office/officeart/2005/8/layout/hList1"/>
    <dgm:cxn modelId="{6DC20E0F-7F93-45AF-8154-9DE03D2B83C5}" srcId="{3FE2D5E7-E336-4D5E-BD52-5474B3DBA4DF}" destId="{CDC10487-A9D2-4218-98E5-02B667D1AC8B}" srcOrd="3" destOrd="0" parTransId="{0A7FBED8-FADD-4186-851C-E30ADBE4BF22}" sibTransId="{0A1092BC-EC03-4248-8DAC-3768E37153A2}"/>
    <dgm:cxn modelId="{F35C8C18-B01E-4444-85D9-DB4A1AD894F0}" type="presOf" srcId="{7D9B6B7D-510F-4F7F-8E4C-3793B334C9DF}" destId="{06D97668-3C62-4A57-BCAA-23BA14B42D44}" srcOrd="0" destOrd="5" presId="urn:microsoft.com/office/officeart/2005/8/layout/hList1"/>
    <dgm:cxn modelId="{D455641D-A8B7-4E6F-8744-6F1D6251D84E}" srcId="{2428D2BE-D19D-46FC-9014-EAAB1B8B7EB4}" destId="{40607644-F3F7-4585-9BC1-C88AF33E9FC8}" srcOrd="1" destOrd="0" parTransId="{E3DFC52B-CD16-4C7A-87F9-5050F349513C}" sibTransId="{24B84135-CA15-492E-819B-D6AD57DD2659}"/>
    <dgm:cxn modelId="{E00C5220-47F8-401D-B1F6-F3E48EB3DDE5}" type="presOf" srcId="{AD399C17-85E1-48CC-A412-D5E66B66D0FA}" destId="{06D97668-3C62-4A57-BCAA-23BA14B42D44}" srcOrd="0" destOrd="4" presId="urn:microsoft.com/office/officeart/2005/8/layout/hList1"/>
    <dgm:cxn modelId="{758F3A21-0402-4E93-B6C3-12CADA5B7B90}" type="presOf" srcId="{9ACF994F-671D-423F-9EBD-D7CF7A0135F1}" destId="{3D71E53E-59BB-465B-BD96-5951DB89D9B4}" srcOrd="0" destOrd="0" presId="urn:microsoft.com/office/officeart/2005/8/layout/hList1"/>
    <dgm:cxn modelId="{1D364E22-C0BD-4106-A42D-D3FB0EC9394B}" srcId="{40607644-F3F7-4585-9BC1-C88AF33E9FC8}" destId="{AEEE08AB-86B5-48C1-8378-F13B6C4CAD6F}" srcOrd="2" destOrd="0" parTransId="{09D8CD10-9C48-4532-B339-F6EBD53897BB}" sibTransId="{E48E6F7A-10FB-4A01-8095-FF1316C7D249}"/>
    <dgm:cxn modelId="{87BE6525-A549-496C-8748-A268426B7120}" srcId="{4E8554D2-3E35-4277-A4B8-6738E95C2F94}" destId="{2428D2BE-D19D-46FC-9014-EAAB1B8B7EB4}" srcOrd="1" destOrd="0" parTransId="{958D1850-80D2-4222-A12C-D13BF21EBB77}" sibTransId="{C1DA3BC0-009D-4ACE-933D-9DB4C52765F5}"/>
    <dgm:cxn modelId="{5758DA2A-CBC5-41DE-A5FE-4D55D06FABBE}" srcId="{40607644-F3F7-4585-9BC1-C88AF33E9FC8}" destId="{C4F579FF-3467-4F64-9892-4B14855E4A85}" srcOrd="1" destOrd="0" parTransId="{3EE79C99-6BDA-4561-8DEA-A76858755E16}" sibTransId="{EA4E795A-79E4-4049-91A5-89CA388C89D0}"/>
    <dgm:cxn modelId="{C874132B-AAE0-4B7E-8AC4-B84BFCCAEF82}" srcId="{007EF634-06D5-467D-848A-D5EA9291561A}" destId="{1ED1AAD6-8188-4821-9DA9-F7590652E844}" srcOrd="4" destOrd="0" parTransId="{B2E49A79-99D8-431E-93B0-F6622D3B18B3}" sibTransId="{91057EAC-3541-43D9-9BD9-39D89655EC5B}"/>
    <dgm:cxn modelId="{2F13E030-3B67-4A84-B4CB-2877D6BC574C}" srcId="{007EF634-06D5-467D-848A-D5EA9291561A}" destId="{7D9B6B7D-510F-4F7F-8E4C-3793B334C9DF}" srcOrd="3" destOrd="0" parTransId="{48081E56-CF87-4B77-9B31-27A897B934CB}" sibTransId="{DC820F8D-2368-4757-A2AA-4BB16B013ED0}"/>
    <dgm:cxn modelId="{EBDEC939-98FD-42F1-B440-8DBF486C3048}" srcId="{007EF634-06D5-467D-848A-D5EA9291561A}" destId="{AD399C17-85E1-48CC-A412-D5E66B66D0FA}" srcOrd="2" destOrd="0" parTransId="{9D8C3F14-1271-43E7-9EA2-B44EF2C843EC}" sibTransId="{BC12D5B4-4F20-444F-A853-F70E02F5271D}"/>
    <dgm:cxn modelId="{ECFE8C5C-6FDB-4630-BF7D-34505712B39F}" type="presOf" srcId="{EDE47C0E-203A-454A-A625-095C609CCAD2}" destId="{C3310989-C758-49B7-9166-436FC6D146E3}" srcOrd="0" destOrd="2" presId="urn:microsoft.com/office/officeart/2005/8/layout/hList1"/>
    <dgm:cxn modelId="{16A8855F-45BF-4C98-92FD-5F463AA0DA15}" srcId="{4E8554D2-3E35-4277-A4B8-6738E95C2F94}" destId="{F765410A-0EF1-4144-A8AC-1F232E4F3EAD}" srcOrd="0" destOrd="0" parTransId="{287F7D87-FFF2-4577-91D9-36AA34DF01BA}" sibTransId="{B0818233-91EF-4546-87D5-A16628FEC672}"/>
    <dgm:cxn modelId="{095E7862-AB3E-4447-B336-A65C5566431D}" type="presOf" srcId="{CDC10487-A9D2-4218-98E5-02B667D1AC8B}" destId="{3D71E53E-59BB-465B-BD96-5951DB89D9B4}" srcOrd="0" destOrd="5" presId="urn:microsoft.com/office/officeart/2005/8/layout/hList1"/>
    <dgm:cxn modelId="{53D18464-1C80-4331-9AC5-FD1D9D553FB1}" type="presOf" srcId="{F765410A-0EF1-4144-A8AC-1F232E4F3EAD}" destId="{224ACE09-C203-4701-B526-2D1A4F864684}" srcOrd="0" destOrd="0" presId="urn:microsoft.com/office/officeart/2005/8/layout/hList1"/>
    <dgm:cxn modelId="{51DA7F66-F6C4-44DB-9084-205602811470}" srcId="{F765410A-0EF1-4144-A8AC-1F232E4F3EAD}" destId="{41348C03-A111-41C2-B45C-A4D4FFF555A0}" srcOrd="1" destOrd="0" parTransId="{52D5EDBF-56C9-4A08-A4F2-8994C5AA54F6}" sibTransId="{0D3CC5B1-923F-49DA-8826-A80CAAC84169}"/>
    <dgm:cxn modelId="{1F660F67-A42A-439A-B987-9BA59CF45E6A}" srcId="{4E8554D2-3E35-4277-A4B8-6738E95C2F94}" destId="{D21B0895-94C4-4866-A6C5-D49984A8F72D}" srcOrd="2" destOrd="0" parTransId="{200365A4-C3B0-4266-BC3B-1F1A8C957CC8}" sibTransId="{E4330E85-CBA3-4DE6-9409-7B66F5131923}"/>
    <dgm:cxn modelId="{F2E92948-6B62-4F57-BECB-B4353244F950}" srcId="{007EF634-06D5-467D-848A-D5EA9291561A}" destId="{53A96784-9F19-4D54-9AB4-B6FF66E3EAFF}" srcOrd="1" destOrd="0" parTransId="{AF0BD186-9593-401F-9DA3-39D5270FBFBB}" sibTransId="{D3D54818-8BF7-4FF1-BE7B-A3E5B29B975C}"/>
    <dgm:cxn modelId="{DF553548-F34D-45E7-B154-45137D1BFA2A}" srcId="{40607644-F3F7-4585-9BC1-C88AF33E9FC8}" destId="{E953580C-CCAD-4306-A8EF-F5A8033FA5C5}" srcOrd="4" destOrd="0" parTransId="{B6BB3C99-BC91-4EA9-87F2-750F5DF63121}" sibTransId="{E15CC8AE-2D6D-4D2A-A5FA-F30CBA8B43C4}"/>
    <dgm:cxn modelId="{CF99AC48-3FB9-4B95-AB7E-E410202F23CD}" srcId="{3FE2D5E7-E336-4D5E-BD52-5474B3DBA4DF}" destId="{D20FE3D0-FFC4-4C78-85D3-8F4C00463D5A}" srcOrd="2" destOrd="0" parTransId="{33EB5E3E-281B-43DD-9156-3EBA7300A689}" sibTransId="{EA70C8C3-6224-4456-8805-D6DC18F33A1F}"/>
    <dgm:cxn modelId="{0235EA68-400D-4EBD-BF85-D982F93184C7}" srcId="{2428D2BE-D19D-46FC-9014-EAAB1B8B7EB4}" destId="{2F9C81F1-6745-4DCF-BB34-CAC3C84879C2}" srcOrd="0" destOrd="0" parTransId="{3EB4095B-9D04-43D0-8A6C-7668D6749CA3}" sibTransId="{37144BCC-D8E6-4802-8886-4E8AA8D08F46}"/>
    <dgm:cxn modelId="{8973346A-FCB5-4A47-A311-7505DCBFD497}" type="presOf" srcId="{0238FF19-1688-4462-BACB-AA099FF1D7A2}" destId="{C3310989-C758-49B7-9166-436FC6D146E3}" srcOrd="0" destOrd="4" presId="urn:microsoft.com/office/officeart/2005/8/layout/hList1"/>
    <dgm:cxn modelId="{D1E86D6B-FD58-4378-A2BA-3CD718C46B06}" type="presOf" srcId="{CB8F59DF-A5E2-4E57-AF53-65B5E4E800F7}" destId="{C3310989-C758-49B7-9166-436FC6D146E3}" srcOrd="0" destOrd="5" presId="urn:microsoft.com/office/officeart/2005/8/layout/hList1"/>
    <dgm:cxn modelId="{95BA5B4C-7EE1-44FB-8383-757AD654DAD0}" type="presOf" srcId="{2F9C81F1-6745-4DCF-BB34-CAC3C84879C2}" destId="{34DC9259-E877-4CF3-B38D-95B25B8710B3}" srcOrd="0" destOrd="0" presId="urn:microsoft.com/office/officeart/2005/8/layout/hList1"/>
    <dgm:cxn modelId="{D21FD86C-7EE6-47E0-8BCE-6256AAD6531F}" type="presOf" srcId="{D21B0895-94C4-4866-A6C5-D49984A8F72D}" destId="{A10A7048-F2F9-4BFF-AD0D-C27093E008B4}" srcOrd="0" destOrd="0" presId="urn:microsoft.com/office/officeart/2005/8/layout/hList1"/>
    <dgm:cxn modelId="{7B0E194D-E65A-4612-8363-039DAC27DB39}" srcId="{40607644-F3F7-4585-9BC1-C88AF33E9FC8}" destId="{75DDBF60-106D-4ACC-A776-9BF76BD71D8A}" srcOrd="5" destOrd="0" parTransId="{9EDF374A-6A0C-438D-9271-1734DB24262E}" sibTransId="{C5493DCA-4AC2-43E6-81B8-873254BBDC37}"/>
    <dgm:cxn modelId="{09F7A370-1A8B-4A31-935C-6B2D77D9B955}" srcId="{043F1377-FD71-4918-9326-306E99F6239D}" destId="{3FE2D5E7-E336-4D5E-BD52-5474B3DBA4DF}" srcOrd="1" destOrd="0" parTransId="{B3C76C93-CB6B-47A6-86C6-DF0D52CB0697}" sibTransId="{7674005A-8019-42F9-A031-65905066A54E}"/>
    <dgm:cxn modelId="{CAD34A53-935D-4AF9-A1FF-1E8ACE714CF1}" srcId="{41348C03-A111-41C2-B45C-A4D4FFF555A0}" destId="{CB8F59DF-A5E2-4E57-AF53-65B5E4E800F7}" srcOrd="3" destOrd="0" parTransId="{CCE13DDE-38D3-495D-B311-091778875E65}" sibTransId="{EB9E9663-749E-41EF-8B67-35661CAEE705}"/>
    <dgm:cxn modelId="{3E2BA673-21E7-4FEF-9E43-726775B4AC43}" type="presOf" srcId="{C4F579FF-3467-4F64-9892-4B14855E4A85}" destId="{34DC9259-E877-4CF3-B38D-95B25B8710B3}" srcOrd="0" destOrd="3" presId="urn:microsoft.com/office/officeart/2005/8/layout/hList1"/>
    <dgm:cxn modelId="{617BAB73-7410-4068-BA87-FDBE62BDA65A}" srcId="{007EF634-06D5-467D-848A-D5EA9291561A}" destId="{E91A37F2-FA6C-48AA-8C85-8CC6F5226B50}" srcOrd="5" destOrd="0" parTransId="{B2009D7B-CCCA-4BC2-82AD-6DA81CF6E969}" sibTransId="{78187168-B85B-47AF-8987-2371C3502485}"/>
    <dgm:cxn modelId="{DFD82A56-3301-4BE3-87BE-BE80481F5080}" srcId="{F765410A-0EF1-4144-A8AC-1F232E4F3EAD}" destId="{77EF1279-4CF8-4722-9A9E-8C5FE31FCFFD}" srcOrd="0" destOrd="0" parTransId="{A0EDEC88-D5A4-46DA-BBE9-82261F6F5661}" sibTransId="{01FCADFB-1288-4194-9C01-E37D89102027}"/>
    <dgm:cxn modelId="{5DC63257-9558-47A5-8371-9F4B75CE1514}" srcId="{40607644-F3F7-4585-9BC1-C88AF33E9FC8}" destId="{19321DD8-08C5-4107-A221-7713B0783F82}" srcOrd="3" destOrd="0" parTransId="{794AB524-7325-4CDC-BE40-426DD4BD0934}" sibTransId="{9E50CC7C-868C-4FE7-9BBD-512F441F1A36}"/>
    <dgm:cxn modelId="{88ABD77A-F58C-43AE-957D-0668B89B818F}" srcId="{3FE2D5E7-E336-4D5E-BD52-5474B3DBA4DF}" destId="{B0C51D39-D1EB-4105-9466-2143D5C3746F}" srcOrd="0" destOrd="0" parTransId="{719E6C1B-5F09-417A-ABD0-F150AC9ECDEB}" sibTransId="{C4753351-3091-4286-B952-E0D710D297C3}"/>
    <dgm:cxn modelId="{FF2DCD7B-F774-42E1-81BF-5B58DDA048DF}" type="presOf" srcId="{2428D2BE-D19D-46FC-9014-EAAB1B8B7EB4}" destId="{9FCDB1CE-898B-46A7-8BDE-80E67F2DA913}" srcOrd="0" destOrd="0" presId="urn:microsoft.com/office/officeart/2005/8/layout/hList1"/>
    <dgm:cxn modelId="{59E74480-DFA3-4E61-9950-CD1B22904E0A}" srcId="{40607644-F3F7-4585-9BC1-C88AF33E9FC8}" destId="{EB438C86-2D3D-4252-B44F-E74463491AEA}" srcOrd="0" destOrd="0" parTransId="{CDF60C8F-97D8-4468-B9D0-E0F3895655BB}" sibTransId="{6BD561C6-11FC-467E-A7DE-36AD0E93EEFB}"/>
    <dgm:cxn modelId="{E25C1481-73F2-4F61-A265-0C5E21B6EAF0}" type="presOf" srcId="{EB438C86-2D3D-4252-B44F-E74463491AEA}" destId="{34DC9259-E877-4CF3-B38D-95B25B8710B3}" srcOrd="0" destOrd="2" presId="urn:microsoft.com/office/officeart/2005/8/layout/hList1"/>
    <dgm:cxn modelId="{C9C73E8A-781C-4396-8350-31BC6E88AAD5}" srcId="{41348C03-A111-41C2-B45C-A4D4FFF555A0}" destId="{0238FF19-1688-4462-BACB-AA099FF1D7A2}" srcOrd="2" destOrd="0" parTransId="{DE81FA08-FDFE-4707-B0F9-6AA356C588C6}" sibTransId="{909D6DCA-AABE-43D3-9157-C369FE5DF9DA}"/>
    <dgm:cxn modelId="{E307568D-5C3B-49CD-A1AC-945400B98B5E}" type="presOf" srcId="{007EF634-06D5-467D-848A-D5EA9291561A}" destId="{06D97668-3C62-4A57-BCAA-23BA14B42D44}" srcOrd="0" destOrd="1" presId="urn:microsoft.com/office/officeart/2005/8/layout/hList1"/>
    <dgm:cxn modelId="{6F90048E-F786-4E26-B139-B658D797E40C}" type="presOf" srcId="{41348C03-A111-41C2-B45C-A4D4FFF555A0}" destId="{C3310989-C758-49B7-9166-436FC6D146E3}" srcOrd="0" destOrd="1" presId="urn:microsoft.com/office/officeart/2005/8/layout/hList1"/>
    <dgm:cxn modelId="{4B1DD48F-D58C-4B39-8598-27C1F370D79D}" srcId="{3FE2D5E7-E336-4D5E-BD52-5474B3DBA4DF}" destId="{B6B71475-BB38-460D-8DBD-406B29CCCD1C}" srcOrd="1" destOrd="0" parTransId="{BD1FB28B-FF36-4D0A-B9FF-082A57C812EA}" sibTransId="{1451824F-FD12-414F-9004-C2F6ABAA8163}"/>
    <dgm:cxn modelId="{22245A90-803E-4319-9E21-A41533F73307}" type="presOf" srcId="{9EC18F0F-29D5-48A6-911E-497DB25505F4}" destId="{06D97668-3C62-4A57-BCAA-23BA14B42D44}" srcOrd="0" destOrd="0" presId="urn:microsoft.com/office/officeart/2005/8/layout/hList1"/>
    <dgm:cxn modelId="{DBD31795-3954-4068-B82B-05EE9FBF2148}" srcId="{D21B0895-94C4-4866-A6C5-D49984A8F72D}" destId="{007EF634-06D5-467D-848A-D5EA9291561A}" srcOrd="1" destOrd="0" parTransId="{EBF77731-DC9B-403A-9A35-DB06268569AA}" sibTransId="{DCDCDD90-F8C8-4491-AFE3-785FA8735EEE}"/>
    <dgm:cxn modelId="{DDB0C596-8096-419E-9802-997D923F181B}" type="presOf" srcId="{53A96784-9F19-4D54-9AB4-B6FF66E3EAFF}" destId="{06D97668-3C62-4A57-BCAA-23BA14B42D44}" srcOrd="0" destOrd="3" presId="urn:microsoft.com/office/officeart/2005/8/layout/hList1"/>
    <dgm:cxn modelId="{5897F397-02CB-40B3-A037-F78F9B9B1D14}" type="presOf" srcId="{66B5DCE1-0AAF-443C-BDA2-F89C50038551}" destId="{C3310989-C758-49B7-9166-436FC6D146E3}" srcOrd="0" destOrd="3" presId="urn:microsoft.com/office/officeart/2005/8/layout/hList1"/>
    <dgm:cxn modelId="{3ADED69B-57BB-47D8-9337-C4870E099CFB}" srcId="{043F1377-FD71-4918-9326-306E99F6239D}" destId="{9ACF994F-671D-423F-9EBD-D7CF7A0135F1}" srcOrd="0" destOrd="0" parTransId="{848105D0-FE27-4C5B-9764-188625E26B3F}" sibTransId="{D7AA2B11-C2E6-4056-A049-0663C6F5BF52}"/>
    <dgm:cxn modelId="{B661B19C-029C-4262-ADA8-5FD56B8F02ED}" type="presOf" srcId="{FDCDFD68-2DC1-4B6D-BF78-180E7D864D53}" destId="{3D71E53E-59BB-465B-BD96-5951DB89D9B4}" srcOrd="0" destOrd="7" presId="urn:microsoft.com/office/officeart/2005/8/layout/hList1"/>
    <dgm:cxn modelId="{395BD6A1-8DEA-4C19-AB00-7D40A2C87B22}" type="presOf" srcId="{40607644-F3F7-4585-9BC1-C88AF33E9FC8}" destId="{34DC9259-E877-4CF3-B38D-95B25B8710B3}" srcOrd="0" destOrd="1" presId="urn:microsoft.com/office/officeart/2005/8/layout/hList1"/>
    <dgm:cxn modelId="{811566A7-0EDA-4245-9672-AADA0F832989}" type="presOf" srcId="{B6B71475-BB38-460D-8DBD-406B29CCCD1C}" destId="{3D71E53E-59BB-465B-BD96-5951DB89D9B4}" srcOrd="0" destOrd="3" presId="urn:microsoft.com/office/officeart/2005/8/layout/hList1"/>
    <dgm:cxn modelId="{4DBC2CAF-FDB4-4725-ADBA-6664A90F36C6}" type="presOf" srcId="{77EF1279-4CF8-4722-9A9E-8C5FE31FCFFD}" destId="{C3310989-C758-49B7-9166-436FC6D146E3}" srcOrd="0" destOrd="0" presId="urn:microsoft.com/office/officeart/2005/8/layout/hList1"/>
    <dgm:cxn modelId="{7DF916B1-51E3-459E-819F-D483E76B0497}" type="presOf" srcId="{75DDBF60-106D-4ACC-A776-9BF76BD71D8A}" destId="{34DC9259-E877-4CF3-B38D-95B25B8710B3}" srcOrd="0" destOrd="7" presId="urn:microsoft.com/office/officeart/2005/8/layout/hList1"/>
    <dgm:cxn modelId="{07A67FB1-3D82-4E95-8F50-B675A81B2405}" type="presOf" srcId="{19321DD8-08C5-4107-A221-7713B0783F82}" destId="{34DC9259-E877-4CF3-B38D-95B25B8710B3}" srcOrd="0" destOrd="5" presId="urn:microsoft.com/office/officeart/2005/8/layout/hList1"/>
    <dgm:cxn modelId="{93AE6CB4-15DF-49FD-9AF4-64F6142EEFDB}" type="presOf" srcId="{043F1377-FD71-4918-9326-306E99F6239D}" destId="{8E2896A7-F388-40CA-8A1D-84CC4F06C36C}" srcOrd="0" destOrd="0" presId="urn:microsoft.com/office/officeart/2005/8/layout/hList1"/>
    <dgm:cxn modelId="{B4E3DDB6-8E0C-4186-8A6D-AEF912CB6CAB}" type="presOf" srcId="{AEEE08AB-86B5-48C1-8378-F13B6C4CAD6F}" destId="{34DC9259-E877-4CF3-B38D-95B25B8710B3}" srcOrd="0" destOrd="4" presId="urn:microsoft.com/office/officeart/2005/8/layout/hList1"/>
    <dgm:cxn modelId="{33AD5ABF-5F04-4DFC-856B-13A9B42259C7}" type="presOf" srcId="{1ED1AAD6-8188-4821-9DA9-F7590652E844}" destId="{06D97668-3C62-4A57-BCAA-23BA14B42D44}" srcOrd="0" destOrd="6" presId="urn:microsoft.com/office/officeart/2005/8/layout/hList1"/>
    <dgm:cxn modelId="{46E3E1C3-8D3D-46B9-80CD-1921C2DE8662}" type="presOf" srcId="{9DA093E1-868B-4013-908B-15B93D4A45F0}" destId="{3D71E53E-59BB-465B-BD96-5951DB89D9B4}" srcOrd="0" destOrd="6" presId="urn:microsoft.com/office/officeart/2005/8/layout/hList1"/>
    <dgm:cxn modelId="{E43B59C5-BB1B-4AAF-845F-A61894217A63}" srcId="{007EF634-06D5-467D-848A-D5EA9291561A}" destId="{2921EABC-C99F-40A1-9E3A-77252CA2A26B}" srcOrd="0" destOrd="0" parTransId="{D69C62FB-9A35-4A4E-8D1B-2468F54EFDCB}" sibTransId="{35BB107E-AEA5-4350-B9CB-45774ABDB01C}"/>
    <dgm:cxn modelId="{693C42CD-8EE4-4FDD-87B1-C31EAC226B0C}" type="presOf" srcId="{E91A37F2-FA6C-48AA-8C85-8CC6F5226B50}" destId="{06D97668-3C62-4A57-BCAA-23BA14B42D44}" srcOrd="0" destOrd="7" presId="urn:microsoft.com/office/officeart/2005/8/layout/hList1"/>
    <dgm:cxn modelId="{C561A1E0-3F6F-4DA6-979F-7B36000C7566}" type="presOf" srcId="{2921EABC-C99F-40A1-9E3A-77252CA2A26B}" destId="{06D97668-3C62-4A57-BCAA-23BA14B42D44}" srcOrd="0" destOrd="2" presId="urn:microsoft.com/office/officeart/2005/8/layout/hList1"/>
    <dgm:cxn modelId="{578699E6-8356-4EC6-85EF-85C46D144792}" type="presOf" srcId="{B0C51D39-D1EB-4105-9466-2143D5C3746F}" destId="{3D71E53E-59BB-465B-BD96-5951DB89D9B4}" srcOrd="0" destOrd="2" presId="urn:microsoft.com/office/officeart/2005/8/layout/hList1"/>
    <dgm:cxn modelId="{11E7F6E6-DA10-407E-A03A-2ED2E83D03C9}" type="presOf" srcId="{B5CAA869-6BF8-40C7-97B4-5F5AC172DA43}" destId="{C3310989-C758-49B7-9166-436FC6D146E3}" srcOrd="0" destOrd="6" presId="urn:microsoft.com/office/officeart/2005/8/layout/hList1"/>
    <dgm:cxn modelId="{2F48B4E9-963E-421D-9673-BE7B8B244884}" srcId="{3FE2D5E7-E336-4D5E-BD52-5474B3DBA4DF}" destId="{9DA093E1-868B-4013-908B-15B93D4A45F0}" srcOrd="4" destOrd="0" parTransId="{EF41F797-2641-4C33-8818-2C89AD5C612B}" sibTransId="{31AEF121-C117-47E1-8CB2-C946367EE22A}"/>
    <dgm:cxn modelId="{B9365AEE-DB9C-4809-9C23-4AA5068B55B8}" type="presOf" srcId="{D20FE3D0-FFC4-4C78-85D3-8F4C00463D5A}" destId="{3D71E53E-59BB-465B-BD96-5951DB89D9B4}" srcOrd="0" destOrd="4" presId="urn:microsoft.com/office/officeart/2005/8/layout/hList1"/>
    <dgm:cxn modelId="{C4A995F8-59E8-4396-9679-C89210032B00}" srcId="{3FE2D5E7-E336-4D5E-BD52-5474B3DBA4DF}" destId="{FDCDFD68-2DC1-4B6D-BF78-180E7D864D53}" srcOrd="5" destOrd="0" parTransId="{3C45D193-02FB-4743-B1D1-B3DAD18B5D79}" sibTransId="{D4CAA907-0A25-416A-86A5-4535CF71BD78}"/>
    <dgm:cxn modelId="{0EEF02FA-AF72-4A52-A517-282F01F5733F}" type="presOf" srcId="{3FE2D5E7-E336-4D5E-BD52-5474B3DBA4DF}" destId="{3D71E53E-59BB-465B-BD96-5951DB89D9B4}" srcOrd="0" destOrd="1" presId="urn:microsoft.com/office/officeart/2005/8/layout/hList1"/>
    <dgm:cxn modelId="{87E0CBFA-B436-42A5-843F-79CC6F9DCF87}" srcId="{F765410A-0EF1-4144-A8AC-1F232E4F3EAD}" destId="{B5CAA869-6BF8-40C7-97B4-5F5AC172DA43}" srcOrd="2" destOrd="0" parTransId="{CD0FB22B-2205-4748-93BB-DE6CFFE0AD20}" sibTransId="{18673F16-769B-4C4B-8847-7088E07F2266}"/>
    <dgm:cxn modelId="{73527BFD-B6E1-47DD-8CD1-571147AD595C}" srcId="{41348C03-A111-41C2-B45C-A4D4FFF555A0}" destId="{66B5DCE1-0AAF-443C-BDA2-F89C50038551}" srcOrd="1" destOrd="0" parTransId="{590AC277-5A56-416D-B7E7-9DFCCD048D73}" sibTransId="{7FFE5749-AAB1-4DA7-8490-FA1A88F74521}"/>
    <dgm:cxn modelId="{7545F1EF-EC4E-4132-B915-1B09682C4430}" type="presParOf" srcId="{833E34AB-BDEF-4095-883F-411C5F02364E}" destId="{E2E273DD-755E-4BF2-9EE3-02C73182039C}" srcOrd="0" destOrd="0" presId="urn:microsoft.com/office/officeart/2005/8/layout/hList1"/>
    <dgm:cxn modelId="{5EE7EC75-B3EA-4A89-9F0F-2E5409004B55}" type="presParOf" srcId="{E2E273DD-755E-4BF2-9EE3-02C73182039C}" destId="{224ACE09-C203-4701-B526-2D1A4F864684}" srcOrd="0" destOrd="0" presId="urn:microsoft.com/office/officeart/2005/8/layout/hList1"/>
    <dgm:cxn modelId="{918A128C-42EB-49FE-9FCA-4A6A4FA4DDC5}" type="presParOf" srcId="{E2E273DD-755E-4BF2-9EE3-02C73182039C}" destId="{C3310989-C758-49B7-9166-436FC6D146E3}" srcOrd="1" destOrd="0" presId="urn:microsoft.com/office/officeart/2005/8/layout/hList1"/>
    <dgm:cxn modelId="{21305C4D-4238-412B-A820-DFD2A87A41A4}" type="presParOf" srcId="{833E34AB-BDEF-4095-883F-411C5F02364E}" destId="{BDC74A71-E74A-480D-8B84-FA12075E65B9}" srcOrd="1" destOrd="0" presId="urn:microsoft.com/office/officeart/2005/8/layout/hList1"/>
    <dgm:cxn modelId="{A8A32727-B4CC-4883-8CED-7E69356879B0}" type="presParOf" srcId="{833E34AB-BDEF-4095-883F-411C5F02364E}" destId="{CE7E95FA-89A7-4919-9520-547B8690617C}" srcOrd="2" destOrd="0" presId="urn:microsoft.com/office/officeart/2005/8/layout/hList1"/>
    <dgm:cxn modelId="{CC63C698-BE39-4BFD-BBBB-7C09C8BAD567}" type="presParOf" srcId="{CE7E95FA-89A7-4919-9520-547B8690617C}" destId="{9FCDB1CE-898B-46A7-8BDE-80E67F2DA913}" srcOrd="0" destOrd="0" presId="urn:microsoft.com/office/officeart/2005/8/layout/hList1"/>
    <dgm:cxn modelId="{73E70B8D-A1C3-4666-B681-03F9BD0FAC8F}" type="presParOf" srcId="{CE7E95FA-89A7-4919-9520-547B8690617C}" destId="{34DC9259-E877-4CF3-B38D-95B25B8710B3}" srcOrd="1" destOrd="0" presId="urn:microsoft.com/office/officeart/2005/8/layout/hList1"/>
    <dgm:cxn modelId="{AEFAE772-319F-4226-9FD5-0954592B306C}" type="presParOf" srcId="{833E34AB-BDEF-4095-883F-411C5F02364E}" destId="{AF4095D8-97D2-4C1C-B53C-634216C60FE4}" srcOrd="3" destOrd="0" presId="urn:microsoft.com/office/officeart/2005/8/layout/hList1"/>
    <dgm:cxn modelId="{EE8F127D-01CC-4BAD-8765-A3E6CFE7F37A}" type="presParOf" srcId="{833E34AB-BDEF-4095-883F-411C5F02364E}" destId="{9BB095FD-A7D5-45AA-93D5-E3C23B9EC285}" srcOrd="4" destOrd="0" presId="urn:microsoft.com/office/officeart/2005/8/layout/hList1"/>
    <dgm:cxn modelId="{171CEFE4-1D08-435E-8107-4D107CAD5B42}" type="presParOf" srcId="{9BB095FD-A7D5-45AA-93D5-E3C23B9EC285}" destId="{A10A7048-F2F9-4BFF-AD0D-C27093E008B4}" srcOrd="0" destOrd="0" presId="urn:microsoft.com/office/officeart/2005/8/layout/hList1"/>
    <dgm:cxn modelId="{02F073DE-4CBD-4466-8FE2-A8C937F89D31}" type="presParOf" srcId="{9BB095FD-A7D5-45AA-93D5-E3C23B9EC285}" destId="{06D97668-3C62-4A57-BCAA-23BA14B42D44}" srcOrd="1" destOrd="0" presId="urn:microsoft.com/office/officeart/2005/8/layout/hList1"/>
    <dgm:cxn modelId="{950A2D90-EE01-4209-92E7-B3345741228F}" type="presParOf" srcId="{833E34AB-BDEF-4095-883F-411C5F02364E}" destId="{626ABB3D-9C9A-4C56-9427-88E8D156E45D}" srcOrd="5" destOrd="0" presId="urn:microsoft.com/office/officeart/2005/8/layout/hList1"/>
    <dgm:cxn modelId="{EC889214-0769-4793-B97C-78353CBB1019}" type="presParOf" srcId="{833E34AB-BDEF-4095-883F-411C5F02364E}" destId="{4462E324-2A8F-47F5-AA28-551CD78D636C}" srcOrd="6" destOrd="0" presId="urn:microsoft.com/office/officeart/2005/8/layout/hList1"/>
    <dgm:cxn modelId="{7E35538B-F649-421E-97F8-403E2A10E932}" type="presParOf" srcId="{4462E324-2A8F-47F5-AA28-551CD78D636C}" destId="{8E2896A7-F388-40CA-8A1D-84CC4F06C36C}" srcOrd="0" destOrd="0" presId="urn:microsoft.com/office/officeart/2005/8/layout/hList1"/>
    <dgm:cxn modelId="{ADD97AFA-1136-4939-B2BB-DFBB3F638008}" type="presParOf" srcId="{4462E324-2A8F-47F5-AA28-551CD78D636C}" destId="{3D71E53E-59BB-465B-BD96-5951DB89D9B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16BC66-27E0-4218-BCC2-3D3E5707EE59}" type="doc">
      <dgm:prSet loTypeId="urn:microsoft.com/office/officeart/2018/2/layout/IconVerticalSolidList" loCatId="icon" qsTypeId="urn:microsoft.com/office/officeart/2005/8/quickstyle/simple1#4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DB5BC16-FF3D-4745-A33A-E37C9AAA20B9}">
      <dgm:prSet/>
      <dgm:spPr/>
      <dgm:t>
        <a:bodyPr/>
        <a:lstStyle/>
        <a:p>
          <a:r>
            <a:rPr lang="en-US"/>
            <a:t>Underpin the platform</a:t>
          </a:r>
        </a:p>
      </dgm:t>
    </dgm:pt>
    <dgm:pt modelId="{28A51797-CD5E-4E6D-9BB1-A6F3555DE7DA}" type="parTrans" cxnId="{1D9094C4-0731-4E2E-BD0F-CFBDF72FFF60}">
      <dgm:prSet/>
      <dgm:spPr/>
      <dgm:t>
        <a:bodyPr/>
        <a:lstStyle/>
        <a:p>
          <a:endParaRPr lang="en-US"/>
        </a:p>
      </dgm:t>
    </dgm:pt>
    <dgm:pt modelId="{56440E32-F9B1-4DAB-9768-3BCBABC7EF3C}" type="sibTrans" cxnId="{1D9094C4-0731-4E2E-BD0F-CFBDF72FFF60}">
      <dgm:prSet/>
      <dgm:spPr/>
      <dgm:t>
        <a:bodyPr/>
        <a:lstStyle/>
        <a:p>
          <a:endParaRPr lang="en-US"/>
        </a:p>
      </dgm:t>
    </dgm:pt>
    <dgm:pt modelId="{1CACDC4E-7816-4E4B-84C8-DB222AB2FB38}">
      <dgm:prSet/>
      <dgm:spPr/>
      <dgm:t>
        <a:bodyPr/>
        <a:lstStyle/>
        <a:p>
          <a:r>
            <a:rPr lang="en-US"/>
            <a:t>If one is not sufficiently developed, the whole platform is undermined</a:t>
          </a:r>
        </a:p>
      </dgm:t>
    </dgm:pt>
    <dgm:pt modelId="{FA287395-66D2-49AE-B67B-5D2C9E3BD8A6}" type="parTrans" cxnId="{20DF5ACF-F537-4D42-9B16-EF2BCBAF8FF9}">
      <dgm:prSet/>
      <dgm:spPr/>
      <dgm:t>
        <a:bodyPr/>
        <a:lstStyle/>
        <a:p>
          <a:endParaRPr lang="en-US"/>
        </a:p>
      </dgm:t>
    </dgm:pt>
    <dgm:pt modelId="{586D1643-E8A0-48E2-98AA-998D2C570039}" type="sibTrans" cxnId="{20DF5ACF-F537-4D42-9B16-EF2BCBAF8FF9}">
      <dgm:prSet/>
      <dgm:spPr/>
      <dgm:t>
        <a:bodyPr/>
        <a:lstStyle/>
        <a:p>
          <a:endParaRPr lang="en-US"/>
        </a:p>
      </dgm:t>
    </dgm:pt>
    <dgm:pt modelId="{19298D79-A25F-41E1-B8F9-1FD3EB0921A6}">
      <dgm:prSet/>
      <dgm:spPr/>
      <dgm:t>
        <a:bodyPr/>
        <a:lstStyle/>
        <a:p>
          <a:r>
            <a:rPr lang="en-GB"/>
            <a:t>Definition of </a:t>
          </a:r>
          <a:r>
            <a:rPr lang="en-GB" b="1" i="1"/>
            <a:t>Cornerstone</a:t>
          </a:r>
          <a:r>
            <a:rPr lang="en-GB"/>
            <a:t>: </a:t>
          </a:r>
          <a:r>
            <a:rPr lang="en-GB" i="1"/>
            <a:t>‘a person or thing of prime importance</a:t>
          </a:r>
          <a:r>
            <a:rPr lang="en-GB"/>
            <a:t>’</a:t>
          </a:r>
          <a:endParaRPr lang="en-US"/>
        </a:p>
      </dgm:t>
    </dgm:pt>
    <dgm:pt modelId="{5B3D969A-2186-4D1A-9F33-CF8D9C943BA2}" type="parTrans" cxnId="{CB79A78D-3E31-4F51-BEA9-18441EF8950E}">
      <dgm:prSet/>
      <dgm:spPr/>
      <dgm:t>
        <a:bodyPr/>
        <a:lstStyle/>
        <a:p>
          <a:endParaRPr lang="en-US"/>
        </a:p>
      </dgm:t>
    </dgm:pt>
    <dgm:pt modelId="{7A89E0A0-EA80-4B0D-9B03-3B665059A500}" type="sibTrans" cxnId="{CB79A78D-3E31-4F51-BEA9-18441EF8950E}">
      <dgm:prSet/>
      <dgm:spPr/>
      <dgm:t>
        <a:bodyPr/>
        <a:lstStyle/>
        <a:p>
          <a:endParaRPr lang="en-US"/>
        </a:p>
      </dgm:t>
    </dgm:pt>
    <dgm:pt modelId="{DAD99B6B-377E-4E51-B354-8CCAC97CC461}" type="pres">
      <dgm:prSet presAssocID="{B416BC66-27E0-4218-BCC2-3D3E5707EE59}" presName="root" presStyleCnt="0">
        <dgm:presLayoutVars>
          <dgm:dir/>
          <dgm:resizeHandles val="exact"/>
        </dgm:presLayoutVars>
      </dgm:prSet>
      <dgm:spPr/>
    </dgm:pt>
    <dgm:pt modelId="{FD3A0A98-A69B-4DF4-8D15-92EDCD795945}" type="pres">
      <dgm:prSet presAssocID="{3DB5BC16-FF3D-4745-A33A-E37C9AAA20B9}" presName="compNode" presStyleCnt="0"/>
      <dgm:spPr/>
    </dgm:pt>
    <dgm:pt modelId="{ACB6BD6B-657E-4655-B789-BE9B32CD7241}" type="pres">
      <dgm:prSet presAssocID="{3DB5BC16-FF3D-4745-A33A-E37C9AAA20B9}" presName="bgRect" presStyleLbl="bgShp" presStyleIdx="0" presStyleCnt="3"/>
      <dgm:spPr/>
    </dgm:pt>
    <dgm:pt modelId="{D80CD2EA-235C-442A-B1A0-E7A8DEE62865}" type="pres">
      <dgm:prSet presAssocID="{3DB5BC16-FF3D-4745-A33A-E37C9AAA20B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C852983-00E9-44CB-AB0A-F915E02DC937}" type="pres">
      <dgm:prSet presAssocID="{3DB5BC16-FF3D-4745-A33A-E37C9AAA20B9}" presName="spaceRect" presStyleCnt="0"/>
      <dgm:spPr/>
    </dgm:pt>
    <dgm:pt modelId="{2DC5C641-1113-43E0-B4B8-63B53B52B13D}" type="pres">
      <dgm:prSet presAssocID="{3DB5BC16-FF3D-4745-A33A-E37C9AAA20B9}" presName="parTx" presStyleLbl="revTx" presStyleIdx="0" presStyleCnt="3">
        <dgm:presLayoutVars>
          <dgm:chMax val="0"/>
          <dgm:chPref val="0"/>
        </dgm:presLayoutVars>
      </dgm:prSet>
      <dgm:spPr/>
    </dgm:pt>
    <dgm:pt modelId="{1E7947A8-CB4A-4F54-AC26-DEC16C325506}" type="pres">
      <dgm:prSet presAssocID="{56440E32-F9B1-4DAB-9768-3BCBABC7EF3C}" presName="sibTrans" presStyleCnt="0"/>
      <dgm:spPr/>
    </dgm:pt>
    <dgm:pt modelId="{35089CB0-4AF4-47D9-BD7A-DBCD98D7B219}" type="pres">
      <dgm:prSet presAssocID="{1CACDC4E-7816-4E4B-84C8-DB222AB2FB38}" presName="compNode" presStyleCnt="0"/>
      <dgm:spPr/>
    </dgm:pt>
    <dgm:pt modelId="{C983661E-FB53-4C0F-83AB-B1D462D27938}" type="pres">
      <dgm:prSet presAssocID="{1CACDC4E-7816-4E4B-84C8-DB222AB2FB38}" presName="bgRect" presStyleLbl="bgShp" presStyleIdx="1" presStyleCnt="3"/>
      <dgm:spPr/>
    </dgm:pt>
    <dgm:pt modelId="{CD312729-F749-46A7-86E9-C432901E9E18}" type="pres">
      <dgm:prSet presAssocID="{1CACDC4E-7816-4E4B-84C8-DB222AB2FB3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3E3A61FF-516A-4724-85AE-817BEC525BFB}" type="pres">
      <dgm:prSet presAssocID="{1CACDC4E-7816-4E4B-84C8-DB222AB2FB38}" presName="spaceRect" presStyleCnt="0"/>
      <dgm:spPr/>
    </dgm:pt>
    <dgm:pt modelId="{7CC621A2-CDFA-405C-B2CD-B513F40DFE62}" type="pres">
      <dgm:prSet presAssocID="{1CACDC4E-7816-4E4B-84C8-DB222AB2FB38}" presName="parTx" presStyleLbl="revTx" presStyleIdx="1" presStyleCnt="3">
        <dgm:presLayoutVars>
          <dgm:chMax val="0"/>
          <dgm:chPref val="0"/>
        </dgm:presLayoutVars>
      </dgm:prSet>
      <dgm:spPr/>
    </dgm:pt>
    <dgm:pt modelId="{3FF59637-08E2-4892-A257-CE53E6CC54B0}" type="pres">
      <dgm:prSet presAssocID="{586D1643-E8A0-48E2-98AA-998D2C570039}" presName="sibTrans" presStyleCnt="0"/>
      <dgm:spPr/>
    </dgm:pt>
    <dgm:pt modelId="{66F12F73-B90E-4FCF-BEF1-232B0612D272}" type="pres">
      <dgm:prSet presAssocID="{19298D79-A25F-41E1-B8F9-1FD3EB0921A6}" presName="compNode" presStyleCnt="0"/>
      <dgm:spPr/>
    </dgm:pt>
    <dgm:pt modelId="{D75DDC15-9503-43D9-B084-7867F48A1D96}" type="pres">
      <dgm:prSet presAssocID="{19298D79-A25F-41E1-B8F9-1FD3EB0921A6}" presName="bgRect" presStyleLbl="bgShp" presStyleIdx="2" presStyleCnt="3"/>
      <dgm:spPr/>
    </dgm:pt>
    <dgm:pt modelId="{60182687-69C8-4EA7-8714-38553665B748}" type="pres">
      <dgm:prSet presAssocID="{19298D79-A25F-41E1-B8F9-1FD3EB0921A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20F0F5C9-116A-41B3-A779-132847E36D06}" type="pres">
      <dgm:prSet presAssocID="{19298D79-A25F-41E1-B8F9-1FD3EB0921A6}" presName="spaceRect" presStyleCnt="0"/>
      <dgm:spPr/>
    </dgm:pt>
    <dgm:pt modelId="{6C6CEC39-7721-417D-A384-20FB04543EDB}" type="pres">
      <dgm:prSet presAssocID="{19298D79-A25F-41E1-B8F9-1FD3EB0921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27482D-510B-41C5-BE37-02EA7D652A6E}" type="presOf" srcId="{B416BC66-27E0-4218-BCC2-3D3E5707EE59}" destId="{DAD99B6B-377E-4E51-B354-8CCAC97CC461}" srcOrd="0" destOrd="0" presId="urn:microsoft.com/office/officeart/2018/2/layout/IconVerticalSolidList"/>
    <dgm:cxn modelId="{2AB5B24B-A5BB-41AD-BBD9-DB6FA9B9F808}" type="presOf" srcId="{1CACDC4E-7816-4E4B-84C8-DB222AB2FB38}" destId="{7CC621A2-CDFA-405C-B2CD-B513F40DFE62}" srcOrd="0" destOrd="0" presId="urn:microsoft.com/office/officeart/2018/2/layout/IconVerticalSolidList"/>
    <dgm:cxn modelId="{CB79A78D-3E31-4F51-BEA9-18441EF8950E}" srcId="{B416BC66-27E0-4218-BCC2-3D3E5707EE59}" destId="{19298D79-A25F-41E1-B8F9-1FD3EB0921A6}" srcOrd="2" destOrd="0" parTransId="{5B3D969A-2186-4D1A-9F33-CF8D9C943BA2}" sibTransId="{7A89E0A0-EA80-4B0D-9B03-3B665059A500}"/>
    <dgm:cxn modelId="{4C25CEBA-A579-4BBF-B548-67574163A88C}" type="presOf" srcId="{3DB5BC16-FF3D-4745-A33A-E37C9AAA20B9}" destId="{2DC5C641-1113-43E0-B4B8-63B53B52B13D}" srcOrd="0" destOrd="0" presId="urn:microsoft.com/office/officeart/2018/2/layout/IconVerticalSolidList"/>
    <dgm:cxn modelId="{1D9094C4-0731-4E2E-BD0F-CFBDF72FFF60}" srcId="{B416BC66-27E0-4218-BCC2-3D3E5707EE59}" destId="{3DB5BC16-FF3D-4745-A33A-E37C9AAA20B9}" srcOrd="0" destOrd="0" parTransId="{28A51797-CD5E-4E6D-9BB1-A6F3555DE7DA}" sibTransId="{56440E32-F9B1-4DAB-9768-3BCBABC7EF3C}"/>
    <dgm:cxn modelId="{20DF5ACF-F537-4D42-9B16-EF2BCBAF8FF9}" srcId="{B416BC66-27E0-4218-BCC2-3D3E5707EE59}" destId="{1CACDC4E-7816-4E4B-84C8-DB222AB2FB38}" srcOrd="1" destOrd="0" parTransId="{FA287395-66D2-49AE-B67B-5D2C9E3BD8A6}" sibTransId="{586D1643-E8A0-48E2-98AA-998D2C570039}"/>
    <dgm:cxn modelId="{411535F7-9CFE-47BF-8A4C-0FC68DE779AD}" type="presOf" srcId="{19298D79-A25F-41E1-B8F9-1FD3EB0921A6}" destId="{6C6CEC39-7721-417D-A384-20FB04543EDB}" srcOrd="0" destOrd="0" presId="urn:microsoft.com/office/officeart/2018/2/layout/IconVerticalSolidList"/>
    <dgm:cxn modelId="{F4364311-11D7-4411-B0E1-24C0B37949C6}" type="presParOf" srcId="{DAD99B6B-377E-4E51-B354-8CCAC97CC461}" destId="{FD3A0A98-A69B-4DF4-8D15-92EDCD795945}" srcOrd="0" destOrd="0" presId="urn:microsoft.com/office/officeart/2018/2/layout/IconVerticalSolidList"/>
    <dgm:cxn modelId="{D2FB8259-A48F-4790-9F2E-92BF955BF9E7}" type="presParOf" srcId="{FD3A0A98-A69B-4DF4-8D15-92EDCD795945}" destId="{ACB6BD6B-657E-4655-B789-BE9B32CD7241}" srcOrd="0" destOrd="0" presId="urn:microsoft.com/office/officeart/2018/2/layout/IconVerticalSolidList"/>
    <dgm:cxn modelId="{C2F683FE-E0C0-4473-BBB5-036D579BBF43}" type="presParOf" srcId="{FD3A0A98-A69B-4DF4-8D15-92EDCD795945}" destId="{D80CD2EA-235C-442A-B1A0-E7A8DEE62865}" srcOrd="1" destOrd="0" presId="urn:microsoft.com/office/officeart/2018/2/layout/IconVerticalSolidList"/>
    <dgm:cxn modelId="{7C3D1DF7-78E5-420A-A1D1-E9D73E9632F4}" type="presParOf" srcId="{FD3A0A98-A69B-4DF4-8D15-92EDCD795945}" destId="{3C852983-00E9-44CB-AB0A-F915E02DC937}" srcOrd="2" destOrd="0" presId="urn:microsoft.com/office/officeart/2018/2/layout/IconVerticalSolidList"/>
    <dgm:cxn modelId="{028AA58E-1AE4-446A-ADFD-FF62D0EF3B1D}" type="presParOf" srcId="{FD3A0A98-A69B-4DF4-8D15-92EDCD795945}" destId="{2DC5C641-1113-43E0-B4B8-63B53B52B13D}" srcOrd="3" destOrd="0" presId="urn:microsoft.com/office/officeart/2018/2/layout/IconVerticalSolidList"/>
    <dgm:cxn modelId="{C9483EE6-0C2C-4673-B773-D42CE7CACBB4}" type="presParOf" srcId="{DAD99B6B-377E-4E51-B354-8CCAC97CC461}" destId="{1E7947A8-CB4A-4F54-AC26-DEC16C325506}" srcOrd="1" destOrd="0" presId="urn:microsoft.com/office/officeart/2018/2/layout/IconVerticalSolidList"/>
    <dgm:cxn modelId="{E49944A6-C4AE-4C8E-BA17-B1B77E64F7B7}" type="presParOf" srcId="{DAD99B6B-377E-4E51-B354-8CCAC97CC461}" destId="{35089CB0-4AF4-47D9-BD7A-DBCD98D7B219}" srcOrd="2" destOrd="0" presId="urn:microsoft.com/office/officeart/2018/2/layout/IconVerticalSolidList"/>
    <dgm:cxn modelId="{FB9FD3BE-40C7-4B1D-89C7-DDB5719665CD}" type="presParOf" srcId="{35089CB0-4AF4-47D9-BD7A-DBCD98D7B219}" destId="{C983661E-FB53-4C0F-83AB-B1D462D27938}" srcOrd="0" destOrd="0" presId="urn:microsoft.com/office/officeart/2018/2/layout/IconVerticalSolidList"/>
    <dgm:cxn modelId="{3AEECD53-6DC6-4BD1-AF2F-34E9FF42C1E7}" type="presParOf" srcId="{35089CB0-4AF4-47D9-BD7A-DBCD98D7B219}" destId="{CD312729-F749-46A7-86E9-C432901E9E18}" srcOrd="1" destOrd="0" presId="urn:microsoft.com/office/officeart/2018/2/layout/IconVerticalSolidList"/>
    <dgm:cxn modelId="{FAA2BE10-BD63-468B-8471-5E626053677F}" type="presParOf" srcId="{35089CB0-4AF4-47D9-BD7A-DBCD98D7B219}" destId="{3E3A61FF-516A-4724-85AE-817BEC525BFB}" srcOrd="2" destOrd="0" presId="urn:microsoft.com/office/officeart/2018/2/layout/IconVerticalSolidList"/>
    <dgm:cxn modelId="{3C870F7E-5E0B-4C3C-8926-CBFE8E8FB629}" type="presParOf" srcId="{35089CB0-4AF4-47D9-BD7A-DBCD98D7B219}" destId="{7CC621A2-CDFA-405C-B2CD-B513F40DFE62}" srcOrd="3" destOrd="0" presId="urn:microsoft.com/office/officeart/2018/2/layout/IconVerticalSolidList"/>
    <dgm:cxn modelId="{9E922D2C-3B0E-40C4-B9EB-B2F80DD3B9E2}" type="presParOf" srcId="{DAD99B6B-377E-4E51-B354-8CCAC97CC461}" destId="{3FF59637-08E2-4892-A257-CE53E6CC54B0}" srcOrd="3" destOrd="0" presId="urn:microsoft.com/office/officeart/2018/2/layout/IconVerticalSolidList"/>
    <dgm:cxn modelId="{DE4A645B-B762-4764-AEC9-17E11585ED10}" type="presParOf" srcId="{DAD99B6B-377E-4E51-B354-8CCAC97CC461}" destId="{66F12F73-B90E-4FCF-BEF1-232B0612D272}" srcOrd="4" destOrd="0" presId="urn:microsoft.com/office/officeart/2018/2/layout/IconVerticalSolidList"/>
    <dgm:cxn modelId="{27B7C374-169B-4C22-8E7D-DA803D062F21}" type="presParOf" srcId="{66F12F73-B90E-4FCF-BEF1-232B0612D272}" destId="{D75DDC15-9503-43D9-B084-7867F48A1D96}" srcOrd="0" destOrd="0" presId="urn:microsoft.com/office/officeart/2018/2/layout/IconVerticalSolidList"/>
    <dgm:cxn modelId="{2EAE674A-11EC-4676-9F7F-3CE75EEB476F}" type="presParOf" srcId="{66F12F73-B90E-4FCF-BEF1-232B0612D272}" destId="{60182687-69C8-4EA7-8714-38553665B748}" srcOrd="1" destOrd="0" presId="urn:microsoft.com/office/officeart/2018/2/layout/IconVerticalSolidList"/>
    <dgm:cxn modelId="{7C36C3D5-3067-410E-8CE4-3FFD5EB57E9C}" type="presParOf" srcId="{66F12F73-B90E-4FCF-BEF1-232B0612D272}" destId="{20F0F5C9-116A-41B3-A779-132847E36D06}" srcOrd="2" destOrd="0" presId="urn:microsoft.com/office/officeart/2018/2/layout/IconVerticalSolidList"/>
    <dgm:cxn modelId="{925C750F-D26C-470B-A877-79B674ADAFDD}" type="presParOf" srcId="{66F12F73-B90E-4FCF-BEF1-232B0612D272}" destId="{6C6CEC39-7721-417D-A384-20FB04543E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90BCE4-BCEB-4A07-AA0F-96FD170C55E1}" type="doc">
      <dgm:prSet loTypeId="urn:microsoft.com/office/officeart/2005/8/layout/vList2" loCatId="list" qsTypeId="urn:microsoft.com/office/officeart/2005/8/quickstyle/simple1#57" qsCatId="simple" csTypeId="urn:microsoft.com/office/officeart/2005/8/colors/colorful2#6" csCatId="colorful" phldr="1"/>
      <dgm:spPr/>
      <dgm:t>
        <a:bodyPr/>
        <a:lstStyle/>
        <a:p>
          <a:endParaRPr lang="en-US"/>
        </a:p>
      </dgm:t>
    </dgm:pt>
    <dgm:pt modelId="{0D8327A4-9EDF-49BF-A867-BC13AB21B6BA}">
      <dgm:prSet/>
      <dgm:spPr/>
      <dgm:t>
        <a:bodyPr/>
        <a:lstStyle/>
        <a:p>
          <a:r>
            <a:rPr lang="en-US"/>
            <a:t>Idea formulation &amp; clarification + definition of a market are vital</a:t>
          </a:r>
        </a:p>
      </dgm:t>
    </dgm:pt>
    <dgm:pt modelId="{949A4975-A809-4C4B-9261-B17578C5AEA9}" type="parTrans" cxnId="{D93EE476-90B5-4E68-8609-57B780E40ACB}">
      <dgm:prSet/>
      <dgm:spPr/>
      <dgm:t>
        <a:bodyPr/>
        <a:lstStyle/>
        <a:p>
          <a:endParaRPr lang="en-US"/>
        </a:p>
      </dgm:t>
    </dgm:pt>
    <dgm:pt modelId="{505E0D14-8D92-43E3-9797-5C9D057199AF}" type="sibTrans" cxnId="{D93EE476-90B5-4E68-8609-57B780E40ACB}">
      <dgm:prSet/>
      <dgm:spPr/>
      <dgm:t>
        <a:bodyPr/>
        <a:lstStyle/>
        <a:p>
          <a:endParaRPr lang="en-US"/>
        </a:p>
      </dgm:t>
    </dgm:pt>
    <dgm:pt modelId="{94EC04F0-AC9D-4ED9-91A1-C7C5C8E93E46}">
      <dgm:prSet/>
      <dgm:spPr/>
      <dgm:t>
        <a:bodyPr/>
        <a:lstStyle/>
        <a:p>
          <a:r>
            <a:rPr lang="en-US" dirty="0"/>
            <a:t>All of the cornerstones must be developed to Level “I” (Intermediate)</a:t>
          </a:r>
        </a:p>
      </dgm:t>
    </dgm:pt>
    <dgm:pt modelId="{A25F4612-9412-4A7D-A2E7-FB5E53BB21EB}" type="parTrans" cxnId="{8D3EBA5E-5B91-45D2-9E59-B06BB7B1740B}">
      <dgm:prSet/>
      <dgm:spPr/>
      <dgm:t>
        <a:bodyPr/>
        <a:lstStyle/>
        <a:p>
          <a:endParaRPr lang="en-US"/>
        </a:p>
      </dgm:t>
    </dgm:pt>
    <dgm:pt modelId="{3D0FE0AC-0B4B-454E-AFAC-07D3CD6E672F}" type="sibTrans" cxnId="{8D3EBA5E-5B91-45D2-9E59-B06BB7B1740B}">
      <dgm:prSet/>
      <dgm:spPr/>
      <dgm:t>
        <a:bodyPr/>
        <a:lstStyle/>
        <a:p>
          <a:endParaRPr lang="en-US"/>
        </a:p>
      </dgm:t>
    </dgm:pt>
    <dgm:pt modelId="{AB134BB4-2DE7-4D12-836B-6F1D3B78B61D}">
      <dgm:prSet/>
      <dgm:spPr/>
      <dgm:t>
        <a:bodyPr/>
        <a:lstStyle/>
        <a:p>
          <a:r>
            <a:rPr lang="en-US" dirty="0"/>
            <a:t>Product, Market, Customer Relations (external focus) and Prime Mover &amp; Commitment (internal focus) must develop to Level H</a:t>
          </a:r>
        </a:p>
      </dgm:t>
    </dgm:pt>
    <dgm:pt modelId="{80254599-7627-4179-9F40-6C064F64A57E}" type="parTrans" cxnId="{8E13D431-C991-4F2F-9A82-95292B351F55}">
      <dgm:prSet/>
      <dgm:spPr/>
      <dgm:t>
        <a:bodyPr/>
        <a:lstStyle/>
        <a:p>
          <a:endParaRPr lang="en-US"/>
        </a:p>
      </dgm:t>
    </dgm:pt>
    <dgm:pt modelId="{49C8CB0D-98C0-41C2-96DA-D4DF353B8374}" type="sibTrans" cxnId="{8E13D431-C991-4F2F-9A82-95292B351F55}">
      <dgm:prSet/>
      <dgm:spPr/>
      <dgm:t>
        <a:bodyPr/>
        <a:lstStyle/>
        <a:p>
          <a:endParaRPr lang="en-US"/>
        </a:p>
      </dgm:t>
    </dgm:pt>
    <dgm:pt modelId="{8C9145CA-4FA1-4FDC-9DE9-73101C00E6C8}">
      <dgm:prSet/>
      <dgm:spPr/>
      <dgm:t>
        <a:bodyPr/>
        <a:lstStyle/>
        <a:p>
          <a:pPr>
            <a:buNone/>
          </a:pPr>
          <a:r>
            <a:rPr lang="en-GB" dirty="0"/>
            <a:t>You would normally look for </a:t>
          </a:r>
          <a:r>
            <a:rPr lang="en-GB" b="1" dirty="0"/>
            <a:t>evidence against each cornerstone</a:t>
          </a:r>
          <a:r>
            <a:rPr lang="en-GB" dirty="0"/>
            <a:t>, rather than simply choosing a level subjectively.</a:t>
          </a:r>
          <a:endParaRPr lang="en-US" dirty="0"/>
        </a:p>
      </dgm:t>
    </dgm:pt>
    <dgm:pt modelId="{3282E9A3-C88B-4FCD-90D9-3FA51CB1D01A}" type="parTrans" cxnId="{E8B84B9C-C086-42F2-92EF-50DE051DF5A5}">
      <dgm:prSet/>
      <dgm:spPr/>
      <dgm:t>
        <a:bodyPr/>
        <a:lstStyle/>
        <a:p>
          <a:endParaRPr lang="en-US"/>
        </a:p>
      </dgm:t>
    </dgm:pt>
    <dgm:pt modelId="{7F4FF8F8-B4A4-4873-AC90-F9CD8B62264E}" type="sibTrans" cxnId="{E8B84B9C-C086-42F2-92EF-50DE051DF5A5}">
      <dgm:prSet/>
      <dgm:spPr/>
      <dgm:t>
        <a:bodyPr/>
        <a:lstStyle/>
        <a:p>
          <a:endParaRPr lang="en-US"/>
        </a:p>
      </dgm:t>
    </dgm:pt>
    <dgm:pt modelId="{9A2DC5BB-0310-45E6-8CCB-8E054A2098DD}" type="pres">
      <dgm:prSet presAssocID="{5290BCE4-BCEB-4A07-AA0F-96FD170C55E1}" presName="linear" presStyleCnt="0">
        <dgm:presLayoutVars>
          <dgm:animLvl val="lvl"/>
          <dgm:resizeHandles val="exact"/>
        </dgm:presLayoutVars>
      </dgm:prSet>
      <dgm:spPr/>
    </dgm:pt>
    <dgm:pt modelId="{6FC63569-D12E-49BE-8739-11878BEA5012}" type="pres">
      <dgm:prSet presAssocID="{0D8327A4-9EDF-49BF-A867-BC13AB21B6B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AA633D4-B3E7-4202-B229-CC36F74175F0}" type="pres">
      <dgm:prSet presAssocID="{505E0D14-8D92-43E3-9797-5C9D057199AF}" presName="spacer" presStyleCnt="0"/>
      <dgm:spPr/>
    </dgm:pt>
    <dgm:pt modelId="{283FBE27-5FA2-49B3-8AE1-CEE907B2B93B}" type="pres">
      <dgm:prSet presAssocID="{94EC04F0-AC9D-4ED9-91A1-C7C5C8E93E4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5BB7939-3CB7-4D3B-BCBA-9C99EC02FC35}" type="pres">
      <dgm:prSet presAssocID="{3D0FE0AC-0B4B-454E-AFAC-07D3CD6E672F}" presName="spacer" presStyleCnt="0"/>
      <dgm:spPr/>
    </dgm:pt>
    <dgm:pt modelId="{A7660216-82FA-4ED7-A431-6F3F3622945C}" type="pres">
      <dgm:prSet presAssocID="{AB134BB4-2DE7-4D12-836B-6F1D3B78B61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F1279A7-177C-4E17-B410-0B4DF3CD41D3}" type="pres">
      <dgm:prSet presAssocID="{49C8CB0D-98C0-41C2-96DA-D4DF353B8374}" presName="spacer" presStyleCnt="0"/>
      <dgm:spPr/>
    </dgm:pt>
    <dgm:pt modelId="{3B3E88D4-1D02-40BC-84D7-7385BF4DE189}" type="pres">
      <dgm:prSet presAssocID="{8C9145CA-4FA1-4FDC-9DE9-73101C00E6C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71C4806-1C89-4D3A-99AA-7596F1E19C46}" type="presOf" srcId="{0D8327A4-9EDF-49BF-A867-BC13AB21B6BA}" destId="{6FC63569-D12E-49BE-8739-11878BEA5012}" srcOrd="0" destOrd="0" presId="urn:microsoft.com/office/officeart/2005/8/layout/vList2"/>
    <dgm:cxn modelId="{54290B0A-7942-4797-8BD3-D5886BDDBA6D}" type="presOf" srcId="{94EC04F0-AC9D-4ED9-91A1-C7C5C8E93E46}" destId="{283FBE27-5FA2-49B3-8AE1-CEE907B2B93B}" srcOrd="0" destOrd="0" presId="urn:microsoft.com/office/officeart/2005/8/layout/vList2"/>
    <dgm:cxn modelId="{8E13D431-C991-4F2F-9A82-95292B351F55}" srcId="{5290BCE4-BCEB-4A07-AA0F-96FD170C55E1}" destId="{AB134BB4-2DE7-4D12-836B-6F1D3B78B61D}" srcOrd="2" destOrd="0" parTransId="{80254599-7627-4179-9F40-6C064F64A57E}" sibTransId="{49C8CB0D-98C0-41C2-96DA-D4DF353B8374}"/>
    <dgm:cxn modelId="{8D3EBA5E-5B91-45D2-9E59-B06BB7B1740B}" srcId="{5290BCE4-BCEB-4A07-AA0F-96FD170C55E1}" destId="{94EC04F0-AC9D-4ED9-91A1-C7C5C8E93E46}" srcOrd="1" destOrd="0" parTransId="{A25F4612-9412-4A7D-A2E7-FB5E53BB21EB}" sibTransId="{3D0FE0AC-0B4B-454E-AFAC-07D3CD6E672F}"/>
    <dgm:cxn modelId="{D93EE476-90B5-4E68-8609-57B780E40ACB}" srcId="{5290BCE4-BCEB-4A07-AA0F-96FD170C55E1}" destId="{0D8327A4-9EDF-49BF-A867-BC13AB21B6BA}" srcOrd="0" destOrd="0" parTransId="{949A4975-A809-4C4B-9261-B17578C5AEA9}" sibTransId="{505E0D14-8D92-43E3-9797-5C9D057199AF}"/>
    <dgm:cxn modelId="{E8B84B9C-C086-42F2-92EF-50DE051DF5A5}" srcId="{5290BCE4-BCEB-4A07-AA0F-96FD170C55E1}" destId="{8C9145CA-4FA1-4FDC-9DE9-73101C00E6C8}" srcOrd="3" destOrd="0" parTransId="{3282E9A3-C88B-4FCD-90D9-3FA51CB1D01A}" sibTransId="{7F4FF8F8-B4A4-4873-AC90-F9CD8B62264E}"/>
    <dgm:cxn modelId="{710889E8-7EB8-41BC-BCCF-1DD34073F502}" type="presOf" srcId="{5290BCE4-BCEB-4A07-AA0F-96FD170C55E1}" destId="{9A2DC5BB-0310-45E6-8CCB-8E054A2098DD}" srcOrd="0" destOrd="0" presId="urn:microsoft.com/office/officeart/2005/8/layout/vList2"/>
    <dgm:cxn modelId="{C79135F1-EA85-4000-800A-940D8BF9E0D5}" type="presOf" srcId="{AB134BB4-2DE7-4D12-836B-6F1D3B78B61D}" destId="{A7660216-82FA-4ED7-A431-6F3F3622945C}" srcOrd="0" destOrd="0" presId="urn:microsoft.com/office/officeart/2005/8/layout/vList2"/>
    <dgm:cxn modelId="{DEA40EF2-473B-4974-9BAE-C6F99B28FD08}" type="presOf" srcId="{8C9145CA-4FA1-4FDC-9DE9-73101C00E6C8}" destId="{3B3E88D4-1D02-40BC-84D7-7385BF4DE189}" srcOrd="0" destOrd="0" presId="urn:microsoft.com/office/officeart/2005/8/layout/vList2"/>
    <dgm:cxn modelId="{E1E32091-D247-49A9-8BE6-7C1D5CAEB8B0}" type="presParOf" srcId="{9A2DC5BB-0310-45E6-8CCB-8E054A2098DD}" destId="{6FC63569-D12E-49BE-8739-11878BEA5012}" srcOrd="0" destOrd="0" presId="urn:microsoft.com/office/officeart/2005/8/layout/vList2"/>
    <dgm:cxn modelId="{ED2465D8-AC57-4A45-ACE0-6FD04288BBE4}" type="presParOf" srcId="{9A2DC5BB-0310-45E6-8CCB-8E054A2098DD}" destId="{9AA633D4-B3E7-4202-B229-CC36F74175F0}" srcOrd="1" destOrd="0" presId="urn:microsoft.com/office/officeart/2005/8/layout/vList2"/>
    <dgm:cxn modelId="{1E397679-9A05-4859-A3F4-86AE3AB62D1C}" type="presParOf" srcId="{9A2DC5BB-0310-45E6-8CCB-8E054A2098DD}" destId="{283FBE27-5FA2-49B3-8AE1-CEE907B2B93B}" srcOrd="2" destOrd="0" presId="urn:microsoft.com/office/officeart/2005/8/layout/vList2"/>
    <dgm:cxn modelId="{0329ECE8-0323-418C-84BE-37EAB3FDADA1}" type="presParOf" srcId="{9A2DC5BB-0310-45E6-8CCB-8E054A2098DD}" destId="{05BB7939-3CB7-4D3B-BCBA-9C99EC02FC35}" srcOrd="3" destOrd="0" presId="urn:microsoft.com/office/officeart/2005/8/layout/vList2"/>
    <dgm:cxn modelId="{A01BBF3D-2C07-4890-9E93-28A326ED326F}" type="presParOf" srcId="{9A2DC5BB-0310-45E6-8CCB-8E054A2098DD}" destId="{A7660216-82FA-4ED7-A431-6F3F3622945C}" srcOrd="4" destOrd="0" presId="urn:microsoft.com/office/officeart/2005/8/layout/vList2"/>
    <dgm:cxn modelId="{101B6159-BB3C-4046-9371-BDC96FD45EDA}" type="presParOf" srcId="{9A2DC5BB-0310-45E6-8CCB-8E054A2098DD}" destId="{FF1279A7-177C-4E17-B410-0B4DF3CD41D3}" srcOrd="5" destOrd="0" presId="urn:microsoft.com/office/officeart/2005/8/layout/vList2"/>
    <dgm:cxn modelId="{D1075AD6-9C23-47C5-AF09-05C2DD3C5B84}" type="presParOf" srcId="{9A2DC5BB-0310-45E6-8CCB-8E054A2098DD}" destId="{3B3E88D4-1D02-40BC-84D7-7385BF4DE18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ACE09-C203-4701-B526-2D1A4F864684}">
      <dsp:nvSpPr>
        <dsp:cNvPr id="0" name=""/>
        <dsp:cNvSpPr/>
      </dsp:nvSpPr>
      <dsp:spPr>
        <a:xfrm>
          <a:off x="3919" y="551600"/>
          <a:ext cx="2357020" cy="8072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Consultant 1 – Strategic Business Diagnostic</a:t>
          </a:r>
          <a:endParaRPr lang="en-GB" sz="1600" kern="1200" dirty="0"/>
        </a:p>
      </dsp:txBody>
      <dsp:txXfrm>
        <a:off x="3919" y="551600"/>
        <a:ext cx="2357020" cy="807243"/>
      </dsp:txXfrm>
    </dsp:sp>
    <dsp:sp modelId="{C3310989-C758-49B7-9166-436FC6D146E3}">
      <dsp:nvSpPr>
        <dsp:cNvPr id="0" name=""/>
        <dsp:cNvSpPr/>
      </dsp:nvSpPr>
      <dsp:spPr>
        <a:xfrm>
          <a:off x="3919" y="1358843"/>
          <a:ext cx="2357020" cy="427671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/>
            <a:t>Evaluate the current position and growth potential of the business.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Consider: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Market and environmental conditions.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Competitive position.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Customer and market opportunities.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Business resources and capabilities.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Readiness for growth.</a:t>
          </a:r>
        </a:p>
      </dsp:txBody>
      <dsp:txXfrm>
        <a:off x="3919" y="1358843"/>
        <a:ext cx="2357020" cy="4276710"/>
      </dsp:txXfrm>
    </dsp:sp>
    <dsp:sp modelId="{9FCDB1CE-898B-46A7-8BDE-80E67F2DA913}">
      <dsp:nvSpPr>
        <dsp:cNvPr id="0" name=""/>
        <dsp:cNvSpPr/>
      </dsp:nvSpPr>
      <dsp:spPr>
        <a:xfrm>
          <a:off x="2690922" y="551600"/>
          <a:ext cx="2357020" cy="8072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Consultant 2 – Growth Strategy</a:t>
          </a:r>
          <a:endParaRPr lang="en-GB" sz="1600" kern="1200" dirty="0"/>
        </a:p>
      </dsp:txBody>
      <dsp:txXfrm>
        <a:off x="2690922" y="551600"/>
        <a:ext cx="2357020" cy="807243"/>
      </dsp:txXfrm>
    </dsp:sp>
    <dsp:sp modelId="{34DC9259-E877-4CF3-B38D-95B25B8710B3}">
      <dsp:nvSpPr>
        <dsp:cNvPr id="0" name=""/>
        <dsp:cNvSpPr/>
      </dsp:nvSpPr>
      <dsp:spPr>
        <a:xfrm>
          <a:off x="2690922" y="1358843"/>
          <a:ext cx="2357020" cy="427671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Identify and evaluate potential routes for business growth.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Consider options such as: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Market penetration.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Market development.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Product or service development.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Diversification.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Partnerships.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Digital expansion.</a:t>
          </a:r>
        </a:p>
      </dsp:txBody>
      <dsp:txXfrm>
        <a:off x="2690922" y="1358843"/>
        <a:ext cx="2357020" cy="4276710"/>
      </dsp:txXfrm>
    </dsp:sp>
    <dsp:sp modelId="{A10A7048-F2F9-4BFF-AD0D-C27093E008B4}">
      <dsp:nvSpPr>
        <dsp:cNvPr id="0" name=""/>
        <dsp:cNvSpPr/>
      </dsp:nvSpPr>
      <dsp:spPr>
        <a:xfrm>
          <a:off x="5377925" y="551600"/>
          <a:ext cx="2357020" cy="80724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Consultant 3 – Managing Growth</a:t>
          </a:r>
          <a:endParaRPr lang="en-GB" sz="1600" kern="1200" dirty="0"/>
        </a:p>
      </dsp:txBody>
      <dsp:txXfrm>
        <a:off x="5377925" y="551600"/>
        <a:ext cx="2357020" cy="807243"/>
      </dsp:txXfrm>
    </dsp:sp>
    <dsp:sp modelId="{06D97668-3C62-4A57-BCAA-23BA14B42D44}">
      <dsp:nvSpPr>
        <dsp:cNvPr id="0" name=""/>
        <dsp:cNvSpPr/>
      </dsp:nvSpPr>
      <dsp:spPr>
        <a:xfrm>
          <a:off x="5377925" y="1358843"/>
          <a:ext cx="2357020" cy="427671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Evaluate the practical implications of implementing the recommended growth strategy.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Consider: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Financial requirements.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Operational capacity.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People and skills.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Leadership and organisational capability.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Technology and infrastructure.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Risks associated with growth.</a:t>
          </a:r>
        </a:p>
      </dsp:txBody>
      <dsp:txXfrm>
        <a:off x="5377925" y="1358843"/>
        <a:ext cx="2357020" cy="4276710"/>
      </dsp:txXfrm>
    </dsp:sp>
    <dsp:sp modelId="{8E2896A7-F388-40CA-8A1D-84CC4F06C36C}">
      <dsp:nvSpPr>
        <dsp:cNvPr id="0" name=""/>
        <dsp:cNvSpPr/>
      </dsp:nvSpPr>
      <dsp:spPr>
        <a:xfrm>
          <a:off x="8064928" y="551600"/>
          <a:ext cx="2357020" cy="80724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Consultant 4 – Sustainable Growth and Future Development</a:t>
          </a:r>
          <a:endParaRPr lang="en-GB" sz="1600" kern="1200" dirty="0"/>
        </a:p>
      </dsp:txBody>
      <dsp:txXfrm>
        <a:off x="8064928" y="551600"/>
        <a:ext cx="2357020" cy="807243"/>
      </dsp:txXfrm>
    </dsp:sp>
    <dsp:sp modelId="{3D71E53E-59BB-465B-BD96-5951DB89D9B4}">
      <dsp:nvSpPr>
        <dsp:cNvPr id="0" name=""/>
        <dsp:cNvSpPr/>
      </dsp:nvSpPr>
      <dsp:spPr>
        <a:xfrm>
          <a:off x="8064928" y="1358843"/>
          <a:ext cx="2357020" cy="427671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Evaluate how the business can achieve and maintain sustainable growth over the longer term.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/>
            <a:t>Consider: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Innovation.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Customer value.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Competitive advantage.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Responsible business practices.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Risk management.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600" kern="1200"/>
            <a:t>Long-term growth opportunities.</a:t>
          </a:r>
        </a:p>
      </dsp:txBody>
      <dsp:txXfrm>
        <a:off x="8064928" y="1358843"/>
        <a:ext cx="2357020" cy="4276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B6BD6B-657E-4655-B789-BE9B32CD7241}">
      <dsp:nvSpPr>
        <dsp:cNvPr id="0" name=""/>
        <dsp:cNvSpPr/>
      </dsp:nvSpPr>
      <dsp:spPr>
        <a:xfrm>
          <a:off x="0" y="441"/>
          <a:ext cx="10058399" cy="10334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0CD2EA-235C-442A-B1A0-E7A8DEE62865}">
      <dsp:nvSpPr>
        <dsp:cNvPr id="0" name=""/>
        <dsp:cNvSpPr/>
      </dsp:nvSpPr>
      <dsp:spPr>
        <a:xfrm>
          <a:off x="312608" y="232960"/>
          <a:ext cx="568379" cy="5683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5C641-1113-43E0-B4B8-63B53B52B13D}">
      <dsp:nvSpPr>
        <dsp:cNvPr id="0" name=""/>
        <dsp:cNvSpPr/>
      </dsp:nvSpPr>
      <dsp:spPr>
        <a:xfrm>
          <a:off x="1193597" y="441"/>
          <a:ext cx="8864802" cy="1033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70" tIns="109370" rIns="109370" bIns="1093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Underpin the platform</a:t>
          </a:r>
        </a:p>
      </dsp:txBody>
      <dsp:txXfrm>
        <a:off x="1193597" y="441"/>
        <a:ext cx="8864802" cy="1033417"/>
      </dsp:txXfrm>
    </dsp:sp>
    <dsp:sp modelId="{C983661E-FB53-4C0F-83AB-B1D462D27938}">
      <dsp:nvSpPr>
        <dsp:cNvPr id="0" name=""/>
        <dsp:cNvSpPr/>
      </dsp:nvSpPr>
      <dsp:spPr>
        <a:xfrm>
          <a:off x="0" y="1292213"/>
          <a:ext cx="10058399" cy="10334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12729-F749-46A7-86E9-C432901E9E18}">
      <dsp:nvSpPr>
        <dsp:cNvPr id="0" name=""/>
        <dsp:cNvSpPr/>
      </dsp:nvSpPr>
      <dsp:spPr>
        <a:xfrm>
          <a:off x="312608" y="1524732"/>
          <a:ext cx="568379" cy="5683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621A2-CDFA-405C-B2CD-B513F40DFE62}">
      <dsp:nvSpPr>
        <dsp:cNvPr id="0" name=""/>
        <dsp:cNvSpPr/>
      </dsp:nvSpPr>
      <dsp:spPr>
        <a:xfrm>
          <a:off x="1193597" y="1292213"/>
          <a:ext cx="8864802" cy="1033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70" tIns="109370" rIns="109370" bIns="1093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one is not sufficiently developed, the whole platform is undermined</a:t>
          </a:r>
        </a:p>
      </dsp:txBody>
      <dsp:txXfrm>
        <a:off x="1193597" y="1292213"/>
        <a:ext cx="8864802" cy="1033417"/>
      </dsp:txXfrm>
    </dsp:sp>
    <dsp:sp modelId="{D75DDC15-9503-43D9-B084-7867F48A1D96}">
      <dsp:nvSpPr>
        <dsp:cNvPr id="0" name=""/>
        <dsp:cNvSpPr/>
      </dsp:nvSpPr>
      <dsp:spPr>
        <a:xfrm>
          <a:off x="0" y="2583985"/>
          <a:ext cx="10058399" cy="10334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82687-69C8-4EA7-8714-38553665B748}">
      <dsp:nvSpPr>
        <dsp:cNvPr id="0" name=""/>
        <dsp:cNvSpPr/>
      </dsp:nvSpPr>
      <dsp:spPr>
        <a:xfrm>
          <a:off x="312608" y="2816504"/>
          <a:ext cx="568379" cy="5683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CEC39-7721-417D-A384-20FB04543EDB}">
      <dsp:nvSpPr>
        <dsp:cNvPr id="0" name=""/>
        <dsp:cNvSpPr/>
      </dsp:nvSpPr>
      <dsp:spPr>
        <a:xfrm>
          <a:off x="1193597" y="2583985"/>
          <a:ext cx="8864802" cy="1033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70" tIns="109370" rIns="109370" bIns="1093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Definition of </a:t>
          </a:r>
          <a:r>
            <a:rPr lang="en-GB" sz="2500" b="1" i="1" kern="1200"/>
            <a:t>Cornerstone</a:t>
          </a:r>
          <a:r>
            <a:rPr lang="en-GB" sz="2500" kern="1200"/>
            <a:t>: </a:t>
          </a:r>
          <a:r>
            <a:rPr lang="en-GB" sz="2500" i="1" kern="1200"/>
            <a:t>‘a person or thing of prime importance</a:t>
          </a:r>
          <a:r>
            <a:rPr lang="en-GB" sz="2500" kern="1200"/>
            <a:t>’</a:t>
          </a:r>
          <a:endParaRPr lang="en-US" sz="2500" kern="1200"/>
        </a:p>
      </dsp:txBody>
      <dsp:txXfrm>
        <a:off x="1193597" y="2583985"/>
        <a:ext cx="8864802" cy="10334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63569-D12E-49BE-8739-11878BEA5012}">
      <dsp:nvSpPr>
        <dsp:cNvPr id="0" name=""/>
        <dsp:cNvSpPr/>
      </dsp:nvSpPr>
      <dsp:spPr>
        <a:xfrm>
          <a:off x="0" y="379487"/>
          <a:ext cx="5141912" cy="11188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Idea formulation &amp; clarification + definition of a market are vital</a:t>
          </a:r>
        </a:p>
      </dsp:txBody>
      <dsp:txXfrm>
        <a:off x="54616" y="434103"/>
        <a:ext cx="5032680" cy="1009580"/>
      </dsp:txXfrm>
    </dsp:sp>
    <dsp:sp modelId="{283FBE27-5FA2-49B3-8AE1-CEE907B2B93B}">
      <dsp:nvSpPr>
        <dsp:cNvPr id="0" name=""/>
        <dsp:cNvSpPr/>
      </dsp:nvSpPr>
      <dsp:spPr>
        <a:xfrm>
          <a:off x="0" y="1555900"/>
          <a:ext cx="5141912" cy="1118812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All of the cornerstones must be developed to Level “I” (Intermediate)</a:t>
          </a:r>
        </a:p>
      </dsp:txBody>
      <dsp:txXfrm>
        <a:off x="54616" y="1610516"/>
        <a:ext cx="5032680" cy="1009580"/>
      </dsp:txXfrm>
    </dsp:sp>
    <dsp:sp modelId="{A7660216-82FA-4ED7-A431-6F3F3622945C}">
      <dsp:nvSpPr>
        <dsp:cNvPr id="0" name=""/>
        <dsp:cNvSpPr/>
      </dsp:nvSpPr>
      <dsp:spPr>
        <a:xfrm>
          <a:off x="0" y="2732312"/>
          <a:ext cx="5141912" cy="1118812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Product, Market, Customer Relations (external focus) and Prime Mover &amp; Commitment (internal focus) must develop to Level H</a:t>
          </a:r>
        </a:p>
      </dsp:txBody>
      <dsp:txXfrm>
        <a:off x="54616" y="2786928"/>
        <a:ext cx="5032680" cy="1009580"/>
      </dsp:txXfrm>
    </dsp:sp>
    <dsp:sp modelId="{3B3E88D4-1D02-40BC-84D7-7385BF4DE189}">
      <dsp:nvSpPr>
        <dsp:cNvPr id="0" name=""/>
        <dsp:cNvSpPr/>
      </dsp:nvSpPr>
      <dsp:spPr>
        <a:xfrm>
          <a:off x="0" y="3908725"/>
          <a:ext cx="5141912" cy="111881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 would normally look for </a:t>
          </a:r>
          <a:r>
            <a:rPr lang="en-GB" sz="2000" b="1" kern="1200" dirty="0"/>
            <a:t>evidence against each cornerstone</a:t>
          </a:r>
          <a:r>
            <a:rPr lang="en-GB" sz="2000" kern="1200" dirty="0"/>
            <a:t>, rather than simply choosing a level subjectively.</a:t>
          </a:r>
          <a:endParaRPr lang="en-US" sz="2000" kern="1200" dirty="0"/>
        </a:p>
      </dsp:txBody>
      <dsp:txXfrm>
        <a:off x="54616" y="3963341"/>
        <a:ext cx="5032680" cy="100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5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4AB07-2E14-40B3-9503-FE813022938F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3457B9-CE58-4DB7-A519-F11CEB848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113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Green related to firm’s development processes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Blue related to leadership and expertise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Orange  related to customers, and resources in supplementary areas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3457B9-CE58-4DB7-A519-F11CEB848D1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7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Prof </a:t>
            </a:r>
            <a:r>
              <a:rPr lang="en-US" dirty="0" err="1"/>
              <a:t>Klofsten</a:t>
            </a:r>
            <a:r>
              <a:rPr lang="en-US" dirty="0"/>
              <a:t> developed the Business Platform concept from his PhD thesis looking at three growing businesses. He developed both a definition of what a ‘business platform’ is and further developed an analysis tool to test a businesses situation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917115-3811-4D09-8D66-F9B9CB92A46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437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3CB6D5-C056-292C-F189-50B3657565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652949-CDA7-968A-7EA5-D6BDBA0620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61F99F-33AB-2C2E-7055-A960340DE6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Prof </a:t>
            </a:r>
            <a:r>
              <a:rPr lang="en-US" dirty="0" err="1"/>
              <a:t>Klofsten</a:t>
            </a:r>
            <a:r>
              <a:rPr lang="en-US" dirty="0"/>
              <a:t> developed the Business Platform concept from his PhD thesis looking at three growing businesses. He developed both a definition of what a ‘business platform’ is and further developed an analysis tool to test a businesses situation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2F9BDB-8EBF-8BC9-32F9-5847E8F07D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917115-3811-4D09-8D66-F9B9CB92A46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3703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C38E96E-F8A4-4154-A8FF-F7A4F6C2CA4F}" type="slidenum">
              <a:rPr lang="en-GB"/>
              <a:pPr/>
              <a:t>18</a:t>
            </a:fld>
            <a:endParaRPr lang="en-GB"/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Klofsten</a:t>
            </a:r>
            <a:r>
              <a:rPr lang="en-US" dirty="0"/>
              <a:t> argues that businesses don’t tend to develop the cornerstones much further after the first three years.</a:t>
            </a:r>
          </a:p>
          <a:p>
            <a:r>
              <a:rPr lang="en-US" dirty="0"/>
              <a:t>Those that attain a platform continue to develop well, those that don’t remain vulnerable and will eventually go bankrupt, close or be </a:t>
            </a:r>
            <a:r>
              <a:rPr lang="en-US" dirty="0" err="1"/>
              <a:t>reorganised</a:t>
            </a:r>
            <a:r>
              <a:rPr lang="en-US" dirty="0"/>
              <a:t>.</a:t>
            </a:r>
          </a:p>
          <a:p>
            <a:r>
              <a:rPr lang="en-US" dirty="0"/>
              <a:t>Growth is a process of change - the ability to understand how to develop and grow a business means that this can continue, if not understood, the business will ultimately fail.</a:t>
            </a:r>
          </a:p>
          <a:p>
            <a:r>
              <a:rPr lang="en-US" dirty="0"/>
              <a:t>Dramatic change can of course force the company to lower levels on the platform - </a:t>
            </a:r>
            <a:r>
              <a:rPr lang="en-US" dirty="0" err="1"/>
              <a:t>eg</a:t>
            </a:r>
            <a:r>
              <a:rPr lang="en-US" dirty="0"/>
              <a:t> exit of key staff &amp; product </a:t>
            </a:r>
            <a:r>
              <a:rPr lang="en-US" dirty="0" err="1"/>
              <a:t>obselesence</a:t>
            </a:r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3457B9-CE58-4DB7-A519-F11CEB848D1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9134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917115-3811-4D09-8D66-F9B9CB92A46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45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219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522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81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4816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9876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7817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0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10" Type="http://schemas.openxmlformats.org/officeDocument/2006/relationships/image" Target="../media/image17.png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  <p:sldLayoutId id="214748375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65" r:id="rId4"/>
    <p:sldLayoutId id="2147483766" r:id="rId5"/>
    <p:sldLayoutId id="2147483768" r:id="rId6"/>
    <p:sldLayoutId id="2147483764" r:id="rId7"/>
    <p:sldLayoutId id="214748376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hyperlink" Target="http://www.adizes.com/corporate_lifecycle.html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dizes.com/corporate_lifecycle.html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29.gi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dizes.com/corporate_lifecycle.html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29.gi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64006C7-364D-956C-670E-A149453A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Enterprise Development and Commercial Innovation</a:t>
            </a:r>
          </a:p>
          <a:p>
            <a:pPr marL="0" indent="0" algn="ctr">
              <a:buNone/>
            </a:pPr>
            <a:endParaRPr lang="en-GB" sz="4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4000" b="1" dirty="0" err="1">
                <a:solidFill>
                  <a:schemeClr val="bg1"/>
                </a:solidFill>
              </a:rPr>
              <a:t>Klofsten’s</a:t>
            </a:r>
            <a:r>
              <a:rPr lang="en-GB" sz="4000" b="1" dirty="0">
                <a:solidFill>
                  <a:schemeClr val="bg1"/>
                </a:solidFill>
              </a:rPr>
              <a:t> Business Platform</a:t>
            </a:r>
          </a:p>
        </p:txBody>
      </p:sp>
    </p:spTree>
    <p:extLst>
      <p:ext uri="{BB962C8B-B14F-4D97-AF65-F5344CB8AC3E}">
        <p14:creationId xmlns:p14="http://schemas.microsoft.com/office/powerpoint/2010/main" val="3747586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253FD5-F205-6617-468A-5D6355A77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477489"/>
          </a:xfrm>
        </p:spPr>
        <p:txBody>
          <a:bodyPr/>
          <a:lstStyle/>
          <a:p>
            <a:r>
              <a:rPr lang="en-US" dirty="0"/>
              <a:t>Aims for today</a:t>
            </a:r>
            <a:endParaRPr lang="en-GB" dirty="0"/>
          </a:p>
        </p:txBody>
      </p:sp>
      <p:pic>
        <p:nvPicPr>
          <p:cNvPr id="4" name="Picture 3" descr="A hand holding a yellow sign with black text&#10;&#10;Description automatically generated">
            <a:extLst>
              <a:ext uri="{FF2B5EF4-FFF2-40B4-BE49-F238E27FC236}">
                <a16:creationId xmlns:a16="http://schemas.microsoft.com/office/drawing/2014/main" id="{23D7D148-A02D-08CE-B6CE-ECF85BB56F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560" b="8356"/>
          <a:stretch>
            <a:fillRect/>
          </a:stretch>
        </p:blipFill>
        <p:spPr>
          <a:xfrm>
            <a:off x="6096001" y="0"/>
            <a:ext cx="6118720" cy="6858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5E8820-0FF5-3897-4BB2-D1A44EF064FE}"/>
              </a:ext>
            </a:extLst>
          </p:cNvPr>
          <p:cNvSpPr txBox="1"/>
          <p:nvPr/>
        </p:nvSpPr>
        <p:spPr>
          <a:xfrm>
            <a:off x="562271" y="2001898"/>
            <a:ext cx="611114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latin typeface="Arial"/>
              <a:cs typeface="Arial"/>
            </a:endParaRPr>
          </a:p>
          <a:p>
            <a:r>
              <a:rPr lang="en-US" dirty="0">
                <a:solidFill>
                  <a:schemeClr val="bg1"/>
                </a:solidFill>
              </a:rPr>
              <a:t>Assessment 2 recap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Gain an understanding of </a:t>
            </a:r>
            <a:r>
              <a:rPr lang="en-US" dirty="0" err="1">
                <a:solidFill>
                  <a:schemeClr val="bg1"/>
                </a:solidFill>
              </a:rPr>
              <a:t>Klofsten’s</a:t>
            </a:r>
            <a:r>
              <a:rPr lang="en-US" dirty="0">
                <a:solidFill>
                  <a:schemeClr val="bg1"/>
                </a:solidFill>
              </a:rPr>
              <a:t> business platform </a:t>
            </a:r>
          </a:p>
          <a:p>
            <a:r>
              <a:rPr lang="en-US" dirty="0">
                <a:solidFill>
                  <a:schemeClr val="bg1"/>
                </a:solidFill>
              </a:rPr>
              <a:t>(Business Foundations)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Discuss and apply Aziez Business lifecycle </a:t>
            </a:r>
          </a:p>
          <a:p>
            <a:r>
              <a:rPr lang="en-US" dirty="0">
                <a:solidFill>
                  <a:schemeClr val="bg1"/>
                </a:solidFill>
              </a:rPr>
              <a:t>(Where are we, how to get where we are going)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61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462AB-B858-C975-BC69-329CB16BF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                  </a:t>
            </a:r>
            <a:r>
              <a:rPr lang="en-GB" b="1" dirty="0"/>
              <a:t>09/11/26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176A3-2D7B-5572-BD0F-25BEFEDE3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will work in a group of four as a team of </a:t>
            </a:r>
            <a:r>
              <a:rPr lang="en-GB" b="1" dirty="0"/>
              <a:t>Business Growth and Development Consultants</a:t>
            </a:r>
            <a:r>
              <a:rPr lang="en-GB" dirty="0"/>
              <a:t>.</a:t>
            </a:r>
          </a:p>
          <a:p>
            <a:r>
              <a:rPr lang="en-GB" dirty="0"/>
              <a:t>Your group will be allocated a business concept developed by another student during Assessment 1. You will not be allocated a concept that you developed or contributed to.</a:t>
            </a:r>
          </a:p>
          <a:p>
            <a:r>
              <a:rPr lang="en-GB" dirty="0"/>
              <a:t>The business concept (Mind map, value canvas and interview with the </a:t>
            </a:r>
            <a:r>
              <a:rPr lang="en-GB" dirty="0" err="1"/>
              <a:t>entreprenure</a:t>
            </a:r>
            <a:r>
              <a:rPr lang="en-GB" dirty="0"/>
              <a:t>) will act as your </a:t>
            </a:r>
            <a:r>
              <a:rPr lang="en-GB" b="1" dirty="0"/>
              <a:t>client brief</a:t>
            </a:r>
            <a:r>
              <a:rPr lang="en-GB" dirty="0"/>
              <a:t>. Your role is to independently assess the business and provide recommendations for how it can develop and achieve </a:t>
            </a:r>
            <a:r>
              <a:rPr lang="en-GB" b="1" dirty="0"/>
              <a:t>sustainable growth</a:t>
            </a:r>
            <a:r>
              <a:rPr lang="en-GB" dirty="0"/>
              <a:t>.</a:t>
            </a:r>
          </a:p>
          <a:p>
            <a:r>
              <a:rPr lang="en-GB" dirty="0"/>
              <a:t>Your final presentation will consist of four individual 8-minute recordings, edited together to create one professional consultancy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498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499C5AA-2F1E-1BD6-F98E-EC55BEDB1BC2}"/>
              </a:ext>
            </a:extLst>
          </p:cNvPr>
          <p:cNvGraphicFramePr/>
          <p:nvPr/>
        </p:nvGraphicFramePr>
        <p:xfrm>
          <a:off x="1100435" y="936259"/>
          <a:ext cx="10425869" cy="6187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868325B2-D427-6A4C-2AA3-91D1B64B0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051" y="566433"/>
            <a:ext cx="11481847" cy="1325563"/>
          </a:xfrm>
        </p:spPr>
        <p:txBody>
          <a:bodyPr/>
          <a:lstStyle/>
          <a:p>
            <a:r>
              <a:rPr lang="en-GB" dirty="0"/>
              <a:t>Roles</a:t>
            </a:r>
          </a:p>
        </p:txBody>
      </p:sp>
    </p:spTree>
    <p:extLst>
      <p:ext uri="{BB962C8B-B14F-4D97-AF65-F5344CB8AC3E}">
        <p14:creationId xmlns:p14="http://schemas.microsoft.com/office/powerpoint/2010/main" val="2111252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A6FC7-3BB2-0B2B-AF51-48ABB5D58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0AB5D-0686-B551-052A-2C6E41BA0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217" y="1825625"/>
            <a:ext cx="10856153" cy="4667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Each student will record an </a:t>
            </a:r>
            <a:r>
              <a:rPr lang="en-GB" b="1" dirty="0"/>
              <a:t>8-minute individual presentation</a:t>
            </a:r>
            <a:r>
              <a:rPr lang="en-GB" dirty="0"/>
              <a:t>.</a:t>
            </a:r>
          </a:p>
          <a:p>
            <a:r>
              <a:rPr lang="en-GB" dirty="0"/>
              <a:t>demonstrate a professional consultancy approach, contain a clear and logical narrative, integrate the four individual contributions, use appropriate visual material, support analysis with relevant evidence, provide justified recommendations and maintain a consistent professional standard throughout.</a:t>
            </a:r>
          </a:p>
          <a:p>
            <a:r>
              <a:rPr lang="en-GB" u="sng" dirty="0"/>
              <a:t>It is expected that students will act as a single consultancy sharing slide format and design, professional standards of dress (you will be expected to be seen in your recording)</a:t>
            </a:r>
          </a:p>
          <a:p>
            <a:r>
              <a:rPr lang="en-GB" dirty="0"/>
              <a:t>The four recordings will then be edited together to create the group's final consultancy presentation </a:t>
            </a:r>
          </a:p>
          <a:p>
            <a:pPr marL="0" indent="0">
              <a:buNone/>
            </a:pPr>
            <a:r>
              <a:rPr lang="en-GB" sz="1100" dirty="0"/>
              <a:t>References – 20 references per student presentation (This is a minimum required and should not represent the maximum be mindful that you are awarded not only for quantity or references but quality and relevancy)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2879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3DBE63-2D78-FDDC-60BA-B222CCC65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4399D9-D1A9-0B96-6F8A-7FE2FC7A3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Lets look at the first tools you will be engaging 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for assessment 2</a:t>
            </a:r>
          </a:p>
        </p:txBody>
      </p:sp>
    </p:spTree>
    <p:extLst>
      <p:ext uri="{BB962C8B-B14F-4D97-AF65-F5344CB8AC3E}">
        <p14:creationId xmlns:p14="http://schemas.microsoft.com/office/powerpoint/2010/main" val="4074249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4A6E-635F-AB7E-F15E-013C83C1A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940" y="501191"/>
            <a:ext cx="10058400" cy="1609344"/>
          </a:xfrm>
        </p:spPr>
        <p:txBody>
          <a:bodyPr/>
          <a:lstStyle/>
          <a:p>
            <a:r>
              <a:rPr lang="en-GB" dirty="0"/>
              <a:t>The Platform</a:t>
            </a: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56597699-462E-0E1B-8AE5-1CDCAF752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12279" y="-1"/>
            <a:ext cx="6617728" cy="6706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3B37836-E817-87DB-F8C1-AF54250BE7A9}"/>
              </a:ext>
            </a:extLst>
          </p:cNvPr>
          <p:cNvSpPr txBox="1"/>
          <p:nvPr/>
        </p:nvSpPr>
        <p:spPr>
          <a:xfrm>
            <a:off x="672498" y="1932910"/>
            <a:ext cx="483978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09600" indent="-609600">
              <a:buFont typeface="Arial" charset="0"/>
              <a:buNone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1.</a:t>
            </a:r>
            <a:r>
              <a:rPr lang="en-US" sz="2800" dirty="0">
                <a:solidFill>
                  <a:srgbClr val="FF0000"/>
                </a:solidFill>
              </a:rPr>
              <a:t>	</a:t>
            </a:r>
            <a:r>
              <a:rPr lang="en-US" sz="2800" i="1" dirty="0">
                <a:solidFill>
                  <a:schemeClr val="tx2"/>
                </a:solidFill>
              </a:rPr>
              <a:t>IDEA </a:t>
            </a:r>
          </a:p>
          <a:p>
            <a:pPr marL="609600" indent="-609600">
              <a:buFont typeface="Arial" charset="0"/>
              <a:buNone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2.</a:t>
            </a:r>
            <a:r>
              <a:rPr lang="en-US" sz="2800" dirty="0">
                <a:solidFill>
                  <a:srgbClr val="FF0000"/>
                </a:solidFill>
              </a:rPr>
              <a:t>	</a:t>
            </a:r>
            <a:r>
              <a:rPr lang="en-US" sz="2800" i="1" dirty="0">
                <a:solidFill>
                  <a:schemeClr val="tx2"/>
                </a:solidFill>
              </a:rPr>
              <a:t>PRODUCT </a:t>
            </a:r>
          </a:p>
          <a:p>
            <a:pPr marL="609600" indent="-609600">
              <a:buFont typeface="Arial" charset="0"/>
              <a:buNone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3.</a:t>
            </a:r>
            <a:r>
              <a:rPr lang="en-US" sz="2800" dirty="0">
                <a:solidFill>
                  <a:srgbClr val="FF0000"/>
                </a:solidFill>
              </a:rPr>
              <a:t>	</a:t>
            </a:r>
            <a:r>
              <a:rPr lang="en-US" sz="2800" i="1" dirty="0">
                <a:solidFill>
                  <a:schemeClr val="tx2"/>
                </a:solidFill>
              </a:rPr>
              <a:t>MARKET </a:t>
            </a:r>
          </a:p>
          <a:p>
            <a:pPr marL="609600" indent="-609600">
              <a:buFont typeface="Arial" charset="0"/>
              <a:buAutoNum type="arabicPeriod" startAt="4"/>
            </a:pPr>
            <a:r>
              <a:rPr lang="en-US" sz="2800" i="1" dirty="0">
                <a:solidFill>
                  <a:schemeClr val="tx2"/>
                </a:solidFill>
              </a:rPr>
              <a:t>ORGANISATIONAL DEVELOPMENT</a:t>
            </a:r>
          </a:p>
          <a:p>
            <a:pPr marL="609600" indent="-609600">
              <a:buFont typeface="Arial" charset="0"/>
              <a:buAutoNum type="arabicPeriod" startAt="4"/>
            </a:pPr>
            <a:r>
              <a:rPr lang="en-US" sz="2800" i="1" dirty="0">
                <a:solidFill>
                  <a:schemeClr val="tx2"/>
                </a:solidFill>
              </a:rPr>
              <a:t>CORE GROUP EXPERTISE</a:t>
            </a:r>
          </a:p>
          <a:p>
            <a:pPr marL="609600" indent="-609600">
              <a:buFont typeface="Arial" charset="0"/>
              <a:buAutoNum type="arabicPeriod" startAt="6"/>
            </a:pPr>
            <a:r>
              <a:rPr lang="en-US" sz="2800" i="1" dirty="0">
                <a:solidFill>
                  <a:schemeClr val="tx2"/>
                </a:solidFill>
              </a:rPr>
              <a:t>PRIME MOVER &amp; COMMITMENT</a:t>
            </a:r>
          </a:p>
          <a:p>
            <a:pPr marL="609600" indent="-609600">
              <a:buFont typeface="Arial" charset="0"/>
              <a:buNone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7.</a:t>
            </a:r>
            <a:r>
              <a:rPr lang="en-US" sz="2800" dirty="0">
                <a:solidFill>
                  <a:srgbClr val="FF0000"/>
                </a:solidFill>
              </a:rPr>
              <a:t>	</a:t>
            </a:r>
            <a:r>
              <a:rPr lang="en-US" sz="2800" i="1" dirty="0">
                <a:solidFill>
                  <a:schemeClr val="tx2"/>
                </a:solidFill>
              </a:rPr>
              <a:t>CUSTOMER RELATIONS</a:t>
            </a:r>
          </a:p>
          <a:p>
            <a:pPr marL="609600" indent="-609600">
              <a:buFont typeface="Arial" charset="0"/>
              <a:buNone/>
            </a:pPr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8.</a:t>
            </a:r>
            <a:r>
              <a:rPr lang="en-US" sz="2800" dirty="0">
                <a:solidFill>
                  <a:srgbClr val="FF0000"/>
                </a:solidFill>
              </a:rPr>
              <a:t>	</a:t>
            </a:r>
            <a:r>
              <a:rPr lang="en-US" sz="2800" i="1" dirty="0">
                <a:solidFill>
                  <a:schemeClr val="tx2"/>
                </a:solidFill>
              </a:rPr>
              <a:t>OTHER FIRM RELATIONS</a:t>
            </a:r>
          </a:p>
        </p:txBody>
      </p:sp>
    </p:spTree>
    <p:extLst>
      <p:ext uri="{BB962C8B-B14F-4D97-AF65-F5344CB8AC3E}">
        <p14:creationId xmlns:p14="http://schemas.microsoft.com/office/powerpoint/2010/main" val="3986631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8D09169-BE15-15C3-14AF-8901B21B2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15C863B-0A3F-A7DF-8006-42018AC84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832" y="2954976"/>
            <a:ext cx="4535079" cy="3864989"/>
          </a:xfrm>
        </p:spPr>
        <p:txBody>
          <a:bodyPr/>
          <a:lstStyle/>
          <a:p>
            <a:r>
              <a:rPr lang="en-GB" dirty="0"/>
              <a:t>What is the Business Platform?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24661F-2D0C-7CEC-F3B1-C8F51CBFC172}"/>
              </a:ext>
            </a:extLst>
          </p:cNvPr>
          <p:cNvSpPr txBox="1"/>
          <p:nvPr/>
        </p:nvSpPr>
        <p:spPr>
          <a:xfrm>
            <a:off x="6662008" y="1625039"/>
            <a:ext cx="5520906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A analysis tool to test a business’ current situation</a:t>
            </a:r>
          </a:p>
          <a:p>
            <a:pPr>
              <a:buNone/>
            </a:pPr>
            <a:endParaRPr lang="en-US" sz="1000" dirty="0"/>
          </a:p>
          <a:p>
            <a:r>
              <a:rPr lang="en-US" sz="2800" dirty="0"/>
              <a:t>To determine whether a young firm has the conditions for survival &amp; development</a:t>
            </a:r>
          </a:p>
          <a:p>
            <a:pPr>
              <a:buFont typeface="Wingdings" pitchFamily="96" charset="2"/>
              <a:buNone/>
            </a:pPr>
            <a:r>
              <a:rPr lang="en-US" sz="2800" dirty="0"/>
              <a:t>(Tends to occur in first 2-3 years of operation)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9211BD-2C83-0A9D-977E-91ED81924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68600" y="3617036"/>
            <a:ext cx="2507248" cy="2540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3148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/>
              <a:t>8 Cornerstones of the Business Platform</a:t>
            </a:r>
          </a:p>
        </p:txBody>
      </p:sp>
      <p:graphicFrame>
        <p:nvGraphicFramePr>
          <p:cNvPr id="76805" name="Rectangle 3">
            <a:extLst>
              <a:ext uri="{FF2B5EF4-FFF2-40B4-BE49-F238E27FC236}">
                <a16:creationId xmlns:a16="http://schemas.microsoft.com/office/drawing/2014/main" id="{32FB4B77-2171-9146-83CC-61BEEF956C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5464419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96532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BCFC5-49CC-721C-9BAB-3179D58EAE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2085A93-8203-AE39-30E5-F3A75F023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83F7A879-FC19-A48C-AC1F-909B590F9498}"/>
              </a:ext>
            </a:extLst>
          </p:cNvPr>
          <p:cNvSpPr txBox="1">
            <a:spLocks noChangeArrowheads="1"/>
          </p:cNvSpPr>
          <p:nvPr/>
        </p:nvSpPr>
        <p:spPr>
          <a:xfrm>
            <a:off x="131132" y="2254057"/>
            <a:ext cx="3682727" cy="5571067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4800" b="1" dirty="0">
                <a:solidFill>
                  <a:schemeClr val="bg1"/>
                </a:solidFill>
              </a:rPr>
              <a:t>How is a business platform achieved?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0474BC5-A17E-E5F9-A49D-A340771C18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90639" y="325121"/>
            <a:ext cx="5516881" cy="61077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The flow of resources must be secured: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</a:rPr>
              <a:t>a large &amp; profitable market has been identified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</a:rPr>
              <a:t>completed products are ready for market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</a:rPr>
              <a:t>customer &amp; external relations exist</a:t>
            </a:r>
          </a:p>
          <a:p>
            <a:pPr>
              <a:buNone/>
            </a:pPr>
            <a:endParaRPr lang="en-US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The firm must be able to </a:t>
            </a:r>
            <a:r>
              <a:rPr lang="en-US" sz="2000" b="1" dirty="0" err="1">
                <a:solidFill>
                  <a:schemeClr val="tx1"/>
                </a:solidFill>
              </a:rPr>
              <a:t>utilise</a:t>
            </a:r>
            <a:r>
              <a:rPr lang="en-US" sz="2000" b="1" dirty="0">
                <a:solidFill>
                  <a:schemeClr val="tx1"/>
                </a:solidFill>
              </a:rPr>
              <a:t> these resources: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</a:rPr>
              <a:t>through expertise of owners &amp; employees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</a:rPr>
              <a:t>through an appropriate </a:t>
            </a:r>
            <a:r>
              <a:rPr lang="en-US" sz="2000" dirty="0" err="1">
                <a:solidFill>
                  <a:schemeClr val="tx1"/>
                </a:solidFill>
              </a:rPr>
              <a:t>organisational</a:t>
            </a:r>
            <a:r>
              <a:rPr lang="en-US" sz="2000" dirty="0">
                <a:solidFill>
                  <a:schemeClr val="tx1"/>
                </a:solidFill>
              </a:rPr>
              <a:t> structure</a:t>
            </a:r>
          </a:p>
          <a:p>
            <a:pPr>
              <a:buFontTx/>
              <a:buChar char="-"/>
            </a:pP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000" i="1" dirty="0">
                <a:solidFill>
                  <a:schemeClr val="tx1"/>
                </a:solidFill>
              </a:rPr>
              <a:t>If key staff leave or if market slows down </a:t>
            </a:r>
          </a:p>
          <a:p>
            <a:pPr marL="0" indent="0">
              <a:buNone/>
            </a:pPr>
            <a:r>
              <a:rPr lang="en-US" sz="2000" i="1" dirty="0">
                <a:solidFill>
                  <a:schemeClr val="tx1"/>
                </a:solidFill>
              </a:rPr>
              <a:t>or disappears, the platform can be undermined</a:t>
            </a:r>
          </a:p>
          <a:p>
            <a:pPr>
              <a:buFontTx/>
              <a:buChar char="-"/>
            </a:pP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9643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804" y="11156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Cornerstone’s 1,2,3,4 </a:t>
            </a:r>
            <a:br>
              <a:rPr lang="en-GB" sz="4400" dirty="0"/>
            </a:br>
            <a:r>
              <a:rPr lang="en-GB" sz="2800" dirty="0"/>
              <a:t>‘</a:t>
            </a:r>
            <a:r>
              <a:rPr lang="en-US" sz="2800" dirty="0"/>
              <a:t>Development processes’</a:t>
            </a:r>
            <a:endParaRPr lang="en-US" sz="28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164" y="1917703"/>
            <a:ext cx="2908766" cy="40477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dirty="0"/>
              <a:t>Idea</a:t>
            </a:r>
          </a:p>
          <a:p>
            <a:r>
              <a:rPr lang="en-GB" sz="2400" dirty="0"/>
              <a:t>It relates to a growing market</a:t>
            </a:r>
          </a:p>
          <a:p>
            <a:r>
              <a:rPr lang="en-GB" sz="2400" dirty="0"/>
              <a:t>It has </a:t>
            </a:r>
            <a:r>
              <a:rPr lang="en-GB" sz="2400" i="1" dirty="0"/>
              <a:t>some</a:t>
            </a:r>
            <a:r>
              <a:rPr lang="en-GB" sz="2400" dirty="0"/>
              <a:t> innovative element</a:t>
            </a:r>
          </a:p>
          <a:p>
            <a:r>
              <a:rPr lang="en-GB" sz="2400" dirty="0"/>
              <a:t>It involves a niche market in </a:t>
            </a:r>
            <a:r>
              <a:rPr lang="en-GB" sz="2400" i="1" dirty="0"/>
              <a:t>some</a:t>
            </a:r>
            <a:r>
              <a:rPr lang="en-GB" sz="2400" dirty="0"/>
              <a:t> cases</a:t>
            </a:r>
          </a:p>
          <a:p>
            <a:r>
              <a:rPr lang="en-GB" sz="2400" dirty="0"/>
              <a:t>Is realistic</a:t>
            </a:r>
          </a:p>
          <a:p>
            <a:r>
              <a:rPr lang="en-GB" sz="2400" dirty="0"/>
              <a:t>Is well thought through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9A83A10-FC0F-127D-DCEE-C710D998602C}"/>
              </a:ext>
            </a:extLst>
          </p:cNvPr>
          <p:cNvSpPr txBox="1">
            <a:spLocks/>
          </p:cNvSpPr>
          <p:nvPr/>
        </p:nvSpPr>
        <p:spPr>
          <a:xfrm>
            <a:off x="3611896" y="1917703"/>
            <a:ext cx="3229583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GB" sz="2200" b="1" dirty="0"/>
              <a:t>Product</a:t>
            </a:r>
          </a:p>
          <a:p>
            <a:r>
              <a:rPr lang="en-GB" sz="2200" dirty="0"/>
              <a:t>Satisfies a need</a:t>
            </a:r>
          </a:p>
          <a:p>
            <a:r>
              <a:rPr lang="en-GB" sz="2200" dirty="0"/>
              <a:t>Is not directly competing with brands</a:t>
            </a:r>
          </a:p>
          <a:p>
            <a:r>
              <a:rPr lang="en-GB" sz="2200" dirty="0"/>
              <a:t>Does not rely entirely on price</a:t>
            </a:r>
          </a:p>
          <a:p>
            <a:r>
              <a:rPr lang="en-GB" sz="2200" dirty="0"/>
              <a:t>Is of satisfactory quality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D4EDC3D-01EC-9FAF-3709-094838689B40}"/>
              </a:ext>
            </a:extLst>
          </p:cNvPr>
          <p:cNvSpPr txBox="1">
            <a:spLocks/>
          </p:cNvSpPr>
          <p:nvPr/>
        </p:nvSpPr>
        <p:spPr>
          <a:xfrm>
            <a:off x="6886446" y="1879138"/>
            <a:ext cx="2688077" cy="40507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GB" sz="2400" b="1" dirty="0"/>
              <a:t>Market</a:t>
            </a:r>
          </a:p>
          <a:p>
            <a:r>
              <a:rPr lang="en-GB" sz="2400" dirty="0"/>
              <a:t>Is growing</a:t>
            </a:r>
          </a:p>
          <a:p>
            <a:r>
              <a:rPr lang="en-GB" sz="2400" dirty="0"/>
              <a:t>Is of sufficient size</a:t>
            </a:r>
          </a:p>
          <a:p>
            <a:r>
              <a:rPr lang="en-GB" sz="2400" dirty="0"/>
              <a:t>Is populated by businesses that are outdated or inefficient</a:t>
            </a:r>
          </a:p>
          <a:p>
            <a:r>
              <a:rPr lang="en-GB" sz="2400" dirty="0"/>
              <a:t>Is not already populated by products that are heavily branded</a:t>
            </a:r>
          </a:p>
          <a:p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48600C3-C91B-5CB1-279C-B85D849881CC}"/>
              </a:ext>
            </a:extLst>
          </p:cNvPr>
          <p:cNvSpPr txBox="1">
            <a:spLocks/>
          </p:cNvSpPr>
          <p:nvPr/>
        </p:nvSpPr>
        <p:spPr>
          <a:xfrm>
            <a:off x="9710171" y="1879138"/>
            <a:ext cx="2688077" cy="3975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GB" sz="2200" b="1" dirty="0"/>
              <a:t>Organisational development</a:t>
            </a:r>
          </a:p>
          <a:p>
            <a:r>
              <a:rPr lang="en-GB" sz="2200" dirty="0"/>
              <a:t>To solve problems, the firm must have internal functions and structure</a:t>
            </a:r>
            <a:endParaRPr lang="en-US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1A82B2-82C5-A0E6-38DC-2C0C90ED1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50879" y="111562"/>
            <a:ext cx="1230891" cy="1247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80388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4776" y="1685109"/>
            <a:ext cx="5217268" cy="40477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i="1" dirty="0"/>
              <a:t>Expertise</a:t>
            </a:r>
            <a:endParaRPr lang="en-GB" sz="2400" dirty="0"/>
          </a:p>
          <a:p>
            <a:r>
              <a:rPr lang="en-GB" sz="2400" dirty="0"/>
              <a:t>Variety of expertise needed to start and run the business</a:t>
            </a:r>
          </a:p>
          <a:p>
            <a:r>
              <a:rPr lang="en-GB" sz="2400" dirty="0"/>
              <a:t>Transition from ‘Jack of all trades’ to functional experts</a:t>
            </a:r>
          </a:p>
          <a:p>
            <a:r>
              <a:rPr lang="en-GB" sz="2400" dirty="0"/>
              <a:t>Mentoring and/or consultancy may be needed</a:t>
            </a:r>
          </a:p>
          <a:p>
            <a:r>
              <a:rPr lang="en-GB" sz="2400" dirty="0"/>
              <a:t>Training may be required</a:t>
            </a:r>
          </a:p>
          <a:p>
            <a:r>
              <a:rPr lang="en-GB" sz="2400" dirty="0"/>
              <a:t>Important to hang on to key staff members</a:t>
            </a:r>
            <a:endParaRPr lang="en-US" sz="24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329E576-B52F-D834-7C37-519DD3EA3C0E}"/>
              </a:ext>
            </a:extLst>
          </p:cNvPr>
          <p:cNvSpPr txBox="1">
            <a:spLocks/>
          </p:cNvSpPr>
          <p:nvPr/>
        </p:nvSpPr>
        <p:spPr>
          <a:xfrm>
            <a:off x="1629804" y="1627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400" dirty="0"/>
              <a:t>Cornerstone’s 5,6 </a:t>
            </a:r>
            <a:br>
              <a:rPr lang="en-GB" sz="4400" dirty="0"/>
            </a:br>
            <a:r>
              <a:rPr lang="en-GB" sz="2800" dirty="0"/>
              <a:t>‘Leadership and Expertise’</a:t>
            </a:r>
            <a:endParaRPr lang="en-US" sz="2800" b="1" i="1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2F5042E-8512-2F89-6BD0-F0A16E4E2BD6}"/>
              </a:ext>
            </a:extLst>
          </p:cNvPr>
          <p:cNvSpPr txBox="1">
            <a:spLocks/>
          </p:cNvSpPr>
          <p:nvPr/>
        </p:nvSpPr>
        <p:spPr>
          <a:xfrm>
            <a:off x="6492240" y="1685109"/>
            <a:ext cx="5872264" cy="4119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i="1" dirty="0"/>
              <a:t>Prime Mover &amp; Commitment</a:t>
            </a:r>
            <a:endParaRPr lang="en-GB" sz="2400" dirty="0"/>
          </a:p>
          <a:p>
            <a:r>
              <a:rPr lang="en-GB" sz="2400" dirty="0"/>
              <a:t>A strong driving force and commitment required</a:t>
            </a:r>
          </a:p>
          <a:p>
            <a:r>
              <a:rPr lang="en-GB" sz="2400" dirty="0"/>
              <a:t>Involves everyone in the organisation</a:t>
            </a:r>
          </a:p>
          <a:p>
            <a:r>
              <a:rPr lang="en-GB" sz="2400" dirty="0"/>
              <a:t>Inspiring leadership</a:t>
            </a:r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B23D80-A871-13F8-B4FA-2F2B500D4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50879" y="111562"/>
            <a:ext cx="1230891" cy="1247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989667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0552" y="2493636"/>
            <a:ext cx="4924595" cy="41917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i="1" dirty="0"/>
              <a:t>Customer Relations </a:t>
            </a:r>
          </a:p>
          <a:p>
            <a:pPr>
              <a:buNone/>
            </a:pPr>
            <a:r>
              <a:rPr lang="en-US" sz="2400" dirty="0"/>
              <a:t>Good customer relations required through effective marketing and co-operation, such as through product development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4DF5466-DB5E-688A-4687-AACF16D3E3AA}"/>
              </a:ext>
            </a:extLst>
          </p:cNvPr>
          <p:cNvSpPr txBox="1">
            <a:spLocks/>
          </p:cNvSpPr>
          <p:nvPr/>
        </p:nvSpPr>
        <p:spPr>
          <a:xfrm>
            <a:off x="1629804" y="5201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400" dirty="0"/>
              <a:t>Cornerstone’s 7,8 </a:t>
            </a:r>
            <a:br>
              <a:rPr lang="en-GB" sz="4400" dirty="0"/>
            </a:br>
            <a:r>
              <a:rPr lang="en-GB" sz="2800" dirty="0"/>
              <a:t>‘</a:t>
            </a:r>
            <a:r>
              <a:rPr lang="en-US" sz="2800" dirty="0"/>
              <a:t>customers, and resources’ </a:t>
            </a:r>
            <a:endParaRPr lang="en-US" sz="2800" b="1" i="1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9EB8B37-BDA5-E678-2E0B-85960176D77F}"/>
              </a:ext>
            </a:extLst>
          </p:cNvPr>
          <p:cNvSpPr txBox="1">
            <a:spLocks/>
          </p:cNvSpPr>
          <p:nvPr/>
        </p:nvSpPr>
        <p:spPr>
          <a:xfrm>
            <a:off x="6997861" y="2493636"/>
            <a:ext cx="5139447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GB" sz="2400" b="1" i="1" dirty="0"/>
              <a:t>Other Firm Relations </a:t>
            </a:r>
            <a:r>
              <a:rPr lang="en-US" sz="2400" dirty="0"/>
              <a:t>- A variety of relations are concerned here, but especially important are those that supply the firm with resources, supplementary knowledge or financial backing.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BFFFC4-266E-A29E-AC21-A2EB80A5E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50879" y="111562"/>
            <a:ext cx="1230891" cy="1247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48996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 b="1"/>
              <a:t>Measuring the cornerstones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2800" dirty="0"/>
              <a:t>Each of the eight cornerstones normally exist but are at different stages</a:t>
            </a:r>
          </a:p>
          <a:p>
            <a:pPr>
              <a:buNone/>
            </a:pPr>
            <a:endParaRPr lang="en-US" sz="2800" dirty="0"/>
          </a:p>
          <a:p>
            <a:r>
              <a:rPr lang="en-US" sz="2800" dirty="0" err="1"/>
              <a:t>Klofsten</a:t>
            </a:r>
            <a:r>
              <a:rPr lang="en-US" sz="2800" dirty="0"/>
              <a:t> provides a framework to measure how well each has been achieved – </a:t>
            </a:r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sz="2800" dirty="0"/>
              <a:t>Low, Intermediate or High</a:t>
            </a:r>
          </a:p>
        </p:txBody>
      </p:sp>
      <p:pic>
        <p:nvPicPr>
          <p:cNvPr id="83973" name="Picture 83972" descr="Close up of ruler">
            <a:extLst>
              <a:ext uri="{FF2B5EF4-FFF2-40B4-BE49-F238E27FC236}">
                <a16:creationId xmlns:a16="http://schemas.microsoft.com/office/drawing/2014/main" id="{6154F3F7-63D2-C992-F3B9-BBDD89DE07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92" r="30080" b="-1"/>
          <a:stretch>
            <a:fillRect/>
          </a:stretch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9873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A2ECAA-2678-E62F-C9AE-D49FFD890D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2728729"/>
              </p:ext>
            </p:extLst>
          </p:nvPr>
        </p:nvGraphicFramePr>
        <p:xfrm>
          <a:off x="1270000" y="914399"/>
          <a:ext cx="10241280" cy="5967382"/>
        </p:xfrm>
        <a:graphic>
          <a:graphicData uri="http://schemas.openxmlformats.org/drawingml/2006/table">
            <a:tbl>
              <a:tblPr/>
              <a:tblGrid>
                <a:gridCol w="2560320">
                  <a:extLst>
                    <a:ext uri="{9D8B030D-6E8A-4147-A177-3AD203B41FA5}">
                      <a16:colId xmlns:a16="http://schemas.microsoft.com/office/drawing/2014/main" val="2058132273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1056586864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448721017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550206630"/>
                    </a:ext>
                  </a:extLst>
                </a:gridCol>
              </a:tblGrid>
              <a:tr h="2319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Cornerstone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Low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Intermediate</a:t>
                      </a:r>
                      <a:endParaRPr lang="en-GB" sz="1400" dirty="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High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0000978"/>
                  </a:ext>
                </a:extLst>
              </a:tr>
              <a:tr h="6545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Idea/Product</a:t>
                      </a:r>
                      <a:endParaRPr lang="en-GB" sz="1400" dirty="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Idea is vague or untested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Clear offering, some testing/feedback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Well-defined, validated offering with strong market fit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3682151"/>
                  </a:ext>
                </a:extLst>
              </a:tr>
              <a:tr h="8061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Market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Little knowledge of customers/market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Target market identified and some research completed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Strong understanding of customers, competitors and demand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7017846"/>
                  </a:ext>
                </a:extLst>
              </a:tr>
              <a:tr h="6545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Organisation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Roles/structure unclear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Basic roles and processes established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Clear, effective organisational structure and processes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1986981"/>
                  </a:ext>
                </a:extLst>
              </a:tr>
              <a:tr h="8061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Competence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Important skills are missing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Core skills available but some gaps remain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Team has the necessary technical, managerial and commercial expertise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8961201"/>
                  </a:ext>
                </a:extLst>
              </a:tr>
              <a:tr h="8061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Business relationships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Few/no external contacts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Some customers, suppliers or partners established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Strong network of customers, suppliers, partners and other stakeholders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6159162"/>
                  </a:ext>
                </a:extLst>
              </a:tr>
              <a:tr h="6545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Commitment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Limited time/resources or uncertainty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Founders are reasonably committed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Strong commitment and willingness to invest significant time/resources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0567709"/>
                  </a:ext>
                </a:extLst>
              </a:tr>
              <a:tr h="6545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Motivation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Unclear or weak reasons for pursuing venture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Clear motivation but may face competing priorities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Very strong entrepreneurial motivation and persistence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961343"/>
                  </a:ext>
                </a:extLst>
              </a:tr>
              <a:tr h="6545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Other resources</a:t>
                      </a:r>
                      <a:endParaRPr lang="en-GB" sz="1400"/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Significant resources missing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Basic resources available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Financial, physical, technological and other resources are sufficient</a:t>
                      </a:r>
                    </a:p>
                  </a:txBody>
                  <a:tcPr marL="38584" marR="38584" marT="19292" marB="192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33140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1480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71ED3-B119-50BF-F98E-23886C78A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DBF28FE1-E580-01C3-170D-E6C5EC643944}"/>
              </a:ext>
            </a:extLst>
          </p:cNvPr>
          <p:cNvSpPr txBox="1">
            <a:spLocks noChangeArrowheads="1"/>
          </p:cNvSpPr>
          <p:nvPr/>
        </p:nvSpPr>
        <p:spPr>
          <a:xfrm>
            <a:off x="1490145" y="2376863"/>
            <a:ext cx="2640646" cy="2104273"/>
          </a:xfrm>
          <a:prstGeom prst="rect">
            <a:avLst/>
          </a:prstGeom>
          <a:noFill/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dirty="0">
                <a:solidFill>
                  <a:schemeClr val="bg1"/>
                </a:solidFill>
              </a:rPr>
              <a:t>How developed must the platform be? (</a:t>
            </a:r>
            <a:r>
              <a:rPr lang="en-US" sz="2800" dirty="0" err="1">
                <a:solidFill>
                  <a:schemeClr val="bg1"/>
                </a:solidFill>
              </a:rPr>
              <a:t>Klofsten’s</a:t>
            </a:r>
            <a:r>
              <a:rPr lang="en-US" sz="2800" dirty="0">
                <a:solidFill>
                  <a:schemeClr val="bg1"/>
                </a:solidFill>
              </a:rPr>
              <a:t> views)</a:t>
            </a:r>
          </a:p>
        </p:txBody>
      </p:sp>
      <p:graphicFrame>
        <p:nvGraphicFramePr>
          <p:cNvPr id="6" name="Rectangle 3">
            <a:extLst>
              <a:ext uri="{FF2B5EF4-FFF2-40B4-BE49-F238E27FC236}">
                <a16:creationId xmlns:a16="http://schemas.microsoft.com/office/drawing/2014/main" id="{4DD5ADC1-7B84-5B60-EBC2-21FF53EFB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0767750"/>
              </p:ext>
            </p:extLst>
          </p:nvPr>
        </p:nvGraphicFramePr>
        <p:xfrm>
          <a:off x="665067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0069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sz="4800" b="1"/>
              <a:t>Succeeding from the Business Platform </a:t>
            </a:r>
            <a:r>
              <a:rPr lang="en-US" sz="4800"/>
              <a:t>(Klofsten’s Views)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 fontScale="92500"/>
          </a:bodyPr>
          <a:lstStyle/>
          <a:p>
            <a:r>
              <a:rPr lang="en-US"/>
              <a:t>If a business doesn’t attain a platform within the first three years, it will fail </a:t>
            </a:r>
          </a:p>
          <a:p>
            <a:pPr>
              <a:buNone/>
            </a:pPr>
            <a:endParaRPr lang="en-US"/>
          </a:p>
          <a:p>
            <a:r>
              <a:rPr lang="en-US"/>
              <a:t>Those that can’t develop further lack the ability to develop the difficult cornerstones</a:t>
            </a:r>
          </a:p>
          <a:p>
            <a:pPr>
              <a:buNone/>
            </a:pPr>
            <a:endParaRPr lang="en-US"/>
          </a:p>
          <a:p>
            <a:r>
              <a:rPr lang="en-US"/>
              <a:t>Those that understand and develop them will continue to develop to a high level</a:t>
            </a:r>
          </a:p>
          <a:p>
            <a:pPr>
              <a:buNone/>
            </a:pPr>
            <a:endParaRPr lang="en-US"/>
          </a:p>
          <a:p>
            <a:r>
              <a:rPr lang="en-US"/>
              <a:t>When a level has been developed, it will not sink to a lower level due to the increase in expertise &amp; experience</a:t>
            </a:r>
          </a:p>
        </p:txBody>
      </p:sp>
    </p:spTree>
    <p:extLst>
      <p:ext uri="{BB962C8B-B14F-4D97-AF65-F5344CB8AC3E}">
        <p14:creationId xmlns:p14="http://schemas.microsoft.com/office/powerpoint/2010/main" val="15879036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78480" y="212725"/>
            <a:ext cx="8229600" cy="852704"/>
          </a:xfrm>
        </p:spPr>
        <p:txBody>
          <a:bodyPr>
            <a:normAutofit/>
          </a:bodyPr>
          <a:lstStyle/>
          <a:p>
            <a:r>
              <a:rPr lang="en-US" sz="3600" b="1" dirty="0"/>
              <a:t>How can the business platform be used?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1047107" y="1683385"/>
            <a:ext cx="9347623" cy="4667250"/>
          </a:xfrm>
        </p:spPr>
        <p:txBody>
          <a:bodyPr/>
          <a:lstStyle/>
          <a:p>
            <a:r>
              <a:rPr lang="en-US" sz="2800" dirty="0"/>
              <a:t>Can be used in conjunction with SWOT</a:t>
            </a:r>
          </a:p>
          <a:p>
            <a:r>
              <a:rPr lang="en-US" sz="2800" dirty="0"/>
              <a:t>Can help to track how well a business is following it’s business plan</a:t>
            </a:r>
          </a:p>
          <a:p>
            <a:r>
              <a:rPr lang="en-US" sz="2800" dirty="0"/>
              <a:t>Can be used by entrepreneurs in discussion with mentors</a:t>
            </a:r>
          </a:p>
          <a:p>
            <a:r>
              <a:rPr lang="en-US" sz="2800" dirty="0"/>
              <a:t>Can be used by financial investors to consider where and when investment is needed.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4426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D4E033-7DBD-BB4C-1FE6-FB4F125924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A0F143-B352-B9D1-293B-ECBD5097E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71" y="548815"/>
            <a:ext cx="3712257" cy="3712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6750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4AFB4-2F54-B8B4-9653-F9D1946EC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1676" y="3388864"/>
            <a:ext cx="4018127" cy="1182184"/>
          </a:xfrm>
        </p:spPr>
        <p:txBody>
          <a:bodyPr wrap="none" anchor="t">
            <a:normAutofit/>
          </a:bodyPr>
          <a:lstStyle/>
          <a:p>
            <a:r>
              <a:rPr lang="en-GB" dirty="0" err="1"/>
              <a:t>Adizes</a:t>
            </a:r>
            <a:r>
              <a:rPr lang="en-GB" dirty="0"/>
              <a:t> Company Lifecycle</a:t>
            </a:r>
          </a:p>
        </p:txBody>
      </p:sp>
      <p:pic>
        <p:nvPicPr>
          <p:cNvPr id="4" name="图片 2" descr="http://www.adizes.com/images/graph.gif">
            <a:hlinkClick r:id="rId2"/>
            <a:extLst>
              <a:ext uri="{FF2B5EF4-FFF2-40B4-BE49-F238E27FC236}">
                <a16:creationId xmlns:a16="http://schemas.microsoft.com/office/drawing/2014/main" id="{8CC3C296-998A-52A1-D1F1-446971DD3DC4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80481" y="1473200"/>
            <a:ext cx="5487084" cy="4077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42973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60344" y="2011360"/>
            <a:ext cx="5241696" cy="3464880"/>
          </a:xfrm>
        </p:spPr>
        <p:txBody>
          <a:bodyPr/>
          <a:lstStyle/>
          <a:p>
            <a:pPr algn="ctr">
              <a:buNone/>
            </a:pPr>
            <a:r>
              <a:rPr lang="en-GB" sz="2400" b="1" i="1" dirty="0">
                <a:solidFill>
                  <a:schemeClr val="tx1"/>
                </a:solidFill>
              </a:rPr>
              <a:t>Courtship- Affair</a:t>
            </a:r>
            <a:r>
              <a:rPr lang="en-GB" sz="2400" i="1" dirty="0">
                <a:solidFill>
                  <a:schemeClr val="tx1"/>
                </a:solidFill>
              </a:rPr>
              <a:t> </a:t>
            </a:r>
          </a:p>
          <a:p>
            <a:pPr algn="ctr">
              <a:buNone/>
            </a:pPr>
            <a:r>
              <a:rPr lang="en-GB" sz="2400" dirty="0">
                <a:solidFill>
                  <a:schemeClr val="tx1"/>
                </a:solidFill>
              </a:rPr>
              <a:t>Would-be founders focus on ideas and </a:t>
            </a:r>
          </a:p>
          <a:p>
            <a:pPr algn="ctr">
              <a:buNone/>
            </a:pPr>
            <a:r>
              <a:rPr lang="en-GB" sz="2400" dirty="0">
                <a:solidFill>
                  <a:schemeClr val="tx1"/>
                </a:solidFill>
              </a:rPr>
              <a:t>future possibilities, </a:t>
            </a:r>
          </a:p>
          <a:p>
            <a:pPr algn="ctr">
              <a:buNone/>
            </a:pPr>
            <a:r>
              <a:rPr lang="en-GB" sz="2400" dirty="0">
                <a:solidFill>
                  <a:schemeClr val="tx1"/>
                </a:solidFill>
              </a:rPr>
              <a:t>making and talking about ambitious plans. </a:t>
            </a:r>
          </a:p>
          <a:p>
            <a:pPr algn="ctr">
              <a:buNone/>
            </a:pPr>
            <a:r>
              <a:rPr lang="en-GB" sz="2400" dirty="0">
                <a:solidFill>
                  <a:schemeClr val="tx1"/>
                </a:solidFill>
              </a:rPr>
              <a:t>Courtship ends and infancy begins </a:t>
            </a:r>
          </a:p>
          <a:p>
            <a:pPr algn="ctr">
              <a:buNone/>
            </a:pPr>
            <a:r>
              <a:rPr lang="en-GB" sz="2400" dirty="0">
                <a:solidFill>
                  <a:schemeClr val="tx1"/>
                </a:solidFill>
              </a:rPr>
              <a:t>when the founders assume risk.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280" y="1878960"/>
            <a:ext cx="5872255" cy="29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105166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7520" y="1910080"/>
            <a:ext cx="4736708" cy="3251520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en-GB" b="1" i="1" dirty="0">
                <a:solidFill>
                  <a:schemeClr val="tx1"/>
                </a:solidFill>
              </a:rPr>
              <a:t>Infancy</a:t>
            </a:r>
            <a:r>
              <a:rPr lang="en-GB" i="1" dirty="0">
                <a:solidFill>
                  <a:schemeClr val="tx1"/>
                </a:solidFill>
              </a:rPr>
              <a:t> - Mortality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The founder’s attention shifts from ideas and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possibilities to results.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The need to make sales drives at this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action-oriented, opportunity-driven stage.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Nobody pays much attention to paperwork,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controls, systems, or procedures.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Founders work 16- hour days,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six to seven days a week, </a:t>
            </a:r>
          </a:p>
          <a:p>
            <a:pPr algn="ctr">
              <a:buNone/>
            </a:pPr>
            <a:r>
              <a:rPr lang="en-GB" dirty="0">
                <a:solidFill>
                  <a:schemeClr val="tx1"/>
                </a:solidFill>
              </a:rPr>
              <a:t>trying to do everything by themselves..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908" y="2044408"/>
            <a:ext cx="5805994" cy="2923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760134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3427" y="1841872"/>
            <a:ext cx="4805133" cy="308572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Go-Go -Trap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This is a rapid-growth stage.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Sales are still king.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 founders believe they can do no wrong.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Because they see everything as an opportunity,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their arrogance leaves their businesses vulnerable to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flagrant mistakes.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They organise their companies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around people rather than functions.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Capable employees can, and do, wear many hats,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but to their staff's consternation,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 founders continue to make every decision.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28" y="1966500"/>
            <a:ext cx="5808311" cy="2924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8859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2028" y="1988324"/>
            <a:ext cx="4724216" cy="256756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Adolescence – Unfulfilled –Premature ageing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During this stage, companies take a new form.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 founders hire chief operating officers but find it difficult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to hand over the reins.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An attitude of us (the old-timers) versus them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(the CEO and his or her supporters) hampers operations.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There are so many internal conflicts people have little time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left to serve customers.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Companies suffer a temporary loss of vision.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400" y="1975252"/>
            <a:ext cx="5773553" cy="2907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150509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7944" y="1890566"/>
            <a:ext cx="5881766" cy="279319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Prime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With a renewed clarity of vision,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companies establish an even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balance between control and flexibility.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Everything comes together. Disciplined yet innovative,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companies consistently meet their customers needs.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New businesses sprout up within the organisation,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and they are decentralised to provide new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life-cycle opportunities.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290" y="1890566"/>
            <a:ext cx="5881766" cy="2961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851175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0" y="1760929"/>
            <a:ext cx="5330536" cy="4005364"/>
          </a:xfrm>
        </p:spPr>
        <p:txBody>
          <a:bodyPr anchor="t">
            <a:norm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Stability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Companies are still strong, and welcome new ideas 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but without the eagerness of their earlier stages.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 financial departments begin to impose controls for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short-term results in ways that curtail long-term innovation.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 emphasis is on marketing and research &amp; development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diminish.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280" y="1760929"/>
            <a:ext cx="5824182" cy="2932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242763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63438" y="1508760"/>
            <a:ext cx="5726515" cy="365252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Aristocracy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Not making waves becomes a way of life.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Outward signs of respectability, dress,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office decor, and titles,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take on enormous importance.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Companies acquire businesses rather than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incubate start-ups.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Their culture emphasizes how things are done over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what’s being done and why people are doing it.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Company leaders rely on the past to carry them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into the future.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049" y="1760929"/>
            <a:ext cx="5726515" cy="2883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331895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88664" y="1600199"/>
            <a:ext cx="4287336" cy="281414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Recrimination / Early Bureaucracy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In this stage of decay, companies conduct witch-hunts to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find out who did wrong rather than try to discover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what went wrong and how to fix it.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Cost reductions take precedence over efforts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that could increase revenues.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Backstabbing and corporate in fighting rule.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Executives fight to protect their turf, isolating themselves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from their fellow executives. Petty jealousies reign supreme.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280" y="2147009"/>
            <a:ext cx="5844357" cy="2943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36667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6217" y="1567552"/>
            <a:ext cx="4642024" cy="305524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Bureaucracy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If companies do not die in the previous stage,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maybe they are in a regulated environment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where the critical factor for success is not how they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satisfy customers but whether they are politically an asset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or a liability, they become bureaucratic.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Procedure manuals thicken, paperwork abounds,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and rules and policies choke innovation and creativity.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Even customers, forsaken and forgotten, find they need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to devise elaborate strategies to get anybody's attention.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760" y="2115448"/>
            <a:ext cx="5894604" cy="2968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427439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4184" y="2190564"/>
            <a:ext cx="5262696" cy="24768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1800" b="1" i="1" dirty="0">
                <a:solidFill>
                  <a:schemeClr val="tx1"/>
                </a:solidFill>
              </a:rPr>
              <a:t>Death</a:t>
            </a:r>
            <a:endParaRPr lang="en-GB" sz="1800" i="1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This final stage may creep up over several years,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or it may arrive suddenly, with one massive blow.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Companies’ crumble when they cannot generate the </a:t>
            </a:r>
          </a:p>
          <a:p>
            <a:pPr algn="ctr">
              <a:buNone/>
            </a:pPr>
            <a:r>
              <a:rPr lang="en-GB" sz="1800" dirty="0">
                <a:solidFill>
                  <a:schemeClr val="tx1"/>
                </a:solidFill>
              </a:rPr>
              <a:t>cash they need, the outflow finally exhausts any inflow.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18" y="1937037"/>
            <a:ext cx="5925324" cy="298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76446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3353" y="1340767"/>
            <a:ext cx="4121199" cy="4176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图片 2" descr="http://www.adizes.com/images/graph.gif">
            <a:hlinkClick r:id="rId3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27448" y="1484784"/>
            <a:ext cx="4608512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063882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4190" y="254040"/>
            <a:ext cx="8229600" cy="924712"/>
          </a:xfrm>
        </p:spPr>
        <p:txBody>
          <a:bodyPr>
            <a:noAutofit/>
          </a:bodyPr>
          <a:lstStyle/>
          <a:p>
            <a:r>
              <a:rPr lang="en-GB" sz="3200" dirty="0"/>
              <a:t>Relationship between </a:t>
            </a:r>
            <a:r>
              <a:rPr lang="en-GB" sz="3200" dirty="0" err="1"/>
              <a:t>Adizes</a:t>
            </a:r>
            <a:r>
              <a:rPr lang="en-GB" sz="3200" dirty="0"/>
              <a:t>’ model and the </a:t>
            </a:r>
            <a:r>
              <a:rPr lang="en-GB" sz="3200" dirty="0" err="1"/>
              <a:t>Klofsten</a:t>
            </a:r>
            <a:r>
              <a:rPr lang="en-GB" sz="3200" dirty="0"/>
              <a:t> model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4190" y="1700808"/>
            <a:ext cx="8515350" cy="455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9663356" y="6253758"/>
            <a:ext cx="165618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dirty="0">
                <a:latin typeface="+mj-lt"/>
                <a:ea typeface="+mj-ea"/>
                <a:cs typeface="+mj-cs"/>
              </a:rPr>
              <a:t>Tullberg, 2014 </a:t>
            </a:r>
          </a:p>
        </p:txBody>
      </p:sp>
    </p:spTree>
    <p:extLst>
      <p:ext uri="{BB962C8B-B14F-4D97-AF65-F5344CB8AC3E}">
        <p14:creationId xmlns:p14="http://schemas.microsoft.com/office/powerpoint/2010/main" val="30593224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4DF8A3D-D7DB-D69A-0889-3D0B577967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8180523"/>
              </p:ext>
            </p:extLst>
          </p:nvPr>
        </p:nvGraphicFramePr>
        <p:xfrm>
          <a:off x="1330960" y="1107441"/>
          <a:ext cx="10232691" cy="54089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41402">
                  <a:extLst>
                    <a:ext uri="{9D8B030D-6E8A-4147-A177-3AD203B41FA5}">
                      <a16:colId xmlns:a16="http://schemas.microsoft.com/office/drawing/2014/main" val="1629691392"/>
                    </a:ext>
                  </a:extLst>
                </a:gridCol>
                <a:gridCol w="2632876">
                  <a:extLst>
                    <a:ext uri="{9D8B030D-6E8A-4147-A177-3AD203B41FA5}">
                      <a16:colId xmlns:a16="http://schemas.microsoft.com/office/drawing/2014/main" val="2835649088"/>
                    </a:ext>
                  </a:extLst>
                </a:gridCol>
                <a:gridCol w="5158413">
                  <a:extLst>
                    <a:ext uri="{9D8B030D-6E8A-4147-A177-3AD203B41FA5}">
                      <a16:colId xmlns:a16="http://schemas.microsoft.com/office/drawing/2014/main" val="1585285437"/>
                    </a:ext>
                  </a:extLst>
                </a:gridCol>
              </a:tblGrid>
              <a:tr h="3411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 err="1"/>
                        <a:t>Adizes</a:t>
                      </a:r>
                      <a:r>
                        <a:rPr lang="en-GB" sz="1200" dirty="0"/>
                        <a:t> lifecycle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What is happening?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Klofsten helps you ask…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2276873325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Courtship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Idea is being developed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Is the idea/product strong enough? Is there motivation/commitment?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3515528456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Infancy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Business has started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Do we have the resources, competence and market knowledge to survive?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2473893853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Go-Go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Rapid growth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Are organisation, relationships and resources keeping up with growth?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2469274129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Adolescence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Business professionalises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Do we have the competence, organisation and relationships needed to move forward?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4110383827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Prime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Business is balanced and successful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Are all 8 Klofsten cornerstones strong and maintained?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610683022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Stability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Growth slows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Which cornerstones are becoming weaker? Is motivation/innovation declining?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1686781943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Aristocracy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Organisation becomes bureaucratic/risk-averse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Are motivation, market orientation and relationships deteriorating?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294135215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Recrimination/Bureaucracy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Internal problems dominate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Which Klofsten cornerstones have become critically weak?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729000131"/>
                  </a:ext>
                </a:extLst>
              </a:tr>
              <a:tr h="5630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Death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Organisation can no longer sustain itself</a:t>
                      </a:r>
                    </a:p>
                  </a:txBody>
                  <a:tcPr marL="53791" marR="53791" marT="26896" marB="268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Which foundational areas have failed?</a:t>
                      </a:r>
                    </a:p>
                  </a:txBody>
                  <a:tcPr marL="53791" marR="53791" marT="26896" marB="26896" anchor="ctr"/>
                </a:tc>
                <a:extLst>
                  <a:ext uri="{0D108BD9-81ED-4DB2-BD59-A6C34878D82A}">
                    <a16:rowId xmlns:a16="http://schemas.microsoft.com/office/drawing/2014/main" val="758844590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F987843D-C7EA-9ABA-CB83-223183844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4190" y="254040"/>
            <a:ext cx="8686770" cy="924712"/>
          </a:xfrm>
        </p:spPr>
        <p:txBody>
          <a:bodyPr>
            <a:noAutofit/>
          </a:bodyPr>
          <a:lstStyle/>
          <a:p>
            <a:r>
              <a:rPr lang="en-GB" sz="3200" dirty="0"/>
              <a:t>Relationship between </a:t>
            </a:r>
            <a:r>
              <a:rPr lang="en-GB" sz="3200" dirty="0" err="1"/>
              <a:t>Adizes</a:t>
            </a:r>
            <a:r>
              <a:rPr lang="en-GB" sz="3200" dirty="0"/>
              <a:t>’ model and the </a:t>
            </a:r>
            <a:r>
              <a:rPr lang="en-GB" sz="3200" dirty="0" err="1"/>
              <a:t>Klofsten</a:t>
            </a:r>
            <a:r>
              <a:rPr lang="en-GB" sz="3200" dirty="0"/>
              <a:t> model</a:t>
            </a:r>
          </a:p>
        </p:txBody>
      </p:sp>
    </p:spTree>
    <p:extLst>
      <p:ext uri="{BB962C8B-B14F-4D97-AF65-F5344CB8AC3E}">
        <p14:creationId xmlns:p14="http://schemas.microsoft.com/office/powerpoint/2010/main" val="20536881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E55236-3FC4-B096-CC79-BAF98DF99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71" y="548815"/>
            <a:ext cx="3712257" cy="3712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983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5E4C5-F85D-767D-B514-BF28172D4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928C1BE-190B-0369-1A6F-3556ABD16E3C}"/>
              </a:ext>
            </a:extLst>
          </p:cNvPr>
          <p:cNvGrpSpPr/>
          <p:nvPr/>
        </p:nvGrpSpPr>
        <p:grpSpPr>
          <a:xfrm>
            <a:off x="552451" y="2458720"/>
            <a:ext cx="4285096" cy="2371212"/>
            <a:chOff x="7117700" y="1588174"/>
            <a:chExt cx="3326957" cy="1540951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5CAD2BA-959A-F3C6-9816-D5406118D297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1320073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lvl="0" defTabSz="457200"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30 mins</a:t>
              </a:r>
            </a:p>
            <a:p>
              <a:pPr lvl="0" defTabSz="457200"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In groups of 3 or 4 select an easily researchable company, we will be </a:t>
              </a:r>
              <a:r>
                <a:rPr lang="en-GB" dirty="0"/>
                <a:t>analysing the company </a:t>
              </a:r>
              <a:r>
                <a:rPr lang="en-GB" b="1" dirty="0"/>
                <a:t>at a particular point in time</a:t>
              </a:r>
              <a:r>
                <a:rPr lang="en-GB" dirty="0"/>
                <a:t>, rather than trying to describe its entire history.</a:t>
              </a: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8" name="Picture 2" descr="Amazon.co.uk: Question of the Day : Alexa Skills">
              <a:extLst>
                <a:ext uri="{FF2B5EF4-FFF2-40B4-BE49-F238E27FC236}">
                  <a16:creationId xmlns:a16="http://schemas.microsoft.com/office/drawing/2014/main" id="{7C143560-B7D0-79AD-D328-6D7B1BDAB1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19206" y="1588174"/>
              <a:ext cx="1025451" cy="861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625520BE-7140-AEDD-BAA9-11FFB733EF2A}"/>
              </a:ext>
            </a:extLst>
          </p:cNvPr>
          <p:cNvSpPr txBox="1"/>
          <p:nvPr/>
        </p:nvSpPr>
        <p:spPr>
          <a:xfrm>
            <a:off x="3899491" y="4665701"/>
            <a:ext cx="1434509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For example: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Netflix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Airbnb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Spotify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Tesla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Revolut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Dyson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254AB9C-D61C-8757-E18B-BBB6A90464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023032"/>
              </p:ext>
            </p:extLst>
          </p:nvPr>
        </p:nvGraphicFramePr>
        <p:xfrm>
          <a:off x="6184411" y="237966"/>
          <a:ext cx="5855190" cy="61831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51730">
                  <a:extLst>
                    <a:ext uri="{9D8B030D-6E8A-4147-A177-3AD203B41FA5}">
                      <a16:colId xmlns:a16="http://schemas.microsoft.com/office/drawing/2014/main" val="1688867520"/>
                    </a:ext>
                  </a:extLst>
                </a:gridCol>
                <a:gridCol w="1951730">
                  <a:extLst>
                    <a:ext uri="{9D8B030D-6E8A-4147-A177-3AD203B41FA5}">
                      <a16:colId xmlns:a16="http://schemas.microsoft.com/office/drawing/2014/main" val="802442641"/>
                    </a:ext>
                  </a:extLst>
                </a:gridCol>
                <a:gridCol w="1951730">
                  <a:extLst>
                    <a:ext uri="{9D8B030D-6E8A-4147-A177-3AD203B41FA5}">
                      <a16:colId xmlns:a16="http://schemas.microsoft.com/office/drawing/2014/main" val="2717177682"/>
                    </a:ext>
                  </a:extLst>
                </a:gridCol>
              </a:tblGrid>
              <a:tr h="3547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Question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Evidence found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Source</a:t>
                      </a:r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3242818496"/>
                  </a:ext>
                </a:extLst>
              </a:tr>
              <a:tr h="658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When/how did the company begin?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 dirty="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2598049257"/>
                  </a:ext>
                </a:extLst>
              </a:tr>
              <a:tr h="506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What was its original idea/product?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170091201"/>
                  </a:ext>
                </a:extLst>
              </a:tr>
              <a:tr h="506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Who were its original customers?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150479114"/>
                  </a:ext>
                </a:extLst>
              </a:tr>
              <a:tr h="506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How has the market changed?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709510649"/>
                  </a:ext>
                </a:extLst>
              </a:tr>
              <a:tr h="506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How has the organisation changed?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1147124134"/>
                  </a:ext>
                </a:extLst>
              </a:tr>
              <a:tr h="658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What expertise does it possess?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573705549"/>
                  </a:ext>
                </a:extLst>
              </a:tr>
              <a:tr h="658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How important are founders/leaders?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1348335214"/>
                  </a:ext>
                </a:extLst>
              </a:tr>
              <a:tr h="658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What customer relationships does it have?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1402818109"/>
                  </a:ext>
                </a:extLst>
              </a:tr>
              <a:tr h="506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What external partnerships does it have?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30352662"/>
                  </a:ext>
                </a:extLst>
              </a:tr>
              <a:tr h="658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What problems is it currently experiencing?</a:t>
                      </a:r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/>
                    </a:p>
                  </a:txBody>
                  <a:tcPr marL="31685" marR="31685" marT="15842" marB="158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100" dirty="0"/>
                    </a:p>
                  </a:txBody>
                  <a:tcPr marL="31685" marR="31685" marT="15842" marB="15842" anchor="ctr"/>
                </a:tc>
                <a:extLst>
                  <a:ext uri="{0D108BD9-81ED-4DB2-BD59-A6C34878D82A}">
                    <a16:rowId xmlns:a16="http://schemas.microsoft.com/office/drawing/2014/main" val="42240908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C6362833-62B2-DC32-DB52-5707FA2FE0B6}"/>
              </a:ext>
            </a:extLst>
          </p:cNvPr>
          <p:cNvSpPr txBox="1"/>
          <p:nvPr/>
        </p:nvSpPr>
        <p:spPr>
          <a:xfrm>
            <a:off x="7399020" y="6443224"/>
            <a:ext cx="39801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Every important claim needs evidence!!</a:t>
            </a:r>
          </a:p>
        </p:txBody>
      </p:sp>
    </p:spTree>
    <p:extLst>
      <p:ext uri="{BB962C8B-B14F-4D97-AF65-F5344CB8AC3E}">
        <p14:creationId xmlns:p14="http://schemas.microsoft.com/office/powerpoint/2010/main" val="261166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5A05AA1-B0F0-0574-A981-E071D8465996}"/>
              </a:ext>
            </a:extLst>
          </p:cNvPr>
          <p:cNvGrpSpPr/>
          <p:nvPr/>
        </p:nvGrpSpPr>
        <p:grpSpPr>
          <a:xfrm>
            <a:off x="6456042" y="878366"/>
            <a:ext cx="5524618" cy="5078313"/>
            <a:chOff x="7117699" y="1809052"/>
            <a:chExt cx="4289324" cy="3300183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DDED58F-5797-7518-587A-E612BF8D8404}"/>
                </a:ext>
              </a:extLst>
            </p:cNvPr>
            <p:cNvSpPr txBox="1"/>
            <p:nvPr/>
          </p:nvSpPr>
          <p:spPr>
            <a:xfrm>
              <a:off x="7117699" y="1809052"/>
              <a:ext cx="3680851" cy="3300183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lvl="0" defTabSz="457200">
                <a:defRPr/>
              </a:pPr>
              <a:r>
                <a:rPr lang="en-GB" kern="0" dirty="0">
                  <a:solidFill>
                    <a:prstClr val="black"/>
                  </a:solidFill>
                  <a:latin typeface="Abadi" panose="020B0604020202020204" pitchFamily="34" charset="0"/>
                </a:rPr>
                <a:t>30</a:t>
              </a: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 mins</a:t>
              </a:r>
            </a:p>
            <a:p>
              <a:pPr lvl="0" defTabSz="457200"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Now </a:t>
              </a:r>
              <a:r>
                <a:rPr lang="en-GB" dirty="0"/>
                <a:t>place the company on the </a:t>
              </a:r>
              <a:r>
                <a:rPr lang="en-GB" dirty="0" err="1"/>
                <a:t>Adizes</a:t>
              </a:r>
              <a:r>
                <a:rPr lang="en-GB" dirty="0"/>
                <a:t> lifecycle.</a:t>
              </a:r>
            </a:p>
            <a:p>
              <a:pPr lvl="0" defTabSz="457200">
                <a:defRPr/>
              </a:pPr>
              <a:endParaRPr lang="en-GB" dirty="0"/>
            </a:p>
            <a:p>
              <a:pPr>
                <a:buNone/>
              </a:pPr>
              <a:r>
                <a:rPr lang="en-GB" b="1" dirty="0"/>
                <a:t>Answer:</a:t>
              </a:r>
            </a:p>
            <a:p>
              <a:pPr>
                <a:buNone/>
              </a:pPr>
              <a:r>
                <a:rPr lang="en-GB" b="1" dirty="0"/>
                <a:t>A. Which stage?</a:t>
              </a:r>
              <a:endParaRPr lang="en-GB" dirty="0"/>
            </a:p>
            <a:p>
              <a:pPr>
                <a:buNone/>
              </a:pPr>
              <a:r>
                <a:rPr lang="en-GB" dirty="0"/>
                <a:t>We believe the company is currently in </a:t>
              </a:r>
              <a:r>
                <a:rPr lang="en-GB" b="1" dirty="0"/>
                <a:t>__________</a:t>
              </a:r>
              <a:r>
                <a:rPr lang="en-GB" dirty="0"/>
                <a:t>.</a:t>
              </a:r>
            </a:p>
            <a:p>
              <a:pPr>
                <a:buNone/>
              </a:pPr>
              <a:endParaRPr lang="en-GB" dirty="0"/>
            </a:p>
            <a:p>
              <a:pPr>
                <a:buNone/>
              </a:pPr>
              <a:r>
                <a:rPr lang="en-GB" b="1" dirty="0"/>
                <a:t>B. What evidence supports this?</a:t>
              </a:r>
              <a:endParaRPr lang="en-GB" dirty="0"/>
            </a:p>
            <a:p>
              <a:pPr>
                <a:buNone/>
              </a:pPr>
              <a:r>
                <a:rPr lang="en-GB" dirty="0"/>
                <a:t>Find </a:t>
              </a:r>
              <a:r>
                <a:rPr lang="en-GB" b="1" u="sng" dirty="0"/>
                <a:t>3 pieces of evidence</a:t>
              </a:r>
              <a:r>
                <a:rPr lang="en-GB" u="sng" dirty="0"/>
                <a:t>.</a:t>
              </a:r>
            </a:p>
            <a:p>
              <a:pPr>
                <a:buNone/>
              </a:pPr>
              <a:endParaRPr lang="en-GB" dirty="0"/>
            </a:p>
            <a:p>
              <a:pPr>
                <a:buNone/>
              </a:pPr>
              <a:r>
                <a:rPr lang="en-GB" b="1" dirty="0"/>
                <a:t>C. What problem would </a:t>
              </a:r>
              <a:r>
                <a:rPr lang="en-GB" b="1" dirty="0" err="1"/>
                <a:t>Adizes</a:t>
              </a:r>
              <a:r>
                <a:rPr lang="en-GB" b="1" dirty="0"/>
                <a:t> predict?</a:t>
              </a:r>
              <a:endParaRPr lang="en-GB" dirty="0"/>
            </a:p>
            <a:p>
              <a:pPr>
                <a:buNone/>
              </a:pPr>
              <a:r>
                <a:rPr lang="en-GB" dirty="0"/>
                <a:t>Based on the lifecycle stage, the company is likely to face __________.</a:t>
              </a:r>
            </a:p>
            <a:p>
              <a:pPr>
                <a:buNone/>
              </a:pPr>
              <a:endParaRPr lang="en-GB" dirty="0"/>
            </a:p>
            <a:p>
              <a:pPr>
                <a:buNone/>
              </a:pPr>
              <a:r>
                <a:rPr lang="en-GB" b="1" dirty="0"/>
                <a:t>D. Is there evidence that this problem actually exists?</a:t>
              </a:r>
              <a:endParaRPr lang="en-GB" dirty="0"/>
            </a:p>
            <a:p>
              <a:pPr lvl="0" defTabSz="457200">
                <a:defRPr/>
              </a:pP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7" name="Picture 2" descr="Amazon.co.uk: Question of the Day : Alexa Skills">
              <a:extLst>
                <a:ext uri="{FF2B5EF4-FFF2-40B4-BE49-F238E27FC236}">
                  <a16:creationId xmlns:a16="http://schemas.microsoft.com/office/drawing/2014/main" id="{6C6B37A2-7CFC-F877-EE4C-BF51F554BDB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81572" y="2449954"/>
              <a:ext cx="1025451" cy="861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图片 2" descr="http://www.adizes.com/images/graph.gif">
            <a:hlinkClick r:id="rId3"/>
            <a:extLst>
              <a:ext uri="{FF2B5EF4-FFF2-40B4-BE49-F238E27FC236}">
                <a16:creationId xmlns:a16="http://schemas.microsoft.com/office/drawing/2014/main" id="{CE2C6096-F7F6-075A-500C-5EABB4A3134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27448" y="1484784"/>
            <a:ext cx="4608512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4131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CD04918-33D4-0370-4D46-6BC4BE09B84F}"/>
              </a:ext>
            </a:extLst>
          </p:cNvPr>
          <p:cNvGrpSpPr/>
          <p:nvPr/>
        </p:nvGrpSpPr>
        <p:grpSpPr>
          <a:xfrm>
            <a:off x="786132" y="2798606"/>
            <a:ext cx="3760054" cy="1754326"/>
            <a:chOff x="7117700" y="1809052"/>
            <a:chExt cx="2919313" cy="1140063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AC4E50F-05F5-EBA3-96C6-57BD1645E713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1140063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lvl="0" defTabSz="457200">
                <a:defRPr/>
              </a:pPr>
              <a:r>
                <a:rPr lang="en-GB" kern="0" dirty="0">
                  <a:solidFill>
                    <a:prstClr val="black"/>
                  </a:solidFill>
                  <a:latin typeface="Abadi" panose="020B0604020202020204" pitchFamily="34" charset="0"/>
                </a:rPr>
                <a:t>30 mins</a:t>
              </a: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  <a:p>
              <a:pPr lvl="0" defTabSz="457200"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Now assess the business cornerstones</a:t>
              </a:r>
            </a:p>
            <a:p>
              <a:pPr lvl="0" defTabSz="457200">
                <a:defRPr/>
              </a:pPr>
              <a:r>
                <a:rPr lang="en-GB" dirty="0"/>
                <a:t>🟥 </a:t>
              </a:r>
              <a:r>
                <a:rPr lang="en-GB" b="1" dirty="0"/>
                <a:t>Low</a:t>
              </a:r>
              <a:br>
                <a:rPr lang="en-GB" dirty="0"/>
              </a:br>
              <a:r>
                <a:rPr lang="en-GB" dirty="0"/>
                <a:t>🟨 </a:t>
              </a:r>
              <a:r>
                <a:rPr lang="en-GB" b="1" dirty="0"/>
                <a:t>Intermediate</a:t>
              </a:r>
              <a:br>
                <a:rPr lang="en-GB" dirty="0"/>
              </a:br>
              <a:r>
                <a:rPr lang="en-GB" dirty="0"/>
                <a:t>🟩 </a:t>
              </a:r>
              <a:r>
                <a:rPr lang="en-GB" b="1" dirty="0"/>
                <a:t>High</a:t>
              </a: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6" name="Picture 2" descr="Amazon.co.uk: Question of the Day : Alexa Skills">
              <a:extLst>
                <a:ext uri="{FF2B5EF4-FFF2-40B4-BE49-F238E27FC236}">
                  <a16:creationId xmlns:a16="http://schemas.microsoft.com/office/drawing/2014/main" id="{3A5857B3-FA3E-BD5E-34B9-BC9EFE029F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11562" y="2085842"/>
              <a:ext cx="1025451" cy="861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4BEC4ED-24A3-76BA-5C1A-36D603DD58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0106153"/>
              </p:ext>
            </p:extLst>
          </p:nvPr>
        </p:nvGraphicFramePr>
        <p:xfrm>
          <a:off x="5133922" y="1544977"/>
          <a:ext cx="6589708" cy="4663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47427">
                  <a:extLst>
                    <a:ext uri="{9D8B030D-6E8A-4147-A177-3AD203B41FA5}">
                      <a16:colId xmlns:a16="http://schemas.microsoft.com/office/drawing/2014/main" val="2510571627"/>
                    </a:ext>
                  </a:extLst>
                </a:gridCol>
                <a:gridCol w="1647427">
                  <a:extLst>
                    <a:ext uri="{9D8B030D-6E8A-4147-A177-3AD203B41FA5}">
                      <a16:colId xmlns:a16="http://schemas.microsoft.com/office/drawing/2014/main" val="2280786000"/>
                    </a:ext>
                  </a:extLst>
                </a:gridCol>
                <a:gridCol w="1647427">
                  <a:extLst>
                    <a:ext uri="{9D8B030D-6E8A-4147-A177-3AD203B41FA5}">
                      <a16:colId xmlns:a16="http://schemas.microsoft.com/office/drawing/2014/main" val="4110255489"/>
                    </a:ext>
                  </a:extLst>
                </a:gridCol>
                <a:gridCol w="1647427">
                  <a:extLst>
                    <a:ext uri="{9D8B030D-6E8A-4147-A177-3AD203B41FA5}">
                      <a16:colId xmlns:a16="http://schemas.microsoft.com/office/drawing/2014/main" val="4128669374"/>
                    </a:ext>
                  </a:extLst>
                </a:gridCol>
              </a:tblGrid>
              <a:tr h="6293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Klofsten cornerstone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Rating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Evidence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Source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962329"/>
                  </a:ext>
                </a:extLst>
              </a:tr>
              <a:tr h="3596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Idea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59760611"/>
                  </a:ext>
                </a:extLst>
              </a:tr>
              <a:tr h="3596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Product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1463754"/>
                  </a:ext>
                </a:extLst>
              </a:tr>
              <a:tr h="3596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Market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92059850"/>
                  </a:ext>
                </a:extLst>
              </a:tr>
              <a:tr h="3596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Organisation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66792193"/>
                  </a:ext>
                </a:extLst>
              </a:tr>
              <a:tr h="6293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Core-group expertise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6371125"/>
                  </a:ext>
                </a:extLst>
              </a:tr>
              <a:tr h="6293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Prime mover / commitment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4621968"/>
                  </a:ext>
                </a:extLst>
              </a:tr>
              <a:tr h="3596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Customer relations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1707160"/>
                  </a:ext>
                </a:extLst>
              </a:tr>
              <a:tr h="6293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Other firm relations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🟢/🟡/🔴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1852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147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50E11C4-336A-6C81-914E-55DF7C8BEA24}"/>
              </a:ext>
            </a:extLst>
          </p:cNvPr>
          <p:cNvGrpSpPr/>
          <p:nvPr/>
        </p:nvGrpSpPr>
        <p:grpSpPr>
          <a:xfrm>
            <a:off x="1558293" y="1994184"/>
            <a:ext cx="3526375" cy="2332355"/>
            <a:chOff x="7117700" y="1809052"/>
            <a:chExt cx="2737884" cy="151570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6135F57-0EE6-3E53-93BE-0B4D4E86A9E3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780044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lvl="0" defTabSz="457200">
                <a:defRPr/>
              </a:pPr>
              <a:r>
                <a:rPr lang="en-GB" dirty="0"/>
                <a:t>20 mins</a:t>
              </a:r>
            </a:p>
            <a:p>
              <a:pPr lvl="0" defTabSz="457200">
                <a:defRPr/>
              </a:pPr>
              <a:r>
                <a:rPr lang="en-GB" dirty="0"/>
                <a:t>Our </a:t>
              </a:r>
              <a:r>
                <a:rPr lang="en-GB" dirty="0" err="1"/>
                <a:t>Adizes</a:t>
              </a:r>
              <a:r>
                <a:rPr lang="en-GB" dirty="0"/>
                <a:t> diagnosis helps explain our </a:t>
              </a:r>
              <a:r>
                <a:rPr lang="en-GB" dirty="0" err="1"/>
                <a:t>Klofsten</a:t>
              </a:r>
              <a:r>
                <a:rPr lang="en-GB" dirty="0"/>
                <a:t> diagnosis because...</a:t>
              </a: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202020204" pitchFamily="34" charset="0"/>
                <a:ea typeface="+mn-ea"/>
                <a:cs typeface="+mn-cs"/>
              </a:endParaRPr>
            </a:p>
          </p:txBody>
        </p:sp>
        <p:pic>
          <p:nvPicPr>
            <p:cNvPr id="5" name="Picture 2" descr="Amazon.co.uk: Question of the Day : Alexa Skills">
              <a:extLst>
                <a:ext uri="{FF2B5EF4-FFF2-40B4-BE49-F238E27FC236}">
                  <a16:creationId xmlns:a16="http://schemas.microsoft.com/office/drawing/2014/main" id="{D5802F73-C858-F25B-A3D1-302CEAF13B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30133" y="2462972"/>
              <a:ext cx="1025451" cy="861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498534A-53D5-852E-48A7-49DD42E9588C}"/>
              </a:ext>
            </a:extLst>
          </p:cNvPr>
          <p:cNvSpPr txBox="1"/>
          <p:nvPr/>
        </p:nvSpPr>
        <p:spPr>
          <a:xfrm>
            <a:off x="3962400" y="297934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Connect the Models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34A7CE-3867-CB28-2B62-A2CB22D8B613}"/>
              </a:ext>
            </a:extLst>
          </p:cNvPr>
          <p:cNvSpPr txBox="1"/>
          <p:nvPr/>
        </p:nvSpPr>
        <p:spPr>
          <a:xfrm>
            <a:off x="5750560" y="2089279"/>
            <a:ext cx="3022721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For example:                         or    </a:t>
            </a:r>
          </a:p>
          <a:p>
            <a:pPr>
              <a:buNone/>
            </a:pPr>
            <a:r>
              <a:rPr lang="en-GB" dirty="0"/>
              <a:t>      </a:t>
            </a:r>
          </a:p>
          <a:p>
            <a:pPr>
              <a:buNone/>
            </a:pPr>
            <a:r>
              <a:rPr lang="en-GB" b="1" dirty="0" err="1"/>
              <a:t>Adizes</a:t>
            </a:r>
            <a:r>
              <a:rPr lang="en-GB" b="1" dirty="0"/>
              <a:t> diagnosis</a:t>
            </a:r>
          </a:p>
          <a:p>
            <a:pPr>
              <a:buNone/>
            </a:pPr>
            <a:r>
              <a:rPr lang="en-GB" b="1" dirty="0"/>
              <a:t>Go-Go</a:t>
            </a:r>
            <a:endParaRPr lang="en-GB" dirty="0"/>
          </a:p>
          <a:p>
            <a:pPr>
              <a:buNone/>
            </a:pPr>
            <a:r>
              <a:rPr lang="en-GB" dirty="0"/>
              <a:t>↓</a:t>
            </a:r>
          </a:p>
          <a:p>
            <a:pPr>
              <a:buNone/>
            </a:pPr>
            <a:r>
              <a:rPr lang="en-GB" b="1" dirty="0" err="1"/>
              <a:t>Klofsten</a:t>
            </a:r>
            <a:r>
              <a:rPr lang="en-GB" b="1" dirty="0"/>
              <a:t> diagnosis</a:t>
            </a:r>
          </a:p>
          <a:p>
            <a:pPr>
              <a:buNone/>
            </a:pPr>
            <a:r>
              <a:rPr lang="en-GB" b="1" dirty="0"/>
              <a:t>Organisation = Low/Intermediate</a:t>
            </a:r>
            <a:endParaRPr lang="en-GB" dirty="0"/>
          </a:p>
          <a:p>
            <a:pPr>
              <a:buNone/>
            </a:pPr>
            <a:r>
              <a:rPr lang="en-GB" dirty="0"/>
              <a:t>↓</a:t>
            </a:r>
          </a:p>
          <a:p>
            <a:pPr>
              <a:buNone/>
            </a:pPr>
            <a:r>
              <a:rPr lang="en-GB" b="1" dirty="0"/>
              <a:t>Explanation</a:t>
            </a:r>
          </a:p>
          <a:p>
            <a:pPr>
              <a:buNone/>
            </a:pPr>
            <a:r>
              <a:rPr lang="en-GB" dirty="0"/>
              <a:t>Rapid growth has created organisational complexity faster than formal systems and structures have developed.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73483F-B178-C5C3-F8D5-E7F78198899C}"/>
              </a:ext>
            </a:extLst>
          </p:cNvPr>
          <p:cNvSpPr txBox="1"/>
          <p:nvPr/>
        </p:nvSpPr>
        <p:spPr>
          <a:xfrm>
            <a:off x="9130028" y="2608005"/>
            <a:ext cx="341376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 err="1"/>
              <a:t>Adizes</a:t>
            </a:r>
            <a:r>
              <a:rPr lang="en-GB" b="1" dirty="0"/>
              <a:t> diagnosis</a:t>
            </a:r>
          </a:p>
          <a:p>
            <a:pPr>
              <a:buNone/>
            </a:pPr>
            <a:r>
              <a:rPr lang="en-GB" b="1" dirty="0"/>
              <a:t>Adolescence</a:t>
            </a:r>
            <a:endParaRPr lang="en-GB" dirty="0"/>
          </a:p>
          <a:p>
            <a:pPr>
              <a:buNone/>
            </a:pPr>
            <a:r>
              <a:rPr lang="en-GB" dirty="0"/>
              <a:t>↓</a:t>
            </a:r>
          </a:p>
          <a:p>
            <a:pPr>
              <a:buNone/>
            </a:pPr>
            <a:r>
              <a:rPr lang="en-GB" b="1" dirty="0" err="1"/>
              <a:t>Klofsten</a:t>
            </a:r>
            <a:endParaRPr lang="en-GB" b="1" dirty="0"/>
          </a:p>
          <a:p>
            <a:pPr>
              <a:buNone/>
            </a:pPr>
            <a:r>
              <a:rPr lang="en-GB" b="1" dirty="0"/>
              <a:t>Core-group expertise = High</a:t>
            </a:r>
            <a:br>
              <a:rPr lang="en-GB" dirty="0"/>
            </a:br>
            <a:r>
              <a:rPr lang="en-GB" b="1" dirty="0"/>
              <a:t>Organisation = Intermediate</a:t>
            </a:r>
            <a:endParaRPr lang="en-GB" dirty="0"/>
          </a:p>
          <a:p>
            <a:pPr>
              <a:buNone/>
            </a:pPr>
            <a:r>
              <a:rPr lang="en-GB" dirty="0"/>
              <a:t>↓</a:t>
            </a:r>
          </a:p>
          <a:p>
            <a:pPr>
              <a:buNone/>
            </a:pPr>
            <a:r>
              <a:rPr lang="en-GB" b="1" dirty="0"/>
              <a:t>Explanation</a:t>
            </a:r>
          </a:p>
          <a:p>
            <a:pPr>
              <a:buNone/>
            </a:pPr>
            <a:r>
              <a:rPr lang="en-GB" dirty="0"/>
              <a:t>The organisation has developed significant expertise, but is transitioning from founder-led management towards more professional organisational structures.</a:t>
            </a:r>
          </a:p>
        </p:txBody>
      </p:sp>
    </p:spTree>
    <p:extLst>
      <p:ext uri="{BB962C8B-B14F-4D97-AF65-F5344CB8AC3E}">
        <p14:creationId xmlns:p14="http://schemas.microsoft.com/office/powerpoint/2010/main" val="407952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AC5B-D734-A682-5BCF-3ED10803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84819" y="4952452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2D24-680E-2CF1-58C8-50D9BB49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75827" y="5429741"/>
            <a:ext cx="9267859" cy="548640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lvl="0"/>
            <a:r>
              <a:rPr lang="en-GB" sz="8000" dirty="0"/>
              <a:t>Commercial feasibility </a:t>
            </a:r>
          </a:p>
          <a:p>
            <a:pPr lvl="0"/>
            <a:r>
              <a:rPr lang="en-GB" sz="8000" dirty="0"/>
              <a:t>Intellectual property </a:t>
            </a:r>
          </a:p>
          <a:p>
            <a:pPr lvl="0"/>
            <a:r>
              <a:rPr lang="en-GB" sz="8000" dirty="0"/>
              <a:t>Funding options </a:t>
            </a:r>
          </a:p>
          <a:p>
            <a:pPr lvl="0"/>
            <a:r>
              <a:rPr lang="en-GB" sz="8000" dirty="0"/>
              <a:t>Pricing strategy </a:t>
            </a:r>
          </a:p>
          <a:p>
            <a:pPr lvl="0"/>
            <a:r>
              <a:rPr lang="en-GB" sz="8000" dirty="0"/>
              <a:t>Go-to-market strategy </a:t>
            </a:r>
          </a:p>
          <a:p>
            <a:pPr lvl="0"/>
            <a:r>
              <a:rPr lang="en-GB" sz="8000" dirty="0"/>
              <a:t>Minimum Viable Product </a:t>
            </a:r>
          </a:p>
          <a:p>
            <a:pPr algn="ctr"/>
            <a:endParaRPr lang="en-US" sz="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Next Time On... - TV Podcast | Podchaser">
            <a:extLst>
              <a:ext uri="{FF2B5EF4-FFF2-40B4-BE49-F238E27FC236}">
                <a16:creationId xmlns:a16="http://schemas.microsoft.com/office/drawing/2014/main" id="{0F7DE04A-9DDF-567F-470D-09A7D60DFD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83" b="11105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ABC468-9B5D-FC09-0EAE-89BCCFCBC0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-1"/>
            <a:ext cx="6092761" cy="41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680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2618</Words>
  <Application>Microsoft Office PowerPoint</Application>
  <PresentationFormat>Widescreen</PresentationFormat>
  <Paragraphs>411</Paragraphs>
  <Slides>40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40</vt:i4>
      </vt:variant>
    </vt:vector>
  </HeadingPairs>
  <TitlesOfParts>
    <vt:vector size="52" baseType="lpstr">
      <vt:lpstr>Abadi</vt:lpstr>
      <vt:lpstr>Aptos</vt:lpstr>
      <vt:lpstr>Arial</vt:lpstr>
      <vt:lpstr>Calibri</vt:lpstr>
      <vt:lpstr>Calibri Light</vt:lpstr>
      <vt:lpstr>Symbol</vt:lpstr>
      <vt:lpstr>Wingdings</vt:lpstr>
      <vt:lpstr>UWTSD Holding Page</vt:lpstr>
      <vt:lpstr>UWTSD Title Page 1</vt:lpstr>
      <vt:lpstr>UWTSD Text 1</vt:lpstr>
      <vt:lpstr>UWTSD Text 3</vt:lpstr>
      <vt:lpstr>UWTSD Text 4</vt:lpstr>
      <vt:lpstr>PowerPoint Presentation</vt:lpstr>
      <vt:lpstr>PowerPoint Presentation</vt:lpstr>
      <vt:lpstr>PowerPoint Presentation</vt:lpstr>
      <vt:lpstr>Assessment 2                   09/11/26</vt:lpstr>
      <vt:lpstr>Roles</vt:lpstr>
      <vt:lpstr>Video presentation</vt:lpstr>
      <vt:lpstr>PowerPoint Presentation</vt:lpstr>
      <vt:lpstr>The Platform</vt:lpstr>
      <vt:lpstr>PowerPoint Presentation</vt:lpstr>
      <vt:lpstr>8 Cornerstones of the Business Platform</vt:lpstr>
      <vt:lpstr>PowerPoint Presentation</vt:lpstr>
      <vt:lpstr>Cornerstone’s 1,2,3,4  ‘Development processes’</vt:lpstr>
      <vt:lpstr>PowerPoint Presentation</vt:lpstr>
      <vt:lpstr>PowerPoint Presentation</vt:lpstr>
      <vt:lpstr>Measuring the cornerstones</vt:lpstr>
      <vt:lpstr>PowerPoint Presentation</vt:lpstr>
      <vt:lpstr>PowerPoint Presentation</vt:lpstr>
      <vt:lpstr>Succeeding from the Business Platform (Klofsten’s Views)</vt:lpstr>
      <vt:lpstr>How can the business platform be used?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Relationship between Adizes’ model and the Klofsten model</vt:lpstr>
      <vt:lpstr>Relationship between Adizes’ model and the Klofsten model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Week!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Christopher Wilkin</cp:lastModifiedBy>
  <cp:revision>16</cp:revision>
  <dcterms:created xsi:type="dcterms:W3CDTF">2021-03-09T15:35:42Z</dcterms:created>
  <dcterms:modified xsi:type="dcterms:W3CDTF">2026-10-04T21:11:57Z</dcterms:modified>
</cp:coreProperties>
</file>