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4" r:id="rId1"/>
    <p:sldMasterId id="2147483765" r:id="rId2"/>
  </p:sldMasterIdLst>
  <p:notesMasterIdLst>
    <p:notesMasterId r:id="rId10"/>
  </p:notesMasterIdLst>
  <p:sldIdLst>
    <p:sldId id="342" r:id="rId3"/>
    <p:sldId id="343" r:id="rId4"/>
    <p:sldId id="266" r:id="rId5"/>
    <p:sldId id="311" r:id="rId6"/>
    <p:sldId id="344" r:id="rId7"/>
    <p:sldId id="345" r:id="rId8"/>
    <p:sldId id="347" r:id="rId9"/>
  </p:sldIdLst>
  <p:sldSz cx="12192000" cy="6858000"/>
  <p:notesSz cx="6858000" cy="9144000"/>
  <p:custDataLst>
    <p:tags r:id="rId1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6C1797F-8A41-4663-9CED-A794BBA6F10E}" v="6" dt="2025-06-16T15:47:07.27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481" autoAdjust="0"/>
    <p:restoredTop sz="87117" autoAdjust="0"/>
  </p:normalViewPr>
  <p:slideViewPr>
    <p:cSldViewPr snapToGrid="0">
      <p:cViewPr varScale="1">
        <p:scale>
          <a:sx n="108" d="100"/>
          <a:sy n="108" d="100"/>
        </p:scale>
        <p:origin x="39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Master" Target="slideMasters/slideMaster2.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emma Smith" userId="c43517b7-c020-487a-a609-e5dcac601652" providerId="ADAL" clId="{A897B1C4-1C6D-4231-B545-C00F29FF2838}"/>
    <pc:docChg chg="custSel addSld modSld">
      <pc:chgData name="Jemma Smith" userId="c43517b7-c020-487a-a609-e5dcac601652" providerId="ADAL" clId="{A897B1C4-1C6D-4231-B545-C00F29FF2838}" dt="2025-04-25T14:56:15.855" v="265" actId="20577"/>
      <pc:docMkLst>
        <pc:docMk/>
      </pc:docMkLst>
      <pc:sldChg chg="modSp mod">
        <pc:chgData name="Jemma Smith" userId="c43517b7-c020-487a-a609-e5dcac601652" providerId="ADAL" clId="{A897B1C4-1C6D-4231-B545-C00F29FF2838}" dt="2025-04-25T14:56:15.855" v="265" actId="20577"/>
        <pc:sldMkLst>
          <pc:docMk/>
          <pc:sldMk cId="1093425588" sldId="314"/>
        </pc:sldMkLst>
      </pc:sldChg>
      <pc:sldChg chg="addSp delSp modSp new mod">
        <pc:chgData name="Jemma Smith" userId="c43517b7-c020-487a-a609-e5dcac601652" providerId="ADAL" clId="{A897B1C4-1C6D-4231-B545-C00F29FF2838}" dt="2025-04-25T14:45:50.632" v="260" actId="20577"/>
        <pc:sldMkLst>
          <pc:docMk/>
          <pc:sldMk cId="1173829584" sldId="344"/>
        </pc:sldMkLst>
      </pc:sldChg>
      <pc:sldChg chg="addSp modSp new mod">
        <pc:chgData name="Jemma Smith" userId="c43517b7-c020-487a-a609-e5dcac601652" providerId="ADAL" clId="{A897B1C4-1C6D-4231-B545-C00F29FF2838}" dt="2025-04-25T14:42:35.393" v="20" actId="1076"/>
        <pc:sldMkLst>
          <pc:docMk/>
          <pc:sldMk cId="2559017012" sldId="345"/>
        </pc:sldMkLst>
      </pc:sldChg>
    </pc:docChg>
  </pc:docChgLst>
  <pc:docChgLst>
    <pc:chgData name="Jemma Smith" userId="c43517b7-c020-487a-a609-e5dcac601652" providerId="ADAL" clId="{16C1797F-8A41-4663-9CED-A794BBA6F10E}"/>
    <pc:docChg chg="undo custSel addSld delSld modSld">
      <pc:chgData name="Jemma Smith" userId="c43517b7-c020-487a-a609-e5dcac601652" providerId="ADAL" clId="{16C1797F-8A41-4663-9CED-A794BBA6F10E}" dt="2025-06-16T15:47:10.275" v="616" actId="1076"/>
      <pc:docMkLst>
        <pc:docMk/>
      </pc:docMkLst>
      <pc:sldChg chg="add del">
        <pc:chgData name="Jemma Smith" userId="c43517b7-c020-487a-a609-e5dcac601652" providerId="ADAL" clId="{16C1797F-8A41-4663-9CED-A794BBA6F10E}" dt="2025-06-16T15:37:07.285" v="29" actId="47"/>
        <pc:sldMkLst>
          <pc:docMk/>
          <pc:sldMk cId="2424616853" sldId="266"/>
        </pc:sldMkLst>
      </pc:sldChg>
      <pc:sldChg chg="modSp add del mod">
        <pc:chgData name="Jemma Smith" userId="c43517b7-c020-487a-a609-e5dcac601652" providerId="ADAL" clId="{16C1797F-8A41-4663-9CED-A794BBA6F10E}" dt="2025-06-16T15:38:10.072" v="171" actId="20577"/>
        <pc:sldMkLst>
          <pc:docMk/>
          <pc:sldMk cId="2552792007" sldId="311"/>
        </pc:sldMkLst>
        <pc:spChg chg="mod">
          <ac:chgData name="Jemma Smith" userId="c43517b7-c020-487a-a609-e5dcac601652" providerId="ADAL" clId="{16C1797F-8A41-4663-9CED-A794BBA6F10E}" dt="2025-06-16T15:38:10.072" v="171" actId="20577"/>
          <ac:spMkLst>
            <pc:docMk/>
            <pc:sldMk cId="2552792007" sldId="311"/>
            <ac:spMk id="6" creationId="{97A151A6-E588-0B24-4624-47EF4EB37B97}"/>
          </ac:spMkLst>
        </pc:spChg>
      </pc:sldChg>
      <pc:sldChg chg="del">
        <pc:chgData name="Jemma Smith" userId="c43517b7-c020-487a-a609-e5dcac601652" providerId="ADAL" clId="{16C1797F-8A41-4663-9CED-A794BBA6F10E}" dt="2025-06-16T15:37:03.341" v="22" actId="47"/>
        <pc:sldMkLst>
          <pc:docMk/>
          <pc:sldMk cId="1535760393" sldId="312"/>
        </pc:sldMkLst>
      </pc:sldChg>
      <pc:sldChg chg="del">
        <pc:chgData name="Jemma Smith" userId="c43517b7-c020-487a-a609-e5dcac601652" providerId="ADAL" clId="{16C1797F-8A41-4663-9CED-A794BBA6F10E}" dt="2025-06-16T15:37:04.453" v="25" actId="47"/>
        <pc:sldMkLst>
          <pc:docMk/>
          <pc:sldMk cId="3299734778" sldId="313"/>
        </pc:sldMkLst>
      </pc:sldChg>
      <pc:sldChg chg="add del">
        <pc:chgData name="Jemma Smith" userId="c43517b7-c020-487a-a609-e5dcac601652" providerId="ADAL" clId="{16C1797F-8A41-4663-9CED-A794BBA6F10E}" dt="2025-06-16T15:37:40.836" v="92" actId="47"/>
        <pc:sldMkLst>
          <pc:docMk/>
          <pc:sldMk cId="1093425588" sldId="314"/>
        </pc:sldMkLst>
      </pc:sldChg>
      <pc:sldChg chg="del">
        <pc:chgData name="Jemma Smith" userId="c43517b7-c020-487a-a609-e5dcac601652" providerId="ADAL" clId="{16C1797F-8A41-4663-9CED-A794BBA6F10E}" dt="2025-06-16T15:37:02.416" v="20" actId="47"/>
        <pc:sldMkLst>
          <pc:docMk/>
          <pc:sldMk cId="1720930858" sldId="315"/>
        </pc:sldMkLst>
      </pc:sldChg>
      <pc:sldChg chg="del">
        <pc:chgData name="Jemma Smith" userId="c43517b7-c020-487a-a609-e5dcac601652" providerId="ADAL" clId="{16C1797F-8A41-4663-9CED-A794BBA6F10E}" dt="2025-06-16T15:37:02.771" v="21" actId="47"/>
        <pc:sldMkLst>
          <pc:docMk/>
          <pc:sldMk cId="477063790" sldId="316"/>
        </pc:sldMkLst>
      </pc:sldChg>
      <pc:sldChg chg="del">
        <pc:chgData name="Jemma Smith" userId="c43517b7-c020-487a-a609-e5dcac601652" providerId="ADAL" clId="{16C1797F-8A41-4663-9CED-A794BBA6F10E}" dt="2025-06-16T15:37:01.643" v="18" actId="47"/>
        <pc:sldMkLst>
          <pc:docMk/>
          <pc:sldMk cId="4188554604" sldId="317"/>
        </pc:sldMkLst>
      </pc:sldChg>
      <pc:sldChg chg="del">
        <pc:chgData name="Jemma Smith" userId="c43517b7-c020-487a-a609-e5dcac601652" providerId="ADAL" clId="{16C1797F-8A41-4663-9CED-A794BBA6F10E}" dt="2025-06-16T15:37:02.036" v="19" actId="47"/>
        <pc:sldMkLst>
          <pc:docMk/>
          <pc:sldMk cId="384426132" sldId="318"/>
        </pc:sldMkLst>
      </pc:sldChg>
      <pc:sldChg chg="del">
        <pc:chgData name="Jemma Smith" userId="c43517b7-c020-487a-a609-e5dcac601652" providerId="ADAL" clId="{16C1797F-8A41-4663-9CED-A794BBA6F10E}" dt="2025-06-16T15:37:00.087" v="14" actId="47"/>
        <pc:sldMkLst>
          <pc:docMk/>
          <pc:sldMk cId="2039785349" sldId="319"/>
        </pc:sldMkLst>
      </pc:sldChg>
      <pc:sldChg chg="del">
        <pc:chgData name="Jemma Smith" userId="c43517b7-c020-487a-a609-e5dcac601652" providerId="ADAL" clId="{16C1797F-8A41-4663-9CED-A794BBA6F10E}" dt="2025-06-16T15:37:00.554" v="15" actId="47"/>
        <pc:sldMkLst>
          <pc:docMk/>
          <pc:sldMk cId="4123192403" sldId="320"/>
        </pc:sldMkLst>
      </pc:sldChg>
      <pc:sldChg chg="del">
        <pc:chgData name="Jemma Smith" userId="c43517b7-c020-487a-a609-e5dcac601652" providerId="ADAL" clId="{16C1797F-8A41-4663-9CED-A794BBA6F10E}" dt="2025-06-16T15:37:00.922" v="16" actId="47"/>
        <pc:sldMkLst>
          <pc:docMk/>
          <pc:sldMk cId="1815070225" sldId="321"/>
        </pc:sldMkLst>
      </pc:sldChg>
      <pc:sldChg chg="del">
        <pc:chgData name="Jemma Smith" userId="c43517b7-c020-487a-a609-e5dcac601652" providerId="ADAL" clId="{16C1797F-8A41-4663-9CED-A794BBA6F10E}" dt="2025-06-16T15:37:01.299" v="17" actId="47"/>
        <pc:sldMkLst>
          <pc:docMk/>
          <pc:sldMk cId="4291693273" sldId="327"/>
        </pc:sldMkLst>
      </pc:sldChg>
      <pc:sldChg chg="del">
        <pc:chgData name="Jemma Smith" userId="c43517b7-c020-487a-a609-e5dcac601652" providerId="ADAL" clId="{16C1797F-8A41-4663-9CED-A794BBA6F10E}" dt="2025-06-16T15:36:58.724" v="10" actId="47"/>
        <pc:sldMkLst>
          <pc:docMk/>
          <pc:sldMk cId="883525598" sldId="328"/>
        </pc:sldMkLst>
      </pc:sldChg>
      <pc:sldChg chg="del">
        <pc:chgData name="Jemma Smith" userId="c43517b7-c020-487a-a609-e5dcac601652" providerId="ADAL" clId="{16C1797F-8A41-4663-9CED-A794BBA6F10E}" dt="2025-06-16T15:36:58.995" v="11" actId="47"/>
        <pc:sldMkLst>
          <pc:docMk/>
          <pc:sldMk cId="4015294923" sldId="329"/>
        </pc:sldMkLst>
      </pc:sldChg>
      <pc:sldChg chg="del">
        <pc:chgData name="Jemma Smith" userId="c43517b7-c020-487a-a609-e5dcac601652" providerId="ADAL" clId="{16C1797F-8A41-4663-9CED-A794BBA6F10E}" dt="2025-06-16T15:36:59.389" v="12" actId="47"/>
        <pc:sldMkLst>
          <pc:docMk/>
          <pc:sldMk cId="3391329988" sldId="330"/>
        </pc:sldMkLst>
      </pc:sldChg>
      <pc:sldChg chg="del">
        <pc:chgData name="Jemma Smith" userId="c43517b7-c020-487a-a609-e5dcac601652" providerId="ADAL" clId="{16C1797F-8A41-4663-9CED-A794BBA6F10E}" dt="2025-06-16T15:36:59.697" v="13" actId="47"/>
        <pc:sldMkLst>
          <pc:docMk/>
          <pc:sldMk cId="2402139060" sldId="331"/>
        </pc:sldMkLst>
      </pc:sldChg>
      <pc:sldChg chg="del">
        <pc:chgData name="Jemma Smith" userId="c43517b7-c020-487a-a609-e5dcac601652" providerId="ADAL" clId="{16C1797F-8A41-4663-9CED-A794BBA6F10E}" dt="2025-06-16T15:36:58.327" v="9" actId="47"/>
        <pc:sldMkLst>
          <pc:docMk/>
          <pc:sldMk cId="2369827386" sldId="332"/>
        </pc:sldMkLst>
      </pc:sldChg>
      <pc:sldChg chg="del">
        <pc:chgData name="Jemma Smith" userId="c43517b7-c020-487a-a609-e5dcac601652" providerId="ADAL" clId="{16C1797F-8A41-4663-9CED-A794BBA6F10E}" dt="2025-06-16T15:36:57.279" v="6" actId="47"/>
        <pc:sldMkLst>
          <pc:docMk/>
          <pc:sldMk cId="1241716115" sldId="333"/>
        </pc:sldMkLst>
      </pc:sldChg>
      <pc:sldChg chg="del">
        <pc:chgData name="Jemma Smith" userId="c43517b7-c020-487a-a609-e5dcac601652" providerId="ADAL" clId="{16C1797F-8A41-4663-9CED-A794BBA6F10E}" dt="2025-06-16T15:36:57.643" v="7" actId="47"/>
        <pc:sldMkLst>
          <pc:docMk/>
          <pc:sldMk cId="2926982483" sldId="334"/>
        </pc:sldMkLst>
      </pc:sldChg>
      <pc:sldChg chg="del">
        <pc:chgData name="Jemma Smith" userId="c43517b7-c020-487a-a609-e5dcac601652" providerId="ADAL" clId="{16C1797F-8A41-4663-9CED-A794BBA6F10E}" dt="2025-06-16T15:36:57.960" v="8" actId="47"/>
        <pc:sldMkLst>
          <pc:docMk/>
          <pc:sldMk cId="4131661661" sldId="335"/>
        </pc:sldMkLst>
      </pc:sldChg>
      <pc:sldChg chg="del">
        <pc:chgData name="Jemma Smith" userId="c43517b7-c020-487a-a609-e5dcac601652" providerId="ADAL" clId="{16C1797F-8A41-4663-9CED-A794BBA6F10E}" dt="2025-06-16T15:36:54.535" v="1" actId="47"/>
        <pc:sldMkLst>
          <pc:docMk/>
          <pc:sldMk cId="2665374903" sldId="336"/>
        </pc:sldMkLst>
      </pc:sldChg>
      <pc:sldChg chg="del">
        <pc:chgData name="Jemma Smith" userId="c43517b7-c020-487a-a609-e5dcac601652" providerId="ADAL" clId="{16C1797F-8A41-4663-9CED-A794BBA6F10E}" dt="2025-06-16T15:36:55.254" v="2" actId="47"/>
        <pc:sldMkLst>
          <pc:docMk/>
          <pc:sldMk cId="249954068" sldId="337"/>
        </pc:sldMkLst>
      </pc:sldChg>
      <pc:sldChg chg="del">
        <pc:chgData name="Jemma Smith" userId="c43517b7-c020-487a-a609-e5dcac601652" providerId="ADAL" clId="{16C1797F-8A41-4663-9CED-A794BBA6F10E}" dt="2025-06-16T15:36:55.737" v="3" actId="47"/>
        <pc:sldMkLst>
          <pc:docMk/>
          <pc:sldMk cId="3875876095" sldId="338"/>
        </pc:sldMkLst>
      </pc:sldChg>
      <pc:sldChg chg="del">
        <pc:chgData name="Jemma Smith" userId="c43517b7-c020-487a-a609-e5dcac601652" providerId="ADAL" clId="{16C1797F-8A41-4663-9CED-A794BBA6F10E}" dt="2025-06-16T15:36:56.516" v="4" actId="47"/>
        <pc:sldMkLst>
          <pc:docMk/>
          <pc:sldMk cId="1306014554" sldId="339"/>
        </pc:sldMkLst>
      </pc:sldChg>
      <pc:sldChg chg="del">
        <pc:chgData name="Jemma Smith" userId="c43517b7-c020-487a-a609-e5dcac601652" providerId="ADAL" clId="{16C1797F-8A41-4663-9CED-A794BBA6F10E}" dt="2025-06-16T15:36:56.898" v="5" actId="47"/>
        <pc:sldMkLst>
          <pc:docMk/>
          <pc:sldMk cId="2786161944" sldId="340"/>
        </pc:sldMkLst>
      </pc:sldChg>
      <pc:sldChg chg="del">
        <pc:chgData name="Jemma Smith" userId="c43517b7-c020-487a-a609-e5dcac601652" providerId="ADAL" clId="{16C1797F-8A41-4663-9CED-A794BBA6F10E}" dt="2025-06-16T15:36:53.782" v="0" actId="47"/>
        <pc:sldMkLst>
          <pc:docMk/>
          <pc:sldMk cId="2336922327" sldId="341"/>
        </pc:sldMkLst>
      </pc:sldChg>
      <pc:sldChg chg="modSp mod">
        <pc:chgData name="Jemma Smith" userId="c43517b7-c020-487a-a609-e5dcac601652" providerId="ADAL" clId="{16C1797F-8A41-4663-9CED-A794BBA6F10E}" dt="2025-06-16T15:37:57.474" v="144" actId="20577"/>
        <pc:sldMkLst>
          <pc:docMk/>
          <pc:sldMk cId="2169790411" sldId="343"/>
        </pc:sldMkLst>
        <pc:spChg chg="mod">
          <ac:chgData name="Jemma Smith" userId="c43517b7-c020-487a-a609-e5dcac601652" providerId="ADAL" clId="{16C1797F-8A41-4663-9CED-A794BBA6F10E}" dt="2025-06-16T15:37:57.474" v="144" actId="20577"/>
          <ac:spMkLst>
            <pc:docMk/>
            <pc:sldMk cId="2169790411" sldId="343"/>
            <ac:spMk id="4" creationId="{38824E20-DA73-A1CF-214A-E78FD5110ADD}"/>
          </ac:spMkLst>
        </pc:spChg>
      </pc:sldChg>
      <pc:sldChg chg="del">
        <pc:chgData name="Jemma Smith" userId="c43517b7-c020-487a-a609-e5dcac601652" providerId="ADAL" clId="{16C1797F-8A41-4663-9CED-A794BBA6F10E}" dt="2025-06-16T15:37:04.093" v="24" actId="47"/>
        <pc:sldMkLst>
          <pc:docMk/>
          <pc:sldMk cId="1173829584" sldId="344"/>
        </pc:sldMkLst>
      </pc:sldChg>
      <pc:sldChg chg="addSp modSp new mod">
        <pc:chgData name="Jemma Smith" userId="c43517b7-c020-487a-a609-e5dcac601652" providerId="ADAL" clId="{16C1797F-8A41-4663-9CED-A794BBA6F10E}" dt="2025-06-16T15:42:28.891" v="330" actId="1076"/>
        <pc:sldMkLst>
          <pc:docMk/>
          <pc:sldMk cId="3324371604" sldId="344"/>
        </pc:sldMkLst>
        <pc:spChg chg="add mod">
          <ac:chgData name="Jemma Smith" userId="c43517b7-c020-487a-a609-e5dcac601652" providerId="ADAL" clId="{16C1797F-8A41-4663-9CED-A794BBA6F10E}" dt="2025-06-16T15:41:26.625" v="322" actId="1076"/>
          <ac:spMkLst>
            <pc:docMk/>
            <pc:sldMk cId="3324371604" sldId="344"/>
            <ac:spMk id="2" creationId="{E7C9ED42-9496-17A1-677C-8F52DF277CDD}"/>
          </ac:spMkLst>
        </pc:spChg>
        <pc:picChg chg="add mod modCrop">
          <ac:chgData name="Jemma Smith" userId="c43517b7-c020-487a-a609-e5dcac601652" providerId="ADAL" clId="{16C1797F-8A41-4663-9CED-A794BBA6F10E}" dt="2025-06-16T15:42:28.891" v="330" actId="1076"/>
          <ac:picMkLst>
            <pc:docMk/>
            <pc:sldMk cId="3324371604" sldId="344"/>
            <ac:picMk id="3" creationId="{6F47C712-EC47-4B43-7CC9-E8980D7158C5}"/>
          </ac:picMkLst>
        </pc:picChg>
      </pc:sldChg>
      <pc:sldChg chg="addSp modSp new mod">
        <pc:chgData name="Jemma Smith" userId="c43517b7-c020-487a-a609-e5dcac601652" providerId="ADAL" clId="{16C1797F-8A41-4663-9CED-A794BBA6F10E}" dt="2025-06-16T15:40:17.125" v="236" actId="1076"/>
        <pc:sldMkLst>
          <pc:docMk/>
          <pc:sldMk cId="1828576384" sldId="345"/>
        </pc:sldMkLst>
        <pc:spChg chg="add mod">
          <ac:chgData name="Jemma Smith" userId="c43517b7-c020-487a-a609-e5dcac601652" providerId="ADAL" clId="{16C1797F-8A41-4663-9CED-A794BBA6F10E}" dt="2025-06-16T15:40:17.125" v="236" actId="1076"/>
          <ac:spMkLst>
            <pc:docMk/>
            <pc:sldMk cId="1828576384" sldId="345"/>
            <ac:spMk id="2" creationId="{92A07435-5EE2-6993-306C-E9E111B6DE9C}"/>
          </ac:spMkLst>
        </pc:spChg>
      </pc:sldChg>
      <pc:sldChg chg="del">
        <pc:chgData name="Jemma Smith" userId="c43517b7-c020-487a-a609-e5dcac601652" providerId="ADAL" clId="{16C1797F-8A41-4663-9CED-A794BBA6F10E}" dt="2025-06-16T15:37:03.710" v="23" actId="47"/>
        <pc:sldMkLst>
          <pc:docMk/>
          <pc:sldMk cId="2559017012" sldId="345"/>
        </pc:sldMkLst>
      </pc:sldChg>
      <pc:sldChg chg="new del">
        <pc:chgData name="Jemma Smith" userId="c43517b7-c020-487a-a609-e5dcac601652" providerId="ADAL" clId="{16C1797F-8A41-4663-9CED-A794BBA6F10E}" dt="2025-06-16T15:46:46.866" v="613" actId="47"/>
        <pc:sldMkLst>
          <pc:docMk/>
          <pc:sldMk cId="3456860221" sldId="346"/>
        </pc:sldMkLst>
      </pc:sldChg>
      <pc:sldChg chg="addSp modSp new mod modClrScheme chgLayout">
        <pc:chgData name="Jemma Smith" userId="c43517b7-c020-487a-a609-e5dcac601652" providerId="ADAL" clId="{16C1797F-8A41-4663-9CED-A794BBA6F10E}" dt="2025-06-16T15:47:10.275" v="616" actId="1076"/>
        <pc:sldMkLst>
          <pc:docMk/>
          <pc:sldMk cId="288378592" sldId="347"/>
        </pc:sldMkLst>
        <pc:spChg chg="add mod ord">
          <ac:chgData name="Jemma Smith" userId="c43517b7-c020-487a-a609-e5dcac601652" providerId="ADAL" clId="{16C1797F-8A41-4663-9CED-A794BBA6F10E}" dt="2025-06-16T15:46:42.400" v="612" actId="26606"/>
          <ac:spMkLst>
            <pc:docMk/>
            <pc:sldMk cId="288378592" sldId="347"/>
            <ac:spMk id="2" creationId="{DC026D98-6685-A013-0AC3-FE76702D8044}"/>
          </ac:spMkLst>
        </pc:spChg>
        <pc:spChg chg="add mod">
          <ac:chgData name="Jemma Smith" userId="c43517b7-c020-487a-a609-e5dcac601652" providerId="ADAL" clId="{16C1797F-8A41-4663-9CED-A794BBA6F10E}" dt="2025-06-16T15:46:54.951" v="614" actId="1076"/>
          <ac:spMkLst>
            <pc:docMk/>
            <pc:sldMk cId="288378592" sldId="347"/>
            <ac:spMk id="4" creationId="{B4319203-CC25-28D8-28A1-DE803DB90F43}"/>
          </ac:spMkLst>
        </pc:spChg>
        <pc:picChg chg="add mod">
          <ac:chgData name="Jemma Smith" userId="c43517b7-c020-487a-a609-e5dcac601652" providerId="ADAL" clId="{16C1797F-8A41-4663-9CED-A794BBA6F10E}" dt="2025-06-16T15:46:42.400" v="612" actId="26606"/>
          <ac:picMkLst>
            <pc:docMk/>
            <pc:sldMk cId="288378592" sldId="347"/>
            <ac:picMk id="5" creationId="{0A136AC6-0DBF-DE71-5C20-69D67074268D}"/>
          </ac:picMkLst>
        </pc:picChg>
        <pc:picChg chg="add mod">
          <ac:chgData name="Jemma Smith" userId="c43517b7-c020-487a-a609-e5dcac601652" providerId="ADAL" clId="{16C1797F-8A41-4663-9CED-A794BBA6F10E}" dt="2025-06-16T15:47:10.275" v="616" actId="1076"/>
          <ac:picMkLst>
            <pc:docMk/>
            <pc:sldMk cId="288378592" sldId="347"/>
            <ac:picMk id="6" creationId="{4F1FD0C5-049E-01F1-633A-47AA298B1B15}"/>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100897D-0F5A-43C8-9B79-361F3261D0BC}" type="datetimeFigureOut">
              <a:rPr lang="en-GB" smtClean="0"/>
              <a:t>16/06/2025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C1AE680-CCF8-44A4-99B7-5694A4EA13A5}" type="slidenum">
              <a:rPr lang="en-GB" smtClean="0"/>
              <a:t>‹#›</a:t>
            </a:fld>
            <a:endParaRPr lang="en-GB"/>
          </a:p>
        </p:txBody>
      </p:sp>
    </p:spTree>
    <p:extLst>
      <p:ext uri="{BB962C8B-B14F-4D97-AF65-F5344CB8AC3E}">
        <p14:creationId xmlns:p14="http://schemas.microsoft.com/office/powerpoint/2010/main" val="34510146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Rules of lecture : keep cameras on </a:t>
            </a:r>
          </a:p>
          <a:p>
            <a:r>
              <a:rPr lang="en-GB" dirty="0"/>
              <a:t>We expect and plan to log student interaction, to get the best from these sessions please engage with your lecturer and ensure you contribute to discussions. </a:t>
            </a:r>
          </a:p>
          <a:p>
            <a:r>
              <a:rPr lang="en-GB" dirty="0"/>
              <a:t>You will get out what you put in. </a:t>
            </a:r>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5FFDD11-B3EC-214B-B984-1798BFAD033A}"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9772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D77E0C-7BD5-5549-A375-8247A3893243}"/>
              </a:ext>
            </a:extLst>
          </p:cNvPr>
          <p:cNvSpPr>
            <a:spLocks noGrp="1"/>
          </p:cNvSpPr>
          <p:nvPr>
            <p:ph type="title"/>
          </p:nvPr>
        </p:nvSpPr>
        <p:spPr>
          <a:xfrm>
            <a:off x="512381" y="1516009"/>
            <a:ext cx="5173716"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40659962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6913E-039A-2149-4741-B8591ED769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894EEC8-388A-33B4-D4FD-E68E26E6763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4C0FFCB-93C8-78A4-51B8-70D9BE529771}"/>
              </a:ext>
            </a:extLst>
          </p:cNvPr>
          <p:cNvSpPr>
            <a:spLocks noGrp="1"/>
          </p:cNvSpPr>
          <p:nvPr>
            <p:ph type="dt" sz="half" idx="10"/>
          </p:nvPr>
        </p:nvSpPr>
        <p:spPr/>
        <p:txBody>
          <a:bodyPr/>
          <a:lstStyle/>
          <a:p>
            <a:fld id="{9C64F3F4-CE19-49F8-9EF4-FF4EE52031C2}" type="datetimeFigureOut">
              <a:rPr lang="en-GB" smtClean="0"/>
              <a:t>16/06/2025</a:t>
            </a:fld>
            <a:endParaRPr lang="en-GB" dirty="0"/>
          </a:p>
        </p:txBody>
      </p:sp>
      <p:sp>
        <p:nvSpPr>
          <p:cNvPr id="5" name="Footer Placeholder 4">
            <a:extLst>
              <a:ext uri="{FF2B5EF4-FFF2-40B4-BE49-F238E27FC236}">
                <a16:creationId xmlns:a16="http://schemas.microsoft.com/office/drawing/2014/main" id="{34F19CCF-22B5-9389-7D85-A8C4450D8D76}"/>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57244A5F-0355-1676-A299-B7A6B663CE03}"/>
              </a:ext>
            </a:extLst>
          </p:cNvPr>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7347306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57886B-9B0D-1A77-0296-5455790C217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19E5A6-9E91-D89D-3300-FF8D6E300C5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8477B7-42D1-33DE-684E-926CCDB851F3}"/>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5" name="Footer Placeholder 4">
            <a:extLst>
              <a:ext uri="{FF2B5EF4-FFF2-40B4-BE49-F238E27FC236}">
                <a16:creationId xmlns:a16="http://schemas.microsoft.com/office/drawing/2014/main" id="{FF9508F3-BB50-296B-CF0D-F5D6859B90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89153CC-E956-C64F-05BE-4B14DD3B15F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7179455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70B797-2F89-538A-09EE-F4BDD73174A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F5E09BD-D78A-2378-07C8-9AB84D36358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C7E176-E036-9671-426F-CE83CA66C54D}"/>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5" name="Footer Placeholder 4">
            <a:extLst>
              <a:ext uri="{FF2B5EF4-FFF2-40B4-BE49-F238E27FC236}">
                <a16:creationId xmlns:a16="http://schemas.microsoft.com/office/drawing/2014/main" id="{3CFDA4D1-10E6-21F0-16E5-881F0276DD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204284-2F6A-A66A-1A8F-FAFDD175F7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673350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83B3DE-13A1-616E-84B5-E77D2F1CC3C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49E62F8-256C-A05F-D248-9CF8A7A530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6E8BDD5-29BB-7699-AF0F-AF4E0AF9E62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836ED8E4-A071-C229-257A-6D417B5C1F67}"/>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6" name="Footer Placeholder 5">
            <a:extLst>
              <a:ext uri="{FF2B5EF4-FFF2-40B4-BE49-F238E27FC236}">
                <a16:creationId xmlns:a16="http://schemas.microsoft.com/office/drawing/2014/main" id="{BB5521AD-5538-0356-7AB4-2EC179D614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68449-7CA2-A451-81F2-C2C145E7E325}"/>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4214741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01E71-70B2-C517-BBD6-ACDF425034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115786F-C830-06A1-FA7D-29AC8E4DD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D0D3140-0917-924C-547C-187B1366A3D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9A0479-196A-8FAE-8FF8-06A56A821FD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C33F88A-AD85-CC52-41FF-A5BD38315A0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FC93942-43D4-BB2A-22FE-D13B8CE0829F}"/>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8" name="Footer Placeholder 7">
            <a:extLst>
              <a:ext uri="{FF2B5EF4-FFF2-40B4-BE49-F238E27FC236}">
                <a16:creationId xmlns:a16="http://schemas.microsoft.com/office/drawing/2014/main" id="{5881C794-C4BF-BF49-C827-7B521D82299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2C5924B-ED7E-9756-41FA-1436448F4E02}"/>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2267900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2453D4-0FAB-6F25-0558-6A8A3D96FA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13F6A44-C593-6A7A-99AC-E1A0BCD3CFE1}"/>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4" name="Footer Placeholder 3">
            <a:extLst>
              <a:ext uri="{FF2B5EF4-FFF2-40B4-BE49-F238E27FC236}">
                <a16:creationId xmlns:a16="http://schemas.microsoft.com/office/drawing/2014/main" id="{2464AE85-DDE8-BBC6-A4B2-63B9433E717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EAB8D453-EBBA-EE30-A8AA-740FE2D6F486}"/>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865495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8E7434-FCF2-E50C-C4A2-6FCE02C29173}"/>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3" name="Footer Placeholder 2">
            <a:extLst>
              <a:ext uri="{FF2B5EF4-FFF2-40B4-BE49-F238E27FC236}">
                <a16:creationId xmlns:a16="http://schemas.microsoft.com/office/drawing/2014/main" id="{19A03123-9034-D97D-3C7F-4132DCEEA1B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2D13E24-275A-537F-4BBD-8212CB34AE5E}"/>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8121894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8B0D98-2B82-E6D9-4987-2C7C08EB0CFC}"/>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CDD6CF0-8985-AC41-2ACF-9458ED04C26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E6B9C27-51D5-2A7D-CF4C-1AEF5DB37B9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373B1F9-11EB-8313-B676-3A7F29A58203}"/>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6" name="Footer Placeholder 5">
            <a:extLst>
              <a:ext uri="{FF2B5EF4-FFF2-40B4-BE49-F238E27FC236}">
                <a16:creationId xmlns:a16="http://schemas.microsoft.com/office/drawing/2014/main" id="{28F40189-76F9-E972-B702-D33B90C574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3C6D6C0-5728-92A2-BDA5-D01EC15C2621}"/>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6997886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7EEF05-2E80-0AD1-0CB1-3D92CB358FF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333B6C-74FE-596F-A71F-77ABE0C470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a:extLst>
              <a:ext uri="{FF2B5EF4-FFF2-40B4-BE49-F238E27FC236}">
                <a16:creationId xmlns:a16="http://schemas.microsoft.com/office/drawing/2014/main" id="{71F7B152-36E0-B77F-CB19-A0DB35B31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F242735-B875-F255-92F6-F3E362547273}"/>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6" name="Footer Placeholder 5">
            <a:extLst>
              <a:ext uri="{FF2B5EF4-FFF2-40B4-BE49-F238E27FC236}">
                <a16:creationId xmlns:a16="http://schemas.microsoft.com/office/drawing/2014/main" id="{1D198C3B-9D87-E657-06D4-C178BCFB456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E4894E-DC66-2E1B-C5D9-232D3DA54DF8}"/>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298350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EBDD1-AB72-F52D-B626-CD67303A04C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BDFE925-6C37-A8D7-0449-EA91459AC68B}"/>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D471EA7-C4CC-7E3B-2180-FCBCA0214245}"/>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5" name="Footer Placeholder 4">
            <a:extLst>
              <a:ext uri="{FF2B5EF4-FFF2-40B4-BE49-F238E27FC236}">
                <a16:creationId xmlns:a16="http://schemas.microsoft.com/office/drawing/2014/main" id="{EBD1488E-0259-6321-8D9D-96EB13D74B2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4219974-3295-4978-072C-0E729FBD1A73}"/>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380664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7ACA418-0C41-46E3-3D9C-291B397D98A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C138515-1189-1376-3018-AC7BDB35C623}"/>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369115-C55B-CE6A-097F-3EF8503A39D6}"/>
              </a:ext>
            </a:extLst>
          </p:cNvPr>
          <p:cNvSpPr>
            <a:spLocks noGrp="1"/>
          </p:cNvSpPr>
          <p:nvPr>
            <p:ph type="dt" sz="half" idx="10"/>
          </p:nvPr>
        </p:nvSpPr>
        <p:spPr/>
        <p:txBody>
          <a:bodyPr/>
          <a:lstStyle/>
          <a:p>
            <a:fld id="{BBC4154B-04FC-4633-BD43-0C1D80178E1C}" type="datetimeFigureOut">
              <a:rPr lang="en-GB" smtClean="0"/>
              <a:t>16/06/2025</a:t>
            </a:fld>
            <a:endParaRPr lang="en-GB"/>
          </a:p>
        </p:txBody>
      </p:sp>
      <p:sp>
        <p:nvSpPr>
          <p:cNvPr id="5" name="Footer Placeholder 4">
            <a:extLst>
              <a:ext uri="{FF2B5EF4-FFF2-40B4-BE49-F238E27FC236}">
                <a16:creationId xmlns:a16="http://schemas.microsoft.com/office/drawing/2014/main" id="{111705DE-ACC3-1B62-BACC-DC7C234357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0F0302-09E5-FA73-3194-C14DE0291164}"/>
              </a:ext>
            </a:extLst>
          </p:cNvPr>
          <p:cNvSpPr>
            <a:spLocks noGrp="1"/>
          </p:cNvSpPr>
          <p:nvPr>
            <p:ph type="sldNum" sz="quarter" idx="12"/>
          </p:nvPr>
        </p:nvSpPr>
        <p:spPr/>
        <p:txBody>
          <a:bodyPr/>
          <a:lstStyle/>
          <a:p>
            <a:fld id="{8061792D-5A63-4B20-B82F-9B479457EE87}" type="slidenum">
              <a:rPr lang="en-GB" smtClean="0"/>
              <a:t>‹#›</a:t>
            </a:fld>
            <a:endParaRPr lang="en-GB"/>
          </a:p>
        </p:txBody>
      </p:sp>
    </p:spTree>
    <p:extLst>
      <p:ext uri="{BB962C8B-B14F-4D97-AF65-F5344CB8AC3E}">
        <p14:creationId xmlns:p14="http://schemas.microsoft.com/office/powerpoint/2010/main" val="15824912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Custom Layout">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BF0BA9FB-2FDB-7E46-981B-3CC0ADD4E578}"/>
              </a:ext>
            </a:extLst>
          </p:cNvPr>
          <p:cNvSpPr>
            <a:spLocks noGrp="1"/>
          </p:cNvSpPr>
          <p:nvPr>
            <p:ph type="title"/>
          </p:nvPr>
        </p:nvSpPr>
        <p:spPr>
          <a:xfrm>
            <a:off x="512381" y="1516009"/>
            <a:ext cx="10744199" cy="3607785"/>
          </a:xfrm>
          <a:prstGeom prst="rect">
            <a:avLst/>
          </a:prstGeom>
        </p:spPr>
        <p:txBody>
          <a:bodyPr/>
          <a:lstStyle>
            <a:lvl1pPr>
              <a:defRPr sz="2500">
                <a:solidFill>
                  <a:schemeClr val="bg1"/>
                </a:solidFill>
                <a:latin typeface="Arial" panose="020B0604020202020204" pitchFamily="34" charset="0"/>
                <a:cs typeface="Arial" panose="020B0604020202020204" pitchFamily="34" charset="0"/>
              </a:defRPr>
            </a:lvl1pPr>
          </a:lstStyle>
          <a:p>
            <a:r>
              <a:rPr lang="en-GB" dirty="0"/>
              <a:t>Click to edit Master title style</a:t>
            </a:r>
            <a:endParaRPr lang="en-US" dirty="0"/>
          </a:p>
        </p:txBody>
      </p:sp>
    </p:spTree>
    <p:extLst>
      <p:ext uri="{BB962C8B-B14F-4D97-AF65-F5344CB8AC3E}">
        <p14:creationId xmlns:p14="http://schemas.microsoft.com/office/powerpoint/2010/main" val="248576991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9.xml"/><Relationship Id="rId13"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12" Type="http://schemas.openxmlformats.org/officeDocument/2006/relationships/slideLayout" Target="../slideLayouts/slideLayout13.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11" Type="http://schemas.openxmlformats.org/officeDocument/2006/relationships/slideLayout" Target="../slideLayouts/slideLayout12.xml"/><Relationship Id="rId5" Type="http://schemas.openxmlformats.org/officeDocument/2006/relationships/slideLayout" Target="../slideLayouts/slideLayout6.xml"/><Relationship Id="rId10" Type="http://schemas.openxmlformats.org/officeDocument/2006/relationships/slideLayout" Target="../slideLayouts/slideLayout11.xml"/><Relationship Id="rId4" Type="http://schemas.openxmlformats.org/officeDocument/2006/relationships/slideLayout" Target="../slideLayouts/slideLayout5.xml"/><Relationship Id="rId9" Type="http://schemas.openxmlformats.org/officeDocument/2006/relationships/slideLayout" Target="../slideLayouts/slideLayout10.xml"/><Relationship Id="rId14" Type="http://schemas.openxmlformats.org/officeDocument/2006/relationships/image" Target="../media/image2.jp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8" name="Picture 7" descr="A picture containing text, sky, outdoor, sign&#10;&#10;Description automatically generated">
            <a:extLst>
              <a:ext uri="{FF2B5EF4-FFF2-40B4-BE49-F238E27FC236}">
                <a16:creationId xmlns:a16="http://schemas.microsoft.com/office/drawing/2014/main" id="{B11DD05D-E9D6-9843-8D15-F038D77E7422}"/>
              </a:ext>
            </a:extLst>
          </p:cNvPr>
          <p:cNvPicPr>
            <a:picLocks noChangeAspect="1"/>
          </p:cNvPicPr>
          <p:nvPr userDrawn="1"/>
        </p:nvPicPr>
        <p:blipFill>
          <a:blip r:embed="rId3"/>
          <a:stretch>
            <a:fillRect/>
          </a:stretch>
        </p:blipFill>
        <p:spPr>
          <a:xfrm>
            <a:off x="0" y="0"/>
            <a:ext cx="12192000" cy="6858000"/>
          </a:xfrm>
          <a:prstGeom prst="rect">
            <a:avLst/>
          </a:prstGeom>
        </p:spPr>
      </p:pic>
    </p:spTree>
    <p:extLst>
      <p:ext uri="{BB962C8B-B14F-4D97-AF65-F5344CB8AC3E}">
        <p14:creationId xmlns:p14="http://schemas.microsoft.com/office/powerpoint/2010/main" val="3266776777"/>
      </p:ext>
    </p:extLst>
  </p:cSld>
  <p:clrMap bg1="lt1" tx1="dk1" bg2="lt2" tx2="dk2" accent1="accent1" accent2="accent2" accent3="accent3" accent4="accent4" accent5="accent5" accent6="accent6" hlink="hlink" folHlink="folHlink"/>
  <p:sldLayoutIdLst>
    <p:sldLayoutId id="2147483665" r:id="rId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98BCAE4-E4DF-56DA-A567-0D05449D4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FC735F-9803-259C-18EA-C03700DE63D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30C043A-F9F6-2403-EEB1-C6BC3D5A43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C4154B-04FC-4633-BD43-0C1D80178E1C}" type="datetimeFigureOut">
              <a:rPr lang="en-GB" smtClean="0"/>
              <a:t>16/06/2025</a:t>
            </a:fld>
            <a:endParaRPr lang="en-GB"/>
          </a:p>
        </p:txBody>
      </p:sp>
      <p:sp>
        <p:nvSpPr>
          <p:cNvPr id="5" name="Footer Placeholder 4">
            <a:extLst>
              <a:ext uri="{FF2B5EF4-FFF2-40B4-BE49-F238E27FC236}">
                <a16:creationId xmlns:a16="http://schemas.microsoft.com/office/drawing/2014/main" id="{8ACEE623-190A-71D3-79DE-892556427F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AAD25559-A655-D606-8FC4-CBEFF924C2A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61792D-5A63-4B20-B82F-9B479457EE87}" type="slidenum">
              <a:rPr lang="en-GB" smtClean="0"/>
              <a:t>‹#›</a:t>
            </a:fld>
            <a:endParaRPr lang="en-GB"/>
          </a:p>
        </p:txBody>
      </p:sp>
    </p:spTree>
    <p:extLst>
      <p:ext uri="{BB962C8B-B14F-4D97-AF65-F5344CB8AC3E}">
        <p14:creationId xmlns:p14="http://schemas.microsoft.com/office/powerpoint/2010/main" val="2184950696"/>
      </p:ext>
    </p:extLst>
  </p:cSld>
  <p:clrMap bg1="lt1" tx1="dk1" bg2="lt2" tx2="dk2" accent1="accent1" accent2="accent2" accent3="accent3" accent4="accent4" accent5="accent5" accent6="accent6" hlink="hlink" folHlink="folHlink"/>
  <p:sldLayoutIdLst>
    <p:sldLayoutId id="2147483766" r:id="rId1"/>
    <p:sldLayoutId id="2147483767" r:id="rId2"/>
    <p:sldLayoutId id="2147483768" r:id="rId3"/>
    <p:sldLayoutId id="2147483769" r:id="rId4"/>
    <p:sldLayoutId id="2147483770" r:id="rId5"/>
    <p:sldLayoutId id="2147483771" r:id="rId6"/>
    <p:sldLayoutId id="2147483772" r:id="rId7"/>
    <p:sldLayoutId id="2147483773" r:id="rId8"/>
    <p:sldLayoutId id="2147483774" r:id="rId9"/>
    <p:sldLayoutId id="2147483775" r:id="rId10"/>
    <p:sldLayoutId id="2147483776" r:id="rId11"/>
    <p:sldLayoutId id="2147483777"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hyperlink" Target="https://foodinnovation.wales/directory/" TargetMode="External"/><Relationship Id="rId7" Type="http://schemas.openxmlformats.org/officeDocument/2006/relationships/hyperlink" Target="https://howtovideos.hosted.panopto.com/Panopto/Pages/Viewer.aspx?id=a4aa7a02-9d7a-4c47-9eb6-accd0154b2eb" TargetMode="External"/><Relationship Id="rId2" Type="http://schemas.openxmlformats.org/officeDocument/2006/relationships/hyperlink" Target="https://about.openfoodnetwork.org.uk/swansea-food-mapping-project/" TargetMode="External"/><Relationship Id="rId1" Type="http://schemas.openxmlformats.org/officeDocument/2006/relationships/slideLayout" Target="../slideLayouts/slideLayout8.xml"/><Relationship Id="rId6" Type="http://schemas.openxmlformats.org/officeDocument/2006/relationships/hyperlink" Target="https://www.youtube.com/watch?v=V9LtRF6EbyY" TargetMode="External"/><Relationship Id="rId5" Type="http://schemas.openxmlformats.org/officeDocument/2006/relationships/hyperlink" Target="https://smashinglogo.com/en/?msclkid=e21e3c7822941c786cbf5b3c8ff97a20" TargetMode="External"/><Relationship Id="rId4" Type="http://schemas.openxmlformats.org/officeDocument/2006/relationships/hyperlink" Target="https://logodesign.ai/?msclkid=c917a97bd9ae134c4eface3f74c30971&amp;utm_source=bing&amp;utm_medium=cpc&amp;utm_campaign=Logo%20Design&amp;utm_term=create%20free%20logo&amp;utm_content=Logo%201"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forms.office.com/pages/responsepage.aspx?id=-REPTm4EBUWcuNshUjEeIe0RQXbhmmdIkGh2aL0lw4lUQ1RBNUJFMjZLOU9UNUVLUExFTFRUV1lHMiQlQCN0PWcu&amp;route=shorturl" TargetMode="External"/><Relationship Id="rId1" Type="http://schemas.openxmlformats.org/officeDocument/2006/relationships/slideLayout" Target="../slideLayouts/slideLayout8.xml"/><Relationship Id="rId4"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00E66C-1957-1DB3-986C-0D265B6A94A3}"/>
              </a:ext>
            </a:extLst>
          </p:cNvPr>
          <p:cNvSpPr>
            <a:spLocks noGrp="1"/>
          </p:cNvSpPr>
          <p:nvPr>
            <p:ph type="title"/>
          </p:nvPr>
        </p:nvSpPr>
        <p:spPr>
          <a:xfrm>
            <a:off x="787589" y="796918"/>
            <a:ext cx="10744199" cy="3607785"/>
          </a:xfrm>
        </p:spPr>
        <p:txBody>
          <a:bodyPr>
            <a:normAutofit fontScale="90000"/>
          </a:bodyPr>
          <a:lstStyle/>
          <a:p>
            <a:r>
              <a:rPr lang="en-GB" sz="4800" b="1" dirty="0">
                <a:solidFill>
                  <a:schemeClr val="tx1"/>
                </a:solidFill>
                <a:latin typeface="Aptos Light" panose="020B0004020202020204" pitchFamily="34" charset="0"/>
              </a:rPr>
              <a:t>Welcome to Marketing &amp; Promoting Restaurant Facilities – BMGM6002</a:t>
            </a:r>
            <a:br>
              <a:rPr lang="en-GB" sz="2400" dirty="0">
                <a:solidFill>
                  <a:schemeClr val="tx1"/>
                </a:solidFill>
              </a:rPr>
            </a:br>
            <a:br>
              <a:rPr lang="en-GB" sz="2800" dirty="0">
                <a:solidFill>
                  <a:schemeClr val="tx1"/>
                </a:solidFill>
              </a:rPr>
            </a:br>
            <a:r>
              <a:rPr lang="en-GB" sz="2800" dirty="0">
                <a:solidFill>
                  <a:schemeClr val="tx1"/>
                </a:solidFill>
              </a:rPr>
              <a:t>I will begin the Lecture at </a:t>
            </a:r>
            <a:r>
              <a:rPr lang="en-GB" sz="2800" b="1" dirty="0">
                <a:solidFill>
                  <a:schemeClr val="tx1"/>
                </a:solidFill>
              </a:rPr>
              <a:t>9:30am</a:t>
            </a:r>
            <a:r>
              <a:rPr lang="en-GB" sz="2800" dirty="0">
                <a:solidFill>
                  <a:schemeClr val="tx1"/>
                </a:solidFill>
              </a:rPr>
              <a:t>, so use this as an opportunity to grab a beverage, access required documents or ask me any questions that you have. Please ensure that once we begin the lecture you have access to Moodle with your module handbook open. </a:t>
            </a:r>
            <a:br>
              <a:rPr lang="en-GB" sz="2800" dirty="0">
                <a:solidFill>
                  <a:schemeClr val="tx1"/>
                </a:solidFill>
              </a:rPr>
            </a:br>
            <a:br>
              <a:rPr lang="en-GB" sz="2800" dirty="0">
                <a:solidFill>
                  <a:schemeClr val="tx1"/>
                </a:solidFill>
              </a:rPr>
            </a:br>
            <a:r>
              <a:rPr lang="en-GB" sz="2800" dirty="0">
                <a:solidFill>
                  <a:schemeClr val="tx1"/>
                </a:solidFill>
              </a:rPr>
              <a:t>Please ensure that during this lecture your camera </a:t>
            </a:r>
            <a:r>
              <a:rPr lang="en-GB" sz="2800" b="1" dirty="0">
                <a:solidFill>
                  <a:schemeClr val="tx1"/>
                </a:solidFill>
              </a:rPr>
              <a:t>remains on at all times.</a:t>
            </a:r>
            <a:endParaRPr lang="en-GB" dirty="0"/>
          </a:p>
        </p:txBody>
      </p:sp>
    </p:spTree>
    <p:extLst>
      <p:ext uri="{BB962C8B-B14F-4D97-AF65-F5344CB8AC3E}">
        <p14:creationId xmlns:p14="http://schemas.microsoft.com/office/powerpoint/2010/main" val="24208237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0738E25-A78E-8C41-9D88-9D34C7A6A8CD}"/>
              </a:ext>
            </a:extLst>
          </p:cNvPr>
          <p:cNvPicPr>
            <a:picLocks noChangeAspect="1"/>
          </p:cNvPicPr>
          <p:nvPr/>
        </p:nvPicPr>
        <p:blipFill>
          <a:blip r:embed="rId2"/>
          <a:stretch>
            <a:fillRect/>
          </a:stretch>
        </p:blipFill>
        <p:spPr>
          <a:xfrm>
            <a:off x="7029673" y="1429304"/>
            <a:ext cx="4493966" cy="2994105"/>
          </a:xfrm>
          <a:prstGeom prst="rect">
            <a:avLst/>
          </a:prstGeom>
        </p:spPr>
      </p:pic>
      <p:sp>
        <p:nvSpPr>
          <p:cNvPr id="4" name="TextBox 3">
            <a:extLst>
              <a:ext uri="{FF2B5EF4-FFF2-40B4-BE49-F238E27FC236}">
                <a16:creationId xmlns:a16="http://schemas.microsoft.com/office/drawing/2014/main" id="{38824E20-DA73-A1CF-214A-E78FD5110ADD}"/>
              </a:ext>
            </a:extLst>
          </p:cNvPr>
          <p:cNvSpPr txBox="1"/>
          <p:nvPr/>
        </p:nvSpPr>
        <p:spPr>
          <a:xfrm>
            <a:off x="112397" y="1634872"/>
            <a:ext cx="6747746" cy="3077766"/>
          </a:xfrm>
          <a:prstGeom prst="rect">
            <a:avLst/>
          </a:prstGeom>
          <a:noFill/>
        </p:spPr>
        <p:txBody>
          <a:bodyPr wrap="none" rtlCol="0">
            <a:spAutoFit/>
          </a:bodyPr>
          <a:lstStyle/>
          <a:p>
            <a:pPr algn="ctr"/>
            <a:r>
              <a:rPr lang="en-GB" sz="2800" i="1" dirty="0">
                <a:latin typeface="Aptos Light" panose="020B0004020202020204" pitchFamily="34" charset="0"/>
              </a:rPr>
              <a:t>International Gastronomy Management</a:t>
            </a:r>
          </a:p>
          <a:p>
            <a:pPr algn="ctr"/>
            <a:r>
              <a:rPr lang="en-GB" sz="2800" i="1" dirty="0">
                <a:latin typeface="Aptos Light" panose="020B0004020202020204" pitchFamily="34" charset="0"/>
              </a:rPr>
              <a:t>BMGM6002 Marketing &amp; Promoting </a:t>
            </a:r>
          </a:p>
          <a:p>
            <a:pPr algn="ctr"/>
            <a:r>
              <a:rPr lang="en-GB" sz="2800" i="1" dirty="0">
                <a:latin typeface="Aptos Light" panose="020B0004020202020204" pitchFamily="34" charset="0"/>
              </a:rPr>
              <a:t>Restaurant Facilities </a:t>
            </a:r>
          </a:p>
          <a:p>
            <a:pPr algn="ctr"/>
            <a:endParaRPr lang="en-GB" sz="2800" i="1" dirty="0">
              <a:latin typeface="Aptos Light" panose="020B0004020202020204" pitchFamily="34" charset="0"/>
            </a:endParaRPr>
          </a:p>
          <a:p>
            <a:pPr algn="ctr"/>
            <a:r>
              <a:rPr lang="en-GB" sz="2800" i="1" dirty="0">
                <a:latin typeface="Aptos Light" panose="020B0004020202020204" pitchFamily="34" charset="0"/>
              </a:rPr>
              <a:t>Week 8 – Presentations &amp; Module Feedback</a:t>
            </a:r>
            <a:br>
              <a:rPr lang="en-GB" sz="7200" i="1" dirty="0"/>
            </a:br>
            <a:endParaRPr lang="en-GB" sz="5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697904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blue background with many logos&#10;&#10;Description automatically generated">
            <a:extLst>
              <a:ext uri="{FF2B5EF4-FFF2-40B4-BE49-F238E27FC236}">
                <a16:creationId xmlns:a16="http://schemas.microsoft.com/office/drawing/2014/main" id="{1B4904A2-0DA1-9C68-A2C2-7F83C8D82E65}"/>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3456" b="21544"/>
          <a:stretch/>
        </p:blipFill>
        <p:spPr>
          <a:xfrm>
            <a:off x="0" y="2"/>
            <a:ext cx="12191999" cy="5734973"/>
          </a:xfrm>
          <a:prstGeom prst="rect">
            <a:avLst/>
          </a:prstGeom>
        </p:spPr>
      </p:pic>
      <p:sp>
        <p:nvSpPr>
          <p:cNvPr id="6" name="Content Placeholder 2">
            <a:extLst>
              <a:ext uri="{FF2B5EF4-FFF2-40B4-BE49-F238E27FC236}">
                <a16:creationId xmlns:a16="http://schemas.microsoft.com/office/drawing/2014/main" id="{14DD189E-AFFB-0545-25C1-85CE41822BD3}"/>
              </a:ext>
            </a:extLst>
          </p:cNvPr>
          <p:cNvSpPr txBox="1">
            <a:spLocks/>
          </p:cNvSpPr>
          <p:nvPr/>
        </p:nvSpPr>
        <p:spPr>
          <a:xfrm>
            <a:off x="297455" y="1672689"/>
            <a:ext cx="11894545" cy="41646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2400" b="0" i="0" u="none" strike="noStrike" kern="1200" cap="none" spc="0" normalizeH="0" baseline="0" noProof="0">
                <a:ln>
                  <a:noFill/>
                </a:ln>
                <a:solidFill>
                  <a:prstClr val="white"/>
                </a:solidFill>
                <a:effectLst/>
                <a:uLnTx/>
                <a:uFillTx/>
                <a:latin typeface="Calibri" panose="020F0502020204030204"/>
                <a:ea typeface="+mn-ea"/>
                <a:cs typeface="+mn-cs"/>
              </a:rPr>
              <a:t> You should be using a </a:t>
            </a:r>
            <a:r>
              <a:rPr kumimoji="0" lang="en-GB" sz="2400" b="1" i="0" u="none" strike="noStrike" kern="1200" cap="none" spc="0" normalizeH="0" baseline="0" noProof="0">
                <a:ln>
                  <a:noFill/>
                </a:ln>
                <a:solidFill>
                  <a:prstClr val="white"/>
                </a:solidFill>
                <a:effectLst/>
                <a:uLnTx/>
                <a:uFillTx/>
                <a:latin typeface="Calibri" panose="020F0502020204030204"/>
                <a:ea typeface="+mn-ea"/>
                <a:cs typeface="+mn-cs"/>
              </a:rPr>
              <a:t>desktop or laptop device </a:t>
            </a:r>
            <a:r>
              <a:rPr kumimoji="0" lang="en-GB" sz="2400" b="0" i="0" u="none" strike="noStrike" kern="1200" cap="none" spc="0" normalizeH="0" baseline="0" noProof="0">
                <a:ln>
                  <a:noFill/>
                </a:ln>
                <a:solidFill>
                  <a:prstClr val="white"/>
                </a:solidFill>
                <a:effectLst/>
                <a:uLnTx/>
                <a:uFillTx/>
                <a:latin typeface="Calibri" panose="020F0502020204030204"/>
                <a:ea typeface="+mn-ea"/>
                <a:cs typeface="+mn-cs"/>
              </a:rPr>
              <a:t>with video, speakers and a microphone. </a:t>
            </a: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endParaRPr kumimoji="0" lang="en-GB" sz="2400" b="0" i="0" u="none" strike="noStrike" kern="1200" cap="none" spc="0" normalizeH="0" baseline="0" noProof="0">
              <a:ln>
                <a:noFill/>
              </a:ln>
              <a:solidFill>
                <a:prstClr val="white"/>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2400" b="0" i="0" u="none" strike="noStrike" kern="1200" cap="none" spc="0" normalizeH="0" baseline="0" noProof="0">
                <a:ln>
                  <a:noFill/>
                </a:ln>
                <a:solidFill>
                  <a:prstClr val="white"/>
                </a:solidFill>
                <a:effectLst/>
                <a:uLnTx/>
                <a:uFillTx/>
                <a:latin typeface="Calibri" panose="020F0502020204030204"/>
                <a:ea typeface="+mn-ea"/>
                <a:cs typeface="+mn-cs"/>
              </a:rPr>
              <a:t>You will need to be able to access documents, write assignments and create presentations. </a:t>
            </a:r>
            <a:br>
              <a:rPr kumimoji="0" lang="en-GB" sz="24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GB" sz="2400" b="0" i="0" u="none" strike="noStrike" kern="1200" cap="none" spc="0" normalizeH="0" baseline="0" noProof="0">
              <a:ln>
                <a:noFill/>
              </a:ln>
              <a:solidFill>
                <a:prstClr val="white"/>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2400" b="0" i="0" u="none" strike="noStrike" kern="1200" cap="none" spc="0" normalizeH="0" baseline="0" noProof="0">
                <a:ln>
                  <a:noFill/>
                </a:ln>
                <a:solidFill>
                  <a:prstClr val="white"/>
                </a:solidFill>
                <a:effectLst/>
                <a:uLnTx/>
                <a:uFillTx/>
                <a:latin typeface="Calibri" panose="020F0502020204030204"/>
                <a:ea typeface="+mn-ea"/>
                <a:cs typeface="+mn-cs"/>
              </a:rPr>
              <a:t> You will be asked to share your screen and “present” your work</a:t>
            </a:r>
            <a:br>
              <a:rPr kumimoji="0" lang="en-GB" sz="2400" b="0" i="0" u="none" strike="noStrike" kern="1200" cap="none" spc="0" normalizeH="0" baseline="0" noProof="0">
                <a:ln>
                  <a:noFill/>
                </a:ln>
                <a:solidFill>
                  <a:prstClr val="white"/>
                </a:solidFill>
                <a:effectLst/>
                <a:uLnTx/>
                <a:uFillTx/>
                <a:latin typeface="Calibri" panose="020F0502020204030204"/>
                <a:ea typeface="+mn-ea"/>
                <a:cs typeface="+mn-cs"/>
              </a:rPr>
            </a:br>
            <a:endParaRPr kumimoji="0" lang="en-GB" sz="2400" b="1" i="0" u="none" strike="noStrike" kern="1200" cap="none" spc="0" normalizeH="0" baseline="0" noProof="0">
              <a:ln>
                <a:noFill/>
              </a:ln>
              <a:solidFill>
                <a:prstClr val="white"/>
              </a:solidFill>
              <a:effectLst/>
              <a:uLnTx/>
              <a:uFillTx/>
              <a:latin typeface="Calibri" panose="020F0502020204030204"/>
              <a:ea typeface="+mn-ea"/>
              <a:cs typeface="+mn-cs"/>
            </a:endParaRPr>
          </a:p>
          <a:p>
            <a:pPr marL="228600" marR="0" lvl="0" indent="-228600" algn="l" defTabSz="914400" rtl="0" eaLnBrk="1" fontAlgn="auto" latinLnBrk="0" hangingPunct="1">
              <a:lnSpc>
                <a:spcPct val="90000"/>
              </a:lnSpc>
              <a:spcBef>
                <a:spcPts val="1000"/>
              </a:spcBef>
              <a:spcAft>
                <a:spcPts val="0"/>
              </a:spcAft>
              <a:buClrTx/>
              <a:buSzTx/>
              <a:buFont typeface="Wingdings" panose="05000000000000000000" pitchFamily="2" charset="2"/>
              <a:buChar char="Ø"/>
              <a:tabLst/>
              <a:defRPr/>
            </a:pPr>
            <a:r>
              <a:rPr kumimoji="0" lang="en-GB" sz="2400" b="0" i="0" u="none" strike="noStrike" kern="1200" cap="none" spc="0" normalizeH="0" baseline="0" noProof="0">
                <a:ln>
                  <a:noFill/>
                </a:ln>
                <a:solidFill>
                  <a:prstClr val="white"/>
                </a:solidFill>
                <a:effectLst/>
                <a:uLnTx/>
                <a:uFillTx/>
                <a:latin typeface="Calibri" panose="020F0502020204030204"/>
                <a:ea typeface="+mn-ea"/>
                <a:cs typeface="+mn-cs"/>
              </a:rPr>
              <a:t> </a:t>
            </a:r>
            <a:r>
              <a:rPr kumimoji="0" lang="en-GB" sz="2400" b="1" i="0" u="none" strike="noStrike" kern="1200" cap="none" spc="0" normalizeH="0" baseline="0" noProof="0">
                <a:ln>
                  <a:noFill/>
                </a:ln>
                <a:solidFill>
                  <a:prstClr val="white"/>
                </a:solidFill>
                <a:effectLst/>
                <a:uLnTx/>
                <a:uFillTx/>
                <a:latin typeface="Calibri" panose="020F0502020204030204"/>
                <a:ea typeface="+mn-ea"/>
                <a:cs typeface="+mn-cs"/>
              </a:rPr>
              <a:t>These are all things that are either not possible or incredibly difficult to do on a phone.</a:t>
            </a:r>
            <a:br>
              <a:rPr kumimoji="0" lang="en-GB" sz="2400" b="1" i="0" u="none" strike="noStrike" kern="1200" cap="none" spc="0" normalizeH="0" baseline="0" noProof="0">
                <a:ln>
                  <a:noFill/>
                </a:ln>
                <a:solidFill>
                  <a:prstClr val="black"/>
                </a:solidFill>
                <a:effectLst/>
                <a:uLnTx/>
                <a:uFillTx/>
                <a:latin typeface="Calibri" panose="020F0502020204030204"/>
                <a:ea typeface="+mn-ea"/>
                <a:cs typeface="+mn-cs"/>
              </a:rPr>
            </a:br>
            <a:endParaRPr kumimoji="0" lang="en-GB"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7" name="Title 1">
            <a:extLst>
              <a:ext uri="{FF2B5EF4-FFF2-40B4-BE49-F238E27FC236}">
                <a16:creationId xmlns:a16="http://schemas.microsoft.com/office/drawing/2014/main" id="{9D3D3BEF-AFB6-5018-1310-91CEBC08A66E}"/>
              </a:ext>
            </a:extLst>
          </p:cNvPr>
          <p:cNvSpPr>
            <a:spLocks noGrp="1"/>
          </p:cNvSpPr>
          <p:nvPr>
            <p:ph type="title"/>
          </p:nvPr>
        </p:nvSpPr>
        <p:spPr>
          <a:xfrm>
            <a:off x="3342473" y="1048110"/>
            <a:ext cx="7886700" cy="624579"/>
          </a:xfrm>
        </p:spPr>
        <p:txBody>
          <a:bodyPr>
            <a:normAutofit fontScale="90000"/>
          </a:bodyPr>
          <a:lstStyle/>
          <a:p>
            <a:r>
              <a:rPr lang="en-GB" sz="4000" b="1" dirty="0">
                <a:solidFill>
                  <a:schemeClr val="bg1"/>
                </a:solidFill>
              </a:rPr>
              <a:t>Why is this important?</a:t>
            </a:r>
          </a:p>
        </p:txBody>
      </p:sp>
    </p:spTree>
    <p:extLst>
      <p:ext uri="{BB962C8B-B14F-4D97-AF65-F5344CB8AC3E}">
        <p14:creationId xmlns:p14="http://schemas.microsoft.com/office/powerpoint/2010/main" val="24246168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83AB106A-AC7F-2382-6AB4-C721D275C185}"/>
              </a:ext>
            </a:extLst>
          </p:cNvPr>
          <p:cNvPicPr>
            <a:picLocks noChangeAspect="1"/>
          </p:cNvPicPr>
          <p:nvPr/>
        </p:nvPicPr>
        <p:blipFill rotWithShape="1">
          <a:blip r:embed="rId2"/>
          <a:srcRect t="624"/>
          <a:stretch/>
        </p:blipFill>
        <p:spPr>
          <a:xfrm>
            <a:off x="1364943" y="994160"/>
            <a:ext cx="2607009" cy="3454317"/>
          </a:xfrm>
          <a:prstGeom prst="rect">
            <a:avLst/>
          </a:prstGeom>
        </p:spPr>
      </p:pic>
      <p:sp>
        <p:nvSpPr>
          <p:cNvPr id="6" name="TextBox 5">
            <a:extLst>
              <a:ext uri="{FF2B5EF4-FFF2-40B4-BE49-F238E27FC236}">
                <a16:creationId xmlns:a16="http://schemas.microsoft.com/office/drawing/2014/main" id="{97A151A6-E588-0B24-4624-47EF4EB37B97}"/>
              </a:ext>
            </a:extLst>
          </p:cNvPr>
          <p:cNvSpPr txBox="1"/>
          <p:nvPr/>
        </p:nvSpPr>
        <p:spPr>
          <a:xfrm>
            <a:off x="4652638" y="1778155"/>
            <a:ext cx="6094520" cy="1015663"/>
          </a:xfrm>
          <a:prstGeom prst="rect">
            <a:avLst/>
          </a:prstGeom>
          <a:noFill/>
        </p:spPr>
        <p:txBody>
          <a:bodyPr wrap="square">
            <a:spAutoFit/>
          </a:bodyPr>
          <a:lstStyle/>
          <a:p>
            <a:pPr marL="0" indent="0">
              <a:buNone/>
            </a:pPr>
            <a:r>
              <a:rPr lang="en-GB" sz="2400" b="1" u="sng" dirty="0">
                <a:latin typeface="Arial" panose="020B0604020202020204" pitchFamily="34" charset="0"/>
                <a:cs typeface="Arial" panose="020B0604020202020204" pitchFamily="34" charset="0"/>
              </a:rPr>
              <a:t>Aims for today:</a:t>
            </a:r>
          </a:p>
          <a:p>
            <a:pPr marL="0" indent="0">
              <a:buNone/>
            </a:pPr>
            <a:endParaRPr lang="en-GB" sz="1800" b="1" dirty="0">
              <a:latin typeface="Arial" panose="020B0604020202020204" pitchFamily="34" charset="0"/>
              <a:cs typeface="Arial" panose="020B0604020202020204" pitchFamily="34" charset="0"/>
            </a:endParaRPr>
          </a:p>
          <a:p>
            <a:pPr marL="0" indent="0">
              <a:buNone/>
            </a:pPr>
            <a:r>
              <a:rPr lang="en-GB" sz="1800" b="1" dirty="0">
                <a:latin typeface="Arial" panose="020B0604020202020204" pitchFamily="34" charset="0"/>
                <a:cs typeface="Arial" panose="020B0604020202020204" pitchFamily="34" charset="0"/>
              </a:rPr>
              <a:t>Bring the Module to a close</a:t>
            </a:r>
          </a:p>
        </p:txBody>
      </p:sp>
    </p:spTree>
    <p:extLst>
      <p:ext uri="{BB962C8B-B14F-4D97-AF65-F5344CB8AC3E}">
        <p14:creationId xmlns:p14="http://schemas.microsoft.com/office/powerpoint/2010/main" val="25527920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7C9ED42-9496-17A1-677C-8F52DF277CDD}"/>
              </a:ext>
            </a:extLst>
          </p:cNvPr>
          <p:cNvSpPr txBox="1"/>
          <p:nvPr/>
        </p:nvSpPr>
        <p:spPr>
          <a:xfrm>
            <a:off x="488271" y="949910"/>
            <a:ext cx="7013359" cy="3447098"/>
          </a:xfrm>
          <a:prstGeom prst="rect">
            <a:avLst/>
          </a:prstGeom>
          <a:noFill/>
        </p:spPr>
        <p:txBody>
          <a:bodyPr wrap="square" rtlCol="0">
            <a:spAutoFit/>
          </a:bodyPr>
          <a:lstStyle/>
          <a:p>
            <a:r>
              <a:rPr lang="en-GB" sz="4000" dirty="0"/>
              <a:t>Week 4 – I set you a marketing workshop task.</a:t>
            </a:r>
          </a:p>
          <a:p>
            <a:r>
              <a:rPr lang="en-GB" sz="4000" dirty="0"/>
              <a:t>Today, you will present your sustainable restaurant concept to the group. </a:t>
            </a:r>
          </a:p>
          <a:p>
            <a:endParaRPr lang="en-GB" dirty="0"/>
          </a:p>
        </p:txBody>
      </p:sp>
      <p:pic>
        <p:nvPicPr>
          <p:cNvPr id="3" name="Picture 2">
            <a:extLst>
              <a:ext uri="{FF2B5EF4-FFF2-40B4-BE49-F238E27FC236}">
                <a16:creationId xmlns:a16="http://schemas.microsoft.com/office/drawing/2014/main" id="{6F47C712-EC47-4B43-7CC9-E8980D7158C5}"/>
              </a:ext>
            </a:extLst>
          </p:cNvPr>
          <p:cNvPicPr>
            <a:picLocks noChangeAspect="1"/>
          </p:cNvPicPr>
          <p:nvPr/>
        </p:nvPicPr>
        <p:blipFill>
          <a:blip r:embed="rId2"/>
          <a:srcRect b="9489"/>
          <a:stretch/>
        </p:blipFill>
        <p:spPr>
          <a:xfrm>
            <a:off x="7657991" y="1204205"/>
            <a:ext cx="3719297" cy="2938508"/>
          </a:xfrm>
          <a:prstGeom prst="rect">
            <a:avLst/>
          </a:prstGeom>
        </p:spPr>
      </p:pic>
    </p:spTree>
    <p:extLst>
      <p:ext uri="{BB962C8B-B14F-4D97-AF65-F5344CB8AC3E}">
        <p14:creationId xmlns:p14="http://schemas.microsoft.com/office/powerpoint/2010/main" val="3324371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2A07435-5EE2-6993-306C-E9E111B6DE9C}"/>
              </a:ext>
            </a:extLst>
          </p:cNvPr>
          <p:cNvSpPr txBox="1"/>
          <p:nvPr/>
        </p:nvSpPr>
        <p:spPr>
          <a:xfrm>
            <a:off x="221943" y="0"/>
            <a:ext cx="10679836" cy="6301212"/>
          </a:xfrm>
          <a:prstGeom prst="rect">
            <a:avLst/>
          </a:prstGeom>
          <a:noFill/>
        </p:spPr>
        <p:txBody>
          <a:bodyPr wrap="square" rtlCol="0">
            <a:spAutoFit/>
          </a:bodyPr>
          <a:lstStyle/>
          <a:p>
            <a:pPr>
              <a:lnSpc>
                <a:spcPct val="115000"/>
              </a:lnSpc>
              <a:spcAft>
                <a:spcPts val="800"/>
              </a:spcAft>
              <a:buNone/>
            </a:pPr>
            <a:r>
              <a:rPr lang="en-GB" sz="1200" b="1" u="sng" kern="100" dirty="0">
                <a:effectLst/>
                <a:latin typeface="Aptos" panose="020B0004020202020204" pitchFamily="34" charset="0"/>
                <a:ea typeface="DengXian" panose="02010600030101010101" pitchFamily="2" charset="-122"/>
                <a:cs typeface="Arial" panose="020B0604020202020204" pitchFamily="34" charset="0"/>
              </a:rPr>
              <a:t>Workshop Tuesday 20</a:t>
            </a:r>
            <a:r>
              <a:rPr lang="en-GB" sz="1200" b="1" u="sng" kern="100" baseline="30000" dirty="0">
                <a:effectLst/>
                <a:latin typeface="Aptos" panose="020B0004020202020204" pitchFamily="34" charset="0"/>
                <a:ea typeface="DengXian" panose="02010600030101010101" pitchFamily="2" charset="-122"/>
                <a:cs typeface="Arial" panose="020B0604020202020204" pitchFamily="34" charset="0"/>
              </a:rPr>
              <a:t>th</a:t>
            </a:r>
            <a:r>
              <a:rPr lang="en-GB" sz="1200" b="1" u="sng" kern="100" dirty="0">
                <a:effectLst/>
                <a:latin typeface="Aptos" panose="020B0004020202020204" pitchFamily="34" charset="0"/>
                <a:ea typeface="DengXian" panose="02010600030101010101" pitchFamily="2" charset="-122"/>
                <a:cs typeface="Arial" panose="020B0604020202020204" pitchFamily="34" charset="0"/>
              </a:rPr>
              <a:t> May</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pPr>
              <a:lnSpc>
                <a:spcPct val="115000"/>
              </a:lnSpc>
              <a:spcAft>
                <a:spcPts val="800"/>
              </a:spcAft>
              <a:buNone/>
            </a:pPr>
            <a:r>
              <a:rPr lang="en-GB" sz="1200" kern="100" dirty="0">
                <a:effectLst/>
                <a:latin typeface="Aptos" panose="020B0004020202020204" pitchFamily="34" charset="0"/>
                <a:ea typeface="DengXian" panose="02010600030101010101" pitchFamily="2" charset="-122"/>
                <a:cs typeface="Arial" panose="020B0604020202020204" pitchFamily="34" charset="0"/>
              </a:rPr>
              <a:t>This Tuesday will be a workshop instead of our usual online session.</a:t>
            </a:r>
          </a:p>
          <a:p>
            <a:pPr>
              <a:lnSpc>
                <a:spcPct val="115000"/>
              </a:lnSpc>
              <a:spcAft>
                <a:spcPts val="800"/>
              </a:spcAft>
              <a:buNone/>
            </a:pPr>
            <a:r>
              <a:rPr lang="en-GB" sz="1200" kern="100" dirty="0">
                <a:effectLst/>
                <a:latin typeface="Aptos" panose="020B0004020202020204" pitchFamily="34" charset="0"/>
                <a:ea typeface="DengXian" panose="02010600030101010101" pitchFamily="2" charset="-122"/>
                <a:cs typeface="Arial" panose="020B0604020202020204" pitchFamily="34" charset="0"/>
              </a:rPr>
              <a:t>You will be </a:t>
            </a:r>
          </a:p>
          <a:p>
            <a:pPr marL="342900" lvl="0" indent="-342900">
              <a:lnSpc>
                <a:spcPct val="115000"/>
              </a:lnSpc>
              <a:buFont typeface="+mj-lt"/>
              <a:buAutoNum type="arabi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Creating an idea for a sustainable restaurant somewhere in Cardiff. This should include the following elements:</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Audience: Who needs your product? Decide on your audience – who are they/? How can you research them? Build a profile.</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Competition – who are they? Develop a positioning map.</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Sustainability:</a:t>
            </a:r>
          </a:p>
          <a:p>
            <a:pPr marL="1143000" lvl="2" indent="-228600">
              <a:lnSpc>
                <a:spcPct val="115000"/>
              </a:lnSpc>
              <a:buFont typeface="+mj-lt"/>
              <a:buAutoNum type="roman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How will it fulfil the principles and pillars of sustainable gastronomy?</a:t>
            </a:r>
          </a:p>
          <a:p>
            <a:pPr marL="1143000" lvl="2" indent="-228600">
              <a:lnSpc>
                <a:spcPct val="115000"/>
              </a:lnSpc>
              <a:buFont typeface="+mj-lt"/>
              <a:buAutoNum type="roman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What key environmental legislation and regulations will it need to comply with?</a:t>
            </a:r>
          </a:p>
          <a:p>
            <a:pPr marL="1143000" lvl="2" indent="-228600">
              <a:lnSpc>
                <a:spcPct val="115000"/>
              </a:lnSpc>
              <a:buFont typeface="+mj-lt"/>
              <a:buAutoNum type="roman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Will any of its practices adopt the circular economy ideals (no waste/only green energy etc)?</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Decide on a name (justify that choice)</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Pick a location (explain why there)</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Deciding on the theme/décor etc (colour choices)</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How many covers will it have?</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What type of food will it serve/ what type of dining will it offer (casual, al la carte etc).</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Who will be your suppliers?</a:t>
            </a:r>
          </a:p>
          <a:p>
            <a:pPr marL="1143000" lvl="2" indent="-228600">
              <a:lnSpc>
                <a:spcPct val="115000"/>
              </a:lnSpc>
              <a:buFont typeface="+mj-lt"/>
              <a:buAutoNum type="romanLcPeriod"/>
            </a:pPr>
            <a:r>
              <a:rPr lang="en-GB"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2"/>
              </a:rPr>
              <a:t>https://about.openfoodnetwork.org.uk/swansea-food-mapping-project/</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pPr marL="1143000" lvl="2" indent="-228600">
              <a:lnSpc>
                <a:spcPct val="115000"/>
              </a:lnSpc>
              <a:buFont typeface="+mj-lt"/>
              <a:buAutoNum type="romanLcPeriod"/>
            </a:pPr>
            <a:r>
              <a:rPr lang="en-GB"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3"/>
              </a:rPr>
              <a:t>https://foodinnovation.wales/directory/</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pPr marL="342900" lvl="0" indent="-342900">
              <a:lnSpc>
                <a:spcPct val="115000"/>
              </a:lnSpc>
              <a:buFont typeface="+mj-lt"/>
              <a:buAutoNum type="arabi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Develop a logo (again, think colours etc) Use a free logo creation tool like </a:t>
            </a:r>
          </a:p>
          <a:p>
            <a:pPr marL="742950" lvl="1" indent="-285750">
              <a:lnSpc>
                <a:spcPct val="115000"/>
              </a:lnSpc>
              <a:buFont typeface="+mj-lt"/>
              <a:buAutoNum type="alphaLcPeriod"/>
            </a:pPr>
            <a:r>
              <a:rPr lang="en-GB"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4"/>
              </a:rPr>
              <a:t>Logo Design | Design Your Own Beautiful Logo</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pPr marL="742950" lvl="1" indent="-285750">
              <a:lnSpc>
                <a:spcPct val="115000"/>
              </a:lnSpc>
              <a:buFont typeface="+mj-lt"/>
              <a:buAutoNum type="alphaLcPeriod"/>
            </a:pPr>
            <a:r>
              <a:rPr lang="en-GB"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5"/>
              </a:rPr>
              <a:t>SMASHINGLOGO | </a:t>
            </a:r>
            <a:r>
              <a:rPr lang="ar-SA"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5"/>
              </a:rPr>
              <a:t>‎</a:t>
            </a:r>
            <a:r>
              <a:rPr lang="en-GB"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5"/>
              </a:rPr>
              <a:t>Design a Logo You Love</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pPr marL="342900" lvl="0" indent="-342900">
              <a:lnSpc>
                <a:spcPct val="115000"/>
              </a:lnSpc>
              <a:buFont typeface="+mj-lt"/>
              <a:buAutoNum type="arabi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Create a piece of digital content e.g. using Canva or any tool you like. The content should be focussed on launching the restaurant and should target your chosen audiences on an appropriate digital platform/s (justify your choice)</a:t>
            </a:r>
          </a:p>
          <a:p>
            <a:pPr marL="742950" lvl="1" indent="-285750">
              <a:lnSpc>
                <a:spcPct val="115000"/>
              </a:lnSpc>
              <a:buFont typeface="+mj-lt"/>
              <a:buAutoNum type="alphaLcPeriod"/>
            </a:pPr>
            <a:r>
              <a:rPr lang="en-GB" sz="1200" kern="100" dirty="0">
                <a:effectLst/>
                <a:latin typeface="Aptos" panose="020B0004020202020204" pitchFamily="34" charset="0"/>
                <a:ea typeface="DengXian" panose="02010600030101010101" pitchFamily="2" charset="-122"/>
                <a:cs typeface="Arial" panose="020B0604020202020204" pitchFamily="34" charset="0"/>
              </a:rPr>
              <a:t>Canva for beginners video…</a:t>
            </a:r>
          </a:p>
          <a:p>
            <a:pPr marL="914400">
              <a:lnSpc>
                <a:spcPct val="115000"/>
              </a:lnSpc>
              <a:buNone/>
            </a:pPr>
            <a:r>
              <a:rPr lang="en-GB"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6"/>
              </a:rPr>
              <a:t>https://www.youtube.com/watch?v=V9LtRF6EbyY</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pPr marL="742950" lvl="1" indent="-285750">
              <a:lnSpc>
                <a:spcPct val="115000"/>
              </a:lnSpc>
              <a:spcAft>
                <a:spcPts val="800"/>
              </a:spcAft>
              <a:buFont typeface="+mj-lt"/>
              <a:buAutoNum type="alphaLcPeriod"/>
            </a:pPr>
            <a:r>
              <a:rPr lang="en-GB" sz="1200" u="sng" kern="100" dirty="0">
                <a:solidFill>
                  <a:srgbClr val="0000FF"/>
                </a:solidFill>
                <a:effectLst/>
                <a:latin typeface="Aptos" panose="020B0004020202020204" pitchFamily="34" charset="0"/>
                <a:ea typeface="DengXian" panose="02010600030101010101" pitchFamily="2" charset="-122"/>
                <a:cs typeface="Arial" panose="020B0604020202020204" pitchFamily="34" charset="0"/>
                <a:hlinkClick r:id="rId7"/>
              </a:rPr>
              <a:t>Getting Started: Record a Video</a:t>
            </a:r>
            <a:endParaRPr lang="en-GB" sz="1200" kern="100" dirty="0">
              <a:effectLst/>
              <a:latin typeface="Aptos" panose="020B0004020202020204" pitchFamily="34" charset="0"/>
              <a:ea typeface="DengXian" panose="02010600030101010101" pitchFamily="2" charset="-122"/>
              <a:cs typeface="Arial" panose="020B0604020202020204" pitchFamily="34" charset="0"/>
            </a:endParaRPr>
          </a:p>
          <a:p>
            <a:endParaRPr lang="en-GB" dirty="0"/>
          </a:p>
        </p:txBody>
      </p:sp>
    </p:spTree>
    <p:extLst>
      <p:ext uri="{BB962C8B-B14F-4D97-AF65-F5344CB8AC3E}">
        <p14:creationId xmlns:p14="http://schemas.microsoft.com/office/powerpoint/2010/main" val="18285763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026D98-6685-A013-0AC3-FE76702D8044}"/>
              </a:ext>
            </a:extLst>
          </p:cNvPr>
          <p:cNvSpPr txBox="1"/>
          <p:nvPr/>
        </p:nvSpPr>
        <p:spPr>
          <a:xfrm>
            <a:off x="532660" y="497150"/>
            <a:ext cx="8016536" cy="2646878"/>
          </a:xfrm>
          <a:prstGeom prst="rect">
            <a:avLst/>
          </a:prstGeom>
          <a:noFill/>
        </p:spPr>
        <p:txBody>
          <a:bodyPr wrap="square" rtlCol="0">
            <a:spAutoFit/>
          </a:bodyPr>
          <a:lstStyle/>
          <a:p>
            <a:r>
              <a:rPr lang="en-GB" sz="4000" b="1" u="sng"/>
              <a:t>Module Feedback</a:t>
            </a:r>
          </a:p>
          <a:p>
            <a:endParaRPr lang="en-GB"/>
          </a:p>
          <a:p>
            <a:r>
              <a:rPr lang="en-GB"/>
              <a:t>Q1. Module code: BMGM6002</a:t>
            </a:r>
          </a:p>
          <a:p>
            <a:r>
              <a:rPr lang="en-GB"/>
              <a:t>Q2. Module Name: Marketing &amp; Promoting Restaurant Facilities</a:t>
            </a:r>
          </a:p>
          <a:p>
            <a:r>
              <a:rPr lang="en-GB"/>
              <a:t>Q3. Institute: Institute of Management and Health</a:t>
            </a:r>
          </a:p>
          <a:p>
            <a:r>
              <a:rPr lang="en-GB"/>
              <a:t>Q4. Campus: Not based on campus</a:t>
            </a:r>
          </a:p>
          <a:p>
            <a:endParaRPr lang="en-GB"/>
          </a:p>
          <a:p>
            <a:r>
              <a:rPr lang="en-GB"/>
              <a:t>Q5. onwards………answer the most suited to you. </a:t>
            </a:r>
            <a:endParaRPr lang="en-GB" dirty="0"/>
          </a:p>
        </p:txBody>
      </p:sp>
      <p:sp>
        <p:nvSpPr>
          <p:cNvPr id="4" name="TextBox 3">
            <a:extLst>
              <a:ext uri="{FF2B5EF4-FFF2-40B4-BE49-F238E27FC236}">
                <a16:creationId xmlns:a16="http://schemas.microsoft.com/office/drawing/2014/main" id="{B4319203-CC25-28D8-28A1-DE803DB90F43}"/>
              </a:ext>
            </a:extLst>
          </p:cNvPr>
          <p:cNvSpPr txBox="1"/>
          <p:nvPr/>
        </p:nvSpPr>
        <p:spPr>
          <a:xfrm>
            <a:off x="532660" y="3965645"/>
            <a:ext cx="6094520" cy="369332"/>
          </a:xfrm>
          <a:prstGeom prst="rect">
            <a:avLst/>
          </a:prstGeom>
          <a:noFill/>
        </p:spPr>
        <p:txBody>
          <a:bodyPr wrap="square">
            <a:spAutoFit/>
          </a:bodyPr>
          <a:lstStyle/>
          <a:p>
            <a:r>
              <a:rPr lang="fr-FR">
                <a:hlinkClick r:id="rId2"/>
              </a:rPr>
              <a:t>Module Evaluation Questionnaire (Page 1 of 8)</a:t>
            </a:r>
            <a:endParaRPr lang="en-GB" dirty="0"/>
          </a:p>
        </p:txBody>
      </p:sp>
      <p:pic>
        <p:nvPicPr>
          <p:cNvPr id="5" name="Picture 4">
            <a:extLst>
              <a:ext uri="{FF2B5EF4-FFF2-40B4-BE49-F238E27FC236}">
                <a16:creationId xmlns:a16="http://schemas.microsoft.com/office/drawing/2014/main" id="{0A136AC6-0DBF-DE71-5C20-69D67074268D}"/>
              </a:ext>
            </a:extLst>
          </p:cNvPr>
          <p:cNvPicPr>
            <a:picLocks noChangeAspect="1"/>
          </p:cNvPicPr>
          <p:nvPr/>
        </p:nvPicPr>
        <p:blipFill>
          <a:blip r:embed="rId3"/>
          <a:stretch>
            <a:fillRect/>
          </a:stretch>
        </p:blipFill>
        <p:spPr>
          <a:xfrm>
            <a:off x="9170309" y="271185"/>
            <a:ext cx="2143125" cy="2143125"/>
          </a:xfrm>
          <a:prstGeom prst="rect">
            <a:avLst/>
          </a:prstGeom>
        </p:spPr>
      </p:pic>
      <p:pic>
        <p:nvPicPr>
          <p:cNvPr id="6" name="Picture 5">
            <a:extLst>
              <a:ext uri="{FF2B5EF4-FFF2-40B4-BE49-F238E27FC236}">
                <a16:creationId xmlns:a16="http://schemas.microsoft.com/office/drawing/2014/main" id="{4F1FD0C5-049E-01F1-633A-47AA298B1B15}"/>
              </a:ext>
            </a:extLst>
          </p:cNvPr>
          <p:cNvPicPr>
            <a:picLocks noChangeAspect="1"/>
          </p:cNvPicPr>
          <p:nvPr/>
        </p:nvPicPr>
        <p:blipFill>
          <a:blip r:embed="rId4"/>
          <a:stretch>
            <a:fillRect/>
          </a:stretch>
        </p:blipFill>
        <p:spPr>
          <a:xfrm>
            <a:off x="9170308" y="3144028"/>
            <a:ext cx="2143125" cy="2143125"/>
          </a:xfrm>
          <a:prstGeom prst="rect">
            <a:avLst/>
          </a:prstGeom>
        </p:spPr>
      </p:pic>
    </p:spTree>
    <p:extLst>
      <p:ext uri="{BB962C8B-B14F-4D97-AF65-F5344CB8AC3E}">
        <p14:creationId xmlns:p14="http://schemas.microsoft.com/office/powerpoint/2010/main" val="288378592"/>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RESGUID" val="4cf142e9-6262-4971-b76f-2fc6e55fa87e"/>
</p:tagLst>
</file>

<file path=ppt/theme/theme1.xml><?xml version="1.0" encoding="utf-8"?>
<a:theme xmlns:a="http://schemas.openxmlformats.org/drawingml/2006/main" name="Title Slide 1">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IHM PPT Template_">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HM PPT Template_" id="{65F858F1-9EA7-4E35-BDAA-B2F269EFA568}" vid="{B58C0904-D1F3-477E-97DF-21497C8EB27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159</TotalTime>
  <Words>611</Words>
  <Application>Microsoft Office PowerPoint</Application>
  <PresentationFormat>Widescreen</PresentationFormat>
  <Paragraphs>55</Paragraphs>
  <Slides>7</Slides>
  <Notes>1</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7</vt:i4>
      </vt:variant>
    </vt:vector>
  </HeadingPairs>
  <TitlesOfParts>
    <vt:vector size="15" baseType="lpstr">
      <vt:lpstr>Aptos</vt:lpstr>
      <vt:lpstr>Aptos Light</vt:lpstr>
      <vt:lpstr>Arial</vt:lpstr>
      <vt:lpstr>Calibri</vt:lpstr>
      <vt:lpstr>Calibri Light</vt:lpstr>
      <vt:lpstr>Wingdings</vt:lpstr>
      <vt:lpstr>Title Slide 1</vt:lpstr>
      <vt:lpstr>IHM PPT Template_</vt:lpstr>
      <vt:lpstr>Welcome to Marketing &amp; Promoting Restaurant Facilities – BMGM6002  I will begin the Lecture at 9:30am, so use this as an opportunity to grab a beverage, access required documents or ask me any questions that you have. Please ensure that once we begin the lecture you have access to Moodle with your module handbook open.   Please ensure that during this lecture your camera remains on at all times.</vt:lpstr>
      <vt:lpstr>PowerPoint Presentation</vt:lpstr>
      <vt:lpstr>Why is this important?</vt:lpstr>
      <vt:lpstr>PowerPoint Presentation</vt:lpstr>
      <vt:lpstr>PowerPoint Presentation</vt:lpstr>
      <vt:lpstr>PowerPoint Presentation</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Christopher Wilkin</dc:creator>
  <cp:lastModifiedBy>Jemma Smith</cp:lastModifiedBy>
  <cp:revision>46</cp:revision>
  <dcterms:created xsi:type="dcterms:W3CDTF">2022-09-15T13:13:50Z</dcterms:created>
  <dcterms:modified xsi:type="dcterms:W3CDTF">2025-06-16T15:47:15Z</dcterms:modified>
</cp:coreProperties>
</file>