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8" r:id="rId1"/>
  </p:sldMasterIdLst>
  <p:notesMasterIdLst>
    <p:notesMasterId r:id="rId35"/>
  </p:notesMasterIdLst>
  <p:sldIdLst>
    <p:sldId id="256" r:id="rId2"/>
    <p:sldId id="257" r:id="rId3"/>
    <p:sldId id="258" r:id="rId4"/>
    <p:sldId id="297" r:id="rId5"/>
    <p:sldId id="259" r:id="rId6"/>
    <p:sldId id="260" r:id="rId7"/>
    <p:sldId id="299" r:id="rId8"/>
    <p:sldId id="261" r:id="rId9"/>
    <p:sldId id="301" r:id="rId10"/>
    <p:sldId id="262" r:id="rId11"/>
    <p:sldId id="285" r:id="rId12"/>
    <p:sldId id="305" r:id="rId13"/>
    <p:sldId id="263" r:id="rId14"/>
    <p:sldId id="284" r:id="rId15"/>
    <p:sldId id="307" r:id="rId16"/>
    <p:sldId id="264" r:id="rId17"/>
    <p:sldId id="303" r:id="rId18"/>
    <p:sldId id="265" r:id="rId19"/>
    <p:sldId id="292" r:id="rId20"/>
    <p:sldId id="266" r:id="rId21"/>
    <p:sldId id="286" r:id="rId22"/>
    <p:sldId id="308" r:id="rId23"/>
    <p:sldId id="294" r:id="rId24"/>
    <p:sldId id="267" r:id="rId25"/>
    <p:sldId id="268" r:id="rId26"/>
    <p:sldId id="269" r:id="rId27"/>
    <p:sldId id="289" r:id="rId28"/>
    <p:sldId id="288" r:id="rId29"/>
    <p:sldId id="290" r:id="rId30"/>
    <p:sldId id="287" r:id="rId31"/>
    <p:sldId id="271" r:id="rId32"/>
    <p:sldId id="309" r:id="rId33"/>
    <p:sldId id="278" r:id="rId34"/>
  </p:sldIdLst>
  <p:sldSz cx="9144000" cy="5143500" type="screen16x9"/>
  <p:notesSz cx="6858000" cy="9144000"/>
  <p:embeddedFontLst>
    <p:embeddedFont>
      <p:font typeface="Aharoni" panose="02010803020104030203" pitchFamily="2" charset="-79"/>
      <p:bold r:id="rId36"/>
    </p:embeddedFont>
    <p:embeddedFont>
      <p:font typeface="Calibri" panose="020F0502020204030204" pitchFamily="34" charset="0"/>
      <p:regular r:id="rId37"/>
      <p:bold r:id="rId38"/>
      <p:italic r:id="rId39"/>
      <p:boldItalic r:id="rId40"/>
    </p:embeddedFont>
    <p:embeddedFont>
      <p:font typeface="DM Sans" pitchFamily="2" charset="77"/>
      <p:regular r:id="rId41"/>
      <p:bold r:id="rId42"/>
      <p:italic r:id="rId43"/>
      <p:boldItalic r:id="rId44"/>
    </p:embeddedFont>
    <p:embeddedFont>
      <p:font typeface="Red Hat Text" panose="02010503040201060303" pitchFamily="2" charset="77"/>
      <p:regular r:id="rId45"/>
      <p:bold r:id="rId46"/>
      <p:italic r:id="rId47"/>
      <p:boldItalic r:id="rId48"/>
    </p:embeddedFont>
    <p:embeddedFont>
      <p:font typeface="Zilla Slab" pitchFamily="2" charset="77"/>
      <p:regular r:id="rId49"/>
      <p:bold r:id="rId50"/>
      <p:italic r:id="rId51"/>
    </p:embeddedFont>
    <p:embeddedFont>
      <p:font typeface="Zilla Slab SemiBold" pitchFamily="2" charset="77"/>
      <p:bold r:id="rId5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esiree Ortiz (1906167)" initials="DO(" lastIdx="1" clrIdx="0">
    <p:extLst>
      <p:ext uri="{19B8F6BF-5375-455C-9EA6-DF929625EA0E}">
        <p15:presenceInfo xmlns:p15="http://schemas.microsoft.com/office/powerpoint/2012/main" userId="S::1906167@student.uwtsd.ac.uk::7232fd86-3d2b-4bcb-8c8b-8f36f594b8d8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CD44B1D3-941C-498C-A2C5-AF18701118D4}">
  <a:tblStyle styleId="{CD44B1D3-941C-498C-A2C5-AF18701118D4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694"/>
  </p:normalViewPr>
  <p:slideViewPr>
    <p:cSldViewPr snapToGrid="0" snapToObjects="1">
      <p:cViewPr varScale="1">
        <p:scale>
          <a:sx n="120" d="100"/>
          <a:sy n="120" d="100"/>
        </p:scale>
        <p:origin x="200" y="8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4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7.fntdata"/><Relationship Id="rId47" Type="http://schemas.openxmlformats.org/officeDocument/2006/relationships/font" Target="fonts/font12.fntdata"/><Relationship Id="rId50" Type="http://schemas.openxmlformats.org/officeDocument/2006/relationships/font" Target="fonts/font15.fntdata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2.fntdata"/><Relationship Id="rId40" Type="http://schemas.openxmlformats.org/officeDocument/2006/relationships/font" Target="fonts/font5.fntdata"/><Relationship Id="rId45" Type="http://schemas.openxmlformats.org/officeDocument/2006/relationships/font" Target="fonts/font10.fntdata"/><Relationship Id="rId53" Type="http://schemas.openxmlformats.org/officeDocument/2006/relationships/commentAuthors" Target="commentAuthor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43" Type="http://schemas.openxmlformats.org/officeDocument/2006/relationships/font" Target="fonts/font8.fntdata"/><Relationship Id="rId48" Type="http://schemas.openxmlformats.org/officeDocument/2006/relationships/font" Target="fonts/font13.fntdata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font" Target="fonts/font16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3.fntdata"/><Relationship Id="rId46" Type="http://schemas.openxmlformats.org/officeDocument/2006/relationships/font" Target="fonts/font11.fntdata"/><Relationship Id="rId20" Type="http://schemas.openxmlformats.org/officeDocument/2006/relationships/slide" Target="slides/slide19.xml"/><Relationship Id="rId41" Type="http://schemas.openxmlformats.org/officeDocument/2006/relationships/font" Target="fonts/font6.fntdata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1.fntdata"/><Relationship Id="rId49" Type="http://schemas.openxmlformats.org/officeDocument/2006/relationships/font" Target="fonts/font14.fntdata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font" Target="fonts/font9.fntdata"/><Relationship Id="rId52" Type="http://schemas.openxmlformats.org/officeDocument/2006/relationships/font" Target="fonts/font17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2" name="Google Shape;292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" name="Google Shape;297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6" name="Google Shape;306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35ed75ccf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2" name="Google Shape;402;g35ed75ccf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4" name="Google Shape;31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g35ed75ccf_0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1" name="Google Shape;321;g35ed75ccf_0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35ed75ccf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2" name="Google Shape;402;g35ed75ccf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2" name="Google Shape;332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35ed75ccf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2" name="Google Shape;402;g35ed75ccf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g35f391192_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9" name="Google Shape;339;g35f391192_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35ed75ccf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2" name="Google Shape;402;g35ed75ccf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g35f391192_0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5" name="Google Shape;345;g35f391192_0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35ed75ccf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2" name="Google Shape;402;g35ed75ccf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g35f391192_0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3" name="Google Shape;353;g35f391192_0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35ed75ccf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2" name="Google Shape;402;g35ed75ccf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g35f391192_0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2" name="Google Shape;362;g35f391192_0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35ed75ccf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2" name="Google Shape;402;g35ed75ccf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Google Shape;369;g35f391192_0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0" name="Google Shape;370;g35f391192_0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35ed75ccf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2" name="Google Shape;402;g35ed75ccf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" name="Google Shape;375;g35f391192_0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6" name="Google Shape;376;g35f391192_0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g35f391192_0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5" name="Google Shape;395;g35f391192_0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35ed75ccf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2" name="Google Shape;402;g35ed75ccf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001004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Google Shape;423;g35ed75ccf_0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4" name="Google Shape;424;g35ed75ccf_0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1" name="Google Shape;511;g35ed75ccf_0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12" name="Google Shape;512;g35ed75ccf_0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0" y="0"/>
            <a:ext cx="9144000" cy="5143499"/>
            <a:chOff x="0" y="0"/>
            <a:chExt cx="12191999" cy="6857999"/>
          </a:xfrm>
        </p:grpSpPr>
        <p:sp>
          <p:nvSpPr>
            <p:cNvPr id="11" name="Google Shape;11;p2"/>
            <p:cNvSpPr/>
            <p:nvPr/>
          </p:nvSpPr>
          <p:spPr>
            <a:xfrm>
              <a:off x="7058279" y="3298639"/>
              <a:ext cx="4870838" cy="3559360"/>
            </a:xfrm>
            <a:custGeom>
              <a:avLst/>
              <a:gdLst/>
              <a:ahLst/>
              <a:cxnLst/>
              <a:rect l="l" t="t" r="r" b="b"/>
              <a:pathLst>
                <a:path w="4870838" h="3559360" extrusionOk="0">
                  <a:moveTo>
                    <a:pt x="4328731" y="341498"/>
                  </a:moveTo>
                  <a:cubicBezTo>
                    <a:pt x="3651187" y="-207142"/>
                    <a:pt x="2750312" y="-69665"/>
                    <a:pt x="2108708" y="574606"/>
                  </a:cubicBezTo>
                  <a:cubicBezTo>
                    <a:pt x="1467104" y="1218877"/>
                    <a:pt x="983234" y="2112449"/>
                    <a:pt x="383539" y="2705032"/>
                  </a:cubicBezTo>
                  <a:cubicBezTo>
                    <a:pt x="147320" y="2938394"/>
                    <a:pt x="21589" y="3241733"/>
                    <a:pt x="0" y="3559360"/>
                  </a:cubicBezTo>
                  <a:lnTo>
                    <a:pt x="3827843" y="3559360"/>
                  </a:lnTo>
                  <a:cubicBezTo>
                    <a:pt x="4102544" y="3238876"/>
                    <a:pt x="4363402" y="2906326"/>
                    <a:pt x="4562285" y="2561458"/>
                  </a:cubicBezTo>
                  <a:cubicBezTo>
                    <a:pt x="5006721" y="1790504"/>
                    <a:pt x="5006213" y="890138"/>
                    <a:pt x="4328731" y="34149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7694308" y="870735"/>
              <a:ext cx="1060407" cy="1021442"/>
            </a:xfrm>
            <a:custGeom>
              <a:avLst/>
              <a:gdLst/>
              <a:ahLst/>
              <a:cxnLst/>
              <a:rect l="l" t="t" r="r" b="b"/>
              <a:pathLst>
                <a:path w="1060407" h="1021442" extrusionOk="0">
                  <a:moveTo>
                    <a:pt x="198043" y="899073"/>
                  </a:moveTo>
                  <a:cubicBezTo>
                    <a:pt x="408482" y="1091796"/>
                    <a:pt x="708265" y="1049505"/>
                    <a:pt x="922514" y="824016"/>
                  </a:cubicBezTo>
                  <a:cubicBezTo>
                    <a:pt x="1136763" y="598528"/>
                    <a:pt x="1093964" y="245595"/>
                    <a:pt x="845362" y="99735"/>
                  </a:cubicBezTo>
                  <a:cubicBezTo>
                    <a:pt x="596760" y="-46124"/>
                    <a:pt x="323011" y="-40918"/>
                    <a:pt x="120890" y="174856"/>
                  </a:cubicBezTo>
                  <a:cubicBezTo>
                    <a:pt x="-81230" y="390629"/>
                    <a:pt x="-12396" y="706351"/>
                    <a:pt x="198043" y="899073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1162136" y="349276"/>
              <a:ext cx="7816743" cy="6508723"/>
            </a:xfrm>
            <a:custGeom>
              <a:avLst/>
              <a:gdLst/>
              <a:ahLst/>
              <a:cxnLst/>
              <a:rect l="l" t="t" r="r" b="b"/>
              <a:pathLst>
                <a:path w="7816743" h="6508723" extrusionOk="0">
                  <a:moveTo>
                    <a:pt x="6231931" y="735177"/>
                  </a:moveTo>
                  <a:cubicBezTo>
                    <a:pt x="4400464" y="-339942"/>
                    <a:pt x="2381164" y="-301715"/>
                    <a:pt x="891136" y="1289024"/>
                  </a:cubicBezTo>
                  <a:cubicBezTo>
                    <a:pt x="-557807" y="2835884"/>
                    <a:pt x="-117815" y="5079974"/>
                    <a:pt x="1334430" y="6508724"/>
                  </a:cubicBezTo>
                  <a:lnTo>
                    <a:pt x="6337785" y="6508724"/>
                  </a:lnTo>
                  <a:cubicBezTo>
                    <a:pt x="6500472" y="6373088"/>
                    <a:pt x="6655032" y="6228054"/>
                    <a:pt x="6800764" y="6074384"/>
                  </a:cubicBezTo>
                  <a:cubicBezTo>
                    <a:pt x="8379945" y="4411700"/>
                    <a:pt x="8063271" y="1810359"/>
                    <a:pt x="6231931" y="73517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10452676" y="0"/>
              <a:ext cx="1739323" cy="1459231"/>
            </a:xfrm>
            <a:custGeom>
              <a:avLst/>
              <a:gdLst/>
              <a:ahLst/>
              <a:cxnLst/>
              <a:rect l="l" t="t" r="r" b="b"/>
              <a:pathLst>
                <a:path w="1739323" h="1459231" extrusionOk="0">
                  <a:moveTo>
                    <a:pt x="1739323" y="0"/>
                  </a:moveTo>
                  <a:lnTo>
                    <a:pt x="52446" y="0"/>
                  </a:lnTo>
                  <a:cubicBezTo>
                    <a:pt x="-86620" y="438150"/>
                    <a:pt x="51557" y="1020699"/>
                    <a:pt x="458846" y="1244029"/>
                  </a:cubicBezTo>
                  <a:cubicBezTo>
                    <a:pt x="869755" y="1469327"/>
                    <a:pt x="1354196" y="1539621"/>
                    <a:pt x="1739069" y="134874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336446" y="0"/>
              <a:ext cx="500673" cy="253560"/>
            </a:xfrm>
            <a:custGeom>
              <a:avLst/>
              <a:gdLst/>
              <a:ahLst/>
              <a:cxnLst/>
              <a:rect l="l" t="t" r="r" b="b"/>
              <a:pathLst>
                <a:path w="500673" h="253560" extrusionOk="0">
                  <a:moveTo>
                    <a:pt x="421" y="0"/>
                  </a:moveTo>
                  <a:cubicBezTo>
                    <a:pt x="-3897" y="73660"/>
                    <a:pt x="24932" y="141923"/>
                    <a:pt x="91607" y="195961"/>
                  </a:cubicBezTo>
                  <a:cubicBezTo>
                    <a:pt x="204192" y="287084"/>
                    <a:pt x="356973" y="266700"/>
                    <a:pt x="444159" y="158750"/>
                  </a:cubicBezTo>
                  <a:cubicBezTo>
                    <a:pt x="479833" y="113426"/>
                    <a:pt x="499683" y="57669"/>
                    <a:pt x="50067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9780582" y="438990"/>
              <a:ext cx="1262883" cy="1267331"/>
            </a:xfrm>
            <a:custGeom>
              <a:avLst/>
              <a:gdLst/>
              <a:ahLst/>
              <a:cxnLst/>
              <a:rect l="l" t="t" r="r" b="b"/>
              <a:pathLst>
                <a:path w="1262883" h="1267331" extrusionOk="0">
                  <a:moveTo>
                    <a:pt x="231018" y="1122220"/>
                  </a:moveTo>
                  <a:cubicBezTo>
                    <a:pt x="514926" y="1352090"/>
                    <a:pt x="900435" y="1300020"/>
                    <a:pt x="1120018" y="1028494"/>
                  </a:cubicBezTo>
                  <a:cubicBezTo>
                    <a:pt x="1339600" y="756968"/>
                    <a:pt x="1304168" y="308531"/>
                    <a:pt x="1026799" y="139494"/>
                  </a:cubicBezTo>
                  <a:cubicBezTo>
                    <a:pt x="749432" y="-29543"/>
                    <a:pt x="339984" y="-94249"/>
                    <a:pt x="137799" y="233157"/>
                  </a:cubicBezTo>
                  <a:cubicBezTo>
                    <a:pt x="-64384" y="560563"/>
                    <a:pt x="-52891" y="892350"/>
                    <a:pt x="231018" y="112222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3764241" y="370787"/>
              <a:ext cx="500809" cy="502458"/>
            </a:xfrm>
            <a:custGeom>
              <a:avLst/>
              <a:gdLst/>
              <a:ahLst/>
              <a:cxnLst/>
              <a:rect l="l" t="t" r="r" b="b"/>
              <a:pathLst>
                <a:path w="500809" h="502458" extrusionOk="0">
                  <a:moveTo>
                    <a:pt x="91543" y="444933"/>
                  </a:moveTo>
                  <a:cubicBezTo>
                    <a:pt x="204064" y="536056"/>
                    <a:pt x="356909" y="515418"/>
                    <a:pt x="444094" y="407786"/>
                  </a:cubicBezTo>
                  <a:cubicBezTo>
                    <a:pt x="531280" y="300153"/>
                    <a:pt x="517183" y="122417"/>
                    <a:pt x="407074" y="55297"/>
                  </a:cubicBezTo>
                  <a:cubicBezTo>
                    <a:pt x="296965" y="-11822"/>
                    <a:pt x="134659" y="-37349"/>
                    <a:pt x="54585" y="92762"/>
                  </a:cubicBezTo>
                  <a:cubicBezTo>
                    <a:pt x="-25488" y="222874"/>
                    <a:pt x="-20980" y="353811"/>
                    <a:pt x="91543" y="444933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4317271" y="638028"/>
              <a:ext cx="227669" cy="228376"/>
            </a:xfrm>
            <a:custGeom>
              <a:avLst/>
              <a:gdLst/>
              <a:ahLst/>
              <a:cxnLst/>
              <a:rect l="l" t="t" r="r" b="b"/>
              <a:pathLst>
                <a:path w="227669" h="228376" extrusionOk="0">
                  <a:moveTo>
                    <a:pt x="41686" y="202267"/>
                  </a:moveTo>
                  <a:cubicBezTo>
                    <a:pt x="89203" y="241993"/>
                    <a:pt x="159923" y="235675"/>
                    <a:pt x="199648" y="188158"/>
                  </a:cubicBezTo>
                  <a:cubicBezTo>
                    <a:pt x="200410" y="187243"/>
                    <a:pt x="201160" y="186316"/>
                    <a:pt x="201896" y="185376"/>
                  </a:cubicBezTo>
                  <a:cubicBezTo>
                    <a:pt x="241520" y="136481"/>
                    <a:pt x="235107" y="55646"/>
                    <a:pt x="185069" y="25166"/>
                  </a:cubicBezTo>
                  <a:cubicBezTo>
                    <a:pt x="135031" y="-5314"/>
                    <a:pt x="61371" y="-16998"/>
                    <a:pt x="24858" y="41993"/>
                  </a:cubicBezTo>
                  <a:cubicBezTo>
                    <a:pt x="-11654" y="100985"/>
                    <a:pt x="-9495" y="160802"/>
                    <a:pt x="41686" y="202267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7721789" y="5368431"/>
              <a:ext cx="1059635" cy="1149053"/>
            </a:xfrm>
            <a:custGeom>
              <a:avLst/>
              <a:gdLst/>
              <a:ahLst/>
              <a:cxnLst/>
              <a:rect l="l" t="t" r="r" b="b"/>
              <a:pathLst>
                <a:path w="1059635" h="1149053" extrusionOk="0">
                  <a:moveTo>
                    <a:pt x="187834" y="1094599"/>
                  </a:moveTo>
                  <a:cubicBezTo>
                    <a:pt x="373762" y="1245221"/>
                    <a:pt x="713042" y="1056816"/>
                    <a:pt x="921704" y="852601"/>
                  </a:cubicBezTo>
                  <a:cubicBezTo>
                    <a:pt x="1130365" y="648385"/>
                    <a:pt x="1100964" y="283958"/>
                    <a:pt x="842455" y="112825"/>
                  </a:cubicBezTo>
                  <a:cubicBezTo>
                    <a:pt x="583947" y="-58307"/>
                    <a:pt x="284862" y="-36209"/>
                    <a:pt x="102363" y="189026"/>
                  </a:cubicBezTo>
                  <a:cubicBezTo>
                    <a:pt x="-80136" y="414260"/>
                    <a:pt x="1842" y="944041"/>
                    <a:pt x="187834" y="1094599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0768437" y="3223348"/>
              <a:ext cx="257951" cy="248289"/>
            </a:xfrm>
            <a:custGeom>
              <a:avLst/>
              <a:gdLst/>
              <a:ahLst/>
              <a:cxnLst/>
              <a:rect l="l" t="t" r="r" b="b"/>
              <a:pathLst>
                <a:path w="257951" h="248289" extrusionOk="0">
                  <a:moveTo>
                    <a:pt x="209569" y="29757"/>
                  </a:moveTo>
                  <a:cubicBezTo>
                    <a:pt x="158769" y="-17106"/>
                    <a:pt x="85555" y="-6819"/>
                    <a:pt x="33484" y="47981"/>
                  </a:cubicBezTo>
                  <a:cubicBezTo>
                    <a:pt x="-18586" y="102782"/>
                    <a:pt x="-8172" y="188634"/>
                    <a:pt x="52534" y="224067"/>
                  </a:cubicBezTo>
                  <a:cubicBezTo>
                    <a:pt x="113240" y="259500"/>
                    <a:pt x="179534" y="258230"/>
                    <a:pt x="228683" y="205779"/>
                  </a:cubicBezTo>
                  <a:cubicBezTo>
                    <a:pt x="277832" y="153328"/>
                    <a:pt x="260751" y="76620"/>
                    <a:pt x="209569" y="29757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10679436" y="3549882"/>
              <a:ext cx="128860" cy="124173"/>
            </a:xfrm>
            <a:custGeom>
              <a:avLst/>
              <a:gdLst/>
              <a:ahLst/>
              <a:cxnLst/>
              <a:rect l="l" t="t" r="r" b="b"/>
              <a:pathLst>
                <a:path w="128860" h="124173" extrusionOk="0">
                  <a:moveTo>
                    <a:pt x="104769" y="14881"/>
                  </a:moveTo>
                  <a:cubicBezTo>
                    <a:pt x="79369" y="-8551"/>
                    <a:pt x="42793" y="-3407"/>
                    <a:pt x="16758" y="23961"/>
                  </a:cubicBezTo>
                  <a:cubicBezTo>
                    <a:pt x="-9277" y="51330"/>
                    <a:pt x="-4070" y="94256"/>
                    <a:pt x="26093" y="112036"/>
                  </a:cubicBezTo>
                  <a:cubicBezTo>
                    <a:pt x="56255" y="129816"/>
                    <a:pt x="89593" y="129117"/>
                    <a:pt x="114167" y="102892"/>
                  </a:cubicBezTo>
                  <a:cubicBezTo>
                    <a:pt x="138742" y="76666"/>
                    <a:pt x="130359" y="38249"/>
                    <a:pt x="104769" y="1488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7691333" y="1651273"/>
              <a:ext cx="785156" cy="756187"/>
            </a:xfrm>
            <a:custGeom>
              <a:avLst/>
              <a:gdLst/>
              <a:ahLst/>
              <a:cxnLst/>
              <a:rect l="l" t="t" r="r" b="b"/>
              <a:pathLst>
                <a:path w="785156" h="756187" extrusionOk="0">
                  <a:moveTo>
                    <a:pt x="146662" y="665587"/>
                  </a:moveTo>
                  <a:cubicBezTo>
                    <a:pt x="302491" y="808272"/>
                    <a:pt x="524423" y="776966"/>
                    <a:pt x="683047" y="610025"/>
                  </a:cubicBezTo>
                  <a:cubicBezTo>
                    <a:pt x="841670" y="443083"/>
                    <a:pt x="810047" y="181781"/>
                    <a:pt x="625897" y="73831"/>
                  </a:cubicBezTo>
                  <a:cubicBezTo>
                    <a:pt x="441747" y="-34119"/>
                    <a:pt x="239182" y="-30309"/>
                    <a:pt x="89512" y="129393"/>
                  </a:cubicBezTo>
                  <a:cubicBezTo>
                    <a:pt x="-60158" y="289096"/>
                    <a:pt x="-9167" y="522903"/>
                    <a:pt x="146662" y="66558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1033657" y="2158563"/>
              <a:ext cx="257868" cy="248316"/>
            </a:xfrm>
            <a:custGeom>
              <a:avLst/>
              <a:gdLst/>
              <a:ahLst/>
              <a:cxnLst/>
              <a:rect l="l" t="t" r="r" b="b"/>
              <a:pathLst>
                <a:path w="257868" h="248316" extrusionOk="0">
                  <a:moveTo>
                    <a:pt x="48256" y="218559"/>
                  </a:moveTo>
                  <a:cubicBezTo>
                    <a:pt x="99437" y="265422"/>
                    <a:pt x="172335" y="255135"/>
                    <a:pt x="224405" y="200335"/>
                  </a:cubicBezTo>
                  <a:cubicBezTo>
                    <a:pt x="276475" y="145534"/>
                    <a:pt x="265997" y="59746"/>
                    <a:pt x="205355" y="24249"/>
                  </a:cubicBezTo>
                  <a:cubicBezTo>
                    <a:pt x="144712" y="-11247"/>
                    <a:pt x="78355" y="-9914"/>
                    <a:pt x="29269" y="42537"/>
                  </a:cubicBezTo>
                  <a:cubicBezTo>
                    <a:pt x="-19816" y="94988"/>
                    <a:pt x="-2862" y="171887"/>
                    <a:pt x="48256" y="21855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8891147" y="5496758"/>
              <a:ext cx="257868" cy="248316"/>
            </a:xfrm>
            <a:custGeom>
              <a:avLst/>
              <a:gdLst/>
              <a:ahLst/>
              <a:cxnLst/>
              <a:rect l="l" t="t" r="r" b="b"/>
              <a:pathLst>
                <a:path w="257868" h="248316" extrusionOk="0">
                  <a:moveTo>
                    <a:pt x="48256" y="218559"/>
                  </a:moveTo>
                  <a:cubicBezTo>
                    <a:pt x="99436" y="265422"/>
                    <a:pt x="172334" y="255135"/>
                    <a:pt x="224405" y="200335"/>
                  </a:cubicBezTo>
                  <a:cubicBezTo>
                    <a:pt x="276475" y="145534"/>
                    <a:pt x="265997" y="59746"/>
                    <a:pt x="205355" y="24249"/>
                  </a:cubicBezTo>
                  <a:cubicBezTo>
                    <a:pt x="144712" y="-11247"/>
                    <a:pt x="78355" y="-9914"/>
                    <a:pt x="29269" y="42537"/>
                  </a:cubicBezTo>
                  <a:cubicBezTo>
                    <a:pt x="-19816" y="94988"/>
                    <a:pt x="-2862" y="171760"/>
                    <a:pt x="48256" y="21855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7568629" y="2410325"/>
              <a:ext cx="248378" cy="257380"/>
            </a:xfrm>
            <a:custGeom>
              <a:avLst/>
              <a:gdLst/>
              <a:ahLst/>
              <a:cxnLst/>
              <a:rect l="l" t="t" r="r" b="b"/>
              <a:pathLst>
                <a:path w="248378" h="257380" extrusionOk="0">
                  <a:moveTo>
                    <a:pt x="15937" y="70746"/>
                  </a:moveTo>
                  <a:cubicBezTo>
                    <a:pt x="-19242" y="130563"/>
                    <a:pt x="5967" y="199651"/>
                    <a:pt x="70420" y="239212"/>
                  </a:cubicBezTo>
                  <a:cubicBezTo>
                    <a:pt x="134873" y="278772"/>
                    <a:pt x="216470" y="250705"/>
                    <a:pt x="238695" y="184284"/>
                  </a:cubicBezTo>
                  <a:cubicBezTo>
                    <a:pt x="260920" y="117863"/>
                    <a:pt x="245743" y="52966"/>
                    <a:pt x="184276" y="15819"/>
                  </a:cubicBezTo>
                  <a:cubicBezTo>
                    <a:pt x="122808" y="-21329"/>
                    <a:pt x="51370" y="10993"/>
                    <a:pt x="15937" y="707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8026741" y="2119783"/>
              <a:ext cx="2247585" cy="2436081"/>
            </a:xfrm>
            <a:custGeom>
              <a:avLst/>
              <a:gdLst/>
              <a:ahLst/>
              <a:cxnLst/>
              <a:rect l="l" t="t" r="r" b="b"/>
              <a:pathLst>
                <a:path w="2247585" h="2436081" extrusionOk="0">
                  <a:moveTo>
                    <a:pt x="1997623" y="157326"/>
                  </a:moveTo>
                  <a:cubicBezTo>
                    <a:pt x="2310043" y="410247"/>
                    <a:pt x="2310234" y="825473"/>
                    <a:pt x="2105255" y="1180946"/>
                  </a:cubicBezTo>
                  <a:cubicBezTo>
                    <a:pt x="1900278" y="1536420"/>
                    <a:pt x="1552361" y="1863698"/>
                    <a:pt x="1309664" y="2163355"/>
                  </a:cubicBezTo>
                  <a:cubicBezTo>
                    <a:pt x="1066967" y="2463011"/>
                    <a:pt x="618403" y="2540101"/>
                    <a:pt x="286044" y="2271305"/>
                  </a:cubicBezTo>
                  <a:cubicBezTo>
                    <a:pt x="-46315" y="2002509"/>
                    <a:pt x="-98131" y="1520926"/>
                    <a:pt x="178475" y="1247685"/>
                  </a:cubicBezTo>
                  <a:cubicBezTo>
                    <a:pt x="455081" y="974444"/>
                    <a:pt x="678156" y="562329"/>
                    <a:pt x="974003" y="265213"/>
                  </a:cubicBezTo>
                  <a:cubicBezTo>
                    <a:pt x="1269850" y="-31904"/>
                    <a:pt x="1685266" y="-95658"/>
                    <a:pt x="1997623" y="15732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11023321" y="1490281"/>
              <a:ext cx="380539" cy="362910"/>
            </a:xfrm>
            <a:custGeom>
              <a:avLst/>
              <a:gdLst/>
              <a:ahLst/>
              <a:cxnLst/>
              <a:rect l="l" t="t" r="r" b="b"/>
              <a:pathLst>
                <a:path w="380539" h="362910" extrusionOk="0">
                  <a:moveTo>
                    <a:pt x="74764" y="327914"/>
                  </a:moveTo>
                  <a:cubicBezTo>
                    <a:pt x="163664" y="376555"/>
                    <a:pt x="273519" y="380746"/>
                    <a:pt x="338734" y="300228"/>
                  </a:cubicBezTo>
                  <a:cubicBezTo>
                    <a:pt x="403948" y="219653"/>
                    <a:pt x="391502" y="101479"/>
                    <a:pt x="310921" y="36258"/>
                  </a:cubicBezTo>
                  <a:cubicBezTo>
                    <a:pt x="230339" y="-28956"/>
                    <a:pt x="118197" y="2095"/>
                    <a:pt x="46951" y="63944"/>
                  </a:cubicBezTo>
                  <a:cubicBezTo>
                    <a:pt x="-24296" y="125793"/>
                    <a:pt x="-14009" y="279273"/>
                    <a:pt x="74764" y="32791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9493305" y="623215"/>
              <a:ext cx="230695" cy="219950"/>
            </a:xfrm>
            <a:custGeom>
              <a:avLst/>
              <a:gdLst/>
              <a:ahLst/>
              <a:cxnLst/>
              <a:rect l="l" t="t" r="r" b="b"/>
              <a:pathLst>
                <a:path w="230695" h="219950" extrusionOk="0">
                  <a:moveTo>
                    <a:pt x="45347" y="198729"/>
                  </a:moveTo>
                  <a:cubicBezTo>
                    <a:pt x="99131" y="228193"/>
                    <a:pt x="165997" y="230796"/>
                    <a:pt x="205303" y="181965"/>
                  </a:cubicBezTo>
                  <a:cubicBezTo>
                    <a:pt x="244864" y="133197"/>
                    <a:pt x="237371" y="61620"/>
                    <a:pt x="188603" y="22091"/>
                  </a:cubicBezTo>
                  <a:cubicBezTo>
                    <a:pt x="188539" y="22065"/>
                    <a:pt x="188539" y="22034"/>
                    <a:pt x="188476" y="22008"/>
                  </a:cubicBezTo>
                  <a:cubicBezTo>
                    <a:pt x="139644" y="-17552"/>
                    <a:pt x="71636" y="1244"/>
                    <a:pt x="28456" y="38772"/>
                  </a:cubicBezTo>
                  <a:cubicBezTo>
                    <a:pt x="-14724" y="76301"/>
                    <a:pt x="-8501" y="169265"/>
                    <a:pt x="45347" y="1987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5358816" y="0"/>
              <a:ext cx="2951872" cy="1913961"/>
            </a:xfrm>
            <a:custGeom>
              <a:avLst/>
              <a:gdLst/>
              <a:ahLst/>
              <a:cxnLst/>
              <a:rect l="l" t="t" r="r" b="b"/>
              <a:pathLst>
                <a:path w="2951872" h="1913961" extrusionOk="0">
                  <a:moveTo>
                    <a:pt x="449592" y="0"/>
                  </a:moveTo>
                  <a:lnTo>
                    <a:pt x="223532" y="279400"/>
                  </a:lnTo>
                  <a:cubicBezTo>
                    <a:pt x="-158167" y="750634"/>
                    <a:pt x="-12117" y="1271080"/>
                    <a:pt x="368883" y="1664526"/>
                  </a:cubicBezTo>
                  <a:cubicBezTo>
                    <a:pt x="749883" y="2057972"/>
                    <a:pt x="1472069" y="1968500"/>
                    <a:pt x="1754453" y="1518920"/>
                  </a:cubicBezTo>
                  <a:cubicBezTo>
                    <a:pt x="2036838" y="1069340"/>
                    <a:pt x="2488831" y="612077"/>
                    <a:pt x="2831223" y="189294"/>
                  </a:cubicBezTo>
                  <a:cubicBezTo>
                    <a:pt x="2878467" y="130971"/>
                    <a:pt x="2918980" y="67466"/>
                    <a:pt x="295187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636781" y="0"/>
              <a:ext cx="2404015" cy="2080478"/>
            </a:xfrm>
            <a:custGeom>
              <a:avLst/>
              <a:gdLst/>
              <a:ahLst/>
              <a:cxnLst/>
              <a:rect l="l" t="t" r="r" b="b"/>
              <a:pathLst>
                <a:path w="2404015" h="2080478" extrusionOk="0">
                  <a:moveTo>
                    <a:pt x="262188" y="112205"/>
                  </a:moveTo>
                  <a:cubicBezTo>
                    <a:pt x="-122940" y="734949"/>
                    <a:pt x="-100207" y="1366711"/>
                    <a:pt x="439988" y="1804226"/>
                  </a:cubicBezTo>
                  <a:cubicBezTo>
                    <a:pt x="980182" y="2241741"/>
                    <a:pt x="1713861" y="2142681"/>
                    <a:pt x="2131945" y="1626426"/>
                  </a:cubicBezTo>
                  <a:cubicBezTo>
                    <a:pt x="2524312" y="1141921"/>
                    <a:pt x="2489133" y="360807"/>
                    <a:pt x="2046855" y="0"/>
                  </a:cubicBezTo>
                  <a:lnTo>
                    <a:pt x="342261" y="0"/>
                  </a:lnTo>
                  <a:cubicBezTo>
                    <a:pt x="313115" y="35585"/>
                    <a:pt x="286362" y="73069"/>
                    <a:pt x="262188" y="112205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10591182" y="3281293"/>
              <a:ext cx="1600817" cy="1997697"/>
            </a:xfrm>
            <a:custGeom>
              <a:avLst/>
              <a:gdLst/>
              <a:ahLst/>
              <a:cxnLst/>
              <a:rect l="l" t="t" r="r" b="b"/>
              <a:pathLst>
                <a:path w="1600817" h="1997697" extrusionOk="0">
                  <a:moveTo>
                    <a:pt x="1600817" y="169233"/>
                  </a:moveTo>
                  <a:cubicBezTo>
                    <a:pt x="1196449" y="-124772"/>
                    <a:pt x="660255" y="-25140"/>
                    <a:pt x="269603" y="386149"/>
                  </a:cubicBezTo>
                  <a:cubicBezTo>
                    <a:pt x="-149497" y="827284"/>
                    <a:pt x="-65359" y="1517402"/>
                    <a:pt x="420543" y="1802644"/>
                  </a:cubicBezTo>
                  <a:cubicBezTo>
                    <a:pt x="815005" y="2034228"/>
                    <a:pt x="1242424" y="2071122"/>
                    <a:pt x="1600817" y="185090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9490709" y="5556126"/>
              <a:ext cx="2701290" cy="1301873"/>
            </a:xfrm>
            <a:custGeom>
              <a:avLst/>
              <a:gdLst/>
              <a:ahLst/>
              <a:cxnLst/>
              <a:rect l="l" t="t" r="r" b="b"/>
              <a:pathLst>
                <a:path w="2701290" h="1301873" extrusionOk="0">
                  <a:moveTo>
                    <a:pt x="2701290" y="637156"/>
                  </a:moveTo>
                  <a:cubicBezTo>
                    <a:pt x="2602484" y="488070"/>
                    <a:pt x="2470849" y="363598"/>
                    <a:pt x="2316480" y="273301"/>
                  </a:cubicBezTo>
                  <a:cubicBezTo>
                    <a:pt x="1635696" y="-126368"/>
                    <a:pt x="885063" y="-112144"/>
                    <a:pt x="331216" y="479104"/>
                  </a:cubicBezTo>
                  <a:cubicBezTo>
                    <a:pt x="104140" y="721357"/>
                    <a:pt x="2032" y="1009774"/>
                    <a:pt x="0" y="1301874"/>
                  </a:cubicBezTo>
                  <a:lnTo>
                    <a:pt x="2701290" y="1301874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0" y="4521200"/>
              <a:ext cx="963988" cy="1891601"/>
            </a:xfrm>
            <a:custGeom>
              <a:avLst/>
              <a:gdLst/>
              <a:ahLst/>
              <a:cxnLst/>
              <a:rect l="l" t="t" r="r" b="b"/>
              <a:pathLst>
                <a:path w="963988" h="1891601" extrusionOk="0">
                  <a:moveTo>
                    <a:pt x="565150" y="183134"/>
                  </a:moveTo>
                  <a:cubicBezTo>
                    <a:pt x="380302" y="74803"/>
                    <a:pt x="188151" y="11366"/>
                    <a:pt x="0" y="0"/>
                  </a:cubicBezTo>
                  <a:lnTo>
                    <a:pt x="0" y="1891602"/>
                  </a:lnTo>
                  <a:cubicBezTo>
                    <a:pt x="248539" y="1872552"/>
                    <a:pt x="500063" y="1746695"/>
                    <a:pt x="708152" y="1527620"/>
                  </a:cubicBezTo>
                  <a:cubicBezTo>
                    <a:pt x="1105789" y="1108901"/>
                    <a:pt x="1026033" y="453898"/>
                    <a:pt x="565150" y="183134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0" y="5613285"/>
              <a:ext cx="1873164" cy="1244714"/>
            </a:xfrm>
            <a:custGeom>
              <a:avLst/>
              <a:gdLst/>
              <a:ahLst/>
              <a:cxnLst/>
              <a:rect l="l" t="t" r="r" b="b"/>
              <a:pathLst>
                <a:path w="1873164" h="1244714" extrusionOk="0">
                  <a:moveTo>
                    <a:pt x="1435989" y="226936"/>
                  </a:moveTo>
                  <a:cubicBezTo>
                    <a:pt x="941007" y="-100660"/>
                    <a:pt x="371793" y="-76085"/>
                    <a:pt x="0" y="316980"/>
                  </a:cubicBezTo>
                  <a:lnTo>
                    <a:pt x="0" y="1244715"/>
                  </a:lnTo>
                  <a:lnTo>
                    <a:pt x="1852549" y="1244715"/>
                  </a:lnTo>
                  <a:cubicBezTo>
                    <a:pt x="1929892" y="874129"/>
                    <a:pt x="1789303" y="460807"/>
                    <a:pt x="1435989" y="22693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5" name="Google Shape;35;p2"/>
          <p:cNvSpPr txBox="1">
            <a:spLocks noGrp="1"/>
          </p:cNvSpPr>
          <p:nvPr>
            <p:ph type="ctrTitle"/>
          </p:nvPr>
        </p:nvSpPr>
        <p:spPr>
          <a:xfrm>
            <a:off x="1419825" y="2220425"/>
            <a:ext cx="4993200" cy="1159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600"/>
              <a:buFont typeface="Zilla Slab SemiBold"/>
              <a:buNone/>
              <a:defRPr sz="5600" b="0">
                <a:solidFill>
                  <a:schemeClr val="lt1"/>
                </a:solidFill>
                <a:latin typeface="Zilla Slab SemiBold"/>
                <a:ea typeface="Zilla Slab SemiBold"/>
                <a:cs typeface="Zilla Slab SemiBold"/>
                <a:sym typeface="Zilla Slab SemiBold"/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600"/>
              <a:buFont typeface="Zilla Slab SemiBold"/>
              <a:buNone/>
              <a:defRPr sz="5600" b="0">
                <a:solidFill>
                  <a:schemeClr val="lt1"/>
                </a:solidFill>
                <a:latin typeface="Zilla Slab SemiBold"/>
                <a:ea typeface="Zilla Slab SemiBold"/>
                <a:cs typeface="Zilla Slab SemiBold"/>
                <a:sym typeface="Zilla Slab SemiBold"/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600"/>
              <a:buFont typeface="Zilla Slab SemiBold"/>
              <a:buNone/>
              <a:defRPr sz="5600" b="0">
                <a:solidFill>
                  <a:schemeClr val="lt1"/>
                </a:solidFill>
                <a:latin typeface="Zilla Slab SemiBold"/>
                <a:ea typeface="Zilla Slab SemiBold"/>
                <a:cs typeface="Zilla Slab SemiBold"/>
                <a:sym typeface="Zilla Slab SemiBold"/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600"/>
              <a:buFont typeface="Zilla Slab SemiBold"/>
              <a:buNone/>
              <a:defRPr sz="5600" b="0">
                <a:solidFill>
                  <a:schemeClr val="lt1"/>
                </a:solidFill>
                <a:latin typeface="Zilla Slab SemiBold"/>
                <a:ea typeface="Zilla Slab SemiBold"/>
                <a:cs typeface="Zilla Slab SemiBold"/>
                <a:sym typeface="Zilla Slab SemiBold"/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600"/>
              <a:buFont typeface="Zilla Slab SemiBold"/>
              <a:buNone/>
              <a:defRPr sz="5600" b="0">
                <a:solidFill>
                  <a:schemeClr val="lt1"/>
                </a:solidFill>
                <a:latin typeface="Zilla Slab SemiBold"/>
                <a:ea typeface="Zilla Slab SemiBold"/>
                <a:cs typeface="Zilla Slab SemiBold"/>
                <a:sym typeface="Zilla Slab SemiBold"/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600"/>
              <a:buFont typeface="Zilla Slab SemiBold"/>
              <a:buNone/>
              <a:defRPr sz="5600" b="0">
                <a:solidFill>
                  <a:schemeClr val="lt1"/>
                </a:solidFill>
                <a:latin typeface="Zilla Slab SemiBold"/>
                <a:ea typeface="Zilla Slab SemiBold"/>
                <a:cs typeface="Zilla Slab SemiBold"/>
                <a:sym typeface="Zilla Slab SemiBold"/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600"/>
              <a:buFont typeface="Zilla Slab SemiBold"/>
              <a:buNone/>
              <a:defRPr sz="5600" b="0">
                <a:solidFill>
                  <a:schemeClr val="lt1"/>
                </a:solidFill>
                <a:latin typeface="Zilla Slab SemiBold"/>
                <a:ea typeface="Zilla Slab SemiBold"/>
                <a:cs typeface="Zilla Slab SemiBold"/>
                <a:sym typeface="Zilla Slab SemiBold"/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600"/>
              <a:buFont typeface="Zilla Slab SemiBold"/>
              <a:buNone/>
              <a:defRPr sz="5600" b="0">
                <a:solidFill>
                  <a:schemeClr val="lt1"/>
                </a:solidFill>
                <a:latin typeface="Zilla Slab SemiBold"/>
                <a:ea typeface="Zilla Slab SemiBold"/>
                <a:cs typeface="Zilla Slab SemiBold"/>
                <a:sym typeface="Zilla Slab SemiBold"/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600"/>
              <a:buFont typeface="Zilla Slab SemiBold"/>
              <a:buNone/>
              <a:defRPr sz="5600" b="0">
                <a:solidFill>
                  <a:schemeClr val="lt1"/>
                </a:solidFill>
                <a:latin typeface="Zilla Slab SemiBold"/>
                <a:ea typeface="Zilla Slab SemiBold"/>
                <a:cs typeface="Zilla Slab SemiBold"/>
                <a:sym typeface="Zilla Slab SemiBold"/>
              </a:defRPr>
            </a:lvl9pPr>
          </a:lstStyle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TITLE_1">
    <p:bg>
      <p:bgPr>
        <a:solidFill>
          <a:schemeClr val="accent6"/>
        </a:solidFill>
        <a:effectLst/>
      </p:bgPr>
    </p:bg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oogle Shape;37;p3"/>
          <p:cNvGrpSpPr/>
          <p:nvPr/>
        </p:nvGrpSpPr>
        <p:grpSpPr>
          <a:xfrm>
            <a:off x="0" y="0"/>
            <a:ext cx="9144000" cy="5143499"/>
            <a:chOff x="0" y="0"/>
            <a:chExt cx="12191999" cy="6857999"/>
          </a:xfrm>
        </p:grpSpPr>
        <p:sp>
          <p:nvSpPr>
            <p:cNvPr id="38" name="Google Shape;38;p3"/>
            <p:cNvSpPr/>
            <p:nvPr/>
          </p:nvSpPr>
          <p:spPr>
            <a:xfrm>
              <a:off x="7058279" y="3298639"/>
              <a:ext cx="4870838" cy="3559360"/>
            </a:xfrm>
            <a:custGeom>
              <a:avLst/>
              <a:gdLst/>
              <a:ahLst/>
              <a:cxnLst/>
              <a:rect l="l" t="t" r="r" b="b"/>
              <a:pathLst>
                <a:path w="4870838" h="3559360" extrusionOk="0">
                  <a:moveTo>
                    <a:pt x="4328731" y="341498"/>
                  </a:moveTo>
                  <a:cubicBezTo>
                    <a:pt x="3651187" y="-207142"/>
                    <a:pt x="2750312" y="-69665"/>
                    <a:pt x="2108708" y="574606"/>
                  </a:cubicBezTo>
                  <a:cubicBezTo>
                    <a:pt x="1467104" y="1218877"/>
                    <a:pt x="983234" y="2112449"/>
                    <a:pt x="383539" y="2705032"/>
                  </a:cubicBezTo>
                  <a:cubicBezTo>
                    <a:pt x="147320" y="2938394"/>
                    <a:pt x="21589" y="3241733"/>
                    <a:pt x="0" y="3559360"/>
                  </a:cubicBezTo>
                  <a:lnTo>
                    <a:pt x="3827843" y="3559360"/>
                  </a:lnTo>
                  <a:cubicBezTo>
                    <a:pt x="4102544" y="3238876"/>
                    <a:pt x="4363402" y="2906326"/>
                    <a:pt x="4562285" y="2561458"/>
                  </a:cubicBezTo>
                  <a:cubicBezTo>
                    <a:pt x="5006721" y="1790504"/>
                    <a:pt x="5006213" y="890138"/>
                    <a:pt x="4328731" y="341498"/>
                  </a:cubicBezTo>
                  <a:close/>
                </a:path>
              </a:pathLst>
            </a:custGeom>
            <a:solidFill>
              <a:srgbClr val="FFFFFF">
                <a:alpha val="4134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9" name="Google Shape;39;p3"/>
            <p:cNvSpPr/>
            <p:nvPr/>
          </p:nvSpPr>
          <p:spPr>
            <a:xfrm>
              <a:off x="7694308" y="870735"/>
              <a:ext cx="1060407" cy="1021442"/>
            </a:xfrm>
            <a:custGeom>
              <a:avLst/>
              <a:gdLst/>
              <a:ahLst/>
              <a:cxnLst/>
              <a:rect l="l" t="t" r="r" b="b"/>
              <a:pathLst>
                <a:path w="1060407" h="1021442" extrusionOk="0">
                  <a:moveTo>
                    <a:pt x="198043" y="899073"/>
                  </a:moveTo>
                  <a:cubicBezTo>
                    <a:pt x="408482" y="1091796"/>
                    <a:pt x="708265" y="1049505"/>
                    <a:pt x="922514" y="824016"/>
                  </a:cubicBezTo>
                  <a:cubicBezTo>
                    <a:pt x="1136763" y="598528"/>
                    <a:pt x="1093964" y="245595"/>
                    <a:pt x="845362" y="99735"/>
                  </a:cubicBezTo>
                  <a:cubicBezTo>
                    <a:pt x="596760" y="-46124"/>
                    <a:pt x="323011" y="-40918"/>
                    <a:pt x="120890" y="174856"/>
                  </a:cubicBezTo>
                  <a:cubicBezTo>
                    <a:pt x="-81230" y="390629"/>
                    <a:pt x="-12396" y="706351"/>
                    <a:pt x="198043" y="899073"/>
                  </a:cubicBezTo>
                  <a:close/>
                </a:path>
              </a:pathLst>
            </a:custGeom>
            <a:solidFill>
              <a:srgbClr val="FFFFFF">
                <a:alpha val="4134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0" name="Google Shape;40;p3"/>
            <p:cNvSpPr/>
            <p:nvPr/>
          </p:nvSpPr>
          <p:spPr>
            <a:xfrm>
              <a:off x="1162136" y="349276"/>
              <a:ext cx="7816743" cy="6508723"/>
            </a:xfrm>
            <a:custGeom>
              <a:avLst/>
              <a:gdLst/>
              <a:ahLst/>
              <a:cxnLst/>
              <a:rect l="l" t="t" r="r" b="b"/>
              <a:pathLst>
                <a:path w="7816743" h="6508723" extrusionOk="0">
                  <a:moveTo>
                    <a:pt x="6231931" y="735177"/>
                  </a:moveTo>
                  <a:cubicBezTo>
                    <a:pt x="4400464" y="-339942"/>
                    <a:pt x="2381164" y="-301715"/>
                    <a:pt x="891136" y="1289024"/>
                  </a:cubicBezTo>
                  <a:cubicBezTo>
                    <a:pt x="-557807" y="2835884"/>
                    <a:pt x="-117815" y="5079974"/>
                    <a:pt x="1334430" y="6508724"/>
                  </a:cubicBezTo>
                  <a:lnTo>
                    <a:pt x="6337785" y="6508724"/>
                  </a:lnTo>
                  <a:cubicBezTo>
                    <a:pt x="6500472" y="6373088"/>
                    <a:pt x="6655032" y="6228054"/>
                    <a:pt x="6800764" y="6074384"/>
                  </a:cubicBezTo>
                  <a:cubicBezTo>
                    <a:pt x="8379945" y="4411700"/>
                    <a:pt x="8063271" y="1810359"/>
                    <a:pt x="6231931" y="735177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10452676" y="0"/>
              <a:ext cx="1739323" cy="1459231"/>
            </a:xfrm>
            <a:custGeom>
              <a:avLst/>
              <a:gdLst/>
              <a:ahLst/>
              <a:cxnLst/>
              <a:rect l="l" t="t" r="r" b="b"/>
              <a:pathLst>
                <a:path w="1739323" h="1459231" extrusionOk="0">
                  <a:moveTo>
                    <a:pt x="1739323" y="0"/>
                  </a:moveTo>
                  <a:lnTo>
                    <a:pt x="52446" y="0"/>
                  </a:lnTo>
                  <a:cubicBezTo>
                    <a:pt x="-86620" y="438150"/>
                    <a:pt x="51557" y="1020699"/>
                    <a:pt x="458846" y="1244029"/>
                  </a:cubicBezTo>
                  <a:cubicBezTo>
                    <a:pt x="869755" y="1469327"/>
                    <a:pt x="1354196" y="1539621"/>
                    <a:pt x="1739069" y="1348740"/>
                  </a:cubicBezTo>
                  <a:close/>
                </a:path>
              </a:pathLst>
            </a:custGeom>
            <a:solidFill>
              <a:srgbClr val="FFFFFF">
                <a:alpha val="4134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336446" y="0"/>
              <a:ext cx="500673" cy="253560"/>
            </a:xfrm>
            <a:custGeom>
              <a:avLst/>
              <a:gdLst/>
              <a:ahLst/>
              <a:cxnLst/>
              <a:rect l="l" t="t" r="r" b="b"/>
              <a:pathLst>
                <a:path w="500673" h="253560" extrusionOk="0">
                  <a:moveTo>
                    <a:pt x="421" y="0"/>
                  </a:moveTo>
                  <a:cubicBezTo>
                    <a:pt x="-3897" y="73660"/>
                    <a:pt x="24932" y="141923"/>
                    <a:pt x="91607" y="195961"/>
                  </a:cubicBezTo>
                  <a:cubicBezTo>
                    <a:pt x="204192" y="287084"/>
                    <a:pt x="356973" y="266700"/>
                    <a:pt x="444159" y="158750"/>
                  </a:cubicBezTo>
                  <a:cubicBezTo>
                    <a:pt x="479833" y="113426"/>
                    <a:pt x="499683" y="57669"/>
                    <a:pt x="50067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3" name="Google Shape;43;p3"/>
            <p:cNvSpPr/>
            <p:nvPr/>
          </p:nvSpPr>
          <p:spPr>
            <a:xfrm>
              <a:off x="9780582" y="438990"/>
              <a:ext cx="1262883" cy="1267331"/>
            </a:xfrm>
            <a:custGeom>
              <a:avLst/>
              <a:gdLst/>
              <a:ahLst/>
              <a:cxnLst/>
              <a:rect l="l" t="t" r="r" b="b"/>
              <a:pathLst>
                <a:path w="1262883" h="1267331" extrusionOk="0">
                  <a:moveTo>
                    <a:pt x="231018" y="1122220"/>
                  </a:moveTo>
                  <a:cubicBezTo>
                    <a:pt x="514926" y="1352090"/>
                    <a:pt x="900435" y="1300020"/>
                    <a:pt x="1120018" y="1028494"/>
                  </a:cubicBezTo>
                  <a:cubicBezTo>
                    <a:pt x="1339600" y="756968"/>
                    <a:pt x="1304168" y="308531"/>
                    <a:pt x="1026799" y="139494"/>
                  </a:cubicBezTo>
                  <a:cubicBezTo>
                    <a:pt x="749432" y="-29543"/>
                    <a:pt x="339984" y="-94249"/>
                    <a:pt x="137799" y="233157"/>
                  </a:cubicBezTo>
                  <a:cubicBezTo>
                    <a:pt x="-64384" y="560563"/>
                    <a:pt x="-52891" y="892350"/>
                    <a:pt x="231018" y="112222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4" name="Google Shape;44;p3"/>
            <p:cNvSpPr/>
            <p:nvPr/>
          </p:nvSpPr>
          <p:spPr>
            <a:xfrm>
              <a:off x="3764241" y="370787"/>
              <a:ext cx="500809" cy="502458"/>
            </a:xfrm>
            <a:custGeom>
              <a:avLst/>
              <a:gdLst/>
              <a:ahLst/>
              <a:cxnLst/>
              <a:rect l="l" t="t" r="r" b="b"/>
              <a:pathLst>
                <a:path w="500809" h="502458" extrusionOk="0">
                  <a:moveTo>
                    <a:pt x="91543" y="444933"/>
                  </a:moveTo>
                  <a:cubicBezTo>
                    <a:pt x="204064" y="536056"/>
                    <a:pt x="356909" y="515418"/>
                    <a:pt x="444094" y="407786"/>
                  </a:cubicBezTo>
                  <a:cubicBezTo>
                    <a:pt x="531280" y="300153"/>
                    <a:pt x="517183" y="122417"/>
                    <a:pt x="407074" y="55297"/>
                  </a:cubicBezTo>
                  <a:cubicBezTo>
                    <a:pt x="296965" y="-11822"/>
                    <a:pt x="134659" y="-37349"/>
                    <a:pt x="54585" y="92762"/>
                  </a:cubicBezTo>
                  <a:cubicBezTo>
                    <a:pt x="-25488" y="222874"/>
                    <a:pt x="-20980" y="353811"/>
                    <a:pt x="91543" y="444933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4317271" y="638028"/>
              <a:ext cx="227669" cy="228376"/>
            </a:xfrm>
            <a:custGeom>
              <a:avLst/>
              <a:gdLst/>
              <a:ahLst/>
              <a:cxnLst/>
              <a:rect l="l" t="t" r="r" b="b"/>
              <a:pathLst>
                <a:path w="227669" h="228376" extrusionOk="0">
                  <a:moveTo>
                    <a:pt x="41686" y="202267"/>
                  </a:moveTo>
                  <a:cubicBezTo>
                    <a:pt x="89203" y="241993"/>
                    <a:pt x="159923" y="235675"/>
                    <a:pt x="199648" y="188158"/>
                  </a:cubicBezTo>
                  <a:cubicBezTo>
                    <a:pt x="200410" y="187243"/>
                    <a:pt x="201160" y="186316"/>
                    <a:pt x="201896" y="185376"/>
                  </a:cubicBezTo>
                  <a:cubicBezTo>
                    <a:pt x="241520" y="136481"/>
                    <a:pt x="235107" y="55646"/>
                    <a:pt x="185069" y="25166"/>
                  </a:cubicBezTo>
                  <a:cubicBezTo>
                    <a:pt x="135031" y="-5314"/>
                    <a:pt x="61371" y="-16998"/>
                    <a:pt x="24858" y="41993"/>
                  </a:cubicBezTo>
                  <a:cubicBezTo>
                    <a:pt x="-11654" y="100985"/>
                    <a:pt x="-9495" y="160802"/>
                    <a:pt x="41686" y="202267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7721789" y="5368431"/>
              <a:ext cx="1059635" cy="1149053"/>
            </a:xfrm>
            <a:custGeom>
              <a:avLst/>
              <a:gdLst/>
              <a:ahLst/>
              <a:cxnLst/>
              <a:rect l="l" t="t" r="r" b="b"/>
              <a:pathLst>
                <a:path w="1059635" h="1149053" extrusionOk="0">
                  <a:moveTo>
                    <a:pt x="187834" y="1094599"/>
                  </a:moveTo>
                  <a:cubicBezTo>
                    <a:pt x="373762" y="1245221"/>
                    <a:pt x="713042" y="1056816"/>
                    <a:pt x="921704" y="852601"/>
                  </a:cubicBezTo>
                  <a:cubicBezTo>
                    <a:pt x="1130365" y="648385"/>
                    <a:pt x="1100964" y="283958"/>
                    <a:pt x="842455" y="112825"/>
                  </a:cubicBezTo>
                  <a:cubicBezTo>
                    <a:pt x="583947" y="-58307"/>
                    <a:pt x="284862" y="-36209"/>
                    <a:pt x="102363" y="189026"/>
                  </a:cubicBezTo>
                  <a:cubicBezTo>
                    <a:pt x="-80136" y="414260"/>
                    <a:pt x="1842" y="944041"/>
                    <a:pt x="187834" y="1094599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7" name="Google Shape;47;p3"/>
            <p:cNvSpPr/>
            <p:nvPr/>
          </p:nvSpPr>
          <p:spPr>
            <a:xfrm>
              <a:off x="10768437" y="3223348"/>
              <a:ext cx="257951" cy="248289"/>
            </a:xfrm>
            <a:custGeom>
              <a:avLst/>
              <a:gdLst/>
              <a:ahLst/>
              <a:cxnLst/>
              <a:rect l="l" t="t" r="r" b="b"/>
              <a:pathLst>
                <a:path w="257951" h="248289" extrusionOk="0">
                  <a:moveTo>
                    <a:pt x="209569" y="29757"/>
                  </a:moveTo>
                  <a:cubicBezTo>
                    <a:pt x="158769" y="-17106"/>
                    <a:pt x="85555" y="-6819"/>
                    <a:pt x="33484" y="47981"/>
                  </a:cubicBezTo>
                  <a:cubicBezTo>
                    <a:pt x="-18586" y="102782"/>
                    <a:pt x="-8172" y="188634"/>
                    <a:pt x="52534" y="224067"/>
                  </a:cubicBezTo>
                  <a:cubicBezTo>
                    <a:pt x="113240" y="259500"/>
                    <a:pt x="179534" y="258230"/>
                    <a:pt x="228683" y="205779"/>
                  </a:cubicBezTo>
                  <a:cubicBezTo>
                    <a:pt x="277832" y="153328"/>
                    <a:pt x="260751" y="76620"/>
                    <a:pt x="209569" y="29757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8" name="Google Shape;48;p3"/>
            <p:cNvSpPr/>
            <p:nvPr/>
          </p:nvSpPr>
          <p:spPr>
            <a:xfrm>
              <a:off x="10679436" y="3549882"/>
              <a:ext cx="128860" cy="124173"/>
            </a:xfrm>
            <a:custGeom>
              <a:avLst/>
              <a:gdLst/>
              <a:ahLst/>
              <a:cxnLst/>
              <a:rect l="l" t="t" r="r" b="b"/>
              <a:pathLst>
                <a:path w="128860" h="124173" extrusionOk="0">
                  <a:moveTo>
                    <a:pt x="104769" y="14881"/>
                  </a:moveTo>
                  <a:cubicBezTo>
                    <a:pt x="79369" y="-8551"/>
                    <a:pt x="42793" y="-3407"/>
                    <a:pt x="16758" y="23961"/>
                  </a:cubicBezTo>
                  <a:cubicBezTo>
                    <a:pt x="-9277" y="51330"/>
                    <a:pt x="-4070" y="94256"/>
                    <a:pt x="26093" y="112036"/>
                  </a:cubicBezTo>
                  <a:cubicBezTo>
                    <a:pt x="56255" y="129816"/>
                    <a:pt x="89593" y="129117"/>
                    <a:pt x="114167" y="102892"/>
                  </a:cubicBezTo>
                  <a:cubicBezTo>
                    <a:pt x="138742" y="76666"/>
                    <a:pt x="130359" y="38249"/>
                    <a:pt x="104769" y="1488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9" name="Google Shape;49;p3"/>
            <p:cNvSpPr/>
            <p:nvPr/>
          </p:nvSpPr>
          <p:spPr>
            <a:xfrm>
              <a:off x="7691333" y="1651273"/>
              <a:ext cx="785156" cy="756187"/>
            </a:xfrm>
            <a:custGeom>
              <a:avLst/>
              <a:gdLst/>
              <a:ahLst/>
              <a:cxnLst/>
              <a:rect l="l" t="t" r="r" b="b"/>
              <a:pathLst>
                <a:path w="785156" h="756187" extrusionOk="0">
                  <a:moveTo>
                    <a:pt x="146662" y="665587"/>
                  </a:moveTo>
                  <a:cubicBezTo>
                    <a:pt x="302491" y="808272"/>
                    <a:pt x="524423" y="776966"/>
                    <a:pt x="683047" y="610025"/>
                  </a:cubicBezTo>
                  <a:cubicBezTo>
                    <a:pt x="841670" y="443083"/>
                    <a:pt x="810047" y="181781"/>
                    <a:pt x="625897" y="73831"/>
                  </a:cubicBezTo>
                  <a:cubicBezTo>
                    <a:pt x="441747" y="-34119"/>
                    <a:pt x="239182" y="-30309"/>
                    <a:pt x="89512" y="129393"/>
                  </a:cubicBezTo>
                  <a:cubicBezTo>
                    <a:pt x="-60158" y="289096"/>
                    <a:pt x="-9167" y="522903"/>
                    <a:pt x="146662" y="66558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" name="Google Shape;50;p3"/>
            <p:cNvSpPr/>
            <p:nvPr/>
          </p:nvSpPr>
          <p:spPr>
            <a:xfrm>
              <a:off x="1033657" y="2158563"/>
              <a:ext cx="257868" cy="248316"/>
            </a:xfrm>
            <a:custGeom>
              <a:avLst/>
              <a:gdLst/>
              <a:ahLst/>
              <a:cxnLst/>
              <a:rect l="l" t="t" r="r" b="b"/>
              <a:pathLst>
                <a:path w="257868" h="248316" extrusionOk="0">
                  <a:moveTo>
                    <a:pt x="48256" y="218559"/>
                  </a:moveTo>
                  <a:cubicBezTo>
                    <a:pt x="99437" y="265422"/>
                    <a:pt x="172335" y="255135"/>
                    <a:pt x="224405" y="200335"/>
                  </a:cubicBezTo>
                  <a:cubicBezTo>
                    <a:pt x="276475" y="145534"/>
                    <a:pt x="265997" y="59746"/>
                    <a:pt x="205355" y="24249"/>
                  </a:cubicBezTo>
                  <a:cubicBezTo>
                    <a:pt x="144712" y="-11247"/>
                    <a:pt x="78355" y="-9914"/>
                    <a:pt x="29269" y="42537"/>
                  </a:cubicBezTo>
                  <a:cubicBezTo>
                    <a:pt x="-19816" y="94988"/>
                    <a:pt x="-2862" y="171887"/>
                    <a:pt x="48256" y="21855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1" name="Google Shape;51;p3"/>
            <p:cNvSpPr/>
            <p:nvPr/>
          </p:nvSpPr>
          <p:spPr>
            <a:xfrm>
              <a:off x="8891147" y="5496758"/>
              <a:ext cx="257868" cy="248316"/>
            </a:xfrm>
            <a:custGeom>
              <a:avLst/>
              <a:gdLst/>
              <a:ahLst/>
              <a:cxnLst/>
              <a:rect l="l" t="t" r="r" b="b"/>
              <a:pathLst>
                <a:path w="257868" h="248316" extrusionOk="0">
                  <a:moveTo>
                    <a:pt x="48256" y="218559"/>
                  </a:moveTo>
                  <a:cubicBezTo>
                    <a:pt x="99436" y="265422"/>
                    <a:pt x="172334" y="255135"/>
                    <a:pt x="224405" y="200335"/>
                  </a:cubicBezTo>
                  <a:cubicBezTo>
                    <a:pt x="276475" y="145534"/>
                    <a:pt x="265997" y="59746"/>
                    <a:pt x="205355" y="24249"/>
                  </a:cubicBezTo>
                  <a:cubicBezTo>
                    <a:pt x="144712" y="-11247"/>
                    <a:pt x="78355" y="-9914"/>
                    <a:pt x="29269" y="42537"/>
                  </a:cubicBezTo>
                  <a:cubicBezTo>
                    <a:pt x="-19816" y="94988"/>
                    <a:pt x="-2862" y="171760"/>
                    <a:pt x="48256" y="21855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2" name="Google Shape;52;p3"/>
            <p:cNvSpPr/>
            <p:nvPr/>
          </p:nvSpPr>
          <p:spPr>
            <a:xfrm>
              <a:off x="7568629" y="2410325"/>
              <a:ext cx="248378" cy="257380"/>
            </a:xfrm>
            <a:custGeom>
              <a:avLst/>
              <a:gdLst/>
              <a:ahLst/>
              <a:cxnLst/>
              <a:rect l="l" t="t" r="r" b="b"/>
              <a:pathLst>
                <a:path w="248378" h="257380" extrusionOk="0">
                  <a:moveTo>
                    <a:pt x="15937" y="70746"/>
                  </a:moveTo>
                  <a:cubicBezTo>
                    <a:pt x="-19242" y="130563"/>
                    <a:pt x="5967" y="199651"/>
                    <a:pt x="70420" y="239212"/>
                  </a:cubicBezTo>
                  <a:cubicBezTo>
                    <a:pt x="134873" y="278772"/>
                    <a:pt x="216470" y="250705"/>
                    <a:pt x="238695" y="184284"/>
                  </a:cubicBezTo>
                  <a:cubicBezTo>
                    <a:pt x="260920" y="117863"/>
                    <a:pt x="245743" y="52966"/>
                    <a:pt x="184276" y="15819"/>
                  </a:cubicBezTo>
                  <a:cubicBezTo>
                    <a:pt x="122808" y="-21329"/>
                    <a:pt x="51370" y="10993"/>
                    <a:pt x="15937" y="707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3" name="Google Shape;53;p3"/>
            <p:cNvSpPr/>
            <p:nvPr/>
          </p:nvSpPr>
          <p:spPr>
            <a:xfrm>
              <a:off x="8026741" y="2119783"/>
              <a:ext cx="2247585" cy="2436081"/>
            </a:xfrm>
            <a:custGeom>
              <a:avLst/>
              <a:gdLst/>
              <a:ahLst/>
              <a:cxnLst/>
              <a:rect l="l" t="t" r="r" b="b"/>
              <a:pathLst>
                <a:path w="2247585" h="2436081" extrusionOk="0">
                  <a:moveTo>
                    <a:pt x="1997623" y="157326"/>
                  </a:moveTo>
                  <a:cubicBezTo>
                    <a:pt x="2310043" y="410247"/>
                    <a:pt x="2310234" y="825473"/>
                    <a:pt x="2105255" y="1180946"/>
                  </a:cubicBezTo>
                  <a:cubicBezTo>
                    <a:pt x="1900278" y="1536420"/>
                    <a:pt x="1552361" y="1863698"/>
                    <a:pt x="1309664" y="2163355"/>
                  </a:cubicBezTo>
                  <a:cubicBezTo>
                    <a:pt x="1066967" y="2463011"/>
                    <a:pt x="618403" y="2540101"/>
                    <a:pt x="286044" y="2271305"/>
                  </a:cubicBezTo>
                  <a:cubicBezTo>
                    <a:pt x="-46315" y="2002509"/>
                    <a:pt x="-98131" y="1520926"/>
                    <a:pt x="178475" y="1247685"/>
                  </a:cubicBezTo>
                  <a:cubicBezTo>
                    <a:pt x="455081" y="974444"/>
                    <a:pt x="678156" y="562329"/>
                    <a:pt x="974003" y="265213"/>
                  </a:cubicBezTo>
                  <a:cubicBezTo>
                    <a:pt x="1269850" y="-31904"/>
                    <a:pt x="1685266" y="-95658"/>
                    <a:pt x="1997623" y="157326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4" name="Google Shape;54;p3"/>
            <p:cNvSpPr/>
            <p:nvPr/>
          </p:nvSpPr>
          <p:spPr>
            <a:xfrm>
              <a:off x="11023321" y="1490281"/>
              <a:ext cx="380539" cy="362910"/>
            </a:xfrm>
            <a:custGeom>
              <a:avLst/>
              <a:gdLst/>
              <a:ahLst/>
              <a:cxnLst/>
              <a:rect l="l" t="t" r="r" b="b"/>
              <a:pathLst>
                <a:path w="380539" h="362910" extrusionOk="0">
                  <a:moveTo>
                    <a:pt x="74764" y="327914"/>
                  </a:moveTo>
                  <a:cubicBezTo>
                    <a:pt x="163664" y="376555"/>
                    <a:pt x="273519" y="380746"/>
                    <a:pt x="338734" y="300228"/>
                  </a:cubicBezTo>
                  <a:cubicBezTo>
                    <a:pt x="403948" y="219653"/>
                    <a:pt x="391502" y="101479"/>
                    <a:pt x="310921" y="36258"/>
                  </a:cubicBezTo>
                  <a:cubicBezTo>
                    <a:pt x="230339" y="-28956"/>
                    <a:pt x="118197" y="2095"/>
                    <a:pt x="46951" y="63944"/>
                  </a:cubicBezTo>
                  <a:cubicBezTo>
                    <a:pt x="-24296" y="125793"/>
                    <a:pt x="-14009" y="279273"/>
                    <a:pt x="74764" y="327914"/>
                  </a:cubicBezTo>
                  <a:close/>
                </a:path>
              </a:pathLst>
            </a:custGeom>
            <a:solidFill>
              <a:srgbClr val="FFFFFF">
                <a:alpha val="4134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5" name="Google Shape;55;p3"/>
            <p:cNvSpPr/>
            <p:nvPr/>
          </p:nvSpPr>
          <p:spPr>
            <a:xfrm>
              <a:off x="9493305" y="623215"/>
              <a:ext cx="230695" cy="219950"/>
            </a:xfrm>
            <a:custGeom>
              <a:avLst/>
              <a:gdLst/>
              <a:ahLst/>
              <a:cxnLst/>
              <a:rect l="l" t="t" r="r" b="b"/>
              <a:pathLst>
                <a:path w="230695" h="219950" extrusionOk="0">
                  <a:moveTo>
                    <a:pt x="45347" y="198729"/>
                  </a:moveTo>
                  <a:cubicBezTo>
                    <a:pt x="99131" y="228193"/>
                    <a:pt x="165997" y="230796"/>
                    <a:pt x="205303" y="181965"/>
                  </a:cubicBezTo>
                  <a:cubicBezTo>
                    <a:pt x="244864" y="133197"/>
                    <a:pt x="237371" y="61620"/>
                    <a:pt x="188603" y="22091"/>
                  </a:cubicBezTo>
                  <a:cubicBezTo>
                    <a:pt x="188539" y="22065"/>
                    <a:pt x="188539" y="22034"/>
                    <a:pt x="188476" y="22008"/>
                  </a:cubicBezTo>
                  <a:cubicBezTo>
                    <a:pt x="139644" y="-17552"/>
                    <a:pt x="71636" y="1244"/>
                    <a:pt x="28456" y="38772"/>
                  </a:cubicBezTo>
                  <a:cubicBezTo>
                    <a:pt x="-14724" y="76301"/>
                    <a:pt x="-8501" y="169265"/>
                    <a:pt x="45347" y="198729"/>
                  </a:cubicBezTo>
                  <a:close/>
                </a:path>
              </a:pathLst>
            </a:custGeom>
            <a:solidFill>
              <a:srgbClr val="FFFFFF">
                <a:alpha val="4134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6" name="Google Shape;56;p3"/>
            <p:cNvSpPr/>
            <p:nvPr/>
          </p:nvSpPr>
          <p:spPr>
            <a:xfrm>
              <a:off x="5358816" y="0"/>
              <a:ext cx="2951872" cy="1913961"/>
            </a:xfrm>
            <a:custGeom>
              <a:avLst/>
              <a:gdLst/>
              <a:ahLst/>
              <a:cxnLst/>
              <a:rect l="l" t="t" r="r" b="b"/>
              <a:pathLst>
                <a:path w="2951872" h="1913961" extrusionOk="0">
                  <a:moveTo>
                    <a:pt x="449592" y="0"/>
                  </a:moveTo>
                  <a:lnTo>
                    <a:pt x="223532" y="279400"/>
                  </a:lnTo>
                  <a:cubicBezTo>
                    <a:pt x="-158167" y="750634"/>
                    <a:pt x="-12117" y="1271080"/>
                    <a:pt x="368883" y="1664526"/>
                  </a:cubicBezTo>
                  <a:cubicBezTo>
                    <a:pt x="749883" y="2057972"/>
                    <a:pt x="1472069" y="1968500"/>
                    <a:pt x="1754453" y="1518920"/>
                  </a:cubicBezTo>
                  <a:cubicBezTo>
                    <a:pt x="2036838" y="1069340"/>
                    <a:pt x="2488831" y="612077"/>
                    <a:pt x="2831223" y="189294"/>
                  </a:cubicBezTo>
                  <a:cubicBezTo>
                    <a:pt x="2878467" y="130971"/>
                    <a:pt x="2918980" y="67466"/>
                    <a:pt x="295187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7" name="Google Shape;57;p3"/>
            <p:cNvSpPr/>
            <p:nvPr/>
          </p:nvSpPr>
          <p:spPr>
            <a:xfrm>
              <a:off x="636781" y="0"/>
              <a:ext cx="2404015" cy="2080478"/>
            </a:xfrm>
            <a:custGeom>
              <a:avLst/>
              <a:gdLst/>
              <a:ahLst/>
              <a:cxnLst/>
              <a:rect l="l" t="t" r="r" b="b"/>
              <a:pathLst>
                <a:path w="2404015" h="2080478" extrusionOk="0">
                  <a:moveTo>
                    <a:pt x="262188" y="112205"/>
                  </a:moveTo>
                  <a:cubicBezTo>
                    <a:pt x="-122940" y="734949"/>
                    <a:pt x="-100207" y="1366711"/>
                    <a:pt x="439988" y="1804226"/>
                  </a:cubicBezTo>
                  <a:cubicBezTo>
                    <a:pt x="980182" y="2241741"/>
                    <a:pt x="1713861" y="2142681"/>
                    <a:pt x="2131945" y="1626426"/>
                  </a:cubicBezTo>
                  <a:cubicBezTo>
                    <a:pt x="2524312" y="1141921"/>
                    <a:pt x="2489133" y="360807"/>
                    <a:pt x="2046855" y="0"/>
                  </a:cubicBezTo>
                  <a:lnTo>
                    <a:pt x="342261" y="0"/>
                  </a:lnTo>
                  <a:cubicBezTo>
                    <a:pt x="313115" y="35585"/>
                    <a:pt x="286362" y="73069"/>
                    <a:pt x="262188" y="112205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8" name="Google Shape;58;p3"/>
            <p:cNvSpPr/>
            <p:nvPr/>
          </p:nvSpPr>
          <p:spPr>
            <a:xfrm>
              <a:off x="10591182" y="3281293"/>
              <a:ext cx="1600817" cy="1997697"/>
            </a:xfrm>
            <a:custGeom>
              <a:avLst/>
              <a:gdLst/>
              <a:ahLst/>
              <a:cxnLst/>
              <a:rect l="l" t="t" r="r" b="b"/>
              <a:pathLst>
                <a:path w="1600817" h="1997697" extrusionOk="0">
                  <a:moveTo>
                    <a:pt x="1600817" y="169233"/>
                  </a:moveTo>
                  <a:cubicBezTo>
                    <a:pt x="1196449" y="-124772"/>
                    <a:pt x="660255" y="-25140"/>
                    <a:pt x="269603" y="386149"/>
                  </a:cubicBezTo>
                  <a:cubicBezTo>
                    <a:pt x="-149497" y="827284"/>
                    <a:pt x="-65359" y="1517402"/>
                    <a:pt x="420543" y="1802644"/>
                  </a:cubicBezTo>
                  <a:cubicBezTo>
                    <a:pt x="815005" y="2034228"/>
                    <a:pt x="1242424" y="2071122"/>
                    <a:pt x="1600817" y="1850903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9" name="Google Shape;59;p3"/>
            <p:cNvSpPr/>
            <p:nvPr/>
          </p:nvSpPr>
          <p:spPr>
            <a:xfrm>
              <a:off x="9490709" y="5556126"/>
              <a:ext cx="2701290" cy="1301873"/>
            </a:xfrm>
            <a:custGeom>
              <a:avLst/>
              <a:gdLst/>
              <a:ahLst/>
              <a:cxnLst/>
              <a:rect l="l" t="t" r="r" b="b"/>
              <a:pathLst>
                <a:path w="2701290" h="1301873" extrusionOk="0">
                  <a:moveTo>
                    <a:pt x="2701290" y="637156"/>
                  </a:moveTo>
                  <a:cubicBezTo>
                    <a:pt x="2602484" y="488070"/>
                    <a:pt x="2470849" y="363598"/>
                    <a:pt x="2316480" y="273301"/>
                  </a:cubicBezTo>
                  <a:cubicBezTo>
                    <a:pt x="1635696" y="-126368"/>
                    <a:pt x="885063" y="-112144"/>
                    <a:pt x="331216" y="479104"/>
                  </a:cubicBezTo>
                  <a:cubicBezTo>
                    <a:pt x="104140" y="721357"/>
                    <a:pt x="2032" y="1009774"/>
                    <a:pt x="0" y="1301874"/>
                  </a:cubicBezTo>
                  <a:lnTo>
                    <a:pt x="2701290" y="130187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0" name="Google Shape;60;p3"/>
            <p:cNvSpPr/>
            <p:nvPr/>
          </p:nvSpPr>
          <p:spPr>
            <a:xfrm>
              <a:off x="0" y="4521200"/>
              <a:ext cx="963988" cy="1891601"/>
            </a:xfrm>
            <a:custGeom>
              <a:avLst/>
              <a:gdLst/>
              <a:ahLst/>
              <a:cxnLst/>
              <a:rect l="l" t="t" r="r" b="b"/>
              <a:pathLst>
                <a:path w="963988" h="1891601" extrusionOk="0">
                  <a:moveTo>
                    <a:pt x="565150" y="183134"/>
                  </a:moveTo>
                  <a:cubicBezTo>
                    <a:pt x="380302" y="74803"/>
                    <a:pt x="188151" y="11366"/>
                    <a:pt x="0" y="0"/>
                  </a:cubicBezTo>
                  <a:lnTo>
                    <a:pt x="0" y="1891602"/>
                  </a:lnTo>
                  <a:cubicBezTo>
                    <a:pt x="248539" y="1872552"/>
                    <a:pt x="500063" y="1746695"/>
                    <a:pt x="708152" y="1527620"/>
                  </a:cubicBezTo>
                  <a:cubicBezTo>
                    <a:pt x="1105789" y="1108901"/>
                    <a:pt x="1026033" y="453898"/>
                    <a:pt x="565150" y="183134"/>
                  </a:cubicBezTo>
                  <a:close/>
                </a:path>
              </a:pathLst>
            </a:custGeom>
            <a:solidFill>
              <a:srgbClr val="FFFFFF">
                <a:alpha val="4134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1" name="Google Shape;61;p3"/>
            <p:cNvSpPr/>
            <p:nvPr/>
          </p:nvSpPr>
          <p:spPr>
            <a:xfrm>
              <a:off x="0" y="5613285"/>
              <a:ext cx="1873164" cy="1244714"/>
            </a:xfrm>
            <a:custGeom>
              <a:avLst/>
              <a:gdLst/>
              <a:ahLst/>
              <a:cxnLst/>
              <a:rect l="l" t="t" r="r" b="b"/>
              <a:pathLst>
                <a:path w="1873164" h="1244714" extrusionOk="0">
                  <a:moveTo>
                    <a:pt x="1435989" y="226936"/>
                  </a:moveTo>
                  <a:cubicBezTo>
                    <a:pt x="941007" y="-100660"/>
                    <a:pt x="371793" y="-76085"/>
                    <a:pt x="0" y="316980"/>
                  </a:cubicBezTo>
                  <a:lnTo>
                    <a:pt x="0" y="1244715"/>
                  </a:lnTo>
                  <a:lnTo>
                    <a:pt x="1852549" y="1244715"/>
                  </a:lnTo>
                  <a:cubicBezTo>
                    <a:pt x="1929892" y="874129"/>
                    <a:pt x="1789303" y="460807"/>
                    <a:pt x="1435989" y="22693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2" name="Google Shape;62;p3"/>
          <p:cNvSpPr txBox="1">
            <a:spLocks noGrp="1"/>
          </p:cNvSpPr>
          <p:nvPr>
            <p:ph type="ctrTitle"/>
          </p:nvPr>
        </p:nvSpPr>
        <p:spPr>
          <a:xfrm>
            <a:off x="1419825" y="1964350"/>
            <a:ext cx="4575000" cy="11598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400"/>
              <a:buFont typeface="Zilla Slab SemiBold"/>
              <a:buNone/>
              <a:defRPr sz="4400" b="0">
                <a:latin typeface="Zilla Slab SemiBold"/>
                <a:ea typeface="Zilla Slab SemiBold"/>
                <a:cs typeface="Zilla Slab SemiBold"/>
                <a:sym typeface="Zilla Slab SemiBold"/>
              </a:defRPr>
            </a:lvl1pPr>
            <a:lvl2pPr lvl="1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400"/>
              <a:buFont typeface="Zilla Slab SemiBold"/>
              <a:buNone/>
              <a:defRPr sz="4400" b="0">
                <a:latin typeface="Zilla Slab SemiBold"/>
                <a:ea typeface="Zilla Slab SemiBold"/>
                <a:cs typeface="Zilla Slab SemiBold"/>
                <a:sym typeface="Zilla Slab SemiBold"/>
              </a:defRPr>
            </a:lvl2pPr>
            <a:lvl3pPr lvl="2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400"/>
              <a:buFont typeface="Zilla Slab SemiBold"/>
              <a:buNone/>
              <a:defRPr sz="4400" b="0">
                <a:latin typeface="Zilla Slab SemiBold"/>
                <a:ea typeface="Zilla Slab SemiBold"/>
                <a:cs typeface="Zilla Slab SemiBold"/>
                <a:sym typeface="Zilla Slab SemiBold"/>
              </a:defRPr>
            </a:lvl3pPr>
            <a:lvl4pPr lvl="3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400"/>
              <a:buFont typeface="Zilla Slab SemiBold"/>
              <a:buNone/>
              <a:defRPr sz="4400" b="0">
                <a:latin typeface="Zilla Slab SemiBold"/>
                <a:ea typeface="Zilla Slab SemiBold"/>
                <a:cs typeface="Zilla Slab SemiBold"/>
                <a:sym typeface="Zilla Slab SemiBold"/>
              </a:defRPr>
            </a:lvl4pPr>
            <a:lvl5pPr lvl="4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400"/>
              <a:buFont typeface="Zilla Slab SemiBold"/>
              <a:buNone/>
              <a:defRPr sz="4400" b="0">
                <a:latin typeface="Zilla Slab SemiBold"/>
                <a:ea typeface="Zilla Slab SemiBold"/>
                <a:cs typeface="Zilla Slab SemiBold"/>
                <a:sym typeface="Zilla Slab SemiBold"/>
              </a:defRPr>
            </a:lvl5pPr>
            <a:lvl6pPr lvl="5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400"/>
              <a:buFont typeface="Zilla Slab SemiBold"/>
              <a:buNone/>
              <a:defRPr sz="4400" b="0">
                <a:latin typeface="Zilla Slab SemiBold"/>
                <a:ea typeface="Zilla Slab SemiBold"/>
                <a:cs typeface="Zilla Slab SemiBold"/>
                <a:sym typeface="Zilla Slab SemiBold"/>
              </a:defRPr>
            </a:lvl6pPr>
            <a:lvl7pPr lvl="6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400"/>
              <a:buFont typeface="Zilla Slab SemiBold"/>
              <a:buNone/>
              <a:defRPr sz="4400" b="0">
                <a:latin typeface="Zilla Slab SemiBold"/>
                <a:ea typeface="Zilla Slab SemiBold"/>
                <a:cs typeface="Zilla Slab SemiBold"/>
                <a:sym typeface="Zilla Slab SemiBold"/>
              </a:defRPr>
            </a:lvl7pPr>
            <a:lvl8pPr lvl="7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400"/>
              <a:buFont typeface="Zilla Slab SemiBold"/>
              <a:buNone/>
              <a:defRPr sz="4400" b="0">
                <a:latin typeface="Zilla Slab SemiBold"/>
                <a:ea typeface="Zilla Slab SemiBold"/>
                <a:cs typeface="Zilla Slab SemiBold"/>
                <a:sym typeface="Zilla Slab SemiBold"/>
              </a:defRPr>
            </a:lvl8pPr>
            <a:lvl9pPr lvl="8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400"/>
              <a:buFont typeface="Zilla Slab SemiBold"/>
              <a:buNone/>
              <a:defRPr sz="4400" b="0">
                <a:latin typeface="Zilla Slab SemiBold"/>
                <a:ea typeface="Zilla Slab SemiBold"/>
                <a:cs typeface="Zilla Slab SemiBold"/>
                <a:sym typeface="Zilla Slab SemiBold"/>
              </a:defRPr>
            </a:lvl9pPr>
          </a:lstStyle>
          <a:p>
            <a:endParaRPr/>
          </a:p>
        </p:txBody>
      </p:sp>
      <p:sp>
        <p:nvSpPr>
          <p:cNvPr id="63" name="Google Shape;63;p3"/>
          <p:cNvSpPr txBox="1">
            <a:spLocks noGrp="1"/>
          </p:cNvSpPr>
          <p:nvPr>
            <p:ph type="subTitle" idx="1"/>
          </p:nvPr>
        </p:nvSpPr>
        <p:spPr>
          <a:xfrm>
            <a:off x="1419825" y="3221050"/>
            <a:ext cx="4575000" cy="784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2000"/>
              <a:buNone/>
              <a:defRPr>
                <a:solidFill>
                  <a:schemeClr val="accent5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TITLE_1_1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Google Shape;65;p4"/>
          <p:cNvGrpSpPr/>
          <p:nvPr/>
        </p:nvGrpSpPr>
        <p:grpSpPr>
          <a:xfrm>
            <a:off x="2101" y="-4212"/>
            <a:ext cx="9156821" cy="5148491"/>
            <a:chOff x="12700" y="0"/>
            <a:chExt cx="12166917" cy="6858253"/>
          </a:xfrm>
        </p:grpSpPr>
        <p:sp>
          <p:nvSpPr>
            <p:cNvPr id="66" name="Google Shape;66;p4"/>
            <p:cNvSpPr/>
            <p:nvPr/>
          </p:nvSpPr>
          <p:spPr>
            <a:xfrm>
              <a:off x="12700" y="5848456"/>
              <a:ext cx="1668970" cy="1009543"/>
            </a:xfrm>
            <a:custGeom>
              <a:avLst/>
              <a:gdLst/>
              <a:ahLst/>
              <a:cxnLst/>
              <a:rect l="l" t="t" r="r" b="b"/>
              <a:pathLst>
                <a:path w="1668970" h="1009543" extrusionOk="0">
                  <a:moveTo>
                    <a:pt x="1119632" y="272943"/>
                  </a:moveTo>
                  <a:cubicBezTo>
                    <a:pt x="752793" y="57869"/>
                    <a:pt x="365697" y="-37254"/>
                    <a:pt x="0" y="13292"/>
                  </a:cubicBezTo>
                  <a:lnTo>
                    <a:pt x="0" y="1009543"/>
                  </a:lnTo>
                  <a:lnTo>
                    <a:pt x="1668970" y="1009543"/>
                  </a:lnTo>
                  <a:cubicBezTo>
                    <a:pt x="1592263" y="709252"/>
                    <a:pt x="1405700" y="441155"/>
                    <a:pt x="1119632" y="2729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7" name="Google Shape;67;p4"/>
            <p:cNvSpPr/>
            <p:nvPr/>
          </p:nvSpPr>
          <p:spPr>
            <a:xfrm>
              <a:off x="7303025" y="2827152"/>
              <a:ext cx="4873992" cy="4030847"/>
            </a:xfrm>
            <a:custGeom>
              <a:avLst/>
              <a:gdLst/>
              <a:ahLst/>
              <a:cxnLst/>
              <a:rect l="l" t="t" r="r" b="b"/>
              <a:pathLst>
                <a:path w="4873992" h="4030847" extrusionOk="0">
                  <a:moveTo>
                    <a:pt x="4331826" y="341498"/>
                  </a:moveTo>
                  <a:cubicBezTo>
                    <a:pt x="3654344" y="-207142"/>
                    <a:pt x="2753470" y="-69665"/>
                    <a:pt x="2111866" y="574606"/>
                  </a:cubicBezTo>
                  <a:cubicBezTo>
                    <a:pt x="1470262" y="1218877"/>
                    <a:pt x="986392" y="2112386"/>
                    <a:pt x="386825" y="2704968"/>
                  </a:cubicBezTo>
                  <a:cubicBezTo>
                    <a:pt x="34718" y="3052948"/>
                    <a:pt x="-71836" y="3556313"/>
                    <a:pt x="46084" y="4030848"/>
                  </a:cubicBezTo>
                  <a:lnTo>
                    <a:pt x="3414822" y="4030848"/>
                  </a:lnTo>
                  <a:cubicBezTo>
                    <a:pt x="3829605" y="3568314"/>
                    <a:pt x="4267373" y="3078348"/>
                    <a:pt x="4565569" y="2561395"/>
                  </a:cubicBezTo>
                  <a:cubicBezTo>
                    <a:pt x="5009625" y="1790504"/>
                    <a:pt x="5009625" y="890074"/>
                    <a:pt x="4331826" y="34149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8" name="Google Shape;68;p4"/>
            <p:cNvSpPr/>
            <p:nvPr/>
          </p:nvSpPr>
          <p:spPr>
            <a:xfrm>
              <a:off x="7656470" y="653184"/>
              <a:ext cx="1060400" cy="1021501"/>
            </a:xfrm>
            <a:custGeom>
              <a:avLst/>
              <a:gdLst/>
              <a:ahLst/>
              <a:cxnLst/>
              <a:rect l="l" t="t" r="r" b="b"/>
              <a:pathLst>
                <a:path w="1060400" h="1021501" extrusionOk="0">
                  <a:moveTo>
                    <a:pt x="198035" y="899137"/>
                  </a:moveTo>
                  <a:cubicBezTo>
                    <a:pt x="408474" y="1091859"/>
                    <a:pt x="708258" y="1049568"/>
                    <a:pt x="922507" y="824016"/>
                  </a:cubicBezTo>
                  <a:cubicBezTo>
                    <a:pt x="1136756" y="598464"/>
                    <a:pt x="1093957" y="245595"/>
                    <a:pt x="845354" y="99735"/>
                  </a:cubicBezTo>
                  <a:cubicBezTo>
                    <a:pt x="596751" y="-46124"/>
                    <a:pt x="322939" y="-40917"/>
                    <a:pt x="120883" y="174856"/>
                  </a:cubicBezTo>
                  <a:cubicBezTo>
                    <a:pt x="-81175" y="390629"/>
                    <a:pt x="-12467" y="706351"/>
                    <a:pt x="198035" y="89913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69" name="Google Shape;69;p4"/>
            <p:cNvSpPr/>
            <p:nvPr/>
          </p:nvSpPr>
          <p:spPr>
            <a:xfrm>
              <a:off x="609331" y="874531"/>
              <a:ext cx="3566591" cy="3908051"/>
            </a:xfrm>
            <a:custGeom>
              <a:avLst/>
              <a:gdLst/>
              <a:ahLst/>
              <a:cxnLst/>
              <a:rect l="l" t="t" r="r" b="b"/>
              <a:pathLst>
                <a:path w="3566591" h="3908051" extrusionOk="0">
                  <a:moveTo>
                    <a:pt x="3139709" y="272025"/>
                  </a:moveTo>
                  <a:cubicBezTo>
                    <a:pt x="3633929" y="672075"/>
                    <a:pt x="3710193" y="1397436"/>
                    <a:pt x="3309889" y="1891656"/>
                  </a:cubicBezTo>
                  <a:cubicBezTo>
                    <a:pt x="2909585" y="2385877"/>
                    <a:pt x="2381519" y="2920356"/>
                    <a:pt x="2051319" y="3446136"/>
                  </a:cubicBezTo>
                  <a:cubicBezTo>
                    <a:pt x="1721119" y="3971916"/>
                    <a:pt x="877331" y="4076373"/>
                    <a:pt x="431688" y="3616379"/>
                  </a:cubicBezTo>
                  <a:cubicBezTo>
                    <a:pt x="-13955" y="3156385"/>
                    <a:pt x="-185088" y="2548119"/>
                    <a:pt x="261254" y="1996749"/>
                  </a:cubicBezTo>
                  <a:lnTo>
                    <a:pt x="1520014" y="442268"/>
                  </a:lnTo>
                  <a:cubicBezTo>
                    <a:pt x="1958609" y="-99323"/>
                    <a:pt x="2645425" y="-128216"/>
                    <a:pt x="3139709" y="272025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0" name="Google Shape;70;p4"/>
            <p:cNvSpPr/>
            <p:nvPr/>
          </p:nvSpPr>
          <p:spPr>
            <a:xfrm>
              <a:off x="3018171" y="451813"/>
              <a:ext cx="6181043" cy="5954359"/>
            </a:xfrm>
            <a:custGeom>
              <a:avLst/>
              <a:gdLst/>
              <a:ahLst/>
              <a:cxnLst/>
              <a:rect l="l" t="t" r="r" b="b"/>
              <a:pathLst>
                <a:path w="6181043" h="5954359" extrusionOk="0">
                  <a:moveTo>
                    <a:pt x="5026581" y="713348"/>
                  </a:moveTo>
                  <a:cubicBezTo>
                    <a:pt x="3799760" y="-410157"/>
                    <a:pt x="2052113" y="-163587"/>
                    <a:pt x="803386" y="1151117"/>
                  </a:cubicBezTo>
                  <a:cubicBezTo>
                    <a:pt x="-445341" y="2465821"/>
                    <a:pt x="-194961" y="4522967"/>
                    <a:pt x="1253220" y="5373042"/>
                  </a:cubicBezTo>
                  <a:cubicBezTo>
                    <a:pt x="2701401" y="6223117"/>
                    <a:pt x="4298173" y="6192954"/>
                    <a:pt x="5476351" y="4935209"/>
                  </a:cubicBezTo>
                  <a:cubicBezTo>
                    <a:pt x="6654530" y="3677465"/>
                    <a:pt x="6253337" y="1836854"/>
                    <a:pt x="5026581" y="71334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1" name="Google Shape;71;p4"/>
            <p:cNvSpPr/>
            <p:nvPr/>
          </p:nvSpPr>
          <p:spPr>
            <a:xfrm>
              <a:off x="12700" y="79502"/>
              <a:ext cx="1132669" cy="2211705"/>
            </a:xfrm>
            <a:custGeom>
              <a:avLst/>
              <a:gdLst/>
              <a:ahLst/>
              <a:cxnLst/>
              <a:rect l="l" t="t" r="r" b="b"/>
              <a:pathLst>
                <a:path w="1132669" h="2211705" extrusionOk="0">
                  <a:moveTo>
                    <a:pt x="845566" y="383667"/>
                  </a:moveTo>
                  <a:cubicBezTo>
                    <a:pt x="612775" y="181674"/>
                    <a:pt x="308356" y="33465"/>
                    <a:pt x="0" y="0"/>
                  </a:cubicBezTo>
                  <a:lnTo>
                    <a:pt x="0" y="2211705"/>
                  </a:lnTo>
                  <a:cubicBezTo>
                    <a:pt x="228219" y="2192655"/>
                    <a:pt x="460756" y="2117789"/>
                    <a:pt x="673545" y="2001139"/>
                  </a:cubicBezTo>
                  <a:cubicBezTo>
                    <a:pt x="1218121" y="1702626"/>
                    <a:pt x="1281811" y="762254"/>
                    <a:pt x="845566" y="38366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2" name="Google Shape;72;p4"/>
            <p:cNvSpPr/>
            <p:nvPr/>
          </p:nvSpPr>
          <p:spPr>
            <a:xfrm>
              <a:off x="2761319" y="165378"/>
              <a:ext cx="1851377" cy="1857489"/>
            </a:xfrm>
            <a:custGeom>
              <a:avLst/>
              <a:gdLst/>
              <a:ahLst/>
              <a:cxnLst/>
              <a:rect l="l" t="t" r="r" b="b"/>
              <a:pathLst>
                <a:path w="1851377" h="1857489" extrusionOk="0">
                  <a:moveTo>
                    <a:pt x="97958" y="1337857"/>
                  </a:moveTo>
                  <a:cubicBezTo>
                    <a:pt x="327892" y="1813154"/>
                    <a:pt x="864086" y="1982128"/>
                    <a:pt x="1318301" y="1762354"/>
                  </a:cubicBezTo>
                  <a:cubicBezTo>
                    <a:pt x="1772517" y="1542581"/>
                    <a:pt x="2001879" y="934251"/>
                    <a:pt x="1742735" y="542012"/>
                  </a:cubicBezTo>
                  <a:cubicBezTo>
                    <a:pt x="1483592" y="149772"/>
                    <a:pt x="988355" y="-186016"/>
                    <a:pt x="522392" y="117514"/>
                  </a:cubicBezTo>
                  <a:cubicBezTo>
                    <a:pt x="56429" y="421044"/>
                    <a:pt x="-132039" y="862623"/>
                    <a:pt x="97958" y="133785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3" name="Google Shape;73;p4"/>
            <p:cNvSpPr/>
            <p:nvPr/>
          </p:nvSpPr>
          <p:spPr>
            <a:xfrm>
              <a:off x="2912568" y="190"/>
              <a:ext cx="385836" cy="296343"/>
            </a:xfrm>
            <a:custGeom>
              <a:avLst/>
              <a:gdLst/>
              <a:ahLst/>
              <a:cxnLst/>
              <a:rect l="l" t="t" r="r" b="b"/>
              <a:pathLst>
                <a:path w="385836" h="296343" extrusionOk="0">
                  <a:moveTo>
                    <a:pt x="20433" y="188151"/>
                  </a:moveTo>
                  <a:cubicBezTo>
                    <a:pt x="68375" y="287147"/>
                    <a:pt x="180072" y="322326"/>
                    <a:pt x="274750" y="276479"/>
                  </a:cubicBezTo>
                  <a:cubicBezTo>
                    <a:pt x="369428" y="230632"/>
                    <a:pt x="417180" y="103950"/>
                    <a:pt x="363205" y="22479"/>
                  </a:cubicBezTo>
                  <a:cubicBezTo>
                    <a:pt x="358189" y="14859"/>
                    <a:pt x="352728" y="7302"/>
                    <a:pt x="346886" y="0"/>
                  </a:cubicBezTo>
                  <a:lnTo>
                    <a:pt x="36625" y="0"/>
                  </a:lnTo>
                  <a:cubicBezTo>
                    <a:pt x="-4269" y="54420"/>
                    <a:pt x="-12714" y="119571"/>
                    <a:pt x="20433" y="18815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4" name="Google Shape;74;p4"/>
            <p:cNvSpPr/>
            <p:nvPr/>
          </p:nvSpPr>
          <p:spPr>
            <a:xfrm>
              <a:off x="516378" y="1275650"/>
              <a:ext cx="1262959" cy="1267225"/>
            </a:xfrm>
            <a:custGeom>
              <a:avLst/>
              <a:gdLst/>
              <a:ahLst/>
              <a:cxnLst/>
              <a:rect l="l" t="t" r="r" b="b"/>
              <a:pathLst>
                <a:path w="1262959" h="1267225" extrusionOk="0">
                  <a:moveTo>
                    <a:pt x="1031942" y="1122109"/>
                  </a:moveTo>
                  <a:cubicBezTo>
                    <a:pt x="748033" y="1351979"/>
                    <a:pt x="362461" y="1299909"/>
                    <a:pt x="142942" y="1028447"/>
                  </a:cubicBezTo>
                  <a:cubicBezTo>
                    <a:pt x="-76578" y="756984"/>
                    <a:pt x="-41526" y="308420"/>
                    <a:pt x="236160" y="139447"/>
                  </a:cubicBezTo>
                  <a:cubicBezTo>
                    <a:pt x="513846" y="-29527"/>
                    <a:pt x="922976" y="-94233"/>
                    <a:pt x="1125160" y="233109"/>
                  </a:cubicBezTo>
                  <a:cubicBezTo>
                    <a:pt x="1327344" y="560451"/>
                    <a:pt x="1315851" y="892239"/>
                    <a:pt x="1031942" y="1122109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5" name="Google Shape;75;p4"/>
            <p:cNvSpPr/>
            <p:nvPr/>
          </p:nvSpPr>
          <p:spPr>
            <a:xfrm>
              <a:off x="2708516" y="6044728"/>
              <a:ext cx="1062500" cy="813525"/>
            </a:xfrm>
            <a:custGeom>
              <a:avLst/>
              <a:gdLst/>
              <a:ahLst/>
              <a:cxnLst/>
              <a:rect l="l" t="t" r="r" b="b"/>
              <a:pathLst>
                <a:path w="1062500" h="813525" extrusionOk="0">
                  <a:moveTo>
                    <a:pt x="906348" y="65178"/>
                  </a:moveTo>
                  <a:cubicBezTo>
                    <a:pt x="729945" y="-96557"/>
                    <a:pt x="379806" y="70702"/>
                    <a:pt x="159080" y="262028"/>
                  </a:cubicBezTo>
                  <a:cubicBezTo>
                    <a:pt x="330" y="399442"/>
                    <a:pt x="-40691" y="627089"/>
                    <a:pt x="40907" y="813525"/>
                  </a:cubicBezTo>
                  <a:lnTo>
                    <a:pt x="1025284" y="813525"/>
                  </a:lnTo>
                  <a:cubicBezTo>
                    <a:pt x="1107326" y="562065"/>
                    <a:pt x="1047572" y="194591"/>
                    <a:pt x="906348" y="65178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6" name="Google Shape;76;p4"/>
            <p:cNvSpPr/>
            <p:nvPr/>
          </p:nvSpPr>
          <p:spPr>
            <a:xfrm>
              <a:off x="469633" y="4440872"/>
              <a:ext cx="2073892" cy="1997784"/>
            </a:xfrm>
            <a:custGeom>
              <a:avLst/>
              <a:gdLst/>
              <a:ahLst/>
              <a:cxnLst/>
              <a:rect l="l" t="t" r="r" b="b"/>
              <a:pathLst>
                <a:path w="2073892" h="1997784" extrusionOk="0">
                  <a:moveTo>
                    <a:pt x="387616" y="1758442"/>
                  </a:moveTo>
                  <a:cubicBezTo>
                    <a:pt x="799223" y="2135378"/>
                    <a:pt x="1385582" y="2052701"/>
                    <a:pt x="1804492" y="1611567"/>
                  </a:cubicBezTo>
                  <a:cubicBezTo>
                    <a:pt x="2223402" y="1170432"/>
                    <a:pt x="2139137" y="480377"/>
                    <a:pt x="1653298" y="195072"/>
                  </a:cubicBezTo>
                  <a:cubicBezTo>
                    <a:pt x="1167460" y="-90234"/>
                    <a:pt x="631710" y="-80010"/>
                    <a:pt x="236423" y="342011"/>
                  </a:cubicBezTo>
                  <a:cubicBezTo>
                    <a:pt x="-158865" y="764032"/>
                    <a:pt x="-24308" y="1381506"/>
                    <a:pt x="387616" y="1758442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7" name="Google Shape;77;p4"/>
            <p:cNvSpPr/>
            <p:nvPr/>
          </p:nvSpPr>
          <p:spPr>
            <a:xfrm>
              <a:off x="9789587" y="3368567"/>
              <a:ext cx="785106" cy="756187"/>
            </a:xfrm>
            <a:custGeom>
              <a:avLst/>
              <a:gdLst/>
              <a:ahLst/>
              <a:cxnLst/>
              <a:rect l="l" t="t" r="r" b="b"/>
              <a:pathLst>
                <a:path w="785106" h="756187" extrusionOk="0">
                  <a:moveTo>
                    <a:pt x="146702" y="665587"/>
                  </a:moveTo>
                  <a:cubicBezTo>
                    <a:pt x="302468" y="808272"/>
                    <a:pt x="524464" y="776967"/>
                    <a:pt x="683023" y="610025"/>
                  </a:cubicBezTo>
                  <a:cubicBezTo>
                    <a:pt x="841582" y="443083"/>
                    <a:pt x="810023" y="181781"/>
                    <a:pt x="625873" y="73831"/>
                  </a:cubicBezTo>
                  <a:cubicBezTo>
                    <a:pt x="441723" y="-34119"/>
                    <a:pt x="239158" y="-30309"/>
                    <a:pt x="89488" y="129393"/>
                  </a:cubicBezTo>
                  <a:cubicBezTo>
                    <a:pt x="-60181" y="289096"/>
                    <a:pt x="-9127" y="522903"/>
                    <a:pt x="146702" y="665587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8" name="Google Shape;78;p4"/>
            <p:cNvSpPr/>
            <p:nvPr/>
          </p:nvSpPr>
          <p:spPr>
            <a:xfrm>
              <a:off x="2108312" y="6248280"/>
              <a:ext cx="257887" cy="248311"/>
            </a:xfrm>
            <a:custGeom>
              <a:avLst/>
              <a:gdLst/>
              <a:ahLst/>
              <a:cxnLst/>
              <a:rect l="l" t="t" r="r" b="b"/>
              <a:pathLst>
                <a:path w="257887" h="248311" extrusionOk="0">
                  <a:moveTo>
                    <a:pt x="48275" y="218560"/>
                  </a:moveTo>
                  <a:cubicBezTo>
                    <a:pt x="99456" y="265423"/>
                    <a:pt x="172354" y="255136"/>
                    <a:pt x="224424" y="200272"/>
                  </a:cubicBezTo>
                  <a:cubicBezTo>
                    <a:pt x="276494" y="145408"/>
                    <a:pt x="266017" y="59683"/>
                    <a:pt x="205374" y="24250"/>
                  </a:cubicBezTo>
                  <a:cubicBezTo>
                    <a:pt x="144731" y="-11184"/>
                    <a:pt x="78374" y="-9977"/>
                    <a:pt x="29289" y="42474"/>
                  </a:cubicBezTo>
                  <a:cubicBezTo>
                    <a:pt x="-19797" y="94925"/>
                    <a:pt x="-2906" y="171570"/>
                    <a:pt x="48275" y="21856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79" name="Google Shape;79;p4"/>
            <p:cNvSpPr/>
            <p:nvPr/>
          </p:nvSpPr>
          <p:spPr>
            <a:xfrm>
              <a:off x="10283937" y="4153415"/>
              <a:ext cx="257914" cy="248311"/>
            </a:xfrm>
            <a:custGeom>
              <a:avLst/>
              <a:gdLst/>
              <a:ahLst/>
              <a:cxnLst/>
              <a:rect l="l" t="t" r="r" b="b"/>
              <a:pathLst>
                <a:path w="257914" h="248311" extrusionOk="0">
                  <a:moveTo>
                    <a:pt x="48275" y="218559"/>
                  </a:moveTo>
                  <a:cubicBezTo>
                    <a:pt x="99456" y="265422"/>
                    <a:pt x="172290" y="255136"/>
                    <a:pt x="224424" y="200271"/>
                  </a:cubicBezTo>
                  <a:cubicBezTo>
                    <a:pt x="276557" y="145407"/>
                    <a:pt x="266017" y="59682"/>
                    <a:pt x="205374" y="24250"/>
                  </a:cubicBezTo>
                  <a:cubicBezTo>
                    <a:pt x="144732" y="-11184"/>
                    <a:pt x="78374" y="-9977"/>
                    <a:pt x="29288" y="42474"/>
                  </a:cubicBezTo>
                  <a:cubicBezTo>
                    <a:pt x="-19797" y="94925"/>
                    <a:pt x="-2906" y="171696"/>
                    <a:pt x="48275" y="218559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0" name="Google Shape;80;p4"/>
            <p:cNvSpPr/>
            <p:nvPr/>
          </p:nvSpPr>
          <p:spPr>
            <a:xfrm>
              <a:off x="2326364" y="6045915"/>
              <a:ext cx="128851" cy="124142"/>
            </a:xfrm>
            <a:custGeom>
              <a:avLst/>
              <a:gdLst/>
              <a:ahLst/>
              <a:cxnLst/>
              <a:rect l="l" t="t" r="r" b="b"/>
              <a:pathLst>
                <a:path w="128851" h="124142" extrusionOk="0">
                  <a:moveTo>
                    <a:pt x="24024" y="109267"/>
                  </a:moveTo>
                  <a:cubicBezTo>
                    <a:pt x="49424" y="132698"/>
                    <a:pt x="86064" y="127555"/>
                    <a:pt x="112099" y="100123"/>
                  </a:cubicBezTo>
                  <a:cubicBezTo>
                    <a:pt x="138134" y="72691"/>
                    <a:pt x="132927" y="29828"/>
                    <a:pt x="102701" y="12112"/>
                  </a:cubicBezTo>
                  <a:cubicBezTo>
                    <a:pt x="72475" y="-5605"/>
                    <a:pt x="39201" y="-4970"/>
                    <a:pt x="14690" y="21256"/>
                  </a:cubicBezTo>
                  <a:cubicBezTo>
                    <a:pt x="-9821" y="47481"/>
                    <a:pt x="-1566" y="85835"/>
                    <a:pt x="24024" y="109267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1" name="Google Shape;81;p4"/>
            <p:cNvSpPr/>
            <p:nvPr/>
          </p:nvSpPr>
          <p:spPr>
            <a:xfrm>
              <a:off x="8809147" y="354228"/>
              <a:ext cx="785106" cy="756208"/>
            </a:xfrm>
            <a:custGeom>
              <a:avLst/>
              <a:gdLst/>
              <a:ahLst/>
              <a:cxnLst/>
              <a:rect l="l" t="t" r="r" b="b"/>
              <a:pathLst>
                <a:path w="785106" h="756208" extrusionOk="0">
                  <a:moveTo>
                    <a:pt x="146702" y="665582"/>
                  </a:moveTo>
                  <a:cubicBezTo>
                    <a:pt x="302531" y="808330"/>
                    <a:pt x="524463" y="776961"/>
                    <a:pt x="683022" y="610019"/>
                  </a:cubicBezTo>
                  <a:cubicBezTo>
                    <a:pt x="841583" y="443078"/>
                    <a:pt x="810022" y="181775"/>
                    <a:pt x="625872" y="73825"/>
                  </a:cubicBezTo>
                  <a:cubicBezTo>
                    <a:pt x="441722" y="-34125"/>
                    <a:pt x="239158" y="-30315"/>
                    <a:pt x="89488" y="129451"/>
                  </a:cubicBezTo>
                  <a:cubicBezTo>
                    <a:pt x="-60181" y="289217"/>
                    <a:pt x="-9128" y="522897"/>
                    <a:pt x="146702" y="66558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2" name="Google Shape;82;p4"/>
            <p:cNvSpPr/>
            <p:nvPr/>
          </p:nvSpPr>
          <p:spPr>
            <a:xfrm>
              <a:off x="8681831" y="5495170"/>
              <a:ext cx="257914" cy="248311"/>
            </a:xfrm>
            <a:custGeom>
              <a:avLst/>
              <a:gdLst/>
              <a:ahLst/>
              <a:cxnLst/>
              <a:rect l="l" t="t" r="r" b="b"/>
              <a:pathLst>
                <a:path w="257914" h="248311" extrusionOk="0">
                  <a:moveTo>
                    <a:pt x="48275" y="218559"/>
                  </a:moveTo>
                  <a:cubicBezTo>
                    <a:pt x="99456" y="265422"/>
                    <a:pt x="172290" y="255136"/>
                    <a:pt x="224424" y="200271"/>
                  </a:cubicBezTo>
                  <a:cubicBezTo>
                    <a:pt x="276558" y="145408"/>
                    <a:pt x="266017" y="59683"/>
                    <a:pt x="205374" y="24250"/>
                  </a:cubicBezTo>
                  <a:cubicBezTo>
                    <a:pt x="144732" y="-11184"/>
                    <a:pt x="78374" y="-9977"/>
                    <a:pt x="29288" y="42474"/>
                  </a:cubicBezTo>
                  <a:cubicBezTo>
                    <a:pt x="-19797" y="94925"/>
                    <a:pt x="-2906" y="171696"/>
                    <a:pt x="48275" y="218559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3" name="Google Shape;83;p4"/>
            <p:cNvSpPr/>
            <p:nvPr/>
          </p:nvSpPr>
          <p:spPr>
            <a:xfrm>
              <a:off x="8851583" y="1132324"/>
              <a:ext cx="248377" cy="257352"/>
            </a:xfrm>
            <a:custGeom>
              <a:avLst/>
              <a:gdLst/>
              <a:ahLst/>
              <a:cxnLst/>
              <a:rect l="l" t="t" r="r" b="b"/>
              <a:pathLst>
                <a:path w="248377" h="257352" extrusionOk="0">
                  <a:moveTo>
                    <a:pt x="15937" y="70746"/>
                  </a:moveTo>
                  <a:cubicBezTo>
                    <a:pt x="-19242" y="130563"/>
                    <a:pt x="5968" y="199715"/>
                    <a:pt x="70420" y="239212"/>
                  </a:cubicBezTo>
                  <a:cubicBezTo>
                    <a:pt x="134872" y="278709"/>
                    <a:pt x="216470" y="250705"/>
                    <a:pt x="238695" y="184284"/>
                  </a:cubicBezTo>
                  <a:cubicBezTo>
                    <a:pt x="260920" y="117863"/>
                    <a:pt x="245744" y="52966"/>
                    <a:pt x="184212" y="15819"/>
                  </a:cubicBezTo>
                  <a:cubicBezTo>
                    <a:pt x="122681" y="-21329"/>
                    <a:pt x="51116" y="10993"/>
                    <a:pt x="15937" y="7074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4" name="Google Shape;84;p4"/>
            <p:cNvSpPr/>
            <p:nvPr/>
          </p:nvSpPr>
          <p:spPr>
            <a:xfrm>
              <a:off x="9788952" y="1717573"/>
              <a:ext cx="785106" cy="756220"/>
            </a:xfrm>
            <a:custGeom>
              <a:avLst/>
              <a:gdLst/>
              <a:ahLst/>
              <a:cxnLst/>
              <a:rect l="l" t="t" r="r" b="b"/>
              <a:pathLst>
                <a:path w="785106" h="756220" extrusionOk="0">
                  <a:moveTo>
                    <a:pt x="146702" y="665645"/>
                  </a:moveTo>
                  <a:cubicBezTo>
                    <a:pt x="302467" y="808330"/>
                    <a:pt x="524464" y="776961"/>
                    <a:pt x="683023" y="610019"/>
                  </a:cubicBezTo>
                  <a:cubicBezTo>
                    <a:pt x="841582" y="443078"/>
                    <a:pt x="810023" y="181775"/>
                    <a:pt x="625873" y="73825"/>
                  </a:cubicBezTo>
                  <a:cubicBezTo>
                    <a:pt x="441723" y="-34125"/>
                    <a:pt x="239158" y="-30315"/>
                    <a:pt x="89488" y="129451"/>
                  </a:cubicBezTo>
                  <a:cubicBezTo>
                    <a:pt x="-60181" y="289217"/>
                    <a:pt x="-9127" y="522897"/>
                    <a:pt x="146702" y="665645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5" name="Google Shape;85;p4"/>
            <p:cNvSpPr/>
            <p:nvPr/>
          </p:nvSpPr>
          <p:spPr>
            <a:xfrm>
              <a:off x="10280934" y="0"/>
              <a:ext cx="1898365" cy="1929701"/>
            </a:xfrm>
            <a:custGeom>
              <a:avLst/>
              <a:gdLst/>
              <a:ahLst/>
              <a:cxnLst/>
              <a:rect l="l" t="t" r="r" b="b"/>
              <a:pathLst>
                <a:path w="1898365" h="1929701" extrusionOk="0">
                  <a:moveTo>
                    <a:pt x="1898365" y="0"/>
                  </a:moveTo>
                  <a:lnTo>
                    <a:pt x="617888" y="0"/>
                  </a:lnTo>
                  <a:cubicBezTo>
                    <a:pt x="488030" y="176467"/>
                    <a:pt x="358173" y="346012"/>
                    <a:pt x="216759" y="485712"/>
                  </a:cubicBezTo>
                  <a:cubicBezTo>
                    <a:pt x="-119157" y="817690"/>
                    <a:pt x="-56291" y="1402207"/>
                    <a:pt x="347441" y="1729169"/>
                  </a:cubicBezTo>
                  <a:cubicBezTo>
                    <a:pt x="751174" y="2056130"/>
                    <a:pt x="1296068" y="1962531"/>
                    <a:pt x="1590898" y="1598486"/>
                  </a:cubicBezTo>
                  <a:cubicBezTo>
                    <a:pt x="1683862" y="1483741"/>
                    <a:pt x="1789463" y="1365631"/>
                    <a:pt x="1898365" y="1244156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6" name="Google Shape;86;p4"/>
            <p:cNvSpPr/>
            <p:nvPr/>
          </p:nvSpPr>
          <p:spPr>
            <a:xfrm>
              <a:off x="9903705" y="5110054"/>
              <a:ext cx="2275912" cy="1747945"/>
            </a:xfrm>
            <a:custGeom>
              <a:avLst/>
              <a:gdLst/>
              <a:ahLst/>
              <a:cxnLst/>
              <a:rect l="l" t="t" r="r" b="b"/>
              <a:pathLst>
                <a:path w="2275912" h="1747945" extrusionOk="0">
                  <a:moveTo>
                    <a:pt x="2275595" y="249854"/>
                  </a:moveTo>
                  <a:cubicBezTo>
                    <a:pt x="1605797" y="-125558"/>
                    <a:pt x="873959" y="-100349"/>
                    <a:pt x="331161" y="479089"/>
                  </a:cubicBezTo>
                  <a:cubicBezTo>
                    <a:pt x="-11739" y="845293"/>
                    <a:pt x="-70032" y="1316654"/>
                    <a:pt x="72462" y="1747946"/>
                  </a:cubicBezTo>
                  <a:lnTo>
                    <a:pt x="2275912" y="1747946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7" name="Google Shape;87;p4"/>
            <p:cNvSpPr/>
            <p:nvPr/>
          </p:nvSpPr>
          <p:spPr>
            <a:xfrm>
              <a:off x="156070" y="2326844"/>
              <a:ext cx="380528" cy="362923"/>
            </a:xfrm>
            <a:custGeom>
              <a:avLst/>
              <a:gdLst/>
              <a:ahLst/>
              <a:cxnLst/>
              <a:rect l="l" t="t" r="r" b="b"/>
              <a:pathLst>
                <a:path w="380528" h="362923" extrusionOk="0">
                  <a:moveTo>
                    <a:pt x="305765" y="327900"/>
                  </a:moveTo>
                  <a:cubicBezTo>
                    <a:pt x="216865" y="376541"/>
                    <a:pt x="107010" y="380795"/>
                    <a:pt x="41795" y="300277"/>
                  </a:cubicBezTo>
                  <a:cubicBezTo>
                    <a:pt x="-23407" y="219702"/>
                    <a:pt x="-10955" y="101528"/>
                    <a:pt x="69608" y="36307"/>
                  </a:cubicBezTo>
                  <a:cubicBezTo>
                    <a:pt x="150190" y="-28971"/>
                    <a:pt x="262331" y="2081"/>
                    <a:pt x="333578" y="63930"/>
                  </a:cubicBezTo>
                  <a:cubicBezTo>
                    <a:pt x="404825" y="125779"/>
                    <a:pt x="394538" y="279259"/>
                    <a:pt x="305765" y="32790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8" name="Google Shape;88;p4"/>
          <p:cNvSpPr txBox="1">
            <a:spLocks noGrp="1"/>
          </p:cNvSpPr>
          <p:nvPr>
            <p:ph type="body" idx="1"/>
          </p:nvPr>
        </p:nvSpPr>
        <p:spPr>
          <a:xfrm>
            <a:off x="2750325" y="2161800"/>
            <a:ext cx="3643500" cy="819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55600" algn="ctr" rtl="0">
              <a:spcBef>
                <a:spcPts val="600"/>
              </a:spcBef>
              <a:spcAft>
                <a:spcPts val="0"/>
              </a:spcAft>
              <a:buSzPts val="2000"/>
              <a:buChar char="⦁"/>
              <a:defRPr/>
            </a:lvl1pPr>
            <a:lvl2pPr marL="914400" lvl="1" indent="-355600" algn="ctr" rtl="0">
              <a:spcBef>
                <a:spcPts val="0"/>
              </a:spcBef>
              <a:spcAft>
                <a:spcPts val="0"/>
              </a:spcAft>
              <a:buSzPts val="2000"/>
              <a:buChar char="⦁"/>
              <a:defRPr/>
            </a:lvl2pPr>
            <a:lvl3pPr marL="1371600" lvl="2" indent="-355600" algn="ctr" rtl="0">
              <a:spcBef>
                <a:spcPts val="0"/>
              </a:spcBef>
              <a:spcAft>
                <a:spcPts val="0"/>
              </a:spcAft>
              <a:buSzPts val="2000"/>
              <a:buChar char="⦁"/>
              <a:defRPr/>
            </a:lvl3pPr>
            <a:lvl4pPr marL="1828800" lvl="3" indent="-355600" algn="ctr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/>
            </a:lvl4pPr>
            <a:lvl5pPr marL="2286000" lvl="4" indent="-355600" algn="ctr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/>
            </a:lvl5pPr>
            <a:lvl6pPr marL="2743200" lvl="5" indent="-355600" algn="ctr" rtl="0">
              <a:spcBef>
                <a:spcPts val="0"/>
              </a:spcBef>
              <a:spcAft>
                <a:spcPts val="0"/>
              </a:spcAft>
              <a:buSzPts val="2000"/>
              <a:buChar char="■"/>
              <a:defRPr/>
            </a:lvl6pPr>
            <a:lvl7pPr marL="3200400" lvl="6" indent="-355600" algn="ctr" rtl="0">
              <a:spcBef>
                <a:spcPts val="0"/>
              </a:spcBef>
              <a:spcAft>
                <a:spcPts val="0"/>
              </a:spcAft>
              <a:buSzPts val="2000"/>
              <a:buChar char="●"/>
              <a:defRPr/>
            </a:lvl7pPr>
            <a:lvl8pPr marL="3657600" lvl="7" indent="-355600" algn="ctr" rtl="0">
              <a:spcBef>
                <a:spcPts val="0"/>
              </a:spcBef>
              <a:spcAft>
                <a:spcPts val="0"/>
              </a:spcAft>
              <a:buSzPts val="2000"/>
              <a:buChar char="○"/>
              <a:defRPr/>
            </a:lvl8pPr>
            <a:lvl9pPr marL="4114800" lvl="8" indent="-355600" algn="ctr">
              <a:spcBef>
                <a:spcPts val="0"/>
              </a:spcBef>
              <a:spcAft>
                <a:spcPts val="0"/>
              </a:spcAft>
              <a:buSzPts val="2000"/>
              <a:buChar char="■"/>
              <a:defRPr/>
            </a:lvl9pPr>
          </a:lstStyle>
          <a:p>
            <a:endParaRPr/>
          </a:p>
        </p:txBody>
      </p:sp>
      <p:sp>
        <p:nvSpPr>
          <p:cNvPr id="89" name="Google Shape;89;p4"/>
          <p:cNvSpPr txBox="1"/>
          <p:nvPr/>
        </p:nvSpPr>
        <p:spPr>
          <a:xfrm>
            <a:off x="2279732" y="359940"/>
            <a:ext cx="930000" cy="73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600">
                <a:solidFill>
                  <a:schemeClr val="lt1"/>
                </a:solidFill>
                <a:latin typeface="DM Sans"/>
                <a:ea typeface="DM Sans"/>
                <a:cs typeface="DM Sans"/>
                <a:sym typeface="DM Sans"/>
              </a:rPr>
              <a:t>“</a:t>
            </a:r>
            <a:endParaRPr sz="9600">
              <a:solidFill>
                <a:schemeClr val="lt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90" name="Google Shape;90;p4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Google Shape;92;p5"/>
          <p:cNvGrpSpPr/>
          <p:nvPr/>
        </p:nvGrpSpPr>
        <p:grpSpPr>
          <a:xfrm>
            <a:off x="0" y="0"/>
            <a:ext cx="9158630" cy="5151729"/>
            <a:chOff x="0" y="0"/>
            <a:chExt cx="12191999" cy="6857999"/>
          </a:xfrm>
        </p:grpSpPr>
        <p:sp>
          <p:nvSpPr>
            <p:cNvPr id="93" name="Google Shape;93;p5"/>
            <p:cNvSpPr/>
            <p:nvPr/>
          </p:nvSpPr>
          <p:spPr>
            <a:xfrm>
              <a:off x="379256" y="0"/>
              <a:ext cx="3202074" cy="2719638"/>
            </a:xfrm>
            <a:custGeom>
              <a:avLst/>
              <a:gdLst/>
              <a:ahLst/>
              <a:cxnLst/>
              <a:rect l="l" t="t" r="r" b="b"/>
              <a:pathLst>
                <a:path w="3202074" h="2719638" extrusionOk="0">
                  <a:moveTo>
                    <a:pt x="254092" y="1025906"/>
                  </a:moveTo>
                  <a:cubicBezTo>
                    <a:pt x="-139608" y="1415225"/>
                    <a:pt x="-66138" y="2100834"/>
                    <a:pt x="407508" y="2484374"/>
                  </a:cubicBezTo>
                  <a:cubicBezTo>
                    <a:pt x="881155" y="2867914"/>
                    <a:pt x="1520219" y="2758186"/>
                    <a:pt x="1865976" y="2331212"/>
                  </a:cubicBezTo>
                  <a:cubicBezTo>
                    <a:pt x="2211734" y="1904238"/>
                    <a:pt x="2707415" y="1438021"/>
                    <a:pt x="2999388" y="931545"/>
                  </a:cubicBezTo>
                  <a:cubicBezTo>
                    <a:pt x="3173886" y="628650"/>
                    <a:pt x="3243927" y="295910"/>
                    <a:pt x="3177125" y="0"/>
                  </a:cubicBezTo>
                  <a:lnTo>
                    <a:pt x="1063527" y="0"/>
                  </a:lnTo>
                  <a:cubicBezTo>
                    <a:pt x="787810" y="353759"/>
                    <a:pt x="541112" y="742252"/>
                    <a:pt x="254092" y="102590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" name="Google Shape;94;p5"/>
            <p:cNvSpPr/>
            <p:nvPr/>
          </p:nvSpPr>
          <p:spPr>
            <a:xfrm>
              <a:off x="5098126" y="509973"/>
              <a:ext cx="5085005" cy="4898812"/>
            </a:xfrm>
            <a:custGeom>
              <a:avLst/>
              <a:gdLst/>
              <a:ahLst/>
              <a:cxnLst/>
              <a:rect l="l" t="t" r="r" b="b"/>
              <a:pathLst>
                <a:path w="5085005" h="4898812" extrusionOk="0">
                  <a:moveTo>
                    <a:pt x="949804" y="4311899"/>
                  </a:moveTo>
                  <a:cubicBezTo>
                    <a:pt x="1959010" y="5236142"/>
                    <a:pt x="3396777" y="5033577"/>
                    <a:pt x="4424080" y="3951727"/>
                  </a:cubicBezTo>
                  <a:cubicBezTo>
                    <a:pt x="5451383" y="2869878"/>
                    <a:pt x="5245389" y="1177920"/>
                    <a:pt x="4054002" y="478277"/>
                  </a:cubicBezTo>
                  <a:cubicBezTo>
                    <a:pt x="2862615" y="-221366"/>
                    <a:pt x="1548991" y="-196030"/>
                    <a:pt x="579727" y="838639"/>
                  </a:cubicBezTo>
                  <a:cubicBezTo>
                    <a:pt x="-389538" y="1873308"/>
                    <a:pt x="-59465" y="3387593"/>
                    <a:pt x="949804" y="4311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5" name="Google Shape;95;p5"/>
            <p:cNvSpPr/>
            <p:nvPr/>
          </p:nvSpPr>
          <p:spPr>
            <a:xfrm>
              <a:off x="10580560" y="0"/>
              <a:ext cx="1611439" cy="1077905"/>
            </a:xfrm>
            <a:custGeom>
              <a:avLst/>
              <a:gdLst/>
              <a:ahLst/>
              <a:cxnLst/>
              <a:rect l="l" t="t" r="r" b="b"/>
              <a:pathLst>
                <a:path w="1611439" h="1077905" extrusionOk="0">
                  <a:moveTo>
                    <a:pt x="1611440" y="0"/>
                  </a:moveTo>
                  <a:lnTo>
                    <a:pt x="0" y="0"/>
                  </a:lnTo>
                  <a:cubicBezTo>
                    <a:pt x="8699" y="348361"/>
                    <a:pt x="162560" y="700405"/>
                    <a:pt x="458660" y="862711"/>
                  </a:cubicBezTo>
                  <a:cubicBezTo>
                    <a:pt x="825373" y="1063752"/>
                    <a:pt x="1250759" y="1141349"/>
                    <a:pt x="1611440" y="102012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6" name="Google Shape;96;p5"/>
            <p:cNvSpPr/>
            <p:nvPr/>
          </p:nvSpPr>
          <p:spPr>
            <a:xfrm>
              <a:off x="8893492" y="3876233"/>
              <a:ext cx="3298507" cy="2981766"/>
            </a:xfrm>
            <a:custGeom>
              <a:avLst/>
              <a:gdLst/>
              <a:ahLst/>
              <a:cxnLst/>
              <a:rect l="l" t="t" r="r" b="b"/>
              <a:pathLst>
                <a:path w="3298507" h="2981766" extrusionOk="0">
                  <a:moveTo>
                    <a:pt x="3298507" y="2981767"/>
                  </a:moveTo>
                  <a:lnTo>
                    <a:pt x="3298507" y="2410"/>
                  </a:lnTo>
                  <a:cubicBezTo>
                    <a:pt x="2821559" y="-24831"/>
                    <a:pt x="2330894" y="179639"/>
                    <a:pt x="1937702" y="574545"/>
                  </a:cubicBezTo>
                  <a:cubicBezTo>
                    <a:pt x="1296352" y="1218816"/>
                    <a:pt x="812228" y="2112389"/>
                    <a:pt x="212471" y="2704971"/>
                  </a:cubicBezTo>
                  <a:cubicBezTo>
                    <a:pt x="129286" y="2787076"/>
                    <a:pt x="57785" y="2880167"/>
                    <a:pt x="0" y="298176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7" name="Google Shape;97;p5"/>
            <p:cNvSpPr/>
            <p:nvPr/>
          </p:nvSpPr>
          <p:spPr>
            <a:xfrm>
              <a:off x="9946085" y="184703"/>
              <a:ext cx="1262894" cy="1267301"/>
            </a:xfrm>
            <a:custGeom>
              <a:avLst/>
              <a:gdLst/>
              <a:ahLst/>
              <a:cxnLst/>
              <a:rect l="l" t="t" r="r" b="b"/>
              <a:pathLst>
                <a:path w="1262894" h="1267301" extrusionOk="0">
                  <a:moveTo>
                    <a:pt x="231059" y="1122190"/>
                  </a:moveTo>
                  <a:cubicBezTo>
                    <a:pt x="514968" y="1352060"/>
                    <a:pt x="900540" y="1299990"/>
                    <a:pt x="1120059" y="1028464"/>
                  </a:cubicBezTo>
                  <a:cubicBezTo>
                    <a:pt x="1339579" y="756938"/>
                    <a:pt x="1304209" y="308501"/>
                    <a:pt x="1026778" y="139464"/>
                  </a:cubicBezTo>
                  <a:cubicBezTo>
                    <a:pt x="749346" y="-29573"/>
                    <a:pt x="340025" y="-94216"/>
                    <a:pt x="137778" y="233190"/>
                  </a:cubicBezTo>
                  <a:cubicBezTo>
                    <a:pt x="-64469" y="560596"/>
                    <a:pt x="-52785" y="892256"/>
                    <a:pt x="231059" y="112219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8" name="Google Shape;98;p5"/>
            <p:cNvSpPr/>
            <p:nvPr/>
          </p:nvSpPr>
          <p:spPr>
            <a:xfrm>
              <a:off x="8154070" y="6110888"/>
              <a:ext cx="1059589" cy="746920"/>
            </a:xfrm>
            <a:custGeom>
              <a:avLst/>
              <a:gdLst/>
              <a:ahLst/>
              <a:cxnLst/>
              <a:rect l="l" t="t" r="r" b="b"/>
              <a:pathLst>
                <a:path w="1059589" h="746920" extrusionOk="0">
                  <a:moveTo>
                    <a:pt x="842483" y="112937"/>
                  </a:moveTo>
                  <a:cubicBezTo>
                    <a:pt x="583974" y="-58513"/>
                    <a:pt x="284889" y="-36034"/>
                    <a:pt x="102390" y="189137"/>
                  </a:cubicBezTo>
                  <a:cubicBezTo>
                    <a:pt x="-2067" y="318105"/>
                    <a:pt x="-19911" y="546705"/>
                    <a:pt x="18824" y="746921"/>
                  </a:cubicBezTo>
                  <a:lnTo>
                    <a:pt x="1001804" y="746921"/>
                  </a:lnTo>
                  <a:cubicBezTo>
                    <a:pt x="1115596" y="539784"/>
                    <a:pt x="1060732" y="257463"/>
                    <a:pt x="842483" y="112937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9" name="Google Shape;99;p5"/>
            <p:cNvSpPr/>
            <p:nvPr/>
          </p:nvSpPr>
          <p:spPr>
            <a:xfrm>
              <a:off x="11021808" y="3814317"/>
              <a:ext cx="785039" cy="756266"/>
            </a:xfrm>
            <a:custGeom>
              <a:avLst/>
              <a:gdLst/>
              <a:ahLst/>
              <a:cxnLst/>
              <a:rect l="l" t="t" r="r" b="b"/>
              <a:pathLst>
                <a:path w="785039" h="756266" extrusionOk="0">
                  <a:moveTo>
                    <a:pt x="146635" y="665672"/>
                  </a:moveTo>
                  <a:cubicBezTo>
                    <a:pt x="302400" y="808356"/>
                    <a:pt x="524396" y="777050"/>
                    <a:pt x="682956" y="610046"/>
                  </a:cubicBezTo>
                  <a:cubicBezTo>
                    <a:pt x="841515" y="443041"/>
                    <a:pt x="809956" y="181865"/>
                    <a:pt x="625806" y="73851"/>
                  </a:cubicBezTo>
                  <a:cubicBezTo>
                    <a:pt x="441656" y="-34162"/>
                    <a:pt x="239091" y="-30289"/>
                    <a:pt x="89485" y="129478"/>
                  </a:cubicBezTo>
                  <a:cubicBezTo>
                    <a:pt x="-60121" y="289243"/>
                    <a:pt x="-9194" y="522733"/>
                    <a:pt x="146635" y="665672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0" name="Google Shape;100;p5"/>
            <p:cNvSpPr/>
            <p:nvPr/>
          </p:nvSpPr>
          <p:spPr>
            <a:xfrm>
              <a:off x="11515984" y="4599211"/>
              <a:ext cx="257951" cy="248290"/>
            </a:xfrm>
            <a:custGeom>
              <a:avLst/>
              <a:gdLst/>
              <a:ahLst/>
              <a:cxnLst/>
              <a:rect l="l" t="t" r="r" b="b"/>
              <a:pathLst>
                <a:path w="257951" h="248290" extrusionOk="0">
                  <a:moveTo>
                    <a:pt x="48382" y="218533"/>
                  </a:moveTo>
                  <a:cubicBezTo>
                    <a:pt x="99182" y="265396"/>
                    <a:pt x="172397" y="255109"/>
                    <a:pt x="224468" y="200309"/>
                  </a:cubicBezTo>
                  <a:cubicBezTo>
                    <a:pt x="276537" y="145508"/>
                    <a:pt x="266123" y="59656"/>
                    <a:pt x="205418" y="24223"/>
                  </a:cubicBezTo>
                  <a:cubicBezTo>
                    <a:pt x="144711" y="-11210"/>
                    <a:pt x="78418" y="-9940"/>
                    <a:pt x="29269" y="42511"/>
                  </a:cubicBezTo>
                  <a:cubicBezTo>
                    <a:pt x="-19880" y="94962"/>
                    <a:pt x="-2799" y="171670"/>
                    <a:pt x="48382" y="21853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1" name="Google Shape;101;p5"/>
            <p:cNvSpPr/>
            <p:nvPr/>
          </p:nvSpPr>
          <p:spPr>
            <a:xfrm>
              <a:off x="9279368" y="1460372"/>
              <a:ext cx="785039" cy="756266"/>
            </a:xfrm>
            <a:custGeom>
              <a:avLst/>
              <a:gdLst/>
              <a:ahLst/>
              <a:cxnLst/>
              <a:rect l="l" t="t" r="r" b="b"/>
              <a:pathLst>
                <a:path w="785039" h="756266" extrusionOk="0">
                  <a:moveTo>
                    <a:pt x="146635" y="665671"/>
                  </a:moveTo>
                  <a:cubicBezTo>
                    <a:pt x="302400" y="808356"/>
                    <a:pt x="524396" y="777050"/>
                    <a:pt x="682956" y="610045"/>
                  </a:cubicBezTo>
                  <a:cubicBezTo>
                    <a:pt x="841515" y="443040"/>
                    <a:pt x="809956" y="181865"/>
                    <a:pt x="625806" y="73851"/>
                  </a:cubicBezTo>
                  <a:cubicBezTo>
                    <a:pt x="441656" y="-34162"/>
                    <a:pt x="239091" y="-30289"/>
                    <a:pt x="89485" y="129477"/>
                  </a:cubicBezTo>
                  <a:cubicBezTo>
                    <a:pt x="-60121" y="289243"/>
                    <a:pt x="-9194" y="522987"/>
                    <a:pt x="146635" y="66567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2" name="Google Shape;102;p5"/>
            <p:cNvSpPr/>
            <p:nvPr/>
          </p:nvSpPr>
          <p:spPr>
            <a:xfrm>
              <a:off x="10904678" y="5496467"/>
              <a:ext cx="257778" cy="248289"/>
            </a:xfrm>
            <a:custGeom>
              <a:avLst/>
              <a:gdLst/>
              <a:ahLst/>
              <a:cxnLst/>
              <a:rect l="l" t="t" r="r" b="b"/>
              <a:pathLst>
                <a:path w="257778" h="248289" extrusionOk="0">
                  <a:moveTo>
                    <a:pt x="48182" y="218533"/>
                  </a:moveTo>
                  <a:cubicBezTo>
                    <a:pt x="99300" y="265396"/>
                    <a:pt x="172198" y="255109"/>
                    <a:pt x="224267" y="200309"/>
                  </a:cubicBezTo>
                  <a:cubicBezTo>
                    <a:pt x="276338" y="145508"/>
                    <a:pt x="265924" y="59656"/>
                    <a:pt x="205535" y="24223"/>
                  </a:cubicBezTo>
                  <a:cubicBezTo>
                    <a:pt x="145147" y="-11210"/>
                    <a:pt x="78535" y="-9940"/>
                    <a:pt x="29386" y="42511"/>
                  </a:cubicBezTo>
                  <a:cubicBezTo>
                    <a:pt x="-19763" y="94962"/>
                    <a:pt x="-2999" y="171670"/>
                    <a:pt x="48182" y="2185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3" name="Google Shape;103;p5"/>
            <p:cNvSpPr/>
            <p:nvPr/>
          </p:nvSpPr>
          <p:spPr>
            <a:xfrm>
              <a:off x="9321695" y="2238468"/>
              <a:ext cx="248447" cy="257470"/>
            </a:xfrm>
            <a:custGeom>
              <a:avLst/>
              <a:gdLst/>
              <a:ahLst/>
              <a:cxnLst/>
              <a:rect l="l" t="t" r="r" b="b"/>
              <a:pathLst>
                <a:path w="248447" h="257470" extrusionOk="0">
                  <a:moveTo>
                    <a:pt x="15980" y="70836"/>
                  </a:moveTo>
                  <a:cubicBezTo>
                    <a:pt x="-19263" y="130589"/>
                    <a:pt x="5947" y="199741"/>
                    <a:pt x="70399" y="239301"/>
                  </a:cubicBezTo>
                  <a:cubicBezTo>
                    <a:pt x="134852" y="278862"/>
                    <a:pt x="216449" y="250795"/>
                    <a:pt x="238737" y="184374"/>
                  </a:cubicBezTo>
                  <a:cubicBezTo>
                    <a:pt x="261026" y="117953"/>
                    <a:pt x="245786" y="53056"/>
                    <a:pt x="184255" y="15845"/>
                  </a:cubicBezTo>
                  <a:cubicBezTo>
                    <a:pt x="122724" y="-21366"/>
                    <a:pt x="50905" y="11019"/>
                    <a:pt x="15980" y="7083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4" name="Google Shape;104;p5"/>
            <p:cNvSpPr/>
            <p:nvPr/>
          </p:nvSpPr>
          <p:spPr>
            <a:xfrm>
              <a:off x="11713296" y="1528436"/>
              <a:ext cx="478703" cy="756067"/>
            </a:xfrm>
            <a:custGeom>
              <a:avLst/>
              <a:gdLst/>
              <a:ahLst/>
              <a:cxnLst/>
              <a:rect l="l" t="t" r="r" b="b"/>
              <a:pathLst>
                <a:path w="478703" h="756067" extrusionOk="0">
                  <a:moveTo>
                    <a:pt x="478703" y="12772"/>
                  </a:moveTo>
                  <a:cubicBezTo>
                    <a:pt x="339003" y="-21391"/>
                    <a:pt x="199938" y="11502"/>
                    <a:pt x="89512" y="129358"/>
                  </a:cubicBezTo>
                  <a:cubicBezTo>
                    <a:pt x="-60158" y="289124"/>
                    <a:pt x="-9167" y="523058"/>
                    <a:pt x="146662" y="665552"/>
                  </a:cubicBezTo>
                  <a:cubicBezTo>
                    <a:pt x="242357" y="753245"/>
                    <a:pt x="363070" y="775089"/>
                    <a:pt x="478703" y="74029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5" name="Google Shape;105;p5"/>
            <p:cNvSpPr/>
            <p:nvPr/>
          </p:nvSpPr>
          <p:spPr>
            <a:xfrm>
              <a:off x="0" y="5745251"/>
              <a:ext cx="2832735" cy="1112748"/>
            </a:xfrm>
            <a:custGeom>
              <a:avLst/>
              <a:gdLst/>
              <a:ahLst/>
              <a:cxnLst/>
              <a:rect l="l" t="t" r="r" b="b"/>
              <a:pathLst>
                <a:path w="2832735" h="1112748" extrusionOk="0">
                  <a:moveTo>
                    <a:pt x="2251456" y="335127"/>
                  </a:moveTo>
                  <a:cubicBezTo>
                    <a:pt x="1482090" y="-174079"/>
                    <a:pt x="591122" y="-107277"/>
                    <a:pt x="46863" y="564807"/>
                  </a:cubicBezTo>
                  <a:cubicBezTo>
                    <a:pt x="30607" y="584873"/>
                    <a:pt x="14986" y="605320"/>
                    <a:pt x="0" y="626085"/>
                  </a:cubicBezTo>
                  <a:lnTo>
                    <a:pt x="0" y="1112749"/>
                  </a:lnTo>
                  <a:lnTo>
                    <a:pt x="2832735" y="1112749"/>
                  </a:lnTo>
                  <a:cubicBezTo>
                    <a:pt x="2735720" y="793598"/>
                    <a:pt x="2530069" y="518509"/>
                    <a:pt x="2251456" y="33512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6" name="Google Shape;106;p5"/>
            <p:cNvSpPr/>
            <p:nvPr/>
          </p:nvSpPr>
          <p:spPr>
            <a:xfrm>
              <a:off x="8998247" y="2197363"/>
              <a:ext cx="2807421" cy="3042981"/>
            </a:xfrm>
            <a:custGeom>
              <a:avLst/>
              <a:gdLst/>
              <a:ahLst/>
              <a:cxnLst/>
              <a:rect l="l" t="t" r="r" b="b"/>
              <a:pathLst>
                <a:path w="2807421" h="3042981" extrusionOk="0">
                  <a:moveTo>
                    <a:pt x="2495253" y="196586"/>
                  </a:moveTo>
                  <a:cubicBezTo>
                    <a:pt x="2885460" y="512562"/>
                    <a:pt x="2885651" y="1031167"/>
                    <a:pt x="2629619" y="1475222"/>
                  </a:cubicBezTo>
                  <a:cubicBezTo>
                    <a:pt x="2373587" y="1919278"/>
                    <a:pt x="1939057" y="2328027"/>
                    <a:pt x="1635908" y="2702360"/>
                  </a:cubicBezTo>
                  <a:cubicBezTo>
                    <a:pt x="1332759" y="3076692"/>
                    <a:pt x="772308" y="3173022"/>
                    <a:pt x="357272" y="2836789"/>
                  </a:cubicBezTo>
                  <a:cubicBezTo>
                    <a:pt x="-57765" y="2500557"/>
                    <a:pt x="-122598" y="1899529"/>
                    <a:pt x="222842" y="1558153"/>
                  </a:cubicBezTo>
                  <a:cubicBezTo>
                    <a:pt x="568282" y="1216777"/>
                    <a:pt x="847047" y="702110"/>
                    <a:pt x="1216617" y="330952"/>
                  </a:cubicBezTo>
                  <a:cubicBezTo>
                    <a:pt x="1586187" y="-40205"/>
                    <a:pt x="2104792" y="-119199"/>
                    <a:pt x="2495253" y="1965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7" name="Google Shape;107;p5"/>
            <p:cNvSpPr/>
            <p:nvPr/>
          </p:nvSpPr>
          <p:spPr>
            <a:xfrm>
              <a:off x="0" y="5372101"/>
              <a:ext cx="999118" cy="1485898"/>
            </a:xfrm>
            <a:custGeom>
              <a:avLst/>
              <a:gdLst/>
              <a:ahLst/>
              <a:cxnLst/>
              <a:rect l="l" t="t" r="r" b="b"/>
              <a:pathLst>
                <a:path w="999118" h="1485898" extrusionOk="0">
                  <a:moveTo>
                    <a:pt x="644716" y="164463"/>
                  </a:moveTo>
                  <a:cubicBezTo>
                    <a:pt x="433642" y="40511"/>
                    <a:pt x="211455" y="-17274"/>
                    <a:pt x="0" y="4507"/>
                  </a:cubicBezTo>
                  <a:lnTo>
                    <a:pt x="0" y="1485898"/>
                  </a:lnTo>
                  <a:lnTo>
                    <a:pt x="630682" y="1485898"/>
                  </a:lnTo>
                  <a:cubicBezTo>
                    <a:pt x="681057" y="1447354"/>
                    <a:pt x="728301" y="1404872"/>
                    <a:pt x="771970" y="1358898"/>
                  </a:cubicBezTo>
                  <a:cubicBezTo>
                    <a:pt x="1125157" y="986788"/>
                    <a:pt x="1054100" y="404938"/>
                    <a:pt x="644716" y="164463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8" name="Google Shape;108;p5"/>
            <p:cNvSpPr/>
            <p:nvPr/>
          </p:nvSpPr>
          <p:spPr>
            <a:xfrm>
              <a:off x="2321033" y="6438530"/>
              <a:ext cx="755520" cy="419469"/>
            </a:xfrm>
            <a:custGeom>
              <a:avLst/>
              <a:gdLst/>
              <a:ahLst/>
              <a:cxnLst/>
              <a:rect l="l" t="t" r="r" b="b"/>
              <a:pathLst>
                <a:path w="755520" h="419469" extrusionOk="0">
                  <a:moveTo>
                    <a:pt x="478491" y="6275"/>
                  </a:moveTo>
                  <a:cubicBezTo>
                    <a:pt x="284181" y="-21665"/>
                    <a:pt x="41865" y="39803"/>
                    <a:pt x="7321" y="269546"/>
                  </a:cubicBezTo>
                  <a:cubicBezTo>
                    <a:pt x="-509" y="319139"/>
                    <a:pt x="-2065" y="369495"/>
                    <a:pt x="2685" y="419469"/>
                  </a:cubicBezTo>
                  <a:lnTo>
                    <a:pt x="753001" y="419469"/>
                  </a:lnTo>
                  <a:cubicBezTo>
                    <a:pt x="774655" y="231319"/>
                    <a:pt x="654513" y="31611"/>
                    <a:pt x="478491" y="627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09" name="Google Shape;109;p5"/>
            <p:cNvSpPr/>
            <p:nvPr/>
          </p:nvSpPr>
          <p:spPr>
            <a:xfrm>
              <a:off x="3060002" y="6367255"/>
              <a:ext cx="248016" cy="257519"/>
            </a:xfrm>
            <a:custGeom>
              <a:avLst/>
              <a:gdLst/>
              <a:ahLst/>
              <a:cxnLst/>
              <a:rect l="l" t="t" r="r" b="b"/>
              <a:pathLst>
                <a:path w="248016" h="257519" extrusionOk="0">
                  <a:moveTo>
                    <a:pt x="34797" y="41482"/>
                  </a:moveTo>
                  <a:cubicBezTo>
                    <a:pt x="-15305" y="89424"/>
                    <a:pt x="-9653" y="162830"/>
                    <a:pt x="41147" y="218393"/>
                  </a:cubicBezTo>
                  <a:cubicBezTo>
                    <a:pt x="91947" y="273955"/>
                    <a:pt x="178624" y="269193"/>
                    <a:pt x="218057" y="211408"/>
                  </a:cubicBezTo>
                  <a:cubicBezTo>
                    <a:pt x="257491" y="153623"/>
                    <a:pt x="260603" y="87011"/>
                    <a:pt x="211707" y="34497"/>
                  </a:cubicBezTo>
                  <a:cubicBezTo>
                    <a:pt x="162813" y="-18017"/>
                    <a:pt x="84962" y="-6460"/>
                    <a:pt x="34797" y="4148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0" name="Google Shape;110;p5"/>
            <p:cNvSpPr/>
            <p:nvPr/>
          </p:nvSpPr>
          <p:spPr>
            <a:xfrm>
              <a:off x="1335624" y="5499047"/>
              <a:ext cx="653692" cy="629771"/>
            </a:xfrm>
            <a:custGeom>
              <a:avLst/>
              <a:gdLst/>
              <a:ahLst/>
              <a:cxnLst/>
              <a:rect l="l" t="t" r="r" b="b"/>
              <a:pathLst>
                <a:path w="653692" h="629771" extrusionOk="0">
                  <a:moveTo>
                    <a:pt x="122081" y="554344"/>
                  </a:moveTo>
                  <a:cubicBezTo>
                    <a:pt x="251875" y="673152"/>
                    <a:pt x="436660" y="647054"/>
                    <a:pt x="568740" y="508052"/>
                  </a:cubicBezTo>
                  <a:cubicBezTo>
                    <a:pt x="700821" y="369051"/>
                    <a:pt x="674277" y="151436"/>
                    <a:pt x="521115" y="61520"/>
                  </a:cubicBezTo>
                  <a:cubicBezTo>
                    <a:pt x="367953" y="-28396"/>
                    <a:pt x="199107" y="-25348"/>
                    <a:pt x="74520" y="108002"/>
                  </a:cubicBezTo>
                  <a:cubicBezTo>
                    <a:pt x="-50067" y="241352"/>
                    <a:pt x="-7649" y="435535"/>
                    <a:pt x="122081" y="55434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1" name="Google Shape;111;p5"/>
            <p:cNvSpPr/>
            <p:nvPr/>
          </p:nvSpPr>
          <p:spPr>
            <a:xfrm>
              <a:off x="1848308" y="6135276"/>
              <a:ext cx="257880" cy="248289"/>
            </a:xfrm>
            <a:custGeom>
              <a:avLst/>
              <a:gdLst/>
              <a:ahLst/>
              <a:cxnLst/>
              <a:rect l="l" t="t" r="r" b="b"/>
              <a:pathLst>
                <a:path w="257880" h="248289" extrusionOk="0">
                  <a:moveTo>
                    <a:pt x="48182" y="218533"/>
                  </a:moveTo>
                  <a:cubicBezTo>
                    <a:pt x="99363" y="265396"/>
                    <a:pt x="172198" y="255109"/>
                    <a:pt x="224268" y="200309"/>
                  </a:cubicBezTo>
                  <a:cubicBezTo>
                    <a:pt x="276338" y="145508"/>
                    <a:pt x="266241" y="59656"/>
                    <a:pt x="205535" y="24223"/>
                  </a:cubicBezTo>
                  <a:cubicBezTo>
                    <a:pt x="144829" y="-11210"/>
                    <a:pt x="78535" y="-9940"/>
                    <a:pt x="29386" y="42511"/>
                  </a:cubicBezTo>
                  <a:cubicBezTo>
                    <a:pt x="-19763" y="94962"/>
                    <a:pt x="-2999" y="171670"/>
                    <a:pt x="48182" y="21853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2" name="Google Shape;112;p5"/>
            <p:cNvSpPr/>
            <p:nvPr/>
          </p:nvSpPr>
          <p:spPr>
            <a:xfrm>
              <a:off x="2066201" y="5932859"/>
              <a:ext cx="128918" cy="124173"/>
            </a:xfrm>
            <a:custGeom>
              <a:avLst/>
              <a:gdLst/>
              <a:ahLst/>
              <a:cxnLst/>
              <a:rect l="l" t="t" r="r" b="b"/>
              <a:pathLst>
                <a:path w="128918" h="124173" extrusionOk="0">
                  <a:moveTo>
                    <a:pt x="24091" y="109293"/>
                  </a:moveTo>
                  <a:cubicBezTo>
                    <a:pt x="49491" y="132724"/>
                    <a:pt x="86131" y="127581"/>
                    <a:pt x="112166" y="100212"/>
                  </a:cubicBezTo>
                  <a:cubicBezTo>
                    <a:pt x="138201" y="72844"/>
                    <a:pt x="132994" y="29918"/>
                    <a:pt x="102768" y="12138"/>
                  </a:cubicBezTo>
                  <a:cubicBezTo>
                    <a:pt x="72542" y="-5642"/>
                    <a:pt x="39268" y="-4944"/>
                    <a:pt x="14693" y="21282"/>
                  </a:cubicBezTo>
                  <a:cubicBezTo>
                    <a:pt x="-9881" y="47507"/>
                    <a:pt x="-1499" y="85925"/>
                    <a:pt x="24091" y="10929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" name="Google Shape;113;p5"/>
            <p:cNvSpPr/>
            <p:nvPr/>
          </p:nvSpPr>
          <p:spPr>
            <a:xfrm>
              <a:off x="11135868" y="5596064"/>
              <a:ext cx="1056131" cy="1261935"/>
            </a:xfrm>
            <a:custGeom>
              <a:avLst/>
              <a:gdLst/>
              <a:ahLst/>
              <a:cxnLst/>
              <a:rect l="l" t="t" r="r" b="b"/>
              <a:pathLst>
                <a:path w="1056131" h="1261935" extrusionOk="0">
                  <a:moveTo>
                    <a:pt x="1056132" y="0"/>
                  </a:moveTo>
                  <a:cubicBezTo>
                    <a:pt x="794956" y="64389"/>
                    <a:pt x="548132" y="207391"/>
                    <a:pt x="331152" y="438848"/>
                  </a:cubicBezTo>
                  <a:cubicBezTo>
                    <a:pt x="104139" y="681228"/>
                    <a:pt x="2032" y="969835"/>
                    <a:pt x="0" y="1261935"/>
                  </a:cubicBezTo>
                  <a:lnTo>
                    <a:pt x="1056132" y="1261935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4" name="Google Shape;114;p5"/>
            <p:cNvSpPr/>
            <p:nvPr/>
          </p:nvSpPr>
          <p:spPr>
            <a:xfrm>
              <a:off x="11188871" y="1108964"/>
              <a:ext cx="380597" cy="362910"/>
            </a:xfrm>
            <a:custGeom>
              <a:avLst/>
              <a:gdLst/>
              <a:ahLst/>
              <a:cxnLst/>
              <a:rect l="l" t="t" r="r" b="b"/>
              <a:pathLst>
                <a:path w="380597" h="362910" extrusionOk="0">
                  <a:moveTo>
                    <a:pt x="74822" y="327914"/>
                  </a:moveTo>
                  <a:cubicBezTo>
                    <a:pt x="163722" y="376555"/>
                    <a:pt x="273577" y="380746"/>
                    <a:pt x="338792" y="300228"/>
                  </a:cubicBezTo>
                  <a:cubicBezTo>
                    <a:pt x="404006" y="219653"/>
                    <a:pt x="391560" y="101479"/>
                    <a:pt x="310979" y="36258"/>
                  </a:cubicBezTo>
                  <a:cubicBezTo>
                    <a:pt x="230397" y="-28956"/>
                    <a:pt x="118193" y="2095"/>
                    <a:pt x="46946" y="63944"/>
                  </a:cubicBezTo>
                  <a:cubicBezTo>
                    <a:pt x="-24302" y="125793"/>
                    <a:pt x="-14015" y="279273"/>
                    <a:pt x="74822" y="32791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5" name="Google Shape;115;p5"/>
            <p:cNvSpPr/>
            <p:nvPr/>
          </p:nvSpPr>
          <p:spPr>
            <a:xfrm>
              <a:off x="9658908" y="241897"/>
              <a:ext cx="230618" cy="219842"/>
            </a:xfrm>
            <a:custGeom>
              <a:avLst/>
              <a:gdLst/>
              <a:ahLst/>
              <a:cxnLst/>
              <a:rect l="l" t="t" r="r" b="b"/>
              <a:pathLst>
                <a:path w="230618" h="219842" extrusionOk="0">
                  <a:moveTo>
                    <a:pt x="45289" y="198729"/>
                  </a:moveTo>
                  <a:cubicBezTo>
                    <a:pt x="99136" y="228193"/>
                    <a:pt x="165939" y="230479"/>
                    <a:pt x="205309" y="181965"/>
                  </a:cubicBezTo>
                  <a:cubicBezTo>
                    <a:pt x="244806" y="133135"/>
                    <a:pt x="237249" y="61524"/>
                    <a:pt x="188418" y="22016"/>
                  </a:cubicBezTo>
                  <a:cubicBezTo>
                    <a:pt x="188418" y="22014"/>
                    <a:pt x="188418" y="22011"/>
                    <a:pt x="188418" y="22008"/>
                  </a:cubicBezTo>
                  <a:cubicBezTo>
                    <a:pt x="139586" y="-17552"/>
                    <a:pt x="71641" y="1244"/>
                    <a:pt x="28461" y="38772"/>
                  </a:cubicBezTo>
                  <a:cubicBezTo>
                    <a:pt x="-14719" y="76301"/>
                    <a:pt x="-8496" y="169265"/>
                    <a:pt x="45289" y="1987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16" name="Google Shape;116;p5"/>
          <p:cNvSpPr txBox="1">
            <a:spLocks noGrp="1"/>
          </p:cNvSpPr>
          <p:nvPr>
            <p:ph type="title"/>
          </p:nvPr>
        </p:nvSpPr>
        <p:spPr>
          <a:xfrm>
            <a:off x="611400" y="369925"/>
            <a:ext cx="5889900" cy="6411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5"/>
          <p:cNvSpPr txBox="1">
            <a:spLocks noGrp="1"/>
          </p:cNvSpPr>
          <p:nvPr>
            <p:ph type="body" idx="1"/>
          </p:nvPr>
        </p:nvSpPr>
        <p:spPr>
          <a:xfrm>
            <a:off x="611400" y="1265783"/>
            <a:ext cx="5889900" cy="2786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55600">
              <a:spcBef>
                <a:spcPts val="600"/>
              </a:spcBef>
              <a:spcAft>
                <a:spcPts val="0"/>
              </a:spcAft>
              <a:buSzPts val="2000"/>
              <a:buChar char="⦁"/>
              <a:defRPr/>
            </a:lvl1pPr>
            <a:lvl2pPr marL="914400" lvl="1" indent="-355600">
              <a:spcBef>
                <a:spcPts val="0"/>
              </a:spcBef>
              <a:spcAft>
                <a:spcPts val="0"/>
              </a:spcAft>
              <a:buSzPts val="2000"/>
              <a:buChar char="⦁"/>
              <a:defRPr/>
            </a:lvl2pPr>
            <a:lvl3pPr marL="1371600" lvl="2" indent="-355600">
              <a:spcBef>
                <a:spcPts val="0"/>
              </a:spcBef>
              <a:spcAft>
                <a:spcPts val="0"/>
              </a:spcAft>
              <a:buSzPts val="2000"/>
              <a:buChar char="⦁"/>
              <a:defRPr/>
            </a:lvl3pPr>
            <a:lvl4pPr marL="1828800" lvl="3" indent="-355600">
              <a:spcBef>
                <a:spcPts val="0"/>
              </a:spcBef>
              <a:spcAft>
                <a:spcPts val="0"/>
              </a:spcAft>
              <a:buSzPts val="2000"/>
              <a:buChar char="●"/>
              <a:defRPr/>
            </a:lvl4pPr>
            <a:lvl5pPr marL="2286000" lvl="4" indent="-355600">
              <a:spcBef>
                <a:spcPts val="0"/>
              </a:spcBef>
              <a:spcAft>
                <a:spcPts val="0"/>
              </a:spcAft>
              <a:buSzPts val="2000"/>
              <a:buChar char="○"/>
              <a:defRPr/>
            </a:lvl5pPr>
            <a:lvl6pPr marL="2743200" lvl="5" indent="-355600">
              <a:spcBef>
                <a:spcPts val="0"/>
              </a:spcBef>
              <a:spcAft>
                <a:spcPts val="0"/>
              </a:spcAft>
              <a:buSzPts val="2000"/>
              <a:buChar char="■"/>
              <a:defRPr/>
            </a:lvl6pPr>
            <a:lvl7pPr marL="3200400" lvl="6" indent="-355600">
              <a:spcBef>
                <a:spcPts val="0"/>
              </a:spcBef>
              <a:spcAft>
                <a:spcPts val="0"/>
              </a:spcAft>
              <a:buSzPts val="2000"/>
              <a:buChar char="●"/>
              <a:defRPr/>
            </a:lvl7pPr>
            <a:lvl8pPr marL="3657600" lvl="7" indent="-355600">
              <a:spcBef>
                <a:spcPts val="0"/>
              </a:spcBef>
              <a:spcAft>
                <a:spcPts val="0"/>
              </a:spcAft>
              <a:buSzPts val="2000"/>
              <a:buChar char="○"/>
              <a:defRPr/>
            </a:lvl8pPr>
            <a:lvl9pPr marL="4114800" lvl="8" indent="-355600">
              <a:spcBef>
                <a:spcPts val="0"/>
              </a:spcBef>
              <a:spcAft>
                <a:spcPts val="0"/>
              </a:spcAft>
              <a:buSzPts val="2000"/>
              <a:buChar char="■"/>
              <a:defRPr/>
            </a:lvl9pPr>
          </a:lstStyle>
          <a:p>
            <a:endParaRPr/>
          </a:p>
        </p:txBody>
      </p:sp>
      <p:sp>
        <p:nvSpPr>
          <p:cNvPr id="118" name="Google Shape;118;p5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_AND_TWO_COLUMNS"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0" name="Google Shape;120;p6"/>
          <p:cNvGrpSpPr/>
          <p:nvPr/>
        </p:nvGrpSpPr>
        <p:grpSpPr>
          <a:xfrm>
            <a:off x="0" y="0"/>
            <a:ext cx="9158630" cy="5151729"/>
            <a:chOff x="0" y="0"/>
            <a:chExt cx="12191999" cy="6857999"/>
          </a:xfrm>
        </p:grpSpPr>
        <p:sp>
          <p:nvSpPr>
            <p:cNvPr id="121" name="Google Shape;121;p6"/>
            <p:cNvSpPr/>
            <p:nvPr/>
          </p:nvSpPr>
          <p:spPr>
            <a:xfrm>
              <a:off x="379256" y="0"/>
              <a:ext cx="3202074" cy="2719638"/>
            </a:xfrm>
            <a:custGeom>
              <a:avLst/>
              <a:gdLst/>
              <a:ahLst/>
              <a:cxnLst/>
              <a:rect l="l" t="t" r="r" b="b"/>
              <a:pathLst>
                <a:path w="3202074" h="2719638" extrusionOk="0">
                  <a:moveTo>
                    <a:pt x="254092" y="1025906"/>
                  </a:moveTo>
                  <a:cubicBezTo>
                    <a:pt x="-139608" y="1415225"/>
                    <a:pt x="-66138" y="2100834"/>
                    <a:pt x="407508" y="2484374"/>
                  </a:cubicBezTo>
                  <a:cubicBezTo>
                    <a:pt x="881155" y="2867914"/>
                    <a:pt x="1520219" y="2758186"/>
                    <a:pt x="1865976" y="2331212"/>
                  </a:cubicBezTo>
                  <a:cubicBezTo>
                    <a:pt x="2211734" y="1904238"/>
                    <a:pt x="2707415" y="1438021"/>
                    <a:pt x="2999388" y="931545"/>
                  </a:cubicBezTo>
                  <a:cubicBezTo>
                    <a:pt x="3173886" y="628650"/>
                    <a:pt x="3243927" y="295910"/>
                    <a:pt x="3177125" y="0"/>
                  </a:cubicBezTo>
                  <a:lnTo>
                    <a:pt x="1063527" y="0"/>
                  </a:lnTo>
                  <a:cubicBezTo>
                    <a:pt x="787810" y="353759"/>
                    <a:pt x="541112" y="742252"/>
                    <a:pt x="254092" y="102590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2" name="Google Shape;122;p6"/>
            <p:cNvSpPr/>
            <p:nvPr/>
          </p:nvSpPr>
          <p:spPr>
            <a:xfrm>
              <a:off x="5098126" y="509973"/>
              <a:ext cx="5085005" cy="4898812"/>
            </a:xfrm>
            <a:custGeom>
              <a:avLst/>
              <a:gdLst/>
              <a:ahLst/>
              <a:cxnLst/>
              <a:rect l="l" t="t" r="r" b="b"/>
              <a:pathLst>
                <a:path w="5085005" h="4898812" extrusionOk="0">
                  <a:moveTo>
                    <a:pt x="949804" y="4311899"/>
                  </a:moveTo>
                  <a:cubicBezTo>
                    <a:pt x="1959010" y="5236142"/>
                    <a:pt x="3396777" y="5033577"/>
                    <a:pt x="4424080" y="3951727"/>
                  </a:cubicBezTo>
                  <a:cubicBezTo>
                    <a:pt x="5451383" y="2869878"/>
                    <a:pt x="5245389" y="1177920"/>
                    <a:pt x="4054002" y="478277"/>
                  </a:cubicBezTo>
                  <a:cubicBezTo>
                    <a:pt x="2862615" y="-221366"/>
                    <a:pt x="1548991" y="-196030"/>
                    <a:pt x="579727" y="838639"/>
                  </a:cubicBezTo>
                  <a:cubicBezTo>
                    <a:pt x="-389538" y="1873308"/>
                    <a:pt x="-59465" y="3387593"/>
                    <a:pt x="949804" y="4311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3" name="Google Shape;123;p6"/>
            <p:cNvSpPr/>
            <p:nvPr/>
          </p:nvSpPr>
          <p:spPr>
            <a:xfrm>
              <a:off x="10580560" y="0"/>
              <a:ext cx="1611439" cy="1077905"/>
            </a:xfrm>
            <a:custGeom>
              <a:avLst/>
              <a:gdLst/>
              <a:ahLst/>
              <a:cxnLst/>
              <a:rect l="l" t="t" r="r" b="b"/>
              <a:pathLst>
                <a:path w="1611439" h="1077905" extrusionOk="0">
                  <a:moveTo>
                    <a:pt x="1611440" y="0"/>
                  </a:moveTo>
                  <a:lnTo>
                    <a:pt x="0" y="0"/>
                  </a:lnTo>
                  <a:cubicBezTo>
                    <a:pt x="8699" y="348361"/>
                    <a:pt x="162560" y="700405"/>
                    <a:pt x="458660" y="862711"/>
                  </a:cubicBezTo>
                  <a:cubicBezTo>
                    <a:pt x="825373" y="1063752"/>
                    <a:pt x="1250759" y="1141349"/>
                    <a:pt x="1611440" y="102012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4" name="Google Shape;124;p6"/>
            <p:cNvSpPr/>
            <p:nvPr/>
          </p:nvSpPr>
          <p:spPr>
            <a:xfrm>
              <a:off x="8893492" y="3876233"/>
              <a:ext cx="3298507" cy="2981766"/>
            </a:xfrm>
            <a:custGeom>
              <a:avLst/>
              <a:gdLst/>
              <a:ahLst/>
              <a:cxnLst/>
              <a:rect l="l" t="t" r="r" b="b"/>
              <a:pathLst>
                <a:path w="3298507" h="2981766" extrusionOk="0">
                  <a:moveTo>
                    <a:pt x="3298507" y="2981767"/>
                  </a:moveTo>
                  <a:lnTo>
                    <a:pt x="3298507" y="2410"/>
                  </a:lnTo>
                  <a:cubicBezTo>
                    <a:pt x="2821559" y="-24831"/>
                    <a:pt x="2330894" y="179639"/>
                    <a:pt x="1937702" y="574545"/>
                  </a:cubicBezTo>
                  <a:cubicBezTo>
                    <a:pt x="1296352" y="1218816"/>
                    <a:pt x="812228" y="2112389"/>
                    <a:pt x="212471" y="2704971"/>
                  </a:cubicBezTo>
                  <a:cubicBezTo>
                    <a:pt x="129286" y="2787076"/>
                    <a:pt x="57785" y="2880167"/>
                    <a:pt x="0" y="298176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5" name="Google Shape;125;p6"/>
            <p:cNvSpPr/>
            <p:nvPr/>
          </p:nvSpPr>
          <p:spPr>
            <a:xfrm>
              <a:off x="9946085" y="184703"/>
              <a:ext cx="1262894" cy="1267301"/>
            </a:xfrm>
            <a:custGeom>
              <a:avLst/>
              <a:gdLst/>
              <a:ahLst/>
              <a:cxnLst/>
              <a:rect l="l" t="t" r="r" b="b"/>
              <a:pathLst>
                <a:path w="1262894" h="1267301" extrusionOk="0">
                  <a:moveTo>
                    <a:pt x="231059" y="1122190"/>
                  </a:moveTo>
                  <a:cubicBezTo>
                    <a:pt x="514968" y="1352060"/>
                    <a:pt x="900540" y="1299990"/>
                    <a:pt x="1120059" y="1028464"/>
                  </a:cubicBezTo>
                  <a:cubicBezTo>
                    <a:pt x="1339579" y="756938"/>
                    <a:pt x="1304209" y="308501"/>
                    <a:pt x="1026778" y="139464"/>
                  </a:cubicBezTo>
                  <a:cubicBezTo>
                    <a:pt x="749346" y="-29573"/>
                    <a:pt x="340025" y="-94216"/>
                    <a:pt x="137778" y="233190"/>
                  </a:cubicBezTo>
                  <a:cubicBezTo>
                    <a:pt x="-64469" y="560596"/>
                    <a:pt x="-52785" y="892256"/>
                    <a:pt x="231059" y="112219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6" name="Google Shape;126;p6"/>
            <p:cNvSpPr/>
            <p:nvPr/>
          </p:nvSpPr>
          <p:spPr>
            <a:xfrm>
              <a:off x="8154070" y="6110888"/>
              <a:ext cx="1059589" cy="746920"/>
            </a:xfrm>
            <a:custGeom>
              <a:avLst/>
              <a:gdLst/>
              <a:ahLst/>
              <a:cxnLst/>
              <a:rect l="l" t="t" r="r" b="b"/>
              <a:pathLst>
                <a:path w="1059589" h="746920" extrusionOk="0">
                  <a:moveTo>
                    <a:pt x="842483" y="112937"/>
                  </a:moveTo>
                  <a:cubicBezTo>
                    <a:pt x="583974" y="-58513"/>
                    <a:pt x="284889" y="-36034"/>
                    <a:pt x="102390" y="189137"/>
                  </a:cubicBezTo>
                  <a:cubicBezTo>
                    <a:pt x="-2067" y="318105"/>
                    <a:pt x="-19911" y="546705"/>
                    <a:pt x="18824" y="746921"/>
                  </a:cubicBezTo>
                  <a:lnTo>
                    <a:pt x="1001804" y="746921"/>
                  </a:lnTo>
                  <a:cubicBezTo>
                    <a:pt x="1115596" y="539784"/>
                    <a:pt x="1060732" y="257463"/>
                    <a:pt x="842483" y="112937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7" name="Google Shape;127;p6"/>
            <p:cNvSpPr/>
            <p:nvPr/>
          </p:nvSpPr>
          <p:spPr>
            <a:xfrm>
              <a:off x="11021808" y="3814317"/>
              <a:ext cx="785039" cy="756266"/>
            </a:xfrm>
            <a:custGeom>
              <a:avLst/>
              <a:gdLst/>
              <a:ahLst/>
              <a:cxnLst/>
              <a:rect l="l" t="t" r="r" b="b"/>
              <a:pathLst>
                <a:path w="785039" h="756266" extrusionOk="0">
                  <a:moveTo>
                    <a:pt x="146635" y="665672"/>
                  </a:moveTo>
                  <a:cubicBezTo>
                    <a:pt x="302400" y="808356"/>
                    <a:pt x="524396" y="777050"/>
                    <a:pt x="682956" y="610046"/>
                  </a:cubicBezTo>
                  <a:cubicBezTo>
                    <a:pt x="841515" y="443041"/>
                    <a:pt x="809956" y="181865"/>
                    <a:pt x="625806" y="73851"/>
                  </a:cubicBezTo>
                  <a:cubicBezTo>
                    <a:pt x="441656" y="-34162"/>
                    <a:pt x="239091" y="-30289"/>
                    <a:pt x="89485" y="129478"/>
                  </a:cubicBezTo>
                  <a:cubicBezTo>
                    <a:pt x="-60121" y="289243"/>
                    <a:pt x="-9194" y="522733"/>
                    <a:pt x="146635" y="665672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8" name="Google Shape;128;p6"/>
            <p:cNvSpPr/>
            <p:nvPr/>
          </p:nvSpPr>
          <p:spPr>
            <a:xfrm>
              <a:off x="11515984" y="4599211"/>
              <a:ext cx="257951" cy="248290"/>
            </a:xfrm>
            <a:custGeom>
              <a:avLst/>
              <a:gdLst/>
              <a:ahLst/>
              <a:cxnLst/>
              <a:rect l="l" t="t" r="r" b="b"/>
              <a:pathLst>
                <a:path w="257951" h="248290" extrusionOk="0">
                  <a:moveTo>
                    <a:pt x="48382" y="218533"/>
                  </a:moveTo>
                  <a:cubicBezTo>
                    <a:pt x="99182" y="265396"/>
                    <a:pt x="172397" y="255109"/>
                    <a:pt x="224468" y="200309"/>
                  </a:cubicBezTo>
                  <a:cubicBezTo>
                    <a:pt x="276537" y="145508"/>
                    <a:pt x="266123" y="59656"/>
                    <a:pt x="205418" y="24223"/>
                  </a:cubicBezTo>
                  <a:cubicBezTo>
                    <a:pt x="144711" y="-11210"/>
                    <a:pt x="78418" y="-9940"/>
                    <a:pt x="29269" y="42511"/>
                  </a:cubicBezTo>
                  <a:cubicBezTo>
                    <a:pt x="-19880" y="94962"/>
                    <a:pt x="-2799" y="171670"/>
                    <a:pt x="48382" y="21853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9" name="Google Shape;129;p6"/>
            <p:cNvSpPr/>
            <p:nvPr/>
          </p:nvSpPr>
          <p:spPr>
            <a:xfrm>
              <a:off x="9279368" y="1460372"/>
              <a:ext cx="785039" cy="756266"/>
            </a:xfrm>
            <a:custGeom>
              <a:avLst/>
              <a:gdLst/>
              <a:ahLst/>
              <a:cxnLst/>
              <a:rect l="l" t="t" r="r" b="b"/>
              <a:pathLst>
                <a:path w="785039" h="756266" extrusionOk="0">
                  <a:moveTo>
                    <a:pt x="146635" y="665671"/>
                  </a:moveTo>
                  <a:cubicBezTo>
                    <a:pt x="302400" y="808356"/>
                    <a:pt x="524396" y="777050"/>
                    <a:pt x="682956" y="610045"/>
                  </a:cubicBezTo>
                  <a:cubicBezTo>
                    <a:pt x="841515" y="443040"/>
                    <a:pt x="809956" y="181865"/>
                    <a:pt x="625806" y="73851"/>
                  </a:cubicBezTo>
                  <a:cubicBezTo>
                    <a:pt x="441656" y="-34162"/>
                    <a:pt x="239091" y="-30289"/>
                    <a:pt x="89485" y="129477"/>
                  </a:cubicBezTo>
                  <a:cubicBezTo>
                    <a:pt x="-60121" y="289243"/>
                    <a:pt x="-9194" y="522987"/>
                    <a:pt x="146635" y="66567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0" name="Google Shape;130;p6"/>
            <p:cNvSpPr/>
            <p:nvPr/>
          </p:nvSpPr>
          <p:spPr>
            <a:xfrm>
              <a:off x="10904678" y="5496467"/>
              <a:ext cx="257778" cy="248289"/>
            </a:xfrm>
            <a:custGeom>
              <a:avLst/>
              <a:gdLst/>
              <a:ahLst/>
              <a:cxnLst/>
              <a:rect l="l" t="t" r="r" b="b"/>
              <a:pathLst>
                <a:path w="257778" h="248289" extrusionOk="0">
                  <a:moveTo>
                    <a:pt x="48182" y="218533"/>
                  </a:moveTo>
                  <a:cubicBezTo>
                    <a:pt x="99300" y="265396"/>
                    <a:pt x="172198" y="255109"/>
                    <a:pt x="224267" y="200309"/>
                  </a:cubicBezTo>
                  <a:cubicBezTo>
                    <a:pt x="276338" y="145508"/>
                    <a:pt x="265924" y="59656"/>
                    <a:pt x="205535" y="24223"/>
                  </a:cubicBezTo>
                  <a:cubicBezTo>
                    <a:pt x="145147" y="-11210"/>
                    <a:pt x="78535" y="-9940"/>
                    <a:pt x="29386" y="42511"/>
                  </a:cubicBezTo>
                  <a:cubicBezTo>
                    <a:pt x="-19763" y="94962"/>
                    <a:pt x="-2999" y="171670"/>
                    <a:pt x="48182" y="2185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1" name="Google Shape;131;p6"/>
            <p:cNvSpPr/>
            <p:nvPr/>
          </p:nvSpPr>
          <p:spPr>
            <a:xfrm>
              <a:off x="9321695" y="2238468"/>
              <a:ext cx="248447" cy="257470"/>
            </a:xfrm>
            <a:custGeom>
              <a:avLst/>
              <a:gdLst/>
              <a:ahLst/>
              <a:cxnLst/>
              <a:rect l="l" t="t" r="r" b="b"/>
              <a:pathLst>
                <a:path w="248447" h="257470" extrusionOk="0">
                  <a:moveTo>
                    <a:pt x="15980" y="70836"/>
                  </a:moveTo>
                  <a:cubicBezTo>
                    <a:pt x="-19263" y="130589"/>
                    <a:pt x="5947" y="199741"/>
                    <a:pt x="70399" y="239301"/>
                  </a:cubicBezTo>
                  <a:cubicBezTo>
                    <a:pt x="134852" y="278862"/>
                    <a:pt x="216449" y="250795"/>
                    <a:pt x="238737" y="184374"/>
                  </a:cubicBezTo>
                  <a:cubicBezTo>
                    <a:pt x="261026" y="117953"/>
                    <a:pt x="245786" y="53056"/>
                    <a:pt x="184255" y="15845"/>
                  </a:cubicBezTo>
                  <a:cubicBezTo>
                    <a:pt x="122724" y="-21366"/>
                    <a:pt x="50905" y="11019"/>
                    <a:pt x="15980" y="7083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2" name="Google Shape;132;p6"/>
            <p:cNvSpPr/>
            <p:nvPr/>
          </p:nvSpPr>
          <p:spPr>
            <a:xfrm>
              <a:off x="11713296" y="1528436"/>
              <a:ext cx="478703" cy="756067"/>
            </a:xfrm>
            <a:custGeom>
              <a:avLst/>
              <a:gdLst/>
              <a:ahLst/>
              <a:cxnLst/>
              <a:rect l="l" t="t" r="r" b="b"/>
              <a:pathLst>
                <a:path w="478703" h="756067" extrusionOk="0">
                  <a:moveTo>
                    <a:pt x="478703" y="12772"/>
                  </a:moveTo>
                  <a:cubicBezTo>
                    <a:pt x="339003" y="-21391"/>
                    <a:pt x="199938" y="11502"/>
                    <a:pt x="89512" y="129358"/>
                  </a:cubicBezTo>
                  <a:cubicBezTo>
                    <a:pt x="-60158" y="289124"/>
                    <a:pt x="-9167" y="523058"/>
                    <a:pt x="146662" y="665552"/>
                  </a:cubicBezTo>
                  <a:cubicBezTo>
                    <a:pt x="242357" y="753245"/>
                    <a:pt x="363070" y="775089"/>
                    <a:pt x="478703" y="74029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3" name="Google Shape;133;p6"/>
            <p:cNvSpPr/>
            <p:nvPr/>
          </p:nvSpPr>
          <p:spPr>
            <a:xfrm>
              <a:off x="0" y="5745251"/>
              <a:ext cx="2832735" cy="1112748"/>
            </a:xfrm>
            <a:custGeom>
              <a:avLst/>
              <a:gdLst/>
              <a:ahLst/>
              <a:cxnLst/>
              <a:rect l="l" t="t" r="r" b="b"/>
              <a:pathLst>
                <a:path w="2832735" h="1112748" extrusionOk="0">
                  <a:moveTo>
                    <a:pt x="2251456" y="335127"/>
                  </a:moveTo>
                  <a:cubicBezTo>
                    <a:pt x="1482090" y="-174079"/>
                    <a:pt x="591122" y="-107277"/>
                    <a:pt x="46863" y="564807"/>
                  </a:cubicBezTo>
                  <a:cubicBezTo>
                    <a:pt x="30607" y="584873"/>
                    <a:pt x="14986" y="605320"/>
                    <a:pt x="0" y="626085"/>
                  </a:cubicBezTo>
                  <a:lnTo>
                    <a:pt x="0" y="1112749"/>
                  </a:lnTo>
                  <a:lnTo>
                    <a:pt x="2832735" y="1112749"/>
                  </a:lnTo>
                  <a:cubicBezTo>
                    <a:pt x="2735720" y="793598"/>
                    <a:pt x="2530069" y="518509"/>
                    <a:pt x="2251456" y="33512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4" name="Google Shape;134;p6"/>
            <p:cNvSpPr/>
            <p:nvPr/>
          </p:nvSpPr>
          <p:spPr>
            <a:xfrm>
              <a:off x="8998247" y="2197363"/>
              <a:ext cx="2807421" cy="3042981"/>
            </a:xfrm>
            <a:custGeom>
              <a:avLst/>
              <a:gdLst/>
              <a:ahLst/>
              <a:cxnLst/>
              <a:rect l="l" t="t" r="r" b="b"/>
              <a:pathLst>
                <a:path w="2807421" h="3042981" extrusionOk="0">
                  <a:moveTo>
                    <a:pt x="2495253" y="196586"/>
                  </a:moveTo>
                  <a:cubicBezTo>
                    <a:pt x="2885460" y="512562"/>
                    <a:pt x="2885651" y="1031167"/>
                    <a:pt x="2629619" y="1475222"/>
                  </a:cubicBezTo>
                  <a:cubicBezTo>
                    <a:pt x="2373587" y="1919278"/>
                    <a:pt x="1939057" y="2328027"/>
                    <a:pt x="1635908" y="2702360"/>
                  </a:cubicBezTo>
                  <a:cubicBezTo>
                    <a:pt x="1332759" y="3076692"/>
                    <a:pt x="772308" y="3173022"/>
                    <a:pt x="357272" y="2836789"/>
                  </a:cubicBezTo>
                  <a:cubicBezTo>
                    <a:pt x="-57765" y="2500557"/>
                    <a:pt x="-122598" y="1899529"/>
                    <a:pt x="222842" y="1558153"/>
                  </a:cubicBezTo>
                  <a:cubicBezTo>
                    <a:pt x="568282" y="1216777"/>
                    <a:pt x="847047" y="702110"/>
                    <a:pt x="1216617" y="330952"/>
                  </a:cubicBezTo>
                  <a:cubicBezTo>
                    <a:pt x="1586187" y="-40205"/>
                    <a:pt x="2104792" y="-119199"/>
                    <a:pt x="2495253" y="1965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5" name="Google Shape;135;p6"/>
            <p:cNvSpPr/>
            <p:nvPr/>
          </p:nvSpPr>
          <p:spPr>
            <a:xfrm>
              <a:off x="0" y="5372101"/>
              <a:ext cx="999118" cy="1485898"/>
            </a:xfrm>
            <a:custGeom>
              <a:avLst/>
              <a:gdLst/>
              <a:ahLst/>
              <a:cxnLst/>
              <a:rect l="l" t="t" r="r" b="b"/>
              <a:pathLst>
                <a:path w="999118" h="1485898" extrusionOk="0">
                  <a:moveTo>
                    <a:pt x="644716" y="164463"/>
                  </a:moveTo>
                  <a:cubicBezTo>
                    <a:pt x="433642" y="40511"/>
                    <a:pt x="211455" y="-17274"/>
                    <a:pt x="0" y="4507"/>
                  </a:cubicBezTo>
                  <a:lnTo>
                    <a:pt x="0" y="1485898"/>
                  </a:lnTo>
                  <a:lnTo>
                    <a:pt x="630682" y="1485898"/>
                  </a:lnTo>
                  <a:cubicBezTo>
                    <a:pt x="681057" y="1447354"/>
                    <a:pt x="728301" y="1404872"/>
                    <a:pt x="771970" y="1358898"/>
                  </a:cubicBezTo>
                  <a:cubicBezTo>
                    <a:pt x="1125157" y="986788"/>
                    <a:pt x="1054100" y="404938"/>
                    <a:pt x="644716" y="164463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6" name="Google Shape;136;p6"/>
            <p:cNvSpPr/>
            <p:nvPr/>
          </p:nvSpPr>
          <p:spPr>
            <a:xfrm>
              <a:off x="2321033" y="6438530"/>
              <a:ext cx="755520" cy="419469"/>
            </a:xfrm>
            <a:custGeom>
              <a:avLst/>
              <a:gdLst/>
              <a:ahLst/>
              <a:cxnLst/>
              <a:rect l="l" t="t" r="r" b="b"/>
              <a:pathLst>
                <a:path w="755520" h="419469" extrusionOk="0">
                  <a:moveTo>
                    <a:pt x="478491" y="6275"/>
                  </a:moveTo>
                  <a:cubicBezTo>
                    <a:pt x="284181" y="-21665"/>
                    <a:pt x="41865" y="39803"/>
                    <a:pt x="7321" y="269546"/>
                  </a:cubicBezTo>
                  <a:cubicBezTo>
                    <a:pt x="-509" y="319139"/>
                    <a:pt x="-2065" y="369495"/>
                    <a:pt x="2685" y="419469"/>
                  </a:cubicBezTo>
                  <a:lnTo>
                    <a:pt x="753001" y="419469"/>
                  </a:lnTo>
                  <a:cubicBezTo>
                    <a:pt x="774655" y="231319"/>
                    <a:pt x="654513" y="31611"/>
                    <a:pt x="478491" y="627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7" name="Google Shape;137;p6"/>
            <p:cNvSpPr/>
            <p:nvPr/>
          </p:nvSpPr>
          <p:spPr>
            <a:xfrm>
              <a:off x="3060002" y="6367255"/>
              <a:ext cx="248016" cy="257519"/>
            </a:xfrm>
            <a:custGeom>
              <a:avLst/>
              <a:gdLst/>
              <a:ahLst/>
              <a:cxnLst/>
              <a:rect l="l" t="t" r="r" b="b"/>
              <a:pathLst>
                <a:path w="248016" h="257519" extrusionOk="0">
                  <a:moveTo>
                    <a:pt x="34797" y="41482"/>
                  </a:moveTo>
                  <a:cubicBezTo>
                    <a:pt x="-15305" y="89424"/>
                    <a:pt x="-9653" y="162830"/>
                    <a:pt x="41147" y="218393"/>
                  </a:cubicBezTo>
                  <a:cubicBezTo>
                    <a:pt x="91947" y="273955"/>
                    <a:pt x="178624" y="269193"/>
                    <a:pt x="218057" y="211408"/>
                  </a:cubicBezTo>
                  <a:cubicBezTo>
                    <a:pt x="257491" y="153623"/>
                    <a:pt x="260603" y="87011"/>
                    <a:pt x="211707" y="34497"/>
                  </a:cubicBezTo>
                  <a:cubicBezTo>
                    <a:pt x="162813" y="-18017"/>
                    <a:pt x="84962" y="-6460"/>
                    <a:pt x="34797" y="4148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8" name="Google Shape;138;p6"/>
            <p:cNvSpPr/>
            <p:nvPr/>
          </p:nvSpPr>
          <p:spPr>
            <a:xfrm>
              <a:off x="1335624" y="5499047"/>
              <a:ext cx="653692" cy="629771"/>
            </a:xfrm>
            <a:custGeom>
              <a:avLst/>
              <a:gdLst/>
              <a:ahLst/>
              <a:cxnLst/>
              <a:rect l="l" t="t" r="r" b="b"/>
              <a:pathLst>
                <a:path w="653692" h="629771" extrusionOk="0">
                  <a:moveTo>
                    <a:pt x="122081" y="554344"/>
                  </a:moveTo>
                  <a:cubicBezTo>
                    <a:pt x="251875" y="673152"/>
                    <a:pt x="436660" y="647054"/>
                    <a:pt x="568740" y="508052"/>
                  </a:cubicBezTo>
                  <a:cubicBezTo>
                    <a:pt x="700821" y="369051"/>
                    <a:pt x="674277" y="151436"/>
                    <a:pt x="521115" y="61520"/>
                  </a:cubicBezTo>
                  <a:cubicBezTo>
                    <a:pt x="367953" y="-28396"/>
                    <a:pt x="199107" y="-25348"/>
                    <a:pt x="74520" y="108002"/>
                  </a:cubicBezTo>
                  <a:cubicBezTo>
                    <a:pt x="-50067" y="241352"/>
                    <a:pt x="-7649" y="435535"/>
                    <a:pt x="122081" y="55434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9" name="Google Shape;139;p6"/>
            <p:cNvSpPr/>
            <p:nvPr/>
          </p:nvSpPr>
          <p:spPr>
            <a:xfrm>
              <a:off x="1848308" y="6135276"/>
              <a:ext cx="257880" cy="248289"/>
            </a:xfrm>
            <a:custGeom>
              <a:avLst/>
              <a:gdLst/>
              <a:ahLst/>
              <a:cxnLst/>
              <a:rect l="l" t="t" r="r" b="b"/>
              <a:pathLst>
                <a:path w="257880" h="248289" extrusionOk="0">
                  <a:moveTo>
                    <a:pt x="48182" y="218533"/>
                  </a:moveTo>
                  <a:cubicBezTo>
                    <a:pt x="99363" y="265396"/>
                    <a:pt x="172198" y="255109"/>
                    <a:pt x="224268" y="200309"/>
                  </a:cubicBezTo>
                  <a:cubicBezTo>
                    <a:pt x="276338" y="145508"/>
                    <a:pt x="266241" y="59656"/>
                    <a:pt x="205535" y="24223"/>
                  </a:cubicBezTo>
                  <a:cubicBezTo>
                    <a:pt x="144829" y="-11210"/>
                    <a:pt x="78535" y="-9940"/>
                    <a:pt x="29386" y="42511"/>
                  </a:cubicBezTo>
                  <a:cubicBezTo>
                    <a:pt x="-19763" y="94962"/>
                    <a:pt x="-2999" y="171670"/>
                    <a:pt x="48182" y="21853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0" name="Google Shape;140;p6"/>
            <p:cNvSpPr/>
            <p:nvPr/>
          </p:nvSpPr>
          <p:spPr>
            <a:xfrm>
              <a:off x="2066201" y="5932859"/>
              <a:ext cx="128918" cy="124173"/>
            </a:xfrm>
            <a:custGeom>
              <a:avLst/>
              <a:gdLst/>
              <a:ahLst/>
              <a:cxnLst/>
              <a:rect l="l" t="t" r="r" b="b"/>
              <a:pathLst>
                <a:path w="128918" h="124173" extrusionOk="0">
                  <a:moveTo>
                    <a:pt x="24091" y="109293"/>
                  </a:moveTo>
                  <a:cubicBezTo>
                    <a:pt x="49491" y="132724"/>
                    <a:pt x="86131" y="127581"/>
                    <a:pt x="112166" y="100212"/>
                  </a:cubicBezTo>
                  <a:cubicBezTo>
                    <a:pt x="138201" y="72844"/>
                    <a:pt x="132994" y="29918"/>
                    <a:pt x="102768" y="12138"/>
                  </a:cubicBezTo>
                  <a:cubicBezTo>
                    <a:pt x="72542" y="-5642"/>
                    <a:pt x="39268" y="-4944"/>
                    <a:pt x="14693" y="21282"/>
                  </a:cubicBezTo>
                  <a:cubicBezTo>
                    <a:pt x="-9881" y="47507"/>
                    <a:pt x="-1499" y="85925"/>
                    <a:pt x="24091" y="10929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1" name="Google Shape;141;p6"/>
            <p:cNvSpPr/>
            <p:nvPr/>
          </p:nvSpPr>
          <p:spPr>
            <a:xfrm>
              <a:off x="11135868" y="5596064"/>
              <a:ext cx="1056131" cy="1261935"/>
            </a:xfrm>
            <a:custGeom>
              <a:avLst/>
              <a:gdLst/>
              <a:ahLst/>
              <a:cxnLst/>
              <a:rect l="l" t="t" r="r" b="b"/>
              <a:pathLst>
                <a:path w="1056131" h="1261935" extrusionOk="0">
                  <a:moveTo>
                    <a:pt x="1056132" y="0"/>
                  </a:moveTo>
                  <a:cubicBezTo>
                    <a:pt x="794956" y="64389"/>
                    <a:pt x="548132" y="207391"/>
                    <a:pt x="331152" y="438848"/>
                  </a:cubicBezTo>
                  <a:cubicBezTo>
                    <a:pt x="104139" y="681228"/>
                    <a:pt x="2032" y="969835"/>
                    <a:pt x="0" y="1261935"/>
                  </a:cubicBezTo>
                  <a:lnTo>
                    <a:pt x="1056132" y="1261935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2" name="Google Shape;142;p6"/>
            <p:cNvSpPr/>
            <p:nvPr/>
          </p:nvSpPr>
          <p:spPr>
            <a:xfrm>
              <a:off x="11188871" y="1108964"/>
              <a:ext cx="380597" cy="362910"/>
            </a:xfrm>
            <a:custGeom>
              <a:avLst/>
              <a:gdLst/>
              <a:ahLst/>
              <a:cxnLst/>
              <a:rect l="l" t="t" r="r" b="b"/>
              <a:pathLst>
                <a:path w="380597" h="362910" extrusionOk="0">
                  <a:moveTo>
                    <a:pt x="74822" y="327914"/>
                  </a:moveTo>
                  <a:cubicBezTo>
                    <a:pt x="163722" y="376555"/>
                    <a:pt x="273577" y="380746"/>
                    <a:pt x="338792" y="300228"/>
                  </a:cubicBezTo>
                  <a:cubicBezTo>
                    <a:pt x="404006" y="219653"/>
                    <a:pt x="391560" y="101479"/>
                    <a:pt x="310979" y="36258"/>
                  </a:cubicBezTo>
                  <a:cubicBezTo>
                    <a:pt x="230397" y="-28956"/>
                    <a:pt x="118193" y="2095"/>
                    <a:pt x="46946" y="63944"/>
                  </a:cubicBezTo>
                  <a:cubicBezTo>
                    <a:pt x="-24302" y="125793"/>
                    <a:pt x="-14015" y="279273"/>
                    <a:pt x="74822" y="32791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3" name="Google Shape;143;p6"/>
            <p:cNvSpPr/>
            <p:nvPr/>
          </p:nvSpPr>
          <p:spPr>
            <a:xfrm>
              <a:off x="9658908" y="241897"/>
              <a:ext cx="230618" cy="219842"/>
            </a:xfrm>
            <a:custGeom>
              <a:avLst/>
              <a:gdLst/>
              <a:ahLst/>
              <a:cxnLst/>
              <a:rect l="l" t="t" r="r" b="b"/>
              <a:pathLst>
                <a:path w="230618" h="219842" extrusionOk="0">
                  <a:moveTo>
                    <a:pt x="45289" y="198729"/>
                  </a:moveTo>
                  <a:cubicBezTo>
                    <a:pt x="99136" y="228193"/>
                    <a:pt x="165939" y="230479"/>
                    <a:pt x="205309" y="181965"/>
                  </a:cubicBezTo>
                  <a:cubicBezTo>
                    <a:pt x="244806" y="133135"/>
                    <a:pt x="237249" y="61524"/>
                    <a:pt x="188418" y="22016"/>
                  </a:cubicBezTo>
                  <a:cubicBezTo>
                    <a:pt x="188418" y="22014"/>
                    <a:pt x="188418" y="22011"/>
                    <a:pt x="188418" y="22008"/>
                  </a:cubicBezTo>
                  <a:cubicBezTo>
                    <a:pt x="139586" y="-17552"/>
                    <a:pt x="71641" y="1244"/>
                    <a:pt x="28461" y="38772"/>
                  </a:cubicBezTo>
                  <a:cubicBezTo>
                    <a:pt x="-14719" y="76301"/>
                    <a:pt x="-8496" y="169265"/>
                    <a:pt x="45289" y="1987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4" name="Google Shape;144;p6"/>
          <p:cNvSpPr txBox="1">
            <a:spLocks noGrp="1"/>
          </p:cNvSpPr>
          <p:nvPr>
            <p:ph type="title"/>
          </p:nvPr>
        </p:nvSpPr>
        <p:spPr>
          <a:xfrm>
            <a:off x="611400" y="369925"/>
            <a:ext cx="5889900" cy="6411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45" name="Google Shape;145;p6"/>
          <p:cNvSpPr txBox="1">
            <a:spLocks noGrp="1"/>
          </p:cNvSpPr>
          <p:nvPr>
            <p:ph type="body" idx="1"/>
          </p:nvPr>
        </p:nvSpPr>
        <p:spPr>
          <a:xfrm>
            <a:off x="611400" y="1265775"/>
            <a:ext cx="2813100" cy="282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30200">
              <a:spcBef>
                <a:spcPts val="600"/>
              </a:spcBef>
              <a:spcAft>
                <a:spcPts val="0"/>
              </a:spcAft>
              <a:buSzPts val="1600"/>
              <a:buChar char="⦁"/>
              <a:defRPr sz="1600"/>
            </a:lvl1pPr>
            <a:lvl2pPr marL="914400" lvl="1" indent="-330200">
              <a:spcBef>
                <a:spcPts val="0"/>
              </a:spcBef>
              <a:spcAft>
                <a:spcPts val="0"/>
              </a:spcAft>
              <a:buSzPts val="1600"/>
              <a:buChar char="⦁"/>
              <a:defRPr sz="1600"/>
            </a:lvl2pPr>
            <a:lvl3pPr marL="1371600" lvl="2" indent="-330200">
              <a:spcBef>
                <a:spcPts val="0"/>
              </a:spcBef>
              <a:spcAft>
                <a:spcPts val="0"/>
              </a:spcAft>
              <a:buSzPts val="1600"/>
              <a:buChar char="⦁"/>
              <a:defRPr sz="1600"/>
            </a:lvl3pPr>
            <a:lvl4pPr marL="1828800" lvl="3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46" name="Google Shape;146;p6"/>
          <p:cNvSpPr txBox="1">
            <a:spLocks noGrp="1"/>
          </p:cNvSpPr>
          <p:nvPr>
            <p:ph type="body" idx="2"/>
          </p:nvPr>
        </p:nvSpPr>
        <p:spPr>
          <a:xfrm>
            <a:off x="3688194" y="1265775"/>
            <a:ext cx="2813100" cy="2823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30200">
              <a:spcBef>
                <a:spcPts val="600"/>
              </a:spcBef>
              <a:spcAft>
                <a:spcPts val="0"/>
              </a:spcAft>
              <a:buSzPts val="1600"/>
              <a:buChar char="⦁"/>
              <a:defRPr sz="1600"/>
            </a:lvl1pPr>
            <a:lvl2pPr marL="914400" lvl="1" indent="-330200">
              <a:spcBef>
                <a:spcPts val="0"/>
              </a:spcBef>
              <a:spcAft>
                <a:spcPts val="0"/>
              </a:spcAft>
              <a:buSzPts val="1600"/>
              <a:buChar char="⦁"/>
              <a:defRPr sz="1600"/>
            </a:lvl2pPr>
            <a:lvl3pPr marL="1371600" lvl="2" indent="-330200">
              <a:spcBef>
                <a:spcPts val="0"/>
              </a:spcBef>
              <a:spcAft>
                <a:spcPts val="0"/>
              </a:spcAft>
              <a:buSzPts val="1600"/>
              <a:buChar char="⦁"/>
              <a:defRPr sz="1600"/>
            </a:lvl3pPr>
            <a:lvl4pPr marL="1828800" lvl="3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marL="2286000" lvl="4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marL="2743200" lvl="5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marL="3200400" lvl="6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marL="3657600" lvl="7" indent="-330200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marL="4114800" lvl="8" indent="-330200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>
            <a:endParaRPr/>
          </a:p>
        </p:txBody>
      </p:sp>
      <p:sp>
        <p:nvSpPr>
          <p:cNvPr id="147" name="Google Shape;147;p6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_AND_TWO_COLUMNS_1"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9" name="Google Shape;149;p7"/>
          <p:cNvGrpSpPr/>
          <p:nvPr/>
        </p:nvGrpSpPr>
        <p:grpSpPr>
          <a:xfrm>
            <a:off x="0" y="0"/>
            <a:ext cx="9158630" cy="5151729"/>
            <a:chOff x="0" y="0"/>
            <a:chExt cx="12191999" cy="6857999"/>
          </a:xfrm>
        </p:grpSpPr>
        <p:sp>
          <p:nvSpPr>
            <p:cNvPr id="150" name="Google Shape;150;p7"/>
            <p:cNvSpPr/>
            <p:nvPr/>
          </p:nvSpPr>
          <p:spPr>
            <a:xfrm>
              <a:off x="379256" y="0"/>
              <a:ext cx="3202074" cy="2719638"/>
            </a:xfrm>
            <a:custGeom>
              <a:avLst/>
              <a:gdLst/>
              <a:ahLst/>
              <a:cxnLst/>
              <a:rect l="l" t="t" r="r" b="b"/>
              <a:pathLst>
                <a:path w="3202074" h="2719638" extrusionOk="0">
                  <a:moveTo>
                    <a:pt x="254092" y="1025906"/>
                  </a:moveTo>
                  <a:cubicBezTo>
                    <a:pt x="-139608" y="1415225"/>
                    <a:pt x="-66138" y="2100834"/>
                    <a:pt x="407508" y="2484374"/>
                  </a:cubicBezTo>
                  <a:cubicBezTo>
                    <a:pt x="881155" y="2867914"/>
                    <a:pt x="1520219" y="2758186"/>
                    <a:pt x="1865976" y="2331212"/>
                  </a:cubicBezTo>
                  <a:cubicBezTo>
                    <a:pt x="2211734" y="1904238"/>
                    <a:pt x="2707415" y="1438021"/>
                    <a:pt x="2999388" y="931545"/>
                  </a:cubicBezTo>
                  <a:cubicBezTo>
                    <a:pt x="3173886" y="628650"/>
                    <a:pt x="3243927" y="295910"/>
                    <a:pt x="3177125" y="0"/>
                  </a:cubicBezTo>
                  <a:lnTo>
                    <a:pt x="1063527" y="0"/>
                  </a:lnTo>
                  <a:cubicBezTo>
                    <a:pt x="787810" y="353759"/>
                    <a:pt x="541112" y="742252"/>
                    <a:pt x="254092" y="102590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" name="Google Shape;151;p7"/>
            <p:cNvSpPr/>
            <p:nvPr/>
          </p:nvSpPr>
          <p:spPr>
            <a:xfrm>
              <a:off x="5819672" y="394425"/>
              <a:ext cx="5085005" cy="4898812"/>
            </a:xfrm>
            <a:custGeom>
              <a:avLst/>
              <a:gdLst/>
              <a:ahLst/>
              <a:cxnLst/>
              <a:rect l="l" t="t" r="r" b="b"/>
              <a:pathLst>
                <a:path w="5085005" h="4898812" extrusionOk="0">
                  <a:moveTo>
                    <a:pt x="949804" y="4311899"/>
                  </a:moveTo>
                  <a:cubicBezTo>
                    <a:pt x="1959010" y="5236142"/>
                    <a:pt x="3396777" y="5033577"/>
                    <a:pt x="4424080" y="3951727"/>
                  </a:cubicBezTo>
                  <a:cubicBezTo>
                    <a:pt x="5451383" y="2869878"/>
                    <a:pt x="5245389" y="1177920"/>
                    <a:pt x="4054002" y="478277"/>
                  </a:cubicBezTo>
                  <a:cubicBezTo>
                    <a:pt x="2862615" y="-221366"/>
                    <a:pt x="1548991" y="-196030"/>
                    <a:pt x="579727" y="838639"/>
                  </a:cubicBezTo>
                  <a:cubicBezTo>
                    <a:pt x="-389538" y="1873308"/>
                    <a:pt x="-59465" y="3387593"/>
                    <a:pt x="949804" y="4311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2" name="Google Shape;152;p7"/>
            <p:cNvSpPr/>
            <p:nvPr/>
          </p:nvSpPr>
          <p:spPr>
            <a:xfrm>
              <a:off x="10580560" y="0"/>
              <a:ext cx="1611439" cy="1077905"/>
            </a:xfrm>
            <a:custGeom>
              <a:avLst/>
              <a:gdLst/>
              <a:ahLst/>
              <a:cxnLst/>
              <a:rect l="l" t="t" r="r" b="b"/>
              <a:pathLst>
                <a:path w="1611439" h="1077905" extrusionOk="0">
                  <a:moveTo>
                    <a:pt x="1611440" y="0"/>
                  </a:moveTo>
                  <a:lnTo>
                    <a:pt x="0" y="0"/>
                  </a:lnTo>
                  <a:cubicBezTo>
                    <a:pt x="8699" y="348361"/>
                    <a:pt x="162560" y="700405"/>
                    <a:pt x="458660" y="862711"/>
                  </a:cubicBezTo>
                  <a:cubicBezTo>
                    <a:pt x="825373" y="1063752"/>
                    <a:pt x="1250759" y="1141349"/>
                    <a:pt x="1611440" y="102012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3" name="Google Shape;153;p7"/>
            <p:cNvSpPr/>
            <p:nvPr/>
          </p:nvSpPr>
          <p:spPr>
            <a:xfrm>
              <a:off x="8893492" y="3876233"/>
              <a:ext cx="3298507" cy="2981766"/>
            </a:xfrm>
            <a:custGeom>
              <a:avLst/>
              <a:gdLst/>
              <a:ahLst/>
              <a:cxnLst/>
              <a:rect l="l" t="t" r="r" b="b"/>
              <a:pathLst>
                <a:path w="3298507" h="2981766" extrusionOk="0">
                  <a:moveTo>
                    <a:pt x="3298507" y="2981767"/>
                  </a:moveTo>
                  <a:lnTo>
                    <a:pt x="3298507" y="2410"/>
                  </a:lnTo>
                  <a:cubicBezTo>
                    <a:pt x="2821559" y="-24831"/>
                    <a:pt x="2330894" y="179639"/>
                    <a:pt x="1937702" y="574545"/>
                  </a:cubicBezTo>
                  <a:cubicBezTo>
                    <a:pt x="1296352" y="1218816"/>
                    <a:pt x="812228" y="2112389"/>
                    <a:pt x="212471" y="2704971"/>
                  </a:cubicBezTo>
                  <a:cubicBezTo>
                    <a:pt x="129286" y="2787076"/>
                    <a:pt x="57785" y="2880167"/>
                    <a:pt x="0" y="298176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4" name="Google Shape;154;p7"/>
            <p:cNvSpPr/>
            <p:nvPr/>
          </p:nvSpPr>
          <p:spPr>
            <a:xfrm>
              <a:off x="9946085" y="184703"/>
              <a:ext cx="1262894" cy="1267301"/>
            </a:xfrm>
            <a:custGeom>
              <a:avLst/>
              <a:gdLst/>
              <a:ahLst/>
              <a:cxnLst/>
              <a:rect l="l" t="t" r="r" b="b"/>
              <a:pathLst>
                <a:path w="1262894" h="1267301" extrusionOk="0">
                  <a:moveTo>
                    <a:pt x="231059" y="1122190"/>
                  </a:moveTo>
                  <a:cubicBezTo>
                    <a:pt x="514968" y="1352060"/>
                    <a:pt x="900540" y="1299990"/>
                    <a:pt x="1120059" y="1028464"/>
                  </a:cubicBezTo>
                  <a:cubicBezTo>
                    <a:pt x="1339579" y="756938"/>
                    <a:pt x="1304209" y="308501"/>
                    <a:pt x="1026778" y="139464"/>
                  </a:cubicBezTo>
                  <a:cubicBezTo>
                    <a:pt x="749346" y="-29573"/>
                    <a:pt x="340025" y="-94216"/>
                    <a:pt x="137778" y="233190"/>
                  </a:cubicBezTo>
                  <a:cubicBezTo>
                    <a:pt x="-64469" y="560596"/>
                    <a:pt x="-52785" y="892256"/>
                    <a:pt x="231059" y="112219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5" name="Google Shape;155;p7"/>
            <p:cNvSpPr/>
            <p:nvPr/>
          </p:nvSpPr>
          <p:spPr>
            <a:xfrm>
              <a:off x="8154070" y="6110888"/>
              <a:ext cx="1059589" cy="746920"/>
            </a:xfrm>
            <a:custGeom>
              <a:avLst/>
              <a:gdLst/>
              <a:ahLst/>
              <a:cxnLst/>
              <a:rect l="l" t="t" r="r" b="b"/>
              <a:pathLst>
                <a:path w="1059589" h="746920" extrusionOk="0">
                  <a:moveTo>
                    <a:pt x="842483" y="112937"/>
                  </a:moveTo>
                  <a:cubicBezTo>
                    <a:pt x="583974" y="-58513"/>
                    <a:pt x="284889" y="-36034"/>
                    <a:pt x="102390" y="189137"/>
                  </a:cubicBezTo>
                  <a:cubicBezTo>
                    <a:pt x="-2067" y="318105"/>
                    <a:pt x="-19911" y="546705"/>
                    <a:pt x="18824" y="746921"/>
                  </a:cubicBezTo>
                  <a:lnTo>
                    <a:pt x="1001804" y="746921"/>
                  </a:lnTo>
                  <a:cubicBezTo>
                    <a:pt x="1115596" y="539784"/>
                    <a:pt x="1060732" y="257463"/>
                    <a:pt x="842483" y="112937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6" name="Google Shape;156;p7"/>
            <p:cNvSpPr/>
            <p:nvPr/>
          </p:nvSpPr>
          <p:spPr>
            <a:xfrm>
              <a:off x="11021808" y="3814317"/>
              <a:ext cx="785039" cy="756266"/>
            </a:xfrm>
            <a:custGeom>
              <a:avLst/>
              <a:gdLst/>
              <a:ahLst/>
              <a:cxnLst/>
              <a:rect l="l" t="t" r="r" b="b"/>
              <a:pathLst>
                <a:path w="785039" h="756266" extrusionOk="0">
                  <a:moveTo>
                    <a:pt x="146635" y="665672"/>
                  </a:moveTo>
                  <a:cubicBezTo>
                    <a:pt x="302400" y="808356"/>
                    <a:pt x="524396" y="777050"/>
                    <a:pt x="682956" y="610046"/>
                  </a:cubicBezTo>
                  <a:cubicBezTo>
                    <a:pt x="841515" y="443041"/>
                    <a:pt x="809956" y="181865"/>
                    <a:pt x="625806" y="73851"/>
                  </a:cubicBezTo>
                  <a:cubicBezTo>
                    <a:pt x="441656" y="-34162"/>
                    <a:pt x="239091" y="-30289"/>
                    <a:pt x="89485" y="129478"/>
                  </a:cubicBezTo>
                  <a:cubicBezTo>
                    <a:pt x="-60121" y="289243"/>
                    <a:pt x="-9194" y="522733"/>
                    <a:pt x="146635" y="665672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7" name="Google Shape;157;p7"/>
            <p:cNvSpPr/>
            <p:nvPr/>
          </p:nvSpPr>
          <p:spPr>
            <a:xfrm>
              <a:off x="11515977" y="4599209"/>
              <a:ext cx="188949" cy="181872"/>
            </a:xfrm>
            <a:custGeom>
              <a:avLst/>
              <a:gdLst/>
              <a:ahLst/>
              <a:cxnLst/>
              <a:rect l="l" t="t" r="r" b="b"/>
              <a:pathLst>
                <a:path w="257951" h="248290" extrusionOk="0">
                  <a:moveTo>
                    <a:pt x="48382" y="218533"/>
                  </a:moveTo>
                  <a:cubicBezTo>
                    <a:pt x="99182" y="265396"/>
                    <a:pt x="172397" y="255109"/>
                    <a:pt x="224468" y="200309"/>
                  </a:cubicBezTo>
                  <a:cubicBezTo>
                    <a:pt x="276537" y="145508"/>
                    <a:pt x="266123" y="59656"/>
                    <a:pt x="205418" y="24223"/>
                  </a:cubicBezTo>
                  <a:cubicBezTo>
                    <a:pt x="144711" y="-11210"/>
                    <a:pt x="78418" y="-9940"/>
                    <a:pt x="29269" y="42511"/>
                  </a:cubicBezTo>
                  <a:cubicBezTo>
                    <a:pt x="-19880" y="94962"/>
                    <a:pt x="-2799" y="171670"/>
                    <a:pt x="48382" y="21853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8" name="Google Shape;158;p7"/>
            <p:cNvSpPr/>
            <p:nvPr/>
          </p:nvSpPr>
          <p:spPr>
            <a:xfrm rot="1363546">
              <a:off x="10487027" y="2291608"/>
              <a:ext cx="1061767" cy="1022852"/>
            </a:xfrm>
            <a:custGeom>
              <a:avLst/>
              <a:gdLst/>
              <a:ahLst/>
              <a:cxnLst/>
              <a:rect l="l" t="t" r="r" b="b"/>
              <a:pathLst>
                <a:path w="785039" h="756266" extrusionOk="0">
                  <a:moveTo>
                    <a:pt x="146635" y="665671"/>
                  </a:moveTo>
                  <a:cubicBezTo>
                    <a:pt x="302400" y="808356"/>
                    <a:pt x="524396" y="777050"/>
                    <a:pt x="682956" y="610045"/>
                  </a:cubicBezTo>
                  <a:cubicBezTo>
                    <a:pt x="841515" y="443040"/>
                    <a:pt x="809956" y="181865"/>
                    <a:pt x="625806" y="73851"/>
                  </a:cubicBezTo>
                  <a:cubicBezTo>
                    <a:pt x="441656" y="-34162"/>
                    <a:pt x="239091" y="-30289"/>
                    <a:pt x="89485" y="129477"/>
                  </a:cubicBezTo>
                  <a:cubicBezTo>
                    <a:pt x="-60121" y="289243"/>
                    <a:pt x="-9194" y="522987"/>
                    <a:pt x="146635" y="66567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9" name="Google Shape;159;p7"/>
            <p:cNvSpPr/>
            <p:nvPr/>
          </p:nvSpPr>
          <p:spPr>
            <a:xfrm>
              <a:off x="10904678" y="5496467"/>
              <a:ext cx="257778" cy="248289"/>
            </a:xfrm>
            <a:custGeom>
              <a:avLst/>
              <a:gdLst/>
              <a:ahLst/>
              <a:cxnLst/>
              <a:rect l="l" t="t" r="r" b="b"/>
              <a:pathLst>
                <a:path w="257778" h="248289" extrusionOk="0">
                  <a:moveTo>
                    <a:pt x="48182" y="218533"/>
                  </a:moveTo>
                  <a:cubicBezTo>
                    <a:pt x="99300" y="265396"/>
                    <a:pt x="172198" y="255109"/>
                    <a:pt x="224267" y="200309"/>
                  </a:cubicBezTo>
                  <a:cubicBezTo>
                    <a:pt x="276338" y="145508"/>
                    <a:pt x="265924" y="59656"/>
                    <a:pt x="205535" y="24223"/>
                  </a:cubicBezTo>
                  <a:cubicBezTo>
                    <a:pt x="145147" y="-11210"/>
                    <a:pt x="78535" y="-9940"/>
                    <a:pt x="29386" y="42511"/>
                  </a:cubicBezTo>
                  <a:cubicBezTo>
                    <a:pt x="-19763" y="94962"/>
                    <a:pt x="-2999" y="171670"/>
                    <a:pt x="48182" y="2185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0" name="Google Shape;160;p7"/>
            <p:cNvSpPr/>
            <p:nvPr/>
          </p:nvSpPr>
          <p:spPr>
            <a:xfrm rot="1363546">
              <a:off x="10291954" y="3168162"/>
              <a:ext cx="336025" cy="348229"/>
            </a:xfrm>
            <a:custGeom>
              <a:avLst/>
              <a:gdLst/>
              <a:ahLst/>
              <a:cxnLst/>
              <a:rect l="l" t="t" r="r" b="b"/>
              <a:pathLst>
                <a:path w="248447" h="257470" extrusionOk="0">
                  <a:moveTo>
                    <a:pt x="15980" y="70836"/>
                  </a:moveTo>
                  <a:cubicBezTo>
                    <a:pt x="-19263" y="130589"/>
                    <a:pt x="5947" y="199741"/>
                    <a:pt x="70399" y="239301"/>
                  </a:cubicBezTo>
                  <a:cubicBezTo>
                    <a:pt x="134852" y="278862"/>
                    <a:pt x="216449" y="250795"/>
                    <a:pt x="238737" y="184374"/>
                  </a:cubicBezTo>
                  <a:cubicBezTo>
                    <a:pt x="261026" y="117953"/>
                    <a:pt x="245786" y="53056"/>
                    <a:pt x="184255" y="15845"/>
                  </a:cubicBezTo>
                  <a:cubicBezTo>
                    <a:pt x="122724" y="-21366"/>
                    <a:pt x="50905" y="11019"/>
                    <a:pt x="15980" y="7083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1" name="Google Shape;161;p7"/>
            <p:cNvSpPr/>
            <p:nvPr/>
          </p:nvSpPr>
          <p:spPr>
            <a:xfrm>
              <a:off x="11713296" y="1528436"/>
              <a:ext cx="478703" cy="756067"/>
            </a:xfrm>
            <a:custGeom>
              <a:avLst/>
              <a:gdLst/>
              <a:ahLst/>
              <a:cxnLst/>
              <a:rect l="l" t="t" r="r" b="b"/>
              <a:pathLst>
                <a:path w="478703" h="756067" extrusionOk="0">
                  <a:moveTo>
                    <a:pt x="478703" y="12772"/>
                  </a:moveTo>
                  <a:cubicBezTo>
                    <a:pt x="339003" y="-21391"/>
                    <a:pt x="199938" y="11502"/>
                    <a:pt x="89512" y="129358"/>
                  </a:cubicBezTo>
                  <a:cubicBezTo>
                    <a:pt x="-60158" y="289124"/>
                    <a:pt x="-9167" y="523058"/>
                    <a:pt x="146662" y="665552"/>
                  </a:cubicBezTo>
                  <a:cubicBezTo>
                    <a:pt x="242357" y="753245"/>
                    <a:pt x="363070" y="775089"/>
                    <a:pt x="478703" y="74029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2" name="Google Shape;162;p7"/>
            <p:cNvSpPr/>
            <p:nvPr/>
          </p:nvSpPr>
          <p:spPr>
            <a:xfrm>
              <a:off x="0" y="5745251"/>
              <a:ext cx="2832735" cy="1112748"/>
            </a:xfrm>
            <a:custGeom>
              <a:avLst/>
              <a:gdLst/>
              <a:ahLst/>
              <a:cxnLst/>
              <a:rect l="l" t="t" r="r" b="b"/>
              <a:pathLst>
                <a:path w="2832735" h="1112748" extrusionOk="0">
                  <a:moveTo>
                    <a:pt x="2251456" y="335127"/>
                  </a:moveTo>
                  <a:cubicBezTo>
                    <a:pt x="1482090" y="-174079"/>
                    <a:pt x="591122" y="-107277"/>
                    <a:pt x="46863" y="564807"/>
                  </a:cubicBezTo>
                  <a:cubicBezTo>
                    <a:pt x="30607" y="584873"/>
                    <a:pt x="14986" y="605320"/>
                    <a:pt x="0" y="626085"/>
                  </a:cubicBezTo>
                  <a:lnTo>
                    <a:pt x="0" y="1112749"/>
                  </a:lnTo>
                  <a:lnTo>
                    <a:pt x="2832735" y="1112749"/>
                  </a:lnTo>
                  <a:cubicBezTo>
                    <a:pt x="2735720" y="793598"/>
                    <a:pt x="2530069" y="518509"/>
                    <a:pt x="2251456" y="33512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3" name="Google Shape;163;p7"/>
            <p:cNvSpPr/>
            <p:nvPr/>
          </p:nvSpPr>
          <p:spPr>
            <a:xfrm>
              <a:off x="0" y="5372101"/>
              <a:ext cx="999118" cy="1485898"/>
            </a:xfrm>
            <a:custGeom>
              <a:avLst/>
              <a:gdLst/>
              <a:ahLst/>
              <a:cxnLst/>
              <a:rect l="l" t="t" r="r" b="b"/>
              <a:pathLst>
                <a:path w="999118" h="1485898" extrusionOk="0">
                  <a:moveTo>
                    <a:pt x="644716" y="164463"/>
                  </a:moveTo>
                  <a:cubicBezTo>
                    <a:pt x="433642" y="40511"/>
                    <a:pt x="211455" y="-17274"/>
                    <a:pt x="0" y="4507"/>
                  </a:cubicBezTo>
                  <a:lnTo>
                    <a:pt x="0" y="1485898"/>
                  </a:lnTo>
                  <a:lnTo>
                    <a:pt x="630682" y="1485898"/>
                  </a:lnTo>
                  <a:cubicBezTo>
                    <a:pt x="681057" y="1447354"/>
                    <a:pt x="728301" y="1404872"/>
                    <a:pt x="771970" y="1358898"/>
                  </a:cubicBezTo>
                  <a:cubicBezTo>
                    <a:pt x="1125157" y="986788"/>
                    <a:pt x="1054100" y="404938"/>
                    <a:pt x="644716" y="164463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4" name="Google Shape;164;p7"/>
            <p:cNvSpPr/>
            <p:nvPr/>
          </p:nvSpPr>
          <p:spPr>
            <a:xfrm>
              <a:off x="2321033" y="6438530"/>
              <a:ext cx="755520" cy="419469"/>
            </a:xfrm>
            <a:custGeom>
              <a:avLst/>
              <a:gdLst/>
              <a:ahLst/>
              <a:cxnLst/>
              <a:rect l="l" t="t" r="r" b="b"/>
              <a:pathLst>
                <a:path w="755520" h="419469" extrusionOk="0">
                  <a:moveTo>
                    <a:pt x="478491" y="6275"/>
                  </a:moveTo>
                  <a:cubicBezTo>
                    <a:pt x="284181" y="-21665"/>
                    <a:pt x="41865" y="39803"/>
                    <a:pt x="7321" y="269546"/>
                  </a:cubicBezTo>
                  <a:cubicBezTo>
                    <a:pt x="-509" y="319139"/>
                    <a:pt x="-2065" y="369495"/>
                    <a:pt x="2685" y="419469"/>
                  </a:cubicBezTo>
                  <a:lnTo>
                    <a:pt x="753001" y="419469"/>
                  </a:lnTo>
                  <a:cubicBezTo>
                    <a:pt x="774655" y="231319"/>
                    <a:pt x="654513" y="31611"/>
                    <a:pt x="478491" y="627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5" name="Google Shape;165;p7"/>
            <p:cNvSpPr/>
            <p:nvPr/>
          </p:nvSpPr>
          <p:spPr>
            <a:xfrm>
              <a:off x="3060002" y="6367255"/>
              <a:ext cx="248016" cy="257519"/>
            </a:xfrm>
            <a:custGeom>
              <a:avLst/>
              <a:gdLst/>
              <a:ahLst/>
              <a:cxnLst/>
              <a:rect l="l" t="t" r="r" b="b"/>
              <a:pathLst>
                <a:path w="248016" h="257519" extrusionOk="0">
                  <a:moveTo>
                    <a:pt x="34797" y="41482"/>
                  </a:moveTo>
                  <a:cubicBezTo>
                    <a:pt x="-15305" y="89424"/>
                    <a:pt x="-9653" y="162830"/>
                    <a:pt x="41147" y="218393"/>
                  </a:cubicBezTo>
                  <a:cubicBezTo>
                    <a:pt x="91947" y="273955"/>
                    <a:pt x="178624" y="269193"/>
                    <a:pt x="218057" y="211408"/>
                  </a:cubicBezTo>
                  <a:cubicBezTo>
                    <a:pt x="257491" y="153623"/>
                    <a:pt x="260603" y="87011"/>
                    <a:pt x="211707" y="34497"/>
                  </a:cubicBezTo>
                  <a:cubicBezTo>
                    <a:pt x="162813" y="-18017"/>
                    <a:pt x="84962" y="-6460"/>
                    <a:pt x="34797" y="4148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6" name="Google Shape;166;p7"/>
            <p:cNvSpPr/>
            <p:nvPr/>
          </p:nvSpPr>
          <p:spPr>
            <a:xfrm>
              <a:off x="1335624" y="5499047"/>
              <a:ext cx="653692" cy="629771"/>
            </a:xfrm>
            <a:custGeom>
              <a:avLst/>
              <a:gdLst/>
              <a:ahLst/>
              <a:cxnLst/>
              <a:rect l="l" t="t" r="r" b="b"/>
              <a:pathLst>
                <a:path w="653692" h="629771" extrusionOk="0">
                  <a:moveTo>
                    <a:pt x="122081" y="554344"/>
                  </a:moveTo>
                  <a:cubicBezTo>
                    <a:pt x="251875" y="673152"/>
                    <a:pt x="436660" y="647054"/>
                    <a:pt x="568740" y="508052"/>
                  </a:cubicBezTo>
                  <a:cubicBezTo>
                    <a:pt x="700821" y="369051"/>
                    <a:pt x="674277" y="151436"/>
                    <a:pt x="521115" y="61520"/>
                  </a:cubicBezTo>
                  <a:cubicBezTo>
                    <a:pt x="367953" y="-28396"/>
                    <a:pt x="199107" y="-25348"/>
                    <a:pt x="74520" y="108002"/>
                  </a:cubicBezTo>
                  <a:cubicBezTo>
                    <a:pt x="-50067" y="241352"/>
                    <a:pt x="-7649" y="435535"/>
                    <a:pt x="122081" y="55434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7" name="Google Shape;167;p7"/>
            <p:cNvSpPr/>
            <p:nvPr/>
          </p:nvSpPr>
          <p:spPr>
            <a:xfrm>
              <a:off x="1848308" y="6135276"/>
              <a:ext cx="257880" cy="248289"/>
            </a:xfrm>
            <a:custGeom>
              <a:avLst/>
              <a:gdLst/>
              <a:ahLst/>
              <a:cxnLst/>
              <a:rect l="l" t="t" r="r" b="b"/>
              <a:pathLst>
                <a:path w="257880" h="248289" extrusionOk="0">
                  <a:moveTo>
                    <a:pt x="48182" y="218533"/>
                  </a:moveTo>
                  <a:cubicBezTo>
                    <a:pt x="99363" y="265396"/>
                    <a:pt x="172198" y="255109"/>
                    <a:pt x="224268" y="200309"/>
                  </a:cubicBezTo>
                  <a:cubicBezTo>
                    <a:pt x="276338" y="145508"/>
                    <a:pt x="266241" y="59656"/>
                    <a:pt x="205535" y="24223"/>
                  </a:cubicBezTo>
                  <a:cubicBezTo>
                    <a:pt x="144829" y="-11210"/>
                    <a:pt x="78535" y="-9940"/>
                    <a:pt x="29386" y="42511"/>
                  </a:cubicBezTo>
                  <a:cubicBezTo>
                    <a:pt x="-19763" y="94962"/>
                    <a:pt x="-2999" y="171670"/>
                    <a:pt x="48182" y="21853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" name="Google Shape;168;p7"/>
            <p:cNvSpPr/>
            <p:nvPr/>
          </p:nvSpPr>
          <p:spPr>
            <a:xfrm>
              <a:off x="2066201" y="5932859"/>
              <a:ext cx="128918" cy="124173"/>
            </a:xfrm>
            <a:custGeom>
              <a:avLst/>
              <a:gdLst/>
              <a:ahLst/>
              <a:cxnLst/>
              <a:rect l="l" t="t" r="r" b="b"/>
              <a:pathLst>
                <a:path w="128918" h="124173" extrusionOk="0">
                  <a:moveTo>
                    <a:pt x="24091" y="109293"/>
                  </a:moveTo>
                  <a:cubicBezTo>
                    <a:pt x="49491" y="132724"/>
                    <a:pt x="86131" y="127581"/>
                    <a:pt x="112166" y="100212"/>
                  </a:cubicBezTo>
                  <a:cubicBezTo>
                    <a:pt x="138201" y="72844"/>
                    <a:pt x="132994" y="29918"/>
                    <a:pt x="102768" y="12138"/>
                  </a:cubicBezTo>
                  <a:cubicBezTo>
                    <a:pt x="72542" y="-5642"/>
                    <a:pt x="39268" y="-4944"/>
                    <a:pt x="14693" y="21282"/>
                  </a:cubicBezTo>
                  <a:cubicBezTo>
                    <a:pt x="-9881" y="47507"/>
                    <a:pt x="-1499" y="85925"/>
                    <a:pt x="24091" y="10929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9" name="Google Shape;169;p7"/>
            <p:cNvSpPr/>
            <p:nvPr/>
          </p:nvSpPr>
          <p:spPr>
            <a:xfrm>
              <a:off x="11135868" y="5596064"/>
              <a:ext cx="1056131" cy="1261935"/>
            </a:xfrm>
            <a:custGeom>
              <a:avLst/>
              <a:gdLst/>
              <a:ahLst/>
              <a:cxnLst/>
              <a:rect l="l" t="t" r="r" b="b"/>
              <a:pathLst>
                <a:path w="1056131" h="1261935" extrusionOk="0">
                  <a:moveTo>
                    <a:pt x="1056132" y="0"/>
                  </a:moveTo>
                  <a:cubicBezTo>
                    <a:pt x="794956" y="64389"/>
                    <a:pt x="548132" y="207391"/>
                    <a:pt x="331152" y="438848"/>
                  </a:cubicBezTo>
                  <a:cubicBezTo>
                    <a:pt x="104139" y="681228"/>
                    <a:pt x="2032" y="969835"/>
                    <a:pt x="0" y="1261935"/>
                  </a:cubicBezTo>
                  <a:lnTo>
                    <a:pt x="1056132" y="1261935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0" name="Google Shape;170;p7"/>
            <p:cNvSpPr/>
            <p:nvPr/>
          </p:nvSpPr>
          <p:spPr>
            <a:xfrm>
              <a:off x="11188871" y="1108964"/>
              <a:ext cx="380597" cy="362910"/>
            </a:xfrm>
            <a:custGeom>
              <a:avLst/>
              <a:gdLst/>
              <a:ahLst/>
              <a:cxnLst/>
              <a:rect l="l" t="t" r="r" b="b"/>
              <a:pathLst>
                <a:path w="380597" h="362910" extrusionOk="0">
                  <a:moveTo>
                    <a:pt x="74822" y="327914"/>
                  </a:moveTo>
                  <a:cubicBezTo>
                    <a:pt x="163722" y="376555"/>
                    <a:pt x="273577" y="380746"/>
                    <a:pt x="338792" y="300228"/>
                  </a:cubicBezTo>
                  <a:cubicBezTo>
                    <a:pt x="404006" y="219653"/>
                    <a:pt x="391560" y="101479"/>
                    <a:pt x="310979" y="36258"/>
                  </a:cubicBezTo>
                  <a:cubicBezTo>
                    <a:pt x="230397" y="-28956"/>
                    <a:pt x="118193" y="2095"/>
                    <a:pt x="46946" y="63944"/>
                  </a:cubicBezTo>
                  <a:cubicBezTo>
                    <a:pt x="-24302" y="125793"/>
                    <a:pt x="-14015" y="279273"/>
                    <a:pt x="74822" y="32791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1" name="Google Shape;171;p7"/>
            <p:cNvSpPr/>
            <p:nvPr/>
          </p:nvSpPr>
          <p:spPr>
            <a:xfrm>
              <a:off x="9658908" y="241897"/>
              <a:ext cx="230618" cy="219842"/>
            </a:xfrm>
            <a:custGeom>
              <a:avLst/>
              <a:gdLst/>
              <a:ahLst/>
              <a:cxnLst/>
              <a:rect l="l" t="t" r="r" b="b"/>
              <a:pathLst>
                <a:path w="230618" h="219842" extrusionOk="0">
                  <a:moveTo>
                    <a:pt x="45289" y="198729"/>
                  </a:moveTo>
                  <a:cubicBezTo>
                    <a:pt x="99136" y="228193"/>
                    <a:pt x="165939" y="230479"/>
                    <a:pt x="205309" y="181965"/>
                  </a:cubicBezTo>
                  <a:cubicBezTo>
                    <a:pt x="244806" y="133135"/>
                    <a:pt x="237249" y="61524"/>
                    <a:pt x="188418" y="22016"/>
                  </a:cubicBezTo>
                  <a:cubicBezTo>
                    <a:pt x="188418" y="22014"/>
                    <a:pt x="188418" y="22011"/>
                    <a:pt x="188418" y="22008"/>
                  </a:cubicBezTo>
                  <a:cubicBezTo>
                    <a:pt x="139586" y="-17552"/>
                    <a:pt x="71641" y="1244"/>
                    <a:pt x="28461" y="38772"/>
                  </a:cubicBezTo>
                  <a:cubicBezTo>
                    <a:pt x="-14719" y="76301"/>
                    <a:pt x="-8496" y="169265"/>
                    <a:pt x="45289" y="1987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72" name="Google Shape;172;p7"/>
          <p:cNvSpPr txBox="1">
            <a:spLocks noGrp="1"/>
          </p:cNvSpPr>
          <p:nvPr>
            <p:ph type="title"/>
          </p:nvPr>
        </p:nvSpPr>
        <p:spPr>
          <a:xfrm>
            <a:off x="611400" y="369925"/>
            <a:ext cx="5889900" cy="6411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73" name="Google Shape;173;p7"/>
          <p:cNvSpPr txBox="1">
            <a:spLocks noGrp="1"/>
          </p:cNvSpPr>
          <p:nvPr>
            <p:ph type="body" idx="1"/>
          </p:nvPr>
        </p:nvSpPr>
        <p:spPr>
          <a:xfrm>
            <a:off x="611450" y="1265775"/>
            <a:ext cx="1991100" cy="2862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 rtl="0">
              <a:spcBef>
                <a:spcPts val="600"/>
              </a:spcBef>
              <a:spcAft>
                <a:spcPts val="0"/>
              </a:spcAft>
              <a:buSzPts val="1400"/>
              <a:buChar char="⦁"/>
              <a:defRPr sz="1400"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⦁"/>
              <a:defRPr sz="1400"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⦁"/>
              <a:defRPr sz="1400"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174" name="Google Shape;174;p7"/>
          <p:cNvSpPr txBox="1">
            <a:spLocks noGrp="1"/>
          </p:cNvSpPr>
          <p:nvPr>
            <p:ph type="body" idx="2"/>
          </p:nvPr>
        </p:nvSpPr>
        <p:spPr>
          <a:xfrm>
            <a:off x="2971160" y="1265775"/>
            <a:ext cx="1991100" cy="2862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 rtl="0">
              <a:spcBef>
                <a:spcPts val="600"/>
              </a:spcBef>
              <a:spcAft>
                <a:spcPts val="0"/>
              </a:spcAft>
              <a:buSzPts val="1400"/>
              <a:buChar char="⦁"/>
              <a:defRPr sz="1400"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⦁"/>
              <a:defRPr sz="1400"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⦁"/>
              <a:defRPr sz="1400"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175" name="Google Shape;175;p7"/>
          <p:cNvSpPr txBox="1">
            <a:spLocks noGrp="1"/>
          </p:cNvSpPr>
          <p:nvPr>
            <p:ph type="body" idx="3"/>
          </p:nvPr>
        </p:nvSpPr>
        <p:spPr>
          <a:xfrm>
            <a:off x="5330871" y="1265775"/>
            <a:ext cx="1991100" cy="2862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17500" rtl="0">
              <a:spcBef>
                <a:spcPts val="600"/>
              </a:spcBef>
              <a:spcAft>
                <a:spcPts val="0"/>
              </a:spcAft>
              <a:buSzPts val="1400"/>
              <a:buChar char="⦁"/>
              <a:defRPr sz="1400"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⦁"/>
              <a:defRPr sz="1400"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⦁"/>
              <a:defRPr sz="1400"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400"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400"/>
            </a:lvl9pPr>
          </a:lstStyle>
          <a:p>
            <a:endParaRPr/>
          </a:p>
        </p:txBody>
      </p:sp>
      <p:sp>
        <p:nvSpPr>
          <p:cNvPr id="176" name="Google Shape;176;p7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8" name="Google Shape;178;p8"/>
          <p:cNvGrpSpPr/>
          <p:nvPr/>
        </p:nvGrpSpPr>
        <p:grpSpPr>
          <a:xfrm>
            <a:off x="0" y="0"/>
            <a:ext cx="9158630" cy="5151729"/>
            <a:chOff x="0" y="0"/>
            <a:chExt cx="12191999" cy="6857999"/>
          </a:xfrm>
        </p:grpSpPr>
        <p:sp>
          <p:nvSpPr>
            <p:cNvPr id="179" name="Google Shape;179;p8"/>
            <p:cNvSpPr/>
            <p:nvPr/>
          </p:nvSpPr>
          <p:spPr>
            <a:xfrm>
              <a:off x="379256" y="0"/>
              <a:ext cx="3202074" cy="2719638"/>
            </a:xfrm>
            <a:custGeom>
              <a:avLst/>
              <a:gdLst/>
              <a:ahLst/>
              <a:cxnLst/>
              <a:rect l="l" t="t" r="r" b="b"/>
              <a:pathLst>
                <a:path w="3202074" h="2719638" extrusionOk="0">
                  <a:moveTo>
                    <a:pt x="254092" y="1025906"/>
                  </a:moveTo>
                  <a:cubicBezTo>
                    <a:pt x="-139608" y="1415225"/>
                    <a:pt x="-66138" y="2100834"/>
                    <a:pt x="407508" y="2484374"/>
                  </a:cubicBezTo>
                  <a:cubicBezTo>
                    <a:pt x="881155" y="2867914"/>
                    <a:pt x="1520219" y="2758186"/>
                    <a:pt x="1865976" y="2331212"/>
                  </a:cubicBezTo>
                  <a:cubicBezTo>
                    <a:pt x="2211734" y="1904238"/>
                    <a:pt x="2707415" y="1438021"/>
                    <a:pt x="2999388" y="931545"/>
                  </a:cubicBezTo>
                  <a:cubicBezTo>
                    <a:pt x="3173886" y="628650"/>
                    <a:pt x="3243927" y="295910"/>
                    <a:pt x="3177125" y="0"/>
                  </a:cubicBezTo>
                  <a:lnTo>
                    <a:pt x="1063527" y="0"/>
                  </a:lnTo>
                  <a:cubicBezTo>
                    <a:pt x="787810" y="353759"/>
                    <a:pt x="541112" y="742252"/>
                    <a:pt x="254092" y="102590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0" name="Google Shape;180;p8"/>
            <p:cNvSpPr/>
            <p:nvPr/>
          </p:nvSpPr>
          <p:spPr>
            <a:xfrm>
              <a:off x="5098126" y="509973"/>
              <a:ext cx="5085005" cy="4898812"/>
            </a:xfrm>
            <a:custGeom>
              <a:avLst/>
              <a:gdLst/>
              <a:ahLst/>
              <a:cxnLst/>
              <a:rect l="l" t="t" r="r" b="b"/>
              <a:pathLst>
                <a:path w="5085005" h="4898812" extrusionOk="0">
                  <a:moveTo>
                    <a:pt x="949804" y="4311899"/>
                  </a:moveTo>
                  <a:cubicBezTo>
                    <a:pt x="1959010" y="5236142"/>
                    <a:pt x="3396777" y="5033577"/>
                    <a:pt x="4424080" y="3951727"/>
                  </a:cubicBezTo>
                  <a:cubicBezTo>
                    <a:pt x="5451383" y="2869878"/>
                    <a:pt x="5245389" y="1177920"/>
                    <a:pt x="4054002" y="478277"/>
                  </a:cubicBezTo>
                  <a:cubicBezTo>
                    <a:pt x="2862615" y="-221366"/>
                    <a:pt x="1548991" y="-196030"/>
                    <a:pt x="579727" y="838639"/>
                  </a:cubicBezTo>
                  <a:cubicBezTo>
                    <a:pt x="-389538" y="1873308"/>
                    <a:pt x="-59465" y="3387593"/>
                    <a:pt x="949804" y="431189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1" name="Google Shape;181;p8"/>
            <p:cNvSpPr/>
            <p:nvPr/>
          </p:nvSpPr>
          <p:spPr>
            <a:xfrm>
              <a:off x="10580560" y="0"/>
              <a:ext cx="1611439" cy="1077905"/>
            </a:xfrm>
            <a:custGeom>
              <a:avLst/>
              <a:gdLst/>
              <a:ahLst/>
              <a:cxnLst/>
              <a:rect l="l" t="t" r="r" b="b"/>
              <a:pathLst>
                <a:path w="1611439" h="1077905" extrusionOk="0">
                  <a:moveTo>
                    <a:pt x="1611440" y="0"/>
                  </a:moveTo>
                  <a:lnTo>
                    <a:pt x="0" y="0"/>
                  </a:lnTo>
                  <a:cubicBezTo>
                    <a:pt x="8699" y="348361"/>
                    <a:pt x="162560" y="700405"/>
                    <a:pt x="458660" y="862711"/>
                  </a:cubicBezTo>
                  <a:cubicBezTo>
                    <a:pt x="825373" y="1063752"/>
                    <a:pt x="1250759" y="1141349"/>
                    <a:pt x="1611440" y="102012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2" name="Google Shape;182;p8"/>
            <p:cNvSpPr/>
            <p:nvPr/>
          </p:nvSpPr>
          <p:spPr>
            <a:xfrm>
              <a:off x="8893492" y="3876233"/>
              <a:ext cx="3298507" cy="2981766"/>
            </a:xfrm>
            <a:custGeom>
              <a:avLst/>
              <a:gdLst/>
              <a:ahLst/>
              <a:cxnLst/>
              <a:rect l="l" t="t" r="r" b="b"/>
              <a:pathLst>
                <a:path w="3298507" h="2981766" extrusionOk="0">
                  <a:moveTo>
                    <a:pt x="3298507" y="2981767"/>
                  </a:moveTo>
                  <a:lnTo>
                    <a:pt x="3298507" y="2410"/>
                  </a:lnTo>
                  <a:cubicBezTo>
                    <a:pt x="2821559" y="-24831"/>
                    <a:pt x="2330894" y="179639"/>
                    <a:pt x="1937702" y="574545"/>
                  </a:cubicBezTo>
                  <a:cubicBezTo>
                    <a:pt x="1296352" y="1218816"/>
                    <a:pt x="812228" y="2112389"/>
                    <a:pt x="212471" y="2704971"/>
                  </a:cubicBezTo>
                  <a:cubicBezTo>
                    <a:pt x="129286" y="2787076"/>
                    <a:pt x="57785" y="2880167"/>
                    <a:pt x="0" y="298176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3" name="Google Shape;183;p8"/>
            <p:cNvSpPr/>
            <p:nvPr/>
          </p:nvSpPr>
          <p:spPr>
            <a:xfrm>
              <a:off x="9946085" y="184703"/>
              <a:ext cx="1262894" cy="1267301"/>
            </a:xfrm>
            <a:custGeom>
              <a:avLst/>
              <a:gdLst/>
              <a:ahLst/>
              <a:cxnLst/>
              <a:rect l="l" t="t" r="r" b="b"/>
              <a:pathLst>
                <a:path w="1262894" h="1267301" extrusionOk="0">
                  <a:moveTo>
                    <a:pt x="231059" y="1122190"/>
                  </a:moveTo>
                  <a:cubicBezTo>
                    <a:pt x="514968" y="1352060"/>
                    <a:pt x="900540" y="1299990"/>
                    <a:pt x="1120059" y="1028464"/>
                  </a:cubicBezTo>
                  <a:cubicBezTo>
                    <a:pt x="1339579" y="756938"/>
                    <a:pt x="1304209" y="308501"/>
                    <a:pt x="1026778" y="139464"/>
                  </a:cubicBezTo>
                  <a:cubicBezTo>
                    <a:pt x="749346" y="-29573"/>
                    <a:pt x="340025" y="-94216"/>
                    <a:pt x="137778" y="233190"/>
                  </a:cubicBezTo>
                  <a:cubicBezTo>
                    <a:pt x="-64469" y="560596"/>
                    <a:pt x="-52785" y="892256"/>
                    <a:pt x="231059" y="112219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4" name="Google Shape;184;p8"/>
            <p:cNvSpPr/>
            <p:nvPr/>
          </p:nvSpPr>
          <p:spPr>
            <a:xfrm>
              <a:off x="8154070" y="6110888"/>
              <a:ext cx="1059589" cy="746920"/>
            </a:xfrm>
            <a:custGeom>
              <a:avLst/>
              <a:gdLst/>
              <a:ahLst/>
              <a:cxnLst/>
              <a:rect l="l" t="t" r="r" b="b"/>
              <a:pathLst>
                <a:path w="1059589" h="746920" extrusionOk="0">
                  <a:moveTo>
                    <a:pt x="842483" y="112937"/>
                  </a:moveTo>
                  <a:cubicBezTo>
                    <a:pt x="583974" y="-58513"/>
                    <a:pt x="284889" y="-36034"/>
                    <a:pt x="102390" y="189137"/>
                  </a:cubicBezTo>
                  <a:cubicBezTo>
                    <a:pt x="-2067" y="318105"/>
                    <a:pt x="-19911" y="546705"/>
                    <a:pt x="18824" y="746921"/>
                  </a:cubicBezTo>
                  <a:lnTo>
                    <a:pt x="1001804" y="746921"/>
                  </a:lnTo>
                  <a:cubicBezTo>
                    <a:pt x="1115596" y="539784"/>
                    <a:pt x="1060732" y="257463"/>
                    <a:pt x="842483" y="112937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5" name="Google Shape;185;p8"/>
            <p:cNvSpPr/>
            <p:nvPr/>
          </p:nvSpPr>
          <p:spPr>
            <a:xfrm>
              <a:off x="11021808" y="3814317"/>
              <a:ext cx="785039" cy="756266"/>
            </a:xfrm>
            <a:custGeom>
              <a:avLst/>
              <a:gdLst/>
              <a:ahLst/>
              <a:cxnLst/>
              <a:rect l="l" t="t" r="r" b="b"/>
              <a:pathLst>
                <a:path w="785039" h="756266" extrusionOk="0">
                  <a:moveTo>
                    <a:pt x="146635" y="665672"/>
                  </a:moveTo>
                  <a:cubicBezTo>
                    <a:pt x="302400" y="808356"/>
                    <a:pt x="524396" y="777050"/>
                    <a:pt x="682956" y="610046"/>
                  </a:cubicBezTo>
                  <a:cubicBezTo>
                    <a:pt x="841515" y="443041"/>
                    <a:pt x="809956" y="181865"/>
                    <a:pt x="625806" y="73851"/>
                  </a:cubicBezTo>
                  <a:cubicBezTo>
                    <a:pt x="441656" y="-34162"/>
                    <a:pt x="239091" y="-30289"/>
                    <a:pt x="89485" y="129478"/>
                  </a:cubicBezTo>
                  <a:cubicBezTo>
                    <a:pt x="-60121" y="289243"/>
                    <a:pt x="-9194" y="522733"/>
                    <a:pt x="146635" y="665672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6" name="Google Shape;186;p8"/>
            <p:cNvSpPr/>
            <p:nvPr/>
          </p:nvSpPr>
          <p:spPr>
            <a:xfrm>
              <a:off x="11515984" y="4599211"/>
              <a:ext cx="257951" cy="248290"/>
            </a:xfrm>
            <a:custGeom>
              <a:avLst/>
              <a:gdLst/>
              <a:ahLst/>
              <a:cxnLst/>
              <a:rect l="l" t="t" r="r" b="b"/>
              <a:pathLst>
                <a:path w="257951" h="248290" extrusionOk="0">
                  <a:moveTo>
                    <a:pt x="48382" y="218533"/>
                  </a:moveTo>
                  <a:cubicBezTo>
                    <a:pt x="99182" y="265396"/>
                    <a:pt x="172397" y="255109"/>
                    <a:pt x="224468" y="200309"/>
                  </a:cubicBezTo>
                  <a:cubicBezTo>
                    <a:pt x="276537" y="145508"/>
                    <a:pt x="266123" y="59656"/>
                    <a:pt x="205418" y="24223"/>
                  </a:cubicBezTo>
                  <a:cubicBezTo>
                    <a:pt x="144711" y="-11210"/>
                    <a:pt x="78418" y="-9940"/>
                    <a:pt x="29269" y="42511"/>
                  </a:cubicBezTo>
                  <a:cubicBezTo>
                    <a:pt x="-19880" y="94962"/>
                    <a:pt x="-2799" y="171670"/>
                    <a:pt x="48382" y="21853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7" name="Google Shape;187;p8"/>
            <p:cNvSpPr/>
            <p:nvPr/>
          </p:nvSpPr>
          <p:spPr>
            <a:xfrm>
              <a:off x="9279368" y="1460372"/>
              <a:ext cx="785039" cy="756266"/>
            </a:xfrm>
            <a:custGeom>
              <a:avLst/>
              <a:gdLst/>
              <a:ahLst/>
              <a:cxnLst/>
              <a:rect l="l" t="t" r="r" b="b"/>
              <a:pathLst>
                <a:path w="785039" h="756266" extrusionOk="0">
                  <a:moveTo>
                    <a:pt x="146635" y="665671"/>
                  </a:moveTo>
                  <a:cubicBezTo>
                    <a:pt x="302400" y="808356"/>
                    <a:pt x="524396" y="777050"/>
                    <a:pt x="682956" y="610045"/>
                  </a:cubicBezTo>
                  <a:cubicBezTo>
                    <a:pt x="841515" y="443040"/>
                    <a:pt x="809956" y="181865"/>
                    <a:pt x="625806" y="73851"/>
                  </a:cubicBezTo>
                  <a:cubicBezTo>
                    <a:pt x="441656" y="-34162"/>
                    <a:pt x="239091" y="-30289"/>
                    <a:pt x="89485" y="129477"/>
                  </a:cubicBezTo>
                  <a:cubicBezTo>
                    <a:pt x="-60121" y="289243"/>
                    <a:pt x="-9194" y="522987"/>
                    <a:pt x="146635" y="66567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8" name="Google Shape;188;p8"/>
            <p:cNvSpPr/>
            <p:nvPr/>
          </p:nvSpPr>
          <p:spPr>
            <a:xfrm>
              <a:off x="10904678" y="5496467"/>
              <a:ext cx="257778" cy="248289"/>
            </a:xfrm>
            <a:custGeom>
              <a:avLst/>
              <a:gdLst/>
              <a:ahLst/>
              <a:cxnLst/>
              <a:rect l="l" t="t" r="r" b="b"/>
              <a:pathLst>
                <a:path w="257778" h="248289" extrusionOk="0">
                  <a:moveTo>
                    <a:pt x="48182" y="218533"/>
                  </a:moveTo>
                  <a:cubicBezTo>
                    <a:pt x="99300" y="265396"/>
                    <a:pt x="172198" y="255109"/>
                    <a:pt x="224267" y="200309"/>
                  </a:cubicBezTo>
                  <a:cubicBezTo>
                    <a:pt x="276338" y="145508"/>
                    <a:pt x="265924" y="59656"/>
                    <a:pt x="205535" y="24223"/>
                  </a:cubicBezTo>
                  <a:cubicBezTo>
                    <a:pt x="145147" y="-11210"/>
                    <a:pt x="78535" y="-9940"/>
                    <a:pt x="29386" y="42511"/>
                  </a:cubicBezTo>
                  <a:cubicBezTo>
                    <a:pt x="-19763" y="94962"/>
                    <a:pt x="-2999" y="171670"/>
                    <a:pt x="48182" y="2185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9" name="Google Shape;189;p8"/>
            <p:cNvSpPr/>
            <p:nvPr/>
          </p:nvSpPr>
          <p:spPr>
            <a:xfrm>
              <a:off x="9321695" y="2238468"/>
              <a:ext cx="248447" cy="257470"/>
            </a:xfrm>
            <a:custGeom>
              <a:avLst/>
              <a:gdLst/>
              <a:ahLst/>
              <a:cxnLst/>
              <a:rect l="l" t="t" r="r" b="b"/>
              <a:pathLst>
                <a:path w="248447" h="257470" extrusionOk="0">
                  <a:moveTo>
                    <a:pt x="15980" y="70836"/>
                  </a:moveTo>
                  <a:cubicBezTo>
                    <a:pt x="-19263" y="130589"/>
                    <a:pt x="5947" y="199741"/>
                    <a:pt x="70399" y="239301"/>
                  </a:cubicBezTo>
                  <a:cubicBezTo>
                    <a:pt x="134852" y="278862"/>
                    <a:pt x="216449" y="250795"/>
                    <a:pt x="238737" y="184374"/>
                  </a:cubicBezTo>
                  <a:cubicBezTo>
                    <a:pt x="261026" y="117953"/>
                    <a:pt x="245786" y="53056"/>
                    <a:pt x="184255" y="15845"/>
                  </a:cubicBezTo>
                  <a:cubicBezTo>
                    <a:pt x="122724" y="-21366"/>
                    <a:pt x="50905" y="11019"/>
                    <a:pt x="15980" y="7083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0" name="Google Shape;190;p8"/>
            <p:cNvSpPr/>
            <p:nvPr/>
          </p:nvSpPr>
          <p:spPr>
            <a:xfrm>
              <a:off x="11713296" y="1528436"/>
              <a:ext cx="478703" cy="756067"/>
            </a:xfrm>
            <a:custGeom>
              <a:avLst/>
              <a:gdLst/>
              <a:ahLst/>
              <a:cxnLst/>
              <a:rect l="l" t="t" r="r" b="b"/>
              <a:pathLst>
                <a:path w="478703" h="756067" extrusionOk="0">
                  <a:moveTo>
                    <a:pt x="478703" y="12772"/>
                  </a:moveTo>
                  <a:cubicBezTo>
                    <a:pt x="339003" y="-21391"/>
                    <a:pt x="199938" y="11502"/>
                    <a:pt x="89512" y="129358"/>
                  </a:cubicBezTo>
                  <a:cubicBezTo>
                    <a:pt x="-60158" y="289124"/>
                    <a:pt x="-9167" y="523058"/>
                    <a:pt x="146662" y="665552"/>
                  </a:cubicBezTo>
                  <a:cubicBezTo>
                    <a:pt x="242357" y="753245"/>
                    <a:pt x="363070" y="775089"/>
                    <a:pt x="478703" y="74029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1" name="Google Shape;191;p8"/>
            <p:cNvSpPr/>
            <p:nvPr/>
          </p:nvSpPr>
          <p:spPr>
            <a:xfrm>
              <a:off x="0" y="5745251"/>
              <a:ext cx="2832735" cy="1112748"/>
            </a:xfrm>
            <a:custGeom>
              <a:avLst/>
              <a:gdLst/>
              <a:ahLst/>
              <a:cxnLst/>
              <a:rect l="l" t="t" r="r" b="b"/>
              <a:pathLst>
                <a:path w="2832735" h="1112748" extrusionOk="0">
                  <a:moveTo>
                    <a:pt x="2251456" y="335127"/>
                  </a:moveTo>
                  <a:cubicBezTo>
                    <a:pt x="1482090" y="-174079"/>
                    <a:pt x="591122" y="-107277"/>
                    <a:pt x="46863" y="564807"/>
                  </a:cubicBezTo>
                  <a:cubicBezTo>
                    <a:pt x="30607" y="584873"/>
                    <a:pt x="14986" y="605320"/>
                    <a:pt x="0" y="626085"/>
                  </a:cubicBezTo>
                  <a:lnTo>
                    <a:pt x="0" y="1112749"/>
                  </a:lnTo>
                  <a:lnTo>
                    <a:pt x="2832735" y="1112749"/>
                  </a:lnTo>
                  <a:cubicBezTo>
                    <a:pt x="2735720" y="793598"/>
                    <a:pt x="2530069" y="518509"/>
                    <a:pt x="2251456" y="33512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2" name="Google Shape;192;p8"/>
            <p:cNvSpPr/>
            <p:nvPr/>
          </p:nvSpPr>
          <p:spPr>
            <a:xfrm>
              <a:off x="8998247" y="2197363"/>
              <a:ext cx="2807421" cy="3042981"/>
            </a:xfrm>
            <a:custGeom>
              <a:avLst/>
              <a:gdLst/>
              <a:ahLst/>
              <a:cxnLst/>
              <a:rect l="l" t="t" r="r" b="b"/>
              <a:pathLst>
                <a:path w="2807421" h="3042981" extrusionOk="0">
                  <a:moveTo>
                    <a:pt x="2495253" y="196586"/>
                  </a:moveTo>
                  <a:cubicBezTo>
                    <a:pt x="2885460" y="512562"/>
                    <a:pt x="2885651" y="1031167"/>
                    <a:pt x="2629619" y="1475222"/>
                  </a:cubicBezTo>
                  <a:cubicBezTo>
                    <a:pt x="2373587" y="1919278"/>
                    <a:pt x="1939057" y="2328027"/>
                    <a:pt x="1635908" y="2702360"/>
                  </a:cubicBezTo>
                  <a:cubicBezTo>
                    <a:pt x="1332759" y="3076692"/>
                    <a:pt x="772308" y="3173022"/>
                    <a:pt x="357272" y="2836789"/>
                  </a:cubicBezTo>
                  <a:cubicBezTo>
                    <a:pt x="-57765" y="2500557"/>
                    <a:pt x="-122598" y="1899529"/>
                    <a:pt x="222842" y="1558153"/>
                  </a:cubicBezTo>
                  <a:cubicBezTo>
                    <a:pt x="568282" y="1216777"/>
                    <a:pt x="847047" y="702110"/>
                    <a:pt x="1216617" y="330952"/>
                  </a:cubicBezTo>
                  <a:cubicBezTo>
                    <a:pt x="1586187" y="-40205"/>
                    <a:pt x="2104792" y="-119199"/>
                    <a:pt x="2495253" y="1965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3" name="Google Shape;193;p8"/>
            <p:cNvSpPr/>
            <p:nvPr/>
          </p:nvSpPr>
          <p:spPr>
            <a:xfrm>
              <a:off x="0" y="5372101"/>
              <a:ext cx="999118" cy="1485898"/>
            </a:xfrm>
            <a:custGeom>
              <a:avLst/>
              <a:gdLst/>
              <a:ahLst/>
              <a:cxnLst/>
              <a:rect l="l" t="t" r="r" b="b"/>
              <a:pathLst>
                <a:path w="999118" h="1485898" extrusionOk="0">
                  <a:moveTo>
                    <a:pt x="644716" y="164463"/>
                  </a:moveTo>
                  <a:cubicBezTo>
                    <a:pt x="433642" y="40511"/>
                    <a:pt x="211455" y="-17274"/>
                    <a:pt x="0" y="4507"/>
                  </a:cubicBezTo>
                  <a:lnTo>
                    <a:pt x="0" y="1485898"/>
                  </a:lnTo>
                  <a:lnTo>
                    <a:pt x="630682" y="1485898"/>
                  </a:lnTo>
                  <a:cubicBezTo>
                    <a:pt x="681057" y="1447354"/>
                    <a:pt x="728301" y="1404872"/>
                    <a:pt x="771970" y="1358898"/>
                  </a:cubicBezTo>
                  <a:cubicBezTo>
                    <a:pt x="1125157" y="986788"/>
                    <a:pt x="1054100" y="404938"/>
                    <a:pt x="644716" y="164463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4" name="Google Shape;194;p8"/>
            <p:cNvSpPr/>
            <p:nvPr/>
          </p:nvSpPr>
          <p:spPr>
            <a:xfrm>
              <a:off x="2321033" y="6438530"/>
              <a:ext cx="755520" cy="419469"/>
            </a:xfrm>
            <a:custGeom>
              <a:avLst/>
              <a:gdLst/>
              <a:ahLst/>
              <a:cxnLst/>
              <a:rect l="l" t="t" r="r" b="b"/>
              <a:pathLst>
                <a:path w="755520" h="419469" extrusionOk="0">
                  <a:moveTo>
                    <a:pt x="478491" y="6275"/>
                  </a:moveTo>
                  <a:cubicBezTo>
                    <a:pt x="284181" y="-21665"/>
                    <a:pt x="41865" y="39803"/>
                    <a:pt x="7321" y="269546"/>
                  </a:cubicBezTo>
                  <a:cubicBezTo>
                    <a:pt x="-509" y="319139"/>
                    <a:pt x="-2065" y="369495"/>
                    <a:pt x="2685" y="419469"/>
                  </a:cubicBezTo>
                  <a:lnTo>
                    <a:pt x="753001" y="419469"/>
                  </a:lnTo>
                  <a:cubicBezTo>
                    <a:pt x="774655" y="231319"/>
                    <a:pt x="654513" y="31611"/>
                    <a:pt x="478491" y="627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5" name="Google Shape;195;p8"/>
            <p:cNvSpPr/>
            <p:nvPr/>
          </p:nvSpPr>
          <p:spPr>
            <a:xfrm>
              <a:off x="3060002" y="6367255"/>
              <a:ext cx="248016" cy="257519"/>
            </a:xfrm>
            <a:custGeom>
              <a:avLst/>
              <a:gdLst/>
              <a:ahLst/>
              <a:cxnLst/>
              <a:rect l="l" t="t" r="r" b="b"/>
              <a:pathLst>
                <a:path w="248016" h="257519" extrusionOk="0">
                  <a:moveTo>
                    <a:pt x="34797" y="41482"/>
                  </a:moveTo>
                  <a:cubicBezTo>
                    <a:pt x="-15305" y="89424"/>
                    <a:pt x="-9653" y="162830"/>
                    <a:pt x="41147" y="218393"/>
                  </a:cubicBezTo>
                  <a:cubicBezTo>
                    <a:pt x="91947" y="273955"/>
                    <a:pt x="178624" y="269193"/>
                    <a:pt x="218057" y="211408"/>
                  </a:cubicBezTo>
                  <a:cubicBezTo>
                    <a:pt x="257491" y="153623"/>
                    <a:pt x="260603" y="87011"/>
                    <a:pt x="211707" y="34497"/>
                  </a:cubicBezTo>
                  <a:cubicBezTo>
                    <a:pt x="162813" y="-18017"/>
                    <a:pt x="84962" y="-6460"/>
                    <a:pt x="34797" y="4148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6" name="Google Shape;196;p8"/>
            <p:cNvSpPr/>
            <p:nvPr/>
          </p:nvSpPr>
          <p:spPr>
            <a:xfrm>
              <a:off x="1335624" y="5499047"/>
              <a:ext cx="653692" cy="629771"/>
            </a:xfrm>
            <a:custGeom>
              <a:avLst/>
              <a:gdLst/>
              <a:ahLst/>
              <a:cxnLst/>
              <a:rect l="l" t="t" r="r" b="b"/>
              <a:pathLst>
                <a:path w="653692" h="629771" extrusionOk="0">
                  <a:moveTo>
                    <a:pt x="122081" y="554344"/>
                  </a:moveTo>
                  <a:cubicBezTo>
                    <a:pt x="251875" y="673152"/>
                    <a:pt x="436660" y="647054"/>
                    <a:pt x="568740" y="508052"/>
                  </a:cubicBezTo>
                  <a:cubicBezTo>
                    <a:pt x="700821" y="369051"/>
                    <a:pt x="674277" y="151436"/>
                    <a:pt x="521115" y="61520"/>
                  </a:cubicBezTo>
                  <a:cubicBezTo>
                    <a:pt x="367953" y="-28396"/>
                    <a:pt x="199107" y="-25348"/>
                    <a:pt x="74520" y="108002"/>
                  </a:cubicBezTo>
                  <a:cubicBezTo>
                    <a:pt x="-50067" y="241352"/>
                    <a:pt x="-7649" y="435535"/>
                    <a:pt x="122081" y="55434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7" name="Google Shape;197;p8"/>
            <p:cNvSpPr/>
            <p:nvPr/>
          </p:nvSpPr>
          <p:spPr>
            <a:xfrm>
              <a:off x="1848308" y="6135276"/>
              <a:ext cx="257880" cy="248289"/>
            </a:xfrm>
            <a:custGeom>
              <a:avLst/>
              <a:gdLst/>
              <a:ahLst/>
              <a:cxnLst/>
              <a:rect l="l" t="t" r="r" b="b"/>
              <a:pathLst>
                <a:path w="257880" h="248289" extrusionOk="0">
                  <a:moveTo>
                    <a:pt x="48182" y="218533"/>
                  </a:moveTo>
                  <a:cubicBezTo>
                    <a:pt x="99363" y="265396"/>
                    <a:pt x="172198" y="255109"/>
                    <a:pt x="224268" y="200309"/>
                  </a:cubicBezTo>
                  <a:cubicBezTo>
                    <a:pt x="276338" y="145508"/>
                    <a:pt x="266241" y="59656"/>
                    <a:pt x="205535" y="24223"/>
                  </a:cubicBezTo>
                  <a:cubicBezTo>
                    <a:pt x="144829" y="-11210"/>
                    <a:pt x="78535" y="-9940"/>
                    <a:pt x="29386" y="42511"/>
                  </a:cubicBezTo>
                  <a:cubicBezTo>
                    <a:pt x="-19763" y="94962"/>
                    <a:pt x="-2999" y="171670"/>
                    <a:pt x="48182" y="21853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8" name="Google Shape;198;p8"/>
            <p:cNvSpPr/>
            <p:nvPr/>
          </p:nvSpPr>
          <p:spPr>
            <a:xfrm>
              <a:off x="2066201" y="5932859"/>
              <a:ext cx="128918" cy="124173"/>
            </a:xfrm>
            <a:custGeom>
              <a:avLst/>
              <a:gdLst/>
              <a:ahLst/>
              <a:cxnLst/>
              <a:rect l="l" t="t" r="r" b="b"/>
              <a:pathLst>
                <a:path w="128918" h="124173" extrusionOk="0">
                  <a:moveTo>
                    <a:pt x="24091" y="109293"/>
                  </a:moveTo>
                  <a:cubicBezTo>
                    <a:pt x="49491" y="132724"/>
                    <a:pt x="86131" y="127581"/>
                    <a:pt x="112166" y="100212"/>
                  </a:cubicBezTo>
                  <a:cubicBezTo>
                    <a:pt x="138201" y="72844"/>
                    <a:pt x="132994" y="29918"/>
                    <a:pt x="102768" y="12138"/>
                  </a:cubicBezTo>
                  <a:cubicBezTo>
                    <a:pt x="72542" y="-5642"/>
                    <a:pt x="39268" y="-4944"/>
                    <a:pt x="14693" y="21282"/>
                  </a:cubicBezTo>
                  <a:cubicBezTo>
                    <a:pt x="-9881" y="47507"/>
                    <a:pt x="-1499" y="85925"/>
                    <a:pt x="24091" y="109293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99" name="Google Shape;199;p8"/>
            <p:cNvSpPr/>
            <p:nvPr/>
          </p:nvSpPr>
          <p:spPr>
            <a:xfrm>
              <a:off x="11135868" y="5596064"/>
              <a:ext cx="1056131" cy="1261935"/>
            </a:xfrm>
            <a:custGeom>
              <a:avLst/>
              <a:gdLst/>
              <a:ahLst/>
              <a:cxnLst/>
              <a:rect l="l" t="t" r="r" b="b"/>
              <a:pathLst>
                <a:path w="1056131" h="1261935" extrusionOk="0">
                  <a:moveTo>
                    <a:pt x="1056132" y="0"/>
                  </a:moveTo>
                  <a:cubicBezTo>
                    <a:pt x="794956" y="64389"/>
                    <a:pt x="548132" y="207391"/>
                    <a:pt x="331152" y="438848"/>
                  </a:cubicBezTo>
                  <a:cubicBezTo>
                    <a:pt x="104139" y="681228"/>
                    <a:pt x="2032" y="969835"/>
                    <a:pt x="0" y="1261935"/>
                  </a:cubicBezTo>
                  <a:lnTo>
                    <a:pt x="1056132" y="1261935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0" name="Google Shape;200;p8"/>
            <p:cNvSpPr/>
            <p:nvPr/>
          </p:nvSpPr>
          <p:spPr>
            <a:xfrm>
              <a:off x="11188871" y="1108964"/>
              <a:ext cx="380597" cy="362910"/>
            </a:xfrm>
            <a:custGeom>
              <a:avLst/>
              <a:gdLst/>
              <a:ahLst/>
              <a:cxnLst/>
              <a:rect l="l" t="t" r="r" b="b"/>
              <a:pathLst>
                <a:path w="380597" h="362910" extrusionOk="0">
                  <a:moveTo>
                    <a:pt x="74822" y="327914"/>
                  </a:moveTo>
                  <a:cubicBezTo>
                    <a:pt x="163722" y="376555"/>
                    <a:pt x="273577" y="380746"/>
                    <a:pt x="338792" y="300228"/>
                  </a:cubicBezTo>
                  <a:cubicBezTo>
                    <a:pt x="404006" y="219653"/>
                    <a:pt x="391560" y="101479"/>
                    <a:pt x="310979" y="36258"/>
                  </a:cubicBezTo>
                  <a:cubicBezTo>
                    <a:pt x="230397" y="-28956"/>
                    <a:pt x="118193" y="2095"/>
                    <a:pt x="46946" y="63944"/>
                  </a:cubicBezTo>
                  <a:cubicBezTo>
                    <a:pt x="-24302" y="125793"/>
                    <a:pt x="-14015" y="279273"/>
                    <a:pt x="74822" y="32791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1" name="Google Shape;201;p8"/>
            <p:cNvSpPr/>
            <p:nvPr/>
          </p:nvSpPr>
          <p:spPr>
            <a:xfrm>
              <a:off x="9658908" y="241897"/>
              <a:ext cx="230618" cy="219842"/>
            </a:xfrm>
            <a:custGeom>
              <a:avLst/>
              <a:gdLst/>
              <a:ahLst/>
              <a:cxnLst/>
              <a:rect l="l" t="t" r="r" b="b"/>
              <a:pathLst>
                <a:path w="230618" h="219842" extrusionOk="0">
                  <a:moveTo>
                    <a:pt x="45289" y="198729"/>
                  </a:moveTo>
                  <a:cubicBezTo>
                    <a:pt x="99136" y="228193"/>
                    <a:pt x="165939" y="230479"/>
                    <a:pt x="205309" y="181965"/>
                  </a:cubicBezTo>
                  <a:cubicBezTo>
                    <a:pt x="244806" y="133135"/>
                    <a:pt x="237249" y="61524"/>
                    <a:pt x="188418" y="22016"/>
                  </a:cubicBezTo>
                  <a:cubicBezTo>
                    <a:pt x="188418" y="22014"/>
                    <a:pt x="188418" y="22011"/>
                    <a:pt x="188418" y="22008"/>
                  </a:cubicBezTo>
                  <a:cubicBezTo>
                    <a:pt x="139586" y="-17552"/>
                    <a:pt x="71641" y="1244"/>
                    <a:pt x="28461" y="38772"/>
                  </a:cubicBezTo>
                  <a:cubicBezTo>
                    <a:pt x="-14719" y="76301"/>
                    <a:pt x="-8496" y="169265"/>
                    <a:pt x="45289" y="19872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02" name="Google Shape;202;p8"/>
          <p:cNvSpPr txBox="1">
            <a:spLocks noGrp="1"/>
          </p:cNvSpPr>
          <p:nvPr>
            <p:ph type="title"/>
          </p:nvPr>
        </p:nvSpPr>
        <p:spPr>
          <a:xfrm>
            <a:off x="611400" y="369925"/>
            <a:ext cx="5889900" cy="6411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03" name="Google Shape;203;p8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9"/>
          <p:cNvSpPr txBox="1">
            <a:spLocks noGrp="1"/>
          </p:cNvSpPr>
          <p:nvPr>
            <p:ph type="sldNum" idx="12"/>
          </p:nvPr>
        </p:nvSpPr>
        <p:spPr>
          <a:xfrm>
            <a:off x="8776516" y="4925257"/>
            <a:ext cx="309300" cy="222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06" name="Google Shape;206;p9"/>
          <p:cNvSpPr txBox="1">
            <a:spLocks noGrp="1"/>
          </p:cNvSpPr>
          <p:nvPr>
            <p:ph type="body" idx="1"/>
          </p:nvPr>
        </p:nvSpPr>
        <p:spPr>
          <a:xfrm>
            <a:off x="1579000" y="4568975"/>
            <a:ext cx="5985900" cy="3570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228600" algn="ctr">
              <a:spcBef>
                <a:spcPts val="360"/>
              </a:spcBef>
              <a:spcAft>
                <a:spcPts val="0"/>
              </a:spcAft>
              <a:buSzPts val="1400"/>
              <a:buNone/>
              <a:defRPr sz="1400"/>
            </a:lvl1pPr>
          </a:lstStyle>
          <a:p>
            <a:endParaRPr/>
          </a:p>
        </p:txBody>
      </p:sp>
      <p:grpSp>
        <p:nvGrpSpPr>
          <p:cNvPr id="207" name="Google Shape;207;p9"/>
          <p:cNvGrpSpPr/>
          <p:nvPr/>
        </p:nvGrpSpPr>
        <p:grpSpPr>
          <a:xfrm>
            <a:off x="0" y="0"/>
            <a:ext cx="9158200" cy="5151629"/>
            <a:chOff x="0" y="0"/>
            <a:chExt cx="9158200" cy="5151629"/>
          </a:xfrm>
        </p:grpSpPr>
        <p:sp>
          <p:nvSpPr>
            <p:cNvPr id="208" name="Google Shape;208;p9"/>
            <p:cNvSpPr/>
            <p:nvPr/>
          </p:nvSpPr>
          <p:spPr>
            <a:xfrm>
              <a:off x="8070617" y="4241847"/>
              <a:ext cx="1085813" cy="908049"/>
            </a:xfrm>
            <a:custGeom>
              <a:avLst/>
              <a:gdLst/>
              <a:ahLst/>
              <a:cxnLst/>
              <a:rect l="l" t="t" r="r" b="b"/>
              <a:pathLst>
                <a:path w="2569971" h="2149229" extrusionOk="0">
                  <a:moveTo>
                    <a:pt x="2569972" y="2149230"/>
                  </a:moveTo>
                  <a:lnTo>
                    <a:pt x="2569972" y="25345"/>
                  </a:lnTo>
                  <a:cubicBezTo>
                    <a:pt x="2168334" y="-63555"/>
                    <a:pt x="1734947" y="84400"/>
                    <a:pt x="1398524" y="422220"/>
                  </a:cubicBezTo>
                  <a:cubicBezTo>
                    <a:pt x="926909" y="895866"/>
                    <a:pt x="571182" y="1552520"/>
                    <a:pt x="130366" y="1988321"/>
                  </a:cubicBezTo>
                  <a:cubicBezTo>
                    <a:pt x="81090" y="2036961"/>
                    <a:pt x="37338" y="2090936"/>
                    <a:pt x="0" y="21492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9" name="Google Shape;209;p9"/>
            <p:cNvSpPr/>
            <p:nvPr/>
          </p:nvSpPr>
          <p:spPr>
            <a:xfrm>
              <a:off x="7829551" y="4937303"/>
              <a:ext cx="329171" cy="214008"/>
            </a:xfrm>
            <a:custGeom>
              <a:avLst/>
              <a:gdLst/>
              <a:ahLst/>
              <a:cxnLst/>
              <a:rect l="l" t="t" r="r" b="b"/>
              <a:pathLst>
                <a:path w="779104" h="506528" extrusionOk="0">
                  <a:moveTo>
                    <a:pt x="619314" y="82920"/>
                  </a:moveTo>
                  <a:cubicBezTo>
                    <a:pt x="429322" y="-42874"/>
                    <a:pt x="209421" y="-26618"/>
                    <a:pt x="75246" y="139054"/>
                  </a:cubicBezTo>
                  <a:cubicBezTo>
                    <a:pt x="5777" y="224842"/>
                    <a:pt x="-11558" y="370575"/>
                    <a:pt x="6856" y="506528"/>
                  </a:cubicBezTo>
                  <a:lnTo>
                    <a:pt x="756156" y="506528"/>
                  </a:lnTo>
                  <a:cubicBezTo>
                    <a:pt x="814831" y="350699"/>
                    <a:pt x="758061" y="174995"/>
                    <a:pt x="619314" y="8292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0" name="Google Shape;210;p9"/>
            <p:cNvSpPr/>
            <p:nvPr/>
          </p:nvSpPr>
          <p:spPr>
            <a:xfrm>
              <a:off x="8722038" y="4308575"/>
              <a:ext cx="243798" cy="234867"/>
            </a:xfrm>
            <a:custGeom>
              <a:avLst/>
              <a:gdLst/>
              <a:ahLst/>
              <a:cxnLst/>
              <a:rect l="l" t="t" r="r" b="b"/>
              <a:pathLst>
                <a:path w="577036" h="555898" extrusionOk="0">
                  <a:moveTo>
                    <a:pt x="107753" y="489330"/>
                  </a:moveTo>
                  <a:cubicBezTo>
                    <a:pt x="222053" y="594169"/>
                    <a:pt x="385438" y="571182"/>
                    <a:pt x="502024" y="448436"/>
                  </a:cubicBezTo>
                  <a:cubicBezTo>
                    <a:pt x="618610" y="325691"/>
                    <a:pt x="595242" y="133667"/>
                    <a:pt x="460051" y="54292"/>
                  </a:cubicBezTo>
                  <a:cubicBezTo>
                    <a:pt x="324859" y="-25083"/>
                    <a:pt x="175761" y="-22289"/>
                    <a:pt x="65779" y="95123"/>
                  </a:cubicBezTo>
                  <a:cubicBezTo>
                    <a:pt x="-44203" y="212534"/>
                    <a:pt x="-6738" y="384429"/>
                    <a:pt x="107753" y="48933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1" name="Google Shape;211;p9"/>
            <p:cNvSpPr/>
            <p:nvPr/>
          </p:nvSpPr>
          <p:spPr>
            <a:xfrm>
              <a:off x="8875921" y="4552778"/>
              <a:ext cx="80049" cy="77166"/>
            </a:xfrm>
            <a:custGeom>
              <a:avLst/>
              <a:gdLst/>
              <a:ahLst/>
              <a:cxnLst/>
              <a:rect l="l" t="t" r="r" b="b"/>
              <a:pathLst>
                <a:path w="189464" h="182642" extrusionOk="0">
                  <a:moveTo>
                    <a:pt x="35360" y="160796"/>
                  </a:moveTo>
                  <a:cubicBezTo>
                    <a:pt x="72951" y="195212"/>
                    <a:pt x="126546" y="187656"/>
                    <a:pt x="164836" y="147334"/>
                  </a:cubicBezTo>
                  <a:cubicBezTo>
                    <a:pt x="203126" y="107011"/>
                    <a:pt x="195443" y="44019"/>
                    <a:pt x="150993" y="17921"/>
                  </a:cubicBezTo>
                  <a:cubicBezTo>
                    <a:pt x="106543" y="-8178"/>
                    <a:pt x="57648" y="-7479"/>
                    <a:pt x="21580" y="31383"/>
                  </a:cubicBezTo>
                  <a:cubicBezTo>
                    <a:pt x="-14488" y="70245"/>
                    <a:pt x="-2233" y="126315"/>
                    <a:pt x="35360" y="160796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2" name="Google Shape;212;p9"/>
            <p:cNvSpPr/>
            <p:nvPr/>
          </p:nvSpPr>
          <p:spPr>
            <a:xfrm>
              <a:off x="8685611" y="4745990"/>
              <a:ext cx="80049" cy="77166"/>
            </a:xfrm>
            <a:custGeom>
              <a:avLst/>
              <a:gdLst/>
              <a:ahLst/>
              <a:cxnLst/>
              <a:rect l="l" t="t" r="r" b="b"/>
              <a:pathLst>
                <a:path w="189465" h="182642" extrusionOk="0">
                  <a:moveTo>
                    <a:pt x="35360" y="160795"/>
                  </a:moveTo>
                  <a:cubicBezTo>
                    <a:pt x="72952" y="195212"/>
                    <a:pt x="126546" y="187656"/>
                    <a:pt x="164836" y="147333"/>
                  </a:cubicBezTo>
                  <a:cubicBezTo>
                    <a:pt x="203127" y="107011"/>
                    <a:pt x="195443" y="44019"/>
                    <a:pt x="150993" y="17920"/>
                  </a:cubicBezTo>
                  <a:cubicBezTo>
                    <a:pt x="106543" y="-8178"/>
                    <a:pt x="57648" y="-7480"/>
                    <a:pt x="21580" y="31382"/>
                  </a:cubicBezTo>
                  <a:cubicBezTo>
                    <a:pt x="-14488" y="70244"/>
                    <a:pt x="-2233" y="126569"/>
                    <a:pt x="35360" y="1607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3" name="Google Shape;213;p9"/>
            <p:cNvSpPr/>
            <p:nvPr/>
          </p:nvSpPr>
          <p:spPr>
            <a:xfrm>
              <a:off x="8937243" y="3511160"/>
              <a:ext cx="220957" cy="234823"/>
            </a:xfrm>
            <a:custGeom>
              <a:avLst/>
              <a:gdLst/>
              <a:ahLst/>
              <a:cxnLst/>
              <a:rect l="l" t="t" r="r" b="b"/>
              <a:pathLst>
                <a:path w="522974" h="555794" extrusionOk="0">
                  <a:moveTo>
                    <a:pt x="522975" y="108136"/>
                  </a:moveTo>
                  <a:cubicBezTo>
                    <a:pt x="505385" y="86527"/>
                    <a:pt x="484049" y="68246"/>
                    <a:pt x="460046" y="54161"/>
                  </a:cubicBezTo>
                  <a:cubicBezTo>
                    <a:pt x="324855" y="-25214"/>
                    <a:pt x="175756" y="-22039"/>
                    <a:pt x="65775" y="95055"/>
                  </a:cubicBezTo>
                  <a:cubicBezTo>
                    <a:pt x="-44207" y="212149"/>
                    <a:pt x="-6743" y="384298"/>
                    <a:pt x="107812" y="489200"/>
                  </a:cubicBezTo>
                  <a:cubicBezTo>
                    <a:pt x="222366" y="594102"/>
                    <a:pt x="385497" y="571051"/>
                    <a:pt x="502083" y="448306"/>
                  </a:cubicBezTo>
                  <a:cubicBezTo>
                    <a:pt x="509513" y="440482"/>
                    <a:pt x="516497" y="432234"/>
                    <a:pt x="522975" y="423604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4" name="Google Shape;214;p9"/>
            <p:cNvSpPr/>
            <p:nvPr/>
          </p:nvSpPr>
          <p:spPr>
            <a:xfrm>
              <a:off x="8462361" y="3342175"/>
              <a:ext cx="365886" cy="352497"/>
            </a:xfrm>
            <a:custGeom>
              <a:avLst/>
              <a:gdLst/>
              <a:ahLst/>
              <a:cxnLst/>
              <a:rect l="l" t="t" r="r" b="b"/>
              <a:pathLst>
                <a:path w="866003" h="834312" extrusionOk="0">
                  <a:moveTo>
                    <a:pt x="161810" y="734363"/>
                  </a:moveTo>
                  <a:cubicBezTo>
                    <a:pt x="333704" y="891779"/>
                    <a:pt x="578560" y="857235"/>
                    <a:pt x="753503" y="673022"/>
                  </a:cubicBezTo>
                  <a:cubicBezTo>
                    <a:pt x="928445" y="488808"/>
                    <a:pt x="893203" y="200582"/>
                    <a:pt x="690511" y="81456"/>
                  </a:cubicBezTo>
                  <a:cubicBezTo>
                    <a:pt x="487818" y="-37670"/>
                    <a:pt x="263854" y="-33416"/>
                    <a:pt x="98754" y="142797"/>
                  </a:cubicBezTo>
                  <a:cubicBezTo>
                    <a:pt x="-66346" y="319009"/>
                    <a:pt x="-10148" y="576946"/>
                    <a:pt x="161810" y="734363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5" name="Google Shape;215;p9"/>
            <p:cNvSpPr/>
            <p:nvPr/>
          </p:nvSpPr>
          <p:spPr>
            <a:xfrm>
              <a:off x="7908551" y="3618536"/>
              <a:ext cx="1104503" cy="1197384"/>
            </a:xfrm>
            <a:custGeom>
              <a:avLst/>
              <a:gdLst/>
              <a:ahLst/>
              <a:cxnLst/>
              <a:rect l="l" t="t" r="r" b="b"/>
              <a:pathLst>
                <a:path w="2614208" h="2834046" extrusionOk="0">
                  <a:moveTo>
                    <a:pt x="2323490" y="183186"/>
                  </a:moveTo>
                  <a:cubicBezTo>
                    <a:pt x="2686837" y="477445"/>
                    <a:pt x="2687091" y="960298"/>
                    <a:pt x="2448649" y="1373811"/>
                  </a:cubicBezTo>
                  <a:cubicBezTo>
                    <a:pt x="2210207" y="1787323"/>
                    <a:pt x="1805584" y="2167878"/>
                    <a:pt x="1523327" y="2516811"/>
                  </a:cubicBezTo>
                  <a:cubicBezTo>
                    <a:pt x="1241069" y="2865743"/>
                    <a:pt x="719353" y="2954961"/>
                    <a:pt x="332702" y="2641969"/>
                  </a:cubicBezTo>
                  <a:cubicBezTo>
                    <a:pt x="-53950" y="2328978"/>
                    <a:pt x="-114084" y="1769225"/>
                    <a:pt x="207606" y="1451344"/>
                  </a:cubicBezTo>
                  <a:cubicBezTo>
                    <a:pt x="529297" y="1133463"/>
                    <a:pt x="788822" y="654229"/>
                    <a:pt x="1132929" y="308344"/>
                  </a:cubicBezTo>
                  <a:cubicBezTo>
                    <a:pt x="1477035" y="-37541"/>
                    <a:pt x="1960206" y="-111010"/>
                    <a:pt x="2323490" y="183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6" name="Google Shape;216;p9"/>
            <p:cNvSpPr/>
            <p:nvPr/>
          </p:nvSpPr>
          <p:spPr>
            <a:xfrm>
              <a:off x="8758086" y="4765674"/>
              <a:ext cx="399748" cy="385287"/>
            </a:xfrm>
            <a:custGeom>
              <a:avLst/>
              <a:gdLst/>
              <a:ahLst/>
              <a:cxnLst/>
              <a:rect l="l" t="t" r="r" b="b"/>
              <a:pathLst>
                <a:path w="946150" h="911923" extrusionOk="0">
                  <a:moveTo>
                    <a:pt x="946150" y="911923"/>
                  </a:moveTo>
                  <a:lnTo>
                    <a:pt x="946150" y="0"/>
                  </a:lnTo>
                  <a:cubicBezTo>
                    <a:pt x="691388" y="18224"/>
                    <a:pt x="448183" y="129477"/>
                    <a:pt x="242126" y="349250"/>
                  </a:cubicBezTo>
                  <a:cubicBezTo>
                    <a:pt x="86296" y="515620"/>
                    <a:pt x="10478" y="711517"/>
                    <a:pt x="0" y="911733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7" name="Google Shape;217;p9"/>
            <p:cNvSpPr/>
            <p:nvPr/>
          </p:nvSpPr>
          <p:spPr>
            <a:xfrm>
              <a:off x="0" y="0"/>
              <a:ext cx="928602" cy="1398829"/>
            </a:xfrm>
            <a:custGeom>
              <a:avLst/>
              <a:gdLst/>
              <a:ahLst/>
              <a:cxnLst/>
              <a:rect l="l" t="t" r="r" b="b"/>
              <a:pathLst>
                <a:path w="2159540" h="3253090" extrusionOk="0">
                  <a:moveTo>
                    <a:pt x="0" y="3240024"/>
                  </a:moveTo>
                  <a:cubicBezTo>
                    <a:pt x="573024" y="3314256"/>
                    <a:pt x="1186244" y="3070289"/>
                    <a:pt x="1673670" y="2557018"/>
                  </a:cubicBezTo>
                  <a:cubicBezTo>
                    <a:pt x="2428875" y="1761998"/>
                    <a:pt x="2277428" y="517970"/>
                    <a:pt x="1401699" y="3874"/>
                  </a:cubicBezTo>
                  <a:lnTo>
                    <a:pt x="139496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8" name="Google Shape;218;p9"/>
            <p:cNvSpPr/>
            <p:nvPr/>
          </p:nvSpPr>
          <p:spPr>
            <a:xfrm>
              <a:off x="8726483" y="79572"/>
              <a:ext cx="431431" cy="822884"/>
            </a:xfrm>
            <a:custGeom>
              <a:avLst/>
              <a:gdLst/>
              <a:ahLst/>
              <a:cxnLst/>
              <a:rect l="l" t="t" r="r" b="b"/>
              <a:pathLst>
                <a:path w="854318" h="1629473" extrusionOk="0">
                  <a:moveTo>
                    <a:pt x="854318" y="0"/>
                  </a:moveTo>
                  <a:cubicBezTo>
                    <a:pt x="620257" y="19812"/>
                    <a:pt x="387657" y="130937"/>
                    <a:pt x="210999" y="284163"/>
                  </a:cubicBezTo>
                  <a:cubicBezTo>
                    <a:pt x="-109612" y="562420"/>
                    <a:pt x="-62813" y="1253681"/>
                    <a:pt x="337492" y="1473137"/>
                  </a:cubicBezTo>
                  <a:cubicBezTo>
                    <a:pt x="500687" y="1562545"/>
                    <a:pt x="679630" y="1618805"/>
                    <a:pt x="854318" y="162947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9" name="Google Shape;219;p9"/>
            <p:cNvSpPr/>
            <p:nvPr/>
          </p:nvSpPr>
          <p:spPr>
            <a:xfrm>
              <a:off x="131373" y="0"/>
              <a:ext cx="621952" cy="416485"/>
            </a:xfrm>
            <a:custGeom>
              <a:avLst/>
              <a:gdLst/>
              <a:ahLst/>
              <a:cxnLst/>
              <a:rect l="l" t="t" r="r" b="b"/>
              <a:pathLst>
                <a:path w="1446400" h="968569" extrusionOk="0">
                  <a:moveTo>
                    <a:pt x="264712" y="802323"/>
                  </a:moveTo>
                  <a:cubicBezTo>
                    <a:pt x="590086" y="1065594"/>
                    <a:pt x="1031221" y="1006030"/>
                    <a:pt x="1282744" y="695325"/>
                  </a:cubicBezTo>
                  <a:cubicBezTo>
                    <a:pt x="1440669" y="500380"/>
                    <a:pt x="1483404" y="225425"/>
                    <a:pt x="1414824" y="0"/>
                  </a:cubicBezTo>
                  <a:lnTo>
                    <a:pt x="51860" y="0"/>
                  </a:lnTo>
                  <a:cubicBezTo>
                    <a:pt x="-57233" y="300736"/>
                    <a:pt x="2140" y="589661"/>
                    <a:pt x="264712" y="80232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0" name="Google Shape;220;p9"/>
            <p:cNvSpPr/>
            <p:nvPr/>
          </p:nvSpPr>
          <p:spPr>
            <a:xfrm>
              <a:off x="78183" y="332909"/>
              <a:ext cx="129584" cy="130031"/>
            </a:xfrm>
            <a:custGeom>
              <a:avLst/>
              <a:gdLst/>
              <a:ahLst/>
              <a:cxnLst/>
              <a:rect l="l" t="t" r="r" b="b"/>
              <a:pathLst>
                <a:path w="301359" h="302398" extrusionOk="0">
                  <a:moveTo>
                    <a:pt x="55186" y="267837"/>
                  </a:moveTo>
                  <a:cubicBezTo>
                    <a:pt x="118095" y="320428"/>
                    <a:pt x="211724" y="312058"/>
                    <a:pt x="264312" y="249149"/>
                  </a:cubicBezTo>
                  <a:cubicBezTo>
                    <a:pt x="265319" y="247942"/>
                    <a:pt x="266307" y="246723"/>
                    <a:pt x="267276" y="245485"/>
                  </a:cubicBezTo>
                  <a:cubicBezTo>
                    <a:pt x="319664" y="180715"/>
                    <a:pt x="311218" y="74035"/>
                    <a:pt x="244988" y="33395"/>
                  </a:cubicBezTo>
                  <a:cubicBezTo>
                    <a:pt x="178757" y="-7245"/>
                    <a:pt x="81221" y="-22358"/>
                    <a:pt x="32898" y="55747"/>
                  </a:cubicBezTo>
                  <a:cubicBezTo>
                    <a:pt x="-15426" y="133852"/>
                    <a:pt x="-12568" y="212782"/>
                    <a:pt x="55186" y="26783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1" name="Google Shape;221;p9"/>
            <p:cNvSpPr/>
            <p:nvPr/>
          </p:nvSpPr>
          <p:spPr>
            <a:xfrm>
              <a:off x="8490844" y="525033"/>
              <a:ext cx="469118" cy="470813"/>
            </a:xfrm>
            <a:custGeom>
              <a:avLst/>
              <a:gdLst/>
              <a:ahLst/>
              <a:cxnLst/>
              <a:rect l="l" t="t" r="r" b="b"/>
              <a:pathLst>
                <a:path w="928947" h="932303" extrusionOk="0">
                  <a:moveTo>
                    <a:pt x="169604" y="825607"/>
                  </a:moveTo>
                  <a:cubicBezTo>
                    <a:pt x="378328" y="994644"/>
                    <a:pt x="661729" y="956290"/>
                    <a:pt x="823654" y="756773"/>
                  </a:cubicBezTo>
                  <a:cubicBezTo>
                    <a:pt x="985579" y="557256"/>
                    <a:pt x="959226" y="227501"/>
                    <a:pt x="755074" y="102723"/>
                  </a:cubicBezTo>
                  <a:cubicBezTo>
                    <a:pt x="550921" y="-22054"/>
                    <a:pt x="250249" y="-69044"/>
                    <a:pt x="101404" y="171557"/>
                  </a:cubicBezTo>
                  <a:cubicBezTo>
                    <a:pt x="-47439" y="412159"/>
                    <a:pt x="-38740" y="656634"/>
                    <a:pt x="169604" y="825607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2" name="Google Shape;222;p9"/>
            <p:cNvSpPr/>
            <p:nvPr/>
          </p:nvSpPr>
          <p:spPr>
            <a:xfrm>
              <a:off x="872798" y="0"/>
              <a:ext cx="160534" cy="142556"/>
            </a:xfrm>
            <a:custGeom>
              <a:avLst/>
              <a:gdLst/>
              <a:ahLst/>
              <a:cxnLst/>
              <a:rect l="l" t="t" r="r" b="b"/>
              <a:pathLst>
                <a:path w="373336" h="331526" extrusionOk="0">
                  <a:moveTo>
                    <a:pt x="21270" y="229743"/>
                  </a:moveTo>
                  <a:cubicBezTo>
                    <a:pt x="69403" y="324993"/>
                    <a:pt x="178179" y="356743"/>
                    <a:pt x="268920" y="310706"/>
                  </a:cubicBezTo>
                  <a:cubicBezTo>
                    <a:pt x="359662" y="264668"/>
                    <a:pt x="403731" y="141161"/>
                    <a:pt x="350010" y="63056"/>
                  </a:cubicBezTo>
                  <a:cubicBezTo>
                    <a:pt x="333677" y="39233"/>
                    <a:pt x="313878" y="17980"/>
                    <a:pt x="291272" y="0"/>
                  </a:cubicBezTo>
                  <a:lnTo>
                    <a:pt x="78357" y="0"/>
                  </a:lnTo>
                  <a:cubicBezTo>
                    <a:pt x="3554" y="61468"/>
                    <a:pt x="-22481" y="143447"/>
                    <a:pt x="21270" y="229743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3" name="Google Shape;223;p9"/>
            <p:cNvSpPr/>
            <p:nvPr/>
          </p:nvSpPr>
          <p:spPr>
            <a:xfrm>
              <a:off x="1019887" y="117627"/>
              <a:ext cx="72983" cy="73218"/>
            </a:xfrm>
            <a:custGeom>
              <a:avLst/>
              <a:gdLst/>
              <a:ahLst/>
              <a:cxnLst/>
              <a:rect l="l" t="t" r="r" b="b"/>
              <a:pathLst>
                <a:path w="169729" h="170275" extrusionOk="0">
                  <a:moveTo>
                    <a:pt x="9687" y="123994"/>
                  </a:moveTo>
                  <a:cubicBezTo>
                    <a:pt x="29727" y="164944"/>
                    <a:pt x="79169" y="181894"/>
                    <a:pt x="120120" y="161853"/>
                  </a:cubicBezTo>
                  <a:cubicBezTo>
                    <a:pt x="120844" y="161499"/>
                    <a:pt x="121561" y="161136"/>
                    <a:pt x="122272" y="160761"/>
                  </a:cubicBezTo>
                  <a:cubicBezTo>
                    <a:pt x="163547" y="139869"/>
                    <a:pt x="183550" y="83735"/>
                    <a:pt x="159102" y="48239"/>
                  </a:cubicBezTo>
                  <a:cubicBezTo>
                    <a:pt x="134655" y="12742"/>
                    <a:pt x="88744" y="-17166"/>
                    <a:pt x="46517" y="11409"/>
                  </a:cubicBezTo>
                  <a:cubicBezTo>
                    <a:pt x="4289" y="39984"/>
                    <a:pt x="-12221" y="80814"/>
                    <a:pt x="9687" y="123994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4" name="Google Shape;224;p9"/>
            <p:cNvSpPr/>
            <p:nvPr/>
          </p:nvSpPr>
          <p:spPr>
            <a:xfrm>
              <a:off x="613745" y="396271"/>
              <a:ext cx="481225" cy="463494"/>
            </a:xfrm>
            <a:custGeom>
              <a:avLst/>
              <a:gdLst/>
              <a:ahLst/>
              <a:cxnLst/>
              <a:rect l="l" t="t" r="r" b="b"/>
              <a:pathLst>
                <a:path w="1119129" h="1077892" extrusionOk="0">
                  <a:moveTo>
                    <a:pt x="209068" y="948834"/>
                  </a:moveTo>
                  <a:cubicBezTo>
                    <a:pt x="431318" y="1152034"/>
                    <a:pt x="747548" y="1107584"/>
                    <a:pt x="973671" y="869586"/>
                  </a:cubicBezTo>
                  <a:cubicBezTo>
                    <a:pt x="1199795" y="631588"/>
                    <a:pt x="1154392" y="259097"/>
                    <a:pt x="892201" y="105237"/>
                  </a:cubicBezTo>
                  <a:cubicBezTo>
                    <a:pt x="630009" y="-48624"/>
                    <a:pt x="340957" y="-43226"/>
                    <a:pt x="127597" y="184485"/>
                  </a:cubicBezTo>
                  <a:cubicBezTo>
                    <a:pt x="-85763" y="412196"/>
                    <a:pt x="-13055" y="745444"/>
                    <a:pt x="209068" y="94883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5" name="Google Shape;225;p9"/>
            <p:cNvSpPr/>
            <p:nvPr/>
          </p:nvSpPr>
          <p:spPr>
            <a:xfrm>
              <a:off x="1012409" y="854477"/>
              <a:ext cx="81470" cy="78536"/>
            </a:xfrm>
            <a:custGeom>
              <a:avLst/>
              <a:gdLst/>
              <a:ahLst/>
              <a:cxnLst/>
              <a:rect l="l" t="t" r="r" b="b"/>
              <a:pathLst>
                <a:path w="189466" h="182642" extrusionOk="0">
                  <a:moveTo>
                    <a:pt x="35446" y="160795"/>
                  </a:moveTo>
                  <a:cubicBezTo>
                    <a:pt x="73038" y="195212"/>
                    <a:pt x="126632" y="187656"/>
                    <a:pt x="164859" y="147333"/>
                  </a:cubicBezTo>
                  <a:cubicBezTo>
                    <a:pt x="203086" y="107011"/>
                    <a:pt x="195466" y="44019"/>
                    <a:pt x="151079" y="17920"/>
                  </a:cubicBezTo>
                  <a:cubicBezTo>
                    <a:pt x="106693" y="-8178"/>
                    <a:pt x="57734" y="-7480"/>
                    <a:pt x="21603" y="31382"/>
                  </a:cubicBezTo>
                  <a:cubicBezTo>
                    <a:pt x="-14529" y="70244"/>
                    <a:pt x="-2210" y="126505"/>
                    <a:pt x="35446" y="160795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6" name="Google Shape;226;p9"/>
            <p:cNvSpPr/>
            <p:nvPr/>
          </p:nvSpPr>
          <p:spPr>
            <a:xfrm>
              <a:off x="1081360" y="790702"/>
              <a:ext cx="40781" cy="39267"/>
            </a:xfrm>
            <a:custGeom>
              <a:avLst/>
              <a:gdLst/>
              <a:ahLst/>
              <a:cxnLst/>
              <a:rect l="l" t="t" r="r" b="b"/>
              <a:pathLst>
                <a:path w="94839" h="91318" extrusionOk="0">
                  <a:moveTo>
                    <a:pt x="17660" y="80385"/>
                  </a:moveTo>
                  <a:cubicBezTo>
                    <a:pt x="36710" y="97593"/>
                    <a:pt x="63253" y="93847"/>
                    <a:pt x="82430" y="73654"/>
                  </a:cubicBezTo>
                  <a:cubicBezTo>
                    <a:pt x="98781" y="57569"/>
                    <a:pt x="99004" y="31280"/>
                    <a:pt x="82919" y="14923"/>
                  </a:cubicBezTo>
                  <a:cubicBezTo>
                    <a:pt x="80684" y="12656"/>
                    <a:pt x="78201" y="10649"/>
                    <a:pt x="75508" y="8947"/>
                  </a:cubicBezTo>
                  <a:cubicBezTo>
                    <a:pt x="53283" y="-4070"/>
                    <a:pt x="28836" y="-3753"/>
                    <a:pt x="10802" y="15678"/>
                  </a:cubicBezTo>
                  <a:cubicBezTo>
                    <a:pt x="-7232" y="35109"/>
                    <a:pt x="-1136" y="62859"/>
                    <a:pt x="17660" y="80385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7" name="Google Shape;227;p9"/>
            <p:cNvSpPr/>
            <p:nvPr/>
          </p:nvSpPr>
          <p:spPr>
            <a:xfrm>
              <a:off x="0" y="4534168"/>
              <a:ext cx="537284" cy="617461"/>
            </a:xfrm>
            <a:custGeom>
              <a:avLst/>
              <a:gdLst/>
              <a:ahLst/>
              <a:cxnLst/>
              <a:rect l="l" t="t" r="r" b="b"/>
              <a:pathLst>
                <a:path w="1038230" h="1193161" extrusionOk="0">
                  <a:moveTo>
                    <a:pt x="723900" y="163889"/>
                  </a:moveTo>
                  <a:cubicBezTo>
                    <a:pt x="509461" y="-9592"/>
                    <a:pt x="245936" y="-32389"/>
                    <a:pt x="0" y="35302"/>
                  </a:cubicBezTo>
                  <a:lnTo>
                    <a:pt x="0" y="1193161"/>
                  </a:lnTo>
                  <a:lnTo>
                    <a:pt x="952500" y="1193161"/>
                  </a:lnTo>
                  <a:cubicBezTo>
                    <a:pt x="1125398" y="838704"/>
                    <a:pt x="1030586" y="411825"/>
                    <a:pt x="723900" y="16388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8" name="Google Shape;228;p9"/>
            <p:cNvSpPr/>
            <p:nvPr/>
          </p:nvSpPr>
          <p:spPr>
            <a:xfrm>
              <a:off x="0" y="4137233"/>
              <a:ext cx="552912" cy="597004"/>
            </a:xfrm>
            <a:custGeom>
              <a:avLst/>
              <a:gdLst/>
              <a:ahLst/>
              <a:cxnLst/>
              <a:rect l="l" t="t" r="r" b="b"/>
              <a:pathLst>
                <a:path w="1068429" h="1153631" extrusionOk="0">
                  <a:moveTo>
                    <a:pt x="826516" y="125612"/>
                  </a:moveTo>
                  <a:cubicBezTo>
                    <a:pt x="538099" y="-65269"/>
                    <a:pt x="204153" y="-40187"/>
                    <a:pt x="0" y="211718"/>
                  </a:cubicBezTo>
                  <a:lnTo>
                    <a:pt x="0" y="211718"/>
                  </a:lnTo>
                  <a:lnTo>
                    <a:pt x="0" y="946730"/>
                  </a:lnTo>
                  <a:cubicBezTo>
                    <a:pt x="25459" y="980563"/>
                    <a:pt x="54926" y="1011183"/>
                    <a:pt x="87757" y="1037917"/>
                  </a:cubicBezTo>
                  <a:cubicBezTo>
                    <a:pt x="316357" y="1222955"/>
                    <a:pt x="680974" y="1180156"/>
                    <a:pt x="914083" y="951810"/>
                  </a:cubicBezTo>
                  <a:cubicBezTo>
                    <a:pt x="1147191" y="723464"/>
                    <a:pt x="1114870" y="316493"/>
                    <a:pt x="826516" y="125612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29" name="Google Shape;229;p9"/>
            <p:cNvSpPr/>
            <p:nvPr/>
          </p:nvSpPr>
          <p:spPr>
            <a:xfrm>
              <a:off x="98370" y="1552192"/>
              <a:ext cx="305940" cy="294713"/>
            </a:xfrm>
            <a:custGeom>
              <a:avLst/>
              <a:gdLst/>
              <a:ahLst/>
              <a:cxnLst/>
              <a:rect l="l" t="t" r="r" b="b"/>
              <a:pathLst>
                <a:path w="711488" h="685378" extrusionOk="0">
                  <a:moveTo>
                    <a:pt x="132928" y="603298"/>
                  </a:moveTo>
                  <a:cubicBezTo>
                    <a:pt x="274152" y="732584"/>
                    <a:pt x="475320" y="704200"/>
                    <a:pt x="619020" y="552879"/>
                  </a:cubicBezTo>
                  <a:cubicBezTo>
                    <a:pt x="762721" y="401558"/>
                    <a:pt x="733955" y="164767"/>
                    <a:pt x="567268" y="66914"/>
                  </a:cubicBezTo>
                  <a:cubicBezTo>
                    <a:pt x="400580" y="-30940"/>
                    <a:pt x="216748" y="-27448"/>
                    <a:pt x="81112" y="117269"/>
                  </a:cubicBezTo>
                  <a:cubicBezTo>
                    <a:pt x="-54524" y="261986"/>
                    <a:pt x="-8296" y="474012"/>
                    <a:pt x="132928" y="60329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0" name="Google Shape;230;p9"/>
            <p:cNvSpPr/>
            <p:nvPr/>
          </p:nvSpPr>
          <p:spPr>
            <a:xfrm>
              <a:off x="8952853" y="916299"/>
              <a:ext cx="141267" cy="134711"/>
            </a:xfrm>
            <a:custGeom>
              <a:avLst/>
              <a:gdLst/>
              <a:ahLst/>
              <a:cxnLst/>
              <a:rect l="l" t="t" r="r" b="b"/>
              <a:pathLst>
                <a:path w="279737" h="266755" extrusionOk="0">
                  <a:moveTo>
                    <a:pt x="54946" y="241021"/>
                  </a:moveTo>
                  <a:cubicBezTo>
                    <a:pt x="120224" y="276771"/>
                    <a:pt x="200996" y="279883"/>
                    <a:pt x="249002" y="220700"/>
                  </a:cubicBezTo>
                  <a:cubicBezTo>
                    <a:pt x="296944" y="161468"/>
                    <a:pt x="287801" y="74587"/>
                    <a:pt x="228555" y="26644"/>
                  </a:cubicBezTo>
                  <a:cubicBezTo>
                    <a:pt x="169309" y="-21298"/>
                    <a:pt x="86823" y="1562"/>
                    <a:pt x="34499" y="47028"/>
                  </a:cubicBezTo>
                  <a:cubicBezTo>
                    <a:pt x="-17825" y="92494"/>
                    <a:pt x="-10332" y="205270"/>
                    <a:pt x="54946" y="24102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1" name="Google Shape;231;p9"/>
            <p:cNvSpPr/>
            <p:nvPr/>
          </p:nvSpPr>
          <p:spPr>
            <a:xfrm>
              <a:off x="8383926" y="593893"/>
              <a:ext cx="85607" cy="81645"/>
            </a:xfrm>
            <a:custGeom>
              <a:avLst/>
              <a:gdLst/>
              <a:ahLst/>
              <a:cxnLst/>
              <a:rect l="l" t="t" r="r" b="b"/>
              <a:pathLst>
                <a:path w="169519" h="161673" extrusionOk="0">
                  <a:moveTo>
                    <a:pt x="33311" y="146108"/>
                  </a:moveTo>
                  <a:cubicBezTo>
                    <a:pt x="72871" y="167762"/>
                    <a:pt x="122211" y="169603"/>
                    <a:pt x="150912" y="133726"/>
                  </a:cubicBezTo>
                  <a:cubicBezTo>
                    <a:pt x="179932" y="97829"/>
                    <a:pt x="174408" y="45181"/>
                    <a:pt x="138530" y="16124"/>
                  </a:cubicBezTo>
                  <a:cubicBezTo>
                    <a:pt x="102652" y="-12896"/>
                    <a:pt x="52678" y="947"/>
                    <a:pt x="20928" y="28506"/>
                  </a:cubicBezTo>
                  <a:cubicBezTo>
                    <a:pt x="-10822" y="56065"/>
                    <a:pt x="-6250" y="124391"/>
                    <a:pt x="33311" y="1461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2" name="Google Shape;232;p9"/>
            <p:cNvSpPr/>
            <p:nvPr/>
          </p:nvSpPr>
          <p:spPr>
            <a:xfrm>
              <a:off x="0" y="792498"/>
              <a:ext cx="613160" cy="907631"/>
            </a:xfrm>
            <a:custGeom>
              <a:avLst/>
              <a:gdLst/>
              <a:ahLst/>
              <a:cxnLst/>
              <a:rect l="l" t="t" r="r" b="b"/>
              <a:pathLst>
                <a:path w="1425953" h="2110769" extrusionOk="0">
                  <a:moveTo>
                    <a:pt x="1195515" y="146951"/>
                  </a:moveTo>
                  <a:cubicBezTo>
                    <a:pt x="928497" y="-69267"/>
                    <a:pt x="557594" y="-53646"/>
                    <a:pt x="320675" y="238899"/>
                  </a:cubicBezTo>
                  <a:lnTo>
                    <a:pt x="0" y="635012"/>
                  </a:lnTo>
                  <a:lnTo>
                    <a:pt x="0" y="2097861"/>
                  </a:lnTo>
                  <a:cubicBezTo>
                    <a:pt x="226378" y="2145867"/>
                    <a:pt x="483807" y="2058428"/>
                    <a:pt x="607505" y="1861324"/>
                  </a:cubicBezTo>
                  <a:cubicBezTo>
                    <a:pt x="785876" y="1577352"/>
                    <a:pt x="1071055" y="1288681"/>
                    <a:pt x="1287463" y="1021727"/>
                  </a:cubicBezTo>
                  <a:cubicBezTo>
                    <a:pt x="1503445" y="754716"/>
                    <a:pt x="1462291" y="363219"/>
                    <a:pt x="1195515" y="14695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3" name="Google Shape;233;p9"/>
            <p:cNvSpPr/>
            <p:nvPr/>
          </p:nvSpPr>
          <p:spPr>
            <a:xfrm>
              <a:off x="608531" y="4607869"/>
              <a:ext cx="144771" cy="138105"/>
            </a:xfrm>
            <a:custGeom>
              <a:avLst/>
              <a:gdLst/>
              <a:ahLst/>
              <a:cxnLst/>
              <a:rect l="l" t="t" r="r" b="b"/>
              <a:pathLst>
                <a:path w="279751" h="266869" extrusionOk="0">
                  <a:moveTo>
                    <a:pt x="54972" y="241141"/>
                  </a:moveTo>
                  <a:cubicBezTo>
                    <a:pt x="120250" y="276891"/>
                    <a:pt x="201022" y="280003"/>
                    <a:pt x="249028" y="220757"/>
                  </a:cubicBezTo>
                  <a:cubicBezTo>
                    <a:pt x="296952" y="161550"/>
                    <a:pt x="287808" y="74701"/>
                    <a:pt x="228600" y="26777"/>
                  </a:cubicBezTo>
                  <a:cubicBezTo>
                    <a:pt x="228594" y="26771"/>
                    <a:pt x="228588" y="26771"/>
                    <a:pt x="228581" y="26765"/>
                  </a:cubicBezTo>
                  <a:cubicBezTo>
                    <a:pt x="169336" y="-21241"/>
                    <a:pt x="86913" y="1365"/>
                    <a:pt x="34525" y="47085"/>
                  </a:cubicBezTo>
                  <a:cubicBezTo>
                    <a:pt x="-17862" y="92805"/>
                    <a:pt x="-10306" y="205390"/>
                    <a:pt x="54972" y="24114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34" name="Google Shape;234;p9"/>
          <p:cNvSpPr txBox="1">
            <a:spLocks noGrp="1"/>
          </p:cNvSpPr>
          <p:nvPr>
            <p:ph type="sldNum" idx="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1pPr>
            <a:lvl2pPr lvl="1" algn="r" rtl="0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2pPr>
            <a:lvl3pPr lvl="2" algn="r" rtl="0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3pPr>
            <a:lvl4pPr lvl="3" algn="r" rtl="0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4pPr>
            <a:lvl5pPr lvl="4" algn="r" rtl="0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5pPr>
            <a:lvl6pPr lvl="5" algn="r" rtl="0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6pPr>
            <a:lvl7pPr lvl="6" algn="r" rtl="0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7pPr>
            <a:lvl8pPr lvl="7" algn="r" rtl="0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8pPr>
            <a:lvl9pPr lvl="8" algn="r" rtl="0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6" name="Google Shape;236;p10"/>
          <p:cNvGrpSpPr/>
          <p:nvPr/>
        </p:nvGrpSpPr>
        <p:grpSpPr>
          <a:xfrm>
            <a:off x="0" y="0"/>
            <a:ext cx="9158630" cy="5151729"/>
            <a:chOff x="0" y="0"/>
            <a:chExt cx="12192000" cy="6857999"/>
          </a:xfrm>
        </p:grpSpPr>
        <p:sp>
          <p:nvSpPr>
            <p:cNvPr id="237" name="Google Shape;237;p10"/>
            <p:cNvSpPr/>
            <p:nvPr/>
          </p:nvSpPr>
          <p:spPr>
            <a:xfrm>
              <a:off x="0" y="0"/>
              <a:ext cx="2159540" cy="3253090"/>
            </a:xfrm>
            <a:custGeom>
              <a:avLst/>
              <a:gdLst/>
              <a:ahLst/>
              <a:cxnLst/>
              <a:rect l="l" t="t" r="r" b="b"/>
              <a:pathLst>
                <a:path w="2159540" h="3253090" extrusionOk="0">
                  <a:moveTo>
                    <a:pt x="0" y="3240024"/>
                  </a:moveTo>
                  <a:cubicBezTo>
                    <a:pt x="573024" y="3314256"/>
                    <a:pt x="1186244" y="3070289"/>
                    <a:pt x="1673670" y="2557018"/>
                  </a:cubicBezTo>
                  <a:cubicBezTo>
                    <a:pt x="2428875" y="1761998"/>
                    <a:pt x="2277428" y="517970"/>
                    <a:pt x="1401699" y="3874"/>
                  </a:cubicBezTo>
                  <a:lnTo>
                    <a:pt x="139496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8" name="Google Shape;238;p10"/>
            <p:cNvSpPr/>
            <p:nvPr/>
          </p:nvSpPr>
          <p:spPr>
            <a:xfrm>
              <a:off x="11337681" y="105918"/>
              <a:ext cx="854318" cy="1629473"/>
            </a:xfrm>
            <a:custGeom>
              <a:avLst/>
              <a:gdLst/>
              <a:ahLst/>
              <a:cxnLst/>
              <a:rect l="l" t="t" r="r" b="b"/>
              <a:pathLst>
                <a:path w="854318" h="1629473" extrusionOk="0">
                  <a:moveTo>
                    <a:pt x="854318" y="0"/>
                  </a:moveTo>
                  <a:cubicBezTo>
                    <a:pt x="620257" y="19812"/>
                    <a:pt x="387657" y="130937"/>
                    <a:pt x="210999" y="284163"/>
                  </a:cubicBezTo>
                  <a:cubicBezTo>
                    <a:pt x="-109612" y="562420"/>
                    <a:pt x="-62813" y="1253681"/>
                    <a:pt x="337492" y="1473137"/>
                  </a:cubicBezTo>
                  <a:cubicBezTo>
                    <a:pt x="500687" y="1562545"/>
                    <a:pt x="679630" y="1618805"/>
                    <a:pt x="854318" y="162947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9" name="Google Shape;239;p10"/>
            <p:cNvSpPr/>
            <p:nvPr/>
          </p:nvSpPr>
          <p:spPr>
            <a:xfrm>
              <a:off x="9622028" y="4708770"/>
              <a:ext cx="2569971" cy="2149229"/>
            </a:xfrm>
            <a:custGeom>
              <a:avLst/>
              <a:gdLst/>
              <a:ahLst/>
              <a:cxnLst/>
              <a:rect l="l" t="t" r="r" b="b"/>
              <a:pathLst>
                <a:path w="2569971" h="2149229" extrusionOk="0">
                  <a:moveTo>
                    <a:pt x="2569972" y="2149230"/>
                  </a:moveTo>
                  <a:lnTo>
                    <a:pt x="2569972" y="25345"/>
                  </a:lnTo>
                  <a:cubicBezTo>
                    <a:pt x="2168334" y="-63555"/>
                    <a:pt x="1734947" y="84400"/>
                    <a:pt x="1398524" y="422220"/>
                  </a:cubicBezTo>
                  <a:cubicBezTo>
                    <a:pt x="926909" y="895866"/>
                    <a:pt x="571182" y="1552520"/>
                    <a:pt x="130366" y="1988321"/>
                  </a:cubicBezTo>
                  <a:cubicBezTo>
                    <a:pt x="81090" y="2036961"/>
                    <a:pt x="37338" y="2090936"/>
                    <a:pt x="0" y="21492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0" name="Google Shape;240;p10"/>
            <p:cNvSpPr/>
            <p:nvPr/>
          </p:nvSpPr>
          <p:spPr>
            <a:xfrm>
              <a:off x="305263" y="0"/>
              <a:ext cx="1446400" cy="968569"/>
            </a:xfrm>
            <a:custGeom>
              <a:avLst/>
              <a:gdLst/>
              <a:ahLst/>
              <a:cxnLst/>
              <a:rect l="l" t="t" r="r" b="b"/>
              <a:pathLst>
                <a:path w="1446400" h="968569" extrusionOk="0">
                  <a:moveTo>
                    <a:pt x="264712" y="802323"/>
                  </a:moveTo>
                  <a:cubicBezTo>
                    <a:pt x="590086" y="1065594"/>
                    <a:pt x="1031221" y="1006030"/>
                    <a:pt x="1282744" y="695325"/>
                  </a:cubicBezTo>
                  <a:cubicBezTo>
                    <a:pt x="1440669" y="500380"/>
                    <a:pt x="1483404" y="225425"/>
                    <a:pt x="1414824" y="0"/>
                  </a:cubicBezTo>
                  <a:lnTo>
                    <a:pt x="51860" y="0"/>
                  </a:lnTo>
                  <a:cubicBezTo>
                    <a:pt x="-57233" y="300736"/>
                    <a:pt x="2140" y="589661"/>
                    <a:pt x="264712" y="80232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1" name="Google Shape;241;p10"/>
            <p:cNvSpPr/>
            <p:nvPr/>
          </p:nvSpPr>
          <p:spPr>
            <a:xfrm>
              <a:off x="181668" y="773563"/>
              <a:ext cx="301359" cy="302398"/>
            </a:xfrm>
            <a:custGeom>
              <a:avLst/>
              <a:gdLst/>
              <a:ahLst/>
              <a:cxnLst/>
              <a:rect l="l" t="t" r="r" b="b"/>
              <a:pathLst>
                <a:path w="301359" h="302398" extrusionOk="0">
                  <a:moveTo>
                    <a:pt x="55186" y="267837"/>
                  </a:moveTo>
                  <a:cubicBezTo>
                    <a:pt x="118095" y="320428"/>
                    <a:pt x="211724" y="312058"/>
                    <a:pt x="264312" y="249149"/>
                  </a:cubicBezTo>
                  <a:cubicBezTo>
                    <a:pt x="265319" y="247942"/>
                    <a:pt x="266307" y="246723"/>
                    <a:pt x="267276" y="245485"/>
                  </a:cubicBezTo>
                  <a:cubicBezTo>
                    <a:pt x="319664" y="180715"/>
                    <a:pt x="311218" y="74035"/>
                    <a:pt x="244988" y="33395"/>
                  </a:cubicBezTo>
                  <a:cubicBezTo>
                    <a:pt x="178757" y="-7245"/>
                    <a:pt x="81221" y="-22358"/>
                    <a:pt x="32898" y="55747"/>
                  </a:cubicBezTo>
                  <a:cubicBezTo>
                    <a:pt x="-15426" y="133852"/>
                    <a:pt x="-12568" y="212782"/>
                    <a:pt x="55186" y="26783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2" name="Google Shape;242;p10"/>
            <p:cNvSpPr/>
            <p:nvPr/>
          </p:nvSpPr>
          <p:spPr>
            <a:xfrm>
              <a:off x="10871839" y="986555"/>
              <a:ext cx="928947" cy="932303"/>
            </a:xfrm>
            <a:custGeom>
              <a:avLst/>
              <a:gdLst/>
              <a:ahLst/>
              <a:cxnLst/>
              <a:rect l="l" t="t" r="r" b="b"/>
              <a:pathLst>
                <a:path w="928947" h="932303" extrusionOk="0">
                  <a:moveTo>
                    <a:pt x="169604" y="825607"/>
                  </a:moveTo>
                  <a:cubicBezTo>
                    <a:pt x="378328" y="994644"/>
                    <a:pt x="661729" y="956290"/>
                    <a:pt x="823654" y="756773"/>
                  </a:cubicBezTo>
                  <a:cubicBezTo>
                    <a:pt x="985579" y="557256"/>
                    <a:pt x="959226" y="227501"/>
                    <a:pt x="755074" y="102723"/>
                  </a:cubicBezTo>
                  <a:cubicBezTo>
                    <a:pt x="550921" y="-22054"/>
                    <a:pt x="250249" y="-69044"/>
                    <a:pt x="101404" y="171557"/>
                  </a:cubicBezTo>
                  <a:cubicBezTo>
                    <a:pt x="-47439" y="412159"/>
                    <a:pt x="-38740" y="656634"/>
                    <a:pt x="169604" y="825607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3" name="Google Shape;243;p10"/>
            <p:cNvSpPr/>
            <p:nvPr/>
          </p:nvSpPr>
          <p:spPr>
            <a:xfrm>
              <a:off x="2028065" y="0"/>
              <a:ext cx="373336" cy="331526"/>
            </a:xfrm>
            <a:custGeom>
              <a:avLst/>
              <a:gdLst/>
              <a:ahLst/>
              <a:cxnLst/>
              <a:rect l="l" t="t" r="r" b="b"/>
              <a:pathLst>
                <a:path w="373336" h="331526" extrusionOk="0">
                  <a:moveTo>
                    <a:pt x="21270" y="229743"/>
                  </a:moveTo>
                  <a:cubicBezTo>
                    <a:pt x="69403" y="324993"/>
                    <a:pt x="178179" y="356743"/>
                    <a:pt x="268920" y="310706"/>
                  </a:cubicBezTo>
                  <a:cubicBezTo>
                    <a:pt x="359662" y="264668"/>
                    <a:pt x="403731" y="141161"/>
                    <a:pt x="350010" y="63056"/>
                  </a:cubicBezTo>
                  <a:cubicBezTo>
                    <a:pt x="333677" y="39233"/>
                    <a:pt x="313878" y="17980"/>
                    <a:pt x="291272" y="0"/>
                  </a:cubicBezTo>
                  <a:lnTo>
                    <a:pt x="78357" y="0"/>
                  </a:lnTo>
                  <a:cubicBezTo>
                    <a:pt x="3554" y="61468"/>
                    <a:pt x="-22481" y="143447"/>
                    <a:pt x="21270" y="229743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4" name="Google Shape;244;p10"/>
            <p:cNvSpPr/>
            <p:nvPr/>
          </p:nvSpPr>
          <p:spPr>
            <a:xfrm>
              <a:off x="2369848" y="273325"/>
              <a:ext cx="169729" cy="170275"/>
            </a:xfrm>
            <a:custGeom>
              <a:avLst/>
              <a:gdLst/>
              <a:ahLst/>
              <a:cxnLst/>
              <a:rect l="l" t="t" r="r" b="b"/>
              <a:pathLst>
                <a:path w="169729" h="170275" extrusionOk="0">
                  <a:moveTo>
                    <a:pt x="9687" y="123994"/>
                  </a:moveTo>
                  <a:cubicBezTo>
                    <a:pt x="29727" y="164944"/>
                    <a:pt x="79169" y="181894"/>
                    <a:pt x="120120" y="161853"/>
                  </a:cubicBezTo>
                  <a:cubicBezTo>
                    <a:pt x="120844" y="161499"/>
                    <a:pt x="121561" y="161136"/>
                    <a:pt x="122272" y="160761"/>
                  </a:cubicBezTo>
                  <a:cubicBezTo>
                    <a:pt x="163547" y="139869"/>
                    <a:pt x="183550" y="83735"/>
                    <a:pt x="159102" y="48239"/>
                  </a:cubicBezTo>
                  <a:cubicBezTo>
                    <a:pt x="134655" y="12742"/>
                    <a:pt x="88744" y="-17166"/>
                    <a:pt x="46517" y="11409"/>
                  </a:cubicBezTo>
                  <a:cubicBezTo>
                    <a:pt x="4289" y="39984"/>
                    <a:pt x="-12221" y="80814"/>
                    <a:pt x="9687" y="123994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5" name="Google Shape;245;p10"/>
            <p:cNvSpPr/>
            <p:nvPr/>
          </p:nvSpPr>
          <p:spPr>
            <a:xfrm>
              <a:off x="9052624" y="6351471"/>
              <a:ext cx="779104" cy="506528"/>
            </a:xfrm>
            <a:custGeom>
              <a:avLst/>
              <a:gdLst/>
              <a:ahLst/>
              <a:cxnLst/>
              <a:rect l="l" t="t" r="r" b="b"/>
              <a:pathLst>
                <a:path w="779104" h="506528" extrusionOk="0">
                  <a:moveTo>
                    <a:pt x="619314" y="82920"/>
                  </a:moveTo>
                  <a:cubicBezTo>
                    <a:pt x="429322" y="-42874"/>
                    <a:pt x="209421" y="-26618"/>
                    <a:pt x="75246" y="139054"/>
                  </a:cubicBezTo>
                  <a:cubicBezTo>
                    <a:pt x="5777" y="224842"/>
                    <a:pt x="-11558" y="370575"/>
                    <a:pt x="6856" y="506528"/>
                  </a:cubicBezTo>
                  <a:lnTo>
                    <a:pt x="756156" y="506528"/>
                  </a:lnTo>
                  <a:cubicBezTo>
                    <a:pt x="814831" y="350699"/>
                    <a:pt x="758061" y="174995"/>
                    <a:pt x="619314" y="8292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6" name="Google Shape;246;p10"/>
            <p:cNvSpPr/>
            <p:nvPr/>
          </p:nvSpPr>
          <p:spPr>
            <a:xfrm>
              <a:off x="1426120" y="920796"/>
              <a:ext cx="1119129" cy="1077892"/>
            </a:xfrm>
            <a:custGeom>
              <a:avLst/>
              <a:gdLst/>
              <a:ahLst/>
              <a:cxnLst/>
              <a:rect l="l" t="t" r="r" b="b"/>
              <a:pathLst>
                <a:path w="1119129" h="1077892" extrusionOk="0">
                  <a:moveTo>
                    <a:pt x="209068" y="948834"/>
                  </a:moveTo>
                  <a:cubicBezTo>
                    <a:pt x="431318" y="1152034"/>
                    <a:pt x="747548" y="1107584"/>
                    <a:pt x="973671" y="869586"/>
                  </a:cubicBezTo>
                  <a:cubicBezTo>
                    <a:pt x="1199795" y="631588"/>
                    <a:pt x="1154392" y="259097"/>
                    <a:pt x="892201" y="105237"/>
                  </a:cubicBezTo>
                  <a:cubicBezTo>
                    <a:pt x="630009" y="-48624"/>
                    <a:pt x="340957" y="-43226"/>
                    <a:pt x="127597" y="184485"/>
                  </a:cubicBezTo>
                  <a:cubicBezTo>
                    <a:pt x="-85763" y="412196"/>
                    <a:pt x="-13055" y="745444"/>
                    <a:pt x="209068" y="948834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7" name="Google Shape;247;p10"/>
            <p:cNvSpPr/>
            <p:nvPr/>
          </p:nvSpPr>
          <p:spPr>
            <a:xfrm>
              <a:off x="11160703" y="4866386"/>
              <a:ext cx="577036" cy="555898"/>
            </a:xfrm>
            <a:custGeom>
              <a:avLst/>
              <a:gdLst/>
              <a:ahLst/>
              <a:cxnLst/>
              <a:rect l="l" t="t" r="r" b="b"/>
              <a:pathLst>
                <a:path w="577036" h="555898" extrusionOk="0">
                  <a:moveTo>
                    <a:pt x="107753" y="489330"/>
                  </a:moveTo>
                  <a:cubicBezTo>
                    <a:pt x="222053" y="594169"/>
                    <a:pt x="385438" y="571182"/>
                    <a:pt x="502024" y="448436"/>
                  </a:cubicBezTo>
                  <a:cubicBezTo>
                    <a:pt x="618610" y="325691"/>
                    <a:pt x="595242" y="133667"/>
                    <a:pt x="460051" y="54292"/>
                  </a:cubicBezTo>
                  <a:cubicBezTo>
                    <a:pt x="324859" y="-25083"/>
                    <a:pt x="175761" y="-22289"/>
                    <a:pt x="65779" y="95123"/>
                  </a:cubicBezTo>
                  <a:cubicBezTo>
                    <a:pt x="-44203" y="212534"/>
                    <a:pt x="-6738" y="384429"/>
                    <a:pt x="107753" y="48933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8" name="Google Shape;248;p10"/>
            <p:cNvSpPr/>
            <p:nvPr/>
          </p:nvSpPr>
          <p:spPr>
            <a:xfrm>
              <a:off x="2352471" y="1985504"/>
              <a:ext cx="189466" cy="182642"/>
            </a:xfrm>
            <a:custGeom>
              <a:avLst/>
              <a:gdLst/>
              <a:ahLst/>
              <a:cxnLst/>
              <a:rect l="l" t="t" r="r" b="b"/>
              <a:pathLst>
                <a:path w="189466" h="182642" extrusionOk="0">
                  <a:moveTo>
                    <a:pt x="35446" y="160795"/>
                  </a:moveTo>
                  <a:cubicBezTo>
                    <a:pt x="73038" y="195212"/>
                    <a:pt x="126632" y="187656"/>
                    <a:pt x="164859" y="147333"/>
                  </a:cubicBezTo>
                  <a:cubicBezTo>
                    <a:pt x="203086" y="107011"/>
                    <a:pt x="195466" y="44019"/>
                    <a:pt x="151079" y="17920"/>
                  </a:cubicBezTo>
                  <a:cubicBezTo>
                    <a:pt x="106693" y="-8178"/>
                    <a:pt x="57734" y="-7480"/>
                    <a:pt x="21603" y="31382"/>
                  </a:cubicBezTo>
                  <a:cubicBezTo>
                    <a:pt x="-14529" y="70244"/>
                    <a:pt x="-2210" y="126505"/>
                    <a:pt x="35446" y="160795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49" name="Google Shape;249;p10"/>
            <p:cNvSpPr/>
            <p:nvPr/>
          </p:nvSpPr>
          <p:spPr>
            <a:xfrm>
              <a:off x="11524180" y="5443206"/>
              <a:ext cx="189464" cy="182642"/>
            </a:xfrm>
            <a:custGeom>
              <a:avLst/>
              <a:gdLst/>
              <a:ahLst/>
              <a:cxnLst/>
              <a:rect l="l" t="t" r="r" b="b"/>
              <a:pathLst>
                <a:path w="189464" h="182642" extrusionOk="0">
                  <a:moveTo>
                    <a:pt x="35360" y="160796"/>
                  </a:moveTo>
                  <a:cubicBezTo>
                    <a:pt x="72951" y="195212"/>
                    <a:pt x="126546" y="187656"/>
                    <a:pt x="164836" y="147334"/>
                  </a:cubicBezTo>
                  <a:cubicBezTo>
                    <a:pt x="203126" y="107011"/>
                    <a:pt x="195443" y="44019"/>
                    <a:pt x="150993" y="17921"/>
                  </a:cubicBezTo>
                  <a:cubicBezTo>
                    <a:pt x="106543" y="-8178"/>
                    <a:pt x="57648" y="-7479"/>
                    <a:pt x="21580" y="31383"/>
                  </a:cubicBezTo>
                  <a:cubicBezTo>
                    <a:pt x="-14488" y="70245"/>
                    <a:pt x="-2233" y="126315"/>
                    <a:pt x="35360" y="160796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0" name="Google Shape;250;p10"/>
            <p:cNvSpPr/>
            <p:nvPr/>
          </p:nvSpPr>
          <p:spPr>
            <a:xfrm>
              <a:off x="2512688" y="1837315"/>
              <a:ext cx="94839" cy="91318"/>
            </a:xfrm>
            <a:custGeom>
              <a:avLst/>
              <a:gdLst/>
              <a:ahLst/>
              <a:cxnLst/>
              <a:rect l="l" t="t" r="r" b="b"/>
              <a:pathLst>
                <a:path w="94839" h="91318" extrusionOk="0">
                  <a:moveTo>
                    <a:pt x="17660" y="80385"/>
                  </a:moveTo>
                  <a:cubicBezTo>
                    <a:pt x="36710" y="97593"/>
                    <a:pt x="63253" y="93847"/>
                    <a:pt x="82430" y="73654"/>
                  </a:cubicBezTo>
                  <a:cubicBezTo>
                    <a:pt x="98781" y="57569"/>
                    <a:pt x="99004" y="31280"/>
                    <a:pt x="82919" y="14923"/>
                  </a:cubicBezTo>
                  <a:cubicBezTo>
                    <a:pt x="80684" y="12656"/>
                    <a:pt x="78201" y="10649"/>
                    <a:pt x="75508" y="8947"/>
                  </a:cubicBezTo>
                  <a:cubicBezTo>
                    <a:pt x="53283" y="-4070"/>
                    <a:pt x="28836" y="-3753"/>
                    <a:pt x="10802" y="15678"/>
                  </a:cubicBezTo>
                  <a:cubicBezTo>
                    <a:pt x="-7232" y="35109"/>
                    <a:pt x="-1136" y="62859"/>
                    <a:pt x="17660" y="80385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1" name="Google Shape;251;p10"/>
            <p:cNvSpPr/>
            <p:nvPr/>
          </p:nvSpPr>
          <p:spPr>
            <a:xfrm>
              <a:off x="11074663" y="5899581"/>
              <a:ext cx="189465" cy="182642"/>
            </a:xfrm>
            <a:custGeom>
              <a:avLst/>
              <a:gdLst/>
              <a:ahLst/>
              <a:cxnLst/>
              <a:rect l="l" t="t" r="r" b="b"/>
              <a:pathLst>
                <a:path w="189465" h="182642" extrusionOk="0">
                  <a:moveTo>
                    <a:pt x="35360" y="160795"/>
                  </a:moveTo>
                  <a:cubicBezTo>
                    <a:pt x="72952" y="195212"/>
                    <a:pt x="126546" y="187656"/>
                    <a:pt x="164836" y="147333"/>
                  </a:cubicBezTo>
                  <a:cubicBezTo>
                    <a:pt x="203127" y="107011"/>
                    <a:pt x="195443" y="44019"/>
                    <a:pt x="150993" y="17920"/>
                  </a:cubicBezTo>
                  <a:cubicBezTo>
                    <a:pt x="106543" y="-8178"/>
                    <a:pt x="57648" y="-7480"/>
                    <a:pt x="21580" y="31382"/>
                  </a:cubicBezTo>
                  <a:cubicBezTo>
                    <a:pt x="-14488" y="70244"/>
                    <a:pt x="-2233" y="126569"/>
                    <a:pt x="35360" y="1607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2" name="Google Shape;252;p10"/>
            <p:cNvSpPr/>
            <p:nvPr/>
          </p:nvSpPr>
          <p:spPr>
            <a:xfrm>
              <a:off x="11669025" y="2982853"/>
              <a:ext cx="522974" cy="555794"/>
            </a:xfrm>
            <a:custGeom>
              <a:avLst/>
              <a:gdLst/>
              <a:ahLst/>
              <a:cxnLst/>
              <a:rect l="l" t="t" r="r" b="b"/>
              <a:pathLst>
                <a:path w="522974" h="555794" extrusionOk="0">
                  <a:moveTo>
                    <a:pt x="522975" y="108136"/>
                  </a:moveTo>
                  <a:cubicBezTo>
                    <a:pt x="505385" y="86527"/>
                    <a:pt x="484049" y="68246"/>
                    <a:pt x="460046" y="54161"/>
                  </a:cubicBezTo>
                  <a:cubicBezTo>
                    <a:pt x="324855" y="-25214"/>
                    <a:pt x="175756" y="-22039"/>
                    <a:pt x="65775" y="95055"/>
                  </a:cubicBezTo>
                  <a:cubicBezTo>
                    <a:pt x="-44207" y="212149"/>
                    <a:pt x="-6743" y="384298"/>
                    <a:pt x="107812" y="489200"/>
                  </a:cubicBezTo>
                  <a:cubicBezTo>
                    <a:pt x="222366" y="594102"/>
                    <a:pt x="385497" y="571051"/>
                    <a:pt x="502083" y="448306"/>
                  </a:cubicBezTo>
                  <a:cubicBezTo>
                    <a:pt x="509513" y="440482"/>
                    <a:pt x="516497" y="432234"/>
                    <a:pt x="522975" y="423604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3" name="Google Shape;253;p10"/>
            <p:cNvSpPr/>
            <p:nvPr/>
          </p:nvSpPr>
          <p:spPr>
            <a:xfrm>
              <a:off x="0" y="5664838"/>
              <a:ext cx="1038230" cy="1193161"/>
            </a:xfrm>
            <a:custGeom>
              <a:avLst/>
              <a:gdLst/>
              <a:ahLst/>
              <a:cxnLst/>
              <a:rect l="l" t="t" r="r" b="b"/>
              <a:pathLst>
                <a:path w="1038230" h="1193161" extrusionOk="0">
                  <a:moveTo>
                    <a:pt x="723900" y="163889"/>
                  </a:moveTo>
                  <a:cubicBezTo>
                    <a:pt x="509461" y="-9592"/>
                    <a:pt x="245936" y="-32389"/>
                    <a:pt x="0" y="35302"/>
                  </a:cubicBezTo>
                  <a:lnTo>
                    <a:pt x="0" y="1193161"/>
                  </a:lnTo>
                  <a:lnTo>
                    <a:pt x="952500" y="1193161"/>
                  </a:lnTo>
                  <a:cubicBezTo>
                    <a:pt x="1125398" y="838704"/>
                    <a:pt x="1030586" y="411825"/>
                    <a:pt x="723900" y="16388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4" name="Google Shape;254;p10"/>
            <p:cNvSpPr/>
            <p:nvPr/>
          </p:nvSpPr>
          <p:spPr>
            <a:xfrm>
              <a:off x="0" y="4897936"/>
              <a:ext cx="1068429" cy="1153631"/>
            </a:xfrm>
            <a:custGeom>
              <a:avLst/>
              <a:gdLst/>
              <a:ahLst/>
              <a:cxnLst/>
              <a:rect l="l" t="t" r="r" b="b"/>
              <a:pathLst>
                <a:path w="1068429" h="1153631" extrusionOk="0">
                  <a:moveTo>
                    <a:pt x="826516" y="125612"/>
                  </a:moveTo>
                  <a:cubicBezTo>
                    <a:pt x="538099" y="-65269"/>
                    <a:pt x="204153" y="-40187"/>
                    <a:pt x="0" y="211718"/>
                  </a:cubicBezTo>
                  <a:lnTo>
                    <a:pt x="0" y="211718"/>
                  </a:lnTo>
                  <a:lnTo>
                    <a:pt x="0" y="946730"/>
                  </a:lnTo>
                  <a:cubicBezTo>
                    <a:pt x="25459" y="980563"/>
                    <a:pt x="54926" y="1011183"/>
                    <a:pt x="87757" y="1037917"/>
                  </a:cubicBezTo>
                  <a:cubicBezTo>
                    <a:pt x="316357" y="1222955"/>
                    <a:pt x="680974" y="1180156"/>
                    <a:pt x="914083" y="951810"/>
                  </a:cubicBezTo>
                  <a:cubicBezTo>
                    <a:pt x="1147191" y="723464"/>
                    <a:pt x="1114870" y="316493"/>
                    <a:pt x="826516" y="125612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5" name="Google Shape;255;p10"/>
            <p:cNvSpPr/>
            <p:nvPr/>
          </p:nvSpPr>
          <p:spPr>
            <a:xfrm>
              <a:off x="10547338" y="2583702"/>
              <a:ext cx="866003" cy="834312"/>
            </a:xfrm>
            <a:custGeom>
              <a:avLst/>
              <a:gdLst/>
              <a:ahLst/>
              <a:cxnLst/>
              <a:rect l="l" t="t" r="r" b="b"/>
              <a:pathLst>
                <a:path w="866003" h="834312" extrusionOk="0">
                  <a:moveTo>
                    <a:pt x="161810" y="734363"/>
                  </a:moveTo>
                  <a:cubicBezTo>
                    <a:pt x="333704" y="891779"/>
                    <a:pt x="578560" y="857235"/>
                    <a:pt x="753503" y="673022"/>
                  </a:cubicBezTo>
                  <a:cubicBezTo>
                    <a:pt x="928445" y="488808"/>
                    <a:pt x="893203" y="200582"/>
                    <a:pt x="690511" y="81456"/>
                  </a:cubicBezTo>
                  <a:cubicBezTo>
                    <a:pt x="487818" y="-37670"/>
                    <a:pt x="263854" y="-33416"/>
                    <a:pt x="98754" y="142797"/>
                  </a:cubicBezTo>
                  <a:cubicBezTo>
                    <a:pt x="-66346" y="319009"/>
                    <a:pt x="-10148" y="576946"/>
                    <a:pt x="161810" y="734363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6" name="Google Shape;256;p10"/>
            <p:cNvSpPr/>
            <p:nvPr/>
          </p:nvSpPr>
          <p:spPr>
            <a:xfrm>
              <a:off x="9622038" y="3540800"/>
              <a:ext cx="2228612" cy="2416024"/>
            </a:xfrm>
            <a:custGeom>
              <a:avLst/>
              <a:gdLst/>
              <a:ahLst/>
              <a:cxnLst/>
              <a:rect l="l" t="t" r="r" b="b"/>
              <a:pathLst>
                <a:path w="2614208" h="2834046" extrusionOk="0">
                  <a:moveTo>
                    <a:pt x="2323490" y="183186"/>
                  </a:moveTo>
                  <a:cubicBezTo>
                    <a:pt x="2686837" y="477445"/>
                    <a:pt x="2687091" y="960298"/>
                    <a:pt x="2448649" y="1373811"/>
                  </a:cubicBezTo>
                  <a:cubicBezTo>
                    <a:pt x="2210207" y="1787323"/>
                    <a:pt x="1805584" y="2167878"/>
                    <a:pt x="1523327" y="2516811"/>
                  </a:cubicBezTo>
                  <a:cubicBezTo>
                    <a:pt x="1241069" y="2865743"/>
                    <a:pt x="719353" y="2954961"/>
                    <a:pt x="332702" y="2641969"/>
                  </a:cubicBezTo>
                  <a:cubicBezTo>
                    <a:pt x="-53950" y="2328978"/>
                    <a:pt x="-114084" y="1769225"/>
                    <a:pt x="207606" y="1451344"/>
                  </a:cubicBezTo>
                  <a:cubicBezTo>
                    <a:pt x="529297" y="1133463"/>
                    <a:pt x="788822" y="654229"/>
                    <a:pt x="1132929" y="308344"/>
                  </a:cubicBezTo>
                  <a:cubicBezTo>
                    <a:pt x="1477035" y="-37541"/>
                    <a:pt x="1960206" y="-111010"/>
                    <a:pt x="2323490" y="183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7" name="Google Shape;257;p10"/>
            <p:cNvSpPr/>
            <p:nvPr/>
          </p:nvSpPr>
          <p:spPr>
            <a:xfrm>
              <a:off x="228577" y="3606751"/>
              <a:ext cx="711488" cy="685378"/>
            </a:xfrm>
            <a:custGeom>
              <a:avLst/>
              <a:gdLst/>
              <a:ahLst/>
              <a:cxnLst/>
              <a:rect l="l" t="t" r="r" b="b"/>
              <a:pathLst>
                <a:path w="711488" h="685378" extrusionOk="0">
                  <a:moveTo>
                    <a:pt x="132928" y="603298"/>
                  </a:moveTo>
                  <a:cubicBezTo>
                    <a:pt x="274152" y="732584"/>
                    <a:pt x="475320" y="704200"/>
                    <a:pt x="619020" y="552879"/>
                  </a:cubicBezTo>
                  <a:cubicBezTo>
                    <a:pt x="762721" y="401558"/>
                    <a:pt x="733955" y="164767"/>
                    <a:pt x="567268" y="66914"/>
                  </a:cubicBezTo>
                  <a:cubicBezTo>
                    <a:pt x="400580" y="-30940"/>
                    <a:pt x="216748" y="-27448"/>
                    <a:pt x="81112" y="117269"/>
                  </a:cubicBezTo>
                  <a:cubicBezTo>
                    <a:pt x="-54524" y="261986"/>
                    <a:pt x="-8296" y="474012"/>
                    <a:pt x="132928" y="603298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8" name="Google Shape;258;p10"/>
            <p:cNvSpPr/>
            <p:nvPr/>
          </p:nvSpPr>
          <p:spPr>
            <a:xfrm>
              <a:off x="11245850" y="5946076"/>
              <a:ext cx="946150" cy="911923"/>
            </a:xfrm>
            <a:custGeom>
              <a:avLst/>
              <a:gdLst/>
              <a:ahLst/>
              <a:cxnLst/>
              <a:rect l="l" t="t" r="r" b="b"/>
              <a:pathLst>
                <a:path w="946150" h="911923" extrusionOk="0">
                  <a:moveTo>
                    <a:pt x="946150" y="911923"/>
                  </a:moveTo>
                  <a:lnTo>
                    <a:pt x="946150" y="0"/>
                  </a:lnTo>
                  <a:cubicBezTo>
                    <a:pt x="691388" y="18224"/>
                    <a:pt x="448183" y="129477"/>
                    <a:pt x="242126" y="349250"/>
                  </a:cubicBezTo>
                  <a:cubicBezTo>
                    <a:pt x="86296" y="515620"/>
                    <a:pt x="10478" y="711517"/>
                    <a:pt x="0" y="911733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9" name="Google Shape;259;p10"/>
            <p:cNvSpPr/>
            <p:nvPr/>
          </p:nvSpPr>
          <p:spPr>
            <a:xfrm>
              <a:off x="11785200" y="1760054"/>
              <a:ext cx="279737" cy="266755"/>
            </a:xfrm>
            <a:custGeom>
              <a:avLst/>
              <a:gdLst/>
              <a:ahLst/>
              <a:cxnLst/>
              <a:rect l="l" t="t" r="r" b="b"/>
              <a:pathLst>
                <a:path w="279737" h="266755" extrusionOk="0">
                  <a:moveTo>
                    <a:pt x="54946" y="241021"/>
                  </a:moveTo>
                  <a:cubicBezTo>
                    <a:pt x="120224" y="276771"/>
                    <a:pt x="200996" y="279883"/>
                    <a:pt x="249002" y="220700"/>
                  </a:cubicBezTo>
                  <a:cubicBezTo>
                    <a:pt x="296944" y="161468"/>
                    <a:pt x="287801" y="74587"/>
                    <a:pt x="228555" y="26644"/>
                  </a:cubicBezTo>
                  <a:cubicBezTo>
                    <a:pt x="169309" y="-21298"/>
                    <a:pt x="86823" y="1562"/>
                    <a:pt x="34499" y="47028"/>
                  </a:cubicBezTo>
                  <a:cubicBezTo>
                    <a:pt x="-17825" y="92494"/>
                    <a:pt x="-10332" y="205270"/>
                    <a:pt x="54946" y="24102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0" name="Google Shape;260;p10"/>
            <p:cNvSpPr/>
            <p:nvPr/>
          </p:nvSpPr>
          <p:spPr>
            <a:xfrm>
              <a:off x="10660470" y="1122685"/>
              <a:ext cx="169519" cy="161673"/>
            </a:xfrm>
            <a:custGeom>
              <a:avLst/>
              <a:gdLst/>
              <a:ahLst/>
              <a:cxnLst/>
              <a:rect l="l" t="t" r="r" b="b"/>
              <a:pathLst>
                <a:path w="169519" h="161673" extrusionOk="0">
                  <a:moveTo>
                    <a:pt x="33311" y="146108"/>
                  </a:moveTo>
                  <a:cubicBezTo>
                    <a:pt x="72871" y="167762"/>
                    <a:pt x="122211" y="169603"/>
                    <a:pt x="150912" y="133726"/>
                  </a:cubicBezTo>
                  <a:cubicBezTo>
                    <a:pt x="179932" y="97829"/>
                    <a:pt x="174408" y="45181"/>
                    <a:pt x="138530" y="16124"/>
                  </a:cubicBezTo>
                  <a:cubicBezTo>
                    <a:pt x="102652" y="-12896"/>
                    <a:pt x="52678" y="947"/>
                    <a:pt x="20928" y="28506"/>
                  </a:cubicBezTo>
                  <a:cubicBezTo>
                    <a:pt x="-10822" y="56065"/>
                    <a:pt x="-6250" y="124391"/>
                    <a:pt x="33311" y="14610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1" name="Google Shape;261;p10"/>
            <p:cNvSpPr/>
            <p:nvPr/>
          </p:nvSpPr>
          <p:spPr>
            <a:xfrm>
              <a:off x="0" y="1841488"/>
              <a:ext cx="1425953" cy="2110769"/>
            </a:xfrm>
            <a:custGeom>
              <a:avLst/>
              <a:gdLst/>
              <a:ahLst/>
              <a:cxnLst/>
              <a:rect l="l" t="t" r="r" b="b"/>
              <a:pathLst>
                <a:path w="1425953" h="2110769" extrusionOk="0">
                  <a:moveTo>
                    <a:pt x="1195515" y="146951"/>
                  </a:moveTo>
                  <a:cubicBezTo>
                    <a:pt x="928497" y="-69267"/>
                    <a:pt x="557594" y="-53646"/>
                    <a:pt x="320675" y="238899"/>
                  </a:cubicBezTo>
                  <a:lnTo>
                    <a:pt x="0" y="635012"/>
                  </a:lnTo>
                  <a:lnTo>
                    <a:pt x="0" y="2097861"/>
                  </a:lnTo>
                  <a:cubicBezTo>
                    <a:pt x="226378" y="2145867"/>
                    <a:pt x="483807" y="2058428"/>
                    <a:pt x="607505" y="1861324"/>
                  </a:cubicBezTo>
                  <a:cubicBezTo>
                    <a:pt x="785876" y="1577352"/>
                    <a:pt x="1071055" y="1288681"/>
                    <a:pt x="1287463" y="1021727"/>
                  </a:cubicBezTo>
                  <a:cubicBezTo>
                    <a:pt x="1503445" y="754716"/>
                    <a:pt x="1462291" y="363219"/>
                    <a:pt x="1195515" y="14695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2" name="Google Shape;262;p10"/>
            <p:cNvSpPr/>
            <p:nvPr/>
          </p:nvSpPr>
          <p:spPr>
            <a:xfrm>
              <a:off x="1175721" y="5807234"/>
              <a:ext cx="279751" cy="266869"/>
            </a:xfrm>
            <a:custGeom>
              <a:avLst/>
              <a:gdLst/>
              <a:ahLst/>
              <a:cxnLst/>
              <a:rect l="l" t="t" r="r" b="b"/>
              <a:pathLst>
                <a:path w="279751" h="266869" extrusionOk="0">
                  <a:moveTo>
                    <a:pt x="54972" y="241141"/>
                  </a:moveTo>
                  <a:cubicBezTo>
                    <a:pt x="120250" y="276891"/>
                    <a:pt x="201022" y="280003"/>
                    <a:pt x="249028" y="220757"/>
                  </a:cubicBezTo>
                  <a:cubicBezTo>
                    <a:pt x="296952" y="161550"/>
                    <a:pt x="287808" y="74701"/>
                    <a:pt x="228600" y="26777"/>
                  </a:cubicBezTo>
                  <a:cubicBezTo>
                    <a:pt x="228594" y="26771"/>
                    <a:pt x="228588" y="26771"/>
                    <a:pt x="228581" y="26765"/>
                  </a:cubicBezTo>
                  <a:cubicBezTo>
                    <a:pt x="169336" y="-21241"/>
                    <a:pt x="86913" y="1365"/>
                    <a:pt x="34525" y="47085"/>
                  </a:cubicBezTo>
                  <a:cubicBezTo>
                    <a:pt x="-17862" y="92805"/>
                    <a:pt x="-10306" y="205390"/>
                    <a:pt x="54972" y="24114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63" name="Google Shape;263;p10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color background">
  <p:cSld name="BLANK_1">
    <p:bg>
      <p:bgPr>
        <a:solidFill>
          <a:schemeClr val="accent3"/>
        </a:solidFill>
        <a:effectLst/>
      </p:bgPr>
    </p:bg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5" name="Google Shape;265;p11"/>
          <p:cNvGrpSpPr/>
          <p:nvPr/>
        </p:nvGrpSpPr>
        <p:grpSpPr>
          <a:xfrm>
            <a:off x="2385" y="2386"/>
            <a:ext cx="9146643" cy="5143181"/>
            <a:chOff x="3175" y="3175"/>
            <a:chExt cx="12185776" cy="6852093"/>
          </a:xfrm>
        </p:grpSpPr>
        <p:sp>
          <p:nvSpPr>
            <p:cNvPr id="266" name="Google Shape;266;p11"/>
            <p:cNvSpPr/>
            <p:nvPr/>
          </p:nvSpPr>
          <p:spPr>
            <a:xfrm>
              <a:off x="11340814" y="109410"/>
              <a:ext cx="848010" cy="1622615"/>
            </a:xfrm>
            <a:custGeom>
              <a:avLst/>
              <a:gdLst/>
              <a:ahLst/>
              <a:cxnLst/>
              <a:rect l="l" t="t" r="r" b="b"/>
              <a:pathLst>
                <a:path w="848010" h="1622615" extrusionOk="0">
                  <a:moveTo>
                    <a:pt x="848010" y="1622616"/>
                  </a:moveTo>
                  <a:cubicBezTo>
                    <a:pt x="711168" y="1613725"/>
                    <a:pt x="565943" y="1575816"/>
                    <a:pt x="427767" y="1512888"/>
                  </a:cubicBezTo>
                  <a:cubicBezTo>
                    <a:pt x="507587" y="1308989"/>
                    <a:pt x="446246" y="1074293"/>
                    <a:pt x="287432" y="977456"/>
                  </a:cubicBezTo>
                  <a:cubicBezTo>
                    <a:pt x="197517" y="922655"/>
                    <a:pt x="96425" y="887095"/>
                    <a:pt x="2381" y="877253"/>
                  </a:cubicBezTo>
                  <a:cubicBezTo>
                    <a:pt x="-14891" y="632968"/>
                    <a:pt x="62579" y="410972"/>
                    <a:pt x="209963" y="283083"/>
                  </a:cubicBezTo>
                  <a:cubicBezTo>
                    <a:pt x="394938" y="122365"/>
                    <a:pt x="627284" y="19494"/>
                    <a:pt x="848010" y="0"/>
                  </a:cubicBezTo>
                  <a:close/>
                </a:path>
              </a:pathLst>
            </a:custGeom>
            <a:solidFill>
              <a:srgbClr val="FFFFFF">
                <a:alpha val="15639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7" name="Google Shape;267;p11"/>
            <p:cNvSpPr/>
            <p:nvPr/>
          </p:nvSpPr>
          <p:spPr>
            <a:xfrm>
              <a:off x="10874301" y="990155"/>
              <a:ext cx="922938" cy="925576"/>
            </a:xfrm>
            <a:custGeom>
              <a:avLst/>
              <a:gdLst/>
              <a:ahLst/>
              <a:cxnLst/>
              <a:rect l="l" t="t" r="r" b="b"/>
              <a:pathLst>
                <a:path w="922938" h="925576" extrusionOk="0">
                  <a:moveTo>
                    <a:pt x="460766" y="925513"/>
                  </a:moveTo>
                  <a:cubicBezTo>
                    <a:pt x="355610" y="925513"/>
                    <a:pt x="254772" y="888873"/>
                    <a:pt x="169174" y="819531"/>
                  </a:cubicBezTo>
                  <a:cubicBezTo>
                    <a:pt x="-29707" y="658495"/>
                    <a:pt x="-54409" y="421767"/>
                    <a:pt x="101292" y="169990"/>
                  </a:cubicBezTo>
                  <a:cubicBezTo>
                    <a:pt x="170063" y="58801"/>
                    <a:pt x="278712" y="0"/>
                    <a:pt x="415427" y="0"/>
                  </a:cubicBezTo>
                  <a:cubicBezTo>
                    <a:pt x="521980" y="0"/>
                    <a:pt x="644027" y="37211"/>
                    <a:pt x="750643" y="102172"/>
                  </a:cubicBezTo>
                  <a:cubicBezTo>
                    <a:pt x="837194" y="154940"/>
                    <a:pt x="895805" y="247333"/>
                    <a:pt x="915743" y="362522"/>
                  </a:cubicBezTo>
                  <a:cubicBezTo>
                    <a:pt x="939683" y="501015"/>
                    <a:pt x="903043" y="646367"/>
                    <a:pt x="818398" y="751205"/>
                  </a:cubicBezTo>
                  <a:cubicBezTo>
                    <a:pt x="728673" y="862013"/>
                    <a:pt x="598307" y="925576"/>
                    <a:pt x="460766" y="925576"/>
                  </a:cubicBezTo>
                  <a:close/>
                </a:path>
              </a:pathLst>
            </a:custGeom>
            <a:solidFill>
              <a:srgbClr val="FFFFFF">
                <a:alpha val="4134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8" name="Google Shape;268;p11"/>
            <p:cNvSpPr/>
            <p:nvPr/>
          </p:nvSpPr>
          <p:spPr>
            <a:xfrm>
              <a:off x="9813163" y="4711890"/>
              <a:ext cx="2375661" cy="2142934"/>
            </a:xfrm>
            <a:custGeom>
              <a:avLst/>
              <a:gdLst/>
              <a:ahLst/>
              <a:cxnLst/>
              <a:rect l="l" t="t" r="r" b="b"/>
              <a:pathLst>
                <a:path w="2375661" h="2142934" extrusionOk="0">
                  <a:moveTo>
                    <a:pt x="0" y="2142935"/>
                  </a:moveTo>
                  <a:cubicBezTo>
                    <a:pt x="25781" y="2071243"/>
                    <a:pt x="28321" y="1993265"/>
                    <a:pt x="7303" y="1920050"/>
                  </a:cubicBezTo>
                  <a:cubicBezTo>
                    <a:pt x="178181" y="1739710"/>
                    <a:pt x="338074" y="1526350"/>
                    <a:pt x="474726" y="1340675"/>
                  </a:cubicBezTo>
                  <a:cubicBezTo>
                    <a:pt x="662559" y="1297610"/>
                    <a:pt x="830580" y="1192822"/>
                    <a:pt x="951865" y="1043051"/>
                  </a:cubicBezTo>
                  <a:cubicBezTo>
                    <a:pt x="1043115" y="930338"/>
                    <a:pt x="1145731" y="815912"/>
                    <a:pt x="1254379" y="694690"/>
                  </a:cubicBezTo>
                  <a:cubicBezTo>
                    <a:pt x="1295781" y="648589"/>
                    <a:pt x="1338517" y="600900"/>
                    <a:pt x="1380744" y="553149"/>
                  </a:cubicBezTo>
                  <a:cubicBezTo>
                    <a:pt x="1399413" y="588029"/>
                    <a:pt x="1423924" y="619481"/>
                    <a:pt x="1453134" y="646176"/>
                  </a:cubicBezTo>
                  <a:cubicBezTo>
                    <a:pt x="1499044" y="689337"/>
                    <a:pt x="1559623" y="713423"/>
                    <a:pt x="1622616" y="713550"/>
                  </a:cubicBezTo>
                  <a:cubicBezTo>
                    <a:pt x="1704022" y="713550"/>
                    <a:pt x="1785493" y="675069"/>
                    <a:pt x="1851914" y="605092"/>
                  </a:cubicBezTo>
                  <a:cubicBezTo>
                    <a:pt x="1909318" y="545840"/>
                    <a:pt x="1936306" y="463506"/>
                    <a:pt x="1925193" y="381762"/>
                  </a:cubicBezTo>
                  <a:cubicBezTo>
                    <a:pt x="1915541" y="308527"/>
                    <a:pt x="1872742" y="243795"/>
                    <a:pt x="1809179" y="206184"/>
                  </a:cubicBezTo>
                  <a:cubicBezTo>
                    <a:pt x="1776285" y="186500"/>
                    <a:pt x="1740726" y="171539"/>
                    <a:pt x="1703642" y="161734"/>
                  </a:cubicBezTo>
                  <a:cubicBezTo>
                    <a:pt x="1729422" y="127063"/>
                    <a:pt x="1752918" y="94170"/>
                    <a:pt x="1775143" y="61786"/>
                  </a:cubicBezTo>
                  <a:cubicBezTo>
                    <a:pt x="1894522" y="21304"/>
                    <a:pt x="2019681" y="438"/>
                    <a:pt x="2145729" y="0"/>
                  </a:cubicBezTo>
                  <a:cubicBezTo>
                    <a:pt x="2223071" y="-38"/>
                    <a:pt x="2300161" y="8267"/>
                    <a:pt x="2375662" y="24765"/>
                  </a:cubicBezTo>
                  <a:lnTo>
                    <a:pt x="2375662" y="1231265"/>
                  </a:lnTo>
                  <a:cubicBezTo>
                    <a:pt x="2108200" y="1251077"/>
                    <a:pt x="1871599" y="1368869"/>
                    <a:pt x="1672527" y="1581468"/>
                  </a:cubicBezTo>
                  <a:cubicBezTo>
                    <a:pt x="1525333" y="1738567"/>
                    <a:pt x="1441387" y="1932686"/>
                    <a:pt x="1429639" y="2142935"/>
                  </a:cubicBezTo>
                  <a:close/>
                  <a:moveTo>
                    <a:pt x="1352232" y="1184593"/>
                  </a:moveTo>
                  <a:cubicBezTo>
                    <a:pt x="1324928" y="1184739"/>
                    <a:pt x="1298893" y="1196460"/>
                    <a:pt x="1280731" y="1216850"/>
                  </a:cubicBezTo>
                  <a:cubicBezTo>
                    <a:pt x="1265428" y="1232890"/>
                    <a:pt x="1257364" y="1254468"/>
                    <a:pt x="1258316" y="1276604"/>
                  </a:cubicBezTo>
                  <a:cubicBezTo>
                    <a:pt x="1260157" y="1305179"/>
                    <a:pt x="1273239" y="1331868"/>
                    <a:pt x="1294702" y="1350836"/>
                  </a:cubicBezTo>
                  <a:cubicBezTo>
                    <a:pt x="1310195" y="1365377"/>
                    <a:pt x="1330643" y="1373480"/>
                    <a:pt x="1351852" y="1373505"/>
                  </a:cubicBezTo>
                  <a:cubicBezTo>
                    <a:pt x="1379156" y="1373505"/>
                    <a:pt x="1406462" y="1360805"/>
                    <a:pt x="1428687" y="1337246"/>
                  </a:cubicBezTo>
                  <a:cubicBezTo>
                    <a:pt x="1447991" y="1317301"/>
                    <a:pt x="1457071" y="1289615"/>
                    <a:pt x="1453325" y="1262126"/>
                  </a:cubicBezTo>
                  <a:cubicBezTo>
                    <a:pt x="1450022" y="1237431"/>
                    <a:pt x="1435608" y="1215600"/>
                    <a:pt x="1414208" y="1202881"/>
                  </a:cubicBezTo>
                  <a:cubicBezTo>
                    <a:pt x="1395540" y="1191412"/>
                    <a:pt x="1374140" y="1185107"/>
                    <a:pt x="1352232" y="1184593"/>
                  </a:cubicBezTo>
                  <a:close/>
                  <a:moveTo>
                    <a:pt x="1801749" y="728281"/>
                  </a:moveTo>
                  <a:cubicBezTo>
                    <a:pt x="1774444" y="728402"/>
                    <a:pt x="1748472" y="740105"/>
                    <a:pt x="1730248" y="760476"/>
                  </a:cubicBezTo>
                  <a:cubicBezTo>
                    <a:pt x="1714944" y="776516"/>
                    <a:pt x="1706880" y="798093"/>
                    <a:pt x="1707832" y="820230"/>
                  </a:cubicBezTo>
                  <a:cubicBezTo>
                    <a:pt x="1709674" y="848805"/>
                    <a:pt x="1722755" y="875494"/>
                    <a:pt x="1744218" y="894461"/>
                  </a:cubicBezTo>
                  <a:cubicBezTo>
                    <a:pt x="1759712" y="909028"/>
                    <a:pt x="1780095" y="917137"/>
                    <a:pt x="1801368" y="917131"/>
                  </a:cubicBezTo>
                  <a:cubicBezTo>
                    <a:pt x="1828673" y="917131"/>
                    <a:pt x="1855978" y="904431"/>
                    <a:pt x="1878203" y="880872"/>
                  </a:cubicBezTo>
                  <a:cubicBezTo>
                    <a:pt x="1897507" y="860933"/>
                    <a:pt x="1906588" y="833247"/>
                    <a:pt x="1902841" y="805751"/>
                  </a:cubicBezTo>
                  <a:cubicBezTo>
                    <a:pt x="1899603" y="781044"/>
                    <a:pt x="1885188" y="759200"/>
                    <a:pt x="1863725" y="746506"/>
                  </a:cubicBezTo>
                  <a:cubicBezTo>
                    <a:pt x="1845056" y="735057"/>
                    <a:pt x="1823656" y="728770"/>
                    <a:pt x="1801749" y="728281"/>
                  </a:cubicBezTo>
                  <a:close/>
                </a:path>
              </a:pathLst>
            </a:custGeom>
            <a:solidFill>
              <a:srgbClr val="FFFFFF">
                <a:alpha val="15639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9" name="Google Shape;269;p11"/>
            <p:cNvSpPr/>
            <p:nvPr/>
          </p:nvSpPr>
          <p:spPr>
            <a:xfrm>
              <a:off x="11077757" y="5902769"/>
              <a:ext cx="183129" cy="176276"/>
            </a:xfrm>
            <a:custGeom>
              <a:avLst/>
              <a:gdLst/>
              <a:ahLst/>
              <a:cxnLst/>
              <a:rect l="l" t="t" r="r" b="b"/>
              <a:pathLst>
                <a:path w="183129" h="176276" extrusionOk="0">
                  <a:moveTo>
                    <a:pt x="87193" y="176276"/>
                  </a:moveTo>
                  <a:cubicBezTo>
                    <a:pt x="67572" y="176219"/>
                    <a:pt x="48712" y="168701"/>
                    <a:pt x="34424" y="155258"/>
                  </a:cubicBezTo>
                  <a:cubicBezTo>
                    <a:pt x="14232" y="137420"/>
                    <a:pt x="1849" y="112313"/>
                    <a:pt x="72" y="85408"/>
                  </a:cubicBezTo>
                  <a:cubicBezTo>
                    <a:pt x="-818" y="64979"/>
                    <a:pt x="6611" y="45066"/>
                    <a:pt x="20773" y="30290"/>
                  </a:cubicBezTo>
                  <a:cubicBezTo>
                    <a:pt x="37790" y="11176"/>
                    <a:pt x="62048" y="165"/>
                    <a:pt x="87637" y="0"/>
                  </a:cubicBezTo>
                  <a:cubicBezTo>
                    <a:pt x="108402" y="514"/>
                    <a:pt x="128659" y="6521"/>
                    <a:pt x="146311" y="17399"/>
                  </a:cubicBezTo>
                  <a:cubicBezTo>
                    <a:pt x="166061" y="29153"/>
                    <a:pt x="179332" y="49295"/>
                    <a:pt x="182380" y="72072"/>
                  </a:cubicBezTo>
                  <a:cubicBezTo>
                    <a:pt x="185809" y="97650"/>
                    <a:pt x="177363" y="123399"/>
                    <a:pt x="159393" y="141922"/>
                  </a:cubicBezTo>
                  <a:cubicBezTo>
                    <a:pt x="138437" y="164021"/>
                    <a:pt x="112784" y="176213"/>
                    <a:pt x="87193" y="176213"/>
                  </a:cubicBezTo>
                  <a:close/>
                </a:path>
              </a:pathLst>
            </a:custGeom>
            <a:solidFill>
              <a:srgbClr val="FFFFFF">
                <a:alpha val="4134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0" name="Google Shape;270;p11"/>
            <p:cNvSpPr/>
            <p:nvPr/>
          </p:nvSpPr>
          <p:spPr>
            <a:xfrm>
              <a:off x="11672262" y="2985960"/>
              <a:ext cx="516689" cy="549529"/>
            </a:xfrm>
            <a:custGeom>
              <a:avLst/>
              <a:gdLst/>
              <a:ahLst/>
              <a:cxnLst/>
              <a:rect l="l" t="t" r="r" b="b"/>
              <a:pathLst>
                <a:path w="516689" h="549529" extrusionOk="0">
                  <a:moveTo>
                    <a:pt x="271897" y="549529"/>
                  </a:moveTo>
                  <a:cubicBezTo>
                    <a:pt x="210493" y="549370"/>
                    <a:pt x="151501" y="525850"/>
                    <a:pt x="106797" y="483743"/>
                  </a:cubicBezTo>
                  <a:cubicBezTo>
                    <a:pt x="42091" y="424498"/>
                    <a:pt x="3229" y="345440"/>
                    <a:pt x="244" y="266827"/>
                  </a:cubicBezTo>
                  <a:cubicBezTo>
                    <a:pt x="-2677" y="202825"/>
                    <a:pt x="20755" y="140417"/>
                    <a:pt x="65014" y="94107"/>
                  </a:cubicBezTo>
                  <a:cubicBezTo>
                    <a:pt x="122672" y="32512"/>
                    <a:pt x="194681" y="0"/>
                    <a:pt x="273294" y="0"/>
                  </a:cubicBezTo>
                  <a:cubicBezTo>
                    <a:pt x="332413" y="0"/>
                    <a:pt x="395341" y="18605"/>
                    <a:pt x="455349" y="53848"/>
                  </a:cubicBezTo>
                  <a:cubicBezTo>
                    <a:pt x="478717" y="67526"/>
                    <a:pt x="499481" y="85236"/>
                    <a:pt x="516690" y="106172"/>
                  </a:cubicBezTo>
                  <a:lnTo>
                    <a:pt x="516690" y="419418"/>
                  </a:lnTo>
                  <a:cubicBezTo>
                    <a:pt x="510467" y="427673"/>
                    <a:pt x="503735" y="435559"/>
                    <a:pt x="496624" y="443039"/>
                  </a:cubicBezTo>
                  <a:cubicBezTo>
                    <a:pt x="431409" y="511683"/>
                    <a:pt x="351653" y="549529"/>
                    <a:pt x="272024" y="549529"/>
                  </a:cubicBezTo>
                  <a:close/>
                </a:path>
              </a:pathLst>
            </a:custGeom>
            <a:solidFill>
              <a:srgbClr val="FFFFFF">
                <a:alpha val="15639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1" name="Google Shape;271;p11"/>
            <p:cNvSpPr/>
            <p:nvPr/>
          </p:nvSpPr>
          <p:spPr>
            <a:xfrm>
              <a:off x="10550466" y="2586863"/>
              <a:ext cx="859831" cy="722757"/>
            </a:xfrm>
            <a:custGeom>
              <a:avLst/>
              <a:gdLst/>
              <a:ahLst/>
              <a:cxnLst/>
              <a:rect l="l" t="t" r="r" b="b"/>
              <a:pathLst>
                <a:path w="859831" h="722757" extrusionOk="0">
                  <a:moveTo>
                    <a:pt x="154363" y="722757"/>
                  </a:moveTo>
                  <a:cubicBezTo>
                    <a:pt x="70924" y="643763"/>
                    <a:pt x="17330" y="542989"/>
                    <a:pt x="3551" y="438912"/>
                  </a:cubicBezTo>
                  <a:cubicBezTo>
                    <a:pt x="-11436" y="326454"/>
                    <a:pt x="21203" y="223710"/>
                    <a:pt x="97912" y="141795"/>
                  </a:cubicBezTo>
                  <a:cubicBezTo>
                    <a:pt x="184843" y="49022"/>
                    <a:pt x="293364" y="0"/>
                    <a:pt x="411728" y="0"/>
                  </a:cubicBezTo>
                  <a:cubicBezTo>
                    <a:pt x="500628" y="0"/>
                    <a:pt x="595498" y="28004"/>
                    <a:pt x="685731" y="81026"/>
                  </a:cubicBezTo>
                  <a:cubicBezTo>
                    <a:pt x="779076" y="136360"/>
                    <a:pt x="841877" y="231496"/>
                    <a:pt x="856038" y="339090"/>
                  </a:cubicBezTo>
                  <a:cubicBezTo>
                    <a:pt x="872802" y="458026"/>
                    <a:pt x="833496" y="577786"/>
                    <a:pt x="748088" y="667703"/>
                  </a:cubicBezTo>
                  <a:cubicBezTo>
                    <a:pt x="743897" y="672084"/>
                    <a:pt x="739706" y="676339"/>
                    <a:pt x="735388" y="680403"/>
                  </a:cubicBezTo>
                  <a:cubicBezTo>
                    <a:pt x="661093" y="657815"/>
                    <a:pt x="583877" y="646367"/>
                    <a:pt x="506216" y="646430"/>
                  </a:cubicBezTo>
                  <a:cubicBezTo>
                    <a:pt x="384932" y="647167"/>
                    <a:pt x="265107" y="673164"/>
                    <a:pt x="154363" y="722757"/>
                  </a:cubicBezTo>
                  <a:close/>
                </a:path>
              </a:pathLst>
            </a:custGeom>
            <a:solidFill>
              <a:srgbClr val="FFFFFF">
                <a:alpha val="15639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2" name="Google Shape;272;p11"/>
            <p:cNvSpPr/>
            <p:nvPr/>
          </p:nvSpPr>
          <p:spPr>
            <a:xfrm>
              <a:off x="11788393" y="1763128"/>
              <a:ext cx="273276" cy="260553"/>
            </a:xfrm>
            <a:custGeom>
              <a:avLst/>
              <a:gdLst/>
              <a:ahLst/>
              <a:cxnLst/>
              <a:rect l="l" t="t" r="r" b="b"/>
              <a:pathLst>
                <a:path w="273276" h="260553" extrusionOk="0">
                  <a:moveTo>
                    <a:pt x="145733" y="260553"/>
                  </a:moveTo>
                  <a:cubicBezTo>
                    <a:pt x="113285" y="259931"/>
                    <a:pt x="81471" y="251200"/>
                    <a:pt x="53277" y="235153"/>
                  </a:cubicBezTo>
                  <a:cubicBezTo>
                    <a:pt x="24702" y="219469"/>
                    <a:pt x="5080" y="186385"/>
                    <a:pt x="826" y="146571"/>
                  </a:cubicBezTo>
                  <a:cubicBezTo>
                    <a:pt x="-3428" y="106756"/>
                    <a:pt x="8954" y="67513"/>
                    <a:pt x="33401" y="46304"/>
                  </a:cubicBezTo>
                  <a:cubicBezTo>
                    <a:pt x="66739" y="17348"/>
                    <a:pt x="109601" y="13"/>
                    <a:pt x="148463" y="13"/>
                  </a:cubicBezTo>
                  <a:cubicBezTo>
                    <a:pt x="175705" y="-393"/>
                    <a:pt x="202185" y="8801"/>
                    <a:pt x="223330" y="25984"/>
                  </a:cubicBezTo>
                  <a:cubicBezTo>
                    <a:pt x="281115" y="72873"/>
                    <a:pt x="290068" y="157683"/>
                    <a:pt x="243333" y="215595"/>
                  </a:cubicBezTo>
                  <a:cubicBezTo>
                    <a:pt x="219584" y="244951"/>
                    <a:pt x="183515" y="261557"/>
                    <a:pt x="145733" y="260490"/>
                  </a:cubicBezTo>
                  <a:close/>
                </a:path>
              </a:pathLst>
            </a:custGeom>
            <a:solidFill>
              <a:srgbClr val="FFFFFF">
                <a:alpha val="15639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3" name="Google Shape;273;p11"/>
            <p:cNvSpPr/>
            <p:nvPr/>
          </p:nvSpPr>
          <p:spPr>
            <a:xfrm>
              <a:off x="10663692" y="1125849"/>
              <a:ext cx="162747" cy="155355"/>
            </a:xfrm>
            <a:custGeom>
              <a:avLst/>
              <a:gdLst/>
              <a:ahLst/>
              <a:cxnLst/>
              <a:rect l="l" t="t" r="r" b="b"/>
              <a:pathLst>
                <a:path w="162747" h="155355" extrusionOk="0">
                  <a:moveTo>
                    <a:pt x="87049" y="155326"/>
                  </a:moveTo>
                  <a:cubicBezTo>
                    <a:pt x="67617" y="154952"/>
                    <a:pt x="48567" y="149738"/>
                    <a:pt x="31613" y="140150"/>
                  </a:cubicBezTo>
                  <a:cubicBezTo>
                    <a:pt x="14658" y="130815"/>
                    <a:pt x="3038" y="111130"/>
                    <a:pt x="498" y="87445"/>
                  </a:cubicBezTo>
                  <a:cubicBezTo>
                    <a:pt x="-2042" y="63759"/>
                    <a:pt x="5260" y="40328"/>
                    <a:pt x="19548" y="27691"/>
                  </a:cubicBezTo>
                  <a:cubicBezTo>
                    <a:pt x="38598" y="10711"/>
                    <a:pt x="62982" y="920"/>
                    <a:pt x="88509" y="5"/>
                  </a:cubicBezTo>
                  <a:cubicBezTo>
                    <a:pt x="104702" y="-192"/>
                    <a:pt x="120386" y="5263"/>
                    <a:pt x="132959" y="15436"/>
                  </a:cubicBezTo>
                  <a:cubicBezTo>
                    <a:pt x="167439" y="43420"/>
                    <a:pt x="172774" y="94055"/>
                    <a:pt x="144833" y="128593"/>
                  </a:cubicBezTo>
                  <a:cubicBezTo>
                    <a:pt x="130673" y="146081"/>
                    <a:pt x="109146" y="155967"/>
                    <a:pt x="86667" y="155326"/>
                  </a:cubicBezTo>
                  <a:close/>
                </a:path>
              </a:pathLst>
            </a:custGeom>
            <a:solidFill>
              <a:srgbClr val="FFFFFF">
                <a:alpha val="15639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4" name="Google Shape;274;p11"/>
            <p:cNvSpPr/>
            <p:nvPr/>
          </p:nvSpPr>
          <p:spPr>
            <a:xfrm>
              <a:off x="9242388" y="3239770"/>
              <a:ext cx="2607895" cy="2827210"/>
            </a:xfrm>
            <a:custGeom>
              <a:avLst/>
              <a:gdLst/>
              <a:ahLst/>
              <a:cxnLst/>
              <a:rect l="l" t="t" r="r" b="b"/>
              <a:pathLst>
                <a:path w="2607895" h="2827210" extrusionOk="0">
                  <a:moveTo>
                    <a:pt x="860716" y="2827211"/>
                  </a:moveTo>
                  <a:cubicBezTo>
                    <a:pt x="669073" y="2827211"/>
                    <a:pt x="486066" y="2761044"/>
                    <a:pt x="331570" y="2635885"/>
                  </a:cubicBezTo>
                  <a:cubicBezTo>
                    <a:pt x="133577" y="2475547"/>
                    <a:pt x="13118" y="2243391"/>
                    <a:pt x="989" y="1998980"/>
                  </a:cubicBezTo>
                  <a:cubicBezTo>
                    <a:pt x="-9488" y="1786382"/>
                    <a:pt x="63537" y="1591437"/>
                    <a:pt x="206666" y="1450022"/>
                  </a:cubicBezTo>
                  <a:cubicBezTo>
                    <a:pt x="366686" y="1291844"/>
                    <a:pt x="508481" y="1097788"/>
                    <a:pt x="658531" y="892365"/>
                  </a:cubicBezTo>
                  <a:cubicBezTo>
                    <a:pt x="806296" y="690118"/>
                    <a:pt x="959077" y="480949"/>
                    <a:pt x="1131988" y="307277"/>
                  </a:cubicBezTo>
                  <a:cubicBezTo>
                    <a:pt x="1329346" y="109093"/>
                    <a:pt x="1571662" y="0"/>
                    <a:pt x="1814359" y="0"/>
                  </a:cubicBezTo>
                  <a:cubicBezTo>
                    <a:pt x="1996730" y="0"/>
                    <a:pt x="2170975" y="63055"/>
                    <a:pt x="2318358" y="182372"/>
                  </a:cubicBezTo>
                  <a:cubicBezTo>
                    <a:pt x="2489808" y="321120"/>
                    <a:pt x="2588932" y="510730"/>
                    <a:pt x="2605379" y="730695"/>
                  </a:cubicBezTo>
                  <a:cubicBezTo>
                    <a:pt x="2620872" y="936879"/>
                    <a:pt x="2564611" y="1157605"/>
                    <a:pt x="2442755" y="1368933"/>
                  </a:cubicBezTo>
                  <a:cubicBezTo>
                    <a:pt x="2281656" y="1648333"/>
                    <a:pt x="2047213" y="1909699"/>
                    <a:pt x="1820455" y="2162683"/>
                  </a:cubicBezTo>
                  <a:cubicBezTo>
                    <a:pt x="1711743" y="2283905"/>
                    <a:pt x="1609063" y="2398458"/>
                    <a:pt x="1517623" y="2511362"/>
                  </a:cubicBezTo>
                  <a:cubicBezTo>
                    <a:pt x="1355063" y="2712021"/>
                    <a:pt x="1115605" y="2827211"/>
                    <a:pt x="860716" y="2827211"/>
                  </a:cubicBezTo>
                  <a:close/>
                </a:path>
              </a:pathLst>
            </a:custGeom>
            <a:solidFill>
              <a:srgbClr val="FFFFFF">
                <a:alpha val="4134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5" name="Google Shape;275;p11"/>
            <p:cNvSpPr/>
            <p:nvPr/>
          </p:nvSpPr>
          <p:spPr>
            <a:xfrm>
              <a:off x="11249025" y="5949505"/>
              <a:ext cx="939800" cy="905319"/>
            </a:xfrm>
            <a:custGeom>
              <a:avLst/>
              <a:gdLst/>
              <a:ahLst/>
              <a:cxnLst/>
              <a:rect l="l" t="t" r="r" b="b"/>
              <a:pathLst>
                <a:path w="939800" h="905319" extrusionOk="0">
                  <a:moveTo>
                    <a:pt x="0" y="905320"/>
                  </a:moveTo>
                  <a:cubicBezTo>
                    <a:pt x="11747" y="696659"/>
                    <a:pt x="95250" y="504127"/>
                    <a:pt x="241300" y="348171"/>
                  </a:cubicBezTo>
                  <a:cubicBezTo>
                    <a:pt x="439166" y="136970"/>
                    <a:pt x="674180" y="19812"/>
                    <a:pt x="939800" y="0"/>
                  </a:cubicBezTo>
                  <a:lnTo>
                    <a:pt x="939800" y="905320"/>
                  </a:lnTo>
                  <a:close/>
                </a:path>
              </a:pathLst>
            </a:custGeom>
            <a:solidFill>
              <a:srgbClr val="FFFFFF">
                <a:alpha val="4134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6" name="Google Shape;276;p11"/>
            <p:cNvSpPr/>
            <p:nvPr/>
          </p:nvSpPr>
          <p:spPr>
            <a:xfrm>
              <a:off x="9055701" y="6354953"/>
              <a:ext cx="772367" cy="500315"/>
            </a:xfrm>
            <a:custGeom>
              <a:avLst/>
              <a:gdLst/>
              <a:ahLst/>
              <a:cxnLst/>
              <a:rect l="l" t="t" r="r" b="b"/>
              <a:pathLst>
                <a:path w="772367" h="500315" extrusionOk="0">
                  <a:moveTo>
                    <a:pt x="6574" y="499872"/>
                  </a:moveTo>
                  <a:cubicBezTo>
                    <a:pt x="-13175" y="350012"/>
                    <a:pt x="12162" y="214693"/>
                    <a:pt x="74645" y="137922"/>
                  </a:cubicBezTo>
                  <a:cubicBezTo>
                    <a:pt x="146654" y="49022"/>
                    <a:pt x="247683" y="0"/>
                    <a:pt x="359189" y="0"/>
                  </a:cubicBezTo>
                  <a:cubicBezTo>
                    <a:pt x="444787" y="0"/>
                    <a:pt x="533052" y="28511"/>
                    <a:pt x="614459" y="82550"/>
                  </a:cubicBezTo>
                  <a:cubicBezTo>
                    <a:pt x="750730" y="173736"/>
                    <a:pt x="807054" y="346328"/>
                    <a:pt x="750667" y="500316"/>
                  </a:cubicBezTo>
                  <a:close/>
                </a:path>
              </a:pathLst>
            </a:custGeom>
            <a:solidFill>
              <a:srgbClr val="FFFFFF">
                <a:alpha val="4134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7" name="Google Shape;277;p11"/>
            <p:cNvSpPr/>
            <p:nvPr/>
          </p:nvSpPr>
          <p:spPr>
            <a:xfrm>
              <a:off x="3175" y="3175"/>
              <a:ext cx="2097785" cy="2906966"/>
            </a:xfrm>
            <a:custGeom>
              <a:avLst/>
              <a:gdLst/>
              <a:ahLst/>
              <a:cxnLst/>
              <a:rect l="l" t="t" r="r" b="b"/>
              <a:pathLst>
                <a:path w="2097785" h="2906966" extrusionOk="0">
                  <a:moveTo>
                    <a:pt x="1249871" y="2906967"/>
                  </a:moveTo>
                  <a:cubicBezTo>
                    <a:pt x="1263079" y="2891028"/>
                    <a:pt x="1275271" y="2876233"/>
                    <a:pt x="1286701" y="2862072"/>
                  </a:cubicBezTo>
                  <a:cubicBezTo>
                    <a:pt x="1503966" y="2593740"/>
                    <a:pt x="1462602" y="2200097"/>
                    <a:pt x="1194308" y="1982788"/>
                  </a:cubicBezTo>
                  <a:cubicBezTo>
                    <a:pt x="1075055" y="1885950"/>
                    <a:pt x="936371" y="1835150"/>
                    <a:pt x="793369" y="1835150"/>
                  </a:cubicBezTo>
                  <a:cubicBezTo>
                    <a:pt x="610235" y="1835150"/>
                    <a:pt x="440373" y="1920431"/>
                    <a:pt x="315024" y="2075180"/>
                  </a:cubicBezTo>
                  <a:lnTo>
                    <a:pt x="0" y="2464245"/>
                  </a:lnTo>
                  <a:lnTo>
                    <a:pt x="0" y="0"/>
                  </a:lnTo>
                  <a:lnTo>
                    <a:pt x="349250" y="0"/>
                  </a:lnTo>
                  <a:cubicBezTo>
                    <a:pt x="237300" y="313690"/>
                    <a:pt x="313690" y="598234"/>
                    <a:pt x="565150" y="801624"/>
                  </a:cubicBezTo>
                  <a:cubicBezTo>
                    <a:pt x="700024" y="910844"/>
                    <a:pt x="858838" y="968566"/>
                    <a:pt x="1024573" y="968566"/>
                  </a:cubicBezTo>
                  <a:cubicBezTo>
                    <a:pt x="1241235" y="968566"/>
                    <a:pt x="1446467" y="868553"/>
                    <a:pt x="1587627" y="694182"/>
                  </a:cubicBezTo>
                  <a:cubicBezTo>
                    <a:pt x="1677543" y="583121"/>
                    <a:pt x="1734566" y="439039"/>
                    <a:pt x="1748536" y="287782"/>
                  </a:cubicBezTo>
                  <a:cubicBezTo>
                    <a:pt x="1914493" y="471199"/>
                    <a:pt x="2034235" y="691604"/>
                    <a:pt x="2097786" y="930656"/>
                  </a:cubicBezTo>
                  <a:cubicBezTo>
                    <a:pt x="2052403" y="920058"/>
                    <a:pt x="2005965" y="914629"/>
                    <a:pt x="1959356" y="914463"/>
                  </a:cubicBezTo>
                  <a:cubicBezTo>
                    <a:pt x="1804353" y="914463"/>
                    <a:pt x="1662303" y="978535"/>
                    <a:pt x="1548702" y="1099884"/>
                  </a:cubicBezTo>
                  <a:cubicBezTo>
                    <a:pt x="1460957" y="1191374"/>
                    <a:pt x="1414513" y="1314812"/>
                    <a:pt x="1420178" y="1441450"/>
                  </a:cubicBezTo>
                  <a:cubicBezTo>
                    <a:pt x="1426147" y="1596390"/>
                    <a:pt x="1502728" y="1752156"/>
                    <a:pt x="1629728" y="1868742"/>
                  </a:cubicBezTo>
                  <a:cubicBezTo>
                    <a:pt x="1722564" y="1953768"/>
                    <a:pt x="1835531" y="1998663"/>
                    <a:pt x="1956308" y="1998663"/>
                  </a:cubicBezTo>
                  <a:cubicBezTo>
                    <a:pt x="1980578" y="1998644"/>
                    <a:pt x="2004816" y="1996866"/>
                    <a:pt x="2028825" y="1993329"/>
                  </a:cubicBezTo>
                  <a:cubicBezTo>
                    <a:pt x="1944961" y="2200561"/>
                    <a:pt x="1822552" y="2390007"/>
                    <a:pt x="1668082" y="2551621"/>
                  </a:cubicBezTo>
                  <a:cubicBezTo>
                    <a:pt x="1542136" y="2685047"/>
                    <a:pt x="1401883" y="2804217"/>
                    <a:pt x="1249871" y="2906967"/>
                  </a:cubicBezTo>
                  <a:close/>
                  <a:moveTo>
                    <a:pt x="314198" y="767080"/>
                  </a:moveTo>
                  <a:cubicBezTo>
                    <a:pt x="268288" y="767080"/>
                    <a:pt x="231648" y="786892"/>
                    <a:pt x="208725" y="824230"/>
                  </a:cubicBezTo>
                  <a:cubicBezTo>
                    <a:pt x="156909" y="908050"/>
                    <a:pt x="165100" y="986790"/>
                    <a:pt x="231648" y="1040511"/>
                  </a:cubicBezTo>
                  <a:cubicBezTo>
                    <a:pt x="295784" y="1094200"/>
                    <a:pt x="391300" y="1085736"/>
                    <a:pt x="444990" y="1021594"/>
                  </a:cubicBezTo>
                  <a:cubicBezTo>
                    <a:pt x="446077" y="1020299"/>
                    <a:pt x="447141" y="1018985"/>
                    <a:pt x="448183" y="1017651"/>
                  </a:cubicBezTo>
                  <a:cubicBezTo>
                    <a:pt x="476910" y="981062"/>
                    <a:pt x="488730" y="933990"/>
                    <a:pt x="480695" y="888175"/>
                  </a:cubicBezTo>
                  <a:cubicBezTo>
                    <a:pt x="474345" y="849630"/>
                    <a:pt x="454279" y="818325"/>
                    <a:pt x="425132" y="800862"/>
                  </a:cubicBezTo>
                  <a:cubicBezTo>
                    <a:pt x="391812" y="779945"/>
                    <a:pt x="353520" y="768287"/>
                    <a:pt x="314198" y="767080"/>
                  </a:cubicBezTo>
                  <a:close/>
                </a:path>
              </a:pathLst>
            </a:custGeom>
            <a:solidFill>
              <a:srgbClr val="FFFFFF">
                <a:alpha val="15639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8" name="Google Shape;278;p11"/>
            <p:cNvSpPr/>
            <p:nvPr/>
          </p:nvSpPr>
          <p:spPr>
            <a:xfrm>
              <a:off x="308614" y="3175"/>
              <a:ext cx="1439922" cy="962215"/>
            </a:xfrm>
            <a:custGeom>
              <a:avLst/>
              <a:gdLst/>
              <a:ahLst/>
              <a:cxnLst/>
              <a:rect l="l" t="t" r="r" b="b"/>
              <a:pathLst>
                <a:path w="1439922" h="962215" extrusionOk="0">
                  <a:moveTo>
                    <a:pt x="718816" y="962216"/>
                  </a:moveTo>
                  <a:cubicBezTo>
                    <a:pt x="554541" y="962216"/>
                    <a:pt x="397061" y="905066"/>
                    <a:pt x="263394" y="796671"/>
                  </a:cubicBezTo>
                  <a:cubicBezTo>
                    <a:pt x="13902" y="594678"/>
                    <a:pt x="-61536" y="311785"/>
                    <a:pt x="50732" y="0"/>
                  </a:cubicBezTo>
                  <a:lnTo>
                    <a:pt x="1409061" y="0"/>
                  </a:lnTo>
                  <a:cubicBezTo>
                    <a:pt x="1479228" y="233617"/>
                    <a:pt x="1427476" y="504254"/>
                    <a:pt x="1276917" y="690182"/>
                  </a:cubicBezTo>
                  <a:cubicBezTo>
                    <a:pt x="1137217" y="863029"/>
                    <a:pt x="933446" y="962216"/>
                    <a:pt x="718752" y="962216"/>
                  </a:cubicBezTo>
                  <a:close/>
                </a:path>
              </a:pathLst>
            </a:custGeom>
            <a:solidFill>
              <a:srgbClr val="FFFFFF">
                <a:alpha val="4134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79" name="Google Shape;279;p11"/>
            <p:cNvSpPr/>
            <p:nvPr/>
          </p:nvSpPr>
          <p:spPr>
            <a:xfrm>
              <a:off x="2031045" y="3175"/>
              <a:ext cx="367163" cy="325183"/>
            </a:xfrm>
            <a:custGeom>
              <a:avLst/>
              <a:gdLst/>
              <a:ahLst/>
              <a:cxnLst/>
              <a:rect l="l" t="t" r="r" b="b"/>
              <a:pathLst>
                <a:path w="367163" h="325183" extrusionOk="0">
                  <a:moveTo>
                    <a:pt x="180469" y="325057"/>
                  </a:moveTo>
                  <a:cubicBezTo>
                    <a:pt x="112556" y="325175"/>
                    <a:pt x="50599" y="286307"/>
                    <a:pt x="21148" y="225108"/>
                  </a:cubicBezTo>
                  <a:cubicBezTo>
                    <a:pt x="-20190" y="143701"/>
                    <a:pt x="-506" y="63818"/>
                    <a:pt x="76520" y="0"/>
                  </a:cubicBezTo>
                  <a:lnTo>
                    <a:pt x="287213" y="0"/>
                  </a:lnTo>
                  <a:cubicBezTo>
                    <a:pt x="309146" y="17682"/>
                    <a:pt x="328393" y="38451"/>
                    <a:pt x="344363" y="61659"/>
                  </a:cubicBezTo>
                  <a:cubicBezTo>
                    <a:pt x="366778" y="94298"/>
                    <a:pt x="372938" y="136716"/>
                    <a:pt x="361635" y="181039"/>
                  </a:cubicBezTo>
                  <a:cubicBezTo>
                    <a:pt x="348300" y="234221"/>
                    <a:pt x="312975" y="279221"/>
                    <a:pt x="264480" y="304800"/>
                  </a:cubicBezTo>
                  <a:cubicBezTo>
                    <a:pt x="238451" y="318067"/>
                    <a:pt x="209679" y="325048"/>
                    <a:pt x="180469" y="325184"/>
                  </a:cubicBezTo>
                  <a:close/>
                </a:path>
              </a:pathLst>
            </a:custGeom>
            <a:solidFill>
              <a:srgbClr val="FFFFFF">
                <a:alpha val="15639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0" name="Google Shape;280;p11"/>
            <p:cNvSpPr/>
            <p:nvPr/>
          </p:nvSpPr>
          <p:spPr>
            <a:xfrm>
              <a:off x="2373089" y="276225"/>
              <a:ext cx="163494" cy="164147"/>
            </a:xfrm>
            <a:custGeom>
              <a:avLst/>
              <a:gdLst/>
              <a:ahLst/>
              <a:cxnLst/>
              <a:rect l="l" t="t" r="r" b="b"/>
              <a:pathLst>
                <a:path w="163494" h="164147" extrusionOk="0">
                  <a:moveTo>
                    <a:pt x="80169" y="164147"/>
                  </a:moveTo>
                  <a:cubicBezTo>
                    <a:pt x="49963" y="164203"/>
                    <a:pt x="22404" y="146917"/>
                    <a:pt x="9303" y="119697"/>
                  </a:cubicBezTo>
                  <a:cubicBezTo>
                    <a:pt x="-10890" y="79883"/>
                    <a:pt x="2128" y="40322"/>
                    <a:pt x="45054" y="11240"/>
                  </a:cubicBezTo>
                  <a:cubicBezTo>
                    <a:pt x="54966" y="4114"/>
                    <a:pt x="66822" y="192"/>
                    <a:pt x="79026" y="0"/>
                  </a:cubicBezTo>
                  <a:cubicBezTo>
                    <a:pt x="110015" y="0"/>
                    <a:pt x="137700" y="24194"/>
                    <a:pt x="153258" y="46863"/>
                  </a:cubicBezTo>
                  <a:cubicBezTo>
                    <a:pt x="163367" y="62524"/>
                    <a:pt x="166155" y="81815"/>
                    <a:pt x="160878" y="99695"/>
                  </a:cubicBezTo>
                  <a:cubicBezTo>
                    <a:pt x="154896" y="123371"/>
                    <a:pt x="139161" y="143401"/>
                    <a:pt x="117571" y="154813"/>
                  </a:cubicBezTo>
                  <a:cubicBezTo>
                    <a:pt x="106001" y="160769"/>
                    <a:pt x="93181" y="163883"/>
                    <a:pt x="80169" y="163893"/>
                  </a:cubicBezTo>
                  <a:close/>
                </a:path>
              </a:pathLst>
            </a:custGeom>
            <a:solidFill>
              <a:srgbClr val="FFFFFF">
                <a:alpha val="15639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1" name="Google Shape;281;p11"/>
            <p:cNvSpPr/>
            <p:nvPr/>
          </p:nvSpPr>
          <p:spPr>
            <a:xfrm>
              <a:off x="2355649" y="1988883"/>
              <a:ext cx="183140" cy="176276"/>
            </a:xfrm>
            <a:custGeom>
              <a:avLst/>
              <a:gdLst/>
              <a:ahLst/>
              <a:cxnLst/>
              <a:rect l="l" t="t" r="r" b="b"/>
              <a:pathLst>
                <a:path w="183140" h="176276" extrusionOk="0">
                  <a:moveTo>
                    <a:pt x="87196" y="176276"/>
                  </a:moveTo>
                  <a:cubicBezTo>
                    <a:pt x="67555" y="176219"/>
                    <a:pt x="48677" y="168707"/>
                    <a:pt x="34364" y="155258"/>
                  </a:cubicBezTo>
                  <a:cubicBezTo>
                    <a:pt x="14120" y="137446"/>
                    <a:pt x="1782" y="112319"/>
                    <a:pt x="74" y="85408"/>
                  </a:cubicBezTo>
                  <a:cubicBezTo>
                    <a:pt x="-834" y="64980"/>
                    <a:pt x="6640" y="45066"/>
                    <a:pt x="20775" y="30290"/>
                  </a:cubicBezTo>
                  <a:cubicBezTo>
                    <a:pt x="37761" y="11176"/>
                    <a:pt x="62069" y="165"/>
                    <a:pt x="87640" y="0"/>
                  </a:cubicBezTo>
                  <a:cubicBezTo>
                    <a:pt x="108392" y="514"/>
                    <a:pt x="128636" y="6522"/>
                    <a:pt x="146315" y="17399"/>
                  </a:cubicBezTo>
                  <a:cubicBezTo>
                    <a:pt x="166063" y="29153"/>
                    <a:pt x="179347" y="49295"/>
                    <a:pt x="182383" y="72073"/>
                  </a:cubicBezTo>
                  <a:cubicBezTo>
                    <a:pt x="185837" y="97650"/>
                    <a:pt x="177366" y="123400"/>
                    <a:pt x="159396" y="141923"/>
                  </a:cubicBezTo>
                  <a:cubicBezTo>
                    <a:pt x="138377" y="164021"/>
                    <a:pt x="112723" y="176213"/>
                    <a:pt x="87196" y="176213"/>
                  </a:cubicBezTo>
                  <a:close/>
                </a:path>
              </a:pathLst>
            </a:custGeom>
            <a:solidFill>
              <a:srgbClr val="FFFFFF">
                <a:alpha val="15639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2" name="Google Shape;282;p11"/>
            <p:cNvSpPr/>
            <p:nvPr/>
          </p:nvSpPr>
          <p:spPr>
            <a:xfrm>
              <a:off x="2515771" y="1840229"/>
              <a:ext cx="88404" cy="84899"/>
            </a:xfrm>
            <a:custGeom>
              <a:avLst/>
              <a:gdLst/>
              <a:ahLst/>
              <a:cxnLst/>
              <a:rect l="l" t="t" r="r" b="b"/>
              <a:pathLst>
                <a:path w="88404" h="84899" extrusionOk="0">
                  <a:moveTo>
                    <a:pt x="42072" y="84900"/>
                  </a:moveTo>
                  <a:cubicBezTo>
                    <a:pt x="32629" y="84893"/>
                    <a:pt x="23543" y="81280"/>
                    <a:pt x="16672" y="74803"/>
                  </a:cubicBezTo>
                  <a:cubicBezTo>
                    <a:pt x="6867" y="66192"/>
                    <a:pt x="886" y="54045"/>
                    <a:pt x="35" y="41021"/>
                  </a:cubicBezTo>
                  <a:cubicBezTo>
                    <a:pt x="-397" y="31236"/>
                    <a:pt x="3185" y="21698"/>
                    <a:pt x="9941" y="14605"/>
                  </a:cubicBezTo>
                  <a:cubicBezTo>
                    <a:pt x="18152" y="5404"/>
                    <a:pt x="29867" y="95"/>
                    <a:pt x="42199" y="0"/>
                  </a:cubicBezTo>
                  <a:cubicBezTo>
                    <a:pt x="52302" y="241"/>
                    <a:pt x="62163" y="3156"/>
                    <a:pt x="70774" y="8446"/>
                  </a:cubicBezTo>
                  <a:cubicBezTo>
                    <a:pt x="80236" y="14091"/>
                    <a:pt x="86598" y="23749"/>
                    <a:pt x="88046" y="34671"/>
                  </a:cubicBezTo>
                  <a:cubicBezTo>
                    <a:pt x="89697" y="46977"/>
                    <a:pt x="85595" y="59366"/>
                    <a:pt x="76933" y="68263"/>
                  </a:cubicBezTo>
                  <a:cubicBezTo>
                    <a:pt x="68082" y="78378"/>
                    <a:pt x="55445" y="84398"/>
                    <a:pt x="42008" y="84900"/>
                  </a:cubicBezTo>
                  <a:close/>
                </a:path>
              </a:pathLst>
            </a:custGeom>
            <a:solidFill>
              <a:srgbClr val="FFFFFF">
                <a:alpha val="15639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3" name="Google Shape;283;p11"/>
            <p:cNvSpPr/>
            <p:nvPr/>
          </p:nvSpPr>
          <p:spPr>
            <a:xfrm>
              <a:off x="3175" y="5854001"/>
              <a:ext cx="1031722" cy="1000823"/>
            </a:xfrm>
            <a:custGeom>
              <a:avLst/>
              <a:gdLst/>
              <a:ahLst/>
              <a:cxnLst/>
              <a:rect l="l" t="t" r="r" b="b"/>
              <a:pathLst>
                <a:path w="1031722" h="1000823" extrusionOk="0">
                  <a:moveTo>
                    <a:pt x="0" y="1000823"/>
                  </a:moveTo>
                  <a:lnTo>
                    <a:pt x="0" y="0"/>
                  </a:lnTo>
                  <a:cubicBezTo>
                    <a:pt x="24258" y="31121"/>
                    <a:pt x="51950" y="59410"/>
                    <a:pt x="82550" y="84328"/>
                  </a:cubicBezTo>
                  <a:cubicBezTo>
                    <a:pt x="176594" y="160464"/>
                    <a:pt x="295720" y="200723"/>
                    <a:pt x="426974" y="200723"/>
                  </a:cubicBezTo>
                  <a:cubicBezTo>
                    <a:pt x="563563" y="200723"/>
                    <a:pt x="703136" y="156273"/>
                    <a:pt x="820293" y="74676"/>
                  </a:cubicBezTo>
                  <a:cubicBezTo>
                    <a:pt x="930802" y="199453"/>
                    <a:pt x="1001674" y="354298"/>
                    <a:pt x="1023874" y="519494"/>
                  </a:cubicBezTo>
                  <a:cubicBezTo>
                    <a:pt x="1046556" y="684022"/>
                    <a:pt x="1019810" y="851535"/>
                    <a:pt x="947039" y="1000823"/>
                  </a:cubicBezTo>
                  <a:close/>
                </a:path>
              </a:pathLst>
            </a:custGeom>
            <a:solidFill>
              <a:srgbClr val="FFFFFF">
                <a:alpha val="15639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4" name="Google Shape;284;p11"/>
            <p:cNvSpPr/>
            <p:nvPr/>
          </p:nvSpPr>
          <p:spPr>
            <a:xfrm>
              <a:off x="3175" y="4901438"/>
              <a:ext cx="1062141" cy="1146936"/>
            </a:xfrm>
            <a:custGeom>
              <a:avLst/>
              <a:gdLst/>
              <a:ahLst/>
              <a:cxnLst/>
              <a:rect l="l" t="t" r="r" b="b"/>
              <a:pathLst>
                <a:path w="1062141" h="1146936" extrusionOk="0">
                  <a:moveTo>
                    <a:pt x="427101" y="1146937"/>
                  </a:moveTo>
                  <a:cubicBezTo>
                    <a:pt x="297180" y="1146937"/>
                    <a:pt x="179451" y="1107186"/>
                    <a:pt x="86551" y="1031939"/>
                  </a:cubicBezTo>
                  <a:cubicBezTo>
                    <a:pt x="54211" y="1005580"/>
                    <a:pt x="25153" y="975436"/>
                    <a:pt x="0" y="942150"/>
                  </a:cubicBezTo>
                  <a:lnTo>
                    <a:pt x="0" y="209550"/>
                  </a:lnTo>
                  <a:cubicBezTo>
                    <a:pt x="110046" y="74104"/>
                    <a:pt x="263970" y="0"/>
                    <a:pt x="433642" y="0"/>
                  </a:cubicBezTo>
                  <a:cubicBezTo>
                    <a:pt x="563817" y="0"/>
                    <a:pt x="697929" y="43243"/>
                    <a:pt x="821563" y="125095"/>
                  </a:cubicBezTo>
                  <a:cubicBezTo>
                    <a:pt x="957142" y="214681"/>
                    <a:pt x="1044715" y="360978"/>
                    <a:pt x="1059625" y="522796"/>
                  </a:cubicBezTo>
                  <a:cubicBezTo>
                    <a:pt x="1074928" y="683070"/>
                    <a:pt x="1019937" y="837438"/>
                    <a:pt x="908685" y="946340"/>
                  </a:cubicBezTo>
                  <a:cubicBezTo>
                    <a:pt x="778320" y="1073721"/>
                    <a:pt x="602806" y="1146937"/>
                    <a:pt x="427101" y="1146937"/>
                  </a:cubicBezTo>
                  <a:close/>
                </a:path>
              </a:pathLst>
            </a:custGeom>
            <a:solidFill>
              <a:srgbClr val="FFFFFF">
                <a:alpha val="4134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5" name="Google Shape;285;p11"/>
            <p:cNvSpPr/>
            <p:nvPr/>
          </p:nvSpPr>
          <p:spPr>
            <a:xfrm>
              <a:off x="232346" y="3622484"/>
              <a:ext cx="704594" cy="666750"/>
            </a:xfrm>
            <a:custGeom>
              <a:avLst/>
              <a:gdLst/>
              <a:ahLst/>
              <a:cxnLst/>
              <a:rect l="l" t="t" r="r" b="b"/>
              <a:pathLst>
                <a:path w="704594" h="666750" extrusionOk="0">
                  <a:moveTo>
                    <a:pt x="335471" y="666560"/>
                  </a:moveTo>
                  <a:cubicBezTo>
                    <a:pt x="259559" y="666414"/>
                    <a:pt x="186555" y="637350"/>
                    <a:pt x="131318" y="585280"/>
                  </a:cubicBezTo>
                  <a:cubicBezTo>
                    <a:pt x="53276" y="513779"/>
                    <a:pt x="5778" y="418529"/>
                    <a:pt x="0" y="323533"/>
                  </a:cubicBezTo>
                  <a:cubicBezTo>
                    <a:pt x="161544" y="295339"/>
                    <a:pt x="299148" y="207455"/>
                    <a:pt x="377889" y="82233"/>
                  </a:cubicBezTo>
                  <a:cubicBezTo>
                    <a:pt x="394272" y="56134"/>
                    <a:pt x="412559" y="28448"/>
                    <a:pt x="432308" y="0"/>
                  </a:cubicBezTo>
                  <a:cubicBezTo>
                    <a:pt x="477850" y="11843"/>
                    <a:pt x="521487" y="30080"/>
                    <a:pt x="561912" y="54166"/>
                  </a:cubicBezTo>
                  <a:cubicBezTo>
                    <a:pt x="638486" y="99511"/>
                    <a:pt x="689991" y="177514"/>
                    <a:pt x="701612" y="265748"/>
                  </a:cubicBezTo>
                  <a:cubicBezTo>
                    <a:pt x="715086" y="364389"/>
                    <a:pt x="682447" y="463747"/>
                    <a:pt x="613093" y="535178"/>
                  </a:cubicBezTo>
                  <a:cubicBezTo>
                    <a:pt x="532511" y="620014"/>
                    <a:pt x="433959" y="666750"/>
                    <a:pt x="335598" y="666750"/>
                  </a:cubicBezTo>
                  <a:close/>
                </a:path>
              </a:pathLst>
            </a:custGeom>
            <a:solidFill>
              <a:srgbClr val="FFFFFF">
                <a:alpha val="15639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6" name="Google Shape;286;p11"/>
            <p:cNvSpPr/>
            <p:nvPr/>
          </p:nvSpPr>
          <p:spPr>
            <a:xfrm>
              <a:off x="1429225" y="923925"/>
              <a:ext cx="1113147" cy="1071752"/>
            </a:xfrm>
            <a:custGeom>
              <a:avLst/>
              <a:gdLst/>
              <a:ahLst/>
              <a:cxnLst/>
              <a:rect l="l" t="t" r="r" b="b"/>
              <a:pathLst>
                <a:path w="1113147" h="1071752" extrusionOk="0">
                  <a:moveTo>
                    <a:pt x="530448" y="1071689"/>
                  </a:moveTo>
                  <a:cubicBezTo>
                    <a:pt x="411195" y="1071689"/>
                    <a:pt x="299752" y="1027239"/>
                    <a:pt x="208122" y="943356"/>
                  </a:cubicBezTo>
                  <a:cubicBezTo>
                    <a:pt x="82011" y="827913"/>
                    <a:pt x="6382" y="673799"/>
                    <a:pt x="477" y="520573"/>
                  </a:cubicBezTo>
                  <a:cubicBezTo>
                    <a:pt x="-5226" y="395675"/>
                    <a:pt x="40437" y="273882"/>
                    <a:pt x="126842" y="183515"/>
                  </a:cubicBezTo>
                  <a:cubicBezTo>
                    <a:pt x="239300" y="63437"/>
                    <a:pt x="379762" y="0"/>
                    <a:pt x="533242" y="0"/>
                  </a:cubicBezTo>
                  <a:cubicBezTo>
                    <a:pt x="648367" y="0"/>
                    <a:pt x="770922" y="36259"/>
                    <a:pt x="887762" y="104838"/>
                  </a:cubicBezTo>
                  <a:cubicBezTo>
                    <a:pt x="1007841" y="175324"/>
                    <a:pt x="1088232" y="297116"/>
                    <a:pt x="1108234" y="438849"/>
                  </a:cubicBezTo>
                  <a:cubicBezTo>
                    <a:pt x="1129951" y="592836"/>
                    <a:pt x="1079024" y="747903"/>
                    <a:pt x="968534" y="864298"/>
                  </a:cubicBezTo>
                  <a:cubicBezTo>
                    <a:pt x="841534" y="998093"/>
                    <a:pt x="686023" y="1071753"/>
                    <a:pt x="530765" y="1071753"/>
                  </a:cubicBezTo>
                  <a:close/>
                </a:path>
              </a:pathLst>
            </a:custGeom>
            <a:solidFill>
              <a:srgbClr val="FFFFFF">
                <a:alpha val="4134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7" name="Google Shape;287;p11"/>
            <p:cNvSpPr/>
            <p:nvPr/>
          </p:nvSpPr>
          <p:spPr>
            <a:xfrm>
              <a:off x="3175" y="1844675"/>
              <a:ext cx="1419722" cy="2104390"/>
            </a:xfrm>
            <a:custGeom>
              <a:avLst/>
              <a:gdLst/>
              <a:ahLst/>
              <a:cxnLst/>
              <a:rect l="l" t="t" r="r" b="b"/>
              <a:pathLst>
                <a:path w="1419722" h="2104390" extrusionOk="0">
                  <a:moveTo>
                    <a:pt x="121285" y="2104390"/>
                  </a:moveTo>
                  <a:cubicBezTo>
                    <a:pt x="80546" y="2104428"/>
                    <a:pt x="39908" y="2100320"/>
                    <a:pt x="0" y="2092134"/>
                  </a:cubicBezTo>
                  <a:lnTo>
                    <a:pt x="0" y="632841"/>
                  </a:lnTo>
                  <a:lnTo>
                    <a:pt x="319977" y="237680"/>
                  </a:lnTo>
                  <a:cubicBezTo>
                    <a:pt x="444119" y="84392"/>
                    <a:pt x="612077" y="0"/>
                    <a:pt x="793369" y="0"/>
                  </a:cubicBezTo>
                  <a:cubicBezTo>
                    <a:pt x="934911" y="0"/>
                    <a:pt x="1072198" y="50800"/>
                    <a:pt x="1190308" y="146050"/>
                  </a:cubicBezTo>
                  <a:cubicBezTo>
                    <a:pt x="1455909" y="361118"/>
                    <a:pt x="1496879" y="750773"/>
                    <a:pt x="1281811" y="1016381"/>
                  </a:cubicBezTo>
                  <a:cubicBezTo>
                    <a:pt x="1210882" y="1103884"/>
                    <a:pt x="1134174" y="1191959"/>
                    <a:pt x="1053211" y="1285113"/>
                  </a:cubicBezTo>
                  <a:cubicBezTo>
                    <a:pt x="890334" y="1471994"/>
                    <a:pt x="721868" y="1665288"/>
                    <a:pt x="601917" y="1856296"/>
                  </a:cubicBezTo>
                  <a:cubicBezTo>
                    <a:pt x="505905" y="2009203"/>
                    <a:pt x="321818" y="2103946"/>
                    <a:pt x="121603" y="2103946"/>
                  </a:cubicBezTo>
                  <a:close/>
                </a:path>
              </a:pathLst>
            </a:custGeom>
            <a:solidFill>
              <a:srgbClr val="FFFFFF">
                <a:alpha val="41340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88" name="Google Shape;288;p11"/>
            <p:cNvSpPr/>
            <p:nvPr/>
          </p:nvSpPr>
          <p:spPr>
            <a:xfrm>
              <a:off x="1178940" y="5810426"/>
              <a:ext cx="273352" cy="260490"/>
            </a:xfrm>
            <a:custGeom>
              <a:avLst/>
              <a:gdLst/>
              <a:ahLst/>
              <a:cxnLst/>
              <a:rect l="l" t="t" r="r" b="b"/>
              <a:pathLst>
                <a:path w="273352" h="260490" extrusionOk="0">
                  <a:moveTo>
                    <a:pt x="145733" y="260491"/>
                  </a:moveTo>
                  <a:cubicBezTo>
                    <a:pt x="113278" y="259868"/>
                    <a:pt x="81496" y="251137"/>
                    <a:pt x="53277" y="235091"/>
                  </a:cubicBezTo>
                  <a:cubicBezTo>
                    <a:pt x="24702" y="219406"/>
                    <a:pt x="5080" y="186323"/>
                    <a:pt x="826" y="146571"/>
                  </a:cubicBezTo>
                  <a:cubicBezTo>
                    <a:pt x="-3429" y="106820"/>
                    <a:pt x="8954" y="67451"/>
                    <a:pt x="33401" y="46242"/>
                  </a:cubicBezTo>
                  <a:cubicBezTo>
                    <a:pt x="66739" y="17286"/>
                    <a:pt x="109601" y="14"/>
                    <a:pt x="148527" y="14"/>
                  </a:cubicBezTo>
                  <a:cubicBezTo>
                    <a:pt x="175749" y="-406"/>
                    <a:pt x="202248" y="8770"/>
                    <a:pt x="223393" y="25921"/>
                  </a:cubicBezTo>
                  <a:cubicBezTo>
                    <a:pt x="281229" y="72791"/>
                    <a:pt x="290151" y="157659"/>
                    <a:pt x="243332" y="215532"/>
                  </a:cubicBezTo>
                  <a:cubicBezTo>
                    <a:pt x="219577" y="244889"/>
                    <a:pt x="183484" y="261494"/>
                    <a:pt x="145733" y="260427"/>
                  </a:cubicBezTo>
                  <a:close/>
                </a:path>
              </a:pathLst>
            </a:custGeom>
            <a:solidFill>
              <a:srgbClr val="FFFFFF">
                <a:alpha val="15639"/>
              </a:srgbClr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89" name="Google Shape;289;p11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611400" y="369925"/>
            <a:ext cx="5889900" cy="64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611400" y="1265783"/>
            <a:ext cx="5889900" cy="278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457200" lvl="0" indent="-35560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2000"/>
              <a:buFont typeface="Red Hat Text"/>
              <a:buChar char="⦁"/>
              <a:defRPr sz="2000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1pPr>
            <a:lvl2pPr marL="914400" lvl="1" indent="-355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000"/>
              <a:buFont typeface="Red Hat Text"/>
              <a:buChar char="⦁"/>
              <a:defRPr sz="2000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2pPr>
            <a:lvl3pPr marL="1371600" lvl="2" indent="-355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2000"/>
              <a:buFont typeface="Red Hat Text"/>
              <a:buChar char="⦁"/>
              <a:defRPr sz="2000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3pPr>
            <a:lvl4pPr marL="1828800" lvl="3" indent="-355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Red Hat Text"/>
              <a:buChar char="●"/>
              <a:defRPr sz="2000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4pPr>
            <a:lvl5pPr marL="2286000" lvl="4" indent="-355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Red Hat Text"/>
              <a:buChar char="○"/>
              <a:defRPr sz="2000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5pPr>
            <a:lvl6pPr marL="2743200" lvl="5" indent="-355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Red Hat Text"/>
              <a:buChar char="■"/>
              <a:defRPr sz="2000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6pPr>
            <a:lvl7pPr marL="3200400" lvl="6" indent="-355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Red Hat Text"/>
              <a:buChar char="●"/>
              <a:defRPr sz="2000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7pPr>
            <a:lvl8pPr marL="3657600" lvl="7" indent="-355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Red Hat Text"/>
              <a:buChar char="○"/>
              <a:defRPr sz="2000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8pPr>
            <a:lvl9pPr marL="4114800" lvl="8" indent="-355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Red Hat Text"/>
              <a:buChar char="■"/>
              <a:defRPr sz="2000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lvl="0" algn="r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1pPr>
            <a:lvl2pPr lvl="1" algn="r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2pPr>
            <a:lvl3pPr lvl="2" algn="r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3pPr>
            <a:lvl4pPr lvl="3" algn="r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4pPr>
            <a:lvl5pPr lvl="4" algn="r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5pPr>
            <a:lvl6pPr lvl="5" algn="r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6pPr>
            <a:lvl7pPr lvl="6" algn="r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7pPr>
            <a:lvl8pPr lvl="7" algn="r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8pPr>
            <a:lvl9pPr lvl="8" algn="r">
              <a:buNone/>
              <a:defRPr sz="1200">
                <a:solidFill>
                  <a:schemeClr val="lt1"/>
                </a:solidFill>
                <a:latin typeface="Red Hat Text"/>
                <a:ea typeface="Red Hat Text"/>
                <a:cs typeface="Red Hat Text"/>
                <a:sym typeface="Red Hat Tex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carnival.com/extra-free-resources-icons-and-maps/?utm_source=template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carnival.com/extra-free-resources-icons-and-maps/?utm_source=template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carnival.com/extra-free-resources-icons-and-maps/?utm_source=template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carnival.com/extra-free-resources-icons-and-maps/?utm_source=template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carnival.com/extra-free-resources-icons-and-maps/?utm_source=template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carnival.com/extra-free-resources-icons-and-maps/?utm_source=template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carnival.com/extra-free-resources-icons-and-maps/?utm_source=template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carnival.com/extra-free-resources-icons-and-maps/?utm_source=template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carnival.com/extra-free-resources-icons-and-maps/?utm_source=template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c.com/peter-economy/jeff-bezos-revealed-secret-of-amazons-stunning-success-in-just-3-words.html" TargetMode="External"/><Relationship Id="rId3" Type="http://schemas.openxmlformats.org/officeDocument/2006/relationships/hyperlink" Target="http://www.custom-essay.com/custom-essays-on-business-objective-of-amazon/" TargetMode="External"/><Relationship Id="rId7" Type="http://schemas.openxmlformats.org/officeDocument/2006/relationships/hyperlink" Target="https://www.customer.com/blog/retail-marketing/amazon-business-strategy/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independent.co.uk/news/business/analysis-and-features/amazon-aims-for-supply-and-command-as-it-moves-into-industrial-supplies-7679045.html" TargetMode="External"/><Relationship Id="rId5" Type="http://schemas.openxmlformats.org/officeDocument/2006/relationships/hyperlink" Target="https://www.seattletimes.com/business/amazon/amazon-aims-to-save-packaging-reduce-emissions-with-designated-delivery-day/" TargetMode="External"/><Relationship Id="rId4" Type="http://schemas.openxmlformats.org/officeDocument/2006/relationships/hyperlink" Target="https://www.aboutamazon.com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jtechpartners.com/top-challenges-faced-by-businesses-adopting-new-technology/" TargetMode="External"/><Relationship Id="rId2" Type="http://schemas.openxmlformats.org/officeDocument/2006/relationships/hyperlink" Target="https://www.seattletimes.com/business/amazon/" TargetMode="Externa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12"/>
          <p:cNvSpPr txBox="1">
            <a:spLocks noGrp="1"/>
          </p:cNvSpPr>
          <p:nvPr>
            <p:ph type="ctrTitle"/>
          </p:nvPr>
        </p:nvSpPr>
        <p:spPr>
          <a:xfrm>
            <a:off x="1776500" y="542310"/>
            <a:ext cx="5591000" cy="2352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6000" dirty="0"/>
              <a:t>AMAZON</a:t>
            </a:r>
            <a:endParaRPr sz="6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AA3467-7FB6-EB46-8BDC-B1267F98D0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9078" y="2731750"/>
            <a:ext cx="5591000" cy="1004327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DIGITAL SKILLS AND RESEARCH METHODS</a:t>
            </a:r>
          </a:p>
          <a:p>
            <a:r>
              <a:rPr lang="en-GB" dirty="0">
                <a:solidFill>
                  <a:schemeClr val="tx1"/>
                </a:solidFill>
              </a:rPr>
              <a:t>DESIREE ORTIZ, 1906167</a:t>
            </a:r>
          </a:p>
          <a:p>
            <a:r>
              <a:rPr lang="en-GB" dirty="0">
                <a:solidFill>
                  <a:schemeClr val="tx1"/>
                </a:solidFill>
              </a:rPr>
              <a:t>ALEJANDRINA PEREZ, 1818413</a:t>
            </a:r>
          </a:p>
          <a:p>
            <a:r>
              <a:rPr lang="en-GB" dirty="0">
                <a:solidFill>
                  <a:schemeClr val="tx1"/>
                </a:solidFill>
              </a:rPr>
              <a:t>BRENDA HERNANDEZ, 1906230</a:t>
            </a:r>
          </a:p>
          <a:p>
            <a:r>
              <a:rPr lang="en-GB" dirty="0">
                <a:solidFill>
                  <a:schemeClr val="tx1"/>
                </a:solidFill>
              </a:rPr>
              <a:t>KEVIN SALAZAR 1609238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Arrow: Curved Right 3">
            <a:extLst>
              <a:ext uri="{FF2B5EF4-FFF2-40B4-BE49-F238E27FC236}">
                <a16:creationId xmlns:a16="http://schemas.microsoft.com/office/drawing/2014/main" id="{881E7690-99A4-524A-B881-F34B8742CB7D}"/>
              </a:ext>
            </a:extLst>
          </p:cNvPr>
          <p:cNvSpPr/>
          <p:nvPr/>
        </p:nvSpPr>
        <p:spPr>
          <a:xfrm rot="16200000">
            <a:off x="2549713" y="1289034"/>
            <a:ext cx="619762" cy="1945670"/>
          </a:xfrm>
          <a:prstGeom prst="curvedRightArrow">
            <a:avLst>
              <a:gd name="adj1" fmla="val 12917"/>
              <a:gd name="adj2" fmla="val 73972"/>
              <a:gd name="adj3" fmla="val 55847"/>
            </a:avLst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13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</a:t>
            </a:fld>
            <a:endParaRPr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44265BE-8DA8-EB46-90C5-5F5807D6F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8727" y="0"/>
            <a:ext cx="5889900" cy="641100"/>
          </a:xfrm>
        </p:spPr>
        <p:txBody>
          <a:bodyPr/>
          <a:lstStyle/>
          <a:p>
            <a:r>
              <a:rPr lang="en-GB" dirty="0"/>
              <a:t>TABLE OF CONTENTS</a:t>
            </a:r>
            <a:endParaRPr lang="en-US" dirty="0"/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6B79C1BF-1078-FF46-98BE-BD25409CF26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591027" y="806066"/>
            <a:ext cx="4901033" cy="2824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Red Hat Text"/>
              <a:buChar char="⦁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1pPr>
            <a:lvl2pPr marL="914400" marR="0" lvl="1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Red Hat Text"/>
              <a:buChar char="⦁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2pPr>
            <a:lvl3pPr marL="1371600" marR="0" lvl="2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600"/>
              <a:buFont typeface="Red Hat Text"/>
              <a:buChar char="⦁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3pPr>
            <a:lvl4pPr marL="1828800" marR="0" lvl="3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●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4pPr>
            <a:lvl5pPr marL="2286000" marR="0" lvl="4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○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5pPr>
            <a:lvl6pPr marL="2743200" marR="0" lvl="5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■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6pPr>
            <a:lvl7pPr marL="3200400" marR="0" lvl="6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●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7pPr>
            <a:lvl8pPr marL="3657600" marR="0" lvl="7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○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8pPr>
            <a:lvl9pPr marL="4114800" marR="0" lvl="8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■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9pPr>
          </a:lstStyle>
          <a:p>
            <a:pPr defTabSz="914400">
              <a:buFont typeface="Wingdings" pitchFamily="2" charset="2"/>
              <a:buChar char="q"/>
            </a:pPr>
            <a:r>
              <a:rPr lang="en-GB" sz="2100" b="1" kern="0" dirty="0">
                <a:latin typeface="+mn-lt"/>
              </a:rPr>
              <a:t>1. History and Background</a:t>
            </a:r>
          </a:p>
          <a:p>
            <a:pPr defTabSz="914400">
              <a:buFont typeface="Wingdings" pitchFamily="2" charset="2"/>
              <a:buChar char="q"/>
            </a:pPr>
            <a:r>
              <a:rPr lang="en-GB" sz="2100" b="1" kern="0" dirty="0">
                <a:latin typeface="+mn-lt"/>
              </a:rPr>
              <a:t>2. Challenges before introducing modern technologies</a:t>
            </a:r>
            <a:endParaRPr lang="en-US" sz="2100" b="1" kern="0" dirty="0">
              <a:latin typeface="+mn-lt"/>
            </a:endParaRP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9FCF76AB-6A69-1545-878D-D58311A606A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763747" y="1996809"/>
            <a:ext cx="5889900" cy="282416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q"/>
            </a:pPr>
            <a:r>
              <a:rPr lang="en-GB" sz="2100" b="1" dirty="0"/>
              <a:t>3. Insight of modern technologies</a:t>
            </a:r>
          </a:p>
          <a:p>
            <a:pPr>
              <a:buFont typeface="Wingdings" pitchFamily="2" charset="2"/>
              <a:buChar char="q"/>
            </a:pPr>
            <a:r>
              <a:rPr lang="en-GB" sz="2100" b="1" dirty="0"/>
              <a:t>4. Impacts of modern technologies</a:t>
            </a:r>
          </a:p>
          <a:p>
            <a:pPr>
              <a:buFont typeface="Wingdings" pitchFamily="2" charset="2"/>
              <a:buChar char="q"/>
            </a:pPr>
            <a:r>
              <a:rPr lang="en-GB" sz="2100" b="1" dirty="0"/>
              <a:t>5. Lessons drawn from study case</a:t>
            </a:r>
          </a:p>
          <a:p>
            <a:pPr>
              <a:buFont typeface="Wingdings" pitchFamily="2" charset="2"/>
              <a:buChar char="q"/>
            </a:pPr>
            <a:r>
              <a:rPr lang="en-GB" sz="2100" b="1" dirty="0"/>
              <a:t>6. Conclusions and references</a:t>
            </a:r>
          </a:p>
          <a:p>
            <a:pPr>
              <a:buFont typeface="Wingdings" pitchFamily="2" charset="2"/>
              <a:buChar char="q"/>
            </a:pPr>
            <a:r>
              <a:rPr lang="en-GB" sz="2100" b="1" dirty="0"/>
              <a:t>7. Questions and answers</a:t>
            </a:r>
          </a:p>
          <a:p>
            <a:pPr>
              <a:buFont typeface="Wingdings" pitchFamily="2" charset="2"/>
              <a:buChar char="q"/>
            </a:pPr>
            <a:endParaRPr lang="en-US" sz="20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14"/>
          <p:cNvSpPr txBox="1">
            <a:spLocks noGrp="1"/>
          </p:cNvSpPr>
          <p:nvPr>
            <p:ph type="ctrTitle" idx="4294967295"/>
          </p:nvPr>
        </p:nvSpPr>
        <p:spPr>
          <a:xfrm>
            <a:off x="3926575" y="1222700"/>
            <a:ext cx="3286500" cy="12201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600" b="0">
                <a:solidFill>
                  <a:schemeClr val="lt1"/>
                </a:solidFill>
                <a:latin typeface="Zilla Slab SemiBold"/>
                <a:ea typeface="Zilla Slab SemiBold"/>
                <a:cs typeface="Zilla Slab SemiBold"/>
                <a:sym typeface="Zilla Slab SemiBold"/>
              </a:rPr>
              <a:t>Hello!</a:t>
            </a:r>
            <a:endParaRPr sz="9600" b="0">
              <a:solidFill>
                <a:schemeClr val="lt1"/>
              </a:solidFill>
              <a:latin typeface="Zilla Slab SemiBold"/>
              <a:ea typeface="Zilla Slab SemiBold"/>
              <a:cs typeface="Zilla Slab SemiBold"/>
              <a:sym typeface="Zilla Slab SemiBold"/>
            </a:endParaRPr>
          </a:p>
        </p:txBody>
      </p:sp>
      <p:sp>
        <p:nvSpPr>
          <p:cNvPr id="309" name="Google Shape;309;p14"/>
          <p:cNvSpPr txBox="1">
            <a:spLocks noGrp="1"/>
          </p:cNvSpPr>
          <p:nvPr>
            <p:ph type="subTitle" idx="4294967295"/>
          </p:nvPr>
        </p:nvSpPr>
        <p:spPr>
          <a:xfrm>
            <a:off x="3926575" y="2392575"/>
            <a:ext cx="3286500" cy="1556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800" b="1" dirty="0"/>
              <a:t>I am Jeff Bezos</a:t>
            </a:r>
            <a:endParaRPr sz="1800" b="1" dirty="0"/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dirty="0"/>
              <a:t>Founder of Amazon</a:t>
            </a:r>
            <a:r>
              <a:rPr lang="en-GB" sz="1800" b="1" dirty="0"/>
              <a:t>.</a:t>
            </a:r>
            <a:endParaRPr sz="1800" dirty="0"/>
          </a:p>
        </p:txBody>
      </p:sp>
      <p:pic>
        <p:nvPicPr>
          <p:cNvPr id="310" name="Google Shape;310;p14"/>
          <p:cNvPicPr preferRelativeResize="0"/>
          <p:nvPr/>
        </p:nvPicPr>
        <p:blipFill rotWithShape="1">
          <a:blip r:embed="rId3"/>
          <a:srcRect/>
          <a:stretch/>
        </p:blipFill>
        <p:spPr>
          <a:xfrm>
            <a:off x="1297010" y="743630"/>
            <a:ext cx="2295000" cy="2295000"/>
          </a:xfrm>
          <a:prstGeom prst="ellipse">
            <a:avLst/>
          </a:prstGeom>
          <a:noFill/>
          <a:ln>
            <a:noFill/>
          </a:ln>
        </p:spPr>
      </p:pic>
      <p:sp>
        <p:nvSpPr>
          <p:cNvPr id="311" name="Google Shape;311;p14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25"/>
          <p:cNvSpPr/>
          <p:nvPr/>
        </p:nvSpPr>
        <p:spPr>
          <a:xfrm>
            <a:off x="514725" y="942584"/>
            <a:ext cx="8171736" cy="3892835"/>
          </a:xfrm>
          <a:custGeom>
            <a:avLst/>
            <a:gdLst/>
            <a:ahLst/>
            <a:cxnLst/>
            <a:rect l="l" t="t" r="r" b="b"/>
            <a:pathLst>
              <a:path w="285750" h="136125" extrusionOk="0">
                <a:moveTo>
                  <a:pt x="74830" y="1313"/>
                </a:moveTo>
                <a:lnTo>
                  <a:pt x="74352" y="1330"/>
                </a:lnTo>
                <a:lnTo>
                  <a:pt x="74864" y="1330"/>
                </a:lnTo>
                <a:lnTo>
                  <a:pt x="74830" y="1313"/>
                </a:lnTo>
                <a:close/>
                <a:moveTo>
                  <a:pt x="77830" y="1739"/>
                </a:moveTo>
                <a:lnTo>
                  <a:pt x="77830" y="1739"/>
                </a:lnTo>
                <a:lnTo>
                  <a:pt x="77830" y="1739"/>
                </a:lnTo>
                <a:close/>
                <a:moveTo>
                  <a:pt x="176011" y="1432"/>
                </a:moveTo>
                <a:lnTo>
                  <a:pt x="176114" y="1636"/>
                </a:lnTo>
                <a:lnTo>
                  <a:pt x="175500" y="1841"/>
                </a:lnTo>
                <a:lnTo>
                  <a:pt x="175807" y="1943"/>
                </a:lnTo>
                <a:lnTo>
                  <a:pt x="178875" y="1943"/>
                </a:lnTo>
                <a:lnTo>
                  <a:pt x="178773" y="1636"/>
                </a:lnTo>
                <a:lnTo>
                  <a:pt x="176011" y="1432"/>
                </a:lnTo>
                <a:close/>
                <a:moveTo>
                  <a:pt x="135102" y="1841"/>
                </a:moveTo>
                <a:lnTo>
                  <a:pt x="134898" y="1943"/>
                </a:lnTo>
                <a:lnTo>
                  <a:pt x="135102" y="2045"/>
                </a:lnTo>
                <a:lnTo>
                  <a:pt x="134489" y="2045"/>
                </a:lnTo>
                <a:lnTo>
                  <a:pt x="134795" y="2148"/>
                </a:lnTo>
                <a:lnTo>
                  <a:pt x="134489" y="2148"/>
                </a:lnTo>
                <a:lnTo>
                  <a:pt x="135920" y="2352"/>
                </a:lnTo>
                <a:lnTo>
                  <a:pt x="135307" y="2455"/>
                </a:lnTo>
                <a:lnTo>
                  <a:pt x="137148" y="2557"/>
                </a:lnTo>
                <a:lnTo>
                  <a:pt x="137148" y="2659"/>
                </a:lnTo>
                <a:lnTo>
                  <a:pt x="139500" y="2148"/>
                </a:lnTo>
                <a:lnTo>
                  <a:pt x="137148" y="2045"/>
                </a:lnTo>
                <a:lnTo>
                  <a:pt x="137250" y="1841"/>
                </a:lnTo>
                <a:lnTo>
                  <a:pt x="136739" y="1841"/>
                </a:lnTo>
                <a:lnTo>
                  <a:pt x="136739" y="2045"/>
                </a:lnTo>
                <a:lnTo>
                  <a:pt x="135102" y="1841"/>
                </a:lnTo>
                <a:close/>
                <a:moveTo>
                  <a:pt x="178466" y="2045"/>
                </a:moveTo>
                <a:lnTo>
                  <a:pt x="177443" y="2148"/>
                </a:lnTo>
                <a:lnTo>
                  <a:pt x="177136" y="2455"/>
                </a:lnTo>
                <a:lnTo>
                  <a:pt x="181534" y="2864"/>
                </a:lnTo>
                <a:lnTo>
                  <a:pt x="181534" y="2864"/>
                </a:lnTo>
                <a:lnTo>
                  <a:pt x="180716" y="2659"/>
                </a:lnTo>
                <a:lnTo>
                  <a:pt x="181023" y="2659"/>
                </a:lnTo>
                <a:lnTo>
                  <a:pt x="180818" y="2250"/>
                </a:lnTo>
                <a:lnTo>
                  <a:pt x="178466" y="2045"/>
                </a:lnTo>
                <a:close/>
                <a:moveTo>
                  <a:pt x="75068" y="3170"/>
                </a:moveTo>
                <a:lnTo>
                  <a:pt x="74870" y="3225"/>
                </a:lnTo>
                <a:lnTo>
                  <a:pt x="75022" y="3201"/>
                </a:lnTo>
                <a:lnTo>
                  <a:pt x="75022" y="3201"/>
                </a:lnTo>
                <a:lnTo>
                  <a:pt x="75068" y="3170"/>
                </a:lnTo>
                <a:close/>
                <a:moveTo>
                  <a:pt x="72920" y="1227"/>
                </a:moveTo>
                <a:lnTo>
                  <a:pt x="72102" y="1330"/>
                </a:lnTo>
                <a:lnTo>
                  <a:pt x="72511" y="1330"/>
                </a:lnTo>
                <a:lnTo>
                  <a:pt x="70977" y="1534"/>
                </a:lnTo>
                <a:lnTo>
                  <a:pt x="71591" y="1739"/>
                </a:lnTo>
                <a:lnTo>
                  <a:pt x="70364" y="1739"/>
                </a:lnTo>
                <a:lnTo>
                  <a:pt x="70568" y="1841"/>
                </a:lnTo>
                <a:lnTo>
                  <a:pt x="70057" y="1943"/>
                </a:lnTo>
                <a:lnTo>
                  <a:pt x="71080" y="2045"/>
                </a:lnTo>
                <a:lnTo>
                  <a:pt x="69648" y="2045"/>
                </a:lnTo>
                <a:lnTo>
                  <a:pt x="69750" y="2352"/>
                </a:lnTo>
                <a:lnTo>
                  <a:pt x="70670" y="2352"/>
                </a:lnTo>
                <a:lnTo>
                  <a:pt x="69545" y="2557"/>
                </a:lnTo>
                <a:lnTo>
                  <a:pt x="70568" y="2557"/>
                </a:lnTo>
                <a:lnTo>
                  <a:pt x="70466" y="2659"/>
                </a:lnTo>
                <a:lnTo>
                  <a:pt x="72102" y="2557"/>
                </a:lnTo>
                <a:lnTo>
                  <a:pt x="70773" y="2761"/>
                </a:lnTo>
                <a:lnTo>
                  <a:pt x="70466" y="2966"/>
                </a:lnTo>
                <a:lnTo>
                  <a:pt x="70159" y="3068"/>
                </a:lnTo>
                <a:lnTo>
                  <a:pt x="70977" y="3170"/>
                </a:lnTo>
                <a:lnTo>
                  <a:pt x="70364" y="3273"/>
                </a:lnTo>
                <a:lnTo>
                  <a:pt x="72102" y="3477"/>
                </a:lnTo>
                <a:lnTo>
                  <a:pt x="72102" y="3170"/>
                </a:lnTo>
                <a:lnTo>
                  <a:pt x="72307" y="3273"/>
                </a:lnTo>
                <a:lnTo>
                  <a:pt x="73330" y="3170"/>
                </a:lnTo>
                <a:lnTo>
                  <a:pt x="73227" y="3068"/>
                </a:lnTo>
                <a:lnTo>
                  <a:pt x="73739" y="2864"/>
                </a:lnTo>
                <a:lnTo>
                  <a:pt x="73432" y="3068"/>
                </a:lnTo>
                <a:lnTo>
                  <a:pt x="75580" y="2557"/>
                </a:lnTo>
                <a:lnTo>
                  <a:pt x="74557" y="2455"/>
                </a:lnTo>
                <a:lnTo>
                  <a:pt x="74659" y="2045"/>
                </a:lnTo>
                <a:lnTo>
                  <a:pt x="74966" y="1841"/>
                </a:lnTo>
                <a:lnTo>
                  <a:pt x="74352" y="1943"/>
                </a:lnTo>
                <a:lnTo>
                  <a:pt x="74455" y="2045"/>
                </a:lnTo>
                <a:lnTo>
                  <a:pt x="73534" y="1739"/>
                </a:lnTo>
                <a:lnTo>
                  <a:pt x="73534" y="1636"/>
                </a:lnTo>
                <a:lnTo>
                  <a:pt x="72920" y="1227"/>
                </a:lnTo>
                <a:close/>
                <a:moveTo>
                  <a:pt x="74870" y="3225"/>
                </a:moveTo>
                <a:lnTo>
                  <a:pt x="73227" y="3477"/>
                </a:lnTo>
                <a:lnTo>
                  <a:pt x="74301" y="3380"/>
                </a:lnTo>
                <a:lnTo>
                  <a:pt x="74301" y="3380"/>
                </a:lnTo>
                <a:lnTo>
                  <a:pt x="74870" y="3225"/>
                </a:lnTo>
                <a:close/>
                <a:moveTo>
                  <a:pt x="74352" y="3375"/>
                </a:moveTo>
                <a:lnTo>
                  <a:pt x="74301" y="3380"/>
                </a:lnTo>
                <a:lnTo>
                  <a:pt x="74301" y="3380"/>
                </a:lnTo>
                <a:lnTo>
                  <a:pt x="73943" y="3477"/>
                </a:lnTo>
                <a:lnTo>
                  <a:pt x="74352" y="3375"/>
                </a:lnTo>
                <a:close/>
                <a:moveTo>
                  <a:pt x="182148" y="2557"/>
                </a:moveTo>
                <a:lnTo>
                  <a:pt x="182250" y="2966"/>
                </a:lnTo>
                <a:lnTo>
                  <a:pt x="182148" y="3170"/>
                </a:lnTo>
                <a:lnTo>
                  <a:pt x="182045" y="3580"/>
                </a:lnTo>
                <a:lnTo>
                  <a:pt x="185114" y="3170"/>
                </a:lnTo>
                <a:lnTo>
                  <a:pt x="183682" y="2761"/>
                </a:lnTo>
                <a:lnTo>
                  <a:pt x="183170" y="2864"/>
                </a:lnTo>
                <a:lnTo>
                  <a:pt x="182966" y="2761"/>
                </a:lnTo>
                <a:lnTo>
                  <a:pt x="183068" y="2659"/>
                </a:lnTo>
                <a:lnTo>
                  <a:pt x="182455" y="2557"/>
                </a:lnTo>
                <a:lnTo>
                  <a:pt x="182455" y="2557"/>
                </a:lnTo>
                <a:lnTo>
                  <a:pt x="182557" y="2659"/>
                </a:lnTo>
                <a:lnTo>
                  <a:pt x="182148" y="2557"/>
                </a:lnTo>
                <a:close/>
                <a:moveTo>
                  <a:pt x="64739" y="2557"/>
                </a:moveTo>
                <a:lnTo>
                  <a:pt x="63614" y="2864"/>
                </a:lnTo>
                <a:lnTo>
                  <a:pt x="64023" y="2864"/>
                </a:lnTo>
                <a:lnTo>
                  <a:pt x="63716" y="2966"/>
                </a:lnTo>
                <a:lnTo>
                  <a:pt x="63716" y="2966"/>
                </a:lnTo>
                <a:lnTo>
                  <a:pt x="64432" y="2864"/>
                </a:lnTo>
                <a:lnTo>
                  <a:pt x="64125" y="2966"/>
                </a:lnTo>
                <a:lnTo>
                  <a:pt x="64534" y="3068"/>
                </a:lnTo>
                <a:lnTo>
                  <a:pt x="64125" y="3068"/>
                </a:lnTo>
                <a:lnTo>
                  <a:pt x="64330" y="3170"/>
                </a:lnTo>
                <a:lnTo>
                  <a:pt x="63511" y="3375"/>
                </a:lnTo>
                <a:lnTo>
                  <a:pt x="65352" y="3477"/>
                </a:lnTo>
                <a:lnTo>
                  <a:pt x="65352" y="3580"/>
                </a:lnTo>
                <a:lnTo>
                  <a:pt x="66068" y="3682"/>
                </a:lnTo>
                <a:lnTo>
                  <a:pt x="66273" y="3375"/>
                </a:lnTo>
                <a:lnTo>
                  <a:pt x="66580" y="3170"/>
                </a:lnTo>
                <a:lnTo>
                  <a:pt x="65966" y="2966"/>
                </a:lnTo>
                <a:lnTo>
                  <a:pt x="66068" y="2864"/>
                </a:lnTo>
                <a:lnTo>
                  <a:pt x="65148" y="2966"/>
                </a:lnTo>
                <a:lnTo>
                  <a:pt x="65148" y="2864"/>
                </a:lnTo>
                <a:lnTo>
                  <a:pt x="64739" y="2557"/>
                </a:lnTo>
                <a:close/>
                <a:moveTo>
                  <a:pt x="67705" y="2966"/>
                </a:moveTo>
                <a:lnTo>
                  <a:pt x="67295" y="3273"/>
                </a:lnTo>
                <a:lnTo>
                  <a:pt x="67705" y="3477"/>
                </a:lnTo>
                <a:lnTo>
                  <a:pt x="67398" y="3682"/>
                </a:lnTo>
                <a:lnTo>
                  <a:pt x="69136" y="3273"/>
                </a:lnTo>
                <a:lnTo>
                  <a:pt x="67705" y="2966"/>
                </a:lnTo>
                <a:close/>
                <a:moveTo>
                  <a:pt x="136943" y="3170"/>
                </a:moveTo>
                <a:lnTo>
                  <a:pt x="135818" y="3273"/>
                </a:lnTo>
                <a:lnTo>
                  <a:pt x="136841" y="3682"/>
                </a:lnTo>
                <a:lnTo>
                  <a:pt x="136432" y="3886"/>
                </a:lnTo>
                <a:lnTo>
                  <a:pt x="137557" y="3886"/>
                </a:lnTo>
                <a:lnTo>
                  <a:pt x="137352" y="3989"/>
                </a:lnTo>
                <a:lnTo>
                  <a:pt x="137761" y="4091"/>
                </a:lnTo>
                <a:lnTo>
                  <a:pt x="138784" y="3784"/>
                </a:lnTo>
                <a:lnTo>
                  <a:pt x="137659" y="3477"/>
                </a:lnTo>
                <a:lnTo>
                  <a:pt x="137761" y="3477"/>
                </a:lnTo>
                <a:lnTo>
                  <a:pt x="137148" y="3375"/>
                </a:lnTo>
                <a:lnTo>
                  <a:pt x="136943" y="3170"/>
                </a:lnTo>
                <a:close/>
                <a:moveTo>
                  <a:pt x="131114" y="2250"/>
                </a:moveTo>
                <a:lnTo>
                  <a:pt x="131114" y="2352"/>
                </a:lnTo>
                <a:lnTo>
                  <a:pt x="130295" y="2352"/>
                </a:lnTo>
                <a:lnTo>
                  <a:pt x="131318" y="2864"/>
                </a:lnTo>
                <a:lnTo>
                  <a:pt x="130705" y="2864"/>
                </a:lnTo>
                <a:lnTo>
                  <a:pt x="131625" y="3375"/>
                </a:lnTo>
                <a:lnTo>
                  <a:pt x="132648" y="3273"/>
                </a:lnTo>
                <a:lnTo>
                  <a:pt x="132545" y="3170"/>
                </a:lnTo>
                <a:lnTo>
                  <a:pt x="132545" y="3068"/>
                </a:lnTo>
                <a:lnTo>
                  <a:pt x="132955" y="3068"/>
                </a:lnTo>
                <a:lnTo>
                  <a:pt x="133261" y="3273"/>
                </a:lnTo>
                <a:lnTo>
                  <a:pt x="133875" y="3068"/>
                </a:lnTo>
                <a:lnTo>
                  <a:pt x="133670" y="3170"/>
                </a:lnTo>
                <a:lnTo>
                  <a:pt x="134080" y="3273"/>
                </a:lnTo>
                <a:lnTo>
                  <a:pt x="132443" y="3580"/>
                </a:lnTo>
                <a:lnTo>
                  <a:pt x="132750" y="3784"/>
                </a:lnTo>
                <a:lnTo>
                  <a:pt x="134080" y="3784"/>
                </a:lnTo>
                <a:lnTo>
                  <a:pt x="132545" y="4091"/>
                </a:lnTo>
                <a:lnTo>
                  <a:pt x="134284" y="4602"/>
                </a:lnTo>
                <a:lnTo>
                  <a:pt x="134386" y="4398"/>
                </a:lnTo>
                <a:lnTo>
                  <a:pt x="134284" y="4295"/>
                </a:lnTo>
                <a:lnTo>
                  <a:pt x="134898" y="3886"/>
                </a:lnTo>
                <a:lnTo>
                  <a:pt x="134898" y="3580"/>
                </a:lnTo>
                <a:lnTo>
                  <a:pt x="135205" y="3477"/>
                </a:lnTo>
                <a:lnTo>
                  <a:pt x="135511" y="3170"/>
                </a:lnTo>
                <a:lnTo>
                  <a:pt x="136432" y="3068"/>
                </a:lnTo>
                <a:lnTo>
                  <a:pt x="135920" y="2864"/>
                </a:lnTo>
                <a:lnTo>
                  <a:pt x="136023" y="2761"/>
                </a:lnTo>
                <a:lnTo>
                  <a:pt x="134795" y="2659"/>
                </a:lnTo>
                <a:lnTo>
                  <a:pt x="134795" y="2455"/>
                </a:lnTo>
                <a:lnTo>
                  <a:pt x="134182" y="2557"/>
                </a:lnTo>
                <a:lnTo>
                  <a:pt x="134386" y="2352"/>
                </a:lnTo>
                <a:lnTo>
                  <a:pt x="133261" y="2250"/>
                </a:lnTo>
                <a:lnTo>
                  <a:pt x="133261" y="2250"/>
                </a:lnTo>
                <a:lnTo>
                  <a:pt x="133568" y="2864"/>
                </a:lnTo>
                <a:lnTo>
                  <a:pt x="133568" y="2864"/>
                </a:lnTo>
                <a:lnTo>
                  <a:pt x="132750" y="2455"/>
                </a:lnTo>
                <a:lnTo>
                  <a:pt x="131318" y="2455"/>
                </a:lnTo>
                <a:lnTo>
                  <a:pt x="131932" y="2250"/>
                </a:lnTo>
                <a:close/>
                <a:moveTo>
                  <a:pt x="66682" y="4398"/>
                </a:moveTo>
                <a:lnTo>
                  <a:pt x="66784" y="4500"/>
                </a:lnTo>
                <a:lnTo>
                  <a:pt x="66477" y="4500"/>
                </a:lnTo>
                <a:lnTo>
                  <a:pt x="67091" y="4705"/>
                </a:lnTo>
                <a:lnTo>
                  <a:pt x="66784" y="4705"/>
                </a:lnTo>
                <a:lnTo>
                  <a:pt x="68232" y="4795"/>
                </a:lnTo>
                <a:lnTo>
                  <a:pt x="68232" y="4795"/>
                </a:lnTo>
                <a:lnTo>
                  <a:pt x="68625" y="4500"/>
                </a:lnTo>
                <a:lnTo>
                  <a:pt x="66682" y="4398"/>
                </a:lnTo>
                <a:close/>
                <a:moveTo>
                  <a:pt x="68232" y="4795"/>
                </a:moveTo>
                <a:lnTo>
                  <a:pt x="68216" y="4807"/>
                </a:lnTo>
                <a:lnTo>
                  <a:pt x="68324" y="4801"/>
                </a:lnTo>
                <a:lnTo>
                  <a:pt x="68324" y="4801"/>
                </a:lnTo>
                <a:lnTo>
                  <a:pt x="68232" y="4795"/>
                </a:lnTo>
                <a:close/>
                <a:moveTo>
                  <a:pt x="71489" y="4500"/>
                </a:moveTo>
                <a:lnTo>
                  <a:pt x="70568" y="4705"/>
                </a:lnTo>
                <a:lnTo>
                  <a:pt x="71080" y="4807"/>
                </a:lnTo>
                <a:lnTo>
                  <a:pt x="71489" y="4500"/>
                </a:lnTo>
                <a:close/>
                <a:moveTo>
                  <a:pt x="81102" y="205"/>
                </a:moveTo>
                <a:lnTo>
                  <a:pt x="81614" y="409"/>
                </a:lnTo>
                <a:lnTo>
                  <a:pt x="80386" y="307"/>
                </a:lnTo>
                <a:lnTo>
                  <a:pt x="80489" y="409"/>
                </a:lnTo>
                <a:lnTo>
                  <a:pt x="79773" y="409"/>
                </a:lnTo>
                <a:lnTo>
                  <a:pt x="79977" y="511"/>
                </a:lnTo>
                <a:lnTo>
                  <a:pt x="79466" y="511"/>
                </a:lnTo>
                <a:lnTo>
                  <a:pt x="80693" y="920"/>
                </a:lnTo>
                <a:lnTo>
                  <a:pt x="80693" y="920"/>
                </a:lnTo>
                <a:lnTo>
                  <a:pt x="79159" y="716"/>
                </a:lnTo>
                <a:lnTo>
                  <a:pt x="77011" y="716"/>
                </a:lnTo>
                <a:lnTo>
                  <a:pt x="77727" y="818"/>
                </a:lnTo>
                <a:lnTo>
                  <a:pt x="73841" y="1023"/>
                </a:lnTo>
                <a:lnTo>
                  <a:pt x="73943" y="1125"/>
                </a:lnTo>
                <a:lnTo>
                  <a:pt x="74864" y="1023"/>
                </a:lnTo>
                <a:lnTo>
                  <a:pt x="74864" y="1023"/>
                </a:lnTo>
                <a:lnTo>
                  <a:pt x="74250" y="1125"/>
                </a:lnTo>
                <a:lnTo>
                  <a:pt x="75989" y="1125"/>
                </a:lnTo>
                <a:lnTo>
                  <a:pt x="74659" y="1227"/>
                </a:lnTo>
                <a:lnTo>
                  <a:pt x="74830" y="1313"/>
                </a:lnTo>
                <a:lnTo>
                  <a:pt x="74830" y="1313"/>
                </a:lnTo>
                <a:lnTo>
                  <a:pt x="77216" y="1227"/>
                </a:lnTo>
                <a:lnTo>
                  <a:pt x="74557" y="1534"/>
                </a:lnTo>
                <a:lnTo>
                  <a:pt x="74557" y="1534"/>
                </a:lnTo>
                <a:lnTo>
                  <a:pt x="78034" y="1330"/>
                </a:lnTo>
                <a:lnTo>
                  <a:pt x="75784" y="1739"/>
                </a:lnTo>
                <a:lnTo>
                  <a:pt x="75784" y="1739"/>
                </a:lnTo>
                <a:lnTo>
                  <a:pt x="78341" y="1636"/>
                </a:lnTo>
                <a:lnTo>
                  <a:pt x="78341" y="1636"/>
                </a:lnTo>
                <a:lnTo>
                  <a:pt x="77830" y="1739"/>
                </a:lnTo>
                <a:lnTo>
                  <a:pt x="81818" y="1125"/>
                </a:lnTo>
                <a:lnTo>
                  <a:pt x="81818" y="1125"/>
                </a:lnTo>
                <a:lnTo>
                  <a:pt x="80386" y="1534"/>
                </a:lnTo>
                <a:lnTo>
                  <a:pt x="81409" y="1534"/>
                </a:lnTo>
                <a:lnTo>
                  <a:pt x="77523" y="1943"/>
                </a:lnTo>
                <a:lnTo>
                  <a:pt x="78648" y="2352"/>
                </a:lnTo>
                <a:lnTo>
                  <a:pt x="78648" y="2352"/>
                </a:lnTo>
                <a:lnTo>
                  <a:pt x="75375" y="2045"/>
                </a:lnTo>
                <a:lnTo>
                  <a:pt x="75375" y="2352"/>
                </a:lnTo>
                <a:lnTo>
                  <a:pt x="76193" y="2761"/>
                </a:lnTo>
                <a:lnTo>
                  <a:pt x="75682" y="2761"/>
                </a:lnTo>
                <a:lnTo>
                  <a:pt x="77216" y="2864"/>
                </a:lnTo>
                <a:lnTo>
                  <a:pt x="75022" y="3201"/>
                </a:lnTo>
                <a:lnTo>
                  <a:pt x="75022" y="3201"/>
                </a:lnTo>
                <a:lnTo>
                  <a:pt x="74761" y="3375"/>
                </a:lnTo>
                <a:lnTo>
                  <a:pt x="75170" y="3477"/>
                </a:lnTo>
                <a:lnTo>
                  <a:pt x="74148" y="3682"/>
                </a:lnTo>
                <a:lnTo>
                  <a:pt x="74045" y="3886"/>
                </a:lnTo>
                <a:lnTo>
                  <a:pt x="75989" y="3580"/>
                </a:lnTo>
                <a:lnTo>
                  <a:pt x="73739" y="3989"/>
                </a:lnTo>
                <a:lnTo>
                  <a:pt x="73432" y="3682"/>
                </a:lnTo>
                <a:lnTo>
                  <a:pt x="72716" y="3682"/>
                </a:lnTo>
                <a:lnTo>
                  <a:pt x="72818" y="4193"/>
                </a:lnTo>
                <a:lnTo>
                  <a:pt x="71489" y="4500"/>
                </a:lnTo>
                <a:lnTo>
                  <a:pt x="71489" y="4500"/>
                </a:lnTo>
                <a:lnTo>
                  <a:pt x="71489" y="4500"/>
                </a:lnTo>
                <a:lnTo>
                  <a:pt x="71284" y="4807"/>
                </a:lnTo>
                <a:lnTo>
                  <a:pt x="71898" y="4705"/>
                </a:lnTo>
                <a:lnTo>
                  <a:pt x="71898" y="4807"/>
                </a:lnTo>
                <a:lnTo>
                  <a:pt x="75784" y="4807"/>
                </a:lnTo>
                <a:lnTo>
                  <a:pt x="75477" y="5011"/>
                </a:lnTo>
                <a:lnTo>
                  <a:pt x="75477" y="5011"/>
                </a:lnTo>
                <a:lnTo>
                  <a:pt x="77318" y="4705"/>
                </a:lnTo>
                <a:lnTo>
                  <a:pt x="77727" y="4398"/>
                </a:lnTo>
                <a:lnTo>
                  <a:pt x="77114" y="4398"/>
                </a:lnTo>
                <a:lnTo>
                  <a:pt x="77216" y="4193"/>
                </a:lnTo>
                <a:lnTo>
                  <a:pt x="75682" y="4091"/>
                </a:lnTo>
                <a:lnTo>
                  <a:pt x="76193" y="4091"/>
                </a:lnTo>
                <a:lnTo>
                  <a:pt x="76091" y="3989"/>
                </a:lnTo>
                <a:lnTo>
                  <a:pt x="78341" y="3886"/>
                </a:lnTo>
                <a:lnTo>
                  <a:pt x="78545" y="3580"/>
                </a:lnTo>
                <a:lnTo>
                  <a:pt x="80489" y="3375"/>
                </a:lnTo>
                <a:lnTo>
                  <a:pt x="79977" y="3170"/>
                </a:lnTo>
                <a:lnTo>
                  <a:pt x="81205" y="3068"/>
                </a:lnTo>
                <a:lnTo>
                  <a:pt x="79159" y="2761"/>
                </a:lnTo>
                <a:lnTo>
                  <a:pt x="81614" y="2659"/>
                </a:lnTo>
                <a:lnTo>
                  <a:pt x="80386" y="2455"/>
                </a:lnTo>
                <a:lnTo>
                  <a:pt x="82534" y="2352"/>
                </a:lnTo>
                <a:lnTo>
                  <a:pt x="81920" y="2250"/>
                </a:lnTo>
                <a:lnTo>
                  <a:pt x="83966" y="2250"/>
                </a:lnTo>
                <a:lnTo>
                  <a:pt x="83864" y="2148"/>
                </a:lnTo>
                <a:lnTo>
                  <a:pt x="84375" y="2045"/>
                </a:lnTo>
                <a:lnTo>
                  <a:pt x="83557" y="2045"/>
                </a:lnTo>
                <a:lnTo>
                  <a:pt x="84682" y="1943"/>
                </a:lnTo>
                <a:lnTo>
                  <a:pt x="84580" y="1739"/>
                </a:lnTo>
                <a:lnTo>
                  <a:pt x="88466" y="1125"/>
                </a:lnTo>
                <a:lnTo>
                  <a:pt x="86216" y="1330"/>
                </a:lnTo>
                <a:lnTo>
                  <a:pt x="90920" y="614"/>
                </a:lnTo>
                <a:lnTo>
                  <a:pt x="89898" y="511"/>
                </a:lnTo>
                <a:lnTo>
                  <a:pt x="90000" y="409"/>
                </a:lnTo>
                <a:lnTo>
                  <a:pt x="89795" y="409"/>
                </a:lnTo>
                <a:lnTo>
                  <a:pt x="89898" y="307"/>
                </a:lnTo>
                <a:lnTo>
                  <a:pt x="89898" y="307"/>
                </a:lnTo>
                <a:lnTo>
                  <a:pt x="87136" y="409"/>
                </a:lnTo>
                <a:lnTo>
                  <a:pt x="88466" y="205"/>
                </a:lnTo>
                <a:lnTo>
                  <a:pt x="84682" y="205"/>
                </a:lnTo>
                <a:lnTo>
                  <a:pt x="84989" y="409"/>
                </a:lnTo>
                <a:lnTo>
                  <a:pt x="82739" y="205"/>
                </a:lnTo>
                <a:lnTo>
                  <a:pt x="83352" y="409"/>
                </a:lnTo>
                <a:lnTo>
                  <a:pt x="83352" y="409"/>
                </a:lnTo>
                <a:lnTo>
                  <a:pt x="81102" y="205"/>
                </a:lnTo>
                <a:close/>
                <a:moveTo>
                  <a:pt x="62898" y="4909"/>
                </a:moveTo>
                <a:lnTo>
                  <a:pt x="63205" y="5011"/>
                </a:lnTo>
                <a:lnTo>
                  <a:pt x="63205" y="4909"/>
                </a:lnTo>
                <a:close/>
                <a:moveTo>
                  <a:pt x="55227" y="3989"/>
                </a:moveTo>
                <a:lnTo>
                  <a:pt x="55330" y="4091"/>
                </a:lnTo>
                <a:lnTo>
                  <a:pt x="50318" y="5011"/>
                </a:lnTo>
                <a:lnTo>
                  <a:pt x="50523" y="5011"/>
                </a:lnTo>
                <a:lnTo>
                  <a:pt x="50318" y="5216"/>
                </a:lnTo>
                <a:lnTo>
                  <a:pt x="50318" y="5216"/>
                </a:lnTo>
                <a:lnTo>
                  <a:pt x="51545" y="5011"/>
                </a:lnTo>
                <a:lnTo>
                  <a:pt x="51443" y="5318"/>
                </a:lnTo>
                <a:lnTo>
                  <a:pt x="54102" y="4500"/>
                </a:lnTo>
                <a:lnTo>
                  <a:pt x="53591" y="4909"/>
                </a:lnTo>
                <a:lnTo>
                  <a:pt x="53591" y="4909"/>
                </a:lnTo>
                <a:lnTo>
                  <a:pt x="56045" y="4091"/>
                </a:lnTo>
                <a:lnTo>
                  <a:pt x="55227" y="3989"/>
                </a:lnTo>
                <a:close/>
                <a:moveTo>
                  <a:pt x="65761" y="4705"/>
                </a:moveTo>
                <a:lnTo>
                  <a:pt x="63818" y="4807"/>
                </a:lnTo>
                <a:lnTo>
                  <a:pt x="64227" y="4909"/>
                </a:lnTo>
                <a:lnTo>
                  <a:pt x="63920" y="4909"/>
                </a:lnTo>
                <a:lnTo>
                  <a:pt x="64330" y="5011"/>
                </a:lnTo>
                <a:lnTo>
                  <a:pt x="64023" y="5216"/>
                </a:lnTo>
                <a:lnTo>
                  <a:pt x="63205" y="5011"/>
                </a:lnTo>
                <a:lnTo>
                  <a:pt x="62898" y="5114"/>
                </a:lnTo>
                <a:lnTo>
                  <a:pt x="63000" y="5114"/>
                </a:lnTo>
                <a:lnTo>
                  <a:pt x="63102" y="5318"/>
                </a:lnTo>
                <a:lnTo>
                  <a:pt x="63102" y="5318"/>
                </a:lnTo>
                <a:lnTo>
                  <a:pt x="62489" y="5216"/>
                </a:lnTo>
                <a:lnTo>
                  <a:pt x="61875" y="5420"/>
                </a:lnTo>
                <a:lnTo>
                  <a:pt x="64125" y="5420"/>
                </a:lnTo>
                <a:lnTo>
                  <a:pt x="62898" y="5625"/>
                </a:lnTo>
                <a:lnTo>
                  <a:pt x="63102" y="5727"/>
                </a:lnTo>
                <a:lnTo>
                  <a:pt x="63000" y="5932"/>
                </a:lnTo>
                <a:lnTo>
                  <a:pt x="63000" y="5932"/>
                </a:lnTo>
                <a:lnTo>
                  <a:pt x="65148" y="5420"/>
                </a:lnTo>
                <a:lnTo>
                  <a:pt x="64943" y="5318"/>
                </a:lnTo>
                <a:lnTo>
                  <a:pt x="65761" y="4705"/>
                </a:lnTo>
                <a:close/>
                <a:moveTo>
                  <a:pt x="209148" y="5011"/>
                </a:moveTo>
                <a:lnTo>
                  <a:pt x="209455" y="5420"/>
                </a:lnTo>
                <a:lnTo>
                  <a:pt x="207102" y="5216"/>
                </a:lnTo>
                <a:lnTo>
                  <a:pt x="207409" y="5318"/>
                </a:lnTo>
                <a:lnTo>
                  <a:pt x="207205" y="5318"/>
                </a:lnTo>
                <a:lnTo>
                  <a:pt x="207716" y="5625"/>
                </a:lnTo>
                <a:lnTo>
                  <a:pt x="207511" y="5625"/>
                </a:lnTo>
                <a:lnTo>
                  <a:pt x="211705" y="5932"/>
                </a:lnTo>
                <a:lnTo>
                  <a:pt x="210170" y="5420"/>
                </a:lnTo>
                <a:lnTo>
                  <a:pt x="210170" y="5420"/>
                </a:lnTo>
                <a:lnTo>
                  <a:pt x="212420" y="5727"/>
                </a:lnTo>
                <a:lnTo>
                  <a:pt x="212318" y="5523"/>
                </a:lnTo>
                <a:lnTo>
                  <a:pt x="209148" y="5011"/>
                </a:lnTo>
                <a:close/>
                <a:moveTo>
                  <a:pt x="65148" y="5932"/>
                </a:moveTo>
                <a:lnTo>
                  <a:pt x="65966" y="6239"/>
                </a:lnTo>
                <a:lnTo>
                  <a:pt x="66989" y="5932"/>
                </a:lnTo>
                <a:close/>
                <a:moveTo>
                  <a:pt x="59523" y="4500"/>
                </a:moveTo>
                <a:lnTo>
                  <a:pt x="58193" y="4807"/>
                </a:lnTo>
                <a:lnTo>
                  <a:pt x="58295" y="5011"/>
                </a:lnTo>
                <a:lnTo>
                  <a:pt x="57886" y="5216"/>
                </a:lnTo>
                <a:lnTo>
                  <a:pt x="58193" y="5420"/>
                </a:lnTo>
                <a:lnTo>
                  <a:pt x="56455" y="5216"/>
                </a:lnTo>
                <a:lnTo>
                  <a:pt x="56659" y="5216"/>
                </a:lnTo>
                <a:lnTo>
                  <a:pt x="55739" y="4909"/>
                </a:lnTo>
                <a:lnTo>
                  <a:pt x="55841" y="4807"/>
                </a:lnTo>
                <a:lnTo>
                  <a:pt x="54716" y="4909"/>
                </a:lnTo>
                <a:lnTo>
                  <a:pt x="55227" y="5011"/>
                </a:lnTo>
                <a:lnTo>
                  <a:pt x="53795" y="5216"/>
                </a:lnTo>
                <a:lnTo>
                  <a:pt x="54818" y="5216"/>
                </a:lnTo>
                <a:lnTo>
                  <a:pt x="53182" y="5420"/>
                </a:lnTo>
                <a:lnTo>
                  <a:pt x="54511" y="5318"/>
                </a:lnTo>
                <a:lnTo>
                  <a:pt x="52466" y="5727"/>
                </a:lnTo>
                <a:lnTo>
                  <a:pt x="53386" y="5932"/>
                </a:lnTo>
                <a:lnTo>
                  <a:pt x="53693" y="5830"/>
                </a:lnTo>
                <a:lnTo>
                  <a:pt x="53898" y="5932"/>
                </a:lnTo>
                <a:lnTo>
                  <a:pt x="54307" y="5830"/>
                </a:lnTo>
                <a:lnTo>
                  <a:pt x="54409" y="5727"/>
                </a:lnTo>
                <a:lnTo>
                  <a:pt x="55227" y="5625"/>
                </a:lnTo>
                <a:lnTo>
                  <a:pt x="54614" y="5830"/>
                </a:lnTo>
                <a:lnTo>
                  <a:pt x="56455" y="5727"/>
                </a:lnTo>
                <a:lnTo>
                  <a:pt x="56455" y="5727"/>
                </a:lnTo>
                <a:lnTo>
                  <a:pt x="54102" y="6136"/>
                </a:lnTo>
                <a:lnTo>
                  <a:pt x="54102" y="6341"/>
                </a:lnTo>
                <a:lnTo>
                  <a:pt x="57784" y="5932"/>
                </a:lnTo>
                <a:lnTo>
                  <a:pt x="57682" y="5932"/>
                </a:lnTo>
                <a:lnTo>
                  <a:pt x="59625" y="5727"/>
                </a:lnTo>
                <a:lnTo>
                  <a:pt x="60443" y="5114"/>
                </a:lnTo>
                <a:lnTo>
                  <a:pt x="58909" y="5318"/>
                </a:lnTo>
                <a:lnTo>
                  <a:pt x="59216" y="5114"/>
                </a:lnTo>
                <a:lnTo>
                  <a:pt x="58909" y="5114"/>
                </a:lnTo>
                <a:lnTo>
                  <a:pt x="59523" y="4500"/>
                </a:lnTo>
                <a:close/>
                <a:moveTo>
                  <a:pt x="70057" y="4705"/>
                </a:moveTo>
                <a:lnTo>
                  <a:pt x="68324" y="4801"/>
                </a:lnTo>
                <a:lnTo>
                  <a:pt x="68324" y="4801"/>
                </a:lnTo>
                <a:lnTo>
                  <a:pt x="68420" y="4807"/>
                </a:lnTo>
                <a:lnTo>
                  <a:pt x="68420" y="5318"/>
                </a:lnTo>
                <a:lnTo>
                  <a:pt x="67909" y="5625"/>
                </a:lnTo>
                <a:lnTo>
                  <a:pt x="67807" y="5830"/>
                </a:lnTo>
                <a:lnTo>
                  <a:pt x="68420" y="6034"/>
                </a:lnTo>
                <a:lnTo>
                  <a:pt x="68318" y="6136"/>
                </a:lnTo>
                <a:lnTo>
                  <a:pt x="69955" y="6136"/>
                </a:lnTo>
                <a:lnTo>
                  <a:pt x="69648" y="6341"/>
                </a:lnTo>
                <a:lnTo>
                  <a:pt x="75580" y="6034"/>
                </a:lnTo>
                <a:lnTo>
                  <a:pt x="75068" y="5932"/>
                </a:lnTo>
                <a:lnTo>
                  <a:pt x="75580" y="5523"/>
                </a:lnTo>
                <a:lnTo>
                  <a:pt x="74966" y="5420"/>
                </a:lnTo>
                <a:lnTo>
                  <a:pt x="75068" y="5318"/>
                </a:lnTo>
                <a:lnTo>
                  <a:pt x="71898" y="5523"/>
                </a:lnTo>
                <a:lnTo>
                  <a:pt x="72000" y="5625"/>
                </a:lnTo>
                <a:lnTo>
                  <a:pt x="70261" y="5420"/>
                </a:lnTo>
                <a:lnTo>
                  <a:pt x="70159" y="5523"/>
                </a:lnTo>
                <a:lnTo>
                  <a:pt x="69750" y="5523"/>
                </a:lnTo>
                <a:lnTo>
                  <a:pt x="70261" y="5318"/>
                </a:lnTo>
                <a:lnTo>
                  <a:pt x="69239" y="4909"/>
                </a:lnTo>
                <a:lnTo>
                  <a:pt x="70568" y="4909"/>
                </a:lnTo>
                <a:lnTo>
                  <a:pt x="69443" y="4807"/>
                </a:lnTo>
                <a:lnTo>
                  <a:pt x="70057" y="4705"/>
                </a:lnTo>
                <a:close/>
                <a:moveTo>
                  <a:pt x="165273" y="4705"/>
                </a:moveTo>
                <a:lnTo>
                  <a:pt x="160773" y="4909"/>
                </a:lnTo>
                <a:lnTo>
                  <a:pt x="160875" y="5011"/>
                </a:lnTo>
                <a:lnTo>
                  <a:pt x="160364" y="5114"/>
                </a:lnTo>
                <a:lnTo>
                  <a:pt x="159341" y="5420"/>
                </a:lnTo>
                <a:lnTo>
                  <a:pt x="158727" y="5625"/>
                </a:lnTo>
                <a:lnTo>
                  <a:pt x="158830" y="5727"/>
                </a:lnTo>
                <a:lnTo>
                  <a:pt x="158216" y="5830"/>
                </a:lnTo>
                <a:lnTo>
                  <a:pt x="158727" y="5932"/>
                </a:lnTo>
                <a:lnTo>
                  <a:pt x="158318" y="6239"/>
                </a:lnTo>
                <a:lnTo>
                  <a:pt x="158727" y="6341"/>
                </a:lnTo>
                <a:lnTo>
                  <a:pt x="158318" y="6443"/>
                </a:lnTo>
                <a:lnTo>
                  <a:pt x="158114" y="6648"/>
                </a:lnTo>
                <a:lnTo>
                  <a:pt x="157602" y="6955"/>
                </a:lnTo>
                <a:lnTo>
                  <a:pt x="158114" y="7261"/>
                </a:lnTo>
                <a:lnTo>
                  <a:pt x="160057" y="7057"/>
                </a:lnTo>
                <a:lnTo>
                  <a:pt x="159750" y="6852"/>
                </a:lnTo>
                <a:lnTo>
                  <a:pt x="160159" y="6341"/>
                </a:lnTo>
                <a:lnTo>
                  <a:pt x="160875" y="6239"/>
                </a:lnTo>
                <a:lnTo>
                  <a:pt x="160875" y="6136"/>
                </a:lnTo>
                <a:lnTo>
                  <a:pt x="161182" y="6034"/>
                </a:lnTo>
                <a:lnTo>
                  <a:pt x="160977" y="5932"/>
                </a:lnTo>
                <a:lnTo>
                  <a:pt x="165273" y="4705"/>
                </a:lnTo>
                <a:close/>
                <a:moveTo>
                  <a:pt x="212114" y="6852"/>
                </a:moveTo>
                <a:lnTo>
                  <a:pt x="211500" y="7261"/>
                </a:lnTo>
                <a:lnTo>
                  <a:pt x="214057" y="7364"/>
                </a:lnTo>
                <a:lnTo>
                  <a:pt x="212114" y="6852"/>
                </a:lnTo>
                <a:close/>
                <a:moveTo>
                  <a:pt x="177955" y="7159"/>
                </a:moveTo>
                <a:lnTo>
                  <a:pt x="178568" y="7466"/>
                </a:lnTo>
                <a:lnTo>
                  <a:pt x="177852" y="7261"/>
                </a:lnTo>
                <a:lnTo>
                  <a:pt x="177955" y="7159"/>
                </a:lnTo>
                <a:close/>
                <a:moveTo>
                  <a:pt x="58602" y="6955"/>
                </a:moveTo>
                <a:lnTo>
                  <a:pt x="57375" y="7159"/>
                </a:lnTo>
                <a:lnTo>
                  <a:pt x="57784" y="7568"/>
                </a:lnTo>
                <a:lnTo>
                  <a:pt x="58602" y="7261"/>
                </a:lnTo>
                <a:lnTo>
                  <a:pt x="58602" y="6955"/>
                </a:lnTo>
                <a:close/>
                <a:moveTo>
                  <a:pt x="108307" y="7568"/>
                </a:moveTo>
                <a:lnTo>
                  <a:pt x="108211" y="7587"/>
                </a:lnTo>
                <a:lnTo>
                  <a:pt x="108211" y="7587"/>
                </a:lnTo>
                <a:lnTo>
                  <a:pt x="108381" y="7603"/>
                </a:lnTo>
                <a:lnTo>
                  <a:pt x="108381" y="7603"/>
                </a:lnTo>
                <a:lnTo>
                  <a:pt x="108307" y="7568"/>
                </a:lnTo>
                <a:close/>
                <a:moveTo>
                  <a:pt x="73636" y="7159"/>
                </a:moveTo>
                <a:lnTo>
                  <a:pt x="74659" y="7670"/>
                </a:lnTo>
                <a:lnTo>
                  <a:pt x="76193" y="7670"/>
                </a:lnTo>
                <a:lnTo>
                  <a:pt x="76193" y="7466"/>
                </a:lnTo>
                <a:lnTo>
                  <a:pt x="75989" y="7261"/>
                </a:lnTo>
                <a:lnTo>
                  <a:pt x="73636" y="7159"/>
                </a:lnTo>
                <a:close/>
                <a:moveTo>
                  <a:pt x="108381" y="7603"/>
                </a:moveTo>
                <a:lnTo>
                  <a:pt x="109841" y="8284"/>
                </a:lnTo>
                <a:lnTo>
                  <a:pt x="110250" y="7773"/>
                </a:lnTo>
                <a:lnTo>
                  <a:pt x="108381" y="7603"/>
                </a:lnTo>
                <a:close/>
                <a:moveTo>
                  <a:pt x="68011" y="6852"/>
                </a:moveTo>
                <a:lnTo>
                  <a:pt x="64227" y="7364"/>
                </a:lnTo>
                <a:lnTo>
                  <a:pt x="63511" y="8386"/>
                </a:lnTo>
                <a:lnTo>
                  <a:pt x="63511" y="8386"/>
                </a:lnTo>
                <a:lnTo>
                  <a:pt x="64534" y="8182"/>
                </a:lnTo>
                <a:lnTo>
                  <a:pt x="64739" y="7773"/>
                </a:lnTo>
                <a:lnTo>
                  <a:pt x="65352" y="7773"/>
                </a:lnTo>
                <a:lnTo>
                  <a:pt x="68011" y="6852"/>
                </a:lnTo>
                <a:close/>
                <a:moveTo>
                  <a:pt x="216716" y="8182"/>
                </a:moveTo>
                <a:lnTo>
                  <a:pt x="217227" y="8489"/>
                </a:lnTo>
                <a:lnTo>
                  <a:pt x="217330" y="8182"/>
                </a:lnTo>
                <a:close/>
                <a:moveTo>
                  <a:pt x="62080" y="6852"/>
                </a:moveTo>
                <a:lnTo>
                  <a:pt x="60852" y="7159"/>
                </a:lnTo>
                <a:lnTo>
                  <a:pt x="61568" y="7364"/>
                </a:lnTo>
                <a:lnTo>
                  <a:pt x="61057" y="7466"/>
                </a:lnTo>
                <a:lnTo>
                  <a:pt x="61057" y="7568"/>
                </a:lnTo>
                <a:lnTo>
                  <a:pt x="60341" y="7773"/>
                </a:lnTo>
                <a:lnTo>
                  <a:pt x="60034" y="7466"/>
                </a:lnTo>
                <a:lnTo>
                  <a:pt x="59420" y="7773"/>
                </a:lnTo>
                <a:lnTo>
                  <a:pt x="59727" y="8182"/>
                </a:lnTo>
                <a:lnTo>
                  <a:pt x="60136" y="8284"/>
                </a:lnTo>
                <a:lnTo>
                  <a:pt x="60443" y="8898"/>
                </a:lnTo>
                <a:lnTo>
                  <a:pt x="61159" y="8898"/>
                </a:lnTo>
                <a:lnTo>
                  <a:pt x="61364" y="8489"/>
                </a:lnTo>
                <a:lnTo>
                  <a:pt x="62182" y="8591"/>
                </a:lnTo>
                <a:lnTo>
                  <a:pt x="63205" y="7773"/>
                </a:lnTo>
                <a:lnTo>
                  <a:pt x="62795" y="7875"/>
                </a:lnTo>
                <a:lnTo>
                  <a:pt x="62795" y="7670"/>
                </a:lnTo>
                <a:lnTo>
                  <a:pt x="62898" y="7670"/>
                </a:lnTo>
                <a:lnTo>
                  <a:pt x="62182" y="7568"/>
                </a:lnTo>
                <a:lnTo>
                  <a:pt x="63409" y="7261"/>
                </a:lnTo>
                <a:lnTo>
                  <a:pt x="63205" y="7159"/>
                </a:lnTo>
                <a:lnTo>
                  <a:pt x="63511" y="6852"/>
                </a:lnTo>
                <a:close/>
                <a:moveTo>
                  <a:pt x="47250" y="6443"/>
                </a:moveTo>
                <a:lnTo>
                  <a:pt x="47148" y="6852"/>
                </a:lnTo>
                <a:lnTo>
                  <a:pt x="43977" y="8386"/>
                </a:lnTo>
                <a:lnTo>
                  <a:pt x="44284" y="8386"/>
                </a:lnTo>
                <a:lnTo>
                  <a:pt x="44898" y="8693"/>
                </a:lnTo>
                <a:lnTo>
                  <a:pt x="44795" y="9102"/>
                </a:lnTo>
                <a:lnTo>
                  <a:pt x="44795" y="9102"/>
                </a:lnTo>
                <a:lnTo>
                  <a:pt x="51955" y="7159"/>
                </a:lnTo>
                <a:lnTo>
                  <a:pt x="51545" y="6545"/>
                </a:lnTo>
                <a:lnTo>
                  <a:pt x="50318" y="6750"/>
                </a:lnTo>
                <a:lnTo>
                  <a:pt x="50420" y="6545"/>
                </a:lnTo>
                <a:lnTo>
                  <a:pt x="50011" y="6648"/>
                </a:lnTo>
                <a:lnTo>
                  <a:pt x="50216" y="6545"/>
                </a:lnTo>
                <a:lnTo>
                  <a:pt x="47250" y="6443"/>
                </a:lnTo>
                <a:close/>
                <a:moveTo>
                  <a:pt x="158625" y="7261"/>
                </a:moveTo>
                <a:lnTo>
                  <a:pt x="157602" y="7875"/>
                </a:lnTo>
                <a:lnTo>
                  <a:pt x="157500" y="8182"/>
                </a:lnTo>
                <a:lnTo>
                  <a:pt x="156989" y="8284"/>
                </a:lnTo>
                <a:lnTo>
                  <a:pt x="159034" y="9102"/>
                </a:lnTo>
                <a:lnTo>
                  <a:pt x="158830" y="9102"/>
                </a:lnTo>
                <a:lnTo>
                  <a:pt x="158830" y="9205"/>
                </a:lnTo>
                <a:lnTo>
                  <a:pt x="158727" y="9205"/>
                </a:lnTo>
                <a:lnTo>
                  <a:pt x="158727" y="9307"/>
                </a:lnTo>
                <a:lnTo>
                  <a:pt x="158625" y="9307"/>
                </a:lnTo>
                <a:lnTo>
                  <a:pt x="160773" y="9614"/>
                </a:lnTo>
                <a:lnTo>
                  <a:pt x="160773" y="9614"/>
                </a:lnTo>
                <a:lnTo>
                  <a:pt x="160568" y="9511"/>
                </a:lnTo>
                <a:lnTo>
                  <a:pt x="161489" y="9511"/>
                </a:lnTo>
                <a:lnTo>
                  <a:pt x="159239" y="8080"/>
                </a:lnTo>
                <a:lnTo>
                  <a:pt x="159341" y="7773"/>
                </a:lnTo>
                <a:lnTo>
                  <a:pt x="159545" y="7670"/>
                </a:lnTo>
                <a:lnTo>
                  <a:pt x="159545" y="7466"/>
                </a:lnTo>
                <a:lnTo>
                  <a:pt x="158625" y="7261"/>
                </a:lnTo>
                <a:close/>
                <a:moveTo>
                  <a:pt x="18920" y="9818"/>
                </a:moveTo>
                <a:lnTo>
                  <a:pt x="18511" y="9920"/>
                </a:lnTo>
                <a:lnTo>
                  <a:pt x="18511" y="9920"/>
                </a:lnTo>
                <a:lnTo>
                  <a:pt x="18637" y="9901"/>
                </a:lnTo>
                <a:lnTo>
                  <a:pt x="18637" y="9901"/>
                </a:lnTo>
                <a:lnTo>
                  <a:pt x="18920" y="9818"/>
                </a:lnTo>
                <a:close/>
                <a:moveTo>
                  <a:pt x="137352" y="10125"/>
                </a:moveTo>
                <a:lnTo>
                  <a:pt x="137352" y="10125"/>
                </a:lnTo>
                <a:lnTo>
                  <a:pt x="137352" y="10125"/>
                </a:lnTo>
                <a:close/>
                <a:moveTo>
                  <a:pt x="88977" y="9818"/>
                </a:moveTo>
                <a:lnTo>
                  <a:pt x="88670" y="10125"/>
                </a:lnTo>
                <a:lnTo>
                  <a:pt x="88466" y="10125"/>
                </a:lnTo>
                <a:lnTo>
                  <a:pt x="88364" y="10432"/>
                </a:lnTo>
                <a:lnTo>
                  <a:pt x="88875" y="10534"/>
                </a:lnTo>
                <a:lnTo>
                  <a:pt x="88568" y="10636"/>
                </a:lnTo>
                <a:lnTo>
                  <a:pt x="89489" y="10636"/>
                </a:lnTo>
                <a:lnTo>
                  <a:pt x="90000" y="10227"/>
                </a:lnTo>
                <a:lnTo>
                  <a:pt x="88977" y="9818"/>
                </a:lnTo>
                <a:close/>
                <a:moveTo>
                  <a:pt x="52466" y="7261"/>
                </a:moveTo>
                <a:lnTo>
                  <a:pt x="48170" y="8591"/>
                </a:lnTo>
                <a:lnTo>
                  <a:pt x="48784" y="8693"/>
                </a:lnTo>
                <a:lnTo>
                  <a:pt x="48375" y="8898"/>
                </a:lnTo>
                <a:lnTo>
                  <a:pt x="50216" y="8795"/>
                </a:lnTo>
                <a:lnTo>
                  <a:pt x="50216" y="8795"/>
                </a:lnTo>
                <a:lnTo>
                  <a:pt x="49705" y="8898"/>
                </a:lnTo>
                <a:lnTo>
                  <a:pt x="49807" y="8898"/>
                </a:lnTo>
                <a:lnTo>
                  <a:pt x="47761" y="9307"/>
                </a:lnTo>
                <a:lnTo>
                  <a:pt x="51545" y="9818"/>
                </a:lnTo>
                <a:lnTo>
                  <a:pt x="48273" y="9920"/>
                </a:lnTo>
                <a:lnTo>
                  <a:pt x="47557" y="10534"/>
                </a:lnTo>
                <a:lnTo>
                  <a:pt x="49193" y="10739"/>
                </a:lnTo>
                <a:lnTo>
                  <a:pt x="48989" y="11352"/>
                </a:lnTo>
                <a:lnTo>
                  <a:pt x="54102" y="10534"/>
                </a:lnTo>
                <a:lnTo>
                  <a:pt x="54102" y="10739"/>
                </a:lnTo>
                <a:lnTo>
                  <a:pt x="54818" y="10841"/>
                </a:lnTo>
                <a:lnTo>
                  <a:pt x="54614" y="10943"/>
                </a:lnTo>
                <a:lnTo>
                  <a:pt x="56148" y="11045"/>
                </a:lnTo>
                <a:lnTo>
                  <a:pt x="57170" y="10534"/>
                </a:lnTo>
                <a:lnTo>
                  <a:pt x="56250" y="10739"/>
                </a:lnTo>
                <a:lnTo>
                  <a:pt x="56455" y="10534"/>
                </a:lnTo>
                <a:lnTo>
                  <a:pt x="56352" y="10432"/>
                </a:lnTo>
                <a:lnTo>
                  <a:pt x="58295" y="10023"/>
                </a:lnTo>
                <a:lnTo>
                  <a:pt x="57989" y="9920"/>
                </a:lnTo>
                <a:lnTo>
                  <a:pt x="57989" y="9818"/>
                </a:lnTo>
                <a:lnTo>
                  <a:pt x="56864" y="9409"/>
                </a:lnTo>
                <a:lnTo>
                  <a:pt x="57682" y="7670"/>
                </a:lnTo>
                <a:lnTo>
                  <a:pt x="56455" y="7364"/>
                </a:lnTo>
                <a:lnTo>
                  <a:pt x="55739" y="8489"/>
                </a:lnTo>
                <a:lnTo>
                  <a:pt x="55023" y="8693"/>
                </a:lnTo>
                <a:lnTo>
                  <a:pt x="55023" y="8693"/>
                </a:lnTo>
                <a:lnTo>
                  <a:pt x="55227" y="7875"/>
                </a:lnTo>
                <a:lnTo>
                  <a:pt x="54614" y="7773"/>
                </a:lnTo>
                <a:lnTo>
                  <a:pt x="53591" y="8080"/>
                </a:lnTo>
                <a:lnTo>
                  <a:pt x="53693" y="7977"/>
                </a:lnTo>
                <a:lnTo>
                  <a:pt x="53182" y="8080"/>
                </a:lnTo>
                <a:lnTo>
                  <a:pt x="53182" y="8080"/>
                </a:lnTo>
                <a:lnTo>
                  <a:pt x="53898" y="7773"/>
                </a:lnTo>
                <a:lnTo>
                  <a:pt x="51750" y="7875"/>
                </a:lnTo>
                <a:lnTo>
                  <a:pt x="52466" y="7261"/>
                </a:lnTo>
                <a:close/>
                <a:moveTo>
                  <a:pt x="60341" y="10330"/>
                </a:moveTo>
                <a:lnTo>
                  <a:pt x="58602" y="10841"/>
                </a:lnTo>
                <a:lnTo>
                  <a:pt x="59114" y="11148"/>
                </a:lnTo>
                <a:lnTo>
                  <a:pt x="60136" y="11352"/>
                </a:lnTo>
                <a:lnTo>
                  <a:pt x="61159" y="11045"/>
                </a:lnTo>
                <a:lnTo>
                  <a:pt x="60239" y="10432"/>
                </a:lnTo>
                <a:lnTo>
                  <a:pt x="60341" y="10330"/>
                </a:lnTo>
                <a:close/>
                <a:moveTo>
                  <a:pt x="175193" y="11250"/>
                </a:moveTo>
                <a:lnTo>
                  <a:pt x="176114" y="11557"/>
                </a:lnTo>
                <a:lnTo>
                  <a:pt x="176114" y="12068"/>
                </a:lnTo>
                <a:lnTo>
                  <a:pt x="177136" y="12170"/>
                </a:lnTo>
                <a:lnTo>
                  <a:pt x="177136" y="12170"/>
                </a:lnTo>
                <a:lnTo>
                  <a:pt x="176011" y="12068"/>
                </a:lnTo>
                <a:lnTo>
                  <a:pt x="175193" y="11250"/>
                </a:lnTo>
                <a:close/>
                <a:moveTo>
                  <a:pt x="73023" y="11557"/>
                </a:moveTo>
                <a:lnTo>
                  <a:pt x="72307" y="12375"/>
                </a:lnTo>
                <a:lnTo>
                  <a:pt x="73432" y="12375"/>
                </a:lnTo>
                <a:lnTo>
                  <a:pt x="74148" y="11659"/>
                </a:lnTo>
                <a:lnTo>
                  <a:pt x="73023" y="11557"/>
                </a:lnTo>
                <a:close/>
                <a:moveTo>
                  <a:pt x="108409" y="13295"/>
                </a:moveTo>
                <a:lnTo>
                  <a:pt x="108716" y="13398"/>
                </a:lnTo>
                <a:lnTo>
                  <a:pt x="108818" y="13398"/>
                </a:lnTo>
                <a:lnTo>
                  <a:pt x="108409" y="13295"/>
                </a:lnTo>
                <a:close/>
                <a:moveTo>
                  <a:pt x="9205" y="13807"/>
                </a:moveTo>
                <a:lnTo>
                  <a:pt x="9102" y="13909"/>
                </a:lnTo>
                <a:lnTo>
                  <a:pt x="9205" y="13909"/>
                </a:lnTo>
                <a:lnTo>
                  <a:pt x="9205" y="13807"/>
                </a:lnTo>
                <a:close/>
                <a:moveTo>
                  <a:pt x="5420" y="11045"/>
                </a:moveTo>
                <a:lnTo>
                  <a:pt x="0" y="14420"/>
                </a:lnTo>
                <a:lnTo>
                  <a:pt x="511" y="14318"/>
                </a:lnTo>
                <a:lnTo>
                  <a:pt x="1227" y="13909"/>
                </a:lnTo>
                <a:lnTo>
                  <a:pt x="1227" y="13705"/>
                </a:lnTo>
                <a:lnTo>
                  <a:pt x="1739" y="13398"/>
                </a:lnTo>
                <a:lnTo>
                  <a:pt x="1636" y="13500"/>
                </a:lnTo>
                <a:lnTo>
                  <a:pt x="2352" y="13295"/>
                </a:lnTo>
                <a:lnTo>
                  <a:pt x="2148" y="13398"/>
                </a:lnTo>
                <a:lnTo>
                  <a:pt x="2761" y="13193"/>
                </a:lnTo>
                <a:lnTo>
                  <a:pt x="2761" y="13193"/>
                </a:lnTo>
                <a:lnTo>
                  <a:pt x="1636" y="14011"/>
                </a:lnTo>
                <a:lnTo>
                  <a:pt x="3273" y="14114"/>
                </a:lnTo>
                <a:lnTo>
                  <a:pt x="3068" y="14625"/>
                </a:lnTo>
                <a:lnTo>
                  <a:pt x="3375" y="15034"/>
                </a:lnTo>
                <a:lnTo>
                  <a:pt x="3989" y="14932"/>
                </a:lnTo>
                <a:lnTo>
                  <a:pt x="3682" y="15136"/>
                </a:lnTo>
                <a:lnTo>
                  <a:pt x="4295" y="14932"/>
                </a:lnTo>
                <a:lnTo>
                  <a:pt x="4193" y="15034"/>
                </a:lnTo>
                <a:lnTo>
                  <a:pt x="4193" y="15034"/>
                </a:lnTo>
                <a:lnTo>
                  <a:pt x="4602" y="14727"/>
                </a:lnTo>
                <a:lnTo>
                  <a:pt x="4500" y="14625"/>
                </a:lnTo>
                <a:lnTo>
                  <a:pt x="5523" y="14318"/>
                </a:lnTo>
                <a:lnTo>
                  <a:pt x="5318" y="14318"/>
                </a:lnTo>
                <a:lnTo>
                  <a:pt x="5830" y="14114"/>
                </a:lnTo>
                <a:lnTo>
                  <a:pt x="5727" y="14114"/>
                </a:lnTo>
                <a:lnTo>
                  <a:pt x="5727" y="13909"/>
                </a:lnTo>
                <a:lnTo>
                  <a:pt x="6136" y="14011"/>
                </a:lnTo>
                <a:lnTo>
                  <a:pt x="6750" y="14011"/>
                </a:lnTo>
                <a:lnTo>
                  <a:pt x="6852" y="13807"/>
                </a:lnTo>
                <a:lnTo>
                  <a:pt x="7159" y="13909"/>
                </a:lnTo>
                <a:lnTo>
                  <a:pt x="8386" y="13500"/>
                </a:lnTo>
                <a:lnTo>
                  <a:pt x="8080" y="13398"/>
                </a:lnTo>
                <a:lnTo>
                  <a:pt x="7977" y="13398"/>
                </a:lnTo>
                <a:lnTo>
                  <a:pt x="8080" y="13193"/>
                </a:lnTo>
                <a:lnTo>
                  <a:pt x="8080" y="12886"/>
                </a:lnTo>
                <a:lnTo>
                  <a:pt x="7364" y="12682"/>
                </a:lnTo>
                <a:lnTo>
                  <a:pt x="7364" y="12682"/>
                </a:lnTo>
                <a:lnTo>
                  <a:pt x="7568" y="12784"/>
                </a:lnTo>
                <a:lnTo>
                  <a:pt x="6852" y="12886"/>
                </a:lnTo>
                <a:lnTo>
                  <a:pt x="7261" y="12682"/>
                </a:lnTo>
                <a:lnTo>
                  <a:pt x="6341" y="12682"/>
                </a:lnTo>
                <a:lnTo>
                  <a:pt x="6034" y="12989"/>
                </a:lnTo>
                <a:lnTo>
                  <a:pt x="6034" y="13193"/>
                </a:lnTo>
                <a:lnTo>
                  <a:pt x="5625" y="13398"/>
                </a:lnTo>
                <a:lnTo>
                  <a:pt x="5625" y="13398"/>
                </a:lnTo>
                <a:lnTo>
                  <a:pt x="5932" y="13193"/>
                </a:lnTo>
                <a:lnTo>
                  <a:pt x="5523" y="13295"/>
                </a:lnTo>
                <a:lnTo>
                  <a:pt x="5523" y="13091"/>
                </a:lnTo>
                <a:lnTo>
                  <a:pt x="6545" y="12375"/>
                </a:lnTo>
                <a:lnTo>
                  <a:pt x="6136" y="12375"/>
                </a:lnTo>
                <a:lnTo>
                  <a:pt x="6648" y="12068"/>
                </a:lnTo>
                <a:lnTo>
                  <a:pt x="5830" y="11659"/>
                </a:lnTo>
                <a:lnTo>
                  <a:pt x="5932" y="11557"/>
                </a:lnTo>
                <a:lnTo>
                  <a:pt x="5727" y="11352"/>
                </a:lnTo>
                <a:lnTo>
                  <a:pt x="5523" y="11557"/>
                </a:lnTo>
                <a:lnTo>
                  <a:pt x="5523" y="11352"/>
                </a:lnTo>
                <a:lnTo>
                  <a:pt x="5625" y="11250"/>
                </a:lnTo>
                <a:lnTo>
                  <a:pt x="5420" y="11045"/>
                </a:lnTo>
                <a:close/>
                <a:moveTo>
                  <a:pt x="113011" y="13193"/>
                </a:moveTo>
                <a:lnTo>
                  <a:pt x="112807" y="13398"/>
                </a:lnTo>
                <a:lnTo>
                  <a:pt x="112500" y="13398"/>
                </a:lnTo>
                <a:lnTo>
                  <a:pt x="112193" y="13602"/>
                </a:lnTo>
                <a:lnTo>
                  <a:pt x="111682" y="13500"/>
                </a:lnTo>
                <a:lnTo>
                  <a:pt x="111682" y="13500"/>
                </a:lnTo>
                <a:lnTo>
                  <a:pt x="111784" y="13807"/>
                </a:lnTo>
                <a:lnTo>
                  <a:pt x="111170" y="13500"/>
                </a:lnTo>
                <a:lnTo>
                  <a:pt x="110864" y="13500"/>
                </a:lnTo>
                <a:lnTo>
                  <a:pt x="110864" y="13807"/>
                </a:lnTo>
                <a:lnTo>
                  <a:pt x="110250" y="13602"/>
                </a:lnTo>
                <a:lnTo>
                  <a:pt x="110148" y="14011"/>
                </a:lnTo>
                <a:lnTo>
                  <a:pt x="109739" y="14011"/>
                </a:lnTo>
                <a:lnTo>
                  <a:pt x="109636" y="14216"/>
                </a:lnTo>
                <a:lnTo>
                  <a:pt x="109432" y="14114"/>
                </a:lnTo>
                <a:lnTo>
                  <a:pt x="109534" y="14011"/>
                </a:lnTo>
                <a:lnTo>
                  <a:pt x="109330" y="13807"/>
                </a:lnTo>
                <a:lnTo>
                  <a:pt x="109534" y="13602"/>
                </a:lnTo>
                <a:lnTo>
                  <a:pt x="108716" y="13398"/>
                </a:lnTo>
                <a:lnTo>
                  <a:pt x="108511" y="13398"/>
                </a:lnTo>
                <a:lnTo>
                  <a:pt x="108716" y="13705"/>
                </a:lnTo>
                <a:lnTo>
                  <a:pt x="108102" y="13500"/>
                </a:lnTo>
                <a:lnTo>
                  <a:pt x="108102" y="13500"/>
                </a:lnTo>
                <a:lnTo>
                  <a:pt x="108205" y="13602"/>
                </a:lnTo>
                <a:lnTo>
                  <a:pt x="108102" y="13705"/>
                </a:lnTo>
                <a:lnTo>
                  <a:pt x="107898" y="13705"/>
                </a:lnTo>
                <a:lnTo>
                  <a:pt x="108205" y="13807"/>
                </a:lnTo>
                <a:lnTo>
                  <a:pt x="107693" y="13807"/>
                </a:lnTo>
                <a:lnTo>
                  <a:pt x="107795" y="14011"/>
                </a:lnTo>
                <a:lnTo>
                  <a:pt x="107386" y="14011"/>
                </a:lnTo>
                <a:lnTo>
                  <a:pt x="109125" y="14114"/>
                </a:lnTo>
                <a:lnTo>
                  <a:pt x="108614" y="14318"/>
                </a:lnTo>
                <a:lnTo>
                  <a:pt x="109125" y="14318"/>
                </a:lnTo>
                <a:lnTo>
                  <a:pt x="109125" y="14420"/>
                </a:lnTo>
                <a:lnTo>
                  <a:pt x="107898" y="14523"/>
                </a:lnTo>
                <a:lnTo>
                  <a:pt x="107795" y="14727"/>
                </a:lnTo>
                <a:lnTo>
                  <a:pt x="109227" y="14830"/>
                </a:lnTo>
                <a:lnTo>
                  <a:pt x="108818" y="15136"/>
                </a:lnTo>
                <a:lnTo>
                  <a:pt x="109227" y="15034"/>
                </a:lnTo>
                <a:lnTo>
                  <a:pt x="108307" y="15341"/>
                </a:lnTo>
                <a:lnTo>
                  <a:pt x="108716" y="15545"/>
                </a:lnTo>
                <a:lnTo>
                  <a:pt x="109432" y="15443"/>
                </a:lnTo>
                <a:lnTo>
                  <a:pt x="111375" y="15852"/>
                </a:lnTo>
                <a:lnTo>
                  <a:pt x="114648" y="14625"/>
                </a:lnTo>
                <a:lnTo>
                  <a:pt x="114648" y="14216"/>
                </a:lnTo>
                <a:lnTo>
                  <a:pt x="114034" y="13807"/>
                </a:lnTo>
                <a:lnTo>
                  <a:pt x="113830" y="13500"/>
                </a:lnTo>
                <a:lnTo>
                  <a:pt x="114239" y="13295"/>
                </a:lnTo>
                <a:lnTo>
                  <a:pt x="113011" y="13193"/>
                </a:lnTo>
                <a:close/>
                <a:moveTo>
                  <a:pt x="65557" y="13705"/>
                </a:moveTo>
                <a:lnTo>
                  <a:pt x="63102" y="15750"/>
                </a:lnTo>
                <a:lnTo>
                  <a:pt x="63818" y="15750"/>
                </a:lnTo>
                <a:lnTo>
                  <a:pt x="64023" y="16159"/>
                </a:lnTo>
                <a:lnTo>
                  <a:pt x="66309" y="15364"/>
                </a:lnTo>
                <a:lnTo>
                  <a:pt x="66309" y="15364"/>
                </a:lnTo>
                <a:lnTo>
                  <a:pt x="67091" y="15852"/>
                </a:lnTo>
                <a:lnTo>
                  <a:pt x="68114" y="15545"/>
                </a:lnTo>
                <a:lnTo>
                  <a:pt x="67091" y="15443"/>
                </a:lnTo>
                <a:lnTo>
                  <a:pt x="67295" y="14830"/>
                </a:lnTo>
                <a:lnTo>
                  <a:pt x="65659" y="14011"/>
                </a:lnTo>
                <a:lnTo>
                  <a:pt x="65557" y="13705"/>
                </a:lnTo>
                <a:close/>
                <a:moveTo>
                  <a:pt x="128864" y="16773"/>
                </a:moveTo>
                <a:lnTo>
                  <a:pt x="128455" y="16875"/>
                </a:lnTo>
                <a:lnTo>
                  <a:pt x="128455" y="16875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8864" y="16773"/>
                </a:lnTo>
                <a:close/>
                <a:moveTo>
                  <a:pt x="73227" y="6955"/>
                </a:moveTo>
                <a:lnTo>
                  <a:pt x="70773" y="7364"/>
                </a:lnTo>
                <a:lnTo>
                  <a:pt x="71080" y="7670"/>
                </a:lnTo>
                <a:lnTo>
                  <a:pt x="70159" y="7773"/>
                </a:lnTo>
                <a:lnTo>
                  <a:pt x="70466" y="8080"/>
                </a:lnTo>
                <a:lnTo>
                  <a:pt x="70466" y="8386"/>
                </a:lnTo>
                <a:lnTo>
                  <a:pt x="69443" y="8386"/>
                </a:lnTo>
                <a:lnTo>
                  <a:pt x="69955" y="8693"/>
                </a:lnTo>
                <a:lnTo>
                  <a:pt x="69545" y="9205"/>
                </a:lnTo>
                <a:lnTo>
                  <a:pt x="68318" y="9205"/>
                </a:lnTo>
                <a:lnTo>
                  <a:pt x="69545" y="8898"/>
                </a:lnTo>
                <a:lnTo>
                  <a:pt x="69136" y="8489"/>
                </a:lnTo>
                <a:lnTo>
                  <a:pt x="69443" y="7773"/>
                </a:lnTo>
                <a:lnTo>
                  <a:pt x="71284" y="6955"/>
                </a:lnTo>
                <a:lnTo>
                  <a:pt x="71284" y="6955"/>
                </a:lnTo>
                <a:lnTo>
                  <a:pt x="67193" y="8284"/>
                </a:lnTo>
                <a:lnTo>
                  <a:pt x="66682" y="8898"/>
                </a:lnTo>
                <a:lnTo>
                  <a:pt x="67909" y="9205"/>
                </a:lnTo>
                <a:lnTo>
                  <a:pt x="66477" y="9205"/>
                </a:lnTo>
                <a:lnTo>
                  <a:pt x="68114" y="9716"/>
                </a:lnTo>
                <a:lnTo>
                  <a:pt x="67909" y="9920"/>
                </a:lnTo>
                <a:lnTo>
                  <a:pt x="70875" y="10125"/>
                </a:lnTo>
                <a:lnTo>
                  <a:pt x="70875" y="10023"/>
                </a:lnTo>
                <a:lnTo>
                  <a:pt x="72205" y="10227"/>
                </a:lnTo>
                <a:lnTo>
                  <a:pt x="72614" y="9716"/>
                </a:lnTo>
                <a:lnTo>
                  <a:pt x="73534" y="9920"/>
                </a:lnTo>
                <a:lnTo>
                  <a:pt x="73432" y="10227"/>
                </a:lnTo>
                <a:lnTo>
                  <a:pt x="73841" y="10330"/>
                </a:lnTo>
                <a:lnTo>
                  <a:pt x="73636" y="10432"/>
                </a:lnTo>
                <a:lnTo>
                  <a:pt x="74148" y="10330"/>
                </a:lnTo>
                <a:lnTo>
                  <a:pt x="74250" y="10739"/>
                </a:lnTo>
                <a:lnTo>
                  <a:pt x="73432" y="11148"/>
                </a:lnTo>
                <a:lnTo>
                  <a:pt x="74685" y="10969"/>
                </a:lnTo>
                <a:lnTo>
                  <a:pt x="74761" y="11045"/>
                </a:lnTo>
                <a:lnTo>
                  <a:pt x="74557" y="11148"/>
                </a:lnTo>
                <a:lnTo>
                  <a:pt x="75375" y="11557"/>
                </a:lnTo>
                <a:lnTo>
                  <a:pt x="75477" y="12273"/>
                </a:lnTo>
                <a:lnTo>
                  <a:pt x="73534" y="13398"/>
                </a:lnTo>
                <a:lnTo>
                  <a:pt x="73636" y="13807"/>
                </a:lnTo>
                <a:lnTo>
                  <a:pt x="72000" y="14216"/>
                </a:lnTo>
                <a:lnTo>
                  <a:pt x="72000" y="14318"/>
                </a:lnTo>
                <a:lnTo>
                  <a:pt x="72000" y="14420"/>
                </a:lnTo>
                <a:lnTo>
                  <a:pt x="71898" y="14625"/>
                </a:lnTo>
                <a:lnTo>
                  <a:pt x="72000" y="14318"/>
                </a:lnTo>
                <a:lnTo>
                  <a:pt x="71080" y="14114"/>
                </a:lnTo>
                <a:lnTo>
                  <a:pt x="70057" y="14727"/>
                </a:lnTo>
                <a:lnTo>
                  <a:pt x="70977" y="15136"/>
                </a:lnTo>
                <a:lnTo>
                  <a:pt x="72307" y="14727"/>
                </a:lnTo>
                <a:lnTo>
                  <a:pt x="72818" y="14830"/>
                </a:lnTo>
                <a:lnTo>
                  <a:pt x="72716" y="15034"/>
                </a:lnTo>
                <a:lnTo>
                  <a:pt x="72716" y="15034"/>
                </a:lnTo>
                <a:lnTo>
                  <a:pt x="73330" y="14830"/>
                </a:lnTo>
                <a:lnTo>
                  <a:pt x="73125" y="15034"/>
                </a:lnTo>
                <a:lnTo>
                  <a:pt x="73739" y="15545"/>
                </a:lnTo>
                <a:lnTo>
                  <a:pt x="73636" y="15648"/>
                </a:lnTo>
                <a:lnTo>
                  <a:pt x="74148" y="15750"/>
                </a:lnTo>
                <a:lnTo>
                  <a:pt x="73636" y="15955"/>
                </a:lnTo>
                <a:lnTo>
                  <a:pt x="74250" y="16261"/>
                </a:lnTo>
                <a:lnTo>
                  <a:pt x="74045" y="16364"/>
                </a:lnTo>
                <a:lnTo>
                  <a:pt x="76909" y="17386"/>
                </a:lnTo>
                <a:lnTo>
                  <a:pt x="77318" y="17080"/>
                </a:lnTo>
                <a:lnTo>
                  <a:pt x="76398" y="16364"/>
                </a:lnTo>
                <a:lnTo>
                  <a:pt x="76500" y="16261"/>
                </a:lnTo>
                <a:lnTo>
                  <a:pt x="75989" y="15648"/>
                </a:lnTo>
                <a:lnTo>
                  <a:pt x="76705" y="15648"/>
                </a:lnTo>
                <a:lnTo>
                  <a:pt x="78034" y="16568"/>
                </a:lnTo>
                <a:lnTo>
                  <a:pt x="78239" y="16364"/>
                </a:lnTo>
                <a:lnTo>
                  <a:pt x="78545" y="16364"/>
                </a:lnTo>
                <a:lnTo>
                  <a:pt x="78545" y="15648"/>
                </a:lnTo>
                <a:lnTo>
                  <a:pt x="78955" y="15955"/>
                </a:lnTo>
                <a:lnTo>
                  <a:pt x="78955" y="15443"/>
                </a:lnTo>
                <a:lnTo>
                  <a:pt x="79057" y="15341"/>
                </a:lnTo>
                <a:lnTo>
                  <a:pt x="78750" y="15341"/>
                </a:lnTo>
                <a:lnTo>
                  <a:pt x="78545" y="15136"/>
                </a:lnTo>
                <a:lnTo>
                  <a:pt x="78955" y="14932"/>
                </a:lnTo>
                <a:lnTo>
                  <a:pt x="78648" y="14932"/>
                </a:lnTo>
                <a:lnTo>
                  <a:pt x="78955" y="14830"/>
                </a:lnTo>
                <a:lnTo>
                  <a:pt x="78648" y="14625"/>
                </a:lnTo>
                <a:lnTo>
                  <a:pt x="78034" y="14625"/>
                </a:lnTo>
                <a:lnTo>
                  <a:pt x="77830" y="14216"/>
                </a:lnTo>
                <a:lnTo>
                  <a:pt x="78034" y="14114"/>
                </a:lnTo>
                <a:lnTo>
                  <a:pt x="77523" y="14011"/>
                </a:lnTo>
                <a:lnTo>
                  <a:pt x="77727" y="13807"/>
                </a:lnTo>
                <a:lnTo>
                  <a:pt x="77318" y="13398"/>
                </a:lnTo>
                <a:lnTo>
                  <a:pt x="78341" y="13602"/>
                </a:lnTo>
                <a:lnTo>
                  <a:pt x="78136" y="13193"/>
                </a:lnTo>
                <a:lnTo>
                  <a:pt x="78545" y="13091"/>
                </a:lnTo>
                <a:lnTo>
                  <a:pt x="79466" y="13398"/>
                </a:lnTo>
                <a:lnTo>
                  <a:pt x="79159" y="13602"/>
                </a:lnTo>
                <a:lnTo>
                  <a:pt x="79159" y="13602"/>
                </a:lnTo>
                <a:lnTo>
                  <a:pt x="80284" y="13295"/>
                </a:lnTo>
                <a:lnTo>
                  <a:pt x="79466" y="13909"/>
                </a:lnTo>
                <a:lnTo>
                  <a:pt x="79568" y="14318"/>
                </a:lnTo>
                <a:lnTo>
                  <a:pt x="79977" y="14114"/>
                </a:lnTo>
                <a:lnTo>
                  <a:pt x="80182" y="14420"/>
                </a:lnTo>
                <a:lnTo>
                  <a:pt x="80489" y="14420"/>
                </a:lnTo>
                <a:lnTo>
                  <a:pt x="80693" y="13909"/>
                </a:lnTo>
                <a:lnTo>
                  <a:pt x="80489" y="13909"/>
                </a:lnTo>
                <a:lnTo>
                  <a:pt x="81818" y="13602"/>
                </a:lnTo>
                <a:lnTo>
                  <a:pt x="81511" y="13398"/>
                </a:lnTo>
                <a:lnTo>
                  <a:pt x="81716" y="13295"/>
                </a:lnTo>
                <a:lnTo>
                  <a:pt x="81614" y="13193"/>
                </a:lnTo>
                <a:lnTo>
                  <a:pt x="82023" y="13295"/>
                </a:lnTo>
                <a:lnTo>
                  <a:pt x="82023" y="12989"/>
                </a:lnTo>
                <a:lnTo>
                  <a:pt x="82227" y="12989"/>
                </a:lnTo>
                <a:lnTo>
                  <a:pt x="82227" y="12682"/>
                </a:lnTo>
                <a:lnTo>
                  <a:pt x="81000" y="12886"/>
                </a:lnTo>
                <a:lnTo>
                  <a:pt x="81716" y="12477"/>
                </a:lnTo>
                <a:lnTo>
                  <a:pt x="80591" y="12375"/>
                </a:lnTo>
                <a:lnTo>
                  <a:pt x="81307" y="12170"/>
                </a:lnTo>
                <a:lnTo>
                  <a:pt x="80591" y="11966"/>
                </a:lnTo>
                <a:lnTo>
                  <a:pt x="80795" y="11864"/>
                </a:lnTo>
                <a:lnTo>
                  <a:pt x="80284" y="12068"/>
                </a:lnTo>
                <a:lnTo>
                  <a:pt x="80386" y="11864"/>
                </a:lnTo>
                <a:lnTo>
                  <a:pt x="80080" y="11864"/>
                </a:lnTo>
                <a:lnTo>
                  <a:pt x="80182" y="11761"/>
                </a:lnTo>
                <a:lnTo>
                  <a:pt x="79670" y="11966"/>
                </a:lnTo>
                <a:lnTo>
                  <a:pt x="80080" y="11557"/>
                </a:lnTo>
                <a:lnTo>
                  <a:pt x="79670" y="11761"/>
                </a:lnTo>
                <a:lnTo>
                  <a:pt x="79466" y="11761"/>
                </a:lnTo>
                <a:lnTo>
                  <a:pt x="79568" y="11557"/>
                </a:lnTo>
                <a:lnTo>
                  <a:pt x="79773" y="11455"/>
                </a:lnTo>
                <a:lnTo>
                  <a:pt x="79057" y="11352"/>
                </a:lnTo>
                <a:lnTo>
                  <a:pt x="78955" y="11148"/>
                </a:lnTo>
                <a:lnTo>
                  <a:pt x="78239" y="11045"/>
                </a:lnTo>
                <a:lnTo>
                  <a:pt x="79466" y="10943"/>
                </a:lnTo>
                <a:lnTo>
                  <a:pt x="78648" y="10841"/>
                </a:lnTo>
                <a:lnTo>
                  <a:pt x="80284" y="10739"/>
                </a:lnTo>
                <a:lnTo>
                  <a:pt x="78648" y="10534"/>
                </a:lnTo>
                <a:lnTo>
                  <a:pt x="80080" y="10330"/>
                </a:lnTo>
                <a:lnTo>
                  <a:pt x="79670" y="10023"/>
                </a:lnTo>
                <a:lnTo>
                  <a:pt x="79057" y="10125"/>
                </a:lnTo>
                <a:lnTo>
                  <a:pt x="79364" y="9920"/>
                </a:lnTo>
                <a:lnTo>
                  <a:pt x="78443" y="10023"/>
                </a:lnTo>
                <a:lnTo>
                  <a:pt x="79568" y="9716"/>
                </a:lnTo>
                <a:lnTo>
                  <a:pt x="79466" y="9409"/>
                </a:lnTo>
                <a:lnTo>
                  <a:pt x="78750" y="9409"/>
                </a:lnTo>
                <a:lnTo>
                  <a:pt x="77625" y="10023"/>
                </a:lnTo>
                <a:lnTo>
                  <a:pt x="77420" y="9716"/>
                </a:lnTo>
                <a:lnTo>
                  <a:pt x="78545" y="9205"/>
                </a:lnTo>
                <a:lnTo>
                  <a:pt x="77216" y="9409"/>
                </a:lnTo>
                <a:lnTo>
                  <a:pt x="77216" y="9409"/>
                </a:lnTo>
                <a:lnTo>
                  <a:pt x="78341" y="8898"/>
                </a:lnTo>
                <a:lnTo>
                  <a:pt x="76500" y="8898"/>
                </a:lnTo>
                <a:lnTo>
                  <a:pt x="77011" y="8591"/>
                </a:lnTo>
                <a:lnTo>
                  <a:pt x="75886" y="9000"/>
                </a:lnTo>
                <a:lnTo>
                  <a:pt x="76398" y="8693"/>
                </a:lnTo>
                <a:lnTo>
                  <a:pt x="76091" y="8693"/>
                </a:lnTo>
                <a:lnTo>
                  <a:pt x="76807" y="8386"/>
                </a:lnTo>
                <a:lnTo>
                  <a:pt x="76807" y="8386"/>
                </a:lnTo>
                <a:lnTo>
                  <a:pt x="75580" y="8591"/>
                </a:lnTo>
                <a:lnTo>
                  <a:pt x="75580" y="8591"/>
                </a:lnTo>
                <a:lnTo>
                  <a:pt x="76500" y="8182"/>
                </a:lnTo>
                <a:lnTo>
                  <a:pt x="74761" y="7875"/>
                </a:lnTo>
                <a:lnTo>
                  <a:pt x="74761" y="7875"/>
                </a:lnTo>
                <a:lnTo>
                  <a:pt x="74864" y="8182"/>
                </a:lnTo>
                <a:lnTo>
                  <a:pt x="74045" y="8489"/>
                </a:lnTo>
                <a:lnTo>
                  <a:pt x="73739" y="8080"/>
                </a:lnTo>
                <a:lnTo>
                  <a:pt x="72511" y="8489"/>
                </a:lnTo>
                <a:lnTo>
                  <a:pt x="72818" y="8284"/>
                </a:lnTo>
                <a:lnTo>
                  <a:pt x="72716" y="8182"/>
                </a:lnTo>
                <a:lnTo>
                  <a:pt x="73125" y="7977"/>
                </a:lnTo>
                <a:lnTo>
                  <a:pt x="72614" y="8182"/>
                </a:lnTo>
                <a:lnTo>
                  <a:pt x="73534" y="7773"/>
                </a:lnTo>
                <a:lnTo>
                  <a:pt x="73227" y="6955"/>
                </a:lnTo>
                <a:close/>
                <a:moveTo>
                  <a:pt x="103500" y="0"/>
                </a:moveTo>
                <a:lnTo>
                  <a:pt x="103807" y="102"/>
                </a:lnTo>
                <a:lnTo>
                  <a:pt x="99205" y="205"/>
                </a:lnTo>
                <a:lnTo>
                  <a:pt x="101864" y="307"/>
                </a:lnTo>
                <a:lnTo>
                  <a:pt x="99614" y="409"/>
                </a:lnTo>
                <a:lnTo>
                  <a:pt x="100125" y="511"/>
                </a:lnTo>
                <a:lnTo>
                  <a:pt x="99818" y="818"/>
                </a:lnTo>
                <a:lnTo>
                  <a:pt x="97057" y="511"/>
                </a:lnTo>
                <a:lnTo>
                  <a:pt x="97057" y="818"/>
                </a:lnTo>
                <a:lnTo>
                  <a:pt x="94705" y="1023"/>
                </a:lnTo>
                <a:lnTo>
                  <a:pt x="94705" y="614"/>
                </a:lnTo>
                <a:lnTo>
                  <a:pt x="91841" y="818"/>
                </a:lnTo>
                <a:lnTo>
                  <a:pt x="92966" y="1227"/>
                </a:lnTo>
                <a:lnTo>
                  <a:pt x="90716" y="920"/>
                </a:lnTo>
                <a:lnTo>
                  <a:pt x="86625" y="1841"/>
                </a:lnTo>
                <a:lnTo>
                  <a:pt x="86932" y="2148"/>
                </a:lnTo>
                <a:lnTo>
                  <a:pt x="87955" y="2045"/>
                </a:lnTo>
                <a:lnTo>
                  <a:pt x="87955" y="2045"/>
                </a:lnTo>
                <a:lnTo>
                  <a:pt x="81818" y="3477"/>
                </a:lnTo>
                <a:lnTo>
                  <a:pt x="83148" y="3682"/>
                </a:lnTo>
                <a:lnTo>
                  <a:pt x="82841" y="3784"/>
                </a:lnTo>
                <a:lnTo>
                  <a:pt x="85091" y="3989"/>
                </a:lnTo>
                <a:lnTo>
                  <a:pt x="82023" y="4295"/>
                </a:lnTo>
                <a:lnTo>
                  <a:pt x="82125" y="4398"/>
                </a:lnTo>
                <a:lnTo>
                  <a:pt x="82125" y="4500"/>
                </a:lnTo>
                <a:lnTo>
                  <a:pt x="83557" y="4602"/>
                </a:lnTo>
                <a:lnTo>
                  <a:pt x="82534" y="4807"/>
                </a:lnTo>
                <a:lnTo>
                  <a:pt x="88568" y="5318"/>
                </a:lnTo>
                <a:lnTo>
                  <a:pt x="88568" y="5625"/>
                </a:lnTo>
                <a:lnTo>
                  <a:pt x="89489" y="6341"/>
                </a:lnTo>
                <a:lnTo>
                  <a:pt x="88670" y="6648"/>
                </a:lnTo>
                <a:lnTo>
                  <a:pt x="89386" y="6750"/>
                </a:lnTo>
                <a:lnTo>
                  <a:pt x="89182" y="7057"/>
                </a:lnTo>
                <a:lnTo>
                  <a:pt x="89386" y="7466"/>
                </a:lnTo>
                <a:lnTo>
                  <a:pt x="89386" y="7568"/>
                </a:lnTo>
                <a:lnTo>
                  <a:pt x="89591" y="7773"/>
                </a:lnTo>
                <a:lnTo>
                  <a:pt x="88977" y="7977"/>
                </a:lnTo>
                <a:lnTo>
                  <a:pt x="89080" y="8080"/>
                </a:lnTo>
                <a:lnTo>
                  <a:pt x="88773" y="8182"/>
                </a:lnTo>
                <a:lnTo>
                  <a:pt x="88773" y="8182"/>
                </a:lnTo>
                <a:lnTo>
                  <a:pt x="89386" y="8080"/>
                </a:lnTo>
                <a:lnTo>
                  <a:pt x="88568" y="8795"/>
                </a:lnTo>
                <a:lnTo>
                  <a:pt x="90102" y="8489"/>
                </a:lnTo>
                <a:lnTo>
                  <a:pt x="90102" y="8591"/>
                </a:lnTo>
                <a:lnTo>
                  <a:pt x="90205" y="8591"/>
                </a:lnTo>
                <a:lnTo>
                  <a:pt x="90205" y="8693"/>
                </a:lnTo>
                <a:lnTo>
                  <a:pt x="91023" y="8693"/>
                </a:lnTo>
                <a:lnTo>
                  <a:pt x="90000" y="9102"/>
                </a:lnTo>
                <a:lnTo>
                  <a:pt x="91227" y="9205"/>
                </a:lnTo>
                <a:lnTo>
                  <a:pt x="90716" y="9205"/>
                </a:lnTo>
                <a:lnTo>
                  <a:pt x="91023" y="9409"/>
                </a:lnTo>
                <a:lnTo>
                  <a:pt x="91227" y="9716"/>
                </a:lnTo>
                <a:lnTo>
                  <a:pt x="88875" y="9614"/>
                </a:lnTo>
                <a:lnTo>
                  <a:pt x="91330" y="10125"/>
                </a:lnTo>
                <a:lnTo>
                  <a:pt x="90511" y="10739"/>
                </a:lnTo>
                <a:lnTo>
                  <a:pt x="91023" y="10739"/>
                </a:lnTo>
                <a:lnTo>
                  <a:pt x="90511" y="10841"/>
                </a:lnTo>
                <a:lnTo>
                  <a:pt x="90205" y="11148"/>
                </a:lnTo>
                <a:lnTo>
                  <a:pt x="90511" y="11148"/>
                </a:lnTo>
                <a:lnTo>
                  <a:pt x="88568" y="11557"/>
                </a:lnTo>
                <a:lnTo>
                  <a:pt x="90102" y="11455"/>
                </a:lnTo>
                <a:lnTo>
                  <a:pt x="88057" y="12170"/>
                </a:lnTo>
                <a:lnTo>
                  <a:pt x="90102" y="11966"/>
                </a:lnTo>
                <a:lnTo>
                  <a:pt x="89898" y="12068"/>
                </a:lnTo>
                <a:lnTo>
                  <a:pt x="90205" y="12273"/>
                </a:lnTo>
                <a:lnTo>
                  <a:pt x="88261" y="12273"/>
                </a:lnTo>
                <a:lnTo>
                  <a:pt x="87955" y="12784"/>
                </a:lnTo>
                <a:lnTo>
                  <a:pt x="88773" y="12784"/>
                </a:lnTo>
                <a:lnTo>
                  <a:pt x="87648" y="13500"/>
                </a:lnTo>
                <a:lnTo>
                  <a:pt x="89489" y="12784"/>
                </a:lnTo>
                <a:lnTo>
                  <a:pt x="89489" y="12784"/>
                </a:lnTo>
                <a:lnTo>
                  <a:pt x="87750" y="13602"/>
                </a:lnTo>
                <a:lnTo>
                  <a:pt x="87852" y="13602"/>
                </a:lnTo>
                <a:lnTo>
                  <a:pt x="87750" y="14011"/>
                </a:lnTo>
                <a:lnTo>
                  <a:pt x="89182" y="13807"/>
                </a:lnTo>
                <a:lnTo>
                  <a:pt x="88261" y="14114"/>
                </a:lnTo>
                <a:lnTo>
                  <a:pt x="88057" y="15239"/>
                </a:lnTo>
                <a:lnTo>
                  <a:pt x="88773" y="14727"/>
                </a:lnTo>
                <a:lnTo>
                  <a:pt x="89080" y="14318"/>
                </a:lnTo>
                <a:lnTo>
                  <a:pt x="89489" y="15034"/>
                </a:lnTo>
                <a:lnTo>
                  <a:pt x="88466" y="15034"/>
                </a:lnTo>
                <a:lnTo>
                  <a:pt x="88364" y="15341"/>
                </a:lnTo>
                <a:lnTo>
                  <a:pt x="89080" y="15136"/>
                </a:lnTo>
                <a:lnTo>
                  <a:pt x="88977" y="15239"/>
                </a:lnTo>
                <a:lnTo>
                  <a:pt x="89182" y="15239"/>
                </a:lnTo>
                <a:lnTo>
                  <a:pt x="88261" y="15443"/>
                </a:lnTo>
                <a:lnTo>
                  <a:pt x="88568" y="16466"/>
                </a:lnTo>
                <a:lnTo>
                  <a:pt x="89080" y="16261"/>
                </a:lnTo>
                <a:lnTo>
                  <a:pt x="88568" y="16773"/>
                </a:lnTo>
                <a:lnTo>
                  <a:pt x="89386" y="17182"/>
                </a:lnTo>
                <a:lnTo>
                  <a:pt x="88977" y="17591"/>
                </a:lnTo>
                <a:lnTo>
                  <a:pt x="89386" y="18205"/>
                </a:lnTo>
                <a:lnTo>
                  <a:pt x="89795" y="18205"/>
                </a:lnTo>
                <a:lnTo>
                  <a:pt x="89386" y="18409"/>
                </a:lnTo>
                <a:lnTo>
                  <a:pt x="89795" y="18409"/>
                </a:lnTo>
                <a:lnTo>
                  <a:pt x="89795" y="18307"/>
                </a:lnTo>
                <a:lnTo>
                  <a:pt x="91227" y="18000"/>
                </a:lnTo>
                <a:lnTo>
                  <a:pt x="91023" y="18614"/>
                </a:lnTo>
                <a:lnTo>
                  <a:pt x="91943" y="18511"/>
                </a:lnTo>
                <a:lnTo>
                  <a:pt x="91943" y="18511"/>
                </a:lnTo>
                <a:lnTo>
                  <a:pt x="91330" y="18920"/>
                </a:lnTo>
                <a:lnTo>
                  <a:pt x="91330" y="18920"/>
                </a:lnTo>
                <a:lnTo>
                  <a:pt x="92148" y="18818"/>
                </a:lnTo>
                <a:lnTo>
                  <a:pt x="92148" y="19227"/>
                </a:lnTo>
                <a:lnTo>
                  <a:pt x="92455" y="19227"/>
                </a:lnTo>
                <a:lnTo>
                  <a:pt x="92250" y="19125"/>
                </a:lnTo>
                <a:lnTo>
                  <a:pt x="92966" y="18920"/>
                </a:lnTo>
                <a:lnTo>
                  <a:pt x="92455" y="18614"/>
                </a:lnTo>
                <a:lnTo>
                  <a:pt x="93375" y="18409"/>
                </a:lnTo>
                <a:lnTo>
                  <a:pt x="93989" y="17591"/>
                </a:lnTo>
                <a:lnTo>
                  <a:pt x="93784" y="17489"/>
                </a:lnTo>
                <a:lnTo>
                  <a:pt x="94091" y="17386"/>
                </a:lnTo>
                <a:lnTo>
                  <a:pt x="94295" y="16670"/>
                </a:lnTo>
                <a:lnTo>
                  <a:pt x="93784" y="16568"/>
                </a:lnTo>
                <a:lnTo>
                  <a:pt x="94807" y="16364"/>
                </a:lnTo>
                <a:lnTo>
                  <a:pt x="94500" y="16159"/>
                </a:lnTo>
                <a:lnTo>
                  <a:pt x="95830" y="15648"/>
                </a:lnTo>
                <a:lnTo>
                  <a:pt x="95830" y="15239"/>
                </a:lnTo>
                <a:lnTo>
                  <a:pt x="95216" y="15136"/>
                </a:lnTo>
                <a:lnTo>
                  <a:pt x="96136" y="15034"/>
                </a:lnTo>
                <a:lnTo>
                  <a:pt x="95830" y="14625"/>
                </a:lnTo>
                <a:lnTo>
                  <a:pt x="96955" y="14216"/>
                </a:lnTo>
                <a:lnTo>
                  <a:pt x="96545" y="14011"/>
                </a:lnTo>
                <a:lnTo>
                  <a:pt x="98489" y="13398"/>
                </a:lnTo>
                <a:lnTo>
                  <a:pt x="98182" y="13295"/>
                </a:lnTo>
                <a:lnTo>
                  <a:pt x="98795" y="13295"/>
                </a:lnTo>
                <a:lnTo>
                  <a:pt x="98386" y="13909"/>
                </a:lnTo>
                <a:lnTo>
                  <a:pt x="99205" y="13602"/>
                </a:lnTo>
                <a:lnTo>
                  <a:pt x="99307" y="13705"/>
                </a:lnTo>
                <a:lnTo>
                  <a:pt x="102580" y="11659"/>
                </a:lnTo>
                <a:lnTo>
                  <a:pt x="102682" y="11455"/>
                </a:lnTo>
                <a:lnTo>
                  <a:pt x="109125" y="10227"/>
                </a:lnTo>
                <a:lnTo>
                  <a:pt x="109023" y="10227"/>
                </a:lnTo>
                <a:lnTo>
                  <a:pt x="109636" y="10023"/>
                </a:lnTo>
                <a:lnTo>
                  <a:pt x="106159" y="10023"/>
                </a:lnTo>
                <a:lnTo>
                  <a:pt x="106977" y="9716"/>
                </a:lnTo>
                <a:lnTo>
                  <a:pt x="105239" y="9716"/>
                </a:lnTo>
                <a:lnTo>
                  <a:pt x="105852" y="9205"/>
                </a:lnTo>
                <a:lnTo>
                  <a:pt x="107386" y="9205"/>
                </a:lnTo>
                <a:lnTo>
                  <a:pt x="106773" y="8693"/>
                </a:lnTo>
                <a:lnTo>
                  <a:pt x="108409" y="9102"/>
                </a:lnTo>
                <a:lnTo>
                  <a:pt x="109023" y="9716"/>
                </a:lnTo>
                <a:lnTo>
                  <a:pt x="109636" y="9307"/>
                </a:lnTo>
                <a:lnTo>
                  <a:pt x="109636" y="9716"/>
                </a:lnTo>
                <a:lnTo>
                  <a:pt x="110148" y="9307"/>
                </a:lnTo>
                <a:lnTo>
                  <a:pt x="110148" y="8795"/>
                </a:lnTo>
                <a:lnTo>
                  <a:pt x="109739" y="9000"/>
                </a:lnTo>
                <a:lnTo>
                  <a:pt x="110148" y="8591"/>
                </a:lnTo>
                <a:lnTo>
                  <a:pt x="108205" y="8080"/>
                </a:lnTo>
                <a:lnTo>
                  <a:pt x="108511" y="7977"/>
                </a:lnTo>
                <a:lnTo>
                  <a:pt x="108307" y="7670"/>
                </a:lnTo>
                <a:lnTo>
                  <a:pt x="107284" y="7773"/>
                </a:lnTo>
                <a:lnTo>
                  <a:pt x="107284" y="7773"/>
                </a:lnTo>
                <a:lnTo>
                  <a:pt x="108211" y="7587"/>
                </a:lnTo>
                <a:lnTo>
                  <a:pt x="108211" y="7587"/>
                </a:lnTo>
                <a:lnTo>
                  <a:pt x="106875" y="7466"/>
                </a:lnTo>
                <a:lnTo>
                  <a:pt x="107489" y="7364"/>
                </a:lnTo>
                <a:lnTo>
                  <a:pt x="107080" y="7159"/>
                </a:lnTo>
                <a:lnTo>
                  <a:pt x="108716" y="7159"/>
                </a:lnTo>
                <a:lnTo>
                  <a:pt x="108307" y="6852"/>
                </a:lnTo>
                <a:lnTo>
                  <a:pt x="111375" y="7159"/>
                </a:lnTo>
                <a:lnTo>
                  <a:pt x="111068" y="6750"/>
                </a:lnTo>
                <a:lnTo>
                  <a:pt x="110352" y="6750"/>
                </a:lnTo>
                <a:lnTo>
                  <a:pt x="110352" y="6545"/>
                </a:lnTo>
                <a:lnTo>
                  <a:pt x="110659" y="6239"/>
                </a:lnTo>
                <a:lnTo>
                  <a:pt x="110557" y="6545"/>
                </a:lnTo>
                <a:lnTo>
                  <a:pt x="112295" y="6443"/>
                </a:lnTo>
                <a:lnTo>
                  <a:pt x="111989" y="6034"/>
                </a:lnTo>
                <a:lnTo>
                  <a:pt x="111273" y="6239"/>
                </a:lnTo>
                <a:lnTo>
                  <a:pt x="111273" y="5830"/>
                </a:lnTo>
                <a:lnTo>
                  <a:pt x="110557" y="5830"/>
                </a:lnTo>
                <a:lnTo>
                  <a:pt x="111784" y="5727"/>
                </a:lnTo>
                <a:lnTo>
                  <a:pt x="112091" y="5830"/>
                </a:lnTo>
                <a:lnTo>
                  <a:pt x="112193" y="5011"/>
                </a:lnTo>
                <a:lnTo>
                  <a:pt x="111375" y="4909"/>
                </a:lnTo>
                <a:lnTo>
                  <a:pt x="111068" y="4705"/>
                </a:lnTo>
                <a:lnTo>
                  <a:pt x="110659" y="4602"/>
                </a:lnTo>
                <a:lnTo>
                  <a:pt x="113011" y="4500"/>
                </a:lnTo>
                <a:lnTo>
                  <a:pt x="113216" y="4091"/>
                </a:lnTo>
                <a:lnTo>
                  <a:pt x="111989" y="3886"/>
                </a:lnTo>
                <a:lnTo>
                  <a:pt x="112807" y="3886"/>
                </a:lnTo>
                <a:lnTo>
                  <a:pt x="111580" y="3784"/>
                </a:lnTo>
                <a:lnTo>
                  <a:pt x="112091" y="3170"/>
                </a:lnTo>
                <a:lnTo>
                  <a:pt x="111989" y="3068"/>
                </a:lnTo>
                <a:lnTo>
                  <a:pt x="113114" y="2557"/>
                </a:lnTo>
                <a:lnTo>
                  <a:pt x="112909" y="2352"/>
                </a:lnTo>
                <a:lnTo>
                  <a:pt x="113216" y="1943"/>
                </a:lnTo>
                <a:lnTo>
                  <a:pt x="115261" y="1841"/>
                </a:lnTo>
                <a:lnTo>
                  <a:pt x="114750" y="1739"/>
                </a:lnTo>
                <a:lnTo>
                  <a:pt x="116284" y="1534"/>
                </a:lnTo>
                <a:lnTo>
                  <a:pt x="116080" y="1432"/>
                </a:lnTo>
                <a:lnTo>
                  <a:pt x="117818" y="1125"/>
                </a:lnTo>
                <a:lnTo>
                  <a:pt x="111273" y="1636"/>
                </a:lnTo>
                <a:lnTo>
                  <a:pt x="111273" y="1636"/>
                </a:lnTo>
                <a:lnTo>
                  <a:pt x="112398" y="1125"/>
                </a:lnTo>
                <a:lnTo>
                  <a:pt x="107898" y="818"/>
                </a:lnTo>
                <a:lnTo>
                  <a:pt x="112500" y="409"/>
                </a:lnTo>
                <a:lnTo>
                  <a:pt x="106977" y="205"/>
                </a:lnTo>
                <a:lnTo>
                  <a:pt x="110352" y="0"/>
                </a:lnTo>
                <a:close/>
                <a:moveTo>
                  <a:pt x="5114" y="22807"/>
                </a:moveTo>
                <a:lnTo>
                  <a:pt x="5069" y="22823"/>
                </a:lnTo>
                <a:lnTo>
                  <a:pt x="5069" y="22823"/>
                </a:lnTo>
                <a:lnTo>
                  <a:pt x="5011" y="22909"/>
                </a:lnTo>
                <a:lnTo>
                  <a:pt x="5114" y="22807"/>
                </a:lnTo>
                <a:close/>
                <a:moveTo>
                  <a:pt x="133057" y="23011"/>
                </a:moveTo>
                <a:lnTo>
                  <a:pt x="132955" y="23216"/>
                </a:lnTo>
                <a:lnTo>
                  <a:pt x="132443" y="23216"/>
                </a:lnTo>
                <a:lnTo>
                  <a:pt x="132955" y="23727"/>
                </a:lnTo>
                <a:lnTo>
                  <a:pt x="133261" y="23727"/>
                </a:lnTo>
                <a:lnTo>
                  <a:pt x="133568" y="23216"/>
                </a:lnTo>
                <a:lnTo>
                  <a:pt x="133057" y="23011"/>
                </a:lnTo>
                <a:close/>
                <a:moveTo>
                  <a:pt x="1125" y="23625"/>
                </a:moveTo>
                <a:lnTo>
                  <a:pt x="102" y="24034"/>
                </a:lnTo>
                <a:lnTo>
                  <a:pt x="1120" y="23634"/>
                </a:lnTo>
                <a:lnTo>
                  <a:pt x="1120" y="23634"/>
                </a:lnTo>
                <a:lnTo>
                  <a:pt x="1125" y="23625"/>
                </a:lnTo>
                <a:close/>
                <a:moveTo>
                  <a:pt x="102" y="24034"/>
                </a:moveTo>
                <a:lnTo>
                  <a:pt x="102" y="24034"/>
                </a:lnTo>
                <a:lnTo>
                  <a:pt x="102" y="24034"/>
                </a:lnTo>
                <a:close/>
                <a:moveTo>
                  <a:pt x="138170" y="24136"/>
                </a:moveTo>
                <a:lnTo>
                  <a:pt x="138375" y="24239"/>
                </a:lnTo>
                <a:lnTo>
                  <a:pt x="138477" y="24239"/>
                </a:lnTo>
                <a:lnTo>
                  <a:pt x="138170" y="24136"/>
                </a:lnTo>
                <a:close/>
                <a:moveTo>
                  <a:pt x="118534" y="23523"/>
                </a:moveTo>
                <a:lnTo>
                  <a:pt x="118636" y="23625"/>
                </a:lnTo>
                <a:lnTo>
                  <a:pt x="118330" y="23932"/>
                </a:lnTo>
                <a:lnTo>
                  <a:pt x="118330" y="23727"/>
                </a:lnTo>
                <a:lnTo>
                  <a:pt x="117818" y="23830"/>
                </a:lnTo>
                <a:lnTo>
                  <a:pt x="117511" y="24239"/>
                </a:lnTo>
                <a:lnTo>
                  <a:pt x="117920" y="24239"/>
                </a:lnTo>
                <a:lnTo>
                  <a:pt x="117614" y="24648"/>
                </a:lnTo>
                <a:lnTo>
                  <a:pt x="116489" y="24750"/>
                </a:lnTo>
                <a:lnTo>
                  <a:pt x="116591" y="24852"/>
                </a:lnTo>
                <a:lnTo>
                  <a:pt x="116591" y="25057"/>
                </a:lnTo>
                <a:lnTo>
                  <a:pt x="116795" y="24955"/>
                </a:lnTo>
                <a:lnTo>
                  <a:pt x="116693" y="25261"/>
                </a:lnTo>
                <a:lnTo>
                  <a:pt x="116386" y="25364"/>
                </a:lnTo>
                <a:lnTo>
                  <a:pt x="116386" y="25466"/>
                </a:lnTo>
                <a:lnTo>
                  <a:pt x="116591" y="25466"/>
                </a:lnTo>
                <a:lnTo>
                  <a:pt x="116591" y="25568"/>
                </a:lnTo>
                <a:lnTo>
                  <a:pt x="117307" y="25670"/>
                </a:lnTo>
                <a:lnTo>
                  <a:pt x="116489" y="26284"/>
                </a:lnTo>
                <a:lnTo>
                  <a:pt x="116489" y="26284"/>
                </a:lnTo>
                <a:lnTo>
                  <a:pt x="117409" y="26182"/>
                </a:lnTo>
                <a:lnTo>
                  <a:pt x="116489" y="26489"/>
                </a:lnTo>
                <a:lnTo>
                  <a:pt x="116591" y="26591"/>
                </a:lnTo>
                <a:lnTo>
                  <a:pt x="116080" y="26693"/>
                </a:lnTo>
                <a:lnTo>
                  <a:pt x="116489" y="26693"/>
                </a:lnTo>
                <a:lnTo>
                  <a:pt x="116080" y="27000"/>
                </a:lnTo>
                <a:lnTo>
                  <a:pt x="116693" y="27000"/>
                </a:lnTo>
                <a:lnTo>
                  <a:pt x="116284" y="27205"/>
                </a:lnTo>
                <a:lnTo>
                  <a:pt x="116284" y="27205"/>
                </a:lnTo>
                <a:lnTo>
                  <a:pt x="116693" y="27102"/>
                </a:lnTo>
                <a:lnTo>
                  <a:pt x="116489" y="27307"/>
                </a:lnTo>
                <a:lnTo>
                  <a:pt x="119250" y="26591"/>
                </a:lnTo>
                <a:lnTo>
                  <a:pt x="119148" y="26489"/>
                </a:lnTo>
                <a:lnTo>
                  <a:pt x="119455" y="24852"/>
                </a:lnTo>
                <a:lnTo>
                  <a:pt x="119352" y="24750"/>
                </a:lnTo>
                <a:lnTo>
                  <a:pt x="119966" y="24545"/>
                </a:lnTo>
                <a:lnTo>
                  <a:pt x="119864" y="24341"/>
                </a:lnTo>
                <a:lnTo>
                  <a:pt x="119659" y="24239"/>
                </a:lnTo>
                <a:lnTo>
                  <a:pt x="119455" y="23727"/>
                </a:lnTo>
                <a:lnTo>
                  <a:pt x="118636" y="23830"/>
                </a:lnTo>
                <a:lnTo>
                  <a:pt x="118841" y="23625"/>
                </a:lnTo>
                <a:lnTo>
                  <a:pt x="118534" y="23523"/>
                </a:lnTo>
                <a:close/>
                <a:moveTo>
                  <a:pt x="121398" y="20455"/>
                </a:moveTo>
                <a:lnTo>
                  <a:pt x="120477" y="20761"/>
                </a:lnTo>
                <a:lnTo>
                  <a:pt x="119966" y="21682"/>
                </a:lnTo>
                <a:lnTo>
                  <a:pt x="119761" y="22091"/>
                </a:lnTo>
                <a:lnTo>
                  <a:pt x="119864" y="22091"/>
                </a:lnTo>
                <a:lnTo>
                  <a:pt x="119557" y="22295"/>
                </a:lnTo>
                <a:lnTo>
                  <a:pt x="120273" y="22193"/>
                </a:lnTo>
                <a:lnTo>
                  <a:pt x="119966" y="23523"/>
                </a:lnTo>
                <a:lnTo>
                  <a:pt x="120170" y="23011"/>
                </a:lnTo>
                <a:lnTo>
                  <a:pt x="120580" y="22807"/>
                </a:lnTo>
                <a:lnTo>
                  <a:pt x="120682" y="23011"/>
                </a:lnTo>
                <a:lnTo>
                  <a:pt x="120375" y="24239"/>
                </a:lnTo>
                <a:lnTo>
                  <a:pt x="121807" y="23932"/>
                </a:lnTo>
                <a:lnTo>
                  <a:pt x="122011" y="25568"/>
                </a:lnTo>
                <a:lnTo>
                  <a:pt x="120580" y="26080"/>
                </a:lnTo>
                <a:lnTo>
                  <a:pt x="120580" y="26080"/>
                </a:lnTo>
                <a:lnTo>
                  <a:pt x="120989" y="25977"/>
                </a:lnTo>
                <a:lnTo>
                  <a:pt x="121091" y="26284"/>
                </a:lnTo>
                <a:lnTo>
                  <a:pt x="120068" y="27000"/>
                </a:lnTo>
                <a:lnTo>
                  <a:pt x="120989" y="27205"/>
                </a:lnTo>
                <a:lnTo>
                  <a:pt x="120886" y="27307"/>
                </a:lnTo>
                <a:lnTo>
                  <a:pt x="121602" y="27409"/>
                </a:lnTo>
                <a:lnTo>
                  <a:pt x="122216" y="27102"/>
                </a:lnTo>
                <a:lnTo>
                  <a:pt x="121602" y="27614"/>
                </a:lnTo>
                <a:lnTo>
                  <a:pt x="120989" y="27614"/>
                </a:lnTo>
                <a:lnTo>
                  <a:pt x="119761" y="28739"/>
                </a:lnTo>
                <a:lnTo>
                  <a:pt x="120068" y="28841"/>
                </a:lnTo>
                <a:lnTo>
                  <a:pt x="120375" y="28534"/>
                </a:lnTo>
                <a:lnTo>
                  <a:pt x="121091" y="28534"/>
                </a:lnTo>
                <a:lnTo>
                  <a:pt x="121807" y="28125"/>
                </a:lnTo>
                <a:lnTo>
                  <a:pt x="122625" y="28227"/>
                </a:lnTo>
                <a:lnTo>
                  <a:pt x="122523" y="28125"/>
                </a:lnTo>
                <a:lnTo>
                  <a:pt x="123136" y="28023"/>
                </a:lnTo>
                <a:lnTo>
                  <a:pt x="123034" y="27920"/>
                </a:lnTo>
                <a:lnTo>
                  <a:pt x="124773" y="27920"/>
                </a:lnTo>
                <a:lnTo>
                  <a:pt x="125182" y="27409"/>
                </a:lnTo>
                <a:lnTo>
                  <a:pt x="124466" y="27409"/>
                </a:lnTo>
                <a:lnTo>
                  <a:pt x="125080" y="26898"/>
                </a:lnTo>
                <a:lnTo>
                  <a:pt x="125284" y="25977"/>
                </a:lnTo>
                <a:lnTo>
                  <a:pt x="124159" y="25977"/>
                </a:lnTo>
                <a:lnTo>
                  <a:pt x="123648" y="25159"/>
                </a:lnTo>
                <a:lnTo>
                  <a:pt x="124261" y="25261"/>
                </a:lnTo>
                <a:lnTo>
                  <a:pt x="124261" y="25261"/>
                </a:lnTo>
                <a:lnTo>
                  <a:pt x="124057" y="24750"/>
                </a:lnTo>
                <a:lnTo>
                  <a:pt x="123239" y="24239"/>
                </a:lnTo>
                <a:lnTo>
                  <a:pt x="122932" y="23420"/>
                </a:lnTo>
                <a:lnTo>
                  <a:pt x="121295" y="22807"/>
                </a:lnTo>
                <a:lnTo>
                  <a:pt x="122011" y="22705"/>
                </a:lnTo>
                <a:lnTo>
                  <a:pt x="121705" y="22602"/>
                </a:lnTo>
                <a:lnTo>
                  <a:pt x="122318" y="22295"/>
                </a:lnTo>
                <a:lnTo>
                  <a:pt x="122830" y="21580"/>
                </a:lnTo>
                <a:lnTo>
                  <a:pt x="121091" y="21375"/>
                </a:lnTo>
                <a:lnTo>
                  <a:pt x="121295" y="21170"/>
                </a:lnTo>
                <a:lnTo>
                  <a:pt x="121193" y="21170"/>
                </a:lnTo>
                <a:lnTo>
                  <a:pt x="121807" y="20659"/>
                </a:lnTo>
                <a:lnTo>
                  <a:pt x="121398" y="20455"/>
                </a:lnTo>
                <a:close/>
                <a:moveTo>
                  <a:pt x="23830" y="27920"/>
                </a:moveTo>
                <a:lnTo>
                  <a:pt x="23523" y="28330"/>
                </a:lnTo>
                <a:lnTo>
                  <a:pt x="24034" y="28227"/>
                </a:lnTo>
                <a:lnTo>
                  <a:pt x="23932" y="28432"/>
                </a:lnTo>
                <a:lnTo>
                  <a:pt x="23523" y="28534"/>
                </a:lnTo>
                <a:lnTo>
                  <a:pt x="23625" y="28534"/>
                </a:lnTo>
                <a:lnTo>
                  <a:pt x="23420" y="28739"/>
                </a:lnTo>
                <a:lnTo>
                  <a:pt x="23830" y="28739"/>
                </a:lnTo>
                <a:lnTo>
                  <a:pt x="23932" y="28636"/>
                </a:lnTo>
                <a:lnTo>
                  <a:pt x="24034" y="28943"/>
                </a:lnTo>
                <a:lnTo>
                  <a:pt x="24443" y="29148"/>
                </a:lnTo>
                <a:lnTo>
                  <a:pt x="24034" y="29455"/>
                </a:lnTo>
                <a:lnTo>
                  <a:pt x="24443" y="29455"/>
                </a:lnTo>
                <a:lnTo>
                  <a:pt x="24341" y="29557"/>
                </a:lnTo>
                <a:lnTo>
                  <a:pt x="24545" y="29659"/>
                </a:lnTo>
                <a:lnTo>
                  <a:pt x="24341" y="29761"/>
                </a:lnTo>
                <a:lnTo>
                  <a:pt x="25261" y="29557"/>
                </a:lnTo>
                <a:lnTo>
                  <a:pt x="25057" y="30273"/>
                </a:lnTo>
                <a:lnTo>
                  <a:pt x="25057" y="30273"/>
                </a:lnTo>
                <a:lnTo>
                  <a:pt x="25875" y="30170"/>
                </a:lnTo>
                <a:lnTo>
                  <a:pt x="25466" y="28534"/>
                </a:lnTo>
                <a:lnTo>
                  <a:pt x="23830" y="27920"/>
                </a:lnTo>
                <a:close/>
                <a:moveTo>
                  <a:pt x="25875" y="30170"/>
                </a:moveTo>
                <a:lnTo>
                  <a:pt x="25875" y="30273"/>
                </a:lnTo>
                <a:lnTo>
                  <a:pt x="25977" y="30170"/>
                </a:lnTo>
                <a:close/>
                <a:moveTo>
                  <a:pt x="72102" y="30989"/>
                </a:moveTo>
                <a:lnTo>
                  <a:pt x="72146" y="31003"/>
                </a:lnTo>
                <a:lnTo>
                  <a:pt x="72146" y="31003"/>
                </a:lnTo>
                <a:lnTo>
                  <a:pt x="72205" y="30989"/>
                </a:lnTo>
                <a:close/>
                <a:moveTo>
                  <a:pt x="25568" y="31398"/>
                </a:moveTo>
                <a:lnTo>
                  <a:pt x="25364" y="31500"/>
                </a:lnTo>
                <a:lnTo>
                  <a:pt x="25364" y="31500"/>
                </a:lnTo>
                <a:lnTo>
                  <a:pt x="25466" y="31398"/>
                </a:lnTo>
                <a:close/>
                <a:moveTo>
                  <a:pt x="80386" y="31500"/>
                </a:moveTo>
                <a:lnTo>
                  <a:pt x="80386" y="31500"/>
                </a:lnTo>
                <a:lnTo>
                  <a:pt x="80386" y="31500"/>
                </a:lnTo>
                <a:close/>
                <a:moveTo>
                  <a:pt x="80693" y="27307"/>
                </a:moveTo>
                <a:lnTo>
                  <a:pt x="80182" y="27409"/>
                </a:lnTo>
                <a:lnTo>
                  <a:pt x="78136" y="29864"/>
                </a:lnTo>
                <a:lnTo>
                  <a:pt x="77625" y="29966"/>
                </a:lnTo>
                <a:lnTo>
                  <a:pt x="77318" y="30170"/>
                </a:lnTo>
                <a:lnTo>
                  <a:pt x="77420" y="30068"/>
                </a:lnTo>
                <a:lnTo>
                  <a:pt x="77011" y="30273"/>
                </a:lnTo>
                <a:lnTo>
                  <a:pt x="77727" y="30273"/>
                </a:lnTo>
                <a:lnTo>
                  <a:pt x="76705" y="30989"/>
                </a:lnTo>
                <a:lnTo>
                  <a:pt x="79466" y="30989"/>
                </a:lnTo>
                <a:lnTo>
                  <a:pt x="79159" y="31295"/>
                </a:lnTo>
                <a:lnTo>
                  <a:pt x="80284" y="31193"/>
                </a:lnTo>
                <a:lnTo>
                  <a:pt x="79261" y="32011"/>
                </a:lnTo>
                <a:lnTo>
                  <a:pt x="80489" y="31295"/>
                </a:lnTo>
                <a:lnTo>
                  <a:pt x="80386" y="31500"/>
                </a:lnTo>
                <a:lnTo>
                  <a:pt x="80795" y="30989"/>
                </a:lnTo>
                <a:lnTo>
                  <a:pt x="81000" y="31398"/>
                </a:lnTo>
                <a:lnTo>
                  <a:pt x="80591" y="32011"/>
                </a:lnTo>
                <a:lnTo>
                  <a:pt x="81102" y="31705"/>
                </a:lnTo>
                <a:lnTo>
                  <a:pt x="81000" y="32216"/>
                </a:lnTo>
                <a:lnTo>
                  <a:pt x="81000" y="32216"/>
                </a:lnTo>
                <a:lnTo>
                  <a:pt x="81409" y="32114"/>
                </a:lnTo>
                <a:lnTo>
                  <a:pt x="81920" y="31091"/>
                </a:lnTo>
                <a:lnTo>
                  <a:pt x="81511" y="31398"/>
                </a:lnTo>
                <a:lnTo>
                  <a:pt x="81920" y="30682"/>
                </a:lnTo>
                <a:lnTo>
                  <a:pt x="81205" y="31193"/>
                </a:lnTo>
                <a:lnTo>
                  <a:pt x="81205" y="31193"/>
                </a:lnTo>
                <a:lnTo>
                  <a:pt x="81307" y="30784"/>
                </a:lnTo>
                <a:lnTo>
                  <a:pt x="81102" y="30784"/>
                </a:lnTo>
                <a:lnTo>
                  <a:pt x="81920" y="30170"/>
                </a:lnTo>
                <a:lnTo>
                  <a:pt x="81920" y="30170"/>
                </a:lnTo>
                <a:lnTo>
                  <a:pt x="81000" y="30477"/>
                </a:lnTo>
                <a:lnTo>
                  <a:pt x="81409" y="30170"/>
                </a:lnTo>
                <a:lnTo>
                  <a:pt x="81205" y="30068"/>
                </a:lnTo>
                <a:lnTo>
                  <a:pt x="81307" y="29966"/>
                </a:lnTo>
                <a:lnTo>
                  <a:pt x="81102" y="30068"/>
                </a:lnTo>
                <a:lnTo>
                  <a:pt x="81716" y="29557"/>
                </a:lnTo>
                <a:lnTo>
                  <a:pt x="81000" y="29455"/>
                </a:lnTo>
                <a:lnTo>
                  <a:pt x="81102" y="29250"/>
                </a:lnTo>
                <a:lnTo>
                  <a:pt x="80284" y="29761"/>
                </a:lnTo>
                <a:lnTo>
                  <a:pt x="80489" y="29250"/>
                </a:lnTo>
                <a:lnTo>
                  <a:pt x="80489" y="29250"/>
                </a:lnTo>
                <a:lnTo>
                  <a:pt x="80284" y="29455"/>
                </a:lnTo>
                <a:lnTo>
                  <a:pt x="80386" y="29352"/>
                </a:lnTo>
                <a:lnTo>
                  <a:pt x="79773" y="29352"/>
                </a:lnTo>
                <a:lnTo>
                  <a:pt x="79977" y="29148"/>
                </a:lnTo>
                <a:lnTo>
                  <a:pt x="79773" y="29250"/>
                </a:lnTo>
                <a:lnTo>
                  <a:pt x="80386" y="28841"/>
                </a:lnTo>
                <a:lnTo>
                  <a:pt x="79261" y="29250"/>
                </a:lnTo>
                <a:lnTo>
                  <a:pt x="80489" y="27716"/>
                </a:lnTo>
                <a:lnTo>
                  <a:pt x="80591" y="27511"/>
                </a:lnTo>
                <a:lnTo>
                  <a:pt x="80898" y="27307"/>
                </a:lnTo>
                <a:close/>
                <a:moveTo>
                  <a:pt x="239523" y="32216"/>
                </a:moveTo>
                <a:lnTo>
                  <a:pt x="240239" y="32830"/>
                </a:lnTo>
                <a:lnTo>
                  <a:pt x="239727" y="32318"/>
                </a:lnTo>
                <a:lnTo>
                  <a:pt x="239523" y="32216"/>
                </a:lnTo>
                <a:close/>
                <a:moveTo>
                  <a:pt x="232875" y="24443"/>
                </a:moveTo>
                <a:lnTo>
                  <a:pt x="232773" y="24648"/>
                </a:lnTo>
                <a:lnTo>
                  <a:pt x="233591" y="25159"/>
                </a:lnTo>
                <a:lnTo>
                  <a:pt x="233489" y="25261"/>
                </a:lnTo>
                <a:lnTo>
                  <a:pt x="233386" y="25364"/>
                </a:lnTo>
                <a:lnTo>
                  <a:pt x="234511" y="27102"/>
                </a:lnTo>
                <a:lnTo>
                  <a:pt x="239216" y="32932"/>
                </a:lnTo>
                <a:lnTo>
                  <a:pt x="239114" y="32114"/>
                </a:lnTo>
                <a:lnTo>
                  <a:pt x="239523" y="32216"/>
                </a:lnTo>
                <a:lnTo>
                  <a:pt x="239523" y="32216"/>
                </a:lnTo>
                <a:lnTo>
                  <a:pt x="238193" y="31091"/>
                </a:lnTo>
                <a:lnTo>
                  <a:pt x="237784" y="29557"/>
                </a:lnTo>
                <a:lnTo>
                  <a:pt x="239318" y="30170"/>
                </a:lnTo>
                <a:lnTo>
                  <a:pt x="232875" y="24443"/>
                </a:lnTo>
                <a:close/>
                <a:moveTo>
                  <a:pt x="244841" y="33341"/>
                </a:moveTo>
                <a:lnTo>
                  <a:pt x="244330" y="33443"/>
                </a:lnTo>
                <a:lnTo>
                  <a:pt x="244432" y="33648"/>
                </a:lnTo>
                <a:lnTo>
                  <a:pt x="244125" y="34364"/>
                </a:lnTo>
                <a:lnTo>
                  <a:pt x="244125" y="34466"/>
                </a:lnTo>
                <a:lnTo>
                  <a:pt x="244330" y="33955"/>
                </a:lnTo>
                <a:lnTo>
                  <a:pt x="245045" y="33545"/>
                </a:lnTo>
                <a:lnTo>
                  <a:pt x="244841" y="33341"/>
                </a:lnTo>
                <a:close/>
                <a:moveTo>
                  <a:pt x="243409" y="34466"/>
                </a:moveTo>
                <a:lnTo>
                  <a:pt x="243409" y="35080"/>
                </a:lnTo>
                <a:lnTo>
                  <a:pt x="243614" y="35284"/>
                </a:lnTo>
                <a:lnTo>
                  <a:pt x="243920" y="34466"/>
                </a:lnTo>
                <a:close/>
                <a:moveTo>
                  <a:pt x="54102" y="29864"/>
                </a:moveTo>
                <a:lnTo>
                  <a:pt x="56352" y="30886"/>
                </a:lnTo>
                <a:lnTo>
                  <a:pt x="56045" y="31193"/>
                </a:lnTo>
                <a:lnTo>
                  <a:pt x="56250" y="31602"/>
                </a:lnTo>
                <a:lnTo>
                  <a:pt x="56045" y="31807"/>
                </a:lnTo>
                <a:lnTo>
                  <a:pt x="56250" y="32011"/>
                </a:lnTo>
                <a:lnTo>
                  <a:pt x="56045" y="32114"/>
                </a:lnTo>
                <a:lnTo>
                  <a:pt x="56148" y="32114"/>
                </a:lnTo>
                <a:lnTo>
                  <a:pt x="55943" y="32318"/>
                </a:lnTo>
                <a:lnTo>
                  <a:pt x="58193" y="32727"/>
                </a:lnTo>
                <a:lnTo>
                  <a:pt x="58091" y="32830"/>
                </a:lnTo>
                <a:lnTo>
                  <a:pt x="58500" y="32830"/>
                </a:lnTo>
                <a:lnTo>
                  <a:pt x="58500" y="32932"/>
                </a:lnTo>
                <a:lnTo>
                  <a:pt x="58909" y="33239"/>
                </a:lnTo>
                <a:lnTo>
                  <a:pt x="59114" y="34057"/>
                </a:lnTo>
                <a:lnTo>
                  <a:pt x="59216" y="34057"/>
                </a:lnTo>
                <a:lnTo>
                  <a:pt x="59216" y="34159"/>
                </a:lnTo>
                <a:lnTo>
                  <a:pt x="59011" y="34057"/>
                </a:lnTo>
                <a:lnTo>
                  <a:pt x="58807" y="34364"/>
                </a:lnTo>
                <a:lnTo>
                  <a:pt x="58091" y="34261"/>
                </a:lnTo>
                <a:lnTo>
                  <a:pt x="57989" y="34159"/>
                </a:lnTo>
                <a:lnTo>
                  <a:pt x="58193" y="33955"/>
                </a:lnTo>
                <a:lnTo>
                  <a:pt x="58091" y="33955"/>
                </a:lnTo>
                <a:lnTo>
                  <a:pt x="58091" y="33648"/>
                </a:lnTo>
                <a:lnTo>
                  <a:pt x="57682" y="33648"/>
                </a:lnTo>
                <a:lnTo>
                  <a:pt x="56250" y="35898"/>
                </a:lnTo>
                <a:lnTo>
                  <a:pt x="56045" y="34875"/>
                </a:lnTo>
                <a:lnTo>
                  <a:pt x="55330" y="35182"/>
                </a:lnTo>
                <a:lnTo>
                  <a:pt x="55330" y="35182"/>
                </a:lnTo>
                <a:lnTo>
                  <a:pt x="56352" y="33750"/>
                </a:lnTo>
                <a:lnTo>
                  <a:pt x="56250" y="33443"/>
                </a:lnTo>
                <a:lnTo>
                  <a:pt x="55330" y="33136"/>
                </a:lnTo>
                <a:lnTo>
                  <a:pt x="54409" y="34159"/>
                </a:lnTo>
                <a:lnTo>
                  <a:pt x="54614" y="33648"/>
                </a:lnTo>
                <a:lnTo>
                  <a:pt x="52568" y="36818"/>
                </a:lnTo>
                <a:lnTo>
                  <a:pt x="51545" y="37125"/>
                </a:lnTo>
                <a:lnTo>
                  <a:pt x="52773" y="34364"/>
                </a:lnTo>
                <a:lnTo>
                  <a:pt x="52364" y="34364"/>
                </a:lnTo>
                <a:lnTo>
                  <a:pt x="53693" y="32932"/>
                </a:lnTo>
                <a:lnTo>
                  <a:pt x="53693" y="33136"/>
                </a:lnTo>
                <a:lnTo>
                  <a:pt x="54102" y="32932"/>
                </a:lnTo>
                <a:lnTo>
                  <a:pt x="53898" y="33239"/>
                </a:lnTo>
                <a:lnTo>
                  <a:pt x="53898" y="33239"/>
                </a:lnTo>
                <a:lnTo>
                  <a:pt x="55125" y="32727"/>
                </a:lnTo>
                <a:lnTo>
                  <a:pt x="55534" y="32932"/>
                </a:lnTo>
                <a:lnTo>
                  <a:pt x="55636" y="32830"/>
                </a:lnTo>
                <a:lnTo>
                  <a:pt x="56250" y="32830"/>
                </a:lnTo>
                <a:lnTo>
                  <a:pt x="55534" y="32318"/>
                </a:lnTo>
                <a:lnTo>
                  <a:pt x="55739" y="32114"/>
                </a:lnTo>
                <a:lnTo>
                  <a:pt x="53693" y="32318"/>
                </a:lnTo>
                <a:lnTo>
                  <a:pt x="53591" y="32011"/>
                </a:lnTo>
                <a:lnTo>
                  <a:pt x="52977" y="32011"/>
                </a:lnTo>
                <a:lnTo>
                  <a:pt x="52977" y="31602"/>
                </a:lnTo>
                <a:lnTo>
                  <a:pt x="50830" y="32216"/>
                </a:lnTo>
                <a:lnTo>
                  <a:pt x="50830" y="31909"/>
                </a:lnTo>
                <a:lnTo>
                  <a:pt x="50011" y="32011"/>
                </a:lnTo>
                <a:lnTo>
                  <a:pt x="53489" y="30273"/>
                </a:lnTo>
                <a:lnTo>
                  <a:pt x="53489" y="30273"/>
                </a:lnTo>
                <a:lnTo>
                  <a:pt x="53693" y="30068"/>
                </a:lnTo>
                <a:lnTo>
                  <a:pt x="53898" y="30068"/>
                </a:lnTo>
                <a:lnTo>
                  <a:pt x="53591" y="30375"/>
                </a:lnTo>
                <a:lnTo>
                  <a:pt x="54102" y="30068"/>
                </a:lnTo>
                <a:lnTo>
                  <a:pt x="54102" y="29864"/>
                </a:lnTo>
                <a:close/>
                <a:moveTo>
                  <a:pt x="131932" y="36000"/>
                </a:moveTo>
                <a:lnTo>
                  <a:pt x="131830" y="36205"/>
                </a:lnTo>
                <a:lnTo>
                  <a:pt x="131216" y="36511"/>
                </a:lnTo>
                <a:lnTo>
                  <a:pt x="131318" y="36614"/>
                </a:lnTo>
                <a:lnTo>
                  <a:pt x="131318" y="37023"/>
                </a:lnTo>
                <a:lnTo>
                  <a:pt x="131830" y="37432"/>
                </a:lnTo>
                <a:lnTo>
                  <a:pt x="131932" y="36000"/>
                </a:lnTo>
                <a:close/>
                <a:moveTo>
                  <a:pt x="239216" y="33443"/>
                </a:moveTo>
                <a:lnTo>
                  <a:pt x="240341" y="35693"/>
                </a:lnTo>
                <a:lnTo>
                  <a:pt x="239625" y="35591"/>
                </a:lnTo>
                <a:lnTo>
                  <a:pt x="239625" y="36205"/>
                </a:lnTo>
                <a:lnTo>
                  <a:pt x="240750" y="37432"/>
                </a:lnTo>
                <a:lnTo>
                  <a:pt x="240750" y="37125"/>
                </a:lnTo>
                <a:lnTo>
                  <a:pt x="241159" y="37125"/>
                </a:lnTo>
                <a:lnTo>
                  <a:pt x="240239" y="36614"/>
                </a:lnTo>
                <a:lnTo>
                  <a:pt x="240341" y="36307"/>
                </a:lnTo>
                <a:lnTo>
                  <a:pt x="240750" y="36511"/>
                </a:lnTo>
                <a:lnTo>
                  <a:pt x="241364" y="36409"/>
                </a:lnTo>
                <a:lnTo>
                  <a:pt x="242795" y="36920"/>
                </a:lnTo>
                <a:lnTo>
                  <a:pt x="242693" y="36409"/>
                </a:lnTo>
                <a:lnTo>
                  <a:pt x="244023" y="35489"/>
                </a:lnTo>
                <a:lnTo>
                  <a:pt x="243716" y="35591"/>
                </a:lnTo>
                <a:lnTo>
                  <a:pt x="243205" y="35284"/>
                </a:lnTo>
                <a:lnTo>
                  <a:pt x="242898" y="34568"/>
                </a:lnTo>
                <a:lnTo>
                  <a:pt x="242284" y="34875"/>
                </a:lnTo>
                <a:lnTo>
                  <a:pt x="239216" y="33443"/>
                </a:lnTo>
                <a:close/>
                <a:moveTo>
                  <a:pt x="143693" y="38659"/>
                </a:moveTo>
                <a:lnTo>
                  <a:pt x="144000" y="38864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3693" y="38659"/>
                </a:lnTo>
                <a:close/>
                <a:moveTo>
                  <a:pt x="155250" y="31602"/>
                </a:moveTo>
                <a:lnTo>
                  <a:pt x="155148" y="31705"/>
                </a:lnTo>
                <a:lnTo>
                  <a:pt x="155659" y="31705"/>
                </a:lnTo>
                <a:lnTo>
                  <a:pt x="155148" y="32011"/>
                </a:lnTo>
                <a:lnTo>
                  <a:pt x="155148" y="32216"/>
                </a:lnTo>
                <a:lnTo>
                  <a:pt x="154636" y="32216"/>
                </a:lnTo>
                <a:lnTo>
                  <a:pt x="155250" y="32727"/>
                </a:lnTo>
                <a:lnTo>
                  <a:pt x="154943" y="32932"/>
                </a:lnTo>
                <a:lnTo>
                  <a:pt x="154739" y="33341"/>
                </a:lnTo>
                <a:lnTo>
                  <a:pt x="154023" y="33443"/>
                </a:lnTo>
                <a:lnTo>
                  <a:pt x="154125" y="33545"/>
                </a:lnTo>
                <a:lnTo>
                  <a:pt x="153920" y="33648"/>
                </a:lnTo>
                <a:lnTo>
                  <a:pt x="158318" y="36205"/>
                </a:lnTo>
                <a:lnTo>
                  <a:pt x="158318" y="37636"/>
                </a:lnTo>
                <a:lnTo>
                  <a:pt x="148398" y="37636"/>
                </a:lnTo>
                <a:lnTo>
                  <a:pt x="149011" y="38148"/>
                </a:lnTo>
                <a:lnTo>
                  <a:pt x="148193" y="38352"/>
                </a:lnTo>
                <a:lnTo>
                  <a:pt x="148398" y="38455"/>
                </a:lnTo>
                <a:lnTo>
                  <a:pt x="147477" y="38557"/>
                </a:lnTo>
                <a:lnTo>
                  <a:pt x="147273" y="38455"/>
                </a:lnTo>
                <a:lnTo>
                  <a:pt x="147273" y="38455"/>
                </a:lnTo>
                <a:lnTo>
                  <a:pt x="147375" y="38557"/>
                </a:lnTo>
                <a:lnTo>
                  <a:pt x="146761" y="38455"/>
                </a:lnTo>
                <a:lnTo>
                  <a:pt x="146045" y="38864"/>
                </a:lnTo>
                <a:lnTo>
                  <a:pt x="146045" y="38864"/>
                </a:lnTo>
                <a:lnTo>
                  <a:pt x="147580" y="37841"/>
                </a:lnTo>
                <a:lnTo>
                  <a:pt x="148091" y="37943"/>
                </a:lnTo>
                <a:lnTo>
                  <a:pt x="148091" y="37943"/>
                </a:lnTo>
                <a:lnTo>
                  <a:pt x="146864" y="36409"/>
                </a:lnTo>
                <a:lnTo>
                  <a:pt x="147682" y="34364"/>
                </a:lnTo>
                <a:lnTo>
                  <a:pt x="147886" y="33955"/>
                </a:lnTo>
                <a:lnTo>
                  <a:pt x="147886" y="34159"/>
                </a:lnTo>
                <a:lnTo>
                  <a:pt x="148295" y="33545"/>
                </a:lnTo>
                <a:lnTo>
                  <a:pt x="148193" y="33239"/>
                </a:lnTo>
                <a:lnTo>
                  <a:pt x="149523" y="32011"/>
                </a:lnTo>
                <a:lnTo>
                  <a:pt x="149830" y="32114"/>
                </a:lnTo>
                <a:lnTo>
                  <a:pt x="149625" y="31602"/>
                </a:lnTo>
                <a:lnTo>
                  <a:pt x="150443" y="32216"/>
                </a:lnTo>
                <a:lnTo>
                  <a:pt x="149625" y="32318"/>
                </a:lnTo>
                <a:lnTo>
                  <a:pt x="150341" y="32727"/>
                </a:lnTo>
                <a:lnTo>
                  <a:pt x="151159" y="32727"/>
                </a:lnTo>
                <a:lnTo>
                  <a:pt x="151261" y="33034"/>
                </a:lnTo>
                <a:lnTo>
                  <a:pt x="150545" y="33443"/>
                </a:lnTo>
                <a:lnTo>
                  <a:pt x="151466" y="33852"/>
                </a:lnTo>
                <a:lnTo>
                  <a:pt x="151466" y="34364"/>
                </a:lnTo>
                <a:lnTo>
                  <a:pt x="152080" y="34364"/>
                </a:lnTo>
                <a:lnTo>
                  <a:pt x="153102" y="33750"/>
                </a:lnTo>
                <a:lnTo>
                  <a:pt x="153614" y="33852"/>
                </a:lnTo>
                <a:lnTo>
                  <a:pt x="153818" y="33443"/>
                </a:lnTo>
                <a:lnTo>
                  <a:pt x="152795" y="33443"/>
                </a:lnTo>
                <a:lnTo>
                  <a:pt x="152386" y="32830"/>
                </a:lnTo>
                <a:lnTo>
                  <a:pt x="152591" y="32420"/>
                </a:lnTo>
                <a:lnTo>
                  <a:pt x="152489" y="32727"/>
                </a:lnTo>
                <a:lnTo>
                  <a:pt x="152489" y="32727"/>
                </a:lnTo>
                <a:lnTo>
                  <a:pt x="155250" y="31602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31011" y="37943"/>
                </a:moveTo>
                <a:lnTo>
                  <a:pt x="131011" y="38250"/>
                </a:lnTo>
                <a:lnTo>
                  <a:pt x="131216" y="39580"/>
                </a:lnTo>
                <a:lnTo>
                  <a:pt x="132136" y="39682"/>
                </a:lnTo>
                <a:lnTo>
                  <a:pt x="132136" y="37943"/>
                </a:lnTo>
                <a:close/>
                <a:moveTo>
                  <a:pt x="165580" y="31807"/>
                </a:moveTo>
                <a:lnTo>
                  <a:pt x="166091" y="32011"/>
                </a:lnTo>
                <a:lnTo>
                  <a:pt x="166295" y="31909"/>
                </a:lnTo>
                <a:lnTo>
                  <a:pt x="166705" y="31909"/>
                </a:lnTo>
                <a:lnTo>
                  <a:pt x="167420" y="33545"/>
                </a:lnTo>
                <a:lnTo>
                  <a:pt x="165886" y="33545"/>
                </a:lnTo>
                <a:lnTo>
                  <a:pt x="166193" y="34364"/>
                </a:lnTo>
                <a:lnTo>
                  <a:pt x="165273" y="34568"/>
                </a:lnTo>
                <a:lnTo>
                  <a:pt x="165682" y="34670"/>
                </a:lnTo>
                <a:lnTo>
                  <a:pt x="166398" y="35693"/>
                </a:lnTo>
                <a:lnTo>
                  <a:pt x="166705" y="35795"/>
                </a:lnTo>
                <a:lnTo>
                  <a:pt x="166909" y="36000"/>
                </a:lnTo>
                <a:lnTo>
                  <a:pt x="167420" y="36102"/>
                </a:lnTo>
                <a:lnTo>
                  <a:pt x="168136" y="37739"/>
                </a:lnTo>
                <a:lnTo>
                  <a:pt x="168136" y="36818"/>
                </a:lnTo>
                <a:lnTo>
                  <a:pt x="169670" y="37841"/>
                </a:lnTo>
                <a:lnTo>
                  <a:pt x="169466" y="38250"/>
                </a:lnTo>
                <a:lnTo>
                  <a:pt x="168239" y="37841"/>
                </a:lnTo>
                <a:lnTo>
                  <a:pt x="168648" y="39068"/>
                </a:lnTo>
                <a:lnTo>
                  <a:pt x="168955" y="38864"/>
                </a:lnTo>
                <a:lnTo>
                  <a:pt x="169159" y="39273"/>
                </a:lnTo>
                <a:lnTo>
                  <a:pt x="168852" y="39273"/>
                </a:lnTo>
                <a:lnTo>
                  <a:pt x="168852" y="39580"/>
                </a:lnTo>
                <a:lnTo>
                  <a:pt x="169261" y="39682"/>
                </a:lnTo>
                <a:lnTo>
                  <a:pt x="169773" y="42034"/>
                </a:lnTo>
                <a:lnTo>
                  <a:pt x="169977" y="42034"/>
                </a:lnTo>
                <a:lnTo>
                  <a:pt x="169773" y="42136"/>
                </a:lnTo>
                <a:lnTo>
                  <a:pt x="169773" y="42034"/>
                </a:lnTo>
                <a:lnTo>
                  <a:pt x="167420" y="42136"/>
                </a:lnTo>
                <a:lnTo>
                  <a:pt x="165580" y="41114"/>
                </a:lnTo>
                <a:lnTo>
                  <a:pt x="165375" y="39682"/>
                </a:lnTo>
                <a:lnTo>
                  <a:pt x="165375" y="39682"/>
                </a:lnTo>
                <a:lnTo>
                  <a:pt x="165477" y="39886"/>
                </a:lnTo>
                <a:lnTo>
                  <a:pt x="166295" y="38659"/>
                </a:lnTo>
                <a:lnTo>
                  <a:pt x="163227" y="35693"/>
                </a:lnTo>
                <a:lnTo>
                  <a:pt x="163227" y="35080"/>
                </a:lnTo>
                <a:lnTo>
                  <a:pt x="163125" y="35386"/>
                </a:lnTo>
                <a:lnTo>
                  <a:pt x="162307" y="34261"/>
                </a:lnTo>
                <a:lnTo>
                  <a:pt x="162409" y="34057"/>
                </a:lnTo>
                <a:lnTo>
                  <a:pt x="162511" y="34057"/>
                </a:lnTo>
                <a:lnTo>
                  <a:pt x="162614" y="33136"/>
                </a:lnTo>
                <a:lnTo>
                  <a:pt x="162818" y="33239"/>
                </a:lnTo>
                <a:lnTo>
                  <a:pt x="163636" y="32932"/>
                </a:lnTo>
                <a:lnTo>
                  <a:pt x="163534" y="32727"/>
                </a:lnTo>
                <a:lnTo>
                  <a:pt x="163943" y="32523"/>
                </a:lnTo>
                <a:lnTo>
                  <a:pt x="164045" y="32420"/>
                </a:lnTo>
                <a:lnTo>
                  <a:pt x="163943" y="32318"/>
                </a:lnTo>
                <a:lnTo>
                  <a:pt x="165580" y="31807"/>
                </a:lnTo>
                <a:close/>
                <a:moveTo>
                  <a:pt x="137352" y="40602"/>
                </a:moveTo>
                <a:lnTo>
                  <a:pt x="135511" y="40807"/>
                </a:lnTo>
                <a:lnTo>
                  <a:pt x="134898" y="40705"/>
                </a:lnTo>
                <a:lnTo>
                  <a:pt x="137045" y="42239"/>
                </a:lnTo>
                <a:lnTo>
                  <a:pt x="137148" y="41932"/>
                </a:lnTo>
                <a:lnTo>
                  <a:pt x="137045" y="41625"/>
                </a:lnTo>
                <a:lnTo>
                  <a:pt x="137352" y="40602"/>
                </a:lnTo>
                <a:close/>
                <a:moveTo>
                  <a:pt x="146659" y="43670"/>
                </a:moveTo>
                <a:lnTo>
                  <a:pt x="146148" y="43875"/>
                </a:lnTo>
                <a:lnTo>
                  <a:pt x="146250" y="43875"/>
                </a:lnTo>
                <a:lnTo>
                  <a:pt x="146659" y="43670"/>
                </a:lnTo>
                <a:close/>
                <a:moveTo>
                  <a:pt x="144409" y="43364"/>
                </a:moveTo>
                <a:lnTo>
                  <a:pt x="144307" y="43466"/>
                </a:lnTo>
                <a:lnTo>
                  <a:pt x="144307" y="43773"/>
                </a:lnTo>
                <a:lnTo>
                  <a:pt x="145330" y="44080"/>
                </a:lnTo>
                <a:lnTo>
                  <a:pt x="146148" y="43875"/>
                </a:lnTo>
                <a:lnTo>
                  <a:pt x="146045" y="43670"/>
                </a:lnTo>
                <a:lnTo>
                  <a:pt x="144716" y="43568"/>
                </a:lnTo>
                <a:lnTo>
                  <a:pt x="144818" y="43466"/>
                </a:lnTo>
                <a:lnTo>
                  <a:pt x="144409" y="43364"/>
                </a:lnTo>
                <a:close/>
                <a:moveTo>
                  <a:pt x="153614" y="43364"/>
                </a:moveTo>
                <a:lnTo>
                  <a:pt x="151773" y="43977"/>
                </a:lnTo>
                <a:lnTo>
                  <a:pt x="152489" y="44489"/>
                </a:lnTo>
                <a:lnTo>
                  <a:pt x="153307" y="44080"/>
                </a:lnTo>
                <a:lnTo>
                  <a:pt x="153614" y="43466"/>
                </a:lnTo>
                <a:lnTo>
                  <a:pt x="153614" y="43364"/>
                </a:lnTo>
                <a:close/>
                <a:moveTo>
                  <a:pt x="241568" y="37534"/>
                </a:moveTo>
                <a:lnTo>
                  <a:pt x="241261" y="37636"/>
                </a:lnTo>
                <a:lnTo>
                  <a:pt x="241670" y="37739"/>
                </a:lnTo>
                <a:lnTo>
                  <a:pt x="241466" y="38045"/>
                </a:lnTo>
                <a:lnTo>
                  <a:pt x="240955" y="37636"/>
                </a:lnTo>
                <a:lnTo>
                  <a:pt x="241057" y="37943"/>
                </a:lnTo>
                <a:lnTo>
                  <a:pt x="240955" y="38148"/>
                </a:lnTo>
                <a:lnTo>
                  <a:pt x="241261" y="38864"/>
                </a:lnTo>
                <a:lnTo>
                  <a:pt x="241159" y="38864"/>
                </a:lnTo>
                <a:lnTo>
                  <a:pt x="241875" y="40807"/>
                </a:lnTo>
                <a:lnTo>
                  <a:pt x="241670" y="41114"/>
                </a:lnTo>
                <a:lnTo>
                  <a:pt x="241466" y="41727"/>
                </a:lnTo>
                <a:lnTo>
                  <a:pt x="240955" y="42136"/>
                </a:lnTo>
                <a:lnTo>
                  <a:pt x="240443" y="41932"/>
                </a:lnTo>
                <a:lnTo>
                  <a:pt x="240545" y="41420"/>
                </a:lnTo>
                <a:lnTo>
                  <a:pt x="240545" y="41420"/>
                </a:lnTo>
                <a:lnTo>
                  <a:pt x="240136" y="41727"/>
                </a:lnTo>
                <a:lnTo>
                  <a:pt x="240341" y="43261"/>
                </a:lnTo>
                <a:lnTo>
                  <a:pt x="239727" y="43466"/>
                </a:lnTo>
                <a:lnTo>
                  <a:pt x="239420" y="43364"/>
                </a:lnTo>
                <a:lnTo>
                  <a:pt x="237477" y="43977"/>
                </a:lnTo>
                <a:lnTo>
                  <a:pt x="236761" y="45102"/>
                </a:lnTo>
                <a:lnTo>
                  <a:pt x="237886" y="45205"/>
                </a:lnTo>
                <a:lnTo>
                  <a:pt x="237784" y="44795"/>
                </a:lnTo>
                <a:lnTo>
                  <a:pt x="240341" y="44489"/>
                </a:lnTo>
                <a:lnTo>
                  <a:pt x="240239" y="44795"/>
                </a:lnTo>
                <a:lnTo>
                  <a:pt x="240955" y="45614"/>
                </a:lnTo>
                <a:lnTo>
                  <a:pt x="241670" y="44795"/>
                </a:lnTo>
                <a:lnTo>
                  <a:pt x="241261" y="44080"/>
                </a:lnTo>
                <a:lnTo>
                  <a:pt x="241568" y="44386"/>
                </a:lnTo>
                <a:lnTo>
                  <a:pt x="241568" y="44182"/>
                </a:lnTo>
                <a:lnTo>
                  <a:pt x="241670" y="44489"/>
                </a:lnTo>
                <a:lnTo>
                  <a:pt x="242693" y="44489"/>
                </a:lnTo>
                <a:lnTo>
                  <a:pt x="243102" y="43977"/>
                </a:lnTo>
                <a:lnTo>
                  <a:pt x="243307" y="43977"/>
                </a:lnTo>
                <a:lnTo>
                  <a:pt x="243409" y="43773"/>
                </a:lnTo>
                <a:lnTo>
                  <a:pt x="243614" y="43773"/>
                </a:lnTo>
                <a:lnTo>
                  <a:pt x="243511" y="43364"/>
                </a:lnTo>
                <a:lnTo>
                  <a:pt x="243818" y="43466"/>
                </a:lnTo>
                <a:lnTo>
                  <a:pt x="243818" y="43773"/>
                </a:lnTo>
                <a:lnTo>
                  <a:pt x="244023" y="44182"/>
                </a:lnTo>
                <a:lnTo>
                  <a:pt x="244432" y="43261"/>
                </a:lnTo>
                <a:lnTo>
                  <a:pt x="244023" y="42852"/>
                </a:lnTo>
                <a:lnTo>
                  <a:pt x="243205" y="40602"/>
                </a:lnTo>
                <a:lnTo>
                  <a:pt x="243511" y="40500"/>
                </a:lnTo>
                <a:lnTo>
                  <a:pt x="243409" y="39886"/>
                </a:lnTo>
                <a:lnTo>
                  <a:pt x="243409" y="39784"/>
                </a:lnTo>
                <a:lnTo>
                  <a:pt x="241568" y="37534"/>
                </a:lnTo>
                <a:close/>
                <a:moveTo>
                  <a:pt x="238909" y="44795"/>
                </a:moveTo>
                <a:lnTo>
                  <a:pt x="238807" y="45102"/>
                </a:lnTo>
                <a:lnTo>
                  <a:pt x="238398" y="45000"/>
                </a:lnTo>
                <a:lnTo>
                  <a:pt x="238295" y="45307"/>
                </a:lnTo>
                <a:lnTo>
                  <a:pt x="237989" y="45716"/>
                </a:lnTo>
                <a:lnTo>
                  <a:pt x="238398" y="45920"/>
                </a:lnTo>
                <a:lnTo>
                  <a:pt x="238705" y="46330"/>
                </a:lnTo>
                <a:lnTo>
                  <a:pt x="239523" y="45614"/>
                </a:lnTo>
                <a:lnTo>
                  <a:pt x="239830" y="45818"/>
                </a:lnTo>
                <a:lnTo>
                  <a:pt x="240034" y="45307"/>
                </a:lnTo>
                <a:lnTo>
                  <a:pt x="239625" y="44795"/>
                </a:lnTo>
                <a:close/>
                <a:moveTo>
                  <a:pt x="151875" y="47659"/>
                </a:moveTo>
                <a:lnTo>
                  <a:pt x="151773" y="47761"/>
                </a:lnTo>
                <a:lnTo>
                  <a:pt x="152080" y="47864"/>
                </a:lnTo>
                <a:lnTo>
                  <a:pt x="151875" y="47659"/>
                </a:lnTo>
                <a:close/>
                <a:moveTo>
                  <a:pt x="236455" y="45307"/>
                </a:moveTo>
                <a:lnTo>
                  <a:pt x="236045" y="45614"/>
                </a:lnTo>
                <a:lnTo>
                  <a:pt x="236045" y="45818"/>
                </a:lnTo>
                <a:lnTo>
                  <a:pt x="235943" y="45716"/>
                </a:lnTo>
                <a:lnTo>
                  <a:pt x="236352" y="46227"/>
                </a:lnTo>
                <a:lnTo>
                  <a:pt x="236045" y="46023"/>
                </a:lnTo>
                <a:lnTo>
                  <a:pt x="236352" y="46534"/>
                </a:lnTo>
                <a:lnTo>
                  <a:pt x="236659" y="46227"/>
                </a:lnTo>
                <a:lnTo>
                  <a:pt x="236455" y="46023"/>
                </a:lnTo>
                <a:lnTo>
                  <a:pt x="236659" y="46125"/>
                </a:lnTo>
                <a:lnTo>
                  <a:pt x="236966" y="46534"/>
                </a:lnTo>
                <a:lnTo>
                  <a:pt x="237068" y="47761"/>
                </a:lnTo>
                <a:lnTo>
                  <a:pt x="237580" y="47966"/>
                </a:lnTo>
                <a:lnTo>
                  <a:pt x="237580" y="47455"/>
                </a:lnTo>
                <a:lnTo>
                  <a:pt x="237784" y="48170"/>
                </a:lnTo>
                <a:lnTo>
                  <a:pt x="237886" y="47966"/>
                </a:lnTo>
                <a:lnTo>
                  <a:pt x="237886" y="47761"/>
                </a:lnTo>
                <a:lnTo>
                  <a:pt x="238193" y="47761"/>
                </a:lnTo>
                <a:lnTo>
                  <a:pt x="237886" y="45818"/>
                </a:lnTo>
                <a:lnTo>
                  <a:pt x="237580" y="45818"/>
                </a:lnTo>
                <a:lnTo>
                  <a:pt x="237477" y="45409"/>
                </a:lnTo>
                <a:lnTo>
                  <a:pt x="237273" y="45511"/>
                </a:lnTo>
                <a:lnTo>
                  <a:pt x="236864" y="45307"/>
                </a:lnTo>
                <a:close/>
                <a:moveTo>
                  <a:pt x="49602" y="49398"/>
                </a:moveTo>
                <a:lnTo>
                  <a:pt x="49705" y="49500"/>
                </a:lnTo>
                <a:lnTo>
                  <a:pt x="49655" y="49401"/>
                </a:lnTo>
                <a:lnTo>
                  <a:pt x="49655" y="49401"/>
                </a:lnTo>
                <a:lnTo>
                  <a:pt x="49602" y="49398"/>
                </a:lnTo>
                <a:close/>
                <a:moveTo>
                  <a:pt x="53489" y="53386"/>
                </a:moveTo>
                <a:lnTo>
                  <a:pt x="53485" y="53390"/>
                </a:lnTo>
                <a:lnTo>
                  <a:pt x="53485" y="53390"/>
                </a:lnTo>
                <a:lnTo>
                  <a:pt x="53489" y="53489"/>
                </a:lnTo>
                <a:lnTo>
                  <a:pt x="53489" y="53386"/>
                </a:lnTo>
                <a:close/>
                <a:moveTo>
                  <a:pt x="231648" y="54102"/>
                </a:moveTo>
                <a:lnTo>
                  <a:pt x="231239" y="54205"/>
                </a:lnTo>
                <a:lnTo>
                  <a:pt x="230625" y="55739"/>
                </a:lnTo>
                <a:lnTo>
                  <a:pt x="231648" y="57477"/>
                </a:lnTo>
                <a:lnTo>
                  <a:pt x="231852" y="54511"/>
                </a:lnTo>
                <a:lnTo>
                  <a:pt x="231648" y="54102"/>
                </a:lnTo>
                <a:close/>
                <a:moveTo>
                  <a:pt x="46432" y="57886"/>
                </a:moveTo>
                <a:lnTo>
                  <a:pt x="46432" y="57989"/>
                </a:lnTo>
                <a:lnTo>
                  <a:pt x="46636" y="57886"/>
                </a:lnTo>
                <a:close/>
                <a:moveTo>
                  <a:pt x="176216" y="59114"/>
                </a:moveTo>
                <a:lnTo>
                  <a:pt x="176216" y="59114"/>
                </a:lnTo>
                <a:lnTo>
                  <a:pt x="176216" y="59114"/>
                </a:lnTo>
                <a:close/>
                <a:moveTo>
                  <a:pt x="52057" y="56250"/>
                </a:moveTo>
                <a:lnTo>
                  <a:pt x="49193" y="57170"/>
                </a:lnTo>
                <a:lnTo>
                  <a:pt x="49091" y="57375"/>
                </a:lnTo>
                <a:lnTo>
                  <a:pt x="48682" y="57580"/>
                </a:lnTo>
                <a:lnTo>
                  <a:pt x="48989" y="57477"/>
                </a:lnTo>
                <a:lnTo>
                  <a:pt x="48989" y="57682"/>
                </a:lnTo>
                <a:lnTo>
                  <a:pt x="51443" y="56761"/>
                </a:lnTo>
                <a:lnTo>
                  <a:pt x="51443" y="56761"/>
                </a:lnTo>
                <a:lnTo>
                  <a:pt x="51239" y="56966"/>
                </a:lnTo>
                <a:lnTo>
                  <a:pt x="54205" y="57886"/>
                </a:lnTo>
                <a:lnTo>
                  <a:pt x="54307" y="58500"/>
                </a:lnTo>
                <a:lnTo>
                  <a:pt x="55330" y="58807"/>
                </a:lnTo>
                <a:lnTo>
                  <a:pt x="54818" y="59625"/>
                </a:lnTo>
                <a:lnTo>
                  <a:pt x="54818" y="59625"/>
                </a:lnTo>
                <a:lnTo>
                  <a:pt x="57068" y="59420"/>
                </a:lnTo>
                <a:lnTo>
                  <a:pt x="57170" y="59523"/>
                </a:lnTo>
                <a:lnTo>
                  <a:pt x="57886" y="59420"/>
                </a:lnTo>
                <a:lnTo>
                  <a:pt x="57886" y="59114"/>
                </a:lnTo>
                <a:lnTo>
                  <a:pt x="55739" y="58091"/>
                </a:lnTo>
                <a:lnTo>
                  <a:pt x="55534" y="57886"/>
                </a:lnTo>
                <a:lnTo>
                  <a:pt x="55330" y="57784"/>
                </a:lnTo>
                <a:lnTo>
                  <a:pt x="55534" y="57784"/>
                </a:lnTo>
                <a:lnTo>
                  <a:pt x="55125" y="57580"/>
                </a:lnTo>
                <a:lnTo>
                  <a:pt x="55227" y="57682"/>
                </a:lnTo>
                <a:lnTo>
                  <a:pt x="52057" y="56250"/>
                </a:lnTo>
                <a:close/>
                <a:moveTo>
                  <a:pt x="207307" y="59625"/>
                </a:moveTo>
                <a:lnTo>
                  <a:pt x="207307" y="59625"/>
                </a:lnTo>
                <a:lnTo>
                  <a:pt x="207307" y="59625"/>
                </a:lnTo>
                <a:close/>
                <a:moveTo>
                  <a:pt x="222648" y="59420"/>
                </a:moveTo>
                <a:lnTo>
                  <a:pt x="222648" y="59523"/>
                </a:lnTo>
                <a:lnTo>
                  <a:pt x="221625" y="59727"/>
                </a:lnTo>
                <a:lnTo>
                  <a:pt x="221727" y="59727"/>
                </a:lnTo>
                <a:lnTo>
                  <a:pt x="221216" y="60341"/>
                </a:lnTo>
                <a:lnTo>
                  <a:pt x="221727" y="61159"/>
                </a:lnTo>
                <a:lnTo>
                  <a:pt x="222750" y="60852"/>
                </a:lnTo>
                <a:lnTo>
                  <a:pt x="223159" y="59932"/>
                </a:lnTo>
                <a:lnTo>
                  <a:pt x="222648" y="59420"/>
                </a:lnTo>
                <a:close/>
                <a:moveTo>
                  <a:pt x="54511" y="60955"/>
                </a:moveTo>
                <a:lnTo>
                  <a:pt x="54205" y="61057"/>
                </a:lnTo>
                <a:lnTo>
                  <a:pt x="54614" y="61670"/>
                </a:lnTo>
                <a:lnTo>
                  <a:pt x="55023" y="61773"/>
                </a:lnTo>
                <a:lnTo>
                  <a:pt x="55534" y="61568"/>
                </a:lnTo>
                <a:lnTo>
                  <a:pt x="55943" y="61568"/>
                </a:lnTo>
                <a:lnTo>
                  <a:pt x="54511" y="60955"/>
                </a:lnTo>
                <a:close/>
                <a:moveTo>
                  <a:pt x="58602" y="59727"/>
                </a:moveTo>
                <a:lnTo>
                  <a:pt x="59114" y="60034"/>
                </a:lnTo>
                <a:lnTo>
                  <a:pt x="59114" y="60443"/>
                </a:lnTo>
                <a:lnTo>
                  <a:pt x="59420" y="60955"/>
                </a:lnTo>
                <a:lnTo>
                  <a:pt x="59114" y="61057"/>
                </a:lnTo>
                <a:lnTo>
                  <a:pt x="57784" y="60852"/>
                </a:lnTo>
                <a:lnTo>
                  <a:pt x="57580" y="61159"/>
                </a:lnTo>
                <a:lnTo>
                  <a:pt x="57989" y="61466"/>
                </a:lnTo>
                <a:lnTo>
                  <a:pt x="59420" y="61261"/>
                </a:lnTo>
                <a:lnTo>
                  <a:pt x="59932" y="61568"/>
                </a:lnTo>
                <a:lnTo>
                  <a:pt x="60239" y="61875"/>
                </a:lnTo>
                <a:lnTo>
                  <a:pt x="60545" y="61261"/>
                </a:lnTo>
                <a:lnTo>
                  <a:pt x="62693" y="61261"/>
                </a:lnTo>
                <a:lnTo>
                  <a:pt x="63000" y="60750"/>
                </a:lnTo>
                <a:lnTo>
                  <a:pt x="61977" y="60341"/>
                </a:lnTo>
                <a:lnTo>
                  <a:pt x="62284" y="60239"/>
                </a:lnTo>
                <a:lnTo>
                  <a:pt x="58602" y="59727"/>
                </a:lnTo>
                <a:close/>
                <a:moveTo>
                  <a:pt x="208739" y="63614"/>
                </a:moveTo>
                <a:lnTo>
                  <a:pt x="208739" y="63614"/>
                </a:lnTo>
                <a:lnTo>
                  <a:pt x="208739" y="63614"/>
                </a:lnTo>
                <a:close/>
                <a:moveTo>
                  <a:pt x="48989" y="64227"/>
                </a:moveTo>
                <a:lnTo>
                  <a:pt x="48989" y="64330"/>
                </a:lnTo>
                <a:lnTo>
                  <a:pt x="49091" y="64432"/>
                </a:lnTo>
                <a:lnTo>
                  <a:pt x="49091" y="64432"/>
                </a:lnTo>
                <a:lnTo>
                  <a:pt x="48989" y="64227"/>
                </a:lnTo>
                <a:close/>
                <a:moveTo>
                  <a:pt x="44182" y="66375"/>
                </a:moveTo>
                <a:lnTo>
                  <a:pt x="44386" y="66477"/>
                </a:lnTo>
                <a:lnTo>
                  <a:pt x="44386" y="66477"/>
                </a:lnTo>
                <a:lnTo>
                  <a:pt x="44284" y="66375"/>
                </a:lnTo>
                <a:close/>
                <a:moveTo>
                  <a:pt x="232261" y="60955"/>
                </a:moveTo>
                <a:lnTo>
                  <a:pt x="231955" y="61670"/>
                </a:lnTo>
                <a:lnTo>
                  <a:pt x="232159" y="63511"/>
                </a:lnTo>
                <a:lnTo>
                  <a:pt x="231648" y="63307"/>
                </a:lnTo>
                <a:lnTo>
                  <a:pt x="232364" y="64943"/>
                </a:lnTo>
                <a:lnTo>
                  <a:pt x="232568" y="64739"/>
                </a:lnTo>
                <a:lnTo>
                  <a:pt x="232977" y="65148"/>
                </a:lnTo>
                <a:lnTo>
                  <a:pt x="232773" y="65864"/>
                </a:lnTo>
                <a:lnTo>
                  <a:pt x="233591" y="65966"/>
                </a:lnTo>
                <a:lnTo>
                  <a:pt x="233795" y="65659"/>
                </a:lnTo>
                <a:lnTo>
                  <a:pt x="234716" y="66375"/>
                </a:lnTo>
                <a:lnTo>
                  <a:pt x="234409" y="65761"/>
                </a:lnTo>
                <a:lnTo>
                  <a:pt x="236045" y="67091"/>
                </a:lnTo>
                <a:lnTo>
                  <a:pt x="235432" y="65966"/>
                </a:lnTo>
                <a:lnTo>
                  <a:pt x="235739" y="65864"/>
                </a:lnTo>
                <a:lnTo>
                  <a:pt x="235125" y="65659"/>
                </a:lnTo>
                <a:lnTo>
                  <a:pt x="235125" y="65864"/>
                </a:lnTo>
                <a:lnTo>
                  <a:pt x="234511" y="65352"/>
                </a:lnTo>
                <a:lnTo>
                  <a:pt x="234205" y="65455"/>
                </a:lnTo>
                <a:lnTo>
                  <a:pt x="234307" y="65659"/>
                </a:lnTo>
                <a:lnTo>
                  <a:pt x="233284" y="64330"/>
                </a:lnTo>
                <a:lnTo>
                  <a:pt x="233489" y="63511"/>
                </a:lnTo>
                <a:lnTo>
                  <a:pt x="233795" y="63205"/>
                </a:lnTo>
                <a:lnTo>
                  <a:pt x="233591" y="61159"/>
                </a:lnTo>
                <a:lnTo>
                  <a:pt x="233284" y="61261"/>
                </a:lnTo>
                <a:lnTo>
                  <a:pt x="232261" y="60955"/>
                </a:lnTo>
                <a:close/>
                <a:moveTo>
                  <a:pt x="236045" y="67091"/>
                </a:moveTo>
                <a:lnTo>
                  <a:pt x="236045" y="67091"/>
                </a:lnTo>
                <a:lnTo>
                  <a:pt x="236045" y="67091"/>
                </a:lnTo>
                <a:close/>
                <a:moveTo>
                  <a:pt x="232670" y="66170"/>
                </a:moveTo>
                <a:lnTo>
                  <a:pt x="233693" y="67398"/>
                </a:lnTo>
                <a:lnTo>
                  <a:pt x="233693" y="66580"/>
                </a:lnTo>
                <a:lnTo>
                  <a:pt x="233080" y="66170"/>
                </a:lnTo>
                <a:close/>
                <a:moveTo>
                  <a:pt x="222750" y="67705"/>
                </a:moveTo>
                <a:lnTo>
                  <a:pt x="222750" y="67705"/>
                </a:lnTo>
                <a:lnTo>
                  <a:pt x="222750" y="67705"/>
                </a:lnTo>
                <a:close/>
                <a:moveTo>
                  <a:pt x="222750" y="67705"/>
                </a:moveTo>
                <a:lnTo>
                  <a:pt x="222737" y="67743"/>
                </a:lnTo>
                <a:lnTo>
                  <a:pt x="222750" y="67807"/>
                </a:lnTo>
                <a:lnTo>
                  <a:pt x="222750" y="67705"/>
                </a:lnTo>
                <a:close/>
                <a:moveTo>
                  <a:pt x="235330" y="67091"/>
                </a:moveTo>
                <a:lnTo>
                  <a:pt x="235330" y="67807"/>
                </a:lnTo>
                <a:lnTo>
                  <a:pt x="235739" y="67602"/>
                </a:lnTo>
                <a:lnTo>
                  <a:pt x="236148" y="67909"/>
                </a:lnTo>
                <a:lnTo>
                  <a:pt x="235534" y="67193"/>
                </a:lnTo>
                <a:lnTo>
                  <a:pt x="235330" y="67091"/>
                </a:lnTo>
                <a:close/>
                <a:moveTo>
                  <a:pt x="236250" y="67091"/>
                </a:moveTo>
                <a:lnTo>
                  <a:pt x="237068" y="68420"/>
                </a:lnTo>
                <a:lnTo>
                  <a:pt x="237682" y="68625"/>
                </a:lnTo>
                <a:lnTo>
                  <a:pt x="237784" y="68625"/>
                </a:lnTo>
                <a:lnTo>
                  <a:pt x="237170" y="67295"/>
                </a:lnTo>
                <a:lnTo>
                  <a:pt x="236250" y="67091"/>
                </a:lnTo>
                <a:close/>
                <a:moveTo>
                  <a:pt x="234307" y="67807"/>
                </a:moveTo>
                <a:lnTo>
                  <a:pt x="234205" y="67909"/>
                </a:lnTo>
                <a:lnTo>
                  <a:pt x="234409" y="68011"/>
                </a:lnTo>
                <a:lnTo>
                  <a:pt x="234409" y="69341"/>
                </a:lnTo>
                <a:lnTo>
                  <a:pt x="235330" y="68420"/>
                </a:lnTo>
                <a:lnTo>
                  <a:pt x="234307" y="67807"/>
                </a:lnTo>
                <a:close/>
                <a:moveTo>
                  <a:pt x="236455" y="68216"/>
                </a:moveTo>
                <a:lnTo>
                  <a:pt x="236557" y="68625"/>
                </a:lnTo>
                <a:lnTo>
                  <a:pt x="236864" y="68932"/>
                </a:lnTo>
                <a:lnTo>
                  <a:pt x="237170" y="69750"/>
                </a:lnTo>
                <a:lnTo>
                  <a:pt x="237170" y="69341"/>
                </a:lnTo>
                <a:lnTo>
                  <a:pt x="237273" y="69545"/>
                </a:lnTo>
                <a:lnTo>
                  <a:pt x="237273" y="69443"/>
                </a:lnTo>
                <a:lnTo>
                  <a:pt x="237273" y="69136"/>
                </a:lnTo>
                <a:lnTo>
                  <a:pt x="237170" y="68932"/>
                </a:lnTo>
                <a:lnTo>
                  <a:pt x="236966" y="68318"/>
                </a:lnTo>
                <a:lnTo>
                  <a:pt x="236761" y="68420"/>
                </a:lnTo>
                <a:lnTo>
                  <a:pt x="236455" y="68216"/>
                </a:lnTo>
                <a:close/>
                <a:moveTo>
                  <a:pt x="193091" y="69852"/>
                </a:moveTo>
                <a:lnTo>
                  <a:pt x="193295" y="70261"/>
                </a:lnTo>
                <a:lnTo>
                  <a:pt x="193160" y="69965"/>
                </a:lnTo>
                <a:lnTo>
                  <a:pt x="193091" y="69852"/>
                </a:lnTo>
                <a:close/>
                <a:moveTo>
                  <a:pt x="235636" y="68830"/>
                </a:moveTo>
                <a:lnTo>
                  <a:pt x="235227" y="69034"/>
                </a:lnTo>
                <a:lnTo>
                  <a:pt x="235125" y="69239"/>
                </a:lnTo>
                <a:lnTo>
                  <a:pt x="235227" y="69648"/>
                </a:lnTo>
                <a:lnTo>
                  <a:pt x="234818" y="69955"/>
                </a:lnTo>
                <a:lnTo>
                  <a:pt x="235636" y="70670"/>
                </a:lnTo>
                <a:lnTo>
                  <a:pt x="235636" y="68830"/>
                </a:lnTo>
                <a:close/>
                <a:moveTo>
                  <a:pt x="232057" y="68420"/>
                </a:moveTo>
                <a:lnTo>
                  <a:pt x="230318" y="71284"/>
                </a:lnTo>
                <a:lnTo>
                  <a:pt x="230318" y="71386"/>
                </a:lnTo>
                <a:lnTo>
                  <a:pt x="232261" y="69341"/>
                </a:lnTo>
                <a:lnTo>
                  <a:pt x="232057" y="68420"/>
                </a:lnTo>
                <a:close/>
                <a:moveTo>
                  <a:pt x="196568" y="70159"/>
                </a:moveTo>
                <a:lnTo>
                  <a:pt x="196364" y="71795"/>
                </a:lnTo>
                <a:lnTo>
                  <a:pt x="196364" y="72000"/>
                </a:lnTo>
                <a:lnTo>
                  <a:pt x="197591" y="73739"/>
                </a:lnTo>
                <a:lnTo>
                  <a:pt x="198102" y="72102"/>
                </a:lnTo>
                <a:lnTo>
                  <a:pt x="196875" y="70261"/>
                </a:lnTo>
                <a:lnTo>
                  <a:pt x="196568" y="70159"/>
                </a:lnTo>
                <a:close/>
                <a:moveTo>
                  <a:pt x="237580" y="70261"/>
                </a:moveTo>
                <a:lnTo>
                  <a:pt x="237580" y="70773"/>
                </a:lnTo>
                <a:lnTo>
                  <a:pt x="237068" y="70977"/>
                </a:lnTo>
                <a:lnTo>
                  <a:pt x="237068" y="71182"/>
                </a:lnTo>
                <a:lnTo>
                  <a:pt x="236761" y="71182"/>
                </a:lnTo>
                <a:lnTo>
                  <a:pt x="236659" y="71591"/>
                </a:lnTo>
                <a:lnTo>
                  <a:pt x="236250" y="71795"/>
                </a:lnTo>
                <a:lnTo>
                  <a:pt x="236148" y="71182"/>
                </a:lnTo>
                <a:lnTo>
                  <a:pt x="235739" y="71284"/>
                </a:lnTo>
                <a:lnTo>
                  <a:pt x="235432" y="71693"/>
                </a:lnTo>
                <a:lnTo>
                  <a:pt x="234818" y="71898"/>
                </a:lnTo>
                <a:lnTo>
                  <a:pt x="234818" y="72818"/>
                </a:lnTo>
                <a:lnTo>
                  <a:pt x="235227" y="72000"/>
                </a:lnTo>
                <a:lnTo>
                  <a:pt x="235636" y="72102"/>
                </a:lnTo>
                <a:lnTo>
                  <a:pt x="235943" y="72409"/>
                </a:lnTo>
                <a:lnTo>
                  <a:pt x="236045" y="72000"/>
                </a:lnTo>
                <a:lnTo>
                  <a:pt x="236455" y="72205"/>
                </a:lnTo>
                <a:lnTo>
                  <a:pt x="236557" y="73125"/>
                </a:lnTo>
                <a:lnTo>
                  <a:pt x="237580" y="73943"/>
                </a:lnTo>
                <a:lnTo>
                  <a:pt x="237682" y="73841"/>
                </a:lnTo>
                <a:lnTo>
                  <a:pt x="237682" y="74045"/>
                </a:lnTo>
                <a:lnTo>
                  <a:pt x="238091" y="73841"/>
                </a:lnTo>
                <a:lnTo>
                  <a:pt x="237784" y="73227"/>
                </a:lnTo>
                <a:lnTo>
                  <a:pt x="237989" y="72614"/>
                </a:lnTo>
                <a:lnTo>
                  <a:pt x="238295" y="72818"/>
                </a:lnTo>
                <a:lnTo>
                  <a:pt x="238500" y="73534"/>
                </a:lnTo>
                <a:lnTo>
                  <a:pt x="238500" y="73023"/>
                </a:lnTo>
                <a:lnTo>
                  <a:pt x="238807" y="72614"/>
                </a:lnTo>
                <a:lnTo>
                  <a:pt x="238500" y="71284"/>
                </a:lnTo>
                <a:lnTo>
                  <a:pt x="238398" y="71182"/>
                </a:lnTo>
                <a:lnTo>
                  <a:pt x="238500" y="70977"/>
                </a:lnTo>
                <a:lnTo>
                  <a:pt x="238295" y="70466"/>
                </a:lnTo>
                <a:lnTo>
                  <a:pt x="237580" y="70261"/>
                </a:lnTo>
                <a:close/>
                <a:moveTo>
                  <a:pt x="240443" y="77727"/>
                </a:moveTo>
                <a:lnTo>
                  <a:pt x="240034" y="78545"/>
                </a:lnTo>
                <a:lnTo>
                  <a:pt x="240136" y="80284"/>
                </a:lnTo>
                <a:lnTo>
                  <a:pt x="240852" y="81000"/>
                </a:lnTo>
                <a:lnTo>
                  <a:pt x="240341" y="79568"/>
                </a:lnTo>
                <a:lnTo>
                  <a:pt x="241261" y="79773"/>
                </a:lnTo>
                <a:lnTo>
                  <a:pt x="240750" y="79057"/>
                </a:lnTo>
                <a:lnTo>
                  <a:pt x="241057" y="78852"/>
                </a:lnTo>
                <a:lnTo>
                  <a:pt x="241057" y="78545"/>
                </a:lnTo>
                <a:lnTo>
                  <a:pt x="240136" y="78955"/>
                </a:lnTo>
                <a:lnTo>
                  <a:pt x="240443" y="78648"/>
                </a:lnTo>
                <a:lnTo>
                  <a:pt x="240443" y="78341"/>
                </a:lnTo>
                <a:lnTo>
                  <a:pt x="240341" y="78136"/>
                </a:lnTo>
                <a:lnTo>
                  <a:pt x="240443" y="77727"/>
                </a:lnTo>
                <a:close/>
                <a:moveTo>
                  <a:pt x="79875" y="80284"/>
                </a:moveTo>
                <a:lnTo>
                  <a:pt x="78136" y="80591"/>
                </a:lnTo>
                <a:lnTo>
                  <a:pt x="78136" y="81511"/>
                </a:lnTo>
                <a:lnTo>
                  <a:pt x="78443" y="81818"/>
                </a:lnTo>
                <a:lnTo>
                  <a:pt x="79466" y="81511"/>
                </a:lnTo>
                <a:lnTo>
                  <a:pt x="80080" y="80693"/>
                </a:lnTo>
                <a:lnTo>
                  <a:pt x="79875" y="80284"/>
                </a:lnTo>
                <a:close/>
                <a:moveTo>
                  <a:pt x="261102" y="82636"/>
                </a:moveTo>
                <a:lnTo>
                  <a:pt x="261000" y="82841"/>
                </a:lnTo>
                <a:lnTo>
                  <a:pt x="261205" y="82943"/>
                </a:lnTo>
                <a:lnTo>
                  <a:pt x="261307" y="82943"/>
                </a:lnTo>
                <a:lnTo>
                  <a:pt x="261102" y="82636"/>
                </a:lnTo>
                <a:close/>
                <a:moveTo>
                  <a:pt x="220500" y="81818"/>
                </a:moveTo>
                <a:lnTo>
                  <a:pt x="219784" y="81920"/>
                </a:lnTo>
                <a:lnTo>
                  <a:pt x="219886" y="82227"/>
                </a:lnTo>
                <a:lnTo>
                  <a:pt x="220295" y="82534"/>
                </a:lnTo>
                <a:lnTo>
                  <a:pt x="220295" y="82841"/>
                </a:lnTo>
                <a:lnTo>
                  <a:pt x="221011" y="83148"/>
                </a:lnTo>
                <a:lnTo>
                  <a:pt x="221114" y="82636"/>
                </a:lnTo>
                <a:lnTo>
                  <a:pt x="220500" y="81818"/>
                </a:lnTo>
                <a:close/>
                <a:moveTo>
                  <a:pt x="222034" y="82636"/>
                </a:moveTo>
                <a:lnTo>
                  <a:pt x="221830" y="83045"/>
                </a:lnTo>
                <a:lnTo>
                  <a:pt x="221830" y="83352"/>
                </a:lnTo>
                <a:lnTo>
                  <a:pt x="222341" y="83148"/>
                </a:lnTo>
                <a:lnTo>
                  <a:pt x="222034" y="82636"/>
                </a:lnTo>
                <a:close/>
                <a:moveTo>
                  <a:pt x="240443" y="83352"/>
                </a:moveTo>
                <a:lnTo>
                  <a:pt x="240239" y="83659"/>
                </a:lnTo>
                <a:lnTo>
                  <a:pt x="240239" y="83659"/>
                </a:lnTo>
                <a:lnTo>
                  <a:pt x="240545" y="83352"/>
                </a:lnTo>
                <a:close/>
                <a:moveTo>
                  <a:pt x="240852" y="82943"/>
                </a:moveTo>
                <a:lnTo>
                  <a:pt x="240545" y="83352"/>
                </a:lnTo>
                <a:lnTo>
                  <a:pt x="240750" y="83557"/>
                </a:lnTo>
                <a:lnTo>
                  <a:pt x="241261" y="83455"/>
                </a:lnTo>
                <a:lnTo>
                  <a:pt x="241670" y="83557"/>
                </a:lnTo>
                <a:lnTo>
                  <a:pt x="241977" y="83455"/>
                </a:lnTo>
                <a:lnTo>
                  <a:pt x="242898" y="83966"/>
                </a:lnTo>
                <a:lnTo>
                  <a:pt x="241568" y="82943"/>
                </a:lnTo>
                <a:close/>
                <a:moveTo>
                  <a:pt x="230011" y="72818"/>
                </a:moveTo>
                <a:lnTo>
                  <a:pt x="228989" y="74250"/>
                </a:lnTo>
                <a:lnTo>
                  <a:pt x="228989" y="74761"/>
                </a:lnTo>
                <a:lnTo>
                  <a:pt x="228477" y="74966"/>
                </a:lnTo>
                <a:lnTo>
                  <a:pt x="228477" y="74864"/>
                </a:lnTo>
                <a:lnTo>
                  <a:pt x="227557" y="75375"/>
                </a:lnTo>
                <a:lnTo>
                  <a:pt x="227045" y="76398"/>
                </a:lnTo>
                <a:lnTo>
                  <a:pt x="225409" y="77216"/>
                </a:lnTo>
                <a:lnTo>
                  <a:pt x="225307" y="77420"/>
                </a:lnTo>
                <a:lnTo>
                  <a:pt x="225205" y="77523"/>
                </a:lnTo>
                <a:lnTo>
                  <a:pt x="225205" y="78648"/>
                </a:lnTo>
                <a:lnTo>
                  <a:pt x="223670" y="77932"/>
                </a:lnTo>
                <a:lnTo>
                  <a:pt x="223159" y="78750"/>
                </a:lnTo>
                <a:lnTo>
                  <a:pt x="223261" y="78750"/>
                </a:lnTo>
                <a:lnTo>
                  <a:pt x="224182" y="83045"/>
                </a:lnTo>
                <a:lnTo>
                  <a:pt x="225511" y="83045"/>
                </a:lnTo>
                <a:lnTo>
                  <a:pt x="225818" y="83659"/>
                </a:lnTo>
                <a:lnTo>
                  <a:pt x="226023" y="83455"/>
                </a:lnTo>
                <a:lnTo>
                  <a:pt x="226330" y="83557"/>
                </a:lnTo>
                <a:lnTo>
                  <a:pt x="226739" y="83045"/>
                </a:lnTo>
                <a:lnTo>
                  <a:pt x="227352" y="83557"/>
                </a:lnTo>
                <a:lnTo>
                  <a:pt x="227966" y="83352"/>
                </a:lnTo>
                <a:lnTo>
                  <a:pt x="228068" y="83557"/>
                </a:lnTo>
                <a:lnTo>
                  <a:pt x="228375" y="84273"/>
                </a:lnTo>
                <a:lnTo>
                  <a:pt x="229398" y="83659"/>
                </a:lnTo>
                <a:lnTo>
                  <a:pt x="229705" y="83250"/>
                </a:lnTo>
                <a:lnTo>
                  <a:pt x="229602" y="83045"/>
                </a:lnTo>
                <a:lnTo>
                  <a:pt x="229807" y="82739"/>
                </a:lnTo>
                <a:lnTo>
                  <a:pt x="229705" y="81920"/>
                </a:lnTo>
                <a:lnTo>
                  <a:pt x="230216" y="81102"/>
                </a:lnTo>
                <a:lnTo>
                  <a:pt x="230523" y="81102"/>
                </a:lnTo>
                <a:lnTo>
                  <a:pt x="231239" y="78955"/>
                </a:lnTo>
                <a:lnTo>
                  <a:pt x="231852" y="79159"/>
                </a:lnTo>
                <a:lnTo>
                  <a:pt x="232159" y="79159"/>
                </a:lnTo>
                <a:lnTo>
                  <a:pt x="232057" y="78955"/>
                </a:lnTo>
                <a:lnTo>
                  <a:pt x="231136" y="77932"/>
                </a:lnTo>
                <a:lnTo>
                  <a:pt x="231034" y="77114"/>
                </a:lnTo>
                <a:lnTo>
                  <a:pt x="230932" y="77011"/>
                </a:lnTo>
                <a:lnTo>
                  <a:pt x="230420" y="76295"/>
                </a:lnTo>
                <a:lnTo>
                  <a:pt x="230830" y="76193"/>
                </a:lnTo>
                <a:lnTo>
                  <a:pt x="230932" y="76091"/>
                </a:lnTo>
                <a:lnTo>
                  <a:pt x="230932" y="75580"/>
                </a:lnTo>
                <a:lnTo>
                  <a:pt x="231750" y="75580"/>
                </a:lnTo>
                <a:lnTo>
                  <a:pt x="231443" y="74864"/>
                </a:lnTo>
                <a:lnTo>
                  <a:pt x="232261" y="74761"/>
                </a:lnTo>
                <a:lnTo>
                  <a:pt x="231136" y="73841"/>
                </a:lnTo>
                <a:lnTo>
                  <a:pt x="230727" y="73943"/>
                </a:lnTo>
                <a:lnTo>
                  <a:pt x="230420" y="72920"/>
                </a:lnTo>
                <a:lnTo>
                  <a:pt x="230011" y="73227"/>
                </a:lnTo>
                <a:lnTo>
                  <a:pt x="230011" y="72818"/>
                </a:lnTo>
                <a:close/>
                <a:moveTo>
                  <a:pt x="261307" y="82943"/>
                </a:moveTo>
                <a:lnTo>
                  <a:pt x="262841" y="84989"/>
                </a:lnTo>
                <a:lnTo>
                  <a:pt x="262330" y="83761"/>
                </a:lnTo>
                <a:lnTo>
                  <a:pt x="261307" y="82943"/>
                </a:lnTo>
                <a:close/>
                <a:moveTo>
                  <a:pt x="237682" y="78239"/>
                </a:moveTo>
                <a:lnTo>
                  <a:pt x="237170" y="78852"/>
                </a:lnTo>
                <a:lnTo>
                  <a:pt x="234614" y="78955"/>
                </a:lnTo>
                <a:lnTo>
                  <a:pt x="234409" y="78750"/>
                </a:lnTo>
                <a:lnTo>
                  <a:pt x="233489" y="79057"/>
                </a:lnTo>
                <a:lnTo>
                  <a:pt x="232977" y="79875"/>
                </a:lnTo>
                <a:lnTo>
                  <a:pt x="232977" y="80080"/>
                </a:lnTo>
                <a:lnTo>
                  <a:pt x="232875" y="80182"/>
                </a:lnTo>
                <a:lnTo>
                  <a:pt x="232977" y="80898"/>
                </a:lnTo>
                <a:lnTo>
                  <a:pt x="232875" y="80693"/>
                </a:lnTo>
                <a:lnTo>
                  <a:pt x="232057" y="83455"/>
                </a:lnTo>
                <a:lnTo>
                  <a:pt x="232364" y="83659"/>
                </a:lnTo>
                <a:lnTo>
                  <a:pt x="232568" y="83864"/>
                </a:lnTo>
                <a:lnTo>
                  <a:pt x="232670" y="85909"/>
                </a:lnTo>
                <a:lnTo>
                  <a:pt x="233386" y="85807"/>
                </a:lnTo>
                <a:lnTo>
                  <a:pt x="233591" y="82841"/>
                </a:lnTo>
                <a:lnTo>
                  <a:pt x="234409" y="84784"/>
                </a:lnTo>
                <a:lnTo>
                  <a:pt x="235636" y="84375"/>
                </a:lnTo>
                <a:lnTo>
                  <a:pt x="235125" y="83761"/>
                </a:lnTo>
                <a:lnTo>
                  <a:pt x="235227" y="83148"/>
                </a:lnTo>
                <a:lnTo>
                  <a:pt x="234409" y="82023"/>
                </a:lnTo>
                <a:lnTo>
                  <a:pt x="234614" y="82023"/>
                </a:lnTo>
                <a:lnTo>
                  <a:pt x="235739" y="81000"/>
                </a:lnTo>
                <a:lnTo>
                  <a:pt x="236148" y="81102"/>
                </a:lnTo>
                <a:lnTo>
                  <a:pt x="235739" y="80693"/>
                </a:lnTo>
                <a:lnTo>
                  <a:pt x="235739" y="80795"/>
                </a:lnTo>
                <a:lnTo>
                  <a:pt x="233591" y="81205"/>
                </a:lnTo>
                <a:lnTo>
                  <a:pt x="233284" y="80693"/>
                </a:lnTo>
                <a:lnTo>
                  <a:pt x="233182" y="80182"/>
                </a:lnTo>
                <a:lnTo>
                  <a:pt x="235943" y="79568"/>
                </a:lnTo>
                <a:lnTo>
                  <a:pt x="236455" y="79773"/>
                </a:lnTo>
                <a:lnTo>
                  <a:pt x="236966" y="79670"/>
                </a:lnTo>
                <a:lnTo>
                  <a:pt x="237580" y="79057"/>
                </a:lnTo>
                <a:lnTo>
                  <a:pt x="237682" y="78239"/>
                </a:lnTo>
                <a:close/>
                <a:moveTo>
                  <a:pt x="210580" y="74659"/>
                </a:moveTo>
                <a:lnTo>
                  <a:pt x="219068" y="86114"/>
                </a:lnTo>
                <a:lnTo>
                  <a:pt x="219068" y="85705"/>
                </a:lnTo>
                <a:lnTo>
                  <a:pt x="219989" y="86011"/>
                </a:lnTo>
                <a:lnTo>
                  <a:pt x="220398" y="83250"/>
                </a:lnTo>
                <a:lnTo>
                  <a:pt x="219273" y="82636"/>
                </a:lnTo>
                <a:lnTo>
                  <a:pt x="218966" y="81102"/>
                </a:lnTo>
                <a:lnTo>
                  <a:pt x="218352" y="80898"/>
                </a:lnTo>
                <a:lnTo>
                  <a:pt x="218148" y="80489"/>
                </a:lnTo>
                <a:lnTo>
                  <a:pt x="218455" y="79977"/>
                </a:lnTo>
                <a:lnTo>
                  <a:pt x="218045" y="79466"/>
                </a:lnTo>
                <a:lnTo>
                  <a:pt x="217330" y="79773"/>
                </a:lnTo>
                <a:lnTo>
                  <a:pt x="217739" y="79568"/>
                </a:lnTo>
                <a:lnTo>
                  <a:pt x="216102" y="77830"/>
                </a:lnTo>
                <a:lnTo>
                  <a:pt x="215795" y="78034"/>
                </a:lnTo>
                <a:lnTo>
                  <a:pt x="212625" y="74659"/>
                </a:lnTo>
                <a:close/>
                <a:moveTo>
                  <a:pt x="246170" y="85602"/>
                </a:moveTo>
                <a:lnTo>
                  <a:pt x="245864" y="85909"/>
                </a:lnTo>
                <a:lnTo>
                  <a:pt x="245761" y="86216"/>
                </a:lnTo>
                <a:lnTo>
                  <a:pt x="246273" y="86523"/>
                </a:lnTo>
                <a:lnTo>
                  <a:pt x="246375" y="86011"/>
                </a:lnTo>
                <a:lnTo>
                  <a:pt x="246170" y="85602"/>
                </a:lnTo>
                <a:close/>
                <a:moveTo>
                  <a:pt x="261818" y="84375"/>
                </a:moveTo>
                <a:lnTo>
                  <a:pt x="261716" y="84886"/>
                </a:lnTo>
                <a:lnTo>
                  <a:pt x="260693" y="85705"/>
                </a:lnTo>
                <a:lnTo>
                  <a:pt x="260386" y="85705"/>
                </a:lnTo>
                <a:lnTo>
                  <a:pt x="260284" y="85193"/>
                </a:lnTo>
                <a:lnTo>
                  <a:pt x="260080" y="85705"/>
                </a:lnTo>
                <a:lnTo>
                  <a:pt x="258648" y="85909"/>
                </a:lnTo>
                <a:lnTo>
                  <a:pt x="259773" y="86523"/>
                </a:lnTo>
                <a:lnTo>
                  <a:pt x="262125" y="85500"/>
                </a:lnTo>
                <a:lnTo>
                  <a:pt x="262023" y="85295"/>
                </a:lnTo>
                <a:lnTo>
                  <a:pt x="262227" y="85193"/>
                </a:lnTo>
                <a:lnTo>
                  <a:pt x="262432" y="84477"/>
                </a:lnTo>
                <a:lnTo>
                  <a:pt x="261818" y="84375"/>
                </a:lnTo>
                <a:close/>
                <a:moveTo>
                  <a:pt x="249239" y="87852"/>
                </a:moveTo>
                <a:lnTo>
                  <a:pt x="248727" y="88670"/>
                </a:lnTo>
                <a:lnTo>
                  <a:pt x="249648" y="88466"/>
                </a:lnTo>
                <a:lnTo>
                  <a:pt x="249239" y="87852"/>
                </a:lnTo>
                <a:close/>
                <a:moveTo>
                  <a:pt x="220500" y="86216"/>
                </a:moveTo>
                <a:lnTo>
                  <a:pt x="219682" y="86932"/>
                </a:lnTo>
                <a:lnTo>
                  <a:pt x="219784" y="87136"/>
                </a:lnTo>
                <a:lnTo>
                  <a:pt x="227250" y="88875"/>
                </a:lnTo>
                <a:lnTo>
                  <a:pt x="227761" y="88977"/>
                </a:lnTo>
                <a:lnTo>
                  <a:pt x="227761" y="88057"/>
                </a:lnTo>
                <a:lnTo>
                  <a:pt x="226330" y="87648"/>
                </a:lnTo>
                <a:lnTo>
                  <a:pt x="226125" y="87136"/>
                </a:lnTo>
                <a:lnTo>
                  <a:pt x="224591" y="86727"/>
                </a:lnTo>
                <a:lnTo>
                  <a:pt x="224284" y="87136"/>
                </a:lnTo>
                <a:lnTo>
                  <a:pt x="222648" y="87034"/>
                </a:lnTo>
                <a:lnTo>
                  <a:pt x="222239" y="86523"/>
                </a:lnTo>
                <a:lnTo>
                  <a:pt x="220500" y="86216"/>
                </a:lnTo>
                <a:close/>
                <a:moveTo>
                  <a:pt x="227761" y="88364"/>
                </a:moveTo>
                <a:lnTo>
                  <a:pt x="228273" y="89080"/>
                </a:lnTo>
                <a:lnTo>
                  <a:pt x="228886" y="88670"/>
                </a:lnTo>
                <a:lnTo>
                  <a:pt x="228375" y="88364"/>
                </a:lnTo>
                <a:close/>
                <a:moveTo>
                  <a:pt x="229398" y="88568"/>
                </a:moveTo>
                <a:lnTo>
                  <a:pt x="228989" y="88977"/>
                </a:lnTo>
                <a:lnTo>
                  <a:pt x="229705" y="89182"/>
                </a:lnTo>
                <a:lnTo>
                  <a:pt x="229807" y="88670"/>
                </a:lnTo>
                <a:lnTo>
                  <a:pt x="229398" y="88568"/>
                </a:lnTo>
                <a:close/>
                <a:moveTo>
                  <a:pt x="235432" y="88466"/>
                </a:moveTo>
                <a:lnTo>
                  <a:pt x="234920" y="88875"/>
                </a:lnTo>
                <a:lnTo>
                  <a:pt x="233182" y="88568"/>
                </a:lnTo>
                <a:lnTo>
                  <a:pt x="232670" y="88670"/>
                </a:lnTo>
                <a:lnTo>
                  <a:pt x="232670" y="89182"/>
                </a:lnTo>
                <a:lnTo>
                  <a:pt x="234716" y="88977"/>
                </a:lnTo>
                <a:lnTo>
                  <a:pt x="235330" y="88773"/>
                </a:lnTo>
                <a:lnTo>
                  <a:pt x="235534" y="88466"/>
                </a:lnTo>
                <a:close/>
                <a:moveTo>
                  <a:pt x="230932" y="88364"/>
                </a:moveTo>
                <a:lnTo>
                  <a:pt x="230727" y="88568"/>
                </a:lnTo>
                <a:lnTo>
                  <a:pt x="231034" y="88977"/>
                </a:lnTo>
                <a:lnTo>
                  <a:pt x="231034" y="88977"/>
                </a:lnTo>
                <a:lnTo>
                  <a:pt x="230420" y="88670"/>
                </a:lnTo>
                <a:lnTo>
                  <a:pt x="230011" y="89386"/>
                </a:lnTo>
                <a:lnTo>
                  <a:pt x="231341" y="88977"/>
                </a:lnTo>
                <a:lnTo>
                  <a:pt x="231750" y="89080"/>
                </a:lnTo>
                <a:lnTo>
                  <a:pt x="231648" y="88977"/>
                </a:lnTo>
                <a:lnTo>
                  <a:pt x="231750" y="88977"/>
                </a:lnTo>
                <a:lnTo>
                  <a:pt x="231648" y="88670"/>
                </a:lnTo>
                <a:lnTo>
                  <a:pt x="231239" y="88568"/>
                </a:lnTo>
                <a:lnTo>
                  <a:pt x="230932" y="88364"/>
                </a:lnTo>
                <a:close/>
                <a:moveTo>
                  <a:pt x="232670" y="89591"/>
                </a:moveTo>
                <a:lnTo>
                  <a:pt x="231750" y="89898"/>
                </a:lnTo>
                <a:lnTo>
                  <a:pt x="232670" y="90409"/>
                </a:lnTo>
                <a:lnTo>
                  <a:pt x="233284" y="90205"/>
                </a:lnTo>
                <a:lnTo>
                  <a:pt x="232670" y="89591"/>
                </a:lnTo>
                <a:close/>
                <a:moveTo>
                  <a:pt x="239420" y="88670"/>
                </a:moveTo>
                <a:lnTo>
                  <a:pt x="237989" y="88773"/>
                </a:lnTo>
                <a:lnTo>
                  <a:pt x="235943" y="90102"/>
                </a:lnTo>
                <a:lnTo>
                  <a:pt x="235943" y="90511"/>
                </a:lnTo>
                <a:lnTo>
                  <a:pt x="237068" y="90102"/>
                </a:lnTo>
                <a:lnTo>
                  <a:pt x="239420" y="88670"/>
                </a:lnTo>
                <a:close/>
                <a:moveTo>
                  <a:pt x="244636" y="80386"/>
                </a:moveTo>
                <a:lnTo>
                  <a:pt x="243205" y="81409"/>
                </a:lnTo>
                <a:lnTo>
                  <a:pt x="243920" y="81614"/>
                </a:lnTo>
                <a:lnTo>
                  <a:pt x="244125" y="82125"/>
                </a:lnTo>
                <a:lnTo>
                  <a:pt x="244432" y="82330"/>
                </a:lnTo>
                <a:lnTo>
                  <a:pt x="245761" y="82227"/>
                </a:lnTo>
                <a:lnTo>
                  <a:pt x="245557" y="82739"/>
                </a:lnTo>
                <a:lnTo>
                  <a:pt x="244023" y="82943"/>
                </a:lnTo>
                <a:lnTo>
                  <a:pt x="244534" y="83250"/>
                </a:lnTo>
                <a:lnTo>
                  <a:pt x="244739" y="84068"/>
                </a:lnTo>
                <a:lnTo>
                  <a:pt x="245659" y="83148"/>
                </a:lnTo>
                <a:lnTo>
                  <a:pt x="245761" y="83966"/>
                </a:lnTo>
                <a:lnTo>
                  <a:pt x="246580" y="84068"/>
                </a:lnTo>
                <a:lnTo>
                  <a:pt x="246784" y="84580"/>
                </a:lnTo>
                <a:lnTo>
                  <a:pt x="249648" y="85909"/>
                </a:lnTo>
                <a:lnTo>
                  <a:pt x="249443" y="86011"/>
                </a:lnTo>
                <a:lnTo>
                  <a:pt x="249648" y="86011"/>
                </a:lnTo>
                <a:lnTo>
                  <a:pt x="250261" y="87443"/>
                </a:lnTo>
                <a:lnTo>
                  <a:pt x="249852" y="87545"/>
                </a:lnTo>
                <a:lnTo>
                  <a:pt x="250057" y="88057"/>
                </a:lnTo>
                <a:lnTo>
                  <a:pt x="249852" y="88466"/>
                </a:lnTo>
                <a:lnTo>
                  <a:pt x="251080" y="88159"/>
                </a:lnTo>
                <a:lnTo>
                  <a:pt x="251080" y="88670"/>
                </a:lnTo>
                <a:lnTo>
                  <a:pt x="251693" y="89386"/>
                </a:lnTo>
                <a:lnTo>
                  <a:pt x="253534" y="89386"/>
                </a:lnTo>
                <a:lnTo>
                  <a:pt x="253841" y="88977"/>
                </a:lnTo>
                <a:lnTo>
                  <a:pt x="252920" y="88466"/>
                </a:lnTo>
                <a:lnTo>
                  <a:pt x="254455" y="88261"/>
                </a:lnTo>
                <a:lnTo>
                  <a:pt x="254455" y="88159"/>
                </a:lnTo>
                <a:lnTo>
                  <a:pt x="254557" y="88159"/>
                </a:lnTo>
                <a:lnTo>
                  <a:pt x="254250" y="87750"/>
                </a:lnTo>
                <a:lnTo>
                  <a:pt x="254864" y="87955"/>
                </a:lnTo>
                <a:lnTo>
                  <a:pt x="255375" y="87852"/>
                </a:lnTo>
                <a:lnTo>
                  <a:pt x="257625" y="90307"/>
                </a:lnTo>
                <a:lnTo>
                  <a:pt x="260080" y="91023"/>
                </a:lnTo>
                <a:lnTo>
                  <a:pt x="260080" y="90716"/>
                </a:lnTo>
                <a:lnTo>
                  <a:pt x="260489" y="90614"/>
                </a:lnTo>
                <a:lnTo>
                  <a:pt x="259670" y="90307"/>
                </a:lnTo>
                <a:lnTo>
                  <a:pt x="259670" y="90102"/>
                </a:lnTo>
                <a:lnTo>
                  <a:pt x="259159" y="89386"/>
                </a:lnTo>
                <a:lnTo>
                  <a:pt x="258648" y="89386"/>
                </a:lnTo>
                <a:lnTo>
                  <a:pt x="257318" y="87034"/>
                </a:lnTo>
                <a:lnTo>
                  <a:pt x="258136" y="86932"/>
                </a:lnTo>
                <a:lnTo>
                  <a:pt x="256500" y="85705"/>
                </a:lnTo>
                <a:lnTo>
                  <a:pt x="256398" y="84989"/>
                </a:lnTo>
                <a:lnTo>
                  <a:pt x="251898" y="82636"/>
                </a:lnTo>
                <a:lnTo>
                  <a:pt x="249545" y="81716"/>
                </a:lnTo>
                <a:lnTo>
                  <a:pt x="248727" y="81920"/>
                </a:lnTo>
                <a:lnTo>
                  <a:pt x="248727" y="82125"/>
                </a:lnTo>
                <a:lnTo>
                  <a:pt x="246989" y="83455"/>
                </a:lnTo>
                <a:lnTo>
                  <a:pt x="246375" y="82636"/>
                </a:lnTo>
                <a:lnTo>
                  <a:pt x="246273" y="82943"/>
                </a:lnTo>
                <a:lnTo>
                  <a:pt x="245864" y="80795"/>
                </a:lnTo>
                <a:lnTo>
                  <a:pt x="244636" y="80386"/>
                </a:lnTo>
                <a:close/>
                <a:moveTo>
                  <a:pt x="242693" y="91534"/>
                </a:moveTo>
                <a:lnTo>
                  <a:pt x="241977" y="91636"/>
                </a:lnTo>
                <a:lnTo>
                  <a:pt x="241977" y="91841"/>
                </a:lnTo>
                <a:lnTo>
                  <a:pt x="242386" y="92352"/>
                </a:lnTo>
                <a:lnTo>
                  <a:pt x="242693" y="91534"/>
                </a:lnTo>
                <a:close/>
                <a:moveTo>
                  <a:pt x="285750" y="96648"/>
                </a:moveTo>
                <a:lnTo>
                  <a:pt x="285545" y="96750"/>
                </a:lnTo>
                <a:lnTo>
                  <a:pt x="284420" y="97159"/>
                </a:lnTo>
                <a:lnTo>
                  <a:pt x="284216" y="97261"/>
                </a:lnTo>
                <a:lnTo>
                  <a:pt x="285239" y="97261"/>
                </a:lnTo>
                <a:lnTo>
                  <a:pt x="285750" y="96648"/>
                </a:lnTo>
                <a:close/>
                <a:moveTo>
                  <a:pt x="285648" y="97057"/>
                </a:moveTo>
                <a:lnTo>
                  <a:pt x="285239" y="97261"/>
                </a:lnTo>
                <a:lnTo>
                  <a:pt x="285545" y="97261"/>
                </a:lnTo>
                <a:lnTo>
                  <a:pt x="285648" y="97057"/>
                </a:lnTo>
                <a:close/>
                <a:moveTo>
                  <a:pt x="284011" y="98080"/>
                </a:moveTo>
                <a:lnTo>
                  <a:pt x="282886" y="98591"/>
                </a:lnTo>
                <a:lnTo>
                  <a:pt x="283807" y="98693"/>
                </a:lnTo>
                <a:lnTo>
                  <a:pt x="284114" y="98386"/>
                </a:lnTo>
                <a:lnTo>
                  <a:pt x="284011" y="98080"/>
                </a:lnTo>
                <a:close/>
                <a:moveTo>
                  <a:pt x="168852" y="92761"/>
                </a:moveTo>
                <a:lnTo>
                  <a:pt x="168136" y="92864"/>
                </a:lnTo>
                <a:lnTo>
                  <a:pt x="168136" y="93682"/>
                </a:lnTo>
                <a:lnTo>
                  <a:pt x="167318" y="94295"/>
                </a:lnTo>
                <a:lnTo>
                  <a:pt x="167318" y="95114"/>
                </a:lnTo>
                <a:lnTo>
                  <a:pt x="166807" y="95420"/>
                </a:lnTo>
                <a:lnTo>
                  <a:pt x="166705" y="95318"/>
                </a:lnTo>
                <a:lnTo>
                  <a:pt x="165886" y="96341"/>
                </a:lnTo>
                <a:lnTo>
                  <a:pt x="165375" y="96239"/>
                </a:lnTo>
                <a:lnTo>
                  <a:pt x="164966" y="96443"/>
                </a:lnTo>
                <a:lnTo>
                  <a:pt x="164761" y="96443"/>
                </a:lnTo>
                <a:lnTo>
                  <a:pt x="164045" y="96955"/>
                </a:lnTo>
                <a:lnTo>
                  <a:pt x="163330" y="105955"/>
                </a:lnTo>
                <a:lnTo>
                  <a:pt x="163943" y="106261"/>
                </a:lnTo>
                <a:lnTo>
                  <a:pt x="165477" y="105852"/>
                </a:lnTo>
                <a:lnTo>
                  <a:pt x="168750" y="96034"/>
                </a:lnTo>
                <a:lnTo>
                  <a:pt x="169159" y="96341"/>
                </a:lnTo>
                <a:lnTo>
                  <a:pt x="169364" y="96136"/>
                </a:lnTo>
                <a:lnTo>
                  <a:pt x="168852" y="92761"/>
                </a:lnTo>
                <a:close/>
                <a:moveTo>
                  <a:pt x="79364" y="112500"/>
                </a:moveTo>
                <a:lnTo>
                  <a:pt x="79057" y="112807"/>
                </a:lnTo>
                <a:lnTo>
                  <a:pt x="79057" y="113011"/>
                </a:lnTo>
                <a:lnTo>
                  <a:pt x="79364" y="112500"/>
                </a:lnTo>
                <a:close/>
                <a:moveTo>
                  <a:pt x="185114" y="3784"/>
                </a:moveTo>
                <a:lnTo>
                  <a:pt x="184091" y="4398"/>
                </a:lnTo>
                <a:lnTo>
                  <a:pt x="184909" y="4705"/>
                </a:lnTo>
                <a:lnTo>
                  <a:pt x="183273" y="4705"/>
                </a:lnTo>
                <a:lnTo>
                  <a:pt x="183989" y="5011"/>
                </a:lnTo>
                <a:lnTo>
                  <a:pt x="184193" y="5318"/>
                </a:lnTo>
                <a:lnTo>
                  <a:pt x="184193" y="5318"/>
                </a:lnTo>
                <a:lnTo>
                  <a:pt x="183784" y="5011"/>
                </a:lnTo>
                <a:lnTo>
                  <a:pt x="180102" y="5114"/>
                </a:lnTo>
                <a:lnTo>
                  <a:pt x="180920" y="5216"/>
                </a:lnTo>
                <a:lnTo>
                  <a:pt x="177341" y="5727"/>
                </a:lnTo>
                <a:lnTo>
                  <a:pt x="177545" y="5932"/>
                </a:lnTo>
                <a:lnTo>
                  <a:pt x="177341" y="6239"/>
                </a:lnTo>
                <a:lnTo>
                  <a:pt x="176830" y="6136"/>
                </a:lnTo>
                <a:lnTo>
                  <a:pt x="177955" y="6443"/>
                </a:lnTo>
                <a:lnTo>
                  <a:pt x="177239" y="6443"/>
                </a:lnTo>
                <a:lnTo>
                  <a:pt x="178568" y="6852"/>
                </a:lnTo>
                <a:lnTo>
                  <a:pt x="178057" y="7057"/>
                </a:lnTo>
                <a:lnTo>
                  <a:pt x="178261" y="6852"/>
                </a:lnTo>
                <a:lnTo>
                  <a:pt x="178261" y="6852"/>
                </a:lnTo>
                <a:lnTo>
                  <a:pt x="174477" y="7057"/>
                </a:lnTo>
                <a:lnTo>
                  <a:pt x="174682" y="7466"/>
                </a:lnTo>
                <a:lnTo>
                  <a:pt x="174989" y="7568"/>
                </a:lnTo>
                <a:lnTo>
                  <a:pt x="175091" y="7773"/>
                </a:lnTo>
                <a:lnTo>
                  <a:pt x="177648" y="8795"/>
                </a:lnTo>
                <a:lnTo>
                  <a:pt x="177852" y="9205"/>
                </a:lnTo>
                <a:lnTo>
                  <a:pt x="178261" y="9511"/>
                </a:lnTo>
                <a:lnTo>
                  <a:pt x="178169" y="9789"/>
                </a:lnTo>
                <a:lnTo>
                  <a:pt x="177852" y="9409"/>
                </a:lnTo>
                <a:lnTo>
                  <a:pt x="177545" y="9716"/>
                </a:lnTo>
                <a:lnTo>
                  <a:pt x="177034" y="8591"/>
                </a:lnTo>
                <a:lnTo>
                  <a:pt x="173352" y="8182"/>
                </a:lnTo>
                <a:lnTo>
                  <a:pt x="173352" y="8182"/>
                </a:lnTo>
                <a:lnTo>
                  <a:pt x="173966" y="8489"/>
                </a:lnTo>
                <a:lnTo>
                  <a:pt x="172636" y="8489"/>
                </a:lnTo>
                <a:lnTo>
                  <a:pt x="175193" y="9205"/>
                </a:lnTo>
                <a:lnTo>
                  <a:pt x="175193" y="9205"/>
                </a:lnTo>
                <a:lnTo>
                  <a:pt x="172432" y="8898"/>
                </a:lnTo>
                <a:lnTo>
                  <a:pt x="172432" y="8693"/>
                </a:lnTo>
                <a:lnTo>
                  <a:pt x="172227" y="8591"/>
                </a:lnTo>
                <a:lnTo>
                  <a:pt x="172227" y="8182"/>
                </a:lnTo>
                <a:lnTo>
                  <a:pt x="171307" y="7670"/>
                </a:lnTo>
                <a:lnTo>
                  <a:pt x="171307" y="7670"/>
                </a:lnTo>
                <a:lnTo>
                  <a:pt x="171716" y="8284"/>
                </a:lnTo>
                <a:lnTo>
                  <a:pt x="171102" y="8898"/>
                </a:lnTo>
                <a:lnTo>
                  <a:pt x="172227" y="9511"/>
                </a:lnTo>
                <a:lnTo>
                  <a:pt x="172330" y="10330"/>
                </a:lnTo>
                <a:lnTo>
                  <a:pt x="174886" y="11148"/>
                </a:lnTo>
                <a:lnTo>
                  <a:pt x="173966" y="11045"/>
                </a:lnTo>
                <a:lnTo>
                  <a:pt x="174170" y="12068"/>
                </a:lnTo>
                <a:lnTo>
                  <a:pt x="173966" y="12375"/>
                </a:lnTo>
                <a:lnTo>
                  <a:pt x="173966" y="12580"/>
                </a:lnTo>
                <a:lnTo>
                  <a:pt x="173250" y="13398"/>
                </a:lnTo>
                <a:lnTo>
                  <a:pt x="170898" y="12886"/>
                </a:lnTo>
                <a:lnTo>
                  <a:pt x="172023" y="12886"/>
                </a:lnTo>
                <a:lnTo>
                  <a:pt x="172125" y="13091"/>
                </a:lnTo>
                <a:lnTo>
                  <a:pt x="172636" y="12989"/>
                </a:lnTo>
                <a:lnTo>
                  <a:pt x="172330" y="12784"/>
                </a:lnTo>
                <a:lnTo>
                  <a:pt x="173045" y="11761"/>
                </a:lnTo>
                <a:lnTo>
                  <a:pt x="173045" y="11352"/>
                </a:lnTo>
                <a:lnTo>
                  <a:pt x="172330" y="11045"/>
                </a:lnTo>
                <a:lnTo>
                  <a:pt x="171307" y="9920"/>
                </a:lnTo>
                <a:lnTo>
                  <a:pt x="171307" y="9716"/>
                </a:lnTo>
                <a:lnTo>
                  <a:pt x="171102" y="9307"/>
                </a:lnTo>
                <a:lnTo>
                  <a:pt x="170284" y="8898"/>
                </a:lnTo>
                <a:lnTo>
                  <a:pt x="170182" y="7875"/>
                </a:lnTo>
                <a:lnTo>
                  <a:pt x="168545" y="7670"/>
                </a:lnTo>
                <a:lnTo>
                  <a:pt x="167727" y="8080"/>
                </a:lnTo>
                <a:lnTo>
                  <a:pt x="167625" y="8795"/>
                </a:lnTo>
                <a:lnTo>
                  <a:pt x="167114" y="9205"/>
                </a:lnTo>
                <a:lnTo>
                  <a:pt x="167727" y="9409"/>
                </a:lnTo>
                <a:lnTo>
                  <a:pt x="168034" y="10432"/>
                </a:lnTo>
                <a:lnTo>
                  <a:pt x="169875" y="10943"/>
                </a:lnTo>
                <a:lnTo>
                  <a:pt x="169568" y="11557"/>
                </a:lnTo>
                <a:lnTo>
                  <a:pt x="164148" y="10227"/>
                </a:lnTo>
                <a:lnTo>
                  <a:pt x="163636" y="10432"/>
                </a:lnTo>
                <a:lnTo>
                  <a:pt x="164352" y="10841"/>
                </a:lnTo>
                <a:lnTo>
                  <a:pt x="163841" y="11250"/>
                </a:lnTo>
                <a:lnTo>
                  <a:pt x="159648" y="11557"/>
                </a:lnTo>
                <a:lnTo>
                  <a:pt x="159648" y="11557"/>
                </a:lnTo>
                <a:lnTo>
                  <a:pt x="159955" y="11455"/>
                </a:lnTo>
                <a:lnTo>
                  <a:pt x="159852" y="11045"/>
                </a:lnTo>
                <a:lnTo>
                  <a:pt x="159750" y="11045"/>
                </a:lnTo>
                <a:lnTo>
                  <a:pt x="158830" y="11250"/>
                </a:lnTo>
                <a:lnTo>
                  <a:pt x="159136" y="11352"/>
                </a:lnTo>
                <a:lnTo>
                  <a:pt x="158830" y="11455"/>
                </a:lnTo>
                <a:lnTo>
                  <a:pt x="158625" y="11352"/>
                </a:lnTo>
                <a:lnTo>
                  <a:pt x="156682" y="11966"/>
                </a:lnTo>
                <a:lnTo>
                  <a:pt x="156886" y="12068"/>
                </a:lnTo>
                <a:lnTo>
                  <a:pt x="155250" y="12886"/>
                </a:lnTo>
                <a:lnTo>
                  <a:pt x="154330" y="12273"/>
                </a:lnTo>
                <a:lnTo>
                  <a:pt x="155352" y="11966"/>
                </a:lnTo>
                <a:lnTo>
                  <a:pt x="152898" y="11250"/>
                </a:lnTo>
                <a:lnTo>
                  <a:pt x="153614" y="11659"/>
                </a:lnTo>
                <a:lnTo>
                  <a:pt x="153614" y="12375"/>
                </a:lnTo>
                <a:lnTo>
                  <a:pt x="154227" y="12784"/>
                </a:lnTo>
                <a:lnTo>
                  <a:pt x="154227" y="13602"/>
                </a:lnTo>
                <a:lnTo>
                  <a:pt x="152795" y="13193"/>
                </a:lnTo>
                <a:lnTo>
                  <a:pt x="151466" y="14011"/>
                </a:lnTo>
                <a:lnTo>
                  <a:pt x="152080" y="14727"/>
                </a:lnTo>
                <a:lnTo>
                  <a:pt x="151568" y="14932"/>
                </a:lnTo>
                <a:lnTo>
                  <a:pt x="149625" y="14318"/>
                </a:lnTo>
                <a:lnTo>
                  <a:pt x="149420" y="14523"/>
                </a:lnTo>
                <a:lnTo>
                  <a:pt x="150545" y="15239"/>
                </a:lnTo>
                <a:lnTo>
                  <a:pt x="150341" y="15545"/>
                </a:lnTo>
                <a:lnTo>
                  <a:pt x="146864" y="13295"/>
                </a:lnTo>
                <a:lnTo>
                  <a:pt x="147068" y="13193"/>
                </a:lnTo>
                <a:lnTo>
                  <a:pt x="145636" y="12580"/>
                </a:lnTo>
                <a:lnTo>
                  <a:pt x="151057" y="13398"/>
                </a:lnTo>
                <a:lnTo>
                  <a:pt x="151977" y="12886"/>
                </a:lnTo>
                <a:lnTo>
                  <a:pt x="151875" y="12375"/>
                </a:lnTo>
                <a:lnTo>
                  <a:pt x="150648" y="11659"/>
                </a:lnTo>
                <a:lnTo>
                  <a:pt x="150750" y="11761"/>
                </a:lnTo>
                <a:lnTo>
                  <a:pt x="150750" y="11761"/>
                </a:lnTo>
                <a:lnTo>
                  <a:pt x="146455" y="10636"/>
                </a:lnTo>
                <a:lnTo>
                  <a:pt x="146045" y="10841"/>
                </a:lnTo>
                <a:lnTo>
                  <a:pt x="145841" y="10636"/>
                </a:lnTo>
                <a:lnTo>
                  <a:pt x="145841" y="10534"/>
                </a:lnTo>
                <a:lnTo>
                  <a:pt x="145227" y="10432"/>
                </a:lnTo>
                <a:lnTo>
                  <a:pt x="145739" y="10330"/>
                </a:lnTo>
                <a:lnTo>
                  <a:pt x="145023" y="10125"/>
                </a:lnTo>
                <a:lnTo>
                  <a:pt x="145023" y="10125"/>
                </a:lnTo>
                <a:lnTo>
                  <a:pt x="145125" y="10227"/>
                </a:lnTo>
                <a:lnTo>
                  <a:pt x="143591" y="10330"/>
                </a:lnTo>
                <a:lnTo>
                  <a:pt x="143489" y="10125"/>
                </a:lnTo>
                <a:lnTo>
                  <a:pt x="142875" y="9920"/>
                </a:lnTo>
                <a:lnTo>
                  <a:pt x="144102" y="9920"/>
                </a:lnTo>
                <a:lnTo>
                  <a:pt x="143080" y="9409"/>
                </a:lnTo>
                <a:lnTo>
                  <a:pt x="142466" y="9920"/>
                </a:lnTo>
                <a:lnTo>
                  <a:pt x="141955" y="9409"/>
                </a:lnTo>
                <a:lnTo>
                  <a:pt x="141443" y="9716"/>
                </a:lnTo>
                <a:lnTo>
                  <a:pt x="141341" y="9511"/>
                </a:lnTo>
                <a:lnTo>
                  <a:pt x="141136" y="9409"/>
                </a:lnTo>
                <a:lnTo>
                  <a:pt x="140727" y="9920"/>
                </a:lnTo>
                <a:lnTo>
                  <a:pt x="140830" y="9409"/>
                </a:lnTo>
                <a:lnTo>
                  <a:pt x="140318" y="9307"/>
                </a:lnTo>
                <a:lnTo>
                  <a:pt x="139398" y="10023"/>
                </a:lnTo>
                <a:lnTo>
                  <a:pt x="138886" y="9716"/>
                </a:lnTo>
                <a:lnTo>
                  <a:pt x="138068" y="9920"/>
                </a:lnTo>
                <a:lnTo>
                  <a:pt x="138477" y="10227"/>
                </a:lnTo>
                <a:lnTo>
                  <a:pt x="137864" y="10125"/>
                </a:lnTo>
                <a:lnTo>
                  <a:pt x="137557" y="10330"/>
                </a:lnTo>
                <a:lnTo>
                  <a:pt x="137761" y="10534"/>
                </a:lnTo>
                <a:lnTo>
                  <a:pt x="137352" y="10636"/>
                </a:lnTo>
                <a:lnTo>
                  <a:pt x="137352" y="10125"/>
                </a:lnTo>
                <a:lnTo>
                  <a:pt x="137045" y="10534"/>
                </a:lnTo>
                <a:lnTo>
                  <a:pt x="136330" y="10534"/>
                </a:lnTo>
                <a:lnTo>
                  <a:pt x="136636" y="10636"/>
                </a:lnTo>
                <a:lnTo>
                  <a:pt x="136125" y="10636"/>
                </a:lnTo>
                <a:lnTo>
                  <a:pt x="136125" y="10841"/>
                </a:lnTo>
                <a:lnTo>
                  <a:pt x="135818" y="10841"/>
                </a:lnTo>
                <a:lnTo>
                  <a:pt x="135716" y="11045"/>
                </a:lnTo>
                <a:lnTo>
                  <a:pt x="135102" y="11352"/>
                </a:lnTo>
                <a:lnTo>
                  <a:pt x="135818" y="11455"/>
                </a:lnTo>
                <a:lnTo>
                  <a:pt x="135307" y="11455"/>
                </a:lnTo>
                <a:lnTo>
                  <a:pt x="135102" y="11761"/>
                </a:lnTo>
                <a:lnTo>
                  <a:pt x="135102" y="11966"/>
                </a:lnTo>
                <a:lnTo>
                  <a:pt x="134795" y="11659"/>
                </a:lnTo>
                <a:lnTo>
                  <a:pt x="134386" y="11761"/>
                </a:lnTo>
                <a:lnTo>
                  <a:pt x="134591" y="11864"/>
                </a:lnTo>
                <a:lnTo>
                  <a:pt x="134080" y="12068"/>
                </a:lnTo>
                <a:lnTo>
                  <a:pt x="134386" y="12068"/>
                </a:lnTo>
                <a:lnTo>
                  <a:pt x="134693" y="12273"/>
                </a:lnTo>
                <a:lnTo>
                  <a:pt x="134693" y="12375"/>
                </a:lnTo>
                <a:lnTo>
                  <a:pt x="133875" y="12477"/>
                </a:lnTo>
                <a:lnTo>
                  <a:pt x="134591" y="12477"/>
                </a:lnTo>
                <a:lnTo>
                  <a:pt x="133364" y="12784"/>
                </a:lnTo>
                <a:lnTo>
                  <a:pt x="133568" y="12886"/>
                </a:lnTo>
                <a:lnTo>
                  <a:pt x="133057" y="13091"/>
                </a:lnTo>
                <a:lnTo>
                  <a:pt x="133670" y="13295"/>
                </a:lnTo>
                <a:lnTo>
                  <a:pt x="132852" y="13500"/>
                </a:lnTo>
                <a:lnTo>
                  <a:pt x="133057" y="13602"/>
                </a:lnTo>
                <a:lnTo>
                  <a:pt x="133057" y="14216"/>
                </a:lnTo>
                <a:lnTo>
                  <a:pt x="132750" y="14420"/>
                </a:lnTo>
                <a:lnTo>
                  <a:pt x="132545" y="14318"/>
                </a:lnTo>
                <a:lnTo>
                  <a:pt x="131932" y="14727"/>
                </a:lnTo>
                <a:lnTo>
                  <a:pt x="132239" y="14625"/>
                </a:lnTo>
                <a:lnTo>
                  <a:pt x="130909" y="15750"/>
                </a:lnTo>
                <a:lnTo>
                  <a:pt x="131114" y="15852"/>
                </a:lnTo>
                <a:lnTo>
                  <a:pt x="131830" y="15545"/>
                </a:lnTo>
                <a:lnTo>
                  <a:pt x="131727" y="15443"/>
                </a:lnTo>
                <a:lnTo>
                  <a:pt x="132136" y="15443"/>
                </a:lnTo>
                <a:lnTo>
                  <a:pt x="131932" y="15545"/>
                </a:lnTo>
                <a:lnTo>
                  <a:pt x="132136" y="15545"/>
                </a:lnTo>
                <a:lnTo>
                  <a:pt x="131727" y="15852"/>
                </a:lnTo>
                <a:lnTo>
                  <a:pt x="130091" y="15955"/>
                </a:lnTo>
                <a:lnTo>
                  <a:pt x="129886" y="16057"/>
                </a:lnTo>
                <a:lnTo>
                  <a:pt x="130193" y="16466"/>
                </a:lnTo>
                <a:lnTo>
                  <a:pt x="128864" y="16568"/>
                </a:lnTo>
                <a:lnTo>
                  <a:pt x="129886" y="16568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7841" y="17182"/>
                </a:lnTo>
                <a:lnTo>
                  <a:pt x="128966" y="17386"/>
                </a:lnTo>
                <a:lnTo>
                  <a:pt x="127739" y="17386"/>
                </a:lnTo>
                <a:lnTo>
                  <a:pt x="128045" y="18102"/>
                </a:lnTo>
                <a:lnTo>
                  <a:pt x="129477" y="17795"/>
                </a:lnTo>
                <a:lnTo>
                  <a:pt x="129580" y="18000"/>
                </a:lnTo>
                <a:lnTo>
                  <a:pt x="129273" y="18205"/>
                </a:lnTo>
                <a:lnTo>
                  <a:pt x="127739" y="18307"/>
                </a:lnTo>
                <a:lnTo>
                  <a:pt x="128250" y="18511"/>
                </a:lnTo>
                <a:lnTo>
                  <a:pt x="127943" y="18818"/>
                </a:lnTo>
                <a:lnTo>
                  <a:pt x="128250" y="19023"/>
                </a:lnTo>
                <a:lnTo>
                  <a:pt x="127943" y="19227"/>
                </a:lnTo>
                <a:lnTo>
                  <a:pt x="128045" y="19330"/>
                </a:lnTo>
                <a:lnTo>
                  <a:pt x="129170" y="18614"/>
                </a:lnTo>
                <a:lnTo>
                  <a:pt x="128864" y="19023"/>
                </a:lnTo>
                <a:lnTo>
                  <a:pt x="128557" y="19023"/>
                </a:lnTo>
                <a:lnTo>
                  <a:pt x="128659" y="19330"/>
                </a:lnTo>
                <a:lnTo>
                  <a:pt x="127943" y="19841"/>
                </a:lnTo>
                <a:lnTo>
                  <a:pt x="128864" y="19534"/>
                </a:lnTo>
                <a:lnTo>
                  <a:pt x="128557" y="19841"/>
                </a:lnTo>
                <a:lnTo>
                  <a:pt x="128864" y="20045"/>
                </a:lnTo>
                <a:lnTo>
                  <a:pt x="128250" y="20352"/>
                </a:lnTo>
                <a:lnTo>
                  <a:pt x="129068" y="20761"/>
                </a:lnTo>
                <a:lnTo>
                  <a:pt x="128966" y="20864"/>
                </a:lnTo>
                <a:lnTo>
                  <a:pt x="131011" y="20148"/>
                </a:lnTo>
                <a:lnTo>
                  <a:pt x="131114" y="19943"/>
                </a:lnTo>
                <a:lnTo>
                  <a:pt x="131727" y="19841"/>
                </a:lnTo>
                <a:lnTo>
                  <a:pt x="131727" y="19534"/>
                </a:lnTo>
                <a:lnTo>
                  <a:pt x="131830" y="19330"/>
                </a:lnTo>
                <a:lnTo>
                  <a:pt x="132034" y="19841"/>
                </a:lnTo>
                <a:lnTo>
                  <a:pt x="132443" y="20045"/>
                </a:lnTo>
                <a:lnTo>
                  <a:pt x="132443" y="20659"/>
                </a:lnTo>
                <a:lnTo>
                  <a:pt x="133670" y="22295"/>
                </a:lnTo>
                <a:lnTo>
                  <a:pt x="133670" y="22500"/>
                </a:lnTo>
                <a:lnTo>
                  <a:pt x="133773" y="22705"/>
                </a:lnTo>
                <a:lnTo>
                  <a:pt x="133466" y="22705"/>
                </a:lnTo>
                <a:lnTo>
                  <a:pt x="133875" y="23523"/>
                </a:lnTo>
                <a:lnTo>
                  <a:pt x="135000" y="23318"/>
                </a:lnTo>
                <a:lnTo>
                  <a:pt x="135205" y="22909"/>
                </a:lnTo>
                <a:lnTo>
                  <a:pt x="136023" y="22807"/>
                </a:lnTo>
                <a:lnTo>
                  <a:pt x="136432" y="20557"/>
                </a:lnTo>
                <a:lnTo>
                  <a:pt x="136636" y="20557"/>
                </a:lnTo>
                <a:lnTo>
                  <a:pt x="136023" y="20455"/>
                </a:lnTo>
                <a:lnTo>
                  <a:pt x="137761" y="19739"/>
                </a:lnTo>
                <a:lnTo>
                  <a:pt x="137250" y="19739"/>
                </a:lnTo>
                <a:lnTo>
                  <a:pt x="137966" y="19227"/>
                </a:lnTo>
                <a:lnTo>
                  <a:pt x="136636" y="18307"/>
                </a:lnTo>
                <a:lnTo>
                  <a:pt x="136432" y="17489"/>
                </a:lnTo>
                <a:lnTo>
                  <a:pt x="136636" y="17591"/>
                </a:lnTo>
                <a:lnTo>
                  <a:pt x="136636" y="17080"/>
                </a:lnTo>
                <a:lnTo>
                  <a:pt x="136432" y="16773"/>
                </a:lnTo>
                <a:lnTo>
                  <a:pt x="136943" y="16670"/>
                </a:lnTo>
                <a:lnTo>
                  <a:pt x="136841" y="16670"/>
                </a:lnTo>
                <a:lnTo>
                  <a:pt x="136739" y="16466"/>
                </a:lnTo>
                <a:lnTo>
                  <a:pt x="137148" y="16364"/>
                </a:lnTo>
                <a:lnTo>
                  <a:pt x="137045" y="16364"/>
                </a:lnTo>
                <a:lnTo>
                  <a:pt x="137455" y="16159"/>
                </a:lnTo>
                <a:lnTo>
                  <a:pt x="137352" y="16057"/>
                </a:lnTo>
                <a:lnTo>
                  <a:pt x="137864" y="15955"/>
                </a:lnTo>
                <a:lnTo>
                  <a:pt x="137864" y="15852"/>
                </a:lnTo>
                <a:lnTo>
                  <a:pt x="139091" y="15034"/>
                </a:lnTo>
                <a:lnTo>
                  <a:pt x="138784" y="14625"/>
                </a:lnTo>
                <a:lnTo>
                  <a:pt x="138886" y="14216"/>
                </a:lnTo>
                <a:lnTo>
                  <a:pt x="138989" y="14216"/>
                </a:lnTo>
                <a:lnTo>
                  <a:pt x="139193" y="14011"/>
                </a:lnTo>
                <a:lnTo>
                  <a:pt x="139398" y="14011"/>
                </a:lnTo>
                <a:lnTo>
                  <a:pt x="139295" y="13909"/>
                </a:lnTo>
                <a:lnTo>
                  <a:pt x="141034" y="13705"/>
                </a:lnTo>
                <a:lnTo>
                  <a:pt x="141545" y="14011"/>
                </a:lnTo>
                <a:lnTo>
                  <a:pt x="141648" y="14625"/>
                </a:lnTo>
                <a:lnTo>
                  <a:pt x="139807" y="15852"/>
                </a:lnTo>
                <a:lnTo>
                  <a:pt x="139807" y="15955"/>
                </a:lnTo>
                <a:lnTo>
                  <a:pt x="139295" y="16159"/>
                </a:lnTo>
                <a:lnTo>
                  <a:pt x="139602" y="18511"/>
                </a:lnTo>
                <a:lnTo>
                  <a:pt x="140523" y="18716"/>
                </a:lnTo>
                <a:lnTo>
                  <a:pt x="140523" y="18920"/>
                </a:lnTo>
                <a:lnTo>
                  <a:pt x="140727" y="18920"/>
                </a:lnTo>
                <a:lnTo>
                  <a:pt x="140830" y="19330"/>
                </a:lnTo>
                <a:lnTo>
                  <a:pt x="142977" y="18818"/>
                </a:lnTo>
                <a:lnTo>
                  <a:pt x="142875" y="18716"/>
                </a:lnTo>
                <a:lnTo>
                  <a:pt x="143386" y="18511"/>
                </a:lnTo>
                <a:lnTo>
                  <a:pt x="143284" y="18716"/>
                </a:lnTo>
                <a:lnTo>
                  <a:pt x="144731" y="18619"/>
                </a:lnTo>
                <a:lnTo>
                  <a:pt x="144731" y="18619"/>
                </a:lnTo>
                <a:lnTo>
                  <a:pt x="146045" y="19125"/>
                </a:lnTo>
                <a:lnTo>
                  <a:pt x="144920" y="19227"/>
                </a:lnTo>
                <a:lnTo>
                  <a:pt x="144818" y="19432"/>
                </a:lnTo>
                <a:lnTo>
                  <a:pt x="144614" y="19330"/>
                </a:lnTo>
                <a:lnTo>
                  <a:pt x="144511" y="19636"/>
                </a:lnTo>
                <a:lnTo>
                  <a:pt x="141750" y="19739"/>
                </a:lnTo>
                <a:lnTo>
                  <a:pt x="141341" y="20045"/>
                </a:lnTo>
                <a:lnTo>
                  <a:pt x="142261" y="20864"/>
                </a:lnTo>
                <a:lnTo>
                  <a:pt x="142261" y="21784"/>
                </a:lnTo>
                <a:lnTo>
                  <a:pt x="140318" y="21375"/>
                </a:lnTo>
                <a:lnTo>
                  <a:pt x="139909" y="22398"/>
                </a:lnTo>
                <a:lnTo>
                  <a:pt x="140011" y="23318"/>
                </a:lnTo>
                <a:lnTo>
                  <a:pt x="140114" y="23932"/>
                </a:lnTo>
                <a:lnTo>
                  <a:pt x="139807" y="23932"/>
                </a:lnTo>
                <a:lnTo>
                  <a:pt x="140011" y="23318"/>
                </a:lnTo>
                <a:lnTo>
                  <a:pt x="138886" y="24545"/>
                </a:lnTo>
                <a:lnTo>
                  <a:pt x="138375" y="24239"/>
                </a:lnTo>
                <a:lnTo>
                  <a:pt x="134693" y="24750"/>
                </a:lnTo>
                <a:lnTo>
                  <a:pt x="135307" y="25261"/>
                </a:lnTo>
                <a:lnTo>
                  <a:pt x="134795" y="25057"/>
                </a:lnTo>
                <a:lnTo>
                  <a:pt x="134693" y="24750"/>
                </a:lnTo>
                <a:lnTo>
                  <a:pt x="133773" y="24443"/>
                </a:lnTo>
                <a:lnTo>
                  <a:pt x="132852" y="24955"/>
                </a:lnTo>
                <a:lnTo>
                  <a:pt x="131625" y="24443"/>
                </a:lnTo>
                <a:lnTo>
                  <a:pt x="131625" y="24136"/>
                </a:lnTo>
                <a:lnTo>
                  <a:pt x="131318" y="23830"/>
                </a:lnTo>
                <a:lnTo>
                  <a:pt x="131420" y="23420"/>
                </a:lnTo>
                <a:lnTo>
                  <a:pt x="131727" y="23216"/>
                </a:lnTo>
                <a:lnTo>
                  <a:pt x="131625" y="23114"/>
                </a:lnTo>
                <a:lnTo>
                  <a:pt x="132341" y="22500"/>
                </a:lnTo>
                <a:lnTo>
                  <a:pt x="131932" y="22398"/>
                </a:lnTo>
                <a:lnTo>
                  <a:pt x="132034" y="21273"/>
                </a:lnTo>
                <a:lnTo>
                  <a:pt x="132034" y="21273"/>
                </a:lnTo>
                <a:lnTo>
                  <a:pt x="130602" y="21886"/>
                </a:lnTo>
                <a:lnTo>
                  <a:pt x="130602" y="22193"/>
                </a:lnTo>
                <a:lnTo>
                  <a:pt x="131011" y="22295"/>
                </a:lnTo>
                <a:lnTo>
                  <a:pt x="130705" y="22398"/>
                </a:lnTo>
                <a:lnTo>
                  <a:pt x="130295" y="22398"/>
                </a:lnTo>
                <a:lnTo>
                  <a:pt x="130295" y="23318"/>
                </a:lnTo>
                <a:lnTo>
                  <a:pt x="130909" y="24341"/>
                </a:lnTo>
                <a:lnTo>
                  <a:pt x="130807" y="24545"/>
                </a:lnTo>
                <a:lnTo>
                  <a:pt x="131625" y="25261"/>
                </a:lnTo>
                <a:lnTo>
                  <a:pt x="131011" y="25057"/>
                </a:lnTo>
                <a:lnTo>
                  <a:pt x="130705" y="25466"/>
                </a:lnTo>
                <a:lnTo>
                  <a:pt x="128864" y="25466"/>
                </a:lnTo>
                <a:lnTo>
                  <a:pt x="127739" y="26080"/>
                </a:lnTo>
                <a:lnTo>
                  <a:pt x="127432" y="27205"/>
                </a:lnTo>
                <a:lnTo>
                  <a:pt x="127227" y="27205"/>
                </a:lnTo>
                <a:lnTo>
                  <a:pt x="127534" y="27409"/>
                </a:lnTo>
                <a:lnTo>
                  <a:pt x="127534" y="27409"/>
                </a:lnTo>
                <a:lnTo>
                  <a:pt x="126818" y="27307"/>
                </a:lnTo>
                <a:lnTo>
                  <a:pt x="126818" y="27307"/>
                </a:lnTo>
                <a:lnTo>
                  <a:pt x="127432" y="27409"/>
                </a:lnTo>
                <a:lnTo>
                  <a:pt x="125386" y="28023"/>
                </a:lnTo>
                <a:lnTo>
                  <a:pt x="124977" y="28841"/>
                </a:lnTo>
                <a:lnTo>
                  <a:pt x="124261" y="29148"/>
                </a:lnTo>
                <a:lnTo>
                  <a:pt x="124466" y="29352"/>
                </a:lnTo>
                <a:lnTo>
                  <a:pt x="123239" y="29455"/>
                </a:lnTo>
                <a:lnTo>
                  <a:pt x="123136" y="29148"/>
                </a:lnTo>
                <a:lnTo>
                  <a:pt x="122727" y="29352"/>
                </a:lnTo>
                <a:lnTo>
                  <a:pt x="123034" y="30170"/>
                </a:lnTo>
                <a:lnTo>
                  <a:pt x="120375" y="30375"/>
                </a:lnTo>
                <a:lnTo>
                  <a:pt x="120784" y="30477"/>
                </a:lnTo>
                <a:lnTo>
                  <a:pt x="120477" y="30580"/>
                </a:lnTo>
                <a:lnTo>
                  <a:pt x="120682" y="30682"/>
                </a:lnTo>
                <a:lnTo>
                  <a:pt x="120375" y="30784"/>
                </a:lnTo>
                <a:lnTo>
                  <a:pt x="122011" y="31193"/>
                </a:lnTo>
                <a:lnTo>
                  <a:pt x="121909" y="31295"/>
                </a:lnTo>
                <a:lnTo>
                  <a:pt x="122114" y="31295"/>
                </a:lnTo>
                <a:lnTo>
                  <a:pt x="122114" y="31398"/>
                </a:lnTo>
                <a:lnTo>
                  <a:pt x="122727" y="31602"/>
                </a:lnTo>
                <a:lnTo>
                  <a:pt x="122420" y="31705"/>
                </a:lnTo>
                <a:lnTo>
                  <a:pt x="122523" y="32114"/>
                </a:lnTo>
                <a:lnTo>
                  <a:pt x="123239" y="32523"/>
                </a:lnTo>
                <a:lnTo>
                  <a:pt x="123341" y="33136"/>
                </a:lnTo>
                <a:lnTo>
                  <a:pt x="123136" y="33034"/>
                </a:lnTo>
                <a:lnTo>
                  <a:pt x="123750" y="33852"/>
                </a:lnTo>
                <a:lnTo>
                  <a:pt x="123750" y="33852"/>
                </a:lnTo>
                <a:lnTo>
                  <a:pt x="123239" y="33341"/>
                </a:lnTo>
                <a:lnTo>
                  <a:pt x="123136" y="34261"/>
                </a:lnTo>
                <a:lnTo>
                  <a:pt x="123239" y="34159"/>
                </a:lnTo>
                <a:lnTo>
                  <a:pt x="123239" y="34261"/>
                </a:lnTo>
                <a:lnTo>
                  <a:pt x="122830" y="35386"/>
                </a:lnTo>
                <a:lnTo>
                  <a:pt x="117409" y="35284"/>
                </a:lnTo>
                <a:lnTo>
                  <a:pt x="117307" y="35489"/>
                </a:lnTo>
                <a:lnTo>
                  <a:pt x="116898" y="35591"/>
                </a:lnTo>
                <a:lnTo>
                  <a:pt x="116693" y="36307"/>
                </a:lnTo>
                <a:lnTo>
                  <a:pt x="116898" y="36307"/>
                </a:lnTo>
                <a:lnTo>
                  <a:pt x="116898" y="36614"/>
                </a:lnTo>
                <a:lnTo>
                  <a:pt x="117000" y="36614"/>
                </a:lnTo>
                <a:lnTo>
                  <a:pt x="116182" y="40091"/>
                </a:lnTo>
                <a:lnTo>
                  <a:pt x="116795" y="39784"/>
                </a:lnTo>
                <a:lnTo>
                  <a:pt x="116386" y="40295"/>
                </a:lnTo>
                <a:lnTo>
                  <a:pt x="116687" y="40446"/>
                </a:lnTo>
                <a:lnTo>
                  <a:pt x="116687" y="40446"/>
                </a:lnTo>
                <a:lnTo>
                  <a:pt x="116489" y="41932"/>
                </a:lnTo>
                <a:lnTo>
                  <a:pt x="118330" y="41625"/>
                </a:lnTo>
                <a:lnTo>
                  <a:pt x="118739" y="42136"/>
                </a:lnTo>
                <a:lnTo>
                  <a:pt x="118841" y="42034"/>
                </a:lnTo>
                <a:lnTo>
                  <a:pt x="119455" y="42955"/>
                </a:lnTo>
                <a:lnTo>
                  <a:pt x="122420" y="42034"/>
                </a:lnTo>
                <a:lnTo>
                  <a:pt x="122727" y="41625"/>
                </a:lnTo>
                <a:lnTo>
                  <a:pt x="123545" y="41318"/>
                </a:lnTo>
                <a:lnTo>
                  <a:pt x="123852" y="40500"/>
                </a:lnTo>
                <a:lnTo>
                  <a:pt x="124261" y="40193"/>
                </a:lnTo>
                <a:lnTo>
                  <a:pt x="123955" y="39784"/>
                </a:lnTo>
                <a:lnTo>
                  <a:pt x="124773" y="38045"/>
                </a:lnTo>
                <a:lnTo>
                  <a:pt x="126818" y="36920"/>
                </a:lnTo>
                <a:lnTo>
                  <a:pt x="126818" y="35693"/>
                </a:lnTo>
                <a:lnTo>
                  <a:pt x="129682" y="35591"/>
                </a:lnTo>
                <a:lnTo>
                  <a:pt x="131318" y="34466"/>
                </a:lnTo>
                <a:lnTo>
                  <a:pt x="136943" y="38864"/>
                </a:lnTo>
                <a:lnTo>
                  <a:pt x="137250" y="38864"/>
                </a:lnTo>
                <a:lnTo>
                  <a:pt x="137761" y="40091"/>
                </a:lnTo>
                <a:lnTo>
                  <a:pt x="137557" y="40193"/>
                </a:lnTo>
                <a:lnTo>
                  <a:pt x="137352" y="40807"/>
                </a:lnTo>
                <a:lnTo>
                  <a:pt x="137761" y="41011"/>
                </a:lnTo>
                <a:lnTo>
                  <a:pt x="138170" y="39989"/>
                </a:lnTo>
                <a:lnTo>
                  <a:pt x="138580" y="39886"/>
                </a:lnTo>
                <a:lnTo>
                  <a:pt x="138477" y="39375"/>
                </a:lnTo>
                <a:lnTo>
                  <a:pt x="138068" y="39170"/>
                </a:lnTo>
                <a:lnTo>
                  <a:pt x="138375" y="38455"/>
                </a:lnTo>
                <a:lnTo>
                  <a:pt x="139602" y="38966"/>
                </a:lnTo>
                <a:lnTo>
                  <a:pt x="137455" y="37432"/>
                </a:lnTo>
                <a:lnTo>
                  <a:pt x="137557" y="37023"/>
                </a:lnTo>
                <a:lnTo>
                  <a:pt x="136432" y="36818"/>
                </a:lnTo>
                <a:lnTo>
                  <a:pt x="134182" y="34057"/>
                </a:lnTo>
                <a:lnTo>
                  <a:pt x="134284" y="33341"/>
                </a:lnTo>
                <a:lnTo>
                  <a:pt x="135307" y="33239"/>
                </a:lnTo>
                <a:lnTo>
                  <a:pt x="135205" y="33750"/>
                </a:lnTo>
                <a:lnTo>
                  <a:pt x="135716" y="33750"/>
                </a:lnTo>
                <a:lnTo>
                  <a:pt x="135818" y="33545"/>
                </a:lnTo>
                <a:lnTo>
                  <a:pt x="136841" y="34670"/>
                </a:lnTo>
                <a:lnTo>
                  <a:pt x="136534" y="34670"/>
                </a:lnTo>
                <a:lnTo>
                  <a:pt x="138784" y="36102"/>
                </a:lnTo>
                <a:lnTo>
                  <a:pt x="138170" y="35898"/>
                </a:lnTo>
                <a:lnTo>
                  <a:pt x="140420" y="37330"/>
                </a:lnTo>
                <a:lnTo>
                  <a:pt x="140420" y="38557"/>
                </a:lnTo>
                <a:lnTo>
                  <a:pt x="140318" y="38557"/>
                </a:lnTo>
                <a:lnTo>
                  <a:pt x="141955" y="39989"/>
                </a:lnTo>
                <a:lnTo>
                  <a:pt x="141648" y="39989"/>
                </a:lnTo>
                <a:lnTo>
                  <a:pt x="141955" y="40398"/>
                </a:lnTo>
                <a:lnTo>
                  <a:pt x="143080" y="40500"/>
                </a:lnTo>
                <a:lnTo>
                  <a:pt x="143489" y="40807"/>
                </a:lnTo>
                <a:lnTo>
                  <a:pt x="143489" y="40909"/>
                </a:lnTo>
                <a:lnTo>
                  <a:pt x="142159" y="40909"/>
                </a:lnTo>
                <a:lnTo>
                  <a:pt x="142773" y="42239"/>
                </a:lnTo>
                <a:lnTo>
                  <a:pt x="143284" y="42545"/>
                </a:lnTo>
                <a:lnTo>
                  <a:pt x="143898" y="42545"/>
                </a:lnTo>
                <a:lnTo>
                  <a:pt x="143489" y="41318"/>
                </a:lnTo>
                <a:lnTo>
                  <a:pt x="144102" y="41523"/>
                </a:lnTo>
                <a:lnTo>
                  <a:pt x="144102" y="41523"/>
                </a:lnTo>
                <a:lnTo>
                  <a:pt x="143591" y="41011"/>
                </a:lnTo>
                <a:lnTo>
                  <a:pt x="144205" y="41011"/>
                </a:lnTo>
                <a:lnTo>
                  <a:pt x="144409" y="40807"/>
                </a:lnTo>
                <a:lnTo>
                  <a:pt x="143182" y="39989"/>
                </a:lnTo>
                <a:lnTo>
                  <a:pt x="143591" y="39784"/>
                </a:lnTo>
                <a:lnTo>
                  <a:pt x="143386" y="39682"/>
                </a:lnTo>
                <a:lnTo>
                  <a:pt x="143591" y="39580"/>
                </a:lnTo>
                <a:lnTo>
                  <a:pt x="143693" y="39784"/>
                </a:lnTo>
                <a:lnTo>
                  <a:pt x="143591" y="39477"/>
                </a:lnTo>
                <a:lnTo>
                  <a:pt x="143080" y="38761"/>
                </a:lnTo>
                <a:lnTo>
                  <a:pt x="143284" y="38352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4205" y="38864"/>
                </a:lnTo>
                <a:lnTo>
                  <a:pt x="144102" y="38557"/>
                </a:lnTo>
                <a:lnTo>
                  <a:pt x="144511" y="38761"/>
                </a:lnTo>
                <a:lnTo>
                  <a:pt x="144000" y="38250"/>
                </a:lnTo>
                <a:lnTo>
                  <a:pt x="145636" y="38045"/>
                </a:lnTo>
                <a:lnTo>
                  <a:pt x="145943" y="38250"/>
                </a:lnTo>
                <a:lnTo>
                  <a:pt x="146557" y="38250"/>
                </a:lnTo>
                <a:lnTo>
                  <a:pt x="146045" y="38864"/>
                </a:lnTo>
                <a:lnTo>
                  <a:pt x="146864" y="39989"/>
                </a:lnTo>
                <a:lnTo>
                  <a:pt x="146761" y="40295"/>
                </a:lnTo>
                <a:lnTo>
                  <a:pt x="147068" y="40398"/>
                </a:lnTo>
                <a:lnTo>
                  <a:pt x="146659" y="40602"/>
                </a:lnTo>
                <a:lnTo>
                  <a:pt x="146455" y="40295"/>
                </a:lnTo>
                <a:lnTo>
                  <a:pt x="146352" y="40705"/>
                </a:lnTo>
                <a:lnTo>
                  <a:pt x="146864" y="40807"/>
                </a:lnTo>
                <a:lnTo>
                  <a:pt x="147477" y="41727"/>
                </a:lnTo>
                <a:lnTo>
                  <a:pt x="147375" y="41830"/>
                </a:lnTo>
                <a:lnTo>
                  <a:pt x="147273" y="41932"/>
                </a:lnTo>
                <a:lnTo>
                  <a:pt x="148091" y="41932"/>
                </a:lnTo>
                <a:lnTo>
                  <a:pt x="147477" y="42239"/>
                </a:lnTo>
                <a:lnTo>
                  <a:pt x="147989" y="42239"/>
                </a:lnTo>
                <a:lnTo>
                  <a:pt x="147989" y="42341"/>
                </a:lnTo>
                <a:lnTo>
                  <a:pt x="148602" y="42239"/>
                </a:lnTo>
                <a:lnTo>
                  <a:pt x="149523" y="42852"/>
                </a:lnTo>
                <a:lnTo>
                  <a:pt x="150136" y="42648"/>
                </a:lnTo>
                <a:lnTo>
                  <a:pt x="150341" y="42136"/>
                </a:lnTo>
                <a:lnTo>
                  <a:pt x="152080" y="42955"/>
                </a:lnTo>
                <a:lnTo>
                  <a:pt x="152898" y="42852"/>
                </a:lnTo>
                <a:lnTo>
                  <a:pt x="153511" y="42239"/>
                </a:lnTo>
                <a:lnTo>
                  <a:pt x="154227" y="42443"/>
                </a:lnTo>
                <a:lnTo>
                  <a:pt x="154636" y="42136"/>
                </a:lnTo>
                <a:lnTo>
                  <a:pt x="154023" y="47659"/>
                </a:lnTo>
                <a:lnTo>
                  <a:pt x="152489" y="48068"/>
                </a:lnTo>
                <a:lnTo>
                  <a:pt x="152080" y="47864"/>
                </a:lnTo>
                <a:lnTo>
                  <a:pt x="151773" y="47864"/>
                </a:lnTo>
                <a:lnTo>
                  <a:pt x="151773" y="47761"/>
                </a:lnTo>
                <a:lnTo>
                  <a:pt x="151261" y="47557"/>
                </a:lnTo>
                <a:lnTo>
                  <a:pt x="150648" y="47761"/>
                </a:lnTo>
                <a:lnTo>
                  <a:pt x="150955" y="47557"/>
                </a:lnTo>
                <a:lnTo>
                  <a:pt x="150955" y="47557"/>
                </a:lnTo>
                <a:lnTo>
                  <a:pt x="149114" y="48170"/>
                </a:lnTo>
                <a:lnTo>
                  <a:pt x="146148" y="47659"/>
                </a:lnTo>
                <a:lnTo>
                  <a:pt x="145739" y="47148"/>
                </a:lnTo>
                <a:lnTo>
                  <a:pt x="144102" y="46739"/>
                </a:lnTo>
                <a:lnTo>
                  <a:pt x="144000" y="46432"/>
                </a:lnTo>
                <a:lnTo>
                  <a:pt x="143489" y="46227"/>
                </a:lnTo>
                <a:lnTo>
                  <a:pt x="141955" y="46534"/>
                </a:lnTo>
                <a:lnTo>
                  <a:pt x="141443" y="47250"/>
                </a:lnTo>
                <a:lnTo>
                  <a:pt x="141648" y="48170"/>
                </a:lnTo>
                <a:lnTo>
                  <a:pt x="140114" y="48580"/>
                </a:lnTo>
                <a:lnTo>
                  <a:pt x="133773" y="45818"/>
                </a:lnTo>
                <a:lnTo>
                  <a:pt x="133875" y="45818"/>
                </a:lnTo>
                <a:lnTo>
                  <a:pt x="132750" y="44898"/>
                </a:lnTo>
                <a:lnTo>
                  <a:pt x="133568" y="43670"/>
                </a:lnTo>
                <a:lnTo>
                  <a:pt x="133159" y="43057"/>
                </a:lnTo>
                <a:lnTo>
                  <a:pt x="133466" y="41932"/>
                </a:lnTo>
                <a:lnTo>
                  <a:pt x="132852" y="42136"/>
                </a:lnTo>
                <a:lnTo>
                  <a:pt x="132852" y="41830"/>
                </a:lnTo>
                <a:lnTo>
                  <a:pt x="132545" y="41727"/>
                </a:lnTo>
                <a:lnTo>
                  <a:pt x="132545" y="41625"/>
                </a:lnTo>
                <a:lnTo>
                  <a:pt x="130807" y="42136"/>
                </a:lnTo>
                <a:lnTo>
                  <a:pt x="130295" y="41830"/>
                </a:lnTo>
                <a:lnTo>
                  <a:pt x="122318" y="43977"/>
                </a:lnTo>
                <a:lnTo>
                  <a:pt x="121602" y="43670"/>
                </a:lnTo>
                <a:lnTo>
                  <a:pt x="120477" y="43875"/>
                </a:lnTo>
                <a:lnTo>
                  <a:pt x="119659" y="43057"/>
                </a:lnTo>
                <a:lnTo>
                  <a:pt x="115568" y="48477"/>
                </a:lnTo>
                <a:lnTo>
                  <a:pt x="115773" y="48784"/>
                </a:lnTo>
                <a:lnTo>
                  <a:pt x="114034" y="50932"/>
                </a:lnTo>
                <a:lnTo>
                  <a:pt x="112909" y="51239"/>
                </a:lnTo>
                <a:lnTo>
                  <a:pt x="109943" y="55739"/>
                </a:lnTo>
                <a:lnTo>
                  <a:pt x="109943" y="55739"/>
                </a:lnTo>
                <a:lnTo>
                  <a:pt x="110148" y="55534"/>
                </a:lnTo>
                <a:lnTo>
                  <a:pt x="110148" y="55534"/>
                </a:lnTo>
                <a:lnTo>
                  <a:pt x="108920" y="58602"/>
                </a:lnTo>
                <a:lnTo>
                  <a:pt x="109432" y="58807"/>
                </a:lnTo>
                <a:lnTo>
                  <a:pt x="109432" y="60034"/>
                </a:lnTo>
                <a:lnTo>
                  <a:pt x="109636" y="59932"/>
                </a:lnTo>
                <a:lnTo>
                  <a:pt x="109330" y="63716"/>
                </a:lnTo>
                <a:lnTo>
                  <a:pt x="108409" y="64841"/>
                </a:lnTo>
                <a:lnTo>
                  <a:pt x="109023" y="65659"/>
                </a:lnTo>
                <a:lnTo>
                  <a:pt x="109227" y="65557"/>
                </a:lnTo>
                <a:lnTo>
                  <a:pt x="109227" y="66170"/>
                </a:lnTo>
                <a:lnTo>
                  <a:pt x="110250" y="66170"/>
                </a:lnTo>
                <a:lnTo>
                  <a:pt x="109330" y="66375"/>
                </a:lnTo>
                <a:lnTo>
                  <a:pt x="109227" y="66273"/>
                </a:lnTo>
                <a:lnTo>
                  <a:pt x="109023" y="67091"/>
                </a:lnTo>
                <a:lnTo>
                  <a:pt x="109023" y="67091"/>
                </a:lnTo>
                <a:lnTo>
                  <a:pt x="109227" y="66989"/>
                </a:lnTo>
                <a:lnTo>
                  <a:pt x="109739" y="67909"/>
                </a:lnTo>
                <a:lnTo>
                  <a:pt x="110557" y="67705"/>
                </a:lnTo>
                <a:lnTo>
                  <a:pt x="110557" y="67705"/>
                </a:lnTo>
                <a:lnTo>
                  <a:pt x="110148" y="67909"/>
                </a:lnTo>
                <a:lnTo>
                  <a:pt x="110557" y="68114"/>
                </a:lnTo>
                <a:lnTo>
                  <a:pt x="110148" y="68318"/>
                </a:lnTo>
                <a:lnTo>
                  <a:pt x="110250" y="68318"/>
                </a:lnTo>
                <a:lnTo>
                  <a:pt x="110455" y="68523"/>
                </a:lnTo>
                <a:lnTo>
                  <a:pt x="110352" y="68727"/>
                </a:lnTo>
                <a:lnTo>
                  <a:pt x="110557" y="68625"/>
                </a:lnTo>
                <a:lnTo>
                  <a:pt x="110659" y="68932"/>
                </a:lnTo>
                <a:lnTo>
                  <a:pt x="110864" y="69034"/>
                </a:lnTo>
                <a:lnTo>
                  <a:pt x="110966" y="68932"/>
                </a:lnTo>
                <a:lnTo>
                  <a:pt x="111375" y="69648"/>
                </a:lnTo>
                <a:lnTo>
                  <a:pt x="111784" y="69852"/>
                </a:lnTo>
                <a:lnTo>
                  <a:pt x="111784" y="70261"/>
                </a:lnTo>
                <a:lnTo>
                  <a:pt x="112295" y="70875"/>
                </a:lnTo>
                <a:lnTo>
                  <a:pt x="112193" y="71182"/>
                </a:lnTo>
                <a:lnTo>
                  <a:pt x="112500" y="71182"/>
                </a:lnTo>
                <a:lnTo>
                  <a:pt x="112193" y="71284"/>
                </a:lnTo>
                <a:lnTo>
                  <a:pt x="117511" y="75477"/>
                </a:lnTo>
                <a:lnTo>
                  <a:pt x="119557" y="74761"/>
                </a:lnTo>
                <a:lnTo>
                  <a:pt x="119250" y="74761"/>
                </a:lnTo>
                <a:lnTo>
                  <a:pt x="120477" y="74659"/>
                </a:lnTo>
                <a:lnTo>
                  <a:pt x="119966" y="74659"/>
                </a:lnTo>
                <a:lnTo>
                  <a:pt x="121295" y="74557"/>
                </a:lnTo>
                <a:lnTo>
                  <a:pt x="121398" y="74761"/>
                </a:lnTo>
                <a:lnTo>
                  <a:pt x="127534" y="73227"/>
                </a:lnTo>
                <a:lnTo>
                  <a:pt x="127330" y="73432"/>
                </a:lnTo>
                <a:lnTo>
                  <a:pt x="129170" y="74455"/>
                </a:lnTo>
                <a:lnTo>
                  <a:pt x="129170" y="74761"/>
                </a:lnTo>
                <a:lnTo>
                  <a:pt x="129068" y="74761"/>
                </a:lnTo>
                <a:lnTo>
                  <a:pt x="129886" y="75477"/>
                </a:lnTo>
                <a:lnTo>
                  <a:pt x="130091" y="75477"/>
                </a:lnTo>
                <a:lnTo>
                  <a:pt x="130398" y="75580"/>
                </a:lnTo>
                <a:lnTo>
                  <a:pt x="130295" y="75170"/>
                </a:lnTo>
                <a:lnTo>
                  <a:pt x="130398" y="75477"/>
                </a:lnTo>
                <a:lnTo>
                  <a:pt x="130602" y="75170"/>
                </a:lnTo>
                <a:lnTo>
                  <a:pt x="131420" y="75375"/>
                </a:lnTo>
                <a:lnTo>
                  <a:pt x="131625" y="74966"/>
                </a:lnTo>
                <a:lnTo>
                  <a:pt x="132341" y="75784"/>
                </a:lnTo>
                <a:lnTo>
                  <a:pt x="132955" y="75886"/>
                </a:lnTo>
                <a:lnTo>
                  <a:pt x="132852" y="79466"/>
                </a:lnTo>
                <a:lnTo>
                  <a:pt x="132648" y="79568"/>
                </a:lnTo>
                <a:lnTo>
                  <a:pt x="133261" y="79875"/>
                </a:lnTo>
                <a:lnTo>
                  <a:pt x="133057" y="79977"/>
                </a:lnTo>
                <a:lnTo>
                  <a:pt x="132648" y="79670"/>
                </a:lnTo>
                <a:lnTo>
                  <a:pt x="132443" y="80591"/>
                </a:lnTo>
                <a:lnTo>
                  <a:pt x="132034" y="80693"/>
                </a:lnTo>
                <a:lnTo>
                  <a:pt x="132852" y="81716"/>
                </a:lnTo>
                <a:lnTo>
                  <a:pt x="132852" y="81716"/>
                </a:lnTo>
                <a:lnTo>
                  <a:pt x="132341" y="81409"/>
                </a:lnTo>
                <a:lnTo>
                  <a:pt x="132750" y="82023"/>
                </a:lnTo>
                <a:lnTo>
                  <a:pt x="132648" y="82023"/>
                </a:lnTo>
                <a:lnTo>
                  <a:pt x="133261" y="82636"/>
                </a:lnTo>
                <a:lnTo>
                  <a:pt x="132955" y="82534"/>
                </a:lnTo>
                <a:lnTo>
                  <a:pt x="135205" y="85909"/>
                </a:lnTo>
                <a:lnTo>
                  <a:pt x="136023" y="86114"/>
                </a:lnTo>
                <a:lnTo>
                  <a:pt x="135307" y="86318"/>
                </a:lnTo>
                <a:lnTo>
                  <a:pt x="135920" y="89284"/>
                </a:lnTo>
                <a:lnTo>
                  <a:pt x="136023" y="89182"/>
                </a:lnTo>
                <a:lnTo>
                  <a:pt x="136432" y="92557"/>
                </a:lnTo>
                <a:lnTo>
                  <a:pt x="134795" y="96648"/>
                </a:lnTo>
                <a:lnTo>
                  <a:pt x="137045" y="103602"/>
                </a:lnTo>
                <a:lnTo>
                  <a:pt x="136943" y="103602"/>
                </a:lnTo>
                <a:lnTo>
                  <a:pt x="140011" y="115364"/>
                </a:lnTo>
                <a:lnTo>
                  <a:pt x="146148" y="114955"/>
                </a:lnTo>
                <a:lnTo>
                  <a:pt x="146557" y="114648"/>
                </a:lnTo>
                <a:lnTo>
                  <a:pt x="147068" y="114648"/>
                </a:lnTo>
                <a:lnTo>
                  <a:pt x="152693" y="109125"/>
                </a:lnTo>
                <a:lnTo>
                  <a:pt x="153205" y="106977"/>
                </a:lnTo>
                <a:lnTo>
                  <a:pt x="153102" y="107080"/>
                </a:lnTo>
                <a:lnTo>
                  <a:pt x="153205" y="106875"/>
                </a:lnTo>
                <a:lnTo>
                  <a:pt x="153205" y="106977"/>
                </a:lnTo>
                <a:lnTo>
                  <a:pt x="155659" y="104523"/>
                </a:lnTo>
                <a:lnTo>
                  <a:pt x="155659" y="102784"/>
                </a:lnTo>
                <a:lnTo>
                  <a:pt x="155557" y="103091"/>
                </a:lnTo>
                <a:lnTo>
                  <a:pt x="155045" y="100330"/>
                </a:lnTo>
                <a:lnTo>
                  <a:pt x="160670" y="95932"/>
                </a:lnTo>
                <a:lnTo>
                  <a:pt x="160875" y="91125"/>
                </a:lnTo>
                <a:lnTo>
                  <a:pt x="160057" y="90307"/>
                </a:lnTo>
                <a:lnTo>
                  <a:pt x="159955" y="87136"/>
                </a:lnTo>
                <a:lnTo>
                  <a:pt x="159341" y="86523"/>
                </a:lnTo>
                <a:lnTo>
                  <a:pt x="161284" y="82125"/>
                </a:lnTo>
                <a:lnTo>
                  <a:pt x="161693" y="82023"/>
                </a:lnTo>
                <a:lnTo>
                  <a:pt x="170591" y="69341"/>
                </a:lnTo>
                <a:lnTo>
                  <a:pt x="170386" y="69136"/>
                </a:lnTo>
                <a:lnTo>
                  <a:pt x="170284" y="69341"/>
                </a:lnTo>
                <a:lnTo>
                  <a:pt x="170182" y="67807"/>
                </a:lnTo>
                <a:lnTo>
                  <a:pt x="164557" y="69341"/>
                </a:lnTo>
                <a:lnTo>
                  <a:pt x="162511" y="68114"/>
                </a:lnTo>
                <a:lnTo>
                  <a:pt x="163330" y="67602"/>
                </a:lnTo>
                <a:lnTo>
                  <a:pt x="162920" y="66784"/>
                </a:lnTo>
                <a:lnTo>
                  <a:pt x="162920" y="66886"/>
                </a:lnTo>
                <a:lnTo>
                  <a:pt x="159955" y="64125"/>
                </a:lnTo>
                <a:lnTo>
                  <a:pt x="159955" y="64534"/>
                </a:lnTo>
                <a:lnTo>
                  <a:pt x="157193" y="58295"/>
                </a:lnTo>
                <a:lnTo>
                  <a:pt x="157193" y="58295"/>
                </a:lnTo>
                <a:lnTo>
                  <a:pt x="157295" y="58398"/>
                </a:lnTo>
                <a:lnTo>
                  <a:pt x="156375" y="56761"/>
                </a:lnTo>
                <a:lnTo>
                  <a:pt x="155966" y="56557"/>
                </a:lnTo>
                <a:lnTo>
                  <a:pt x="155659" y="56148"/>
                </a:lnTo>
                <a:lnTo>
                  <a:pt x="155864" y="55432"/>
                </a:lnTo>
                <a:lnTo>
                  <a:pt x="152591" y="49193"/>
                </a:lnTo>
                <a:lnTo>
                  <a:pt x="152591" y="49193"/>
                </a:lnTo>
                <a:lnTo>
                  <a:pt x="153716" y="51136"/>
                </a:lnTo>
                <a:lnTo>
                  <a:pt x="154330" y="50830"/>
                </a:lnTo>
                <a:lnTo>
                  <a:pt x="154739" y="49602"/>
                </a:lnTo>
                <a:lnTo>
                  <a:pt x="154534" y="51136"/>
                </a:lnTo>
                <a:lnTo>
                  <a:pt x="158727" y="56557"/>
                </a:lnTo>
                <a:lnTo>
                  <a:pt x="158625" y="56557"/>
                </a:lnTo>
                <a:lnTo>
                  <a:pt x="162614" y="64330"/>
                </a:lnTo>
                <a:lnTo>
                  <a:pt x="162511" y="64227"/>
                </a:lnTo>
                <a:lnTo>
                  <a:pt x="162511" y="64227"/>
                </a:lnTo>
                <a:lnTo>
                  <a:pt x="163330" y="66989"/>
                </a:lnTo>
                <a:lnTo>
                  <a:pt x="171102" y="63818"/>
                </a:lnTo>
                <a:lnTo>
                  <a:pt x="171102" y="63409"/>
                </a:lnTo>
                <a:lnTo>
                  <a:pt x="173557" y="62489"/>
                </a:lnTo>
                <a:lnTo>
                  <a:pt x="173659" y="61977"/>
                </a:lnTo>
                <a:lnTo>
                  <a:pt x="174580" y="61568"/>
                </a:lnTo>
                <a:lnTo>
                  <a:pt x="174989" y="60750"/>
                </a:lnTo>
                <a:lnTo>
                  <a:pt x="175807" y="60443"/>
                </a:lnTo>
                <a:lnTo>
                  <a:pt x="175705" y="59625"/>
                </a:lnTo>
                <a:lnTo>
                  <a:pt x="176114" y="58807"/>
                </a:lnTo>
                <a:lnTo>
                  <a:pt x="176216" y="59114"/>
                </a:lnTo>
                <a:lnTo>
                  <a:pt x="177341" y="57170"/>
                </a:lnTo>
                <a:lnTo>
                  <a:pt x="174273" y="54920"/>
                </a:lnTo>
                <a:lnTo>
                  <a:pt x="173864" y="52977"/>
                </a:lnTo>
                <a:lnTo>
                  <a:pt x="172330" y="55023"/>
                </a:lnTo>
                <a:lnTo>
                  <a:pt x="170080" y="55330"/>
                </a:lnTo>
                <a:lnTo>
                  <a:pt x="169875" y="55023"/>
                </a:lnTo>
                <a:lnTo>
                  <a:pt x="169568" y="55023"/>
                </a:lnTo>
                <a:lnTo>
                  <a:pt x="169670" y="54818"/>
                </a:lnTo>
                <a:lnTo>
                  <a:pt x="169466" y="54716"/>
                </a:lnTo>
                <a:lnTo>
                  <a:pt x="169670" y="54000"/>
                </a:lnTo>
                <a:lnTo>
                  <a:pt x="169466" y="53284"/>
                </a:lnTo>
                <a:lnTo>
                  <a:pt x="169057" y="53795"/>
                </a:lnTo>
                <a:lnTo>
                  <a:pt x="169057" y="54511"/>
                </a:lnTo>
                <a:lnTo>
                  <a:pt x="168239" y="53182"/>
                </a:lnTo>
                <a:lnTo>
                  <a:pt x="168341" y="53182"/>
                </a:lnTo>
                <a:lnTo>
                  <a:pt x="168239" y="52568"/>
                </a:lnTo>
                <a:lnTo>
                  <a:pt x="168341" y="52568"/>
                </a:lnTo>
                <a:lnTo>
                  <a:pt x="165886" y="49807"/>
                </a:lnTo>
                <a:lnTo>
                  <a:pt x="166193" y="49602"/>
                </a:lnTo>
                <a:lnTo>
                  <a:pt x="165989" y="49193"/>
                </a:lnTo>
                <a:lnTo>
                  <a:pt x="166398" y="49295"/>
                </a:lnTo>
                <a:lnTo>
                  <a:pt x="166807" y="48682"/>
                </a:lnTo>
                <a:lnTo>
                  <a:pt x="166807" y="48784"/>
                </a:lnTo>
                <a:lnTo>
                  <a:pt x="171409" y="52568"/>
                </a:lnTo>
                <a:lnTo>
                  <a:pt x="172943" y="52466"/>
                </a:lnTo>
                <a:lnTo>
                  <a:pt x="173557" y="52057"/>
                </a:lnTo>
                <a:lnTo>
                  <a:pt x="174273" y="52364"/>
                </a:lnTo>
                <a:lnTo>
                  <a:pt x="174580" y="53182"/>
                </a:lnTo>
                <a:lnTo>
                  <a:pt x="177545" y="54000"/>
                </a:lnTo>
                <a:lnTo>
                  <a:pt x="177648" y="53898"/>
                </a:lnTo>
                <a:lnTo>
                  <a:pt x="177750" y="54000"/>
                </a:lnTo>
                <a:lnTo>
                  <a:pt x="182761" y="53898"/>
                </a:lnTo>
                <a:lnTo>
                  <a:pt x="182557" y="53795"/>
                </a:lnTo>
                <a:lnTo>
                  <a:pt x="182557" y="53795"/>
                </a:lnTo>
                <a:lnTo>
                  <a:pt x="182864" y="53898"/>
                </a:lnTo>
                <a:lnTo>
                  <a:pt x="182966" y="53898"/>
                </a:lnTo>
                <a:lnTo>
                  <a:pt x="184091" y="55432"/>
                </a:lnTo>
                <a:lnTo>
                  <a:pt x="184500" y="55636"/>
                </a:lnTo>
                <a:lnTo>
                  <a:pt x="184500" y="55534"/>
                </a:lnTo>
                <a:lnTo>
                  <a:pt x="185114" y="55534"/>
                </a:lnTo>
                <a:lnTo>
                  <a:pt x="184909" y="56045"/>
                </a:lnTo>
                <a:lnTo>
                  <a:pt x="185727" y="56557"/>
                </a:lnTo>
                <a:lnTo>
                  <a:pt x="186750" y="56250"/>
                </a:lnTo>
                <a:lnTo>
                  <a:pt x="185727" y="57068"/>
                </a:lnTo>
                <a:lnTo>
                  <a:pt x="185420" y="57068"/>
                </a:lnTo>
                <a:lnTo>
                  <a:pt x="187568" y="58602"/>
                </a:lnTo>
                <a:lnTo>
                  <a:pt x="188386" y="58193"/>
                </a:lnTo>
                <a:lnTo>
                  <a:pt x="188284" y="57170"/>
                </a:lnTo>
                <a:lnTo>
                  <a:pt x="188898" y="57170"/>
                </a:lnTo>
                <a:lnTo>
                  <a:pt x="188693" y="57682"/>
                </a:lnTo>
                <a:lnTo>
                  <a:pt x="189205" y="57682"/>
                </a:lnTo>
                <a:lnTo>
                  <a:pt x="188795" y="57989"/>
                </a:lnTo>
                <a:lnTo>
                  <a:pt x="188898" y="57989"/>
                </a:lnTo>
                <a:lnTo>
                  <a:pt x="189307" y="60239"/>
                </a:lnTo>
                <a:lnTo>
                  <a:pt x="189205" y="60239"/>
                </a:lnTo>
                <a:lnTo>
                  <a:pt x="189205" y="60545"/>
                </a:lnTo>
                <a:lnTo>
                  <a:pt x="189307" y="60341"/>
                </a:lnTo>
                <a:lnTo>
                  <a:pt x="190636" y="64227"/>
                </a:lnTo>
                <a:lnTo>
                  <a:pt x="190534" y="64227"/>
                </a:lnTo>
                <a:lnTo>
                  <a:pt x="193160" y="69965"/>
                </a:lnTo>
                <a:lnTo>
                  <a:pt x="194216" y="71693"/>
                </a:lnTo>
                <a:lnTo>
                  <a:pt x="195955" y="70568"/>
                </a:lnTo>
                <a:lnTo>
                  <a:pt x="195545" y="70261"/>
                </a:lnTo>
                <a:lnTo>
                  <a:pt x="195852" y="69443"/>
                </a:lnTo>
                <a:lnTo>
                  <a:pt x="196364" y="69239"/>
                </a:lnTo>
                <a:lnTo>
                  <a:pt x="196568" y="66375"/>
                </a:lnTo>
                <a:lnTo>
                  <a:pt x="196466" y="66170"/>
                </a:lnTo>
                <a:lnTo>
                  <a:pt x="196261" y="63920"/>
                </a:lnTo>
                <a:lnTo>
                  <a:pt x="196875" y="63818"/>
                </a:lnTo>
                <a:lnTo>
                  <a:pt x="200455" y="59830"/>
                </a:lnTo>
                <a:lnTo>
                  <a:pt x="200250" y="59932"/>
                </a:lnTo>
                <a:lnTo>
                  <a:pt x="200250" y="59932"/>
                </a:lnTo>
                <a:lnTo>
                  <a:pt x="201580" y="58705"/>
                </a:lnTo>
                <a:lnTo>
                  <a:pt x="201477" y="58091"/>
                </a:lnTo>
                <a:lnTo>
                  <a:pt x="202398" y="57580"/>
                </a:lnTo>
                <a:lnTo>
                  <a:pt x="202295" y="57068"/>
                </a:lnTo>
                <a:lnTo>
                  <a:pt x="202500" y="57580"/>
                </a:lnTo>
                <a:lnTo>
                  <a:pt x="202705" y="57682"/>
                </a:lnTo>
                <a:lnTo>
                  <a:pt x="202909" y="57273"/>
                </a:lnTo>
                <a:lnTo>
                  <a:pt x="203114" y="57886"/>
                </a:lnTo>
                <a:lnTo>
                  <a:pt x="203216" y="57682"/>
                </a:lnTo>
                <a:lnTo>
                  <a:pt x="203420" y="57784"/>
                </a:lnTo>
                <a:lnTo>
                  <a:pt x="203420" y="57784"/>
                </a:lnTo>
                <a:lnTo>
                  <a:pt x="203216" y="57477"/>
                </a:lnTo>
                <a:lnTo>
                  <a:pt x="203318" y="57273"/>
                </a:lnTo>
                <a:lnTo>
                  <a:pt x="203625" y="57682"/>
                </a:lnTo>
                <a:lnTo>
                  <a:pt x="203625" y="57170"/>
                </a:lnTo>
                <a:lnTo>
                  <a:pt x="203830" y="57682"/>
                </a:lnTo>
                <a:lnTo>
                  <a:pt x="204136" y="56966"/>
                </a:lnTo>
                <a:lnTo>
                  <a:pt x="204136" y="57375"/>
                </a:lnTo>
                <a:lnTo>
                  <a:pt x="204341" y="57273"/>
                </a:lnTo>
                <a:lnTo>
                  <a:pt x="204341" y="57580"/>
                </a:lnTo>
                <a:lnTo>
                  <a:pt x="204648" y="57170"/>
                </a:lnTo>
                <a:lnTo>
                  <a:pt x="204545" y="56250"/>
                </a:lnTo>
                <a:lnTo>
                  <a:pt x="204239" y="55943"/>
                </a:lnTo>
                <a:lnTo>
                  <a:pt x="204443" y="55943"/>
                </a:lnTo>
                <a:lnTo>
                  <a:pt x="204443" y="55739"/>
                </a:lnTo>
                <a:lnTo>
                  <a:pt x="205773" y="57068"/>
                </a:lnTo>
                <a:lnTo>
                  <a:pt x="206795" y="59216"/>
                </a:lnTo>
                <a:lnTo>
                  <a:pt x="206795" y="58909"/>
                </a:lnTo>
                <a:lnTo>
                  <a:pt x="207102" y="59011"/>
                </a:lnTo>
                <a:lnTo>
                  <a:pt x="207307" y="59625"/>
                </a:lnTo>
                <a:lnTo>
                  <a:pt x="207307" y="59420"/>
                </a:lnTo>
                <a:lnTo>
                  <a:pt x="207818" y="59523"/>
                </a:lnTo>
                <a:lnTo>
                  <a:pt x="208125" y="60136"/>
                </a:lnTo>
                <a:lnTo>
                  <a:pt x="207716" y="60136"/>
                </a:lnTo>
                <a:lnTo>
                  <a:pt x="208125" y="60648"/>
                </a:lnTo>
                <a:lnTo>
                  <a:pt x="208125" y="60239"/>
                </a:lnTo>
                <a:lnTo>
                  <a:pt x="208432" y="60750"/>
                </a:lnTo>
                <a:lnTo>
                  <a:pt x="208330" y="60750"/>
                </a:lnTo>
                <a:lnTo>
                  <a:pt x="208739" y="63614"/>
                </a:lnTo>
                <a:lnTo>
                  <a:pt x="209148" y="63102"/>
                </a:lnTo>
                <a:lnTo>
                  <a:pt x="209148" y="63716"/>
                </a:lnTo>
                <a:lnTo>
                  <a:pt x="209352" y="63409"/>
                </a:lnTo>
                <a:lnTo>
                  <a:pt x="210170" y="63409"/>
                </a:lnTo>
                <a:lnTo>
                  <a:pt x="210477" y="63205"/>
                </a:lnTo>
                <a:lnTo>
                  <a:pt x="210477" y="62795"/>
                </a:lnTo>
                <a:lnTo>
                  <a:pt x="210886" y="62898"/>
                </a:lnTo>
                <a:lnTo>
                  <a:pt x="210989" y="62182"/>
                </a:lnTo>
                <a:lnTo>
                  <a:pt x="211807" y="63000"/>
                </a:lnTo>
                <a:lnTo>
                  <a:pt x="212318" y="64943"/>
                </a:lnTo>
                <a:lnTo>
                  <a:pt x="212216" y="64943"/>
                </a:lnTo>
                <a:lnTo>
                  <a:pt x="212523" y="65966"/>
                </a:lnTo>
                <a:lnTo>
                  <a:pt x="212625" y="65659"/>
                </a:lnTo>
                <a:lnTo>
                  <a:pt x="213239" y="69750"/>
                </a:lnTo>
                <a:lnTo>
                  <a:pt x="213341" y="69545"/>
                </a:lnTo>
                <a:lnTo>
                  <a:pt x="213136" y="71386"/>
                </a:lnTo>
                <a:lnTo>
                  <a:pt x="218045" y="78545"/>
                </a:lnTo>
                <a:lnTo>
                  <a:pt x="218455" y="78545"/>
                </a:lnTo>
                <a:lnTo>
                  <a:pt x="218557" y="78341"/>
                </a:lnTo>
                <a:lnTo>
                  <a:pt x="218864" y="78341"/>
                </a:lnTo>
                <a:lnTo>
                  <a:pt x="217739" y="74659"/>
                </a:lnTo>
                <a:lnTo>
                  <a:pt x="215182" y="72307"/>
                </a:lnTo>
                <a:lnTo>
                  <a:pt x="215284" y="72614"/>
                </a:lnTo>
                <a:lnTo>
                  <a:pt x="214875" y="72102"/>
                </a:lnTo>
                <a:lnTo>
                  <a:pt x="215182" y="72307"/>
                </a:lnTo>
                <a:lnTo>
                  <a:pt x="214875" y="71284"/>
                </a:lnTo>
                <a:lnTo>
                  <a:pt x="214773" y="71386"/>
                </a:lnTo>
                <a:lnTo>
                  <a:pt x="213852" y="69852"/>
                </a:lnTo>
                <a:lnTo>
                  <a:pt x="214364" y="66580"/>
                </a:lnTo>
                <a:lnTo>
                  <a:pt x="214261" y="66375"/>
                </a:lnTo>
                <a:lnTo>
                  <a:pt x="215080" y="66273"/>
                </a:lnTo>
                <a:lnTo>
                  <a:pt x="215080" y="66784"/>
                </a:lnTo>
                <a:lnTo>
                  <a:pt x="216409" y="67398"/>
                </a:lnTo>
                <a:lnTo>
                  <a:pt x="216409" y="67295"/>
                </a:lnTo>
                <a:lnTo>
                  <a:pt x="216716" y="67602"/>
                </a:lnTo>
                <a:lnTo>
                  <a:pt x="216716" y="67500"/>
                </a:lnTo>
                <a:lnTo>
                  <a:pt x="217023" y="68011"/>
                </a:lnTo>
                <a:lnTo>
                  <a:pt x="217125" y="67909"/>
                </a:lnTo>
                <a:lnTo>
                  <a:pt x="217330" y="68625"/>
                </a:lnTo>
                <a:lnTo>
                  <a:pt x="217636" y="68625"/>
                </a:lnTo>
                <a:lnTo>
                  <a:pt x="217739" y="69034"/>
                </a:lnTo>
                <a:lnTo>
                  <a:pt x="219068" y="69648"/>
                </a:lnTo>
                <a:lnTo>
                  <a:pt x="218966" y="71182"/>
                </a:lnTo>
                <a:lnTo>
                  <a:pt x="218966" y="71182"/>
                </a:lnTo>
                <a:lnTo>
                  <a:pt x="219886" y="70568"/>
                </a:lnTo>
                <a:lnTo>
                  <a:pt x="219886" y="69750"/>
                </a:lnTo>
                <a:lnTo>
                  <a:pt x="220500" y="70159"/>
                </a:lnTo>
                <a:lnTo>
                  <a:pt x="220091" y="69545"/>
                </a:lnTo>
                <a:lnTo>
                  <a:pt x="220602" y="69852"/>
                </a:lnTo>
                <a:lnTo>
                  <a:pt x="220398" y="69443"/>
                </a:lnTo>
                <a:lnTo>
                  <a:pt x="222545" y="68318"/>
                </a:lnTo>
                <a:lnTo>
                  <a:pt x="222737" y="67743"/>
                </a:lnTo>
                <a:lnTo>
                  <a:pt x="222648" y="67295"/>
                </a:lnTo>
                <a:lnTo>
                  <a:pt x="222750" y="67295"/>
                </a:lnTo>
                <a:lnTo>
                  <a:pt x="222750" y="66886"/>
                </a:lnTo>
                <a:lnTo>
                  <a:pt x="222852" y="67091"/>
                </a:lnTo>
                <a:lnTo>
                  <a:pt x="222545" y="65864"/>
                </a:lnTo>
                <a:lnTo>
                  <a:pt x="219375" y="61773"/>
                </a:lnTo>
                <a:lnTo>
                  <a:pt x="219477" y="61773"/>
                </a:lnTo>
                <a:lnTo>
                  <a:pt x="218659" y="60239"/>
                </a:lnTo>
                <a:lnTo>
                  <a:pt x="219170" y="58398"/>
                </a:lnTo>
                <a:lnTo>
                  <a:pt x="219682" y="58500"/>
                </a:lnTo>
                <a:lnTo>
                  <a:pt x="220602" y="57477"/>
                </a:lnTo>
                <a:lnTo>
                  <a:pt x="221216" y="57989"/>
                </a:lnTo>
                <a:lnTo>
                  <a:pt x="221625" y="57682"/>
                </a:lnTo>
                <a:lnTo>
                  <a:pt x="221830" y="57886"/>
                </a:lnTo>
                <a:lnTo>
                  <a:pt x="221830" y="58500"/>
                </a:lnTo>
                <a:lnTo>
                  <a:pt x="222239" y="59011"/>
                </a:lnTo>
                <a:lnTo>
                  <a:pt x="222136" y="59011"/>
                </a:lnTo>
                <a:lnTo>
                  <a:pt x="222545" y="59114"/>
                </a:lnTo>
                <a:lnTo>
                  <a:pt x="222239" y="58500"/>
                </a:lnTo>
                <a:lnTo>
                  <a:pt x="222443" y="58091"/>
                </a:lnTo>
                <a:lnTo>
                  <a:pt x="224080" y="57477"/>
                </a:lnTo>
                <a:lnTo>
                  <a:pt x="224591" y="57477"/>
                </a:lnTo>
                <a:lnTo>
                  <a:pt x="224693" y="57170"/>
                </a:lnTo>
                <a:lnTo>
                  <a:pt x="225102" y="57068"/>
                </a:lnTo>
                <a:lnTo>
                  <a:pt x="224795" y="56455"/>
                </a:lnTo>
                <a:lnTo>
                  <a:pt x="225000" y="56250"/>
                </a:lnTo>
                <a:lnTo>
                  <a:pt x="225716" y="57068"/>
                </a:lnTo>
                <a:lnTo>
                  <a:pt x="226023" y="56659"/>
                </a:lnTo>
                <a:lnTo>
                  <a:pt x="226125" y="56761"/>
                </a:lnTo>
                <a:lnTo>
                  <a:pt x="226534" y="56659"/>
                </a:lnTo>
                <a:lnTo>
                  <a:pt x="226739" y="56659"/>
                </a:lnTo>
                <a:lnTo>
                  <a:pt x="226739" y="56557"/>
                </a:lnTo>
                <a:lnTo>
                  <a:pt x="227352" y="56455"/>
                </a:lnTo>
                <a:lnTo>
                  <a:pt x="227761" y="55739"/>
                </a:lnTo>
                <a:lnTo>
                  <a:pt x="228170" y="55739"/>
                </a:lnTo>
                <a:lnTo>
                  <a:pt x="228375" y="55534"/>
                </a:lnTo>
                <a:lnTo>
                  <a:pt x="228477" y="54920"/>
                </a:lnTo>
                <a:lnTo>
                  <a:pt x="229807" y="54000"/>
                </a:lnTo>
                <a:lnTo>
                  <a:pt x="229705" y="53386"/>
                </a:lnTo>
                <a:lnTo>
                  <a:pt x="229193" y="53182"/>
                </a:lnTo>
                <a:lnTo>
                  <a:pt x="229807" y="52977"/>
                </a:lnTo>
                <a:lnTo>
                  <a:pt x="229398" y="52466"/>
                </a:lnTo>
                <a:lnTo>
                  <a:pt x="229602" y="52466"/>
                </a:lnTo>
                <a:lnTo>
                  <a:pt x="229807" y="52670"/>
                </a:lnTo>
                <a:lnTo>
                  <a:pt x="230318" y="50932"/>
                </a:lnTo>
                <a:lnTo>
                  <a:pt x="230727" y="50932"/>
                </a:lnTo>
                <a:lnTo>
                  <a:pt x="230523" y="50318"/>
                </a:lnTo>
                <a:lnTo>
                  <a:pt x="230625" y="50318"/>
                </a:lnTo>
                <a:lnTo>
                  <a:pt x="230318" y="50114"/>
                </a:lnTo>
                <a:lnTo>
                  <a:pt x="230727" y="50114"/>
                </a:lnTo>
                <a:lnTo>
                  <a:pt x="230625" y="49602"/>
                </a:lnTo>
                <a:lnTo>
                  <a:pt x="230318" y="49705"/>
                </a:lnTo>
                <a:lnTo>
                  <a:pt x="230625" y="49295"/>
                </a:lnTo>
                <a:lnTo>
                  <a:pt x="229807" y="48886"/>
                </a:lnTo>
                <a:lnTo>
                  <a:pt x="229295" y="49091"/>
                </a:lnTo>
                <a:lnTo>
                  <a:pt x="228886" y="48989"/>
                </a:lnTo>
                <a:lnTo>
                  <a:pt x="230011" y="48273"/>
                </a:lnTo>
                <a:lnTo>
                  <a:pt x="229909" y="47966"/>
                </a:lnTo>
                <a:lnTo>
                  <a:pt x="228682" y="47148"/>
                </a:lnTo>
                <a:lnTo>
                  <a:pt x="228170" y="47250"/>
                </a:lnTo>
                <a:lnTo>
                  <a:pt x="228477" y="47045"/>
                </a:lnTo>
                <a:lnTo>
                  <a:pt x="229807" y="47455"/>
                </a:lnTo>
                <a:lnTo>
                  <a:pt x="226227" y="44080"/>
                </a:lnTo>
                <a:lnTo>
                  <a:pt x="226739" y="43057"/>
                </a:lnTo>
                <a:lnTo>
                  <a:pt x="226534" y="42750"/>
                </a:lnTo>
                <a:lnTo>
                  <a:pt x="226534" y="42750"/>
                </a:lnTo>
                <a:lnTo>
                  <a:pt x="226739" y="42955"/>
                </a:lnTo>
                <a:lnTo>
                  <a:pt x="227045" y="42545"/>
                </a:lnTo>
                <a:lnTo>
                  <a:pt x="226943" y="42341"/>
                </a:lnTo>
                <a:lnTo>
                  <a:pt x="228170" y="41932"/>
                </a:lnTo>
                <a:lnTo>
                  <a:pt x="228170" y="41523"/>
                </a:lnTo>
                <a:lnTo>
                  <a:pt x="225920" y="41216"/>
                </a:lnTo>
                <a:lnTo>
                  <a:pt x="225511" y="41830"/>
                </a:lnTo>
                <a:lnTo>
                  <a:pt x="225000" y="41625"/>
                </a:lnTo>
                <a:lnTo>
                  <a:pt x="224898" y="41216"/>
                </a:lnTo>
                <a:lnTo>
                  <a:pt x="223159" y="39989"/>
                </a:lnTo>
                <a:lnTo>
                  <a:pt x="224182" y="39580"/>
                </a:lnTo>
                <a:lnTo>
                  <a:pt x="224284" y="38966"/>
                </a:lnTo>
                <a:lnTo>
                  <a:pt x="224898" y="38659"/>
                </a:lnTo>
                <a:lnTo>
                  <a:pt x="225000" y="38250"/>
                </a:lnTo>
                <a:lnTo>
                  <a:pt x="225614" y="37943"/>
                </a:lnTo>
                <a:lnTo>
                  <a:pt x="226227" y="38557"/>
                </a:lnTo>
                <a:lnTo>
                  <a:pt x="226023" y="39477"/>
                </a:lnTo>
                <a:lnTo>
                  <a:pt x="226432" y="39477"/>
                </a:lnTo>
                <a:lnTo>
                  <a:pt x="226432" y="39784"/>
                </a:lnTo>
                <a:lnTo>
                  <a:pt x="226125" y="39989"/>
                </a:lnTo>
                <a:lnTo>
                  <a:pt x="226534" y="39989"/>
                </a:lnTo>
                <a:lnTo>
                  <a:pt x="226636" y="39886"/>
                </a:lnTo>
                <a:lnTo>
                  <a:pt x="228273" y="38864"/>
                </a:lnTo>
                <a:lnTo>
                  <a:pt x="228682" y="39273"/>
                </a:lnTo>
                <a:lnTo>
                  <a:pt x="228784" y="39068"/>
                </a:lnTo>
                <a:lnTo>
                  <a:pt x="229500" y="39580"/>
                </a:lnTo>
                <a:lnTo>
                  <a:pt x="229602" y="40091"/>
                </a:lnTo>
                <a:lnTo>
                  <a:pt x="229909" y="40193"/>
                </a:lnTo>
                <a:lnTo>
                  <a:pt x="229500" y="40807"/>
                </a:lnTo>
                <a:lnTo>
                  <a:pt x="230011" y="40807"/>
                </a:lnTo>
                <a:lnTo>
                  <a:pt x="229807" y="41011"/>
                </a:lnTo>
                <a:lnTo>
                  <a:pt x="230114" y="41114"/>
                </a:lnTo>
                <a:lnTo>
                  <a:pt x="230216" y="41216"/>
                </a:lnTo>
                <a:lnTo>
                  <a:pt x="230420" y="41114"/>
                </a:lnTo>
                <a:lnTo>
                  <a:pt x="230523" y="40909"/>
                </a:lnTo>
                <a:lnTo>
                  <a:pt x="231955" y="42136"/>
                </a:lnTo>
                <a:lnTo>
                  <a:pt x="231341" y="42136"/>
                </a:lnTo>
                <a:lnTo>
                  <a:pt x="232670" y="44182"/>
                </a:lnTo>
                <a:lnTo>
                  <a:pt x="232568" y="44284"/>
                </a:lnTo>
                <a:lnTo>
                  <a:pt x="232670" y="44386"/>
                </a:lnTo>
                <a:lnTo>
                  <a:pt x="232466" y="44386"/>
                </a:lnTo>
                <a:lnTo>
                  <a:pt x="232875" y="44795"/>
                </a:lnTo>
                <a:lnTo>
                  <a:pt x="233080" y="44591"/>
                </a:lnTo>
                <a:lnTo>
                  <a:pt x="233182" y="44284"/>
                </a:lnTo>
                <a:lnTo>
                  <a:pt x="233489" y="44489"/>
                </a:lnTo>
                <a:lnTo>
                  <a:pt x="233386" y="44284"/>
                </a:lnTo>
                <a:lnTo>
                  <a:pt x="233591" y="44284"/>
                </a:lnTo>
                <a:lnTo>
                  <a:pt x="233693" y="44080"/>
                </a:lnTo>
                <a:lnTo>
                  <a:pt x="234205" y="44182"/>
                </a:lnTo>
                <a:lnTo>
                  <a:pt x="234614" y="43875"/>
                </a:lnTo>
                <a:lnTo>
                  <a:pt x="234614" y="42955"/>
                </a:lnTo>
                <a:lnTo>
                  <a:pt x="231034" y="39170"/>
                </a:lnTo>
                <a:lnTo>
                  <a:pt x="232261" y="38045"/>
                </a:lnTo>
                <a:lnTo>
                  <a:pt x="232057" y="36205"/>
                </a:lnTo>
                <a:lnTo>
                  <a:pt x="232057" y="36205"/>
                </a:lnTo>
                <a:lnTo>
                  <a:pt x="232364" y="36307"/>
                </a:lnTo>
                <a:lnTo>
                  <a:pt x="232670" y="35591"/>
                </a:lnTo>
                <a:lnTo>
                  <a:pt x="232977" y="35591"/>
                </a:lnTo>
                <a:lnTo>
                  <a:pt x="234102" y="36102"/>
                </a:lnTo>
                <a:lnTo>
                  <a:pt x="235739" y="30273"/>
                </a:lnTo>
                <a:lnTo>
                  <a:pt x="232670" y="25773"/>
                </a:lnTo>
                <a:lnTo>
                  <a:pt x="232670" y="25466"/>
                </a:lnTo>
                <a:lnTo>
                  <a:pt x="229909" y="24545"/>
                </a:lnTo>
                <a:lnTo>
                  <a:pt x="230420" y="25159"/>
                </a:lnTo>
                <a:lnTo>
                  <a:pt x="230318" y="25364"/>
                </a:lnTo>
                <a:lnTo>
                  <a:pt x="230114" y="24955"/>
                </a:lnTo>
                <a:lnTo>
                  <a:pt x="230114" y="25159"/>
                </a:lnTo>
                <a:lnTo>
                  <a:pt x="229500" y="25261"/>
                </a:lnTo>
                <a:lnTo>
                  <a:pt x="229602" y="24955"/>
                </a:lnTo>
                <a:lnTo>
                  <a:pt x="228886" y="24648"/>
                </a:lnTo>
                <a:lnTo>
                  <a:pt x="229193" y="25057"/>
                </a:lnTo>
                <a:lnTo>
                  <a:pt x="226841" y="23830"/>
                </a:lnTo>
                <a:lnTo>
                  <a:pt x="228068" y="21068"/>
                </a:lnTo>
                <a:lnTo>
                  <a:pt x="227864" y="20761"/>
                </a:lnTo>
                <a:lnTo>
                  <a:pt x="228170" y="20455"/>
                </a:lnTo>
                <a:lnTo>
                  <a:pt x="228170" y="20045"/>
                </a:lnTo>
                <a:lnTo>
                  <a:pt x="231034" y="19841"/>
                </a:lnTo>
                <a:lnTo>
                  <a:pt x="231034" y="19636"/>
                </a:lnTo>
                <a:lnTo>
                  <a:pt x="232875" y="19841"/>
                </a:lnTo>
                <a:lnTo>
                  <a:pt x="232568" y="19534"/>
                </a:lnTo>
                <a:lnTo>
                  <a:pt x="232875" y="19636"/>
                </a:lnTo>
                <a:lnTo>
                  <a:pt x="232670" y="19432"/>
                </a:lnTo>
                <a:lnTo>
                  <a:pt x="233898" y="19534"/>
                </a:lnTo>
                <a:lnTo>
                  <a:pt x="233795" y="19636"/>
                </a:lnTo>
                <a:lnTo>
                  <a:pt x="235432" y="19841"/>
                </a:lnTo>
                <a:lnTo>
                  <a:pt x="234716" y="19943"/>
                </a:lnTo>
                <a:lnTo>
                  <a:pt x="236250" y="19943"/>
                </a:lnTo>
                <a:lnTo>
                  <a:pt x="236250" y="19841"/>
                </a:lnTo>
                <a:lnTo>
                  <a:pt x="236966" y="19943"/>
                </a:lnTo>
                <a:lnTo>
                  <a:pt x="237068" y="19841"/>
                </a:lnTo>
                <a:lnTo>
                  <a:pt x="237580" y="19841"/>
                </a:lnTo>
                <a:lnTo>
                  <a:pt x="236557" y="19636"/>
                </a:lnTo>
                <a:lnTo>
                  <a:pt x="236148" y="18818"/>
                </a:lnTo>
                <a:lnTo>
                  <a:pt x="236352" y="17489"/>
                </a:lnTo>
                <a:lnTo>
                  <a:pt x="238602" y="17693"/>
                </a:lnTo>
                <a:lnTo>
                  <a:pt x="239011" y="18205"/>
                </a:lnTo>
                <a:lnTo>
                  <a:pt x="239216" y="18102"/>
                </a:lnTo>
                <a:lnTo>
                  <a:pt x="239625" y="18511"/>
                </a:lnTo>
                <a:lnTo>
                  <a:pt x="239932" y="18409"/>
                </a:lnTo>
                <a:lnTo>
                  <a:pt x="240341" y="17591"/>
                </a:lnTo>
                <a:lnTo>
                  <a:pt x="240239" y="17489"/>
                </a:lnTo>
                <a:lnTo>
                  <a:pt x="240648" y="17693"/>
                </a:lnTo>
                <a:lnTo>
                  <a:pt x="239727" y="16773"/>
                </a:lnTo>
                <a:lnTo>
                  <a:pt x="241364" y="16875"/>
                </a:lnTo>
                <a:lnTo>
                  <a:pt x="240648" y="16875"/>
                </a:lnTo>
                <a:lnTo>
                  <a:pt x="241875" y="18307"/>
                </a:lnTo>
                <a:lnTo>
                  <a:pt x="241261" y="18614"/>
                </a:lnTo>
                <a:lnTo>
                  <a:pt x="241261" y="19432"/>
                </a:lnTo>
                <a:lnTo>
                  <a:pt x="241159" y="19534"/>
                </a:lnTo>
                <a:lnTo>
                  <a:pt x="241057" y="20966"/>
                </a:lnTo>
                <a:lnTo>
                  <a:pt x="240648" y="20966"/>
                </a:lnTo>
                <a:lnTo>
                  <a:pt x="240750" y="21170"/>
                </a:lnTo>
                <a:lnTo>
                  <a:pt x="240443" y="21273"/>
                </a:lnTo>
                <a:lnTo>
                  <a:pt x="240852" y="21784"/>
                </a:lnTo>
                <a:lnTo>
                  <a:pt x="240852" y="22398"/>
                </a:lnTo>
                <a:lnTo>
                  <a:pt x="246784" y="27716"/>
                </a:lnTo>
                <a:lnTo>
                  <a:pt x="247091" y="26898"/>
                </a:lnTo>
                <a:lnTo>
                  <a:pt x="246273" y="25773"/>
                </a:lnTo>
                <a:lnTo>
                  <a:pt x="246273" y="25773"/>
                </a:lnTo>
                <a:lnTo>
                  <a:pt x="246580" y="25977"/>
                </a:lnTo>
                <a:lnTo>
                  <a:pt x="247398" y="25773"/>
                </a:lnTo>
                <a:lnTo>
                  <a:pt x="246477" y="24852"/>
                </a:lnTo>
                <a:lnTo>
                  <a:pt x="246580" y="24341"/>
                </a:lnTo>
                <a:lnTo>
                  <a:pt x="247193" y="24341"/>
                </a:lnTo>
                <a:lnTo>
                  <a:pt x="246068" y="22705"/>
                </a:lnTo>
                <a:lnTo>
                  <a:pt x="246170" y="22398"/>
                </a:lnTo>
                <a:lnTo>
                  <a:pt x="246375" y="22807"/>
                </a:lnTo>
                <a:lnTo>
                  <a:pt x="246784" y="22705"/>
                </a:lnTo>
                <a:lnTo>
                  <a:pt x="245045" y="21170"/>
                </a:lnTo>
                <a:lnTo>
                  <a:pt x="244330" y="21068"/>
                </a:lnTo>
                <a:lnTo>
                  <a:pt x="244432" y="21273"/>
                </a:lnTo>
                <a:lnTo>
                  <a:pt x="243614" y="20761"/>
                </a:lnTo>
                <a:lnTo>
                  <a:pt x="243307" y="19943"/>
                </a:lnTo>
                <a:lnTo>
                  <a:pt x="243409" y="19943"/>
                </a:lnTo>
                <a:lnTo>
                  <a:pt x="242898" y="19227"/>
                </a:lnTo>
                <a:lnTo>
                  <a:pt x="244023" y="19227"/>
                </a:lnTo>
                <a:lnTo>
                  <a:pt x="243818" y="19023"/>
                </a:lnTo>
                <a:lnTo>
                  <a:pt x="244330" y="18716"/>
                </a:lnTo>
                <a:lnTo>
                  <a:pt x="244943" y="19227"/>
                </a:lnTo>
                <a:lnTo>
                  <a:pt x="244943" y="18920"/>
                </a:lnTo>
                <a:lnTo>
                  <a:pt x="245250" y="18716"/>
                </a:lnTo>
                <a:lnTo>
                  <a:pt x="247807" y="19125"/>
                </a:lnTo>
                <a:lnTo>
                  <a:pt x="247398" y="18716"/>
                </a:lnTo>
                <a:lnTo>
                  <a:pt x="247909" y="18102"/>
                </a:lnTo>
                <a:lnTo>
                  <a:pt x="247807" y="18000"/>
                </a:lnTo>
                <a:lnTo>
                  <a:pt x="247909" y="17898"/>
                </a:lnTo>
                <a:lnTo>
                  <a:pt x="248011" y="17898"/>
                </a:lnTo>
                <a:lnTo>
                  <a:pt x="247807" y="17693"/>
                </a:lnTo>
                <a:lnTo>
                  <a:pt x="248011" y="17795"/>
                </a:lnTo>
                <a:lnTo>
                  <a:pt x="248011" y="17489"/>
                </a:lnTo>
                <a:lnTo>
                  <a:pt x="249545" y="16773"/>
                </a:lnTo>
                <a:lnTo>
                  <a:pt x="249136" y="16568"/>
                </a:lnTo>
                <a:lnTo>
                  <a:pt x="251182" y="16977"/>
                </a:lnTo>
                <a:lnTo>
                  <a:pt x="251080" y="16670"/>
                </a:lnTo>
                <a:lnTo>
                  <a:pt x="249443" y="15852"/>
                </a:lnTo>
                <a:lnTo>
                  <a:pt x="249443" y="15852"/>
                </a:lnTo>
                <a:lnTo>
                  <a:pt x="249545" y="15955"/>
                </a:lnTo>
                <a:lnTo>
                  <a:pt x="249545" y="15955"/>
                </a:lnTo>
                <a:lnTo>
                  <a:pt x="249136" y="15750"/>
                </a:lnTo>
                <a:lnTo>
                  <a:pt x="249239" y="15750"/>
                </a:lnTo>
                <a:lnTo>
                  <a:pt x="248011" y="15034"/>
                </a:lnTo>
                <a:lnTo>
                  <a:pt x="248114" y="15239"/>
                </a:lnTo>
                <a:lnTo>
                  <a:pt x="245045" y="14830"/>
                </a:lnTo>
                <a:lnTo>
                  <a:pt x="246682" y="14625"/>
                </a:lnTo>
                <a:lnTo>
                  <a:pt x="245761" y="14420"/>
                </a:lnTo>
                <a:lnTo>
                  <a:pt x="248318" y="14420"/>
                </a:lnTo>
                <a:lnTo>
                  <a:pt x="237375" y="10125"/>
                </a:lnTo>
                <a:lnTo>
                  <a:pt x="237477" y="10227"/>
                </a:lnTo>
                <a:lnTo>
                  <a:pt x="235330" y="10023"/>
                </a:lnTo>
                <a:lnTo>
                  <a:pt x="236864" y="11148"/>
                </a:lnTo>
                <a:lnTo>
                  <a:pt x="236864" y="11148"/>
                </a:lnTo>
                <a:lnTo>
                  <a:pt x="234000" y="10330"/>
                </a:lnTo>
                <a:lnTo>
                  <a:pt x="233795" y="10432"/>
                </a:lnTo>
                <a:lnTo>
                  <a:pt x="230523" y="10432"/>
                </a:lnTo>
                <a:lnTo>
                  <a:pt x="231136" y="11352"/>
                </a:lnTo>
                <a:lnTo>
                  <a:pt x="231136" y="11352"/>
                </a:lnTo>
                <a:lnTo>
                  <a:pt x="222034" y="9205"/>
                </a:lnTo>
                <a:lnTo>
                  <a:pt x="222239" y="9205"/>
                </a:lnTo>
                <a:lnTo>
                  <a:pt x="219375" y="8591"/>
                </a:lnTo>
                <a:lnTo>
                  <a:pt x="219886" y="8489"/>
                </a:lnTo>
                <a:lnTo>
                  <a:pt x="217636" y="8080"/>
                </a:lnTo>
                <a:lnTo>
                  <a:pt x="217330" y="8591"/>
                </a:lnTo>
                <a:lnTo>
                  <a:pt x="216614" y="8489"/>
                </a:lnTo>
                <a:lnTo>
                  <a:pt x="217023" y="8489"/>
                </a:lnTo>
                <a:lnTo>
                  <a:pt x="216716" y="8182"/>
                </a:lnTo>
                <a:lnTo>
                  <a:pt x="215693" y="8182"/>
                </a:lnTo>
                <a:lnTo>
                  <a:pt x="216920" y="8080"/>
                </a:lnTo>
                <a:lnTo>
                  <a:pt x="212727" y="7670"/>
                </a:lnTo>
                <a:lnTo>
                  <a:pt x="213341" y="7875"/>
                </a:lnTo>
                <a:lnTo>
                  <a:pt x="212420" y="8080"/>
                </a:lnTo>
                <a:lnTo>
                  <a:pt x="213239" y="8182"/>
                </a:lnTo>
                <a:lnTo>
                  <a:pt x="213034" y="8284"/>
                </a:lnTo>
                <a:lnTo>
                  <a:pt x="212932" y="8386"/>
                </a:lnTo>
                <a:lnTo>
                  <a:pt x="213852" y="8795"/>
                </a:lnTo>
                <a:lnTo>
                  <a:pt x="212830" y="8795"/>
                </a:lnTo>
                <a:lnTo>
                  <a:pt x="213034" y="9000"/>
                </a:lnTo>
                <a:lnTo>
                  <a:pt x="212830" y="9000"/>
                </a:lnTo>
                <a:lnTo>
                  <a:pt x="213034" y="9102"/>
                </a:lnTo>
                <a:lnTo>
                  <a:pt x="210886" y="8693"/>
                </a:lnTo>
                <a:lnTo>
                  <a:pt x="210580" y="8898"/>
                </a:lnTo>
                <a:lnTo>
                  <a:pt x="208739" y="8591"/>
                </a:lnTo>
                <a:lnTo>
                  <a:pt x="209045" y="9000"/>
                </a:lnTo>
                <a:lnTo>
                  <a:pt x="209045" y="9409"/>
                </a:lnTo>
                <a:lnTo>
                  <a:pt x="208534" y="9307"/>
                </a:lnTo>
                <a:lnTo>
                  <a:pt x="206591" y="8693"/>
                </a:lnTo>
                <a:lnTo>
                  <a:pt x="206898" y="8591"/>
                </a:lnTo>
                <a:lnTo>
                  <a:pt x="205057" y="8080"/>
                </a:lnTo>
                <a:lnTo>
                  <a:pt x="206386" y="8284"/>
                </a:lnTo>
                <a:lnTo>
                  <a:pt x="205364" y="7977"/>
                </a:lnTo>
                <a:lnTo>
                  <a:pt x="205773" y="7773"/>
                </a:lnTo>
                <a:lnTo>
                  <a:pt x="201068" y="7057"/>
                </a:lnTo>
                <a:lnTo>
                  <a:pt x="201682" y="7364"/>
                </a:lnTo>
                <a:lnTo>
                  <a:pt x="201170" y="7568"/>
                </a:lnTo>
                <a:lnTo>
                  <a:pt x="201477" y="7670"/>
                </a:lnTo>
                <a:lnTo>
                  <a:pt x="198205" y="7159"/>
                </a:lnTo>
                <a:lnTo>
                  <a:pt x="195034" y="7159"/>
                </a:lnTo>
                <a:lnTo>
                  <a:pt x="195443" y="7261"/>
                </a:lnTo>
                <a:lnTo>
                  <a:pt x="195545" y="7568"/>
                </a:lnTo>
                <a:lnTo>
                  <a:pt x="195955" y="7875"/>
                </a:lnTo>
                <a:lnTo>
                  <a:pt x="195545" y="7670"/>
                </a:lnTo>
                <a:lnTo>
                  <a:pt x="195545" y="7568"/>
                </a:lnTo>
                <a:lnTo>
                  <a:pt x="194830" y="7159"/>
                </a:lnTo>
                <a:lnTo>
                  <a:pt x="194830" y="6955"/>
                </a:lnTo>
                <a:lnTo>
                  <a:pt x="194216" y="6750"/>
                </a:lnTo>
                <a:lnTo>
                  <a:pt x="194011" y="6955"/>
                </a:lnTo>
                <a:lnTo>
                  <a:pt x="193193" y="6750"/>
                </a:lnTo>
                <a:lnTo>
                  <a:pt x="193295" y="6750"/>
                </a:lnTo>
                <a:lnTo>
                  <a:pt x="192989" y="6648"/>
                </a:lnTo>
                <a:lnTo>
                  <a:pt x="193091" y="6750"/>
                </a:lnTo>
                <a:lnTo>
                  <a:pt x="192375" y="6955"/>
                </a:lnTo>
                <a:lnTo>
                  <a:pt x="193193" y="6955"/>
                </a:lnTo>
                <a:lnTo>
                  <a:pt x="190432" y="7773"/>
                </a:lnTo>
                <a:lnTo>
                  <a:pt x="191966" y="6648"/>
                </a:lnTo>
                <a:lnTo>
                  <a:pt x="191966" y="6443"/>
                </a:lnTo>
                <a:lnTo>
                  <a:pt x="193193" y="5830"/>
                </a:lnTo>
                <a:lnTo>
                  <a:pt x="192068" y="5216"/>
                </a:lnTo>
                <a:lnTo>
                  <a:pt x="192068" y="5216"/>
                </a:lnTo>
                <a:lnTo>
                  <a:pt x="192989" y="5523"/>
                </a:lnTo>
                <a:lnTo>
                  <a:pt x="191966" y="4909"/>
                </a:lnTo>
                <a:lnTo>
                  <a:pt x="191966" y="5114"/>
                </a:lnTo>
                <a:lnTo>
                  <a:pt x="188489" y="4602"/>
                </a:lnTo>
                <a:lnTo>
                  <a:pt x="188489" y="4602"/>
                </a:lnTo>
                <a:lnTo>
                  <a:pt x="188591" y="4705"/>
                </a:lnTo>
                <a:lnTo>
                  <a:pt x="187670" y="4705"/>
                </a:lnTo>
                <a:lnTo>
                  <a:pt x="187977" y="4398"/>
                </a:lnTo>
                <a:lnTo>
                  <a:pt x="185830" y="4295"/>
                </a:lnTo>
                <a:lnTo>
                  <a:pt x="186648" y="4091"/>
                </a:lnTo>
                <a:lnTo>
                  <a:pt x="185114" y="3784"/>
                </a:lnTo>
                <a:close/>
                <a:moveTo>
                  <a:pt x="252818" y="91125"/>
                </a:moveTo>
                <a:lnTo>
                  <a:pt x="252307" y="92455"/>
                </a:lnTo>
                <a:lnTo>
                  <a:pt x="252205" y="92352"/>
                </a:lnTo>
                <a:lnTo>
                  <a:pt x="252000" y="92966"/>
                </a:lnTo>
                <a:lnTo>
                  <a:pt x="252102" y="93170"/>
                </a:lnTo>
                <a:lnTo>
                  <a:pt x="250364" y="97875"/>
                </a:lnTo>
                <a:lnTo>
                  <a:pt x="249341" y="98080"/>
                </a:lnTo>
                <a:lnTo>
                  <a:pt x="246375" y="95727"/>
                </a:lnTo>
                <a:lnTo>
                  <a:pt x="246170" y="95011"/>
                </a:lnTo>
                <a:lnTo>
                  <a:pt x="246886" y="93580"/>
                </a:lnTo>
                <a:lnTo>
                  <a:pt x="247091" y="93682"/>
                </a:lnTo>
                <a:lnTo>
                  <a:pt x="247705" y="92761"/>
                </a:lnTo>
                <a:lnTo>
                  <a:pt x="247193" y="92455"/>
                </a:lnTo>
                <a:lnTo>
                  <a:pt x="247091" y="92864"/>
                </a:lnTo>
                <a:lnTo>
                  <a:pt x="246784" y="92352"/>
                </a:lnTo>
                <a:lnTo>
                  <a:pt x="246886" y="92148"/>
                </a:lnTo>
                <a:lnTo>
                  <a:pt x="246886" y="92148"/>
                </a:lnTo>
                <a:lnTo>
                  <a:pt x="246170" y="92557"/>
                </a:lnTo>
                <a:lnTo>
                  <a:pt x="244227" y="91841"/>
                </a:lnTo>
                <a:lnTo>
                  <a:pt x="244023" y="91841"/>
                </a:lnTo>
                <a:lnTo>
                  <a:pt x="243716" y="91534"/>
                </a:lnTo>
                <a:lnTo>
                  <a:pt x="243307" y="91534"/>
                </a:lnTo>
                <a:lnTo>
                  <a:pt x="243818" y="91841"/>
                </a:lnTo>
                <a:lnTo>
                  <a:pt x="243920" y="92455"/>
                </a:lnTo>
                <a:lnTo>
                  <a:pt x="243614" y="92659"/>
                </a:lnTo>
                <a:lnTo>
                  <a:pt x="242591" y="92455"/>
                </a:lnTo>
                <a:lnTo>
                  <a:pt x="242182" y="92966"/>
                </a:lnTo>
                <a:lnTo>
                  <a:pt x="241977" y="92864"/>
                </a:lnTo>
                <a:lnTo>
                  <a:pt x="241977" y="93068"/>
                </a:lnTo>
                <a:lnTo>
                  <a:pt x="241773" y="93068"/>
                </a:lnTo>
                <a:lnTo>
                  <a:pt x="241466" y="93375"/>
                </a:lnTo>
                <a:lnTo>
                  <a:pt x="241466" y="93784"/>
                </a:lnTo>
                <a:lnTo>
                  <a:pt x="241159" y="93989"/>
                </a:lnTo>
                <a:lnTo>
                  <a:pt x="240852" y="95011"/>
                </a:lnTo>
                <a:lnTo>
                  <a:pt x="240955" y="95318"/>
                </a:lnTo>
                <a:lnTo>
                  <a:pt x="240750" y="95625"/>
                </a:lnTo>
                <a:lnTo>
                  <a:pt x="239420" y="95727"/>
                </a:lnTo>
                <a:lnTo>
                  <a:pt x="239318" y="95727"/>
                </a:lnTo>
                <a:lnTo>
                  <a:pt x="239318" y="95011"/>
                </a:lnTo>
                <a:lnTo>
                  <a:pt x="238500" y="94193"/>
                </a:lnTo>
                <a:lnTo>
                  <a:pt x="238295" y="94500"/>
                </a:lnTo>
                <a:lnTo>
                  <a:pt x="237784" y="94602"/>
                </a:lnTo>
                <a:lnTo>
                  <a:pt x="237375" y="95114"/>
                </a:lnTo>
                <a:lnTo>
                  <a:pt x="237273" y="95011"/>
                </a:lnTo>
                <a:lnTo>
                  <a:pt x="237273" y="94705"/>
                </a:lnTo>
                <a:lnTo>
                  <a:pt x="236557" y="95932"/>
                </a:lnTo>
                <a:lnTo>
                  <a:pt x="236250" y="95727"/>
                </a:lnTo>
                <a:lnTo>
                  <a:pt x="235943" y="96443"/>
                </a:lnTo>
                <a:lnTo>
                  <a:pt x="236148" y="96341"/>
                </a:lnTo>
                <a:lnTo>
                  <a:pt x="236045" y="96545"/>
                </a:lnTo>
                <a:lnTo>
                  <a:pt x="235841" y="96648"/>
                </a:lnTo>
                <a:lnTo>
                  <a:pt x="236148" y="96955"/>
                </a:lnTo>
                <a:lnTo>
                  <a:pt x="235023" y="97057"/>
                </a:lnTo>
                <a:lnTo>
                  <a:pt x="235125" y="97670"/>
                </a:lnTo>
                <a:lnTo>
                  <a:pt x="234818" y="98080"/>
                </a:lnTo>
                <a:lnTo>
                  <a:pt x="234614" y="97364"/>
                </a:lnTo>
                <a:lnTo>
                  <a:pt x="234307" y="97159"/>
                </a:lnTo>
                <a:lnTo>
                  <a:pt x="233795" y="97568"/>
                </a:lnTo>
                <a:lnTo>
                  <a:pt x="233489" y="98795"/>
                </a:lnTo>
                <a:lnTo>
                  <a:pt x="225511" y="103193"/>
                </a:lnTo>
                <a:lnTo>
                  <a:pt x="225614" y="102477"/>
                </a:lnTo>
                <a:lnTo>
                  <a:pt x="224591" y="105034"/>
                </a:lnTo>
                <a:lnTo>
                  <a:pt x="224795" y="106466"/>
                </a:lnTo>
                <a:lnTo>
                  <a:pt x="224386" y="106977"/>
                </a:lnTo>
                <a:lnTo>
                  <a:pt x="224386" y="107386"/>
                </a:lnTo>
                <a:lnTo>
                  <a:pt x="224080" y="106875"/>
                </a:lnTo>
                <a:lnTo>
                  <a:pt x="223977" y="106977"/>
                </a:lnTo>
                <a:lnTo>
                  <a:pt x="223875" y="106977"/>
                </a:lnTo>
                <a:lnTo>
                  <a:pt x="224284" y="113318"/>
                </a:lnTo>
                <a:lnTo>
                  <a:pt x="222955" y="115261"/>
                </a:lnTo>
                <a:lnTo>
                  <a:pt x="223159" y="115364"/>
                </a:lnTo>
                <a:lnTo>
                  <a:pt x="223568" y="115773"/>
                </a:lnTo>
                <a:lnTo>
                  <a:pt x="228989" y="114852"/>
                </a:lnTo>
                <a:lnTo>
                  <a:pt x="229193" y="114955"/>
                </a:lnTo>
                <a:lnTo>
                  <a:pt x="237068" y="112500"/>
                </a:lnTo>
                <a:lnTo>
                  <a:pt x="239932" y="113216"/>
                </a:lnTo>
                <a:lnTo>
                  <a:pt x="240136" y="113523"/>
                </a:lnTo>
                <a:lnTo>
                  <a:pt x="240034" y="113727"/>
                </a:lnTo>
                <a:lnTo>
                  <a:pt x="240341" y="115364"/>
                </a:lnTo>
                <a:lnTo>
                  <a:pt x="240034" y="115568"/>
                </a:lnTo>
                <a:lnTo>
                  <a:pt x="240341" y="115977"/>
                </a:lnTo>
                <a:lnTo>
                  <a:pt x="240648" y="115977"/>
                </a:lnTo>
                <a:lnTo>
                  <a:pt x="240648" y="115670"/>
                </a:lnTo>
                <a:lnTo>
                  <a:pt x="243205" y="113523"/>
                </a:lnTo>
                <a:lnTo>
                  <a:pt x="241261" y="116284"/>
                </a:lnTo>
                <a:lnTo>
                  <a:pt x="242795" y="115159"/>
                </a:lnTo>
                <a:lnTo>
                  <a:pt x="242795" y="115977"/>
                </a:lnTo>
                <a:lnTo>
                  <a:pt x="242182" y="116693"/>
                </a:lnTo>
                <a:lnTo>
                  <a:pt x="242182" y="116693"/>
                </a:lnTo>
                <a:lnTo>
                  <a:pt x="242898" y="116489"/>
                </a:lnTo>
                <a:lnTo>
                  <a:pt x="243000" y="116591"/>
                </a:lnTo>
                <a:lnTo>
                  <a:pt x="243102" y="116591"/>
                </a:lnTo>
                <a:lnTo>
                  <a:pt x="243102" y="116693"/>
                </a:lnTo>
                <a:lnTo>
                  <a:pt x="243000" y="116591"/>
                </a:lnTo>
                <a:lnTo>
                  <a:pt x="242898" y="116591"/>
                </a:lnTo>
                <a:lnTo>
                  <a:pt x="243000" y="119148"/>
                </a:lnTo>
                <a:lnTo>
                  <a:pt x="244739" y="119864"/>
                </a:lnTo>
                <a:lnTo>
                  <a:pt x="246273" y="119352"/>
                </a:lnTo>
                <a:lnTo>
                  <a:pt x="246170" y="119352"/>
                </a:lnTo>
                <a:lnTo>
                  <a:pt x="246784" y="119148"/>
                </a:lnTo>
                <a:lnTo>
                  <a:pt x="246784" y="119148"/>
                </a:lnTo>
                <a:lnTo>
                  <a:pt x="246273" y="119557"/>
                </a:lnTo>
                <a:lnTo>
                  <a:pt x="246989" y="119557"/>
                </a:lnTo>
                <a:lnTo>
                  <a:pt x="246784" y="119761"/>
                </a:lnTo>
                <a:lnTo>
                  <a:pt x="247193" y="120375"/>
                </a:lnTo>
                <a:lnTo>
                  <a:pt x="247500" y="120068"/>
                </a:lnTo>
                <a:lnTo>
                  <a:pt x="247295" y="120068"/>
                </a:lnTo>
                <a:lnTo>
                  <a:pt x="254148" y="115057"/>
                </a:lnTo>
                <a:lnTo>
                  <a:pt x="254045" y="114955"/>
                </a:lnTo>
                <a:lnTo>
                  <a:pt x="258648" y="109432"/>
                </a:lnTo>
                <a:lnTo>
                  <a:pt x="259261" y="106773"/>
                </a:lnTo>
                <a:lnTo>
                  <a:pt x="258648" y="104932"/>
                </a:lnTo>
                <a:lnTo>
                  <a:pt x="258034" y="104420"/>
                </a:lnTo>
                <a:lnTo>
                  <a:pt x="257932" y="103193"/>
                </a:lnTo>
                <a:lnTo>
                  <a:pt x="257318" y="103193"/>
                </a:lnTo>
                <a:lnTo>
                  <a:pt x="257318" y="103091"/>
                </a:lnTo>
                <a:lnTo>
                  <a:pt x="257114" y="103091"/>
                </a:lnTo>
                <a:lnTo>
                  <a:pt x="256909" y="101148"/>
                </a:lnTo>
                <a:lnTo>
                  <a:pt x="254966" y="99614"/>
                </a:lnTo>
                <a:lnTo>
                  <a:pt x="254761" y="95318"/>
                </a:lnTo>
                <a:lnTo>
                  <a:pt x="254250" y="94807"/>
                </a:lnTo>
                <a:lnTo>
                  <a:pt x="253739" y="94909"/>
                </a:lnTo>
                <a:lnTo>
                  <a:pt x="252920" y="91227"/>
                </a:lnTo>
                <a:lnTo>
                  <a:pt x="252818" y="91125"/>
                </a:lnTo>
                <a:close/>
                <a:moveTo>
                  <a:pt x="272352" y="115466"/>
                </a:moveTo>
                <a:lnTo>
                  <a:pt x="272352" y="116591"/>
                </a:lnTo>
                <a:lnTo>
                  <a:pt x="272659" y="116386"/>
                </a:lnTo>
                <a:lnTo>
                  <a:pt x="272352" y="116693"/>
                </a:lnTo>
                <a:lnTo>
                  <a:pt x="272352" y="117511"/>
                </a:lnTo>
                <a:lnTo>
                  <a:pt x="272557" y="117000"/>
                </a:lnTo>
                <a:lnTo>
                  <a:pt x="272557" y="117307"/>
                </a:lnTo>
                <a:lnTo>
                  <a:pt x="272659" y="117205"/>
                </a:lnTo>
                <a:lnTo>
                  <a:pt x="272455" y="117716"/>
                </a:lnTo>
                <a:lnTo>
                  <a:pt x="272352" y="117614"/>
                </a:lnTo>
                <a:lnTo>
                  <a:pt x="272352" y="118125"/>
                </a:lnTo>
                <a:lnTo>
                  <a:pt x="272659" y="118227"/>
                </a:lnTo>
                <a:lnTo>
                  <a:pt x="272352" y="118330"/>
                </a:lnTo>
                <a:lnTo>
                  <a:pt x="272352" y="118227"/>
                </a:lnTo>
                <a:lnTo>
                  <a:pt x="270920" y="120170"/>
                </a:lnTo>
                <a:lnTo>
                  <a:pt x="270205" y="120477"/>
                </a:lnTo>
                <a:lnTo>
                  <a:pt x="270716" y="121398"/>
                </a:lnTo>
                <a:lnTo>
                  <a:pt x="269386" y="122523"/>
                </a:lnTo>
                <a:lnTo>
                  <a:pt x="269591" y="122420"/>
                </a:lnTo>
                <a:lnTo>
                  <a:pt x="269489" y="122625"/>
                </a:lnTo>
                <a:lnTo>
                  <a:pt x="270102" y="122625"/>
                </a:lnTo>
                <a:lnTo>
                  <a:pt x="275216" y="118739"/>
                </a:lnTo>
                <a:lnTo>
                  <a:pt x="274091" y="119148"/>
                </a:lnTo>
                <a:lnTo>
                  <a:pt x="273273" y="118739"/>
                </a:lnTo>
                <a:lnTo>
                  <a:pt x="273580" y="117818"/>
                </a:lnTo>
                <a:lnTo>
                  <a:pt x="273477" y="117818"/>
                </a:lnTo>
                <a:lnTo>
                  <a:pt x="273477" y="117614"/>
                </a:lnTo>
                <a:lnTo>
                  <a:pt x="273170" y="118330"/>
                </a:lnTo>
                <a:lnTo>
                  <a:pt x="272659" y="117920"/>
                </a:lnTo>
                <a:lnTo>
                  <a:pt x="273273" y="116284"/>
                </a:lnTo>
                <a:lnTo>
                  <a:pt x="273068" y="116386"/>
                </a:lnTo>
                <a:lnTo>
                  <a:pt x="272761" y="115875"/>
                </a:lnTo>
                <a:lnTo>
                  <a:pt x="272557" y="115977"/>
                </a:lnTo>
                <a:lnTo>
                  <a:pt x="272557" y="115977"/>
                </a:lnTo>
                <a:lnTo>
                  <a:pt x="272659" y="115466"/>
                </a:lnTo>
                <a:close/>
                <a:moveTo>
                  <a:pt x="246959" y="123166"/>
                </a:moveTo>
                <a:lnTo>
                  <a:pt x="246901" y="123224"/>
                </a:lnTo>
                <a:lnTo>
                  <a:pt x="246901" y="123224"/>
                </a:lnTo>
                <a:lnTo>
                  <a:pt x="246959" y="123166"/>
                </a:lnTo>
                <a:close/>
                <a:moveTo>
                  <a:pt x="246901" y="123224"/>
                </a:moveTo>
                <a:lnTo>
                  <a:pt x="246886" y="123239"/>
                </a:lnTo>
                <a:lnTo>
                  <a:pt x="246784" y="123443"/>
                </a:lnTo>
                <a:lnTo>
                  <a:pt x="246784" y="123443"/>
                </a:lnTo>
                <a:lnTo>
                  <a:pt x="246901" y="123224"/>
                </a:lnTo>
                <a:close/>
                <a:moveTo>
                  <a:pt x="244841" y="121807"/>
                </a:moveTo>
                <a:lnTo>
                  <a:pt x="244330" y="123341"/>
                </a:lnTo>
                <a:lnTo>
                  <a:pt x="244432" y="123341"/>
                </a:lnTo>
                <a:lnTo>
                  <a:pt x="244330" y="123648"/>
                </a:lnTo>
                <a:lnTo>
                  <a:pt x="244227" y="123443"/>
                </a:lnTo>
                <a:lnTo>
                  <a:pt x="244330" y="124466"/>
                </a:lnTo>
                <a:lnTo>
                  <a:pt x="244023" y="124670"/>
                </a:lnTo>
                <a:lnTo>
                  <a:pt x="244739" y="124670"/>
                </a:lnTo>
                <a:lnTo>
                  <a:pt x="245659" y="123955"/>
                </a:lnTo>
                <a:lnTo>
                  <a:pt x="245557" y="124159"/>
                </a:lnTo>
                <a:lnTo>
                  <a:pt x="245557" y="124159"/>
                </a:lnTo>
                <a:lnTo>
                  <a:pt x="245966" y="124057"/>
                </a:lnTo>
                <a:lnTo>
                  <a:pt x="245761" y="124364"/>
                </a:lnTo>
                <a:lnTo>
                  <a:pt x="246901" y="123224"/>
                </a:lnTo>
                <a:lnTo>
                  <a:pt x="247602" y="121909"/>
                </a:lnTo>
                <a:lnTo>
                  <a:pt x="246375" y="122318"/>
                </a:lnTo>
                <a:lnTo>
                  <a:pt x="244841" y="121807"/>
                </a:lnTo>
                <a:close/>
                <a:moveTo>
                  <a:pt x="265623" y="124957"/>
                </a:moveTo>
                <a:lnTo>
                  <a:pt x="265500" y="124977"/>
                </a:lnTo>
                <a:lnTo>
                  <a:pt x="265705" y="124977"/>
                </a:lnTo>
                <a:lnTo>
                  <a:pt x="265623" y="124957"/>
                </a:lnTo>
                <a:close/>
                <a:moveTo>
                  <a:pt x="268568" y="121705"/>
                </a:moveTo>
                <a:lnTo>
                  <a:pt x="265091" y="124057"/>
                </a:lnTo>
                <a:lnTo>
                  <a:pt x="265193" y="123852"/>
                </a:lnTo>
                <a:lnTo>
                  <a:pt x="265193" y="123852"/>
                </a:lnTo>
                <a:lnTo>
                  <a:pt x="264784" y="124159"/>
                </a:lnTo>
                <a:lnTo>
                  <a:pt x="264580" y="124261"/>
                </a:lnTo>
                <a:lnTo>
                  <a:pt x="264375" y="124261"/>
                </a:lnTo>
                <a:lnTo>
                  <a:pt x="264375" y="124364"/>
                </a:lnTo>
                <a:lnTo>
                  <a:pt x="260489" y="126102"/>
                </a:lnTo>
                <a:lnTo>
                  <a:pt x="260489" y="126102"/>
                </a:lnTo>
                <a:lnTo>
                  <a:pt x="260591" y="126000"/>
                </a:lnTo>
                <a:lnTo>
                  <a:pt x="259466" y="126818"/>
                </a:lnTo>
                <a:lnTo>
                  <a:pt x="259670" y="126818"/>
                </a:lnTo>
                <a:lnTo>
                  <a:pt x="259364" y="126920"/>
                </a:lnTo>
                <a:lnTo>
                  <a:pt x="259568" y="126920"/>
                </a:lnTo>
                <a:lnTo>
                  <a:pt x="259063" y="127173"/>
                </a:lnTo>
                <a:lnTo>
                  <a:pt x="259063" y="127173"/>
                </a:lnTo>
                <a:lnTo>
                  <a:pt x="259159" y="127125"/>
                </a:lnTo>
                <a:lnTo>
                  <a:pt x="258955" y="127330"/>
                </a:lnTo>
                <a:lnTo>
                  <a:pt x="259261" y="127227"/>
                </a:lnTo>
                <a:lnTo>
                  <a:pt x="258955" y="127432"/>
                </a:lnTo>
                <a:lnTo>
                  <a:pt x="259670" y="127636"/>
                </a:lnTo>
                <a:lnTo>
                  <a:pt x="259875" y="127841"/>
                </a:lnTo>
                <a:lnTo>
                  <a:pt x="265295" y="124875"/>
                </a:lnTo>
                <a:lnTo>
                  <a:pt x="265623" y="124957"/>
                </a:lnTo>
                <a:lnTo>
                  <a:pt x="265623" y="124957"/>
                </a:lnTo>
                <a:lnTo>
                  <a:pt x="266114" y="124875"/>
                </a:lnTo>
                <a:lnTo>
                  <a:pt x="266011" y="124670"/>
                </a:lnTo>
                <a:lnTo>
                  <a:pt x="265909" y="124670"/>
                </a:lnTo>
                <a:lnTo>
                  <a:pt x="269284" y="122318"/>
                </a:lnTo>
                <a:lnTo>
                  <a:pt x="268875" y="122420"/>
                </a:lnTo>
                <a:lnTo>
                  <a:pt x="268875" y="122420"/>
                </a:lnTo>
                <a:lnTo>
                  <a:pt x="269080" y="122318"/>
                </a:lnTo>
                <a:lnTo>
                  <a:pt x="269284" y="122216"/>
                </a:lnTo>
                <a:lnTo>
                  <a:pt x="269284" y="122216"/>
                </a:lnTo>
                <a:lnTo>
                  <a:pt x="268670" y="122420"/>
                </a:lnTo>
                <a:lnTo>
                  <a:pt x="269080" y="122114"/>
                </a:lnTo>
                <a:lnTo>
                  <a:pt x="268159" y="122420"/>
                </a:lnTo>
                <a:lnTo>
                  <a:pt x="268261" y="122011"/>
                </a:lnTo>
                <a:lnTo>
                  <a:pt x="268568" y="121705"/>
                </a:lnTo>
                <a:close/>
                <a:moveTo>
                  <a:pt x="76909" y="132648"/>
                </a:moveTo>
                <a:lnTo>
                  <a:pt x="77216" y="132852"/>
                </a:lnTo>
                <a:lnTo>
                  <a:pt x="77011" y="132955"/>
                </a:lnTo>
                <a:lnTo>
                  <a:pt x="77216" y="133057"/>
                </a:lnTo>
                <a:lnTo>
                  <a:pt x="76807" y="133261"/>
                </a:lnTo>
                <a:lnTo>
                  <a:pt x="77625" y="133057"/>
                </a:lnTo>
                <a:lnTo>
                  <a:pt x="77830" y="132750"/>
                </a:lnTo>
                <a:lnTo>
                  <a:pt x="76909" y="132648"/>
                </a:lnTo>
                <a:close/>
                <a:moveTo>
                  <a:pt x="78136" y="132545"/>
                </a:moveTo>
                <a:lnTo>
                  <a:pt x="78136" y="133261"/>
                </a:lnTo>
                <a:lnTo>
                  <a:pt x="78648" y="133364"/>
                </a:lnTo>
                <a:lnTo>
                  <a:pt x="78545" y="133159"/>
                </a:lnTo>
                <a:lnTo>
                  <a:pt x="78852" y="133057"/>
                </a:lnTo>
                <a:lnTo>
                  <a:pt x="78955" y="132852"/>
                </a:lnTo>
                <a:lnTo>
                  <a:pt x="79057" y="132750"/>
                </a:lnTo>
                <a:lnTo>
                  <a:pt x="78750" y="132852"/>
                </a:lnTo>
                <a:lnTo>
                  <a:pt x="78443" y="132648"/>
                </a:lnTo>
                <a:lnTo>
                  <a:pt x="78545" y="132648"/>
                </a:lnTo>
                <a:lnTo>
                  <a:pt x="78136" y="132545"/>
                </a:lnTo>
                <a:close/>
                <a:moveTo>
                  <a:pt x="78136" y="133261"/>
                </a:moveTo>
                <a:lnTo>
                  <a:pt x="78136" y="133568"/>
                </a:lnTo>
                <a:lnTo>
                  <a:pt x="78341" y="133364"/>
                </a:lnTo>
                <a:lnTo>
                  <a:pt x="78136" y="133261"/>
                </a:lnTo>
                <a:close/>
                <a:moveTo>
                  <a:pt x="68830" y="133875"/>
                </a:moveTo>
                <a:lnTo>
                  <a:pt x="67970" y="133970"/>
                </a:lnTo>
                <a:lnTo>
                  <a:pt x="67970" y="133970"/>
                </a:lnTo>
                <a:lnTo>
                  <a:pt x="68114" y="133875"/>
                </a:lnTo>
                <a:close/>
                <a:moveTo>
                  <a:pt x="63920" y="8386"/>
                </a:moveTo>
                <a:lnTo>
                  <a:pt x="62795" y="8795"/>
                </a:lnTo>
                <a:lnTo>
                  <a:pt x="63000" y="8795"/>
                </a:lnTo>
                <a:lnTo>
                  <a:pt x="62182" y="9000"/>
                </a:lnTo>
                <a:lnTo>
                  <a:pt x="61568" y="10330"/>
                </a:lnTo>
                <a:lnTo>
                  <a:pt x="62693" y="10534"/>
                </a:lnTo>
                <a:lnTo>
                  <a:pt x="62693" y="10636"/>
                </a:lnTo>
                <a:lnTo>
                  <a:pt x="62386" y="10739"/>
                </a:lnTo>
                <a:lnTo>
                  <a:pt x="62591" y="10636"/>
                </a:lnTo>
                <a:lnTo>
                  <a:pt x="61977" y="10841"/>
                </a:lnTo>
                <a:lnTo>
                  <a:pt x="62080" y="10841"/>
                </a:lnTo>
                <a:lnTo>
                  <a:pt x="61568" y="11148"/>
                </a:lnTo>
                <a:lnTo>
                  <a:pt x="62182" y="11250"/>
                </a:lnTo>
                <a:lnTo>
                  <a:pt x="60136" y="12068"/>
                </a:lnTo>
                <a:lnTo>
                  <a:pt x="59727" y="12784"/>
                </a:lnTo>
                <a:lnTo>
                  <a:pt x="59216" y="12784"/>
                </a:lnTo>
                <a:lnTo>
                  <a:pt x="59216" y="13091"/>
                </a:lnTo>
                <a:lnTo>
                  <a:pt x="59114" y="12682"/>
                </a:lnTo>
                <a:lnTo>
                  <a:pt x="59420" y="12682"/>
                </a:lnTo>
                <a:lnTo>
                  <a:pt x="59727" y="12477"/>
                </a:lnTo>
                <a:lnTo>
                  <a:pt x="59420" y="12477"/>
                </a:lnTo>
                <a:lnTo>
                  <a:pt x="60239" y="11557"/>
                </a:lnTo>
                <a:lnTo>
                  <a:pt x="59523" y="11761"/>
                </a:lnTo>
                <a:lnTo>
                  <a:pt x="59523" y="11761"/>
                </a:lnTo>
                <a:lnTo>
                  <a:pt x="59932" y="11557"/>
                </a:lnTo>
                <a:lnTo>
                  <a:pt x="59523" y="11557"/>
                </a:lnTo>
                <a:lnTo>
                  <a:pt x="59420" y="11352"/>
                </a:lnTo>
                <a:lnTo>
                  <a:pt x="58602" y="11455"/>
                </a:lnTo>
                <a:lnTo>
                  <a:pt x="58500" y="11864"/>
                </a:lnTo>
                <a:lnTo>
                  <a:pt x="59114" y="11966"/>
                </a:lnTo>
                <a:lnTo>
                  <a:pt x="58500" y="12068"/>
                </a:lnTo>
                <a:lnTo>
                  <a:pt x="58295" y="11761"/>
                </a:lnTo>
                <a:lnTo>
                  <a:pt x="58295" y="11966"/>
                </a:lnTo>
                <a:lnTo>
                  <a:pt x="54307" y="11557"/>
                </a:lnTo>
                <a:lnTo>
                  <a:pt x="53795" y="11045"/>
                </a:lnTo>
                <a:lnTo>
                  <a:pt x="51750" y="11557"/>
                </a:lnTo>
                <a:lnTo>
                  <a:pt x="54000" y="11250"/>
                </a:lnTo>
                <a:lnTo>
                  <a:pt x="54000" y="11250"/>
                </a:lnTo>
                <a:lnTo>
                  <a:pt x="52057" y="11966"/>
                </a:lnTo>
                <a:lnTo>
                  <a:pt x="51239" y="13193"/>
                </a:lnTo>
                <a:lnTo>
                  <a:pt x="50932" y="12068"/>
                </a:lnTo>
                <a:lnTo>
                  <a:pt x="50727" y="11966"/>
                </a:lnTo>
                <a:lnTo>
                  <a:pt x="50625" y="11864"/>
                </a:lnTo>
                <a:lnTo>
                  <a:pt x="46943" y="11864"/>
                </a:lnTo>
                <a:lnTo>
                  <a:pt x="48375" y="11455"/>
                </a:lnTo>
                <a:lnTo>
                  <a:pt x="42341" y="10636"/>
                </a:lnTo>
                <a:lnTo>
                  <a:pt x="42852" y="10330"/>
                </a:lnTo>
                <a:lnTo>
                  <a:pt x="43057" y="9920"/>
                </a:lnTo>
                <a:lnTo>
                  <a:pt x="42545" y="10023"/>
                </a:lnTo>
                <a:lnTo>
                  <a:pt x="42750" y="10125"/>
                </a:lnTo>
                <a:lnTo>
                  <a:pt x="41420" y="10636"/>
                </a:lnTo>
                <a:lnTo>
                  <a:pt x="41420" y="9920"/>
                </a:lnTo>
                <a:lnTo>
                  <a:pt x="40909" y="9716"/>
                </a:lnTo>
                <a:lnTo>
                  <a:pt x="40909" y="9716"/>
                </a:lnTo>
                <a:lnTo>
                  <a:pt x="41011" y="9818"/>
                </a:lnTo>
                <a:lnTo>
                  <a:pt x="41114" y="9818"/>
                </a:lnTo>
                <a:lnTo>
                  <a:pt x="39580" y="10330"/>
                </a:lnTo>
                <a:lnTo>
                  <a:pt x="39989" y="10125"/>
                </a:lnTo>
                <a:lnTo>
                  <a:pt x="37841" y="10739"/>
                </a:lnTo>
                <a:lnTo>
                  <a:pt x="38045" y="10534"/>
                </a:lnTo>
                <a:lnTo>
                  <a:pt x="37739" y="10636"/>
                </a:lnTo>
                <a:lnTo>
                  <a:pt x="37841" y="10636"/>
                </a:lnTo>
                <a:lnTo>
                  <a:pt x="36409" y="11045"/>
                </a:lnTo>
                <a:lnTo>
                  <a:pt x="36102" y="11045"/>
                </a:lnTo>
                <a:lnTo>
                  <a:pt x="35898" y="11148"/>
                </a:lnTo>
                <a:lnTo>
                  <a:pt x="35898" y="11045"/>
                </a:lnTo>
                <a:lnTo>
                  <a:pt x="36102" y="11045"/>
                </a:lnTo>
                <a:lnTo>
                  <a:pt x="39682" y="9920"/>
                </a:lnTo>
                <a:lnTo>
                  <a:pt x="37330" y="10330"/>
                </a:lnTo>
                <a:lnTo>
                  <a:pt x="37432" y="10330"/>
                </a:lnTo>
                <a:lnTo>
                  <a:pt x="35795" y="10739"/>
                </a:lnTo>
                <a:lnTo>
                  <a:pt x="36307" y="10534"/>
                </a:lnTo>
                <a:lnTo>
                  <a:pt x="34466" y="10841"/>
                </a:lnTo>
                <a:lnTo>
                  <a:pt x="34670" y="10943"/>
                </a:lnTo>
                <a:lnTo>
                  <a:pt x="34364" y="11045"/>
                </a:lnTo>
                <a:lnTo>
                  <a:pt x="34568" y="11148"/>
                </a:lnTo>
                <a:lnTo>
                  <a:pt x="25466" y="9716"/>
                </a:lnTo>
                <a:lnTo>
                  <a:pt x="25773" y="9614"/>
                </a:lnTo>
                <a:lnTo>
                  <a:pt x="25466" y="9614"/>
                </a:lnTo>
                <a:lnTo>
                  <a:pt x="25466" y="9511"/>
                </a:lnTo>
                <a:lnTo>
                  <a:pt x="25364" y="9511"/>
                </a:lnTo>
                <a:lnTo>
                  <a:pt x="25773" y="9409"/>
                </a:lnTo>
                <a:lnTo>
                  <a:pt x="24239" y="9307"/>
                </a:lnTo>
                <a:lnTo>
                  <a:pt x="24341" y="9205"/>
                </a:lnTo>
                <a:lnTo>
                  <a:pt x="23318" y="9409"/>
                </a:lnTo>
                <a:lnTo>
                  <a:pt x="23318" y="9307"/>
                </a:lnTo>
                <a:lnTo>
                  <a:pt x="24034" y="9102"/>
                </a:lnTo>
                <a:lnTo>
                  <a:pt x="23625" y="9000"/>
                </a:lnTo>
                <a:lnTo>
                  <a:pt x="23727" y="8898"/>
                </a:lnTo>
                <a:lnTo>
                  <a:pt x="23727" y="8898"/>
                </a:lnTo>
                <a:lnTo>
                  <a:pt x="21068" y="9409"/>
                </a:lnTo>
                <a:lnTo>
                  <a:pt x="21068" y="9409"/>
                </a:lnTo>
                <a:lnTo>
                  <a:pt x="21273" y="9307"/>
                </a:lnTo>
                <a:lnTo>
                  <a:pt x="20455" y="9511"/>
                </a:lnTo>
                <a:lnTo>
                  <a:pt x="20761" y="9614"/>
                </a:lnTo>
                <a:lnTo>
                  <a:pt x="20148" y="9818"/>
                </a:lnTo>
                <a:lnTo>
                  <a:pt x="20045" y="9818"/>
                </a:lnTo>
                <a:lnTo>
                  <a:pt x="20455" y="9614"/>
                </a:lnTo>
                <a:lnTo>
                  <a:pt x="18637" y="9901"/>
                </a:lnTo>
                <a:lnTo>
                  <a:pt x="18637" y="9901"/>
                </a:lnTo>
                <a:lnTo>
                  <a:pt x="13295" y="11455"/>
                </a:lnTo>
                <a:lnTo>
                  <a:pt x="13398" y="11455"/>
                </a:lnTo>
                <a:lnTo>
                  <a:pt x="13193" y="11557"/>
                </a:lnTo>
                <a:lnTo>
                  <a:pt x="14011" y="12273"/>
                </a:lnTo>
                <a:lnTo>
                  <a:pt x="13909" y="12682"/>
                </a:lnTo>
                <a:lnTo>
                  <a:pt x="14625" y="12580"/>
                </a:lnTo>
                <a:lnTo>
                  <a:pt x="14625" y="12580"/>
                </a:lnTo>
                <a:lnTo>
                  <a:pt x="14523" y="12682"/>
                </a:lnTo>
                <a:lnTo>
                  <a:pt x="14932" y="12682"/>
                </a:lnTo>
                <a:lnTo>
                  <a:pt x="14523" y="12989"/>
                </a:lnTo>
                <a:lnTo>
                  <a:pt x="15341" y="13091"/>
                </a:lnTo>
                <a:lnTo>
                  <a:pt x="14727" y="13193"/>
                </a:lnTo>
                <a:lnTo>
                  <a:pt x="14523" y="12989"/>
                </a:lnTo>
                <a:lnTo>
                  <a:pt x="14420" y="12886"/>
                </a:lnTo>
                <a:lnTo>
                  <a:pt x="14420" y="12784"/>
                </a:lnTo>
                <a:lnTo>
                  <a:pt x="14114" y="12989"/>
                </a:lnTo>
                <a:lnTo>
                  <a:pt x="14114" y="13295"/>
                </a:lnTo>
                <a:lnTo>
                  <a:pt x="14523" y="13295"/>
                </a:lnTo>
                <a:lnTo>
                  <a:pt x="14420" y="13398"/>
                </a:lnTo>
                <a:lnTo>
                  <a:pt x="12375" y="13398"/>
                </a:lnTo>
                <a:lnTo>
                  <a:pt x="12886" y="13091"/>
                </a:lnTo>
                <a:lnTo>
                  <a:pt x="11250" y="13398"/>
                </a:lnTo>
                <a:lnTo>
                  <a:pt x="11352" y="13398"/>
                </a:lnTo>
                <a:lnTo>
                  <a:pt x="9205" y="13909"/>
                </a:lnTo>
                <a:lnTo>
                  <a:pt x="9818" y="14216"/>
                </a:lnTo>
                <a:lnTo>
                  <a:pt x="9102" y="14318"/>
                </a:lnTo>
                <a:lnTo>
                  <a:pt x="9205" y="14523"/>
                </a:lnTo>
                <a:lnTo>
                  <a:pt x="9102" y="14932"/>
                </a:lnTo>
                <a:lnTo>
                  <a:pt x="11045" y="14932"/>
                </a:lnTo>
                <a:lnTo>
                  <a:pt x="11045" y="15034"/>
                </a:lnTo>
                <a:lnTo>
                  <a:pt x="12580" y="14625"/>
                </a:lnTo>
                <a:lnTo>
                  <a:pt x="12784" y="14830"/>
                </a:lnTo>
                <a:lnTo>
                  <a:pt x="12068" y="15034"/>
                </a:lnTo>
                <a:lnTo>
                  <a:pt x="11659" y="15648"/>
                </a:lnTo>
                <a:lnTo>
                  <a:pt x="10534" y="15852"/>
                </a:lnTo>
                <a:lnTo>
                  <a:pt x="8795" y="16261"/>
                </a:lnTo>
                <a:lnTo>
                  <a:pt x="8489" y="16159"/>
                </a:lnTo>
                <a:lnTo>
                  <a:pt x="7745" y="16624"/>
                </a:lnTo>
                <a:lnTo>
                  <a:pt x="7745" y="16624"/>
                </a:lnTo>
                <a:lnTo>
                  <a:pt x="5727" y="17489"/>
                </a:lnTo>
                <a:lnTo>
                  <a:pt x="5830" y="17489"/>
                </a:lnTo>
                <a:lnTo>
                  <a:pt x="5420" y="17693"/>
                </a:lnTo>
                <a:lnTo>
                  <a:pt x="5625" y="17693"/>
                </a:lnTo>
                <a:lnTo>
                  <a:pt x="5318" y="17898"/>
                </a:lnTo>
                <a:lnTo>
                  <a:pt x="5420" y="17898"/>
                </a:lnTo>
                <a:lnTo>
                  <a:pt x="5318" y="18102"/>
                </a:lnTo>
                <a:lnTo>
                  <a:pt x="5318" y="18102"/>
                </a:lnTo>
                <a:lnTo>
                  <a:pt x="5727" y="17898"/>
                </a:lnTo>
                <a:lnTo>
                  <a:pt x="5625" y="18000"/>
                </a:lnTo>
                <a:lnTo>
                  <a:pt x="5727" y="18000"/>
                </a:lnTo>
                <a:lnTo>
                  <a:pt x="5625" y="18102"/>
                </a:lnTo>
                <a:lnTo>
                  <a:pt x="5830" y="18102"/>
                </a:lnTo>
                <a:lnTo>
                  <a:pt x="5420" y="18205"/>
                </a:lnTo>
                <a:lnTo>
                  <a:pt x="6545" y="18307"/>
                </a:lnTo>
                <a:lnTo>
                  <a:pt x="6239" y="18307"/>
                </a:lnTo>
                <a:lnTo>
                  <a:pt x="6443" y="18409"/>
                </a:lnTo>
                <a:lnTo>
                  <a:pt x="6034" y="18614"/>
                </a:lnTo>
                <a:lnTo>
                  <a:pt x="6034" y="18614"/>
                </a:lnTo>
                <a:lnTo>
                  <a:pt x="6136" y="18409"/>
                </a:lnTo>
                <a:lnTo>
                  <a:pt x="5625" y="18511"/>
                </a:lnTo>
                <a:lnTo>
                  <a:pt x="5625" y="18307"/>
                </a:lnTo>
                <a:lnTo>
                  <a:pt x="4807" y="18614"/>
                </a:lnTo>
                <a:lnTo>
                  <a:pt x="5011" y="18614"/>
                </a:lnTo>
                <a:lnTo>
                  <a:pt x="5011" y="19227"/>
                </a:lnTo>
                <a:lnTo>
                  <a:pt x="7466" y="18511"/>
                </a:lnTo>
                <a:lnTo>
                  <a:pt x="7466" y="18511"/>
                </a:lnTo>
                <a:lnTo>
                  <a:pt x="5727" y="19943"/>
                </a:lnTo>
                <a:lnTo>
                  <a:pt x="5932" y="19943"/>
                </a:lnTo>
                <a:lnTo>
                  <a:pt x="5011" y="20352"/>
                </a:lnTo>
                <a:lnTo>
                  <a:pt x="6750" y="20045"/>
                </a:lnTo>
                <a:lnTo>
                  <a:pt x="7159" y="20352"/>
                </a:lnTo>
                <a:lnTo>
                  <a:pt x="8386" y="20045"/>
                </a:lnTo>
                <a:lnTo>
                  <a:pt x="8386" y="20045"/>
                </a:lnTo>
                <a:lnTo>
                  <a:pt x="7875" y="20352"/>
                </a:lnTo>
                <a:lnTo>
                  <a:pt x="7875" y="20352"/>
                </a:lnTo>
                <a:lnTo>
                  <a:pt x="9511" y="19943"/>
                </a:lnTo>
                <a:lnTo>
                  <a:pt x="8080" y="20761"/>
                </a:lnTo>
                <a:lnTo>
                  <a:pt x="8182" y="20864"/>
                </a:lnTo>
                <a:lnTo>
                  <a:pt x="5523" y="22193"/>
                </a:lnTo>
                <a:lnTo>
                  <a:pt x="5523" y="22091"/>
                </a:lnTo>
                <a:lnTo>
                  <a:pt x="3375" y="22909"/>
                </a:lnTo>
                <a:lnTo>
                  <a:pt x="3375" y="23114"/>
                </a:lnTo>
                <a:lnTo>
                  <a:pt x="3170" y="23011"/>
                </a:lnTo>
                <a:lnTo>
                  <a:pt x="2966" y="23114"/>
                </a:lnTo>
                <a:lnTo>
                  <a:pt x="2966" y="23114"/>
                </a:lnTo>
                <a:lnTo>
                  <a:pt x="3170" y="22909"/>
                </a:lnTo>
                <a:lnTo>
                  <a:pt x="2864" y="23011"/>
                </a:lnTo>
                <a:lnTo>
                  <a:pt x="2864" y="23011"/>
                </a:lnTo>
                <a:lnTo>
                  <a:pt x="2966" y="22909"/>
                </a:lnTo>
                <a:lnTo>
                  <a:pt x="1120" y="23634"/>
                </a:lnTo>
                <a:lnTo>
                  <a:pt x="1120" y="23634"/>
                </a:lnTo>
                <a:lnTo>
                  <a:pt x="1023" y="23830"/>
                </a:lnTo>
                <a:lnTo>
                  <a:pt x="2276" y="23472"/>
                </a:lnTo>
                <a:lnTo>
                  <a:pt x="2276" y="23472"/>
                </a:lnTo>
                <a:lnTo>
                  <a:pt x="3886" y="23114"/>
                </a:lnTo>
                <a:lnTo>
                  <a:pt x="3682" y="23318"/>
                </a:lnTo>
                <a:lnTo>
                  <a:pt x="5069" y="22823"/>
                </a:lnTo>
                <a:lnTo>
                  <a:pt x="5069" y="22823"/>
                </a:lnTo>
                <a:lnTo>
                  <a:pt x="5216" y="22602"/>
                </a:lnTo>
                <a:lnTo>
                  <a:pt x="5932" y="22398"/>
                </a:lnTo>
                <a:lnTo>
                  <a:pt x="5830" y="22398"/>
                </a:lnTo>
                <a:lnTo>
                  <a:pt x="10534" y="20761"/>
                </a:lnTo>
                <a:lnTo>
                  <a:pt x="10432" y="20761"/>
                </a:lnTo>
                <a:lnTo>
                  <a:pt x="11352" y="20352"/>
                </a:lnTo>
                <a:lnTo>
                  <a:pt x="11455" y="19943"/>
                </a:lnTo>
                <a:lnTo>
                  <a:pt x="12580" y="19330"/>
                </a:lnTo>
                <a:lnTo>
                  <a:pt x="12580" y="19432"/>
                </a:lnTo>
                <a:lnTo>
                  <a:pt x="12886" y="19330"/>
                </a:lnTo>
                <a:lnTo>
                  <a:pt x="12886" y="19227"/>
                </a:lnTo>
                <a:lnTo>
                  <a:pt x="17386" y="17693"/>
                </a:lnTo>
                <a:lnTo>
                  <a:pt x="16568" y="18102"/>
                </a:lnTo>
                <a:lnTo>
                  <a:pt x="16875" y="18205"/>
                </a:lnTo>
                <a:lnTo>
                  <a:pt x="16875" y="18307"/>
                </a:lnTo>
                <a:lnTo>
                  <a:pt x="14011" y="19125"/>
                </a:lnTo>
                <a:lnTo>
                  <a:pt x="14318" y="19330"/>
                </a:lnTo>
                <a:lnTo>
                  <a:pt x="13193" y="19841"/>
                </a:lnTo>
                <a:lnTo>
                  <a:pt x="15443" y="19227"/>
                </a:lnTo>
                <a:lnTo>
                  <a:pt x="15443" y="19227"/>
                </a:lnTo>
                <a:lnTo>
                  <a:pt x="15341" y="19330"/>
                </a:lnTo>
                <a:lnTo>
                  <a:pt x="15852" y="19023"/>
                </a:lnTo>
                <a:lnTo>
                  <a:pt x="15852" y="19125"/>
                </a:lnTo>
                <a:lnTo>
                  <a:pt x="17284" y="18614"/>
                </a:lnTo>
                <a:lnTo>
                  <a:pt x="16875" y="18614"/>
                </a:lnTo>
                <a:lnTo>
                  <a:pt x="17284" y="18409"/>
                </a:lnTo>
                <a:lnTo>
                  <a:pt x="17182" y="18409"/>
                </a:lnTo>
                <a:lnTo>
                  <a:pt x="17554" y="18186"/>
                </a:lnTo>
                <a:lnTo>
                  <a:pt x="17554" y="18186"/>
                </a:lnTo>
                <a:lnTo>
                  <a:pt x="18205" y="18000"/>
                </a:lnTo>
                <a:lnTo>
                  <a:pt x="18205" y="18000"/>
                </a:lnTo>
                <a:lnTo>
                  <a:pt x="17795" y="18307"/>
                </a:lnTo>
                <a:lnTo>
                  <a:pt x="19125" y="18102"/>
                </a:lnTo>
                <a:lnTo>
                  <a:pt x="18614" y="18409"/>
                </a:lnTo>
                <a:lnTo>
                  <a:pt x="18818" y="18409"/>
                </a:lnTo>
                <a:lnTo>
                  <a:pt x="18818" y="18511"/>
                </a:lnTo>
                <a:lnTo>
                  <a:pt x="19125" y="18511"/>
                </a:lnTo>
                <a:lnTo>
                  <a:pt x="18818" y="18716"/>
                </a:lnTo>
                <a:lnTo>
                  <a:pt x="19227" y="18716"/>
                </a:lnTo>
                <a:lnTo>
                  <a:pt x="19841" y="18511"/>
                </a:lnTo>
                <a:lnTo>
                  <a:pt x="19432" y="18920"/>
                </a:lnTo>
                <a:lnTo>
                  <a:pt x="19636" y="19125"/>
                </a:lnTo>
                <a:lnTo>
                  <a:pt x="21682" y="19023"/>
                </a:lnTo>
                <a:lnTo>
                  <a:pt x="21682" y="19023"/>
                </a:lnTo>
                <a:lnTo>
                  <a:pt x="21477" y="19227"/>
                </a:lnTo>
                <a:lnTo>
                  <a:pt x="23216" y="19227"/>
                </a:lnTo>
                <a:lnTo>
                  <a:pt x="22295" y="19534"/>
                </a:lnTo>
                <a:lnTo>
                  <a:pt x="22909" y="19943"/>
                </a:lnTo>
                <a:lnTo>
                  <a:pt x="22807" y="19943"/>
                </a:lnTo>
                <a:lnTo>
                  <a:pt x="23216" y="20659"/>
                </a:lnTo>
                <a:lnTo>
                  <a:pt x="23830" y="20659"/>
                </a:lnTo>
                <a:lnTo>
                  <a:pt x="23830" y="20455"/>
                </a:lnTo>
                <a:lnTo>
                  <a:pt x="24034" y="20352"/>
                </a:lnTo>
                <a:lnTo>
                  <a:pt x="23625" y="20148"/>
                </a:lnTo>
                <a:lnTo>
                  <a:pt x="24545" y="20045"/>
                </a:lnTo>
                <a:lnTo>
                  <a:pt x="24443" y="20148"/>
                </a:lnTo>
                <a:lnTo>
                  <a:pt x="24648" y="20148"/>
                </a:lnTo>
                <a:lnTo>
                  <a:pt x="24136" y="20659"/>
                </a:lnTo>
                <a:lnTo>
                  <a:pt x="24545" y="20761"/>
                </a:lnTo>
                <a:lnTo>
                  <a:pt x="25466" y="19636"/>
                </a:lnTo>
                <a:lnTo>
                  <a:pt x="24955" y="20557"/>
                </a:lnTo>
                <a:lnTo>
                  <a:pt x="25159" y="20761"/>
                </a:lnTo>
                <a:lnTo>
                  <a:pt x="25670" y="20557"/>
                </a:lnTo>
                <a:lnTo>
                  <a:pt x="25159" y="20966"/>
                </a:lnTo>
                <a:lnTo>
                  <a:pt x="25568" y="21170"/>
                </a:lnTo>
                <a:lnTo>
                  <a:pt x="24750" y="21784"/>
                </a:lnTo>
                <a:lnTo>
                  <a:pt x="25159" y="21886"/>
                </a:lnTo>
                <a:lnTo>
                  <a:pt x="25159" y="22193"/>
                </a:lnTo>
                <a:lnTo>
                  <a:pt x="25057" y="22295"/>
                </a:lnTo>
                <a:lnTo>
                  <a:pt x="25364" y="22705"/>
                </a:lnTo>
                <a:lnTo>
                  <a:pt x="24648" y="23114"/>
                </a:lnTo>
                <a:lnTo>
                  <a:pt x="24545" y="23420"/>
                </a:lnTo>
                <a:lnTo>
                  <a:pt x="25670" y="22807"/>
                </a:lnTo>
                <a:lnTo>
                  <a:pt x="24750" y="24136"/>
                </a:lnTo>
                <a:lnTo>
                  <a:pt x="26284" y="23011"/>
                </a:lnTo>
                <a:lnTo>
                  <a:pt x="26284" y="23011"/>
                </a:lnTo>
                <a:lnTo>
                  <a:pt x="25568" y="23830"/>
                </a:lnTo>
                <a:lnTo>
                  <a:pt x="25568" y="23830"/>
                </a:lnTo>
                <a:lnTo>
                  <a:pt x="26182" y="23318"/>
                </a:lnTo>
                <a:lnTo>
                  <a:pt x="26182" y="23495"/>
                </a:lnTo>
                <a:lnTo>
                  <a:pt x="26182" y="23495"/>
                </a:lnTo>
                <a:lnTo>
                  <a:pt x="24750" y="24545"/>
                </a:lnTo>
                <a:lnTo>
                  <a:pt x="25159" y="24648"/>
                </a:lnTo>
                <a:lnTo>
                  <a:pt x="24443" y="25364"/>
                </a:lnTo>
                <a:lnTo>
                  <a:pt x="24443" y="25568"/>
                </a:lnTo>
                <a:lnTo>
                  <a:pt x="25261" y="25261"/>
                </a:lnTo>
                <a:lnTo>
                  <a:pt x="25364" y="25159"/>
                </a:lnTo>
                <a:lnTo>
                  <a:pt x="25773" y="25057"/>
                </a:lnTo>
                <a:lnTo>
                  <a:pt x="25364" y="25261"/>
                </a:lnTo>
                <a:lnTo>
                  <a:pt x="25773" y="25568"/>
                </a:lnTo>
                <a:lnTo>
                  <a:pt x="25261" y="25261"/>
                </a:lnTo>
                <a:lnTo>
                  <a:pt x="24955" y="25466"/>
                </a:lnTo>
                <a:lnTo>
                  <a:pt x="25364" y="25977"/>
                </a:lnTo>
                <a:lnTo>
                  <a:pt x="24750" y="26489"/>
                </a:lnTo>
                <a:lnTo>
                  <a:pt x="24750" y="26489"/>
                </a:lnTo>
                <a:lnTo>
                  <a:pt x="25159" y="26284"/>
                </a:lnTo>
                <a:lnTo>
                  <a:pt x="24545" y="26693"/>
                </a:lnTo>
                <a:lnTo>
                  <a:pt x="24443" y="27000"/>
                </a:lnTo>
                <a:lnTo>
                  <a:pt x="26080" y="25977"/>
                </a:lnTo>
                <a:lnTo>
                  <a:pt x="25670" y="26386"/>
                </a:lnTo>
                <a:lnTo>
                  <a:pt x="25773" y="26795"/>
                </a:lnTo>
                <a:lnTo>
                  <a:pt x="25568" y="26489"/>
                </a:lnTo>
                <a:lnTo>
                  <a:pt x="24852" y="26795"/>
                </a:lnTo>
                <a:lnTo>
                  <a:pt x="24955" y="26795"/>
                </a:lnTo>
                <a:lnTo>
                  <a:pt x="24545" y="27307"/>
                </a:lnTo>
                <a:lnTo>
                  <a:pt x="25466" y="27102"/>
                </a:lnTo>
                <a:lnTo>
                  <a:pt x="24341" y="27614"/>
                </a:lnTo>
                <a:lnTo>
                  <a:pt x="25159" y="27818"/>
                </a:lnTo>
                <a:lnTo>
                  <a:pt x="25057" y="27920"/>
                </a:lnTo>
                <a:lnTo>
                  <a:pt x="25159" y="28023"/>
                </a:lnTo>
                <a:lnTo>
                  <a:pt x="24852" y="28125"/>
                </a:lnTo>
                <a:lnTo>
                  <a:pt x="25364" y="28125"/>
                </a:lnTo>
                <a:lnTo>
                  <a:pt x="24852" y="28227"/>
                </a:lnTo>
                <a:lnTo>
                  <a:pt x="25977" y="28227"/>
                </a:lnTo>
                <a:lnTo>
                  <a:pt x="26284" y="27920"/>
                </a:lnTo>
                <a:lnTo>
                  <a:pt x="25773" y="28841"/>
                </a:lnTo>
                <a:lnTo>
                  <a:pt x="26591" y="28636"/>
                </a:lnTo>
                <a:lnTo>
                  <a:pt x="26489" y="29148"/>
                </a:lnTo>
                <a:lnTo>
                  <a:pt x="26182" y="29352"/>
                </a:lnTo>
                <a:lnTo>
                  <a:pt x="26182" y="29352"/>
                </a:lnTo>
                <a:lnTo>
                  <a:pt x="26795" y="29148"/>
                </a:lnTo>
                <a:lnTo>
                  <a:pt x="26489" y="29455"/>
                </a:lnTo>
                <a:lnTo>
                  <a:pt x="26898" y="29455"/>
                </a:lnTo>
                <a:lnTo>
                  <a:pt x="26489" y="29659"/>
                </a:lnTo>
                <a:lnTo>
                  <a:pt x="26489" y="29864"/>
                </a:lnTo>
                <a:lnTo>
                  <a:pt x="26591" y="30068"/>
                </a:lnTo>
                <a:lnTo>
                  <a:pt x="26693" y="30068"/>
                </a:lnTo>
                <a:lnTo>
                  <a:pt x="26386" y="30375"/>
                </a:lnTo>
                <a:lnTo>
                  <a:pt x="26386" y="30682"/>
                </a:lnTo>
                <a:lnTo>
                  <a:pt x="26489" y="30682"/>
                </a:lnTo>
                <a:lnTo>
                  <a:pt x="26386" y="30784"/>
                </a:lnTo>
                <a:lnTo>
                  <a:pt x="26386" y="30682"/>
                </a:lnTo>
                <a:lnTo>
                  <a:pt x="26080" y="31295"/>
                </a:lnTo>
                <a:lnTo>
                  <a:pt x="25670" y="31500"/>
                </a:lnTo>
                <a:lnTo>
                  <a:pt x="25568" y="31602"/>
                </a:lnTo>
                <a:lnTo>
                  <a:pt x="25568" y="31500"/>
                </a:lnTo>
                <a:lnTo>
                  <a:pt x="25670" y="31500"/>
                </a:lnTo>
                <a:lnTo>
                  <a:pt x="26182" y="30886"/>
                </a:lnTo>
                <a:lnTo>
                  <a:pt x="26182" y="30886"/>
                </a:lnTo>
                <a:lnTo>
                  <a:pt x="25466" y="31398"/>
                </a:lnTo>
                <a:lnTo>
                  <a:pt x="25875" y="30989"/>
                </a:lnTo>
                <a:lnTo>
                  <a:pt x="25875" y="31091"/>
                </a:lnTo>
                <a:lnTo>
                  <a:pt x="26182" y="30682"/>
                </a:lnTo>
                <a:lnTo>
                  <a:pt x="24852" y="30477"/>
                </a:lnTo>
                <a:lnTo>
                  <a:pt x="24341" y="31909"/>
                </a:lnTo>
                <a:lnTo>
                  <a:pt x="24545" y="31909"/>
                </a:lnTo>
                <a:lnTo>
                  <a:pt x="24136" y="32420"/>
                </a:lnTo>
                <a:lnTo>
                  <a:pt x="24136" y="32216"/>
                </a:lnTo>
                <a:lnTo>
                  <a:pt x="23932" y="32523"/>
                </a:lnTo>
                <a:lnTo>
                  <a:pt x="24545" y="32727"/>
                </a:lnTo>
                <a:lnTo>
                  <a:pt x="24034" y="32625"/>
                </a:lnTo>
                <a:lnTo>
                  <a:pt x="21989" y="35489"/>
                </a:lnTo>
                <a:lnTo>
                  <a:pt x="22091" y="35489"/>
                </a:lnTo>
                <a:lnTo>
                  <a:pt x="20557" y="38250"/>
                </a:lnTo>
                <a:lnTo>
                  <a:pt x="20557" y="38148"/>
                </a:lnTo>
                <a:lnTo>
                  <a:pt x="20250" y="38659"/>
                </a:lnTo>
                <a:lnTo>
                  <a:pt x="20348" y="40709"/>
                </a:lnTo>
                <a:lnTo>
                  <a:pt x="20348" y="40709"/>
                </a:lnTo>
                <a:lnTo>
                  <a:pt x="20148" y="40909"/>
                </a:lnTo>
                <a:lnTo>
                  <a:pt x="20455" y="41011"/>
                </a:lnTo>
                <a:lnTo>
                  <a:pt x="20761" y="40807"/>
                </a:lnTo>
                <a:lnTo>
                  <a:pt x="21477" y="40807"/>
                </a:lnTo>
                <a:lnTo>
                  <a:pt x="20761" y="40909"/>
                </a:lnTo>
                <a:lnTo>
                  <a:pt x="20761" y="41420"/>
                </a:lnTo>
                <a:lnTo>
                  <a:pt x="20557" y="41114"/>
                </a:lnTo>
                <a:lnTo>
                  <a:pt x="20352" y="41727"/>
                </a:lnTo>
                <a:lnTo>
                  <a:pt x="20557" y="42341"/>
                </a:lnTo>
                <a:lnTo>
                  <a:pt x="20352" y="42648"/>
                </a:lnTo>
                <a:lnTo>
                  <a:pt x="20864" y="43875"/>
                </a:lnTo>
                <a:lnTo>
                  <a:pt x="20761" y="44284"/>
                </a:lnTo>
                <a:lnTo>
                  <a:pt x="21068" y="44591"/>
                </a:lnTo>
                <a:lnTo>
                  <a:pt x="21477" y="44693"/>
                </a:lnTo>
                <a:lnTo>
                  <a:pt x="23011" y="47250"/>
                </a:lnTo>
                <a:lnTo>
                  <a:pt x="22909" y="47455"/>
                </a:lnTo>
                <a:lnTo>
                  <a:pt x="23216" y="49295"/>
                </a:lnTo>
                <a:lnTo>
                  <a:pt x="23932" y="50114"/>
                </a:lnTo>
                <a:lnTo>
                  <a:pt x="23932" y="51341"/>
                </a:lnTo>
                <a:lnTo>
                  <a:pt x="24034" y="51341"/>
                </a:lnTo>
                <a:lnTo>
                  <a:pt x="24034" y="51545"/>
                </a:lnTo>
                <a:lnTo>
                  <a:pt x="23830" y="51341"/>
                </a:lnTo>
                <a:lnTo>
                  <a:pt x="23216" y="51443"/>
                </a:lnTo>
                <a:lnTo>
                  <a:pt x="23830" y="52159"/>
                </a:lnTo>
                <a:lnTo>
                  <a:pt x="24648" y="52364"/>
                </a:lnTo>
                <a:lnTo>
                  <a:pt x="25261" y="54818"/>
                </a:lnTo>
                <a:lnTo>
                  <a:pt x="26795" y="56455"/>
                </a:lnTo>
                <a:lnTo>
                  <a:pt x="26898" y="55432"/>
                </a:lnTo>
                <a:lnTo>
                  <a:pt x="26386" y="55227"/>
                </a:lnTo>
                <a:lnTo>
                  <a:pt x="25773" y="52364"/>
                </a:lnTo>
                <a:lnTo>
                  <a:pt x="25773" y="52670"/>
                </a:lnTo>
                <a:lnTo>
                  <a:pt x="25261" y="50830"/>
                </a:lnTo>
                <a:lnTo>
                  <a:pt x="25057" y="50727"/>
                </a:lnTo>
                <a:lnTo>
                  <a:pt x="24341" y="48068"/>
                </a:lnTo>
                <a:lnTo>
                  <a:pt x="24545" y="47250"/>
                </a:lnTo>
                <a:lnTo>
                  <a:pt x="25159" y="47659"/>
                </a:lnTo>
                <a:lnTo>
                  <a:pt x="25364" y="47557"/>
                </a:lnTo>
                <a:lnTo>
                  <a:pt x="25466" y="47761"/>
                </a:lnTo>
                <a:lnTo>
                  <a:pt x="25875" y="47966"/>
                </a:lnTo>
                <a:lnTo>
                  <a:pt x="26591" y="51034"/>
                </a:lnTo>
                <a:lnTo>
                  <a:pt x="27205" y="51341"/>
                </a:lnTo>
                <a:lnTo>
                  <a:pt x="27000" y="51852"/>
                </a:lnTo>
                <a:lnTo>
                  <a:pt x="28023" y="53080"/>
                </a:lnTo>
                <a:lnTo>
                  <a:pt x="27920" y="52977"/>
                </a:lnTo>
                <a:lnTo>
                  <a:pt x="28125" y="53591"/>
                </a:lnTo>
                <a:lnTo>
                  <a:pt x="27920" y="53795"/>
                </a:lnTo>
                <a:lnTo>
                  <a:pt x="28636" y="54307"/>
                </a:lnTo>
                <a:lnTo>
                  <a:pt x="28432" y="54205"/>
                </a:lnTo>
                <a:lnTo>
                  <a:pt x="29045" y="54920"/>
                </a:lnTo>
                <a:lnTo>
                  <a:pt x="28841" y="54920"/>
                </a:lnTo>
                <a:lnTo>
                  <a:pt x="29761" y="56148"/>
                </a:lnTo>
                <a:lnTo>
                  <a:pt x="30477" y="58091"/>
                </a:lnTo>
                <a:lnTo>
                  <a:pt x="29966" y="59216"/>
                </a:lnTo>
                <a:lnTo>
                  <a:pt x="37534" y="63920"/>
                </a:lnTo>
                <a:lnTo>
                  <a:pt x="39068" y="63307"/>
                </a:lnTo>
                <a:lnTo>
                  <a:pt x="39170" y="63307"/>
                </a:lnTo>
                <a:lnTo>
                  <a:pt x="39784" y="63614"/>
                </a:lnTo>
                <a:lnTo>
                  <a:pt x="39784" y="63614"/>
                </a:lnTo>
                <a:lnTo>
                  <a:pt x="39375" y="63307"/>
                </a:lnTo>
                <a:lnTo>
                  <a:pt x="39375" y="63307"/>
                </a:lnTo>
                <a:lnTo>
                  <a:pt x="44284" y="66375"/>
                </a:lnTo>
                <a:lnTo>
                  <a:pt x="45000" y="66273"/>
                </a:lnTo>
                <a:lnTo>
                  <a:pt x="45409" y="66682"/>
                </a:lnTo>
                <a:lnTo>
                  <a:pt x="45307" y="66989"/>
                </a:lnTo>
                <a:lnTo>
                  <a:pt x="46534" y="68830"/>
                </a:lnTo>
                <a:lnTo>
                  <a:pt x="46534" y="69443"/>
                </a:lnTo>
                <a:lnTo>
                  <a:pt x="47148" y="70159"/>
                </a:lnTo>
                <a:lnTo>
                  <a:pt x="47352" y="69852"/>
                </a:lnTo>
                <a:lnTo>
                  <a:pt x="47045" y="69443"/>
                </a:lnTo>
                <a:lnTo>
                  <a:pt x="47045" y="69443"/>
                </a:lnTo>
                <a:lnTo>
                  <a:pt x="48784" y="71386"/>
                </a:lnTo>
                <a:lnTo>
                  <a:pt x="48784" y="71386"/>
                </a:lnTo>
                <a:lnTo>
                  <a:pt x="48580" y="71080"/>
                </a:lnTo>
                <a:lnTo>
                  <a:pt x="49091" y="71693"/>
                </a:lnTo>
                <a:lnTo>
                  <a:pt x="49705" y="71489"/>
                </a:lnTo>
                <a:lnTo>
                  <a:pt x="50625" y="72205"/>
                </a:lnTo>
                <a:lnTo>
                  <a:pt x="50727" y="71898"/>
                </a:lnTo>
                <a:lnTo>
                  <a:pt x="51136" y="72614"/>
                </a:lnTo>
                <a:lnTo>
                  <a:pt x="51648" y="72307"/>
                </a:lnTo>
                <a:lnTo>
                  <a:pt x="51341" y="71693"/>
                </a:lnTo>
                <a:lnTo>
                  <a:pt x="52670" y="70773"/>
                </a:lnTo>
                <a:lnTo>
                  <a:pt x="53182" y="71489"/>
                </a:lnTo>
                <a:lnTo>
                  <a:pt x="53182" y="71284"/>
                </a:lnTo>
                <a:lnTo>
                  <a:pt x="53386" y="71386"/>
                </a:lnTo>
                <a:lnTo>
                  <a:pt x="53489" y="71284"/>
                </a:lnTo>
                <a:lnTo>
                  <a:pt x="53693" y="71693"/>
                </a:lnTo>
                <a:lnTo>
                  <a:pt x="53386" y="71386"/>
                </a:lnTo>
                <a:lnTo>
                  <a:pt x="53182" y="71795"/>
                </a:lnTo>
                <a:lnTo>
                  <a:pt x="53795" y="75682"/>
                </a:lnTo>
                <a:lnTo>
                  <a:pt x="53898" y="75682"/>
                </a:lnTo>
                <a:lnTo>
                  <a:pt x="53898" y="75989"/>
                </a:lnTo>
                <a:lnTo>
                  <a:pt x="54000" y="75886"/>
                </a:lnTo>
                <a:lnTo>
                  <a:pt x="54205" y="75989"/>
                </a:lnTo>
                <a:lnTo>
                  <a:pt x="53489" y="77216"/>
                </a:lnTo>
                <a:lnTo>
                  <a:pt x="52977" y="77523"/>
                </a:lnTo>
                <a:lnTo>
                  <a:pt x="52773" y="78239"/>
                </a:lnTo>
                <a:lnTo>
                  <a:pt x="52364" y="78341"/>
                </a:lnTo>
                <a:lnTo>
                  <a:pt x="52568" y="78750"/>
                </a:lnTo>
                <a:lnTo>
                  <a:pt x="51648" y="79159"/>
                </a:lnTo>
                <a:lnTo>
                  <a:pt x="51239" y="80693"/>
                </a:lnTo>
                <a:lnTo>
                  <a:pt x="51034" y="80591"/>
                </a:lnTo>
                <a:lnTo>
                  <a:pt x="50727" y="81307"/>
                </a:lnTo>
                <a:lnTo>
                  <a:pt x="50727" y="82227"/>
                </a:lnTo>
                <a:lnTo>
                  <a:pt x="51034" y="82739"/>
                </a:lnTo>
                <a:lnTo>
                  <a:pt x="51545" y="82432"/>
                </a:lnTo>
                <a:lnTo>
                  <a:pt x="51648" y="82125"/>
                </a:lnTo>
                <a:lnTo>
                  <a:pt x="51750" y="82841"/>
                </a:lnTo>
                <a:lnTo>
                  <a:pt x="50318" y="84886"/>
                </a:lnTo>
                <a:lnTo>
                  <a:pt x="50830" y="85909"/>
                </a:lnTo>
                <a:lnTo>
                  <a:pt x="50625" y="86011"/>
                </a:lnTo>
                <a:lnTo>
                  <a:pt x="60852" y="98693"/>
                </a:lnTo>
                <a:lnTo>
                  <a:pt x="61977" y="118125"/>
                </a:lnTo>
                <a:lnTo>
                  <a:pt x="61670" y="118330"/>
                </a:lnTo>
                <a:lnTo>
                  <a:pt x="63102" y="122932"/>
                </a:lnTo>
                <a:lnTo>
                  <a:pt x="64125" y="122625"/>
                </a:lnTo>
                <a:lnTo>
                  <a:pt x="63818" y="123136"/>
                </a:lnTo>
                <a:lnTo>
                  <a:pt x="64125" y="123136"/>
                </a:lnTo>
                <a:lnTo>
                  <a:pt x="64330" y="123648"/>
                </a:lnTo>
                <a:lnTo>
                  <a:pt x="64023" y="123648"/>
                </a:lnTo>
                <a:lnTo>
                  <a:pt x="64227" y="125284"/>
                </a:lnTo>
                <a:lnTo>
                  <a:pt x="64636" y="125489"/>
                </a:lnTo>
                <a:lnTo>
                  <a:pt x="64534" y="126511"/>
                </a:lnTo>
                <a:lnTo>
                  <a:pt x="64943" y="126716"/>
                </a:lnTo>
                <a:lnTo>
                  <a:pt x="64330" y="126716"/>
                </a:lnTo>
                <a:lnTo>
                  <a:pt x="64636" y="127432"/>
                </a:lnTo>
                <a:lnTo>
                  <a:pt x="64534" y="127739"/>
                </a:lnTo>
                <a:lnTo>
                  <a:pt x="64330" y="127023"/>
                </a:lnTo>
                <a:lnTo>
                  <a:pt x="64023" y="127432"/>
                </a:lnTo>
                <a:lnTo>
                  <a:pt x="64023" y="127432"/>
                </a:lnTo>
                <a:lnTo>
                  <a:pt x="64227" y="127023"/>
                </a:lnTo>
                <a:lnTo>
                  <a:pt x="64023" y="126614"/>
                </a:lnTo>
                <a:lnTo>
                  <a:pt x="64023" y="127023"/>
                </a:lnTo>
                <a:lnTo>
                  <a:pt x="63409" y="127125"/>
                </a:lnTo>
                <a:lnTo>
                  <a:pt x="63614" y="127432"/>
                </a:lnTo>
                <a:lnTo>
                  <a:pt x="63205" y="127943"/>
                </a:lnTo>
                <a:lnTo>
                  <a:pt x="63205" y="127943"/>
                </a:lnTo>
                <a:lnTo>
                  <a:pt x="63716" y="127739"/>
                </a:lnTo>
                <a:lnTo>
                  <a:pt x="64227" y="128148"/>
                </a:lnTo>
                <a:lnTo>
                  <a:pt x="64227" y="128045"/>
                </a:lnTo>
                <a:lnTo>
                  <a:pt x="64534" y="128250"/>
                </a:lnTo>
                <a:lnTo>
                  <a:pt x="64534" y="128455"/>
                </a:lnTo>
                <a:lnTo>
                  <a:pt x="64432" y="128659"/>
                </a:lnTo>
                <a:lnTo>
                  <a:pt x="64636" y="129068"/>
                </a:lnTo>
                <a:lnTo>
                  <a:pt x="65148" y="128864"/>
                </a:lnTo>
                <a:lnTo>
                  <a:pt x="65557" y="129477"/>
                </a:lnTo>
                <a:lnTo>
                  <a:pt x="64534" y="129273"/>
                </a:lnTo>
                <a:lnTo>
                  <a:pt x="65148" y="129682"/>
                </a:lnTo>
                <a:lnTo>
                  <a:pt x="65455" y="130705"/>
                </a:lnTo>
                <a:lnTo>
                  <a:pt x="65352" y="130295"/>
                </a:lnTo>
                <a:lnTo>
                  <a:pt x="65455" y="130295"/>
                </a:lnTo>
                <a:lnTo>
                  <a:pt x="65864" y="131216"/>
                </a:lnTo>
                <a:lnTo>
                  <a:pt x="65352" y="131420"/>
                </a:lnTo>
                <a:lnTo>
                  <a:pt x="66068" y="131727"/>
                </a:lnTo>
                <a:lnTo>
                  <a:pt x="65864" y="131727"/>
                </a:lnTo>
                <a:lnTo>
                  <a:pt x="66170" y="132034"/>
                </a:lnTo>
                <a:lnTo>
                  <a:pt x="66273" y="131727"/>
                </a:lnTo>
                <a:lnTo>
                  <a:pt x="66375" y="131932"/>
                </a:lnTo>
                <a:lnTo>
                  <a:pt x="66375" y="132239"/>
                </a:lnTo>
                <a:lnTo>
                  <a:pt x="66170" y="132034"/>
                </a:lnTo>
                <a:lnTo>
                  <a:pt x="65557" y="131625"/>
                </a:lnTo>
                <a:lnTo>
                  <a:pt x="65250" y="131932"/>
                </a:lnTo>
                <a:lnTo>
                  <a:pt x="67193" y="133261"/>
                </a:lnTo>
                <a:lnTo>
                  <a:pt x="67398" y="133159"/>
                </a:lnTo>
                <a:lnTo>
                  <a:pt x="67091" y="132750"/>
                </a:lnTo>
                <a:lnTo>
                  <a:pt x="67705" y="133057"/>
                </a:lnTo>
                <a:lnTo>
                  <a:pt x="67398" y="133159"/>
                </a:lnTo>
                <a:lnTo>
                  <a:pt x="67500" y="133261"/>
                </a:lnTo>
                <a:lnTo>
                  <a:pt x="67602" y="133159"/>
                </a:lnTo>
                <a:lnTo>
                  <a:pt x="67807" y="133568"/>
                </a:lnTo>
                <a:lnTo>
                  <a:pt x="67807" y="133568"/>
                </a:lnTo>
                <a:lnTo>
                  <a:pt x="67500" y="133261"/>
                </a:lnTo>
                <a:lnTo>
                  <a:pt x="67295" y="133364"/>
                </a:lnTo>
                <a:lnTo>
                  <a:pt x="66477" y="133364"/>
                </a:lnTo>
                <a:lnTo>
                  <a:pt x="66886" y="133773"/>
                </a:lnTo>
                <a:lnTo>
                  <a:pt x="67500" y="133670"/>
                </a:lnTo>
                <a:lnTo>
                  <a:pt x="67295" y="134080"/>
                </a:lnTo>
                <a:lnTo>
                  <a:pt x="67705" y="134284"/>
                </a:lnTo>
                <a:lnTo>
                  <a:pt x="67807" y="134080"/>
                </a:lnTo>
                <a:lnTo>
                  <a:pt x="67926" y="134000"/>
                </a:lnTo>
                <a:lnTo>
                  <a:pt x="67926" y="134000"/>
                </a:lnTo>
                <a:lnTo>
                  <a:pt x="68420" y="134693"/>
                </a:lnTo>
                <a:lnTo>
                  <a:pt x="69136" y="133977"/>
                </a:lnTo>
                <a:lnTo>
                  <a:pt x="69136" y="134284"/>
                </a:lnTo>
                <a:lnTo>
                  <a:pt x="68932" y="134489"/>
                </a:lnTo>
                <a:lnTo>
                  <a:pt x="68932" y="134693"/>
                </a:lnTo>
                <a:lnTo>
                  <a:pt x="68727" y="134795"/>
                </a:lnTo>
                <a:lnTo>
                  <a:pt x="69750" y="134795"/>
                </a:lnTo>
                <a:lnTo>
                  <a:pt x="69545" y="134182"/>
                </a:lnTo>
                <a:lnTo>
                  <a:pt x="69767" y="133988"/>
                </a:lnTo>
                <a:lnTo>
                  <a:pt x="69767" y="133988"/>
                </a:lnTo>
                <a:lnTo>
                  <a:pt x="70057" y="134182"/>
                </a:lnTo>
                <a:lnTo>
                  <a:pt x="69852" y="134284"/>
                </a:lnTo>
                <a:lnTo>
                  <a:pt x="70568" y="134591"/>
                </a:lnTo>
                <a:lnTo>
                  <a:pt x="70364" y="135000"/>
                </a:lnTo>
                <a:lnTo>
                  <a:pt x="71489" y="135614"/>
                </a:lnTo>
                <a:lnTo>
                  <a:pt x="71386" y="135716"/>
                </a:lnTo>
                <a:lnTo>
                  <a:pt x="70159" y="135205"/>
                </a:lnTo>
                <a:lnTo>
                  <a:pt x="70364" y="135205"/>
                </a:lnTo>
                <a:lnTo>
                  <a:pt x="70057" y="135000"/>
                </a:lnTo>
                <a:lnTo>
                  <a:pt x="69955" y="135102"/>
                </a:lnTo>
                <a:lnTo>
                  <a:pt x="70568" y="135716"/>
                </a:lnTo>
                <a:lnTo>
                  <a:pt x="70057" y="135511"/>
                </a:lnTo>
                <a:lnTo>
                  <a:pt x="69443" y="135716"/>
                </a:lnTo>
                <a:lnTo>
                  <a:pt x="69545" y="135818"/>
                </a:lnTo>
                <a:lnTo>
                  <a:pt x="73943" y="136125"/>
                </a:lnTo>
                <a:lnTo>
                  <a:pt x="74557" y="135818"/>
                </a:lnTo>
                <a:lnTo>
                  <a:pt x="71489" y="134489"/>
                </a:lnTo>
                <a:lnTo>
                  <a:pt x="71591" y="134284"/>
                </a:lnTo>
                <a:lnTo>
                  <a:pt x="71080" y="133875"/>
                </a:lnTo>
                <a:lnTo>
                  <a:pt x="69782" y="133975"/>
                </a:lnTo>
                <a:lnTo>
                  <a:pt x="69782" y="133975"/>
                </a:lnTo>
                <a:lnTo>
                  <a:pt x="70364" y="133466"/>
                </a:lnTo>
                <a:lnTo>
                  <a:pt x="71080" y="133568"/>
                </a:lnTo>
                <a:lnTo>
                  <a:pt x="71080" y="133568"/>
                </a:lnTo>
                <a:lnTo>
                  <a:pt x="70057" y="132852"/>
                </a:lnTo>
                <a:lnTo>
                  <a:pt x="70364" y="132750"/>
                </a:lnTo>
                <a:lnTo>
                  <a:pt x="69852" y="132341"/>
                </a:lnTo>
                <a:lnTo>
                  <a:pt x="70159" y="131318"/>
                </a:lnTo>
                <a:lnTo>
                  <a:pt x="69750" y="131216"/>
                </a:lnTo>
                <a:lnTo>
                  <a:pt x="69955" y="131216"/>
                </a:lnTo>
                <a:lnTo>
                  <a:pt x="69955" y="131011"/>
                </a:lnTo>
                <a:lnTo>
                  <a:pt x="70670" y="131216"/>
                </a:lnTo>
                <a:lnTo>
                  <a:pt x="70670" y="131216"/>
                </a:lnTo>
                <a:lnTo>
                  <a:pt x="70466" y="130500"/>
                </a:lnTo>
                <a:lnTo>
                  <a:pt x="71591" y="129170"/>
                </a:lnTo>
                <a:lnTo>
                  <a:pt x="71182" y="129068"/>
                </a:lnTo>
                <a:lnTo>
                  <a:pt x="71284" y="128455"/>
                </a:lnTo>
                <a:lnTo>
                  <a:pt x="69443" y="127330"/>
                </a:lnTo>
                <a:lnTo>
                  <a:pt x="69852" y="126409"/>
                </a:lnTo>
                <a:lnTo>
                  <a:pt x="70159" y="126205"/>
                </a:lnTo>
                <a:lnTo>
                  <a:pt x="70670" y="126205"/>
                </a:lnTo>
                <a:lnTo>
                  <a:pt x="70568" y="124670"/>
                </a:lnTo>
                <a:lnTo>
                  <a:pt x="71182" y="124159"/>
                </a:lnTo>
                <a:lnTo>
                  <a:pt x="70568" y="123852"/>
                </a:lnTo>
                <a:lnTo>
                  <a:pt x="70977" y="123750"/>
                </a:lnTo>
                <a:lnTo>
                  <a:pt x="71284" y="124057"/>
                </a:lnTo>
                <a:lnTo>
                  <a:pt x="71284" y="124057"/>
                </a:lnTo>
                <a:lnTo>
                  <a:pt x="70977" y="123443"/>
                </a:lnTo>
                <a:lnTo>
                  <a:pt x="70773" y="123545"/>
                </a:lnTo>
                <a:lnTo>
                  <a:pt x="70364" y="123239"/>
                </a:lnTo>
                <a:lnTo>
                  <a:pt x="69955" y="122318"/>
                </a:lnTo>
                <a:lnTo>
                  <a:pt x="70057" y="122011"/>
                </a:lnTo>
                <a:lnTo>
                  <a:pt x="71182" y="122318"/>
                </a:lnTo>
                <a:lnTo>
                  <a:pt x="72205" y="122011"/>
                </a:lnTo>
                <a:lnTo>
                  <a:pt x="72000" y="121193"/>
                </a:lnTo>
                <a:lnTo>
                  <a:pt x="72102" y="120886"/>
                </a:lnTo>
                <a:lnTo>
                  <a:pt x="71898" y="120580"/>
                </a:lnTo>
                <a:lnTo>
                  <a:pt x="72000" y="120580"/>
                </a:lnTo>
                <a:lnTo>
                  <a:pt x="71693" y="120170"/>
                </a:lnTo>
                <a:lnTo>
                  <a:pt x="75477" y="119250"/>
                </a:lnTo>
                <a:lnTo>
                  <a:pt x="75886" y="117716"/>
                </a:lnTo>
                <a:lnTo>
                  <a:pt x="73739" y="114545"/>
                </a:lnTo>
                <a:lnTo>
                  <a:pt x="73739" y="114034"/>
                </a:lnTo>
                <a:lnTo>
                  <a:pt x="73943" y="114034"/>
                </a:lnTo>
                <a:lnTo>
                  <a:pt x="73841" y="113420"/>
                </a:lnTo>
                <a:lnTo>
                  <a:pt x="74045" y="113932"/>
                </a:lnTo>
                <a:lnTo>
                  <a:pt x="73841" y="114341"/>
                </a:lnTo>
                <a:lnTo>
                  <a:pt x="74557" y="115466"/>
                </a:lnTo>
                <a:lnTo>
                  <a:pt x="77216" y="115875"/>
                </a:lnTo>
                <a:lnTo>
                  <a:pt x="79466" y="111580"/>
                </a:lnTo>
                <a:lnTo>
                  <a:pt x="79568" y="111682"/>
                </a:lnTo>
                <a:lnTo>
                  <a:pt x="79568" y="111273"/>
                </a:lnTo>
                <a:lnTo>
                  <a:pt x="79466" y="110966"/>
                </a:lnTo>
                <a:lnTo>
                  <a:pt x="79773" y="111273"/>
                </a:lnTo>
                <a:lnTo>
                  <a:pt x="79875" y="111273"/>
                </a:lnTo>
                <a:lnTo>
                  <a:pt x="79364" y="112500"/>
                </a:lnTo>
                <a:lnTo>
                  <a:pt x="79773" y="112193"/>
                </a:lnTo>
                <a:lnTo>
                  <a:pt x="80080" y="111170"/>
                </a:lnTo>
                <a:lnTo>
                  <a:pt x="79875" y="111273"/>
                </a:lnTo>
                <a:lnTo>
                  <a:pt x="79875" y="111273"/>
                </a:lnTo>
                <a:lnTo>
                  <a:pt x="81409" y="107898"/>
                </a:lnTo>
                <a:lnTo>
                  <a:pt x="81102" y="106159"/>
                </a:lnTo>
                <a:lnTo>
                  <a:pt x="81614" y="106057"/>
                </a:lnTo>
                <a:lnTo>
                  <a:pt x="81511" y="106159"/>
                </a:lnTo>
                <a:lnTo>
                  <a:pt x="85398" y="103705"/>
                </a:lnTo>
                <a:lnTo>
                  <a:pt x="85807" y="103602"/>
                </a:lnTo>
                <a:lnTo>
                  <a:pt x="85909" y="103398"/>
                </a:lnTo>
                <a:lnTo>
                  <a:pt x="86114" y="103705"/>
                </a:lnTo>
                <a:lnTo>
                  <a:pt x="86830" y="103602"/>
                </a:lnTo>
                <a:lnTo>
                  <a:pt x="86932" y="103091"/>
                </a:lnTo>
                <a:lnTo>
                  <a:pt x="87750" y="102580"/>
                </a:lnTo>
                <a:lnTo>
                  <a:pt x="89080" y="94398"/>
                </a:lnTo>
                <a:lnTo>
                  <a:pt x="89080" y="93170"/>
                </a:lnTo>
                <a:lnTo>
                  <a:pt x="89284" y="93068"/>
                </a:lnTo>
                <a:lnTo>
                  <a:pt x="89489" y="93375"/>
                </a:lnTo>
                <a:lnTo>
                  <a:pt x="90409" y="91534"/>
                </a:lnTo>
                <a:lnTo>
                  <a:pt x="90409" y="91739"/>
                </a:lnTo>
                <a:lnTo>
                  <a:pt x="92557" y="87136"/>
                </a:lnTo>
                <a:lnTo>
                  <a:pt x="91943" y="85398"/>
                </a:lnTo>
                <a:lnTo>
                  <a:pt x="84273" y="82739"/>
                </a:lnTo>
                <a:lnTo>
                  <a:pt x="84068" y="82943"/>
                </a:lnTo>
                <a:lnTo>
                  <a:pt x="83966" y="82534"/>
                </a:lnTo>
                <a:lnTo>
                  <a:pt x="83557" y="83352"/>
                </a:lnTo>
                <a:lnTo>
                  <a:pt x="83557" y="83352"/>
                </a:lnTo>
                <a:lnTo>
                  <a:pt x="83659" y="82636"/>
                </a:lnTo>
                <a:lnTo>
                  <a:pt x="83557" y="82330"/>
                </a:lnTo>
                <a:lnTo>
                  <a:pt x="83557" y="81818"/>
                </a:lnTo>
                <a:lnTo>
                  <a:pt x="80591" y="80795"/>
                </a:lnTo>
                <a:lnTo>
                  <a:pt x="79057" y="82739"/>
                </a:lnTo>
                <a:lnTo>
                  <a:pt x="79364" y="81818"/>
                </a:lnTo>
                <a:lnTo>
                  <a:pt x="78341" y="82125"/>
                </a:lnTo>
                <a:lnTo>
                  <a:pt x="77932" y="81307"/>
                </a:lnTo>
                <a:lnTo>
                  <a:pt x="77625" y="81205"/>
                </a:lnTo>
                <a:lnTo>
                  <a:pt x="77011" y="81614"/>
                </a:lnTo>
                <a:lnTo>
                  <a:pt x="76295" y="81614"/>
                </a:lnTo>
                <a:lnTo>
                  <a:pt x="78852" y="78750"/>
                </a:lnTo>
                <a:lnTo>
                  <a:pt x="77216" y="75375"/>
                </a:lnTo>
                <a:lnTo>
                  <a:pt x="77011" y="75580"/>
                </a:lnTo>
                <a:lnTo>
                  <a:pt x="76807" y="75068"/>
                </a:lnTo>
                <a:lnTo>
                  <a:pt x="76705" y="75170"/>
                </a:lnTo>
                <a:lnTo>
                  <a:pt x="75273" y="74148"/>
                </a:lnTo>
                <a:lnTo>
                  <a:pt x="75068" y="74557"/>
                </a:lnTo>
                <a:lnTo>
                  <a:pt x="74455" y="73841"/>
                </a:lnTo>
                <a:lnTo>
                  <a:pt x="73432" y="74148"/>
                </a:lnTo>
                <a:lnTo>
                  <a:pt x="72614" y="73943"/>
                </a:lnTo>
                <a:lnTo>
                  <a:pt x="72307" y="74352"/>
                </a:lnTo>
                <a:lnTo>
                  <a:pt x="72307" y="73739"/>
                </a:lnTo>
                <a:lnTo>
                  <a:pt x="71284" y="72920"/>
                </a:lnTo>
                <a:lnTo>
                  <a:pt x="70977" y="73432"/>
                </a:lnTo>
                <a:lnTo>
                  <a:pt x="70977" y="73432"/>
                </a:lnTo>
                <a:lnTo>
                  <a:pt x="71080" y="72307"/>
                </a:lnTo>
                <a:lnTo>
                  <a:pt x="69852" y="71284"/>
                </a:lnTo>
                <a:lnTo>
                  <a:pt x="68420" y="71182"/>
                </a:lnTo>
                <a:lnTo>
                  <a:pt x="68830" y="70875"/>
                </a:lnTo>
                <a:lnTo>
                  <a:pt x="69034" y="70568"/>
                </a:lnTo>
                <a:lnTo>
                  <a:pt x="68932" y="70159"/>
                </a:lnTo>
                <a:lnTo>
                  <a:pt x="68420" y="69852"/>
                </a:lnTo>
                <a:lnTo>
                  <a:pt x="68318" y="69955"/>
                </a:lnTo>
                <a:lnTo>
                  <a:pt x="68318" y="70159"/>
                </a:lnTo>
                <a:lnTo>
                  <a:pt x="67909" y="69852"/>
                </a:lnTo>
                <a:lnTo>
                  <a:pt x="67807" y="69955"/>
                </a:lnTo>
                <a:lnTo>
                  <a:pt x="67602" y="69545"/>
                </a:lnTo>
                <a:lnTo>
                  <a:pt x="67398" y="69648"/>
                </a:lnTo>
                <a:lnTo>
                  <a:pt x="67295" y="69239"/>
                </a:lnTo>
                <a:lnTo>
                  <a:pt x="68216" y="69034"/>
                </a:lnTo>
                <a:lnTo>
                  <a:pt x="66068" y="69136"/>
                </a:lnTo>
                <a:lnTo>
                  <a:pt x="66068" y="69239"/>
                </a:lnTo>
                <a:lnTo>
                  <a:pt x="66580" y="69239"/>
                </a:lnTo>
                <a:lnTo>
                  <a:pt x="65045" y="69648"/>
                </a:lnTo>
                <a:lnTo>
                  <a:pt x="64636" y="69443"/>
                </a:lnTo>
                <a:lnTo>
                  <a:pt x="64432" y="69136"/>
                </a:lnTo>
                <a:lnTo>
                  <a:pt x="62489" y="69136"/>
                </a:lnTo>
                <a:lnTo>
                  <a:pt x="62284" y="68523"/>
                </a:lnTo>
                <a:lnTo>
                  <a:pt x="61466" y="68216"/>
                </a:lnTo>
                <a:lnTo>
                  <a:pt x="61159" y="67705"/>
                </a:lnTo>
                <a:lnTo>
                  <a:pt x="60750" y="67705"/>
                </a:lnTo>
                <a:lnTo>
                  <a:pt x="61159" y="68114"/>
                </a:lnTo>
                <a:lnTo>
                  <a:pt x="59727" y="68727"/>
                </a:lnTo>
                <a:lnTo>
                  <a:pt x="59523" y="69239"/>
                </a:lnTo>
                <a:lnTo>
                  <a:pt x="59932" y="70057"/>
                </a:lnTo>
                <a:lnTo>
                  <a:pt x="59625" y="70670"/>
                </a:lnTo>
                <a:lnTo>
                  <a:pt x="59216" y="70364"/>
                </a:lnTo>
                <a:lnTo>
                  <a:pt x="59114" y="69648"/>
                </a:lnTo>
                <a:lnTo>
                  <a:pt x="59420" y="69239"/>
                </a:lnTo>
                <a:lnTo>
                  <a:pt x="59318" y="68727"/>
                </a:lnTo>
                <a:lnTo>
                  <a:pt x="59420" y="68727"/>
                </a:lnTo>
                <a:lnTo>
                  <a:pt x="59216" y="68114"/>
                </a:lnTo>
                <a:lnTo>
                  <a:pt x="59830" y="67807"/>
                </a:lnTo>
                <a:lnTo>
                  <a:pt x="59625" y="67295"/>
                </a:lnTo>
                <a:lnTo>
                  <a:pt x="56966" y="68932"/>
                </a:lnTo>
                <a:lnTo>
                  <a:pt x="56966" y="68727"/>
                </a:lnTo>
                <a:lnTo>
                  <a:pt x="56557" y="68625"/>
                </a:lnTo>
                <a:lnTo>
                  <a:pt x="55739" y="69648"/>
                </a:lnTo>
                <a:lnTo>
                  <a:pt x="55841" y="69545"/>
                </a:lnTo>
                <a:lnTo>
                  <a:pt x="55534" y="70364"/>
                </a:lnTo>
                <a:lnTo>
                  <a:pt x="54614" y="71182"/>
                </a:lnTo>
                <a:lnTo>
                  <a:pt x="54511" y="71898"/>
                </a:lnTo>
                <a:lnTo>
                  <a:pt x="52977" y="70364"/>
                </a:lnTo>
                <a:lnTo>
                  <a:pt x="52057" y="70261"/>
                </a:lnTo>
                <a:lnTo>
                  <a:pt x="51034" y="70875"/>
                </a:lnTo>
                <a:lnTo>
                  <a:pt x="50011" y="70670"/>
                </a:lnTo>
                <a:lnTo>
                  <a:pt x="50011" y="70670"/>
                </a:lnTo>
                <a:lnTo>
                  <a:pt x="50114" y="70875"/>
                </a:lnTo>
                <a:lnTo>
                  <a:pt x="48375" y="68420"/>
                </a:lnTo>
                <a:lnTo>
                  <a:pt x="48580" y="67602"/>
                </a:lnTo>
                <a:lnTo>
                  <a:pt x="48682" y="67705"/>
                </a:lnTo>
                <a:lnTo>
                  <a:pt x="48784" y="66989"/>
                </a:lnTo>
                <a:lnTo>
                  <a:pt x="48784" y="67193"/>
                </a:lnTo>
                <a:lnTo>
                  <a:pt x="49193" y="64739"/>
                </a:lnTo>
                <a:lnTo>
                  <a:pt x="48989" y="64330"/>
                </a:lnTo>
                <a:lnTo>
                  <a:pt x="48580" y="64125"/>
                </a:lnTo>
                <a:lnTo>
                  <a:pt x="48886" y="64227"/>
                </a:lnTo>
                <a:lnTo>
                  <a:pt x="48273" y="63716"/>
                </a:lnTo>
                <a:lnTo>
                  <a:pt x="44284" y="63614"/>
                </a:lnTo>
                <a:lnTo>
                  <a:pt x="45000" y="62795"/>
                </a:lnTo>
                <a:lnTo>
                  <a:pt x="45102" y="61159"/>
                </a:lnTo>
                <a:lnTo>
                  <a:pt x="45409" y="60648"/>
                </a:lnTo>
                <a:lnTo>
                  <a:pt x="45511" y="61261"/>
                </a:lnTo>
                <a:lnTo>
                  <a:pt x="46023" y="60136"/>
                </a:lnTo>
                <a:lnTo>
                  <a:pt x="45818" y="60239"/>
                </a:lnTo>
                <a:lnTo>
                  <a:pt x="46125" y="59932"/>
                </a:lnTo>
                <a:lnTo>
                  <a:pt x="46125" y="59625"/>
                </a:lnTo>
                <a:lnTo>
                  <a:pt x="46534" y="58807"/>
                </a:lnTo>
                <a:lnTo>
                  <a:pt x="46432" y="57989"/>
                </a:lnTo>
                <a:lnTo>
                  <a:pt x="43875" y="58295"/>
                </a:lnTo>
                <a:lnTo>
                  <a:pt x="42955" y="60239"/>
                </a:lnTo>
                <a:lnTo>
                  <a:pt x="42341" y="60648"/>
                </a:lnTo>
                <a:lnTo>
                  <a:pt x="42545" y="60648"/>
                </a:lnTo>
                <a:lnTo>
                  <a:pt x="42443" y="60955"/>
                </a:lnTo>
                <a:lnTo>
                  <a:pt x="39477" y="61261"/>
                </a:lnTo>
                <a:lnTo>
                  <a:pt x="38557" y="60750"/>
                </a:lnTo>
                <a:lnTo>
                  <a:pt x="38557" y="60750"/>
                </a:lnTo>
                <a:lnTo>
                  <a:pt x="38659" y="60852"/>
                </a:lnTo>
                <a:lnTo>
                  <a:pt x="38659" y="60852"/>
                </a:lnTo>
                <a:lnTo>
                  <a:pt x="38352" y="60648"/>
                </a:lnTo>
                <a:lnTo>
                  <a:pt x="38352" y="60648"/>
                </a:lnTo>
                <a:lnTo>
                  <a:pt x="38557" y="60750"/>
                </a:lnTo>
                <a:lnTo>
                  <a:pt x="37432" y="57989"/>
                </a:lnTo>
                <a:lnTo>
                  <a:pt x="37432" y="58193"/>
                </a:lnTo>
                <a:lnTo>
                  <a:pt x="37227" y="57375"/>
                </a:lnTo>
                <a:lnTo>
                  <a:pt x="37432" y="57989"/>
                </a:lnTo>
                <a:lnTo>
                  <a:pt x="38455" y="52159"/>
                </a:lnTo>
                <a:lnTo>
                  <a:pt x="38250" y="51750"/>
                </a:lnTo>
                <a:lnTo>
                  <a:pt x="38761" y="51545"/>
                </a:lnTo>
                <a:lnTo>
                  <a:pt x="38761" y="51341"/>
                </a:lnTo>
                <a:lnTo>
                  <a:pt x="39068" y="51136"/>
                </a:lnTo>
                <a:lnTo>
                  <a:pt x="38966" y="51136"/>
                </a:lnTo>
                <a:lnTo>
                  <a:pt x="39170" y="51034"/>
                </a:lnTo>
                <a:lnTo>
                  <a:pt x="39375" y="50830"/>
                </a:lnTo>
                <a:lnTo>
                  <a:pt x="39682" y="50727"/>
                </a:lnTo>
                <a:lnTo>
                  <a:pt x="39580" y="50523"/>
                </a:lnTo>
                <a:lnTo>
                  <a:pt x="40091" y="50625"/>
                </a:lnTo>
                <a:lnTo>
                  <a:pt x="41216" y="49909"/>
                </a:lnTo>
                <a:lnTo>
                  <a:pt x="41216" y="49705"/>
                </a:lnTo>
                <a:lnTo>
                  <a:pt x="41420" y="49398"/>
                </a:lnTo>
                <a:lnTo>
                  <a:pt x="41420" y="49602"/>
                </a:lnTo>
                <a:lnTo>
                  <a:pt x="41625" y="49602"/>
                </a:lnTo>
                <a:lnTo>
                  <a:pt x="41318" y="49807"/>
                </a:lnTo>
                <a:lnTo>
                  <a:pt x="42341" y="49193"/>
                </a:lnTo>
                <a:lnTo>
                  <a:pt x="43773" y="49602"/>
                </a:lnTo>
                <a:lnTo>
                  <a:pt x="43977" y="49398"/>
                </a:lnTo>
                <a:lnTo>
                  <a:pt x="44489" y="49602"/>
                </a:lnTo>
                <a:lnTo>
                  <a:pt x="44489" y="49909"/>
                </a:lnTo>
                <a:lnTo>
                  <a:pt x="44386" y="49909"/>
                </a:lnTo>
                <a:lnTo>
                  <a:pt x="45205" y="50114"/>
                </a:lnTo>
                <a:lnTo>
                  <a:pt x="45409" y="49705"/>
                </a:lnTo>
                <a:lnTo>
                  <a:pt x="45920" y="50216"/>
                </a:lnTo>
                <a:lnTo>
                  <a:pt x="46125" y="50216"/>
                </a:lnTo>
                <a:lnTo>
                  <a:pt x="45818" y="49705"/>
                </a:lnTo>
                <a:lnTo>
                  <a:pt x="46227" y="49091"/>
                </a:lnTo>
                <a:lnTo>
                  <a:pt x="46227" y="49091"/>
                </a:lnTo>
                <a:lnTo>
                  <a:pt x="45920" y="49295"/>
                </a:lnTo>
                <a:lnTo>
                  <a:pt x="46023" y="48989"/>
                </a:lnTo>
                <a:lnTo>
                  <a:pt x="45307" y="49091"/>
                </a:lnTo>
                <a:lnTo>
                  <a:pt x="47557" y="48477"/>
                </a:lnTo>
                <a:lnTo>
                  <a:pt x="47557" y="48477"/>
                </a:lnTo>
                <a:lnTo>
                  <a:pt x="47455" y="48989"/>
                </a:lnTo>
                <a:lnTo>
                  <a:pt x="47966" y="48784"/>
                </a:lnTo>
                <a:lnTo>
                  <a:pt x="47966" y="48886"/>
                </a:lnTo>
                <a:lnTo>
                  <a:pt x="48477" y="48580"/>
                </a:lnTo>
                <a:lnTo>
                  <a:pt x="48477" y="48580"/>
                </a:lnTo>
                <a:lnTo>
                  <a:pt x="48170" y="48886"/>
                </a:lnTo>
                <a:lnTo>
                  <a:pt x="48886" y="48784"/>
                </a:lnTo>
                <a:lnTo>
                  <a:pt x="49602" y="48886"/>
                </a:lnTo>
                <a:lnTo>
                  <a:pt x="49500" y="49091"/>
                </a:lnTo>
                <a:lnTo>
                  <a:pt x="49655" y="49401"/>
                </a:lnTo>
                <a:lnTo>
                  <a:pt x="49655" y="49401"/>
                </a:lnTo>
                <a:lnTo>
                  <a:pt x="51239" y="49500"/>
                </a:lnTo>
                <a:lnTo>
                  <a:pt x="51750" y="50216"/>
                </a:lnTo>
                <a:lnTo>
                  <a:pt x="51443" y="51545"/>
                </a:lnTo>
                <a:lnTo>
                  <a:pt x="51648" y="51239"/>
                </a:lnTo>
                <a:lnTo>
                  <a:pt x="51852" y="51341"/>
                </a:lnTo>
                <a:lnTo>
                  <a:pt x="51443" y="51750"/>
                </a:lnTo>
                <a:lnTo>
                  <a:pt x="52670" y="54102"/>
                </a:lnTo>
                <a:lnTo>
                  <a:pt x="52875" y="54102"/>
                </a:lnTo>
                <a:lnTo>
                  <a:pt x="53485" y="53390"/>
                </a:lnTo>
                <a:lnTo>
                  <a:pt x="53485" y="53390"/>
                </a:lnTo>
                <a:lnTo>
                  <a:pt x="53403" y="50915"/>
                </a:lnTo>
                <a:lnTo>
                  <a:pt x="53591" y="50727"/>
                </a:lnTo>
                <a:lnTo>
                  <a:pt x="53489" y="47761"/>
                </a:lnTo>
                <a:lnTo>
                  <a:pt x="53693" y="47659"/>
                </a:lnTo>
                <a:lnTo>
                  <a:pt x="54307" y="46636"/>
                </a:lnTo>
                <a:lnTo>
                  <a:pt x="54307" y="46841"/>
                </a:lnTo>
                <a:lnTo>
                  <a:pt x="54409" y="46739"/>
                </a:lnTo>
                <a:lnTo>
                  <a:pt x="54409" y="46636"/>
                </a:lnTo>
                <a:lnTo>
                  <a:pt x="55841" y="45716"/>
                </a:lnTo>
                <a:lnTo>
                  <a:pt x="55841" y="45818"/>
                </a:lnTo>
                <a:lnTo>
                  <a:pt x="57170" y="44898"/>
                </a:lnTo>
                <a:lnTo>
                  <a:pt x="57170" y="45102"/>
                </a:lnTo>
                <a:lnTo>
                  <a:pt x="57784" y="44284"/>
                </a:lnTo>
                <a:lnTo>
                  <a:pt x="58705" y="44080"/>
                </a:lnTo>
                <a:lnTo>
                  <a:pt x="58193" y="43875"/>
                </a:lnTo>
                <a:lnTo>
                  <a:pt x="58602" y="43875"/>
                </a:lnTo>
                <a:lnTo>
                  <a:pt x="58295" y="43466"/>
                </a:lnTo>
                <a:lnTo>
                  <a:pt x="59420" y="43364"/>
                </a:lnTo>
                <a:lnTo>
                  <a:pt x="59523" y="43057"/>
                </a:lnTo>
                <a:lnTo>
                  <a:pt x="59523" y="43057"/>
                </a:lnTo>
                <a:lnTo>
                  <a:pt x="59216" y="43364"/>
                </a:lnTo>
                <a:lnTo>
                  <a:pt x="58705" y="43057"/>
                </a:lnTo>
                <a:lnTo>
                  <a:pt x="58807" y="42750"/>
                </a:lnTo>
                <a:lnTo>
                  <a:pt x="59216" y="42852"/>
                </a:lnTo>
                <a:lnTo>
                  <a:pt x="59318" y="42750"/>
                </a:lnTo>
                <a:lnTo>
                  <a:pt x="59523" y="42852"/>
                </a:lnTo>
                <a:lnTo>
                  <a:pt x="59523" y="42545"/>
                </a:lnTo>
                <a:lnTo>
                  <a:pt x="59420" y="42034"/>
                </a:lnTo>
                <a:lnTo>
                  <a:pt x="59216" y="41932"/>
                </a:lnTo>
                <a:lnTo>
                  <a:pt x="58705" y="41625"/>
                </a:lnTo>
                <a:lnTo>
                  <a:pt x="59114" y="41727"/>
                </a:lnTo>
                <a:lnTo>
                  <a:pt x="59216" y="41932"/>
                </a:lnTo>
                <a:lnTo>
                  <a:pt x="59216" y="41932"/>
                </a:lnTo>
                <a:lnTo>
                  <a:pt x="59114" y="41420"/>
                </a:lnTo>
                <a:lnTo>
                  <a:pt x="59420" y="41420"/>
                </a:lnTo>
                <a:lnTo>
                  <a:pt x="59523" y="41318"/>
                </a:lnTo>
                <a:lnTo>
                  <a:pt x="59011" y="40705"/>
                </a:lnTo>
                <a:lnTo>
                  <a:pt x="59523" y="41216"/>
                </a:lnTo>
                <a:lnTo>
                  <a:pt x="59523" y="40807"/>
                </a:lnTo>
                <a:lnTo>
                  <a:pt x="58909" y="40500"/>
                </a:lnTo>
                <a:lnTo>
                  <a:pt x="59318" y="39989"/>
                </a:lnTo>
                <a:lnTo>
                  <a:pt x="59011" y="40500"/>
                </a:lnTo>
                <a:lnTo>
                  <a:pt x="59216" y="40398"/>
                </a:lnTo>
                <a:lnTo>
                  <a:pt x="59216" y="40602"/>
                </a:lnTo>
                <a:lnTo>
                  <a:pt x="59318" y="40500"/>
                </a:lnTo>
                <a:lnTo>
                  <a:pt x="59625" y="40807"/>
                </a:lnTo>
                <a:lnTo>
                  <a:pt x="59523" y="40295"/>
                </a:lnTo>
                <a:lnTo>
                  <a:pt x="59727" y="40500"/>
                </a:lnTo>
                <a:lnTo>
                  <a:pt x="59830" y="39580"/>
                </a:lnTo>
                <a:lnTo>
                  <a:pt x="60034" y="39477"/>
                </a:lnTo>
                <a:lnTo>
                  <a:pt x="60034" y="39580"/>
                </a:lnTo>
                <a:lnTo>
                  <a:pt x="60136" y="39375"/>
                </a:lnTo>
                <a:lnTo>
                  <a:pt x="60136" y="39477"/>
                </a:lnTo>
                <a:lnTo>
                  <a:pt x="60443" y="39273"/>
                </a:lnTo>
                <a:lnTo>
                  <a:pt x="60443" y="39375"/>
                </a:lnTo>
                <a:lnTo>
                  <a:pt x="60341" y="39477"/>
                </a:lnTo>
                <a:lnTo>
                  <a:pt x="60443" y="39477"/>
                </a:lnTo>
                <a:lnTo>
                  <a:pt x="60034" y="39784"/>
                </a:lnTo>
                <a:lnTo>
                  <a:pt x="60136" y="39784"/>
                </a:lnTo>
                <a:lnTo>
                  <a:pt x="59830" y="40193"/>
                </a:lnTo>
                <a:lnTo>
                  <a:pt x="60136" y="40295"/>
                </a:lnTo>
                <a:lnTo>
                  <a:pt x="60136" y="40500"/>
                </a:lnTo>
                <a:lnTo>
                  <a:pt x="60034" y="40705"/>
                </a:lnTo>
                <a:lnTo>
                  <a:pt x="60034" y="40909"/>
                </a:lnTo>
                <a:lnTo>
                  <a:pt x="60136" y="40909"/>
                </a:lnTo>
                <a:lnTo>
                  <a:pt x="59727" y="41830"/>
                </a:lnTo>
                <a:lnTo>
                  <a:pt x="60750" y="40500"/>
                </a:lnTo>
                <a:lnTo>
                  <a:pt x="60750" y="39375"/>
                </a:lnTo>
                <a:lnTo>
                  <a:pt x="61057" y="39886"/>
                </a:lnTo>
                <a:lnTo>
                  <a:pt x="62182" y="38864"/>
                </a:lnTo>
                <a:lnTo>
                  <a:pt x="62386" y="38455"/>
                </a:lnTo>
                <a:lnTo>
                  <a:pt x="62284" y="38250"/>
                </a:lnTo>
                <a:lnTo>
                  <a:pt x="62591" y="37636"/>
                </a:lnTo>
                <a:lnTo>
                  <a:pt x="62489" y="38148"/>
                </a:lnTo>
                <a:lnTo>
                  <a:pt x="64943" y="37125"/>
                </a:lnTo>
                <a:lnTo>
                  <a:pt x="65045" y="37227"/>
                </a:lnTo>
                <a:lnTo>
                  <a:pt x="65148" y="37125"/>
                </a:lnTo>
                <a:lnTo>
                  <a:pt x="65148" y="37125"/>
                </a:lnTo>
                <a:lnTo>
                  <a:pt x="65045" y="37432"/>
                </a:lnTo>
                <a:lnTo>
                  <a:pt x="65557" y="37227"/>
                </a:lnTo>
                <a:lnTo>
                  <a:pt x="65557" y="37227"/>
                </a:lnTo>
                <a:lnTo>
                  <a:pt x="65455" y="37330"/>
                </a:lnTo>
                <a:lnTo>
                  <a:pt x="66068" y="37227"/>
                </a:lnTo>
                <a:lnTo>
                  <a:pt x="65966" y="36818"/>
                </a:lnTo>
                <a:lnTo>
                  <a:pt x="65761" y="37125"/>
                </a:lnTo>
                <a:lnTo>
                  <a:pt x="65455" y="36614"/>
                </a:lnTo>
                <a:lnTo>
                  <a:pt x="66784" y="35080"/>
                </a:lnTo>
                <a:lnTo>
                  <a:pt x="66886" y="35182"/>
                </a:lnTo>
                <a:lnTo>
                  <a:pt x="66989" y="34977"/>
                </a:lnTo>
                <a:lnTo>
                  <a:pt x="66989" y="35080"/>
                </a:lnTo>
                <a:lnTo>
                  <a:pt x="67091" y="34875"/>
                </a:lnTo>
                <a:lnTo>
                  <a:pt x="67091" y="35080"/>
                </a:lnTo>
                <a:lnTo>
                  <a:pt x="67193" y="34977"/>
                </a:lnTo>
                <a:lnTo>
                  <a:pt x="68011" y="34364"/>
                </a:lnTo>
                <a:lnTo>
                  <a:pt x="68011" y="34466"/>
                </a:lnTo>
                <a:lnTo>
                  <a:pt x="67909" y="34568"/>
                </a:lnTo>
                <a:lnTo>
                  <a:pt x="68114" y="34670"/>
                </a:lnTo>
                <a:lnTo>
                  <a:pt x="68216" y="34364"/>
                </a:lnTo>
                <a:lnTo>
                  <a:pt x="68523" y="34568"/>
                </a:lnTo>
                <a:lnTo>
                  <a:pt x="69136" y="34261"/>
                </a:lnTo>
                <a:lnTo>
                  <a:pt x="69545" y="33648"/>
                </a:lnTo>
                <a:lnTo>
                  <a:pt x="70568" y="33443"/>
                </a:lnTo>
                <a:lnTo>
                  <a:pt x="70466" y="33545"/>
                </a:lnTo>
                <a:lnTo>
                  <a:pt x="71795" y="32932"/>
                </a:lnTo>
                <a:lnTo>
                  <a:pt x="72102" y="33034"/>
                </a:lnTo>
                <a:lnTo>
                  <a:pt x="71386" y="33443"/>
                </a:lnTo>
                <a:lnTo>
                  <a:pt x="72716" y="33443"/>
                </a:lnTo>
                <a:lnTo>
                  <a:pt x="71898" y="33852"/>
                </a:lnTo>
                <a:lnTo>
                  <a:pt x="71898" y="33545"/>
                </a:lnTo>
                <a:lnTo>
                  <a:pt x="71795" y="33545"/>
                </a:lnTo>
                <a:lnTo>
                  <a:pt x="70568" y="34261"/>
                </a:lnTo>
                <a:lnTo>
                  <a:pt x="70568" y="34261"/>
                </a:lnTo>
                <a:lnTo>
                  <a:pt x="70364" y="34364"/>
                </a:lnTo>
                <a:lnTo>
                  <a:pt x="69955" y="35182"/>
                </a:lnTo>
                <a:lnTo>
                  <a:pt x="70261" y="35386"/>
                </a:lnTo>
                <a:lnTo>
                  <a:pt x="71795" y="34364"/>
                </a:lnTo>
                <a:lnTo>
                  <a:pt x="71795" y="34466"/>
                </a:lnTo>
                <a:lnTo>
                  <a:pt x="71898" y="34261"/>
                </a:lnTo>
                <a:lnTo>
                  <a:pt x="74250" y="33648"/>
                </a:lnTo>
                <a:lnTo>
                  <a:pt x="74250" y="33443"/>
                </a:lnTo>
                <a:lnTo>
                  <a:pt x="74250" y="33136"/>
                </a:lnTo>
                <a:lnTo>
                  <a:pt x="73943" y="32932"/>
                </a:lnTo>
                <a:lnTo>
                  <a:pt x="73227" y="33239"/>
                </a:lnTo>
                <a:lnTo>
                  <a:pt x="73330" y="33136"/>
                </a:lnTo>
                <a:lnTo>
                  <a:pt x="72307" y="32830"/>
                </a:lnTo>
                <a:lnTo>
                  <a:pt x="72511" y="32727"/>
                </a:lnTo>
                <a:lnTo>
                  <a:pt x="72000" y="32420"/>
                </a:lnTo>
                <a:lnTo>
                  <a:pt x="72000" y="31807"/>
                </a:lnTo>
                <a:lnTo>
                  <a:pt x="71693" y="31705"/>
                </a:lnTo>
                <a:lnTo>
                  <a:pt x="72409" y="31091"/>
                </a:lnTo>
                <a:lnTo>
                  <a:pt x="72146" y="31003"/>
                </a:lnTo>
                <a:lnTo>
                  <a:pt x="72146" y="31003"/>
                </a:lnTo>
                <a:lnTo>
                  <a:pt x="71795" y="31091"/>
                </a:lnTo>
                <a:lnTo>
                  <a:pt x="70875" y="30784"/>
                </a:lnTo>
                <a:lnTo>
                  <a:pt x="72102" y="30784"/>
                </a:lnTo>
                <a:lnTo>
                  <a:pt x="72818" y="29966"/>
                </a:lnTo>
                <a:lnTo>
                  <a:pt x="70568" y="29966"/>
                </a:lnTo>
                <a:lnTo>
                  <a:pt x="63307" y="33852"/>
                </a:lnTo>
                <a:lnTo>
                  <a:pt x="63307" y="33852"/>
                </a:lnTo>
                <a:lnTo>
                  <a:pt x="68114" y="31091"/>
                </a:lnTo>
                <a:lnTo>
                  <a:pt x="67602" y="30375"/>
                </a:lnTo>
                <a:lnTo>
                  <a:pt x="79977" y="27205"/>
                </a:lnTo>
                <a:lnTo>
                  <a:pt x="80795" y="26489"/>
                </a:lnTo>
                <a:lnTo>
                  <a:pt x="80591" y="26284"/>
                </a:lnTo>
                <a:lnTo>
                  <a:pt x="81000" y="26080"/>
                </a:lnTo>
                <a:lnTo>
                  <a:pt x="81205" y="25466"/>
                </a:lnTo>
                <a:lnTo>
                  <a:pt x="80898" y="25159"/>
                </a:lnTo>
                <a:lnTo>
                  <a:pt x="80080" y="25364"/>
                </a:lnTo>
                <a:lnTo>
                  <a:pt x="79977" y="25261"/>
                </a:lnTo>
                <a:lnTo>
                  <a:pt x="80386" y="24852"/>
                </a:lnTo>
                <a:lnTo>
                  <a:pt x="79875" y="24750"/>
                </a:lnTo>
                <a:lnTo>
                  <a:pt x="77727" y="25568"/>
                </a:lnTo>
                <a:lnTo>
                  <a:pt x="78034" y="25364"/>
                </a:lnTo>
                <a:lnTo>
                  <a:pt x="77830" y="25261"/>
                </a:lnTo>
                <a:lnTo>
                  <a:pt x="80182" y="24545"/>
                </a:lnTo>
                <a:lnTo>
                  <a:pt x="80182" y="24034"/>
                </a:lnTo>
                <a:lnTo>
                  <a:pt x="79773" y="24136"/>
                </a:lnTo>
                <a:lnTo>
                  <a:pt x="79261" y="23727"/>
                </a:lnTo>
                <a:lnTo>
                  <a:pt x="78648" y="24034"/>
                </a:lnTo>
                <a:lnTo>
                  <a:pt x="79159" y="23727"/>
                </a:lnTo>
                <a:lnTo>
                  <a:pt x="78852" y="23625"/>
                </a:lnTo>
                <a:lnTo>
                  <a:pt x="78239" y="23830"/>
                </a:lnTo>
                <a:lnTo>
                  <a:pt x="78648" y="23523"/>
                </a:lnTo>
                <a:lnTo>
                  <a:pt x="78648" y="23114"/>
                </a:lnTo>
                <a:lnTo>
                  <a:pt x="78545" y="23216"/>
                </a:lnTo>
                <a:lnTo>
                  <a:pt x="78443" y="23011"/>
                </a:lnTo>
                <a:lnTo>
                  <a:pt x="77932" y="22909"/>
                </a:lnTo>
                <a:lnTo>
                  <a:pt x="78136" y="22705"/>
                </a:lnTo>
                <a:lnTo>
                  <a:pt x="77830" y="22705"/>
                </a:lnTo>
                <a:lnTo>
                  <a:pt x="78136" y="22602"/>
                </a:lnTo>
                <a:lnTo>
                  <a:pt x="77727" y="22500"/>
                </a:lnTo>
                <a:lnTo>
                  <a:pt x="77932" y="22398"/>
                </a:lnTo>
                <a:lnTo>
                  <a:pt x="77523" y="22193"/>
                </a:lnTo>
                <a:lnTo>
                  <a:pt x="78341" y="22091"/>
                </a:lnTo>
                <a:lnTo>
                  <a:pt x="77727" y="21477"/>
                </a:lnTo>
                <a:lnTo>
                  <a:pt x="78341" y="21170"/>
                </a:lnTo>
                <a:lnTo>
                  <a:pt x="78034" y="20864"/>
                </a:lnTo>
                <a:lnTo>
                  <a:pt x="77420" y="20966"/>
                </a:lnTo>
                <a:lnTo>
                  <a:pt x="77420" y="20966"/>
                </a:lnTo>
                <a:lnTo>
                  <a:pt x="78136" y="20557"/>
                </a:lnTo>
                <a:lnTo>
                  <a:pt x="77318" y="20659"/>
                </a:lnTo>
                <a:lnTo>
                  <a:pt x="77318" y="20659"/>
                </a:lnTo>
                <a:lnTo>
                  <a:pt x="77932" y="20455"/>
                </a:lnTo>
                <a:lnTo>
                  <a:pt x="77727" y="20148"/>
                </a:lnTo>
                <a:lnTo>
                  <a:pt x="77932" y="20045"/>
                </a:lnTo>
                <a:lnTo>
                  <a:pt x="77318" y="20045"/>
                </a:lnTo>
                <a:lnTo>
                  <a:pt x="77727" y="19943"/>
                </a:lnTo>
                <a:lnTo>
                  <a:pt x="77523" y="19636"/>
                </a:lnTo>
                <a:lnTo>
                  <a:pt x="77727" y="19534"/>
                </a:lnTo>
                <a:lnTo>
                  <a:pt x="77625" y="19330"/>
                </a:lnTo>
                <a:lnTo>
                  <a:pt x="77420" y="19330"/>
                </a:lnTo>
                <a:lnTo>
                  <a:pt x="77216" y="19125"/>
                </a:lnTo>
                <a:lnTo>
                  <a:pt x="77216" y="18818"/>
                </a:lnTo>
                <a:lnTo>
                  <a:pt x="76705" y="19739"/>
                </a:lnTo>
                <a:lnTo>
                  <a:pt x="76398" y="19739"/>
                </a:lnTo>
                <a:lnTo>
                  <a:pt x="76295" y="20045"/>
                </a:lnTo>
                <a:lnTo>
                  <a:pt x="75580" y="20557"/>
                </a:lnTo>
                <a:lnTo>
                  <a:pt x="75477" y="20250"/>
                </a:lnTo>
                <a:lnTo>
                  <a:pt x="74148" y="21068"/>
                </a:lnTo>
                <a:lnTo>
                  <a:pt x="74250" y="20659"/>
                </a:lnTo>
                <a:lnTo>
                  <a:pt x="73943" y="20864"/>
                </a:lnTo>
                <a:lnTo>
                  <a:pt x="73841" y="20761"/>
                </a:lnTo>
                <a:lnTo>
                  <a:pt x="73739" y="20761"/>
                </a:lnTo>
                <a:lnTo>
                  <a:pt x="73943" y="20250"/>
                </a:lnTo>
                <a:lnTo>
                  <a:pt x="72716" y="20250"/>
                </a:lnTo>
                <a:lnTo>
                  <a:pt x="73534" y="19739"/>
                </a:lnTo>
                <a:lnTo>
                  <a:pt x="73330" y="19739"/>
                </a:lnTo>
                <a:lnTo>
                  <a:pt x="73534" y="19330"/>
                </a:lnTo>
                <a:lnTo>
                  <a:pt x="72920" y="19125"/>
                </a:lnTo>
                <a:lnTo>
                  <a:pt x="73636" y="19023"/>
                </a:lnTo>
                <a:lnTo>
                  <a:pt x="74148" y="18102"/>
                </a:lnTo>
                <a:lnTo>
                  <a:pt x="74148" y="18102"/>
                </a:lnTo>
                <a:lnTo>
                  <a:pt x="73841" y="18307"/>
                </a:lnTo>
                <a:lnTo>
                  <a:pt x="72716" y="17795"/>
                </a:lnTo>
                <a:lnTo>
                  <a:pt x="73023" y="17591"/>
                </a:lnTo>
                <a:lnTo>
                  <a:pt x="72511" y="17591"/>
                </a:lnTo>
                <a:lnTo>
                  <a:pt x="72000" y="16875"/>
                </a:lnTo>
                <a:lnTo>
                  <a:pt x="70364" y="17080"/>
                </a:lnTo>
                <a:lnTo>
                  <a:pt x="70466" y="16977"/>
                </a:lnTo>
                <a:lnTo>
                  <a:pt x="68932" y="16875"/>
                </a:lnTo>
                <a:lnTo>
                  <a:pt x="68727" y="17693"/>
                </a:lnTo>
                <a:lnTo>
                  <a:pt x="67909" y="18307"/>
                </a:lnTo>
                <a:lnTo>
                  <a:pt x="68318" y="18307"/>
                </a:lnTo>
                <a:lnTo>
                  <a:pt x="67909" y="19023"/>
                </a:lnTo>
                <a:lnTo>
                  <a:pt x="68114" y="19125"/>
                </a:lnTo>
                <a:lnTo>
                  <a:pt x="66580" y="20250"/>
                </a:lnTo>
                <a:lnTo>
                  <a:pt x="67193" y="21784"/>
                </a:lnTo>
                <a:lnTo>
                  <a:pt x="63511" y="24239"/>
                </a:lnTo>
                <a:lnTo>
                  <a:pt x="63716" y="24750"/>
                </a:lnTo>
                <a:lnTo>
                  <a:pt x="63614" y="24750"/>
                </a:lnTo>
                <a:lnTo>
                  <a:pt x="63716" y="25057"/>
                </a:lnTo>
                <a:lnTo>
                  <a:pt x="63307" y="26591"/>
                </a:lnTo>
                <a:lnTo>
                  <a:pt x="62693" y="27000"/>
                </a:lnTo>
                <a:lnTo>
                  <a:pt x="62795" y="27307"/>
                </a:lnTo>
                <a:lnTo>
                  <a:pt x="62489" y="27614"/>
                </a:lnTo>
                <a:lnTo>
                  <a:pt x="62386" y="27205"/>
                </a:lnTo>
                <a:lnTo>
                  <a:pt x="61977" y="27511"/>
                </a:lnTo>
                <a:lnTo>
                  <a:pt x="61977" y="28023"/>
                </a:lnTo>
                <a:lnTo>
                  <a:pt x="60955" y="27716"/>
                </a:lnTo>
                <a:lnTo>
                  <a:pt x="61364" y="27000"/>
                </a:lnTo>
                <a:lnTo>
                  <a:pt x="60648" y="26591"/>
                </a:lnTo>
                <a:lnTo>
                  <a:pt x="61466" y="24341"/>
                </a:lnTo>
                <a:lnTo>
                  <a:pt x="60852" y="23625"/>
                </a:lnTo>
                <a:lnTo>
                  <a:pt x="59420" y="23830"/>
                </a:lnTo>
                <a:lnTo>
                  <a:pt x="59216" y="23216"/>
                </a:lnTo>
                <a:lnTo>
                  <a:pt x="57682" y="22091"/>
                </a:lnTo>
                <a:lnTo>
                  <a:pt x="55227" y="21989"/>
                </a:lnTo>
                <a:lnTo>
                  <a:pt x="55330" y="21886"/>
                </a:lnTo>
                <a:lnTo>
                  <a:pt x="54920" y="22091"/>
                </a:lnTo>
                <a:lnTo>
                  <a:pt x="55636" y="20761"/>
                </a:lnTo>
                <a:lnTo>
                  <a:pt x="55534" y="20250"/>
                </a:lnTo>
                <a:lnTo>
                  <a:pt x="54614" y="20761"/>
                </a:lnTo>
                <a:lnTo>
                  <a:pt x="54920" y="20352"/>
                </a:lnTo>
                <a:lnTo>
                  <a:pt x="54716" y="20045"/>
                </a:lnTo>
                <a:lnTo>
                  <a:pt x="57580" y="17489"/>
                </a:lnTo>
                <a:lnTo>
                  <a:pt x="57580" y="17284"/>
                </a:lnTo>
                <a:lnTo>
                  <a:pt x="58091" y="16875"/>
                </a:lnTo>
                <a:lnTo>
                  <a:pt x="58398" y="17080"/>
                </a:lnTo>
                <a:lnTo>
                  <a:pt x="58398" y="16875"/>
                </a:lnTo>
                <a:lnTo>
                  <a:pt x="59114" y="16670"/>
                </a:lnTo>
                <a:lnTo>
                  <a:pt x="59216" y="16466"/>
                </a:lnTo>
                <a:lnTo>
                  <a:pt x="60136" y="16364"/>
                </a:lnTo>
                <a:lnTo>
                  <a:pt x="60239" y="15852"/>
                </a:lnTo>
                <a:lnTo>
                  <a:pt x="59830" y="15648"/>
                </a:lnTo>
                <a:lnTo>
                  <a:pt x="59420" y="15852"/>
                </a:lnTo>
                <a:lnTo>
                  <a:pt x="59727" y="15648"/>
                </a:lnTo>
                <a:lnTo>
                  <a:pt x="59011" y="15443"/>
                </a:lnTo>
                <a:lnTo>
                  <a:pt x="58909" y="15239"/>
                </a:lnTo>
                <a:lnTo>
                  <a:pt x="59932" y="15545"/>
                </a:lnTo>
                <a:lnTo>
                  <a:pt x="59932" y="15648"/>
                </a:lnTo>
                <a:lnTo>
                  <a:pt x="64227" y="14318"/>
                </a:lnTo>
                <a:lnTo>
                  <a:pt x="61670" y="13602"/>
                </a:lnTo>
                <a:lnTo>
                  <a:pt x="62693" y="13705"/>
                </a:lnTo>
                <a:lnTo>
                  <a:pt x="64330" y="14114"/>
                </a:lnTo>
                <a:lnTo>
                  <a:pt x="65455" y="13602"/>
                </a:lnTo>
                <a:lnTo>
                  <a:pt x="65250" y="13193"/>
                </a:lnTo>
                <a:lnTo>
                  <a:pt x="66170" y="13091"/>
                </a:lnTo>
                <a:lnTo>
                  <a:pt x="66375" y="13398"/>
                </a:lnTo>
                <a:lnTo>
                  <a:pt x="66784" y="13295"/>
                </a:lnTo>
                <a:lnTo>
                  <a:pt x="67091" y="13091"/>
                </a:lnTo>
                <a:lnTo>
                  <a:pt x="66580" y="12784"/>
                </a:lnTo>
                <a:lnTo>
                  <a:pt x="66580" y="12784"/>
                </a:lnTo>
                <a:lnTo>
                  <a:pt x="67091" y="12886"/>
                </a:lnTo>
                <a:lnTo>
                  <a:pt x="67398" y="13295"/>
                </a:lnTo>
                <a:lnTo>
                  <a:pt x="69545" y="12273"/>
                </a:lnTo>
                <a:lnTo>
                  <a:pt x="69443" y="11659"/>
                </a:lnTo>
                <a:lnTo>
                  <a:pt x="69955" y="11045"/>
                </a:lnTo>
                <a:lnTo>
                  <a:pt x="70568" y="10841"/>
                </a:lnTo>
                <a:lnTo>
                  <a:pt x="69955" y="10739"/>
                </a:lnTo>
                <a:lnTo>
                  <a:pt x="69852" y="10534"/>
                </a:lnTo>
                <a:lnTo>
                  <a:pt x="70159" y="10432"/>
                </a:lnTo>
                <a:lnTo>
                  <a:pt x="68216" y="10227"/>
                </a:lnTo>
                <a:lnTo>
                  <a:pt x="67909" y="10739"/>
                </a:lnTo>
                <a:lnTo>
                  <a:pt x="68114" y="10943"/>
                </a:lnTo>
                <a:lnTo>
                  <a:pt x="67807" y="11045"/>
                </a:lnTo>
                <a:lnTo>
                  <a:pt x="68011" y="11148"/>
                </a:lnTo>
                <a:lnTo>
                  <a:pt x="65352" y="12580"/>
                </a:lnTo>
                <a:lnTo>
                  <a:pt x="65148" y="11761"/>
                </a:lnTo>
                <a:lnTo>
                  <a:pt x="65352" y="11557"/>
                </a:lnTo>
                <a:lnTo>
                  <a:pt x="65455" y="11557"/>
                </a:lnTo>
                <a:lnTo>
                  <a:pt x="65864" y="11045"/>
                </a:lnTo>
                <a:lnTo>
                  <a:pt x="64841" y="11045"/>
                </a:lnTo>
                <a:lnTo>
                  <a:pt x="64023" y="11557"/>
                </a:lnTo>
                <a:lnTo>
                  <a:pt x="64023" y="11557"/>
                </a:lnTo>
                <a:lnTo>
                  <a:pt x="64125" y="10739"/>
                </a:lnTo>
                <a:lnTo>
                  <a:pt x="64739" y="10534"/>
                </a:lnTo>
                <a:lnTo>
                  <a:pt x="64125" y="10534"/>
                </a:lnTo>
                <a:lnTo>
                  <a:pt x="64432" y="10432"/>
                </a:lnTo>
                <a:lnTo>
                  <a:pt x="63307" y="10330"/>
                </a:lnTo>
                <a:lnTo>
                  <a:pt x="64125" y="10023"/>
                </a:lnTo>
                <a:lnTo>
                  <a:pt x="63818" y="10023"/>
                </a:lnTo>
                <a:lnTo>
                  <a:pt x="64330" y="9920"/>
                </a:lnTo>
                <a:lnTo>
                  <a:pt x="64125" y="9409"/>
                </a:lnTo>
                <a:lnTo>
                  <a:pt x="64432" y="9000"/>
                </a:lnTo>
                <a:lnTo>
                  <a:pt x="64227" y="8591"/>
                </a:lnTo>
                <a:lnTo>
                  <a:pt x="63920" y="8386"/>
                </a:lnTo>
                <a:close/>
              </a:path>
            </a:pathLst>
          </a:custGeom>
          <a:solidFill>
            <a:srgbClr val="0C343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7" name="Google Shape;407;p25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4</a:t>
            </a:fld>
            <a:endParaRPr/>
          </a:p>
        </p:txBody>
      </p:sp>
      <p:sp>
        <p:nvSpPr>
          <p:cNvPr id="408" name="Google Shape;408;p25"/>
          <p:cNvSpPr txBox="1">
            <a:spLocks noGrp="1"/>
          </p:cNvSpPr>
          <p:nvPr>
            <p:ph type="body" idx="4294967295"/>
          </p:nvPr>
        </p:nvSpPr>
        <p:spPr>
          <a:xfrm>
            <a:off x="712350" y="4885000"/>
            <a:ext cx="7719300" cy="17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chemeClr val="lt1"/>
                </a:solidFill>
              </a:rPr>
              <a:t>Find more maps at </a:t>
            </a:r>
            <a:r>
              <a:rPr lang="en" sz="900" u="sng">
                <a:solidFill>
                  <a:schemeClr val="lt1"/>
                </a:solidFill>
                <a:hlinkClick r:id="rId3"/>
              </a:rPr>
              <a:t>slidescarnival.com/extra-free-resources-icons-and-maps</a:t>
            </a:r>
            <a:endParaRPr sz="900">
              <a:solidFill>
                <a:schemeClr val="lt1"/>
              </a:solidFill>
            </a:endParaRPr>
          </a:p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endParaRPr sz="900" b="1">
              <a:solidFill>
                <a:schemeClr val="lt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0A87AC-8E62-404A-8C73-B17AC83895AE}"/>
              </a:ext>
            </a:extLst>
          </p:cNvPr>
          <p:cNvSpPr txBox="1"/>
          <p:nvPr/>
        </p:nvSpPr>
        <p:spPr>
          <a:xfrm>
            <a:off x="1143575" y="2033141"/>
            <a:ext cx="6856850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900" b="1" dirty="0">
                <a:solidFill>
                  <a:schemeClr val="bg1"/>
                </a:solidFill>
              </a:rPr>
              <a:t>HISTORY AND BACKGROUND</a:t>
            </a:r>
            <a:endParaRPr lang="en-US" sz="29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0127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15"/>
          <p:cNvSpPr txBox="1">
            <a:spLocks noGrp="1"/>
          </p:cNvSpPr>
          <p:nvPr>
            <p:ph type="title"/>
          </p:nvPr>
        </p:nvSpPr>
        <p:spPr>
          <a:xfrm>
            <a:off x="1403880" y="369925"/>
            <a:ext cx="5889900" cy="6411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dirty="0"/>
              <a:t>HISTORY AND BACKGROUND</a:t>
            </a:r>
            <a:endParaRPr sz="3000" dirty="0"/>
          </a:p>
        </p:txBody>
      </p:sp>
      <p:sp>
        <p:nvSpPr>
          <p:cNvPr id="317" name="Google Shape;317;p15"/>
          <p:cNvSpPr txBox="1">
            <a:spLocks noGrp="1"/>
          </p:cNvSpPr>
          <p:nvPr>
            <p:ph type="body" idx="1"/>
          </p:nvPr>
        </p:nvSpPr>
        <p:spPr>
          <a:xfrm>
            <a:off x="652040" y="1712822"/>
            <a:ext cx="6094200" cy="3946297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lvl="0" algn="l" rtl="0">
              <a:spcBef>
                <a:spcPts val="0"/>
              </a:spcBef>
              <a:spcAft>
                <a:spcPts val="0"/>
              </a:spcAft>
              <a:buSzPts val="2000"/>
              <a:buFont typeface="Wingdings" pitchFamily="2" charset="2"/>
              <a:buChar char="ü"/>
            </a:pPr>
            <a:r>
              <a:rPr lang="en-GB" sz="2300" dirty="0"/>
              <a:t>Founded in 5</a:t>
            </a:r>
            <a:r>
              <a:rPr lang="en-GB" sz="2300" baseline="30000" dirty="0"/>
              <a:t>th</a:t>
            </a:r>
            <a:r>
              <a:rPr lang="en-GB" sz="2300" dirty="0"/>
              <a:t> July 1994, Washington, United States.</a:t>
            </a:r>
          </a:p>
          <a:p>
            <a:pPr lvl="0" algn="l" rtl="0">
              <a:spcBef>
                <a:spcPts val="0"/>
              </a:spcBef>
              <a:spcAft>
                <a:spcPts val="0"/>
              </a:spcAft>
              <a:buSzPts val="2000"/>
              <a:buFont typeface="Wingdings" pitchFamily="2" charset="2"/>
              <a:buChar char="ü"/>
            </a:pPr>
            <a:endParaRPr sz="2300" dirty="0"/>
          </a:p>
          <a:p>
            <a:pPr lvl="0" algn="l" rtl="0">
              <a:spcBef>
                <a:spcPts val="0"/>
              </a:spcBef>
              <a:spcAft>
                <a:spcPts val="0"/>
              </a:spcAft>
              <a:buSzPts val="2000"/>
              <a:buFont typeface="Wingdings" pitchFamily="2" charset="2"/>
              <a:buChar char="ü"/>
            </a:pPr>
            <a:r>
              <a:rPr lang="en-GB" sz="2300" dirty="0"/>
              <a:t>One of the 4 big e-commerce companies along with Facebook, Google and Apple.</a:t>
            </a:r>
          </a:p>
          <a:p>
            <a:pPr marL="101600" lvl="0" indent="0" algn="l" rtl="0"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GB" sz="2300" dirty="0"/>
              <a:t>                                                    </a:t>
            </a:r>
            <a:r>
              <a:rPr lang="en-GB" sz="1400" dirty="0"/>
              <a:t>(</a:t>
            </a:r>
            <a:r>
              <a:rPr lang="en-GB" sz="1400" i="1" dirty="0"/>
              <a:t>Wikipedia, 2019)</a:t>
            </a:r>
            <a:endParaRPr lang="en-GB" sz="2300" dirty="0"/>
          </a:p>
        </p:txBody>
      </p:sp>
      <p:sp>
        <p:nvSpPr>
          <p:cNvPr id="318" name="Google Shape;318;p15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5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16"/>
          <p:cNvSpPr txBox="1">
            <a:spLocks noGrp="1"/>
          </p:cNvSpPr>
          <p:nvPr>
            <p:ph type="sldNum" idx="2"/>
          </p:nvPr>
        </p:nvSpPr>
        <p:spPr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6</a:t>
            </a:fld>
            <a:endParaRPr/>
          </a:p>
        </p:txBody>
      </p:sp>
      <p:sp>
        <p:nvSpPr>
          <p:cNvPr id="326" name="Google Shape;326;p16"/>
          <p:cNvSpPr/>
          <p:nvPr/>
        </p:nvSpPr>
        <p:spPr>
          <a:xfrm rot="1473055">
            <a:off x="2156981" y="1648364"/>
            <a:ext cx="922078" cy="898214"/>
          </a:xfrm>
          <a:custGeom>
            <a:avLst/>
            <a:gdLst/>
            <a:ahLst/>
            <a:cxnLst/>
            <a:rect l="l" t="t" r="r" b="b"/>
            <a:pathLst>
              <a:path w="18737" h="18250" extrusionOk="0">
                <a:moveTo>
                  <a:pt x="13554" y="3431"/>
                </a:moveTo>
                <a:lnTo>
                  <a:pt x="13748" y="3456"/>
                </a:lnTo>
                <a:lnTo>
                  <a:pt x="13919" y="3480"/>
                </a:lnTo>
                <a:lnTo>
                  <a:pt x="14308" y="3602"/>
                </a:lnTo>
                <a:lnTo>
                  <a:pt x="14478" y="3675"/>
                </a:lnTo>
                <a:lnTo>
                  <a:pt x="14624" y="3748"/>
                </a:lnTo>
                <a:lnTo>
                  <a:pt x="14746" y="3845"/>
                </a:lnTo>
                <a:lnTo>
                  <a:pt x="14843" y="3967"/>
                </a:lnTo>
                <a:lnTo>
                  <a:pt x="14941" y="4113"/>
                </a:lnTo>
                <a:lnTo>
                  <a:pt x="15038" y="4259"/>
                </a:lnTo>
                <a:lnTo>
                  <a:pt x="15111" y="4405"/>
                </a:lnTo>
                <a:lnTo>
                  <a:pt x="15160" y="4551"/>
                </a:lnTo>
                <a:lnTo>
                  <a:pt x="15184" y="4721"/>
                </a:lnTo>
                <a:lnTo>
                  <a:pt x="15208" y="4891"/>
                </a:lnTo>
                <a:lnTo>
                  <a:pt x="15233" y="5232"/>
                </a:lnTo>
                <a:lnTo>
                  <a:pt x="15160" y="5548"/>
                </a:lnTo>
                <a:lnTo>
                  <a:pt x="15111" y="5719"/>
                </a:lnTo>
                <a:lnTo>
                  <a:pt x="15062" y="5865"/>
                </a:lnTo>
                <a:lnTo>
                  <a:pt x="14916" y="6132"/>
                </a:lnTo>
                <a:lnTo>
                  <a:pt x="14722" y="6351"/>
                </a:lnTo>
                <a:lnTo>
                  <a:pt x="14527" y="6570"/>
                </a:lnTo>
                <a:lnTo>
                  <a:pt x="14284" y="6765"/>
                </a:lnTo>
                <a:lnTo>
                  <a:pt x="13821" y="7130"/>
                </a:lnTo>
                <a:lnTo>
                  <a:pt x="13602" y="7325"/>
                </a:lnTo>
                <a:lnTo>
                  <a:pt x="13408" y="7544"/>
                </a:lnTo>
                <a:lnTo>
                  <a:pt x="12678" y="6984"/>
                </a:lnTo>
                <a:lnTo>
                  <a:pt x="12313" y="6692"/>
                </a:lnTo>
                <a:lnTo>
                  <a:pt x="11948" y="6400"/>
                </a:lnTo>
                <a:lnTo>
                  <a:pt x="11631" y="6108"/>
                </a:lnTo>
                <a:lnTo>
                  <a:pt x="11315" y="5767"/>
                </a:lnTo>
                <a:lnTo>
                  <a:pt x="11023" y="5427"/>
                </a:lnTo>
                <a:lnTo>
                  <a:pt x="10755" y="5037"/>
                </a:lnTo>
                <a:lnTo>
                  <a:pt x="10877" y="4989"/>
                </a:lnTo>
                <a:lnTo>
                  <a:pt x="10999" y="4891"/>
                </a:lnTo>
                <a:lnTo>
                  <a:pt x="11242" y="4697"/>
                </a:lnTo>
                <a:lnTo>
                  <a:pt x="11461" y="4478"/>
                </a:lnTo>
                <a:lnTo>
                  <a:pt x="11656" y="4283"/>
                </a:lnTo>
                <a:lnTo>
                  <a:pt x="12191" y="3869"/>
                </a:lnTo>
                <a:lnTo>
                  <a:pt x="12483" y="3699"/>
                </a:lnTo>
                <a:lnTo>
                  <a:pt x="12775" y="3553"/>
                </a:lnTo>
                <a:lnTo>
                  <a:pt x="12970" y="3480"/>
                </a:lnTo>
                <a:lnTo>
                  <a:pt x="13164" y="3456"/>
                </a:lnTo>
                <a:lnTo>
                  <a:pt x="13359" y="3431"/>
                </a:lnTo>
                <a:close/>
                <a:moveTo>
                  <a:pt x="13529" y="2872"/>
                </a:moveTo>
                <a:lnTo>
                  <a:pt x="13335" y="2896"/>
                </a:lnTo>
                <a:lnTo>
                  <a:pt x="12945" y="2969"/>
                </a:lnTo>
                <a:lnTo>
                  <a:pt x="12556" y="3066"/>
                </a:lnTo>
                <a:lnTo>
                  <a:pt x="12191" y="3237"/>
                </a:lnTo>
                <a:lnTo>
                  <a:pt x="11850" y="3456"/>
                </a:lnTo>
                <a:lnTo>
                  <a:pt x="11607" y="3626"/>
                </a:lnTo>
                <a:lnTo>
                  <a:pt x="11388" y="3821"/>
                </a:lnTo>
                <a:lnTo>
                  <a:pt x="10950" y="4210"/>
                </a:lnTo>
                <a:lnTo>
                  <a:pt x="10658" y="4478"/>
                </a:lnTo>
                <a:lnTo>
                  <a:pt x="10512" y="4648"/>
                </a:lnTo>
                <a:lnTo>
                  <a:pt x="10464" y="4721"/>
                </a:lnTo>
                <a:lnTo>
                  <a:pt x="10464" y="4818"/>
                </a:lnTo>
                <a:lnTo>
                  <a:pt x="10366" y="4843"/>
                </a:lnTo>
                <a:lnTo>
                  <a:pt x="10293" y="4916"/>
                </a:lnTo>
                <a:lnTo>
                  <a:pt x="10245" y="4989"/>
                </a:lnTo>
                <a:lnTo>
                  <a:pt x="10269" y="5110"/>
                </a:lnTo>
                <a:lnTo>
                  <a:pt x="10366" y="5354"/>
                </a:lnTo>
                <a:lnTo>
                  <a:pt x="10488" y="5597"/>
                </a:lnTo>
                <a:lnTo>
                  <a:pt x="10610" y="5816"/>
                </a:lnTo>
                <a:lnTo>
                  <a:pt x="10780" y="6035"/>
                </a:lnTo>
                <a:lnTo>
                  <a:pt x="10950" y="6230"/>
                </a:lnTo>
                <a:lnTo>
                  <a:pt x="11120" y="6449"/>
                </a:lnTo>
                <a:lnTo>
                  <a:pt x="11534" y="6814"/>
                </a:lnTo>
                <a:lnTo>
                  <a:pt x="11972" y="7179"/>
                </a:lnTo>
                <a:lnTo>
                  <a:pt x="12410" y="7519"/>
                </a:lnTo>
                <a:lnTo>
                  <a:pt x="12848" y="7836"/>
                </a:lnTo>
                <a:lnTo>
                  <a:pt x="13262" y="8152"/>
                </a:lnTo>
                <a:lnTo>
                  <a:pt x="13335" y="8201"/>
                </a:lnTo>
                <a:lnTo>
                  <a:pt x="13432" y="8225"/>
                </a:lnTo>
                <a:lnTo>
                  <a:pt x="13505" y="8225"/>
                </a:lnTo>
                <a:lnTo>
                  <a:pt x="13602" y="8201"/>
                </a:lnTo>
                <a:lnTo>
                  <a:pt x="13651" y="8152"/>
                </a:lnTo>
                <a:lnTo>
                  <a:pt x="13724" y="8079"/>
                </a:lnTo>
                <a:lnTo>
                  <a:pt x="13748" y="8006"/>
                </a:lnTo>
                <a:lnTo>
                  <a:pt x="13748" y="7933"/>
                </a:lnTo>
                <a:lnTo>
                  <a:pt x="13943" y="7787"/>
                </a:lnTo>
                <a:lnTo>
                  <a:pt x="14089" y="7665"/>
                </a:lnTo>
                <a:lnTo>
                  <a:pt x="14722" y="7154"/>
                </a:lnTo>
                <a:lnTo>
                  <a:pt x="15014" y="6862"/>
                </a:lnTo>
                <a:lnTo>
                  <a:pt x="15281" y="6546"/>
                </a:lnTo>
                <a:lnTo>
                  <a:pt x="15500" y="6205"/>
                </a:lnTo>
                <a:lnTo>
                  <a:pt x="15598" y="6035"/>
                </a:lnTo>
                <a:lnTo>
                  <a:pt x="15671" y="5840"/>
                </a:lnTo>
                <a:lnTo>
                  <a:pt x="15719" y="5670"/>
                </a:lnTo>
                <a:lnTo>
                  <a:pt x="15768" y="5500"/>
                </a:lnTo>
                <a:lnTo>
                  <a:pt x="15792" y="5305"/>
                </a:lnTo>
                <a:lnTo>
                  <a:pt x="15792" y="5135"/>
                </a:lnTo>
                <a:lnTo>
                  <a:pt x="15768" y="4770"/>
                </a:lnTo>
                <a:lnTo>
                  <a:pt x="15695" y="4429"/>
                </a:lnTo>
                <a:lnTo>
                  <a:pt x="15549" y="4088"/>
                </a:lnTo>
                <a:lnTo>
                  <a:pt x="15379" y="3772"/>
                </a:lnTo>
                <a:lnTo>
                  <a:pt x="15257" y="3626"/>
                </a:lnTo>
                <a:lnTo>
                  <a:pt x="15135" y="3504"/>
                </a:lnTo>
                <a:lnTo>
                  <a:pt x="15014" y="3383"/>
                </a:lnTo>
                <a:lnTo>
                  <a:pt x="14868" y="3261"/>
                </a:lnTo>
                <a:lnTo>
                  <a:pt x="14697" y="3164"/>
                </a:lnTo>
                <a:lnTo>
                  <a:pt x="14503" y="3066"/>
                </a:lnTo>
                <a:lnTo>
                  <a:pt x="14332" y="2993"/>
                </a:lnTo>
                <a:lnTo>
                  <a:pt x="14138" y="2945"/>
                </a:lnTo>
                <a:lnTo>
                  <a:pt x="13943" y="2896"/>
                </a:lnTo>
                <a:lnTo>
                  <a:pt x="13724" y="2872"/>
                </a:lnTo>
                <a:close/>
                <a:moveTo>
                  <a:pt x="5597" y="6814"/>
                </a:moveTo>
                <a:lnTo>
                  <a:pt x="4283" y="8030"/>
                </a:lnTo>
                <a:lnTo>
                  <a:pt x="3675" y="8590"/>
                </a:lnTo>
                <a:lnTo>
                  <a:pt x="3602" y="8468"/>
                </a:lnTo>
                <a:lnTo>
                  <a:pt x="3504" y="8395"/>
                </a:lnTo>
                <a:lnTo>
                  <a:pt x="3285" y="8201"/>
                </a:lnTo>
                <a:lnTo>
                  <a:pt x="2969" y="7860"/>
                </a:lnTo>
                <a:lnTo>
                  <a:pt x="2677" y="7519"/>
                </a:lnTo>
                <a:lnTo>
                  <a:pt x="2410" y="7203"/>
                </a:lnTo>
                <a:lnTo>
                  <a:pt x="2264" y="7057"/>
                </a:lnTo>
                <a:lnTo>
                  <a:pt x="2093" y="6911"/>
                </a:lnTo>
                <a:lnTo>
                  <a:pt x="3821" y="6911"/>
                </a:lnTo>
                <a:lnTo>
                  <a:pt x="4745" y="6862"/>
                </a:lnTo>
                <a:lnTo>
                  <a:pt x="5597" y="6814"/>
                </a:lnTo>
                <a:close/>
                <a:moveTo>
                  <a:pt x="755" y="6911"/>
                </a:moveTo>
                <a:lnTo>
                  <a:pt x="1047" y="6935"/>
                </a:lnTo>
                <a:lnTo>
                  <a:pt x="1315" y="6935"/>
                </a:lnTo>
                <a:lnTo>
                  <a:pt x="1339" y="6984"/>
                </a:lnTo>
                <a:lnTo>
                  <a:pt x="1363" y="7008"/>
                </a:lnTo>
                <a:lnTo>
                  <a:pt x="1582" y="7227"/>
                </a:lnTo>
                <a:lnTo>
                  <a:pt x="1826" y="7422"/>
                </a:lnTo>
                <a:lnTo>
                  <a:pt x="2142" y="7738"/>
                </a:lnTo>
                <a:lnTo>
                  <a:pt x="2434" y="8103"/>
                </a:lnTo>
                <a:lnTo>
                  <a:pt x="2799" y="8541"/>
                </a:lnTo>
                <a:lnTo>
                  <a:pt x="3018" y="8785"/>
                </a:lnTo>
                <a:lnTo>
                  <a:pt x="3139" y="8882"/>
                </a:lnTo>
                <a:lnTo>
                  <a:pt x="3261" y="8955"/>
                </a:lnTo>
                <a:lnTo>
                  <a:pt x="3091" y="9077"/>
                </a:lnTo>
                <a:lnTo>
                  <a:pt x="2993" y="8931"/>
                </a:lnTo>
                <a:lnTo>
                  <a:pt x="2872" y="8785"/>
                </a:lnTo>
                <a:lnTo>
                  <a:pt x="2580" y="8517"/>
                </a:lnTo>
                <a:lnTo>
                  <a:pt x="2020" y="8079"/>
                </a:lnTo>
                <a:lnTo>
                  <a:pt x="1388" y="7495"/>
                </a:lnTo>
                <a:lnTo>
                  <a:pt x="755" y="6911"/>
                </a:lnTo>
                <a:close/>
                <a:moveTo>
                  <a:pt x="9490" y="8760"/>
                </a:moveTo>
                <a:lnTo>
                  <a:pt x="9369" y="8785"/>
                </a:lnTo>
                <a:lnTo>
                  <a:pt x="9271" y="8833"/>
                </a:lnTo>
                <a:lnTo>
                  <a:pt x="9101" y="9004"/>
                </a:lnTo>
                <a:lnTo>
                  <a:pt x="8931" y="9174"/>
                </a:lnTo>
                <a:lnTo>
                  <a:pt x="8760" y="9344"/>
                </a:lnTo>
                <a:lnTo>
                  <a:pt x="8566" y="9515"/>
                </a:lnTo>
                <a:lnTo>
                  <a:pt x="8103" y="9904"/>
                </a:lnTo>
                <a:lnTo>
                  <a:pt x="7617" y="10318"/>
                </a:lnTo>
                <a:lnTo>
                  <a:pt x="7276" y="10609"/>
                </a:lnTo>
                <a:lnTo>
                  <a:pt x="7081" y="10780"/>
                </a:lnTo>
                <a:lnTo>
                  <a:pt x="6887" y="10999"/>
                </a:lnTo>
                <a:lnTo>
                  <a:pt x="6716" y="11193"/>
                </a:lnTo>
                <a:lnTo>
                  <a:pt x="6595" y="11437"/>
                </a:lnTo>
                <a:lnTo>
                  <a:pt x="6570" y="11534"/>
                </a:lnTo>
                <a:lnTo>
                  <a:pt x="6546" y="11656"/>
                </a:lnTo>
                <a:lnTo>
                  <a:pt x="6546" y="11753"/>
                </a:lnTo>
                <a:lnTo>
                  <a:pt x="6570" y="11850"/>
                </a:lnTo>
                <a:lnTo>
                  <a:pt x="6619" y="11948"/>
                </a:lnTo>
                <a:lnTo>
                  <a:pt x="6668" y="11996"/>
                </a:lnTo>
                <a:lnTo>
                  <a:pt x="6765" y="12021"/>
                </a:lnTo>
                <a:lnTo>
                  <a:pt x="6838" y="12021"/>
                </a:lnTo>
                <a:lnTo>
                  <a:pt x="6935" y="11972"/>
                </a:lnTo>
                <a:lnTo>
                  <a:pt x="7033" y="11923"/>
                </a:lnTo>
                <a:lnTo>
                  <a:pt x="7154" y="11777"/>
                </a:lnTo>
                <a:lnTo>
                  <a:pt x="7422" y="11461"/>
                </a:lnTo>
                <a:lnTo>
                  <a:pt x="7641" y="11242"/>
                </a:lnTo>
                <a:lnTo>
                  <a:pt x="7860" y="11023"/>
                </a:lnTo>
                <a:lnTo>
                  <a:pt x="8322" y="10634"/>
                </a:lnTo>
                <a:lnTo>
                  <a:pt x="8736" y="10318"/>
                </a:lnTo>
                <a:lnTo>
                  <a:pt x="9174" y="9977"/>
                </a:lnTo>
                <a:lnTo>
                  <a:pt x="9393" y="9807"/>
                </a:lnTo>
                <a:lnTo>
                  <a:pt x="9563" y="9612"/>
                </a:lnTo>
                <a:lnTo>
                  <a:pt x="9709" y="9393"/>
                </a:lnTo>
                <a:lnTo>
                  <a:pt x="9831" y="9174"/>
                </a:lnTo>
                <a:lnTo>
                  <a:pt x="9855" y="9052"/>
                </a:lnTo>
                <a:lnTo>
                  <a:pt x="9855" y="8931"/>
                </a:lnTo>
                <a:lnTo>
                  <a:pt x="9782" y="8858"/>
                </a:lnTo>
                <a:lnTo>
                  <a:pt x="9709" y="8809"/>
                </a:lnTo>
                <a:lnTo>
                  <a:pt x="9588" y="8760"/>
                </a:lnTo>
                <a:close/>
                <a:moveTo>
                  <a:pt x="2045" y="13359"/>
                </a:moveTo>
                <a:lnTo>
                  <a:pt x="2166" y="13408"/>
                </a:lnTo>
                <a:lnTo>
                  <a:pt x="2166" y="13481"/>
                </a:lnTo>
                <a:lnTo>
                  <a:pt x="2166" y="13554"/>
                </a:lnTo>
                <a:lnTo>
                  <a:pt x="2118" y="13627"/>
                </a:lnTo>
                <a:lnTo>
                  <a:pt x="2069" y="13675"/>
                </a:lnTo>
                <a:lnTo>
                  <a:pt x="1947" y="13773"/>
                </a:lnTo>
                <a:lnTo>
                  <a:pt x="1826" y="13870"/>
                </a:lnTo>
                <a:lnTo>
                  <a:pt x="1655" y="13943"/>
                </a:lnTo>
                <a:lnTo>
                  <a:pt x="1461" y="14016"/>
                </a:lnTo>
                <a:lnTo>
                  <a:pt x="1461" y="14016"/>
                </a:lnTo>
                <a:lnTo>
                  <a:pt x="1607" y="13821"/>
                </a:lnTo>
                <a:lnTo>
                  <a:pt x="1753" y="13627"/>
                </a:lnTo>
                <a:lnTo>
                  <a:pt x="1874" y="13481"/>
                </a:lnTo>
                <a:lnTo>
                  <a:pt x="1972" y="13383"/>
                </a:lnTo>
                <a:lnTo>
                  <a:pt x="1996" y="13383"/>
                </a:lnTo>
                <a:lnTo>
                  <a:pt x="2045" y="13359"/>
                </a:lnTo>
                <a:close/>
                <a:moveTo>
                  <a:pt x="1996" y="12872"/>
                </a:moveTo>
                <a:lnTo>
                  <a:pt x="1899" y="12897"/>
                </a:lnTo>
                <a:lnTo>
                  <a:pt x="1826" y="12921"/>
                </a:lnTo>
                <a:lnTo>
                  <a:pt x="1655" y="13018"/>
                </a:lnTo>
                <a:lnTo>
                  <a:pt x="1534" y="13140"/>
                </a:lnTo>
                <a:lnTo>
                  <a:pt x="1388" y="13286"/>
                </a:lnTo>
                <a:lnTo>
                  <a:pt x="1242" y="13456"/>
                </a:lnTo>
                <a:lnTo>
                  <a:pt x="998" y="13797"/>
                </a:lnTo>
                <a:lnTo>
                  <a:pt x="925" y="13967"/>
                </a:lnTo>
                <a:lnTo>
                  <a:pt x="828" y="14138"/>
                </a:lnTo>
                <a:lnTo>
                  <a:pt x="804" y="14235"/>
                </a:lnTo>
                <a:lnTo>
                  <a:pt x="779" y="14308"/>
                </a:lnTo>
                <a:lnTo>
                  <a:pt x="779" y="14405"/>
                </a:lnTo>
                <a:lnTo>
                  <a:pt x="828" y="14478"/>
                </a:lnTo>
                <a:lnTo>
                  <a:pt x="877" y="14527"/>
                </a:lnTo>
                <a:lnTo>
                  <a:pt x="925" y="14576"/>
                </a:lnTo>
                <a:lnTo>
                  <a:pt x="1047" y="14576"/>
                </a:lnTo>
                <a:lnTo>
                  <a:pt x="1120" y="14551"/>
                </a:lnTo>
                <a:lnTo>
                  <a:pt x="1266" y="14551"/>
                </a:lnTo>
                <a:lnTo>
                  <a:pt x="1412" y="14527"/>
                </a:lnTo>
                <a:lnTo>
                  <a:pt x="1582" y="14478"/>
                </a:lnTo>
                <a:lnTo>
                  <a:pt x="1728" y="14430"/>
                </a:lnTo>
                <a:lnTo>
                  <a:pt x="2020" y="14284"/>
                </a:lnTo>
                <a:lnTo>
                  <a:pt x="2239" y="14138"/>
                </a:lnTo>
                <a:lnTo>
                  <a:pt x="2361" y="14040"/>
                </a:lnTo>
                <a:lnTo>
                  <a:pt x="2483" y="13919"/>
                </a:lnTo>
                <a:lnTo>
                  <a:pt x="2556" y="13773"/>
                </a:lnTo>
                <a:lnTo>
                  <a:pt x="2629" y="13627"/>
                </a:lnTo>
                <a:lnTo>
                  <a:pt x="2653" y="13481"/>
                </a:lnTo>
                <a:lnTo>
                  <a:pt x="2653" y="13408"/>
                </a:lnTo>
                <a:lnTo>
                  <a:pt x="2629" y="13335"/>
                </a:lnTo>
                <a:lnTo>
                  <a:pt x="2604" y="13262"/>
                </a:lnTo>
                <a:lnTo>
                  <a:pt x="2556" y="13189"/>
                </a:lnTo>
                <a:lnTo>
                  <a:pt x="2483" y="13140"/>
                </a:lnTo>
                <a:lnTo>
                  <a:pt x="2385" y="13091"/>
                </a:lnTo>
                <a:lnTo>
                  <a:pt x="2288" y="12970"/>
                </a:lnTo>
                <a:lnTo>
                  <a:pt x="2166" y="12897"/>
                </a:lnTo>
                <a:lnTo>
                  <a:pt x="2069" y="12872"/>
                </a:lnTo>
                <a:close/>
                <a:moveTo>
                  <a:pt x="15525" y="560"/>
                </a:moveTo>
                <a:lnTo>
                  <a:pt x="16084" y="633"/>
                </a:lnTo>
                <a:lnTo>
                  <a:pt x="16644" y="706"/>
                </a:lnTo>
                <a:lnTo>
                  <a:pt x="17204" y="828"/>
                </a:lnTo>
                <a:lnTo>
                  <a:pt x="17763" y="974"/>
                </a:lnTo>
                <a:lnTo>
                  <a:pt x="17666" y="1023"/>
                </a:lnTo>
                <a:lnTo>
                  <a:pt x="17593" y="1096"/>
                </a:lnTo>
                <a:lnTo>
                  <a:pt x="17496" y="1169"/>
                </a:lnTo>
                <a:lnTo>
                  <a:pt x="17496" y="1193"/>
                </a:lnTo>
                <a:lnTo>
                  <a:pt x="17520" y="1217"/>
                </a:lnTo>
                <a:lnTo>
                  <a:pt x="17569" y="1266"/>
                </a:lnTo>
                <a:lnTo>
                  <a:pt x="17617" y="1290"/>
                </a:lnTo>
                <a:lnTo>
                  <a:pt x="17739" y="1315"/>
                </a:lnTo>
                <a:lnTo>
                  <a:pt x="17861" y="1290"/>
                </a:lnTo>
                <a:lnTo>
                  <a:pt x="17934" y="1290"/>
                </a:lnTo>
                <a:lnTo>
                  <a:pt x="17982" y="1242"/>
                </a:lnTo>
                <a:lnTo>
                  <a:pt x="18007" y="1363"/>
                </a:lnTo>
                <a:lnTo>
                  <a:pt x="18031" y="1461"/>
                </a:lnTo>
                <a:lnTo>
                  <a:pt x="17909" y="1485"/>
                </a:lnTo>
                <a:lnTo>
                  <a:pt x="17812" y="1534"/>
                </a:lnTo>
                <a:lnTo>
                  <a:pt x="17715" y="1582"/>
                </a:lnTo>
                <a:lnTo>
                  <a:pt x="17617" y="1655"/>
                </a:lnTo>
                <a:lnTo>
                  <a:pt x="17593" y="1680"/>
                </a:lnTo>
                <a:lnTo>
                  <a:pt x="17593" y="1753"/>
                </a:lnTo>
                <a:lnTo>
                  <a:pt x="17617" y="1801"/>
                </a:lnTo>
                <a:lnTo>
                  <a:pt x="17690" y="1826"/>
                </a:lnTo>
                <a:lnTo>
                  <a:pt x="17739" y="1850"/>
                </a:lnTo>
                <a:lnTo>
                  <a:pt x="17812" y="1874"/>
                </a:lnTo>
                <a:lnTo>
                  <a:pt x="17958" y="1850"/>
                </a:lnTo>
                <a:lnTo>
                  <a:pt x="18080" y="1801"/>
                </a:lnTo>
                <a:lnTo>
                  <a:pt x="18104" y="1996"/>
                </a:lnTo>
                <a:lnTo>
                  <a:pt x="17909" y="2069"/>
                </a:lnTo>
                <a:lnTo>
                  <a:pt x="17788" y="2118"/>
                </a:lnTo>
                <a:lnTo>
                  <a:pt x="17690" y="2215"/>
                </a:lnTo>
                <a:lnTo>
                  <a:pt x="17642" y="2264"/>
                </a:lnTo>
                <a:lnTo>
                  <a:pt x="17642" y="2361"/>
                </a:lnTo>
                <a:lnTo>
                  <a:pt x="17666" y="2410"/>
                </a:lnTo>
                <a:lnTo>
                  <a:pt x="17739" y="2458"/>
                </a:lnTo>
                <a:lnTo>
                  <a:pt x="17836" y="2483"/>
                </a:lnTo>
                <a:lnTo>
                  <a:pt x="17934" y="2458"/>
                </a:lnTo>
                <a:lnTo>
                  <a:pt x="18128" y="2410"/>
                </a:lnTo>
                <a:lnTo>
                  <a:pt x="18153" y="2531"/>
                </a:lnTo>
                <a:lnTo>
                  <a:pt x="18007" y="2555"/>
                </a:lnTo>
                <a:lnTo>
                  <a:pt x="17836" y="2604"/>
                </a:lnTo>
                <a:lnTo>
                  <a:pt x="17763" y="2653"/>
                </a:lnTo>
                <a:lnTo>
                  <a:pt x="17715" y="2726"/>
                </a:lnTo>
                <a:lnTo>
                  <a:pt x="17690" y="2823"/>
                </a:lnTo>
                <a:lnTo>
                  <a:pt x="17690" y="2896"/>
                </a:lnTo>
                <a:lnTo>
                  <a:pt x="17739" y="2945"/>
                </a:lnTo>
                <a:lnTo>
                  <a:pt x="17812" y="2993"/>
                </a:lnTo>
                <a:lnTo>
                  <a:pt x="18153" y="2993"/>
                </a:lnTo>
                <a:lnTo>
                  <a:pt x="18177" y="2969"/>
                </a:lnTo>
                <a:lnTo>
                  <a:pt x="18177" y="3261"/>
                </a:lnTo>
                <a:lnTo>
                  <a:pt x="17739" y="3383"/>
                </a:lnTo>
                <a:lnTo>
                  <a:pt x="17690" y="3407"/>
                </a:lnTo>
                <a:lnTo>
                  <a:pt x="17666" y="3431"/>
                </a:lnTo>
                <a:lnTo>
                  <a:pt x="17617" y="3529"/>
                </a:lnTo>
                <a:lnTo>
                  <a:pt x="17617" y="3577"/>
                </a:lnTo>
                <a:lnTo>
                  <a:pt x="17642" y="3626"/>
                </a:lnTo>
                <a:lnTo>
                  <a:pt x="17666" y="3650"/>
                </a:lnTo>
                <a:lnTo>
                  <a:pt x="17715" y="3699"/>
                </a:lnTo>
                <a:lnTo>
                  <a:pt x="17812" y="3723"/>
                </a:lnTo>
                <a:lnTo>
                  <a:pt x="17934" y="3723"/>
                </a:lnTo>
                <a:lnTo>
                  <a:pt x="18153" y="3699"/>
                </a:lnTo>
                <a:lnTo>
                  <a:pt x="18153" y="3699"/>
                </a:lnTo>
                <a:lnTo>
                  <a:pt x="18104" y="4186"/>
                </a:lnTo>
                <a:lnTo>
                  <a:pt x="17934" y="4088"/>
                </a:lnTo>
                <a:lnTo>
                  <a:pt x="17739" y="4040"/>
                </a:lnTo>
                <a:lnTo>
                  <a:pt x="17642" y="4015"/>
                </a:lnTo>
                <a:lnTo>
                  <a:pt x="17569" y="4040"/>
                </a:lnTo>
                <a:lnTo>
                  <a:pt x="17471" y="4064"/>
                </a:lnTo>
                <a:lnTo>
                  <a:pt x="17423" y="4137"/>
                </a:lnTo>
                <a:lnTo>
                  <a:pt x="17423" y="4186"/>
                </a:lnTo>
                <a:lnTo>
                  <a:pt x="17496" y="4283"/>
                </a:lnTo>
                <a:lnTo>
                  <a:pt x="17617" y="4332"/>
                </a:lnTo>
                <a:lnTo>
                  <a:pt x="17812" y="4429"/>
                </a:lnTo>
                <a:lnTo>
                  <a:pt x="17982" y="4526"/>
                </a:lnTo>
                <a:lnTo>
                  <a:pt x="18055" y="4551"/>
                </a:lnTo>
                <a:lnTo>
                  <a:pt x="17958" y="4940"/>
                </a:lnTo>
                <a:lnTo>
                  <a:pt x="17690" y="4843"/>
                </a:lnTo>
                <a:lnTo>
                  <a:pt x="17471" y="4721"/>
                </a:lnTo>
                <a:lnTo>
                  <a:pt x="17228" y="4648"/>
                </a:lnTo>
                <a:lnTo>
                  <a:pt x="17155" y="4648"/>
                </a:lnTo>
                <a:lnTo>
                  <a:pt x="17155" y="4672"/>
                </a:lnTo>
                <a:lnTo>
                  <a:pt x="17155" y="4721"/>
                </a:lnTo>
                <a:lnTo>
                  <a:pt x="17204" y="4818"/>
                </a:lnTo>
                <a:lnTo>
                  <a:pt x="17252" y="4891"/>
                </a:lnTo>
                <a:lnTo>
                  <a:pt x="17350" y="4989"/>
                </a:lnTo>
                <a:lnTo>
                  <a:pt x="17423" y="5062"/>
                </a:lnTo>
                <a:lnTo>
                  <a:pt x="17642" y="5183"/>
                </a:lnTo>
                <a:lnTo>
                  <a:pt x="17861" y="5256"/>
                </a:lnTo>
                <a:lnTo>
                  <a:pt x="17739" y="5621"/>
                </a:lnTo>
                <a:lnTo>
                  <a:pt x="17617" y="5938"/>
                </a:lnTo>
                <a:lnTo>
                  <a:pt x="17569" y="5889"/>
                </a:lnTo>
                <a:lnTo>
                  <a:pt x="17520" y="5840"/>
                </a:lnTo>
                <a:lnTo>
                  <a:pt x="17398" y="5743"/>
                </a:lnTo>
                <a:lnTo>
                  <a:pt x="17301" y="5670"/>
                </a:lnTo>
                <a:lnTo>
                  <a:pt x="17179" y="5597"/>
                </a:lnTo>
                <a:lnTo>
                  <a:pt x="17082" y="5573"/>
                </a:lnTo>
                <a:lnTo>
                  <a:pt x="16985" y="5548"/>
                </a:lnTo>
                <a:lnTo>
                  <a:pt x="16887" y="5548"/>
                </a:lnTo>
                <a:lnTo>
                  <a:pt x="16766" y="5597"/>
                </a:lnTo>
                <a:lnTo>
                  <a:pt x="16741" y="5621"/>
                </a:lnTo>
                <a:lnTo>
                  <a:pt x="16741" y="5670"/>
                </a:lnTo>
                <a:lnTo>
                  <a:pt x="16741" y="5719"/>
                </a:lnTo>
                <a:lnTo>
                  <a:pt x="16766" y="5743"/>
                </a:lnTo>
                <a:lnTo>
                  <a:pt x="16863" y="5840"/>
                </a:lnTo>
                <a:lnTo>
                  <a:pt x="16936" y="5913"/>
                </a:lnTo>
                <a:lnTo>
                  <a:pt x="17009" y="5962"/>
                </a:lnTo>
                <a:lnTo>
                  <a:pt x="17228" y="6132"/>
                </a:lnTo>
                <a:lnTo>
                  <a:pt x="17325" y="6181"/>
                </a:lnTo>
                <a:lnTo>
                  <a:pt x="17447" y="6205"/>
                </a:lnTo>
                <a:lnTo>
                  <a:pt x="17496" y="6205"/>
                </a:lnTo>
                <a:lnTo>
                  <a:pt x="17325" y="6473"/>
                </a:lnTo>
                <a:lnTo>
                  <a:pt x="17204" y="6473"/>
                </a:lnTo>
                <a:lnTo>
                  <a:pt x="17106" y="6449"/>
                </a:lnTo>
                <a:lnTo>
                  <a:pt x="17009" y="6400"/>
                </a:lnTo>
                <a:lnTo>
                  <a:pt x="16936" y="6351"/>
                </a:lnTo>
                <a:lnTo>
                  <a:pt x="16814" y="6230"/>
                </a:lnTo>
                <a:lnTo>
                  <a:pt x="16668" y="6108"/>
                </a:lnTo>
                <a:lnTo>
                  <a:pt x="16522" y="6035"/>
                </a:lnTo>
                <a:lnTo>
                  <a:pt x="16449" y="6011"/>
                </a:lnTo>
                <a:lnTo>
                  <a:pt x="16352" y="6011"/>
                </a:lnTo>
                <a:lnTo>
                  <a:pt x="16279" y="6035"/>
                </a:lnTo>
                <a:lnTo>
                  <a:pt x="16182" y="6084"/>
                </a:lnTo>
                <a:lnTo>
                  <a:pt x="16133" y="6132"/>
                </a:lnTo>
                <a:lnTo>
                  <a:pt x="16133" y="6181"/>
                </a:lnTo>
                <a:lnTo>
                  <a:pt x="16182" y="6230"/>
                </a:lnTo>
                <a:lnTo>
                  <a:pt x="16230" y="6254"/>
                </a:lnTo>
                <a:lnTo>
                  <a:pt x="16303" y="6254"/>
                </a:lnTo>
                <a:lnTo>
                  <a:pt x="16401" y="6303"/>
                </a:lnTo>
                <a:lnTo>
                  <a:pt x="16547" y="6424"/>
                </a:lnTo>
                <a:lnTo>
                  <a:pt x="16693" y="6570"/>
                </a:lnTo>
                <a:lnTo>
                  <a:pt x="16814" y="6692"/>
                </a:lnTo>
                <a:lnTo>
                  <a:pt x="16936" y="6789"/>
                </a:lnTo>
                <a:lnTo>
                  <a:pt x="17082" y="6838"/>
                </a:lnTo>
                <a:lnTo>
                  <a:pt x="16668" y="7325"/>
                </a:lnTo>
                <a:lnTo>
                  <a:pt x="16157" y="7106"/>
                </a:lnTo>
                <a:lnTo>
                  <a:pt x="16011" y="7033"/>
                </a:lnTo>
                <a:lnTo>
                  <a:pt x="15865" y="7008"/>
                </a:lnTo>
                <a:lnTo>
                  <a:pt x="15744" y="7008"/>
                </a:lnTo>
                <a:lnTo>
                  <a:pt x="15598" y="7057"/>
                </a:lnTo>
                <a:lnTo>
                  <a:pt x="15573" y="7081"/>
                </a:lnTo>
                <a:lnTo>
                  <a:pt x="15549" y="7106"/>
                </a:lnTo>
                <a:lnTo>
                  <a:pt x="15549" y="7154"/>
                </a:lnTo>
                <a:lnTo>
                  <a:pt x="15573" y="7179"/>
                </a:lnTo>
                <a:lnTo>
                  <a:pt x="15646" y="7276"/>
                </a:lnTo>
                <a:lnTo>
                  <a:pt x="15744" y="7349"/>
                </a:lnTo>
                <a:lnTo>
                  <a:pt x="15987" y="7495"/>
                </a:lnTo>
                <a:lnTo>
                  <a:pt x="16328" y="7665"/>
                </a:lnTo>
                <a:lnTo>
                  <a:pt x="16036" y="7957"/>
                </a:lnTo>
                <a:lnTo>
                  <a:pt x="15890" y="7909"/>
                </a:lnTo>
                <a:lnTo>
                  <a:pt x="15744" y="7884"/>
                </a:lnTo>
                <a:lnTo>
                  <a:pt x="15598" y="7860"/>
                </a:lnTo>
                <a:lnTo>
                  <a:pt x="15452" y="7836"/>
                </a:lnTo>
                <a:lnTo>
                  <a:pt x="15160" y="7690"/>
                </a:lnTo>
                <a:lnTo>
                  <a:pt x="15014" y="7641"/>
                </a:lnTo>
                <a:lnTo>
                  <a:pt x="14868" y="7592"/>
                </a:lnTo>
                <a:lnTo>
                  <a:pt x="14819" y="7617"/>
                </a:lnTo>
                <a:lnTo>
                  <a:pt x="14770" y="7665"/>
                </a:lnTo>
                <a:lnTo>
                  <a:pt x="14770" y="7714"/>
                </a:lnTo>
                <a:lnTo>
                  <a:pt x="14770" y="7763"/>
                </a:lnTo>
                <a:lnTo>
                  <a:pt x="14843" y="7860"/>
                </a:lnTo>
                <a:lnTo>
                  <a:pt x="14916" y="7957"/>
                </a:lnTo>
                <a:lnTo>
                  <a:pt x="15135" y="8128"/>
                </a:lnTo>
                <a:lnTo>
                  <a:pt x="15427" y="8249"/>
                </a:lnTo>
                <a:lnTo>
                  <a:pt x="15549" y="8298"/>
                </a:lnTo>
                <a:lnTo>
                  <a:pt x="15695" y="8322"/>
                </a:lnTo>
                <a:lnTo>
                  <a:pt x="15403" y="8639"/>
                </a:lnTo>
                <a:lnTo>
                  <a:pt x="15184" y="8590"/>
                </a:lnTo>
                <a:lnTo>
                  <a:pt x="14965" y="8541"/>
                </a:lnTo>
                <a:lnTo>
                  <a:pt x="14770" y="8468"/>
                </a:lnTo>
                <a:lnTo>
                  <a:pt x="14576" y="8347"/>
                </a:lnTo>
                <a:lnTo>
                  <a:pt x="14551" y="8322"/>
                </a:lnTo>
                <a:lnTo>
                  <a:pt x="14503" y="8322"/>
                </a:lnTo>
                <a:lnTo>
                  <a:pt x="14454" y="8371"/>
                </a:lnTo>
                <a:lnTo>
                  <a:pt x="14430" y="8420"/>
                </a:lnTo>
                <a:lnTo>
                  <a:pt x="14430" y="8493"/>
                </a:lnTo>
                <a:lnTo>
                  <a:pt x="14478" y="8590"/>
                </a:lnTo>
                <a:lnTo>
                  <a:pt x="14551" y="8687"/>
                </a:lnTo>
                <a:lnTo>
                  <a:pt x="14722" y="8809"/>
                </a:lnTo>
                <a:lnTo>
                  <a:pt x="14892" y="8906"/>
                </a:lnTo>
                <a:lnTo>
                  <a:pt x="15111" y="8979"/>
                </a:lnTo>
                <a:lnTo>
                  <a:pt x="14843" y="9271"/>
                </a:lnTo>
                <a:lnTo>
                  <a:pt x="14795" y="9247"/>
                </a:lnTo>
                <a:lnTo>
                  <a:pt x="14503" y="9150"/>
                </a:lnTo>
                <a:lnTo>
                  <a:pt x="14211" y="9052"/>
                </a:lnTo>
                <a:lnTo>
                  <a:pt x="13919" y="8955"/>
                </a:lnTo>
                <a:lnTo>
                  <a:pt x="13627" y="8858"/>
                </a:lnTo>
                <a:lnTo>
                  <a:pt x="13578" y="8858"/>
                </a:lnTo>
                <a:lnTo>
                  <a:pt x="13554" y="8882"/>
                </a:lnTo>
                <a:lnTo>
                  <a:pt x="13529" y="8931"/>
                </a:lnTo>
                <a:lnTo>
                  <a:pt x="13554" y="8955"/>
                </a:lnTo>
                <a:lnTo>
                  <a:pt x="13627" y="9077"/>
                </a:lnTo>
                <a:lnTo>
                  <a:pt x="13748" y="9198"/>
                </a:lnTo>
                <a:lnTo>
                  <a:pt x="13846" y="9296"/>
                </a:lnTo>
                <a:lnTo>
                  <a:pt x="13992" y="9369"/>
                </a:lnTo>
                <a:lnTo>
                  <a:pt x="14284" y="9515"/>
                </a:lnTo>
                <a:lnTo>
                  <a:pt x="14576" y="9612"/>
                </a:lnTo>
                <a:lnTo>
                  <a:pt x="14211" y="10001"/>
                </a:lnTo>
                <a:lnTo>
                  <a:pt x="14186" y="9953"/>
                </a:lnTo>
                <a:lnTo>
                  <a:pt x="14113" y="9904"/>
                </a:lnTo>
                <a:lnTo>
                  <a:pt x="13846" y="9709"/>
                </a:lnTo>
                <a:lnTo>
                  <a:pt x="13529" y="9563"/>
                </a:lnTo>
                <a:lnTo>
                  <a:pt x="13359" y="9490"/>
                </a:lnTo>
                <a:lnTo>
                  <a:pt x="13213" y="9442"/>
                </a:lnTo>
                <a:lnTo>
                  <a:pt x="13043" y="9393"/>
                </a:lnTo>
                <a:lnTo>
                  <a:pt x="12824" y="9393"/>
                </a:lnTo>
                <a:lnTo>
                  <a:pt x="12799" y="9442"/>
                </a:lnTo>
                <a:lnTo>
                  <a:pt x="12799" y="9490"/>
                </a:lnTo>
                <a:lnTo>
                  <a:pt x="12824" y="9515"/>
                </a:lnTo>
                <a:lnTo>
                  <a:pt x="13067" y="9734"/>
                </a:lnTo>
                <a:lnTo>
                  <a:pt x="13335" y="9904"/>
                </a:lnTo>
                <a:lnTo>
                  <a:pt x="13627" y="10074"/>
                </a:lnTo>
                <a:lnTo>
                  <a:pt x="13919" y="10220"/>
                </a:lnTo>
                <a:lnTo>
                  <a:pt x="13967" y="10245"/>
                </a:lnTo>
                <a:lnTo>
                  <a:pt x="13894" y="10318"/>
                </a:lnTo>
                <a:lnTo>
                  <a:pt x="13748" y="10464"/>
                </a:lnTo>
                <a:lnTo>
                  <a:pt x="13700" y="10391"/>
                </a:lnTo>
                <a:lnTo>
                  <a:pt x="13627" y="10318"/>
                </a:lnTo>
                <a:lnTo>
                  <a:pt x="13456" y="10220"/>
                </a:lnTo>
                <a:lnTo>
                  <a:pt x="13091" y="10074"/>
                </a:lnTo>
                <a:lnTo>
                  <a:pt x="12897" y="10026"/>
                </a:lnTo>
                <a:lnTo>
                  <a:pt x="12702" y="9953"/>
                </a:lnTo>
                <a:lnTo>
                  <a:pt x="12507" y="9928"/>
                </a:lnTo>
                <a:lnTo>
                  <a:pt x="12288" y="9904"/>
                </a:lnTo>
                <a:lnTo>
                  <a:pt x="12240" y="9904"/>
                </a:lnTo>
                <a:lnTo>
                  <a:pt x="12215" y="9928"/>
                </a:lnTo>
                <a:lnTo>
                  <a:pt x="12191" y="9977"/>
                </a:lnTo>
                <a:lnTo>
                  <a:pt x="12215" y="10050"/>
                </a:lnTo>
                <a:lnTo>
                  <a:pt x="12264" y="10099"/>
                </a:lnTo>
                <a:lnTo>
                  <a:pt x="12459" y="10196"/>
                </a:lnTo>
                <a:lnTo>
                  <a:pt x="12629" y="10293"/>
                </a:lnTo>
                <a:lnTo>
                  <a:pt x="12994" y="10512"/>
                </a:lnTo>
                <a:lnTo>
                  <a:pt x="13237" y="10634"/>
                </a:lnTo>
                <a:lnTo>
                  <a:pt x="13359" y="10682"/>
                </a:lnTo>
                <a:lnTo>
                  <a:pt x="13505" y="10707"/>
                </a:lnTo>
                <a:lnTo>
                  <a:pt x="12921" y="11291"/>
                </a:lnTo>
                <a:lnTo>
                  <a:pt x="12799" y="11193"/>
                </a:lnTo>
                <a:lnTo>
                  <a:pt x="12653" y="11096"/>
                </a:lnTo>
                <a:lnTo>
                  <a:pt x="12434" y="10974"/>
                </a:lnTo>
                <a:lnTo>
                  <a:pt x="12240" y="10828"/>
                </a:lnTo>
                <a:lnTo>
                  <a:pt x="12021" y="10682"/>
                </a:lnTo>
                <a:lnTo>
                  <a:pt x="11802" y="10585"/>
                </a:lnTo>
                <a:lnTo>
                  <a:pt x="11680" y="10537"/>
                </a:lnTo>
                <a:lnTo>
                  <a:pt x="11534" y="10537"/>
                </a:lnTo>
                <a:lnTo>
                  <a:pt x="11510" y="10561"/>
                </a:lnTo>
                <a:lnTo>
                  <a:pt x="11510" y="10585"/>
                </a:lnTo>
                <a:lnTo>
                  <a:pt x="11534" y="10609"/>
                </a:lnTo>
                <a:lnTo>
                  <a:pt x="11704" y="10804"/>
                </a:lnTo>
                <a:lnTo>
                  <a:pt x="11996" y="11072"/>
                </a:lnTo>
                <a:lnTo>
                  <a:pt x="12337" y="11364"/>
                </a:lnTo>
                <a:lnTo>
                  <a:pt x="12507" y="11461"/>
                </a:lnTo>
                <a:lnTo>
                  <a:pt x="12678" y="11534"/>
                </a:lnTo>
                <a:lnTo>
                  <a:pt x="12337" y="11875"/>
                </a:lnTo>
                <a:lnTo>
                  <a:pt x="12215" y="11826"/>
                </a:lnTo>
                <a:lnTo>
                  <a:pt x="12094" y="11777"/>
                </a:lnTo>
                <a:lnTo>
                  <a:pt x="11899" y="11680"/>
                </a:lnTo>
                <a:lnTo>
                  <a:pt x="11510" y="11437"/>
                </a:lnTo>
                <a:lnTo>
                  <a:pt x="11291" y="11339"/>
                </a:lnTo>
                <a:lnTo>
                  <a:pt x="11193" y="11315"/>
                </a:lnTo>
                <a:lnTo>
                  <a:pt x="11072" y="11291"/>
                </a:lnTo>
                <a:lnTo>
                  <a:pt x="10999" y="11315"/>
                </a:lnTo>
                <a:lnTo>
                  <a:pt x="10974" y="11364"/>
                </a:lnTo>
                <a:lnTo>
                  <a:pt x="10950" y="11437"/>
                </a:lnTo>
                <a:lnTo>
                  <a:pt x="10999" y="11485"/>
                </a:lnTo>
                <a:lnTo>
                  <a:pt x="11266" y="11704"/>
                </a:lnTo>
                <a:lnTo>
                  <a:pt x="11558" y="11923"/>
                </a:lnTo>
                <a:lnTo>
                  <a:pt x="11777" y="12069"/>
                </a:lnTo>
                <a:lnTo>
                  <a:pt x="12045" y="12191"/>
                </a:lnTo>
                <a:lnTo>
                  <a:pt x="11753" y="12483"/>
                </a:lnTo>
                <a:lnTo>
                  <a:pt x="11485" y="12264"/>
                </a:lnTo>
                <a:lnTo>
                  <a:pt x="11218" y="12045"/>
                </a:lnTo>
                <a:lnTo>
                  <a:pt x="11047" y="11899"/>
                </a:lnTo>
                <a:lnTo>
                  <a:pt x="10877" y="11777"/>
                </a:lnTo>
                <a:lnTo>
                  <a:pt x="10682" y="11680"/>
                </a:lnTo>
                <a:lnTo>
                  <a:pt x="10488" y="11631"/>
                </a:lnTo>
                <a:lnTo>
                  <a:pt x="10439" y="11656"/>
                </a:lnTo>
                <a:lnTo>
                  <a:pt x="10439" y="11680"/>
                </a:lnTo>
                <a:lnTo>
                  <a:pt x="10415" y="11704"/>
                </a:lnTo>
                <a:lnTo>
                  <a:pt x="10439" y="11753"/>
                </a:lnTo>
                <a:lnTo>
                  <a:pt x="11072" y="12410"/>
                </a:lnTo>
                <a:lnTo>
                  <a:pt x="11242" y="12605"/>
                </a:lnTo>
                <a:lnTo>
                  <a:pt x="11461" y="12775"/>
                </a:lnTo>
                <a:lnTo>
                  <a:pt x="11315" y="12945"/>
                </a:lnTo>
                <a:lnTo>
                  <a:pt x="11193" y="12848"/>
                </a:lnTo>
                <a:lnTo>
                  <a:pt x="11047" y="12775"/>
                </a:lnTo>
                <a:lnTo>
                  <a:pt x="10780" y="12629"/>
                </a:lnTo>
                <a:lnTo>
                  <a:pt x="10366" y="12361"/>
                </a:lnTo>
                <a:lnTo>
                  <a:pt x="10172" y="12215"/>
                </a:lnTo>
                <a:lnTo>
                  <a:pt x="9977" y="12069"/>
                </a:lnTo>
                <a:lnTo>
                  <a:pt x="9953" y="12045"/>
                </a:lnTo>
                <a:lnTo>
                  <a:pt x="9928" y="12069"/>
                </a:lnTo>
                <a:lnTo>
                  <a:pt x="9904" y="12094"/>
                </a:lnTo>
                <a:lnTo>
                  <a:pt x="9928" y="12118"/>
                </a:lnTo>
                <a:lnTo>
                  <a:pt x="10220" y="12532"/>
                </a:lnTo>
                <a:lnTo>
                  <a:pt x="10391" y="12702"/>
                </a:lnTo>
                <a:lnTo>
                  <a:pt x="10585" y="12897"/>
                </a:lnTo>
                <a:lnTo>
                  <a:pt x="10804" y="13067"/>
                </a:lnTo>
                <a:lnTo>
                  <a:pt x="10926" y="13140"/>
                </a:lnTo>
                <a:lnTo>
                  <a:pt x="11047" y="13213"/>
                </a:lnTo>
                <a:lnTo>
                  <a:pt x="10780" y="13456"/>
                </a:lnTo>
                <a:lnTo>
                  <a:pt x="10439" y="13213"/>
                </a:lnTo>
                <a:lnTo>
                  <a:pt x="10099" y="12970"/>
                </a:lnTo>
                <a:lnTo>
                  <a:pt x="9928" y="12872"/>
                </a:lnTo>
                <a:lnTo>
                  <a:pt x="9734" y="12799"/>
                </a:lnTo>
                <a:lnTo>
                  <a:pt x="9563" y="12726"/>
                </a:lnTo>
                <a:lnTo>
                  <a:pt x="9369" y="12726"/>
                </a:lnTo>
                <a:lnTo>
                  <a:pt x="9320" y="12751"/>
                </a:lnTo>
                <a:lnTo>
                  <a:pt x="9320" y="12775"/>
                </a:lnTo>
                <a:lnTo>
                  <a:pt x="9320" y="12799"/>
                </a:lnTo>
                <a:lnTo>
                  <a:pt x="9442" y="12921"/>
                </a:lnTo>
                <a:lnTo>
                  <a:pt x="9588" y="13043"/>
                </a:lnTo>
                <a:lnTo>
                  <a:pt x="9855" y="13262"/>
                </a:lnTo>
                <a:lnTo>
                  <a:pt x="10464" y="13773"/>
                </a:lnTo>
                <a:lnTo>
                  <a:pt x="10293" y="13943"/>
                </a:lnTo>
                <a:lnTo>
                  <a:pt x="10123" y="13821"/>
                </a:lnTo>
                <a:lnTo>
                  <a:pt x="9953" y="13724"/>
                </a:lnTo>
                <a:lnTo>
                  <a:pt x="9612" y="13554"/>
                </a:lnTo>
                <a:lnTo>
                  <a:pt x="9393" y="13408"/>
                </a:lnTo>
                <a:lnTo>
                  <a:pt x="9223" y="13237"/>
                </a:lnTo>
                <a:lnTo>
                  <a:pt x="9052" y="13067"/>
                </a:lnTo>
                <a:lnTo>
                  <a:pt x="8906" y="12848"/>
                </a:lnTo>
                <a:lnTo>
                  <a:pt x="8833" y="12799"/>
                </a:lnTo>
                <a:lnTo>
                  <a:pt x="8760" y="12799"/>
                </a:lnTo>
                <a:lnTo>
                  <a:pt x="8712" y="12824"/>
                </a:lnTo>
                <a:lnTo>
                  <a:pt x="8663" y="12897"/>
                </a:lnTo>
                <a:lnTo>
                  <a:pt x="8639" y="13018"/>
                </a:lnTo>
                <a:lnTo>
                  <a:pt x="8663" y="13164"/>
                </a:lnTo>
                <a:lnTo>
                  <a:pt x="8687" y="13286"/>
                </a:lnTo>
                <a:lnTo>
                  <a:pt x="8760" y="13408"/>
                </a:lnTo>
                <a:lnTo>
                  <a:pt x="8833" y="13529"/>
                </a:lnTo>
                <a:lnTo>
                  <a:pt x="8931" y="13627"/>
                </a:lnTo>
                <a:lnTo>
                  <a:pt x="9125" y="13821"/>
                </a:lnTo>
                <a:lnTo>
                  <a:pt x="9490" y="14089"/>
                </a:lnTo>
                <a:lnTo>
                  <a:pt x="9685" y="14211"/>
                </a:lnTo>
                <a:lnTo>
                  <a:pt x="9904" y="14308"/>
                </a:lnTo>
                <a:lnTo>
                  <a:pt x="9661" y="14527"/>
                </a:lnTo>
                <a:lnTo>
                  <a:pt x="9369" y="14381"/>
                </a:lnTo>
                <a:lnTo>
                  <a:pt x="9052" y="14235"/>
                </a:lnTo>
                <a:lnTo>
                  <a:pt x="8760" y="14089"/>
                </a:lnTo>
                <a:lnTo>
                  <a:pt x="8614" y="13992"/>
                </a:lnTo>
                <a:lnTo>
                  <a:pt x="8468" y="13919"/>
                </a:lnTo>
                <a:lnTo>
                  <a:pt x="8444" y="13894"/>
                </a:lnTo>
                <a:lnTo>
                  <a:pt x="8420" y="13894"/>
                </a:lnTo>
                <a:lnTo>
                  <a:pt x="8395" y="13919"/>
                </a:lnTo>
                <a:lnTo>
                  <a:pt x="8395" y="13967"/>
                </a:lnTo>
                <a:lnTo>
                  <a:pt x="8468" y="14138"/>
                </a:lnTo>
                <a:lnTo>
                  <a:pt x="8566" y="14308"/>
                </a:lnTo>
                <a:lnTo>
                  <a:pt x="8687" y="14430"/>
                </a:lnTo>
                <a:lnTo>
                  <a:pt x="8833" y="14551"/>
                </a:lnTo>
                <a:lnTo>
                  <a:pt x="9296" y="14868"/>
                </a:lnTo>
                <a:lnTo>
                  <a:pt x="9004" y="15160"/>
                </a:lnTo>
                <a:lnTo>
                  <a:pt x="8614" y="14770"/>
                </a:lnTo>
                <a:lnTo>
                  <a:pt x="8201" y="14405"/>
                </a:lnTo>
                <a:lnTo>
                  <a:pt x="7398" y="13700"/>
                </a:lnTo>
                <a:lnTo>
                  <a:pt x="6984" y="13359"/>
                </a:lnTo>
                <a:lnTo>
                  <a:pt x="6595" y="12994"/>
                </a:lnTo>
                <a:lnTo>
                  <a:pt x="6205" y="12605"/>
                </a:lnTo>
                <a:lnTo>
                  <a:pt x="5840" y="12215"/>
                </a:lnTo>
                <a:lnTo>
                  <a:pt x="5500" y="11777"/>
                </a:lnTo>
                <a:lnTo>
                  <a:pt x="5135" y="11315"/>
                </a:lnTo>
                <a:lnTo>
                  <a:pt x="4794" y="10901"/>
                </a:lnTo>
                <a:lnTo>
                  <a:pt x="4599" y="10682"/>
                </a:lnTo>
                <a:lnTo>
                  <a:pt x="4405" y="10488"/>
                </a:lnTo>
                <a:lnTo>
                  <a:pt x="4137" y="10269"/>
                </a:lnTo>
                <a:lnTo>
                  <a:pt x="3845" y="10074"/>
                </a:lnTo>
                <a:lnTo>
                  <a:pt x="3553" y="9855"/>
                </a:lnTo>
                <a:lnTo>
                  <a:pt x="3285" y="9661"/>
                </a:lnTo>
                <a:lnTo>
                  <a:pt x="3261" y="9588"/>
                </a:lnTo>
                <a:lnTo>
                  <a:pt x="3602" y="9296"/>
                </a:lnTo>
                <a:lnTo>
                  <a:pt x="3967" y="9004"/>
                </a:lnTo>
                <a:lnTo>
                  <a:pt x="4332" y="8712"/>
                </a:lnTo>
                <a:lnTo>
                  <a:pt x="4672" y="8420"/>
                </a:lnTo>
                <a:lnTo>
                  <a:pt x="5646" y="7519"/>
                </a:lnTo>
                <a:lnTo>
                  <a:pt x="6595" y="6595"/>
                </a:lnTo>
                <a:lnTo>
                  <a:pt x="6984" y="6205"/>
                </a:lnTo>
                <a:lnTo>
                  <a:pt x="7349" y="5792"/>
                </a:lnTo>
                <a:lnTo>
                  <a:pt x="8055" y="4940"/>
                </a:lnTo>
                <a:lnTo>
                  <a:pt x="8760" y="4088"/>
                </a:lnTo>
                <a:lnTo>
                  <a:pt x="9466" y="3237"/>
                </a:lnTo>
                <a:lnTo>
                  <a:pt x="9855" y="2799"/>
                </a:lnTo>
                <a:lnTo>
                  <a:pt x="10269" y="2410"/>
                </a:lnTo>
                <a:lnTo>
                  <a:pt x="10707" y="2045"/>
                </a:lnTo>
                <a:lnTo>
                  <a:pt x="11169" y="1704"/>
                </a:lnTo>
                <a:lnTo>
                  <a:pt x="11631" y="1412"/>
                </a:lnTo>
                <a:lnTo>
                  <a:pt x="12142" y="1144"/>
                </a:lnTo>
                <a:lnTo>
                  <a:pt x="12678" y="950"/>
                </a:lnTo>
                <a:lnTo>
                  <a:pt x="13237" y="779"/>
                </a:lnTo>
                <a:lnTo>
                  <a:pt x="13797" y="658"/>
                </a:lnTo>
                <a:lnTo>
                  <a:pt x="14381" y="585"/>
                </a:lnTo>
                <a:lnTo>
                  <a:pt x="14941" y="560"/>
                </a:lnTo>
                <a:close/>
                <a:moveTo>
                  <a:pt x="11777" y="13237"/>
                </a:moveTo>
                <a:lnTo>
                  <a:pt x="11777" y="13602"/>
                </a:lnTo>
                <a:lnTo>
                  <a:pt x="11753" y="13967"/>
                </a:lnTo>
                <a:lnTo>
                  <a:pt x="11704" y="14746"/>
                </a:lnTo>
                <a:lnTo>
                  <a:pt x="11680" y="15549"/>
                </a:lnTo>
                <a:lnTo>
                  <a:pt x="11656" y="16328"/>
                </a:lnTo>
                <a:lnTo>
                  <a:pt x="11485" y="16084"/>
                </a:lnTo>
                <a:lnTo>
                  <a:pt x="11291" y="15865"/>
                </a:lnTo>
                <a:lnTo>
                  <a:pt x="10877" y="15427"/>
                </a:lnTo>
                <a:lnTo>
                  <a:pt x="10755" y="15257"/>
                </a:lnTo>
                <a:lnTo>
                  <a:pt x="10610" y="15062"/>
                </a:lnTo>
                <a:lnTo>
                  <a:pt x="10464" y="14868"/>
                </a:lnTo>
                <a:lnTo>
                  <a:pt x="10366" y="14770"/>
                </a:lnTo>
                <a:lnTo>
                  <a:pt x="10293" y="14722"/>
                </a:lnTo>
                <a:lnTo>
                  <a:pt x="10731" y="14284"/>
                </a:lnTo>
                <a:lnTo>
                  <a:pt x="11266" y="13773"/>
                </a:lnTo>
                <a:lnTo>
                  <a:pt x="11777" y="13237"/>
                </a:lnTo>
                <a:close/>
                <a:moveTo>
                  <a:pt x="3431" y="14381"/>
                </a:moveTo>
                <a:lnTo>
                  <a:pt x="3553" y="14405"/>
                </a:lnTo>
                <a:lnTo>
                  <a:pt x="3699" y="14454"/>
                </a:lnTo>
                <a:lnTo>
                  <a:pt x="3699" y="14527"/>
                </a:lnTo>
                <a:lnTo>
                  <a:pt x="3723" y="14576"/>
                </a:lnTo>
                <a:lnTo>
                  <a:pt x="3602" y="14576"/>
                </a:lnTo>
                <a:lnTo>
                  <a:pt x="3553" y="14600"/>
                </a:lnTo>
                <a:lnTo>
                  <a:pt x="3504" y="14649"/>
                </a:lnTo>
                <a:lnTo>
                  <a:pt x="3334" y="14843"/>
                </a:lnTo>
                <a:lnTo>
                  <a:pt x="3164" y="15038"/>
                </a:lnTo>
                <a:lnTo>
                  <a:pt x="2969" y="15233"/>
                </a:lnTo>
                <a:lnTo>
                  <a:pt x="2896" y="15330"/>
                </a:lnTo>
                <a:lnTo>
                  <a:pt x="2847" y="15452"/>
                </a:lnTo>
                <a:lnTo>
                  <a:pt x="2847" y="15525"/>
                </a:lnTo>
                <a:lnTo>
                  <a:pt x="2872" y="15573"/>
                </a:lnTo>
                <a:lnTo>
                  <a:pt x="2896" y="15622"/>
                </a:lnTo>
                <a:lnTo>
                  <a:pt x="2945" y="15646"/>
                </a:lnTo>
                <a:lnTo>
                  <a:pt x="3115" y="15646"/>
                </a:lnTo>
                <a:lnTo>
                  <a:pt x="3237" y="15598"/>
                </a:lnTo>
                <a:lnTo>
                  <a:pt x="3358" y="15525"/>
                </a:lnTo>
                <a:lnTo>
                  <a:pt x="3480" y="15427"/>
                </a:lnTo>
                <a:lnTo>
                  <a:pt x="3699" y="15208"/>
                </a:lnTo>
                <a:lnTo>
                  <a:pt x="3894" y="14941"/>
                </a:lnTo>
                <a:lnTo>
                  <a:pt x="3918" y="14868"/>
                </a:lnTo>
                <a:lnTo>
                  <a:pt x="3918" y="14795"/>
                </a:lnTo>
                <a:lnTo>
                  <a:pt x="3918" y="14722"/>
                </a:lnTo>
                <a:lnTo>
                  <a:pt x="3869" y="14673"/>
                </a:lnTo>
                <a:lnTo>
                  <a:pt x="3918" y="14697"/>
                </a:lnTo>
                <a:lnTo>
                  <a:pt x="3967" y="14770"/>
                </a:lnTo>
                <a:lnTo>
                  <a:pt x="3967" y="14819"/>
                </a:lnTo>
                <a:lnTo>
                  <a:pt x="3967" y="14892"/>
                </a:lnTo>
                <a:lnTo>
                  <a:pt x="3942" y="15087"/>
                </a:lnTo>
                <a:lnTo>
                  <a:pt x="3894" y="15281"/>
                </a:lnTo>
                <a:lnTo>
                  <a:pt x="3699" y="15671"/>
                </a:lnTo>
                <a:lnTo>
                  <a:pt x="3553" y="15938"/>
                </a:lnTo>
                <a:lnTo>
                  <a:pt x="3480" y="16060"/>
                </a:lnTo>
                <a:lnTo>
                  <a:pt x="3358" y="16157"/>
                </a:lnTo>
                <a:lnTo>
                  <a:pt x="3261" y="16230"/>
                </a:lnTo>
                <a:lnTo>
                  <a:pt x="3115" y="16303"/>
                </a:lnTo>
                <a:lnTo>
                  <a:pt x="2847" y="16376"/>
                </a:lnTo>
                <a:lnTo>
                  <a:pt x="2556" y="16425"/>
                </a:lnTo>
                <a:lnTo>
                  <a:pt x="2361" y="16449"/>
                </a:lnTo>
                <a:lnTo>
                  <a:pt x="2166" y="16449"/>
                </a:lnTo>
                <a:lnTo>
                  <a:pt x="2312" y="16182"/>
                </a:lnTo>
                <a:lnTo>
                  <a:pt x="2434" y="15890"/>
                </a:lnTo>
                <a:lnTo>
                  <a:pt x="2629" y="15403"/>
                </a:lnTo>
                <a:lnTo>
                  <a:pt x="2726" y="15160"/>
                </a:lnTo>
                <a:lnTo>
                  <a:pt x="2847" y="14916"/>
                </a:lnTo>
                <a:lnTo>
                  <a:pt x="2993" y="14697"/>
                </a:lnTo>
                <a:lnTo>
                  <a:pt x="3164" y="14503"/>
                </a:lnTo>
                <a:lnTo>
                  <a:pt x="3237" y="14430"/>
                </a:lnTo>
                <a:lnTo>
                  <a:pt x="3310" y="14405"/>
                </a:lnTo>
                <a:lnTo>
                  <a:pt x="3358" y="14381"/>
                </a:lnTo>
                <a:close/>
                <a:moveTo>
                  <a:pt x="3066" y="10001"/>
                </a:moveTo>
                <a:lnTo>
                  <a:pt x="3188" y="10147"/>
                </a:lnTo>
                <a:lnTo>
                  <a:pt x="3334" y="10293"/>
                </a:lnTo>
                <a:lnTo>
                  <a:pt x="3650" y="10488"/>
                </a:lnTo>
                <a:lnTo>
                  <a:pt x="3894" y="10682"/>
                </a:lnTo>
                <a:lnTo>
                  <a:pt x="4113" y="10877"/>
                </a:lnTo>
                <a:lnTo>
                  <a:pt x="4332" y="11096"/>
                </a:lnTo>
                <a:lnTo>
                  <a:pt x="4526" y="11315"/>
                </a:lnTo>
                <a:lnTo>
                  <a:pt x="4891" y="11777"/>
                </a:lnTo>
                <a:lnTo>
                  <a:pt x="5256" y="12264"/>
                </a:lnTo>
                <a:lnTo>
                  <a:pt x="5621" y="12702"/>
                </a:lnTo>
                <a:lnTo>
                  <a:pt x="6011" y="13140"/>
                </a:lnTo>
                <a:lnTo>
                  <a:pt x="6449" y="13529"/>
                </a:lnTo>
                <a:lnTo>
                  <a:pt x="6862" y="13919"/>
                </a:lnTo>
                <a:lnTo>
                  <a:pt x="7763" y="14697"/>
                </a:lnTo>
                <a:lnTo>
                  <a:pt x="8176" y="15087"/>
                </a:lnTo>
                <a:lnTo>
                  <a:pt x="8614" y="15500"/>
                </a:lnTo>
                <a:lnTo>
                  <a:pt x="8590" y="15525"/>
                </a:lnTo>
                <a:lnTo>
                  <a:pt x="8517" y="15573"/>
                </a:lnTo>
                <a:lnTo>
                  <a:pt x="8468" y="15646"/>
                </a:lnTo>
                <a:lnTo>
                  <a:pt x="8468" y="15719"/>
                </a:lnTo>
                <a:lnTo>
                  <a:pt x="8395" y="15914"/>
                </a:lnTo>
                <a:lnTo>
                  <a:pt x="8322" y="16133"/>
                </a:lnTo>
                <a:lnTo>
                  <a:pt x="8176" y="16547"/>
                </a:lnTo>
                <a:lnTo>
                  <a:pt x="7227" y="15817"/>
                </a:lnTo>
                <a:lnTo>
                  <a:pt x="6303" y="15062"/>
                </a:lnTo>
                <a:lnTo>
                  <a:pt x="5840" y="14649"/>
                </a:lnTo>
                <a:lnTo>
                  <a:pt x="5378" y="14259"/>
                </a:lnTo>
                <a:lnTo>
                  <a:pt x="4964" y="13846"/>
                </a:lnTo>
                <a:lnTo>
                  <a:pt x="4551" y="13408"/>
                </a:lnTo>
                <a:lnTo>
                  <a:pt x="3821" y="12580"/>
                </a:lnTo>
                <a:lnTo>
                  <a:pt x="3456" y="12142"/>
                </a:lnTo>
                <a:lnTo>
                  <a:pt x="3091" y="11729"/>
                </a:lnTo>
                <a:lnTo>
                  <a:pt x="2702" y="11315"/>
                </a:lnTo>
                <a:lnTo>
                  <a:pt x="2288" y="10950"/>
                </a:lnTo>
                <a:lnTo>
                  <a:pt x="1850" y="10609"/>
                </a:lnTo>
                <a:lnTo>
                  <a:pt x="1607" y="10464"/>
                </a:lnTo>
                <a:lnTo>
                  <a:pt x="1388" y="10318"/>
                </a:lnTo>
                <a:lnTo>
                  <a:pt x="1534" y="10318"/>
                </a:lnTo>
                <a:lnTo>
                  <a:pt x="1655" y="10293"/>
                </a:lnTo>
                <a:lnTo>
                  <a:pt x="1947" y="10245"/>
                </a:lnTo>
                <a:lnTo>
                  <a:pt x="2507" y="10147"/>
                </a:lnTo>
                <a:lnTo>
                  <a:pt x="3066" y="10001"/>
                </a:lnTo>
                <a:close/>
                <a:moveTo>
                  <a:pt x="4989" y="16328"/>
                </a:moveTo>
                <a:lnTo>
                  <a:pt x="5110" y="16352"/>
                </a:lnTo>
                <a:lnTo>
                  <a:pt x="5086" y="16401"/>
                </a:lnTo>
                <a:lnTo>
                  <a:pt x="5062" y="16474"/>
                </a:lnTo>
                <a:lnTo>
                  <a:pt x="4989" y="16522"/>
                </a:lnTo>
                <a:lnTo>
                  <a:pt x="4843" y="16620"/>
                </a:lnTo>
                <a:lnTo>
                  <a:pt x="4551" y="16741"/>
                </a:lnTo>
                <a:lnTo>
                  <a:pt x="4551" y="16741"/>
                </a:lnTo>
                <a:lnTo>
                  <a:pt x="4599" y="16620"/>
                </a:lnTo>
                <a:lnTo>
                  <a:pt x="4672" y="16474"/>
                </a:lnTo>
                <a:lnTo>
                  <a:pt x="4770" y="16376"/>
                </a:lnTo>
                <a:lnTo>
                  <a:pt x="4867" y="16328"/>
                </a:lnTo>
                <a:close/>
                <a:moveTo>
                  <a:pt x="3237" y="13846"/>
                </a:moveTo>
                <a:lnTo>
                  <a:pt x="3115" y="13894"/>
                </a:lnTo>
                <a:lnTo>
                  <a:pt x="2993" y="13943"/>
                </a:lnTo>
                <a:lnTo>
                  <a:pt x="2896" y="14016"/>
                </a:lnTo>
                <a:lnTo>
                  <a:pt x="2702" y="14211"/>
                </a:lnTo>
                <a:lnTo>
                  <a:pt x="2531" y="14430"/>
                </a:lnTo>
                <a:lnTo>
                  <a:pt x="2385" y="14673"/>
                </a:lnTo>
                <a:lnTo>
                  <a:pt x="2264" y="14941"/>
                </a:lnTo>
                <a:lnTo>
                  <a:pt x="2045" y="15500"/>
                </a:lnTo>
                <a:lnTo>
                  <a:pt x="1923" y="15768"/>
                </a:lnTo>
                <a:lnTo>
                  <a:pt x="1777" y="16036"/>
                </a:lnTo>
                <a:lnTo>
                  <a:pt x="1607" y="16279"/>
                </a:lnTo>
                <a:lnTo>
                  <a:pt x="1509" y="16376"/>
                </a:lnTo>
                <a:lnTo>
                  <a:pt x="1412" y="16449"/>
                </a:lnTo>
                <a:lnTo>
                  <a:pt x="1363" y="16522"/>
                </a:lnTo>
                <a:lnTo>
                  <a:pt x="1315" y="16595"/>
                </a:lnTo>
                <a:lnTo>
                  <a:pt x="1290" y="16668"/>
                </a:lnTo>
                <a:lnTo>
                  <a:pt x="1315" y="16741"/>
                </a:lnTo>
                <a:lnTo>
                  <a:pt x="1339" y="16814"/>
                </a:lnTo>
                <a:lnTo>
                  <a:pt x="1388" y="16863"/>
                </a:lnTo>
                <a:lnTo>
                  <a:pt x="1436" y="16887"/>
                </a:lnTo>
                <a:lnTo>
                  <a:pt x="1534" y="16912"/>
                </a:lnTo>
                <a:lnTo>
                  <a:pt x="1631" y="16912"/>
                </a:lnTo>
                <a:lnTo>
                  <a:pt x="1728" y="16887"/>
                </a:lnTo>
                <a:lnTo>
                  <a:pt x="2288" y="16887"/>
                </a:lnTo>
                <a:lnTo>
                  <a:pt x="2556" y="16863"/>
                </a:lnTo>
                <a:lnTo>
                  <a:pt x="2799" y="16839"/>
                </a:lnTo>
                <a:lnTo>
                  <a:pt x="3042" y="16790"/>
                </a:lnTo>
                <a:lnTo>
                  <a:pt x="3285" y="16717"/>
                </a:lnTo>
                <a:lnTo>
                  <a:pt x="3431" y="16644"/>
                </a:lnTo>
                <a:lnTo>
                  <a:pt x="3553" y="16571"/>
                </a:lnTo>
                <a:lnTo>
                  <a:pt x="3650" y="16474"/>
                </a:lnTo>
                <a:lnTo>
                  <a:pt x="3772" y="16376"/>
                </a:lnTo>
                <a:lnTo>
                  <a:pt x="3918" y="16157"/>
                </a:lnTo>
                <a:lnTo>
                  <a:pt x="4064" y="15865"/>
                </a:lnTo>
                <a:lnTo>
                  <a:pt x="4210" y="15549"/>
                </a:lnTo>
                <a:lnTo>
                  <a:pt x="4283" y="15306"/>
                </a:lnTo>
                <a:lnTo>
                  <a:pt x="4332" y="15062"/>
                </a:lnTo>
                <a:lnTo>
                  <a:pt x="4380" y="14795"/>
                </a:lnTo>
                <a:lnTo>
                  <a:pt x="4356" y="14576"/>
                </a:lnTo>
                <a:lnTo>
                  <a:pt x="4356" y="14478"/>
                </a:lnTo>
                <a:lnTo>
                  <a:pt x="4307" y="14405"/>
                </a:lnTo>
                <a:lnTo>
                  <a:pt x="4259" y="14332"/>
                </a:lnTo>
                <a:lnTo>
                  <a:pt x="4186" y="14284"/>
                </a:lnTo>
                <a:lnTo>
                  <a:pt x="4113" y="14186"/>
                </a:lnTo>
                <a:lnTo>
                  <a:pt x="4040" y="14089"/>
                </a:lnTo>
                <a:lnTo>
                  <a:pt x="3942" y="14016"/>
                </a:lnTo>
                <a:lnTo>
                  <a:pt x="3845" y="13967"/>
                </a:lnTo>
                <a:lnTo>
                  <a:pt x="3626" y="13870"/>
                </a:lnTo>
                <a:lnTo>
                  <a:pt x="3383" y="13846"/>
                </a:lnTo>
                <a:close/>
                <a:moveTo>
                  <a:pt x="4818" y="15817"/>
                </a:moveTo>
                <a:lnTo>
                  <a:pt x="4697" y="15865"/>
                </a:lnTo>
                <a:lnTo>
                  <a:pt x="4575" y="15914"/>
                </a:lnTo>
                <a:lnTo>
                  <a:pt x="4453" y="15987"/>
                </a:lnTo>
                <a:lnTo>
                  <a:pt x="4356" y="16084"/>
                </a:lnTo>
                <a:lnTo>
                  <a:pt x="4259" y="16206"/>
                </a:lnTo>
                <a:lnTo>
                  <a:pt x="4161" y="16328"/>
                </a:lnTo>
                <a:lnTo>
                  <a:pt x="4088" y="16474"/>
                </a:lnTo>
                <a:lnTo>
                  <a:pt x="4040" y="16620"/>
                </a:lnTo>
                <a:lnTo>
                  <a:pt x="3991" y="16766"/>
                </a:lnTo>
                <a:lnTo>
                  <a:pt x="3967" y="16912"/>
                </a:lnTo>
                <a:lnTo>
                  <a:pt x="3967" y="17058"/>
                </a:lnTo>
                <a:lnTo>
                  <a:pt x="3991" y="17155"/>
                </a:lnTo>
                <a:lnTo>
                  <a:pt x="4064" y="17252"/>
                </a:lnTo>
                <a:lnTo>
                  <a:pt x="4161" y="17301"/>
                </a:lnTo>
                <a:lnTo>
                  <a:pt x="4210" y="17325"/>
                </a:lnTo>
                <a:lnTo>
                  <a:pt x="4259" y="17301"/>
                </a:lnTo>
                <a:lnTo>
                  <a:pt x="4502" y="17228"/>
                </a:lnTo>
                <a:lnTo>
                  <a:pt x="4721" y="17131"/>
                </a:lnTo>
                <a:lnTo>
                  <a:pt x="4989" y="17009"/>
                </a:lnTo>
                <a:lnTo>
                  <a:pt x="5135" y="16936"/>
                </a:lnTo>
                <a:lnTo>
                  <a:pt x="5256" y="16863"/>
                </a:lnTo>
                <a:lnTo>
                  <a:pt x="5354" y="16766"/>
                </a:lnTo>
                <a:lnTo>
                  <a:pt x="5427" y="16668"/>
                </a:lnTo>
                <a:lnTo>
                  <a:pt x="5500" y="16547"/>
                </a:lnTo>
                <a:lnTo>
                  <a:pt x="5524" y="16401"/>
                </a:lnTo>
                <a:lnTo>
                  <a:pt x="5524" y="16328"/>
                </a:lnTo>
                <a:lnTo>
                  <a:pt x="5500" y="16230"/>
                </a:lnTo>
                <a:lnTo>
                  <a:pt x="5451" y="16133"/>
                </a:lnTo>
                <a:lnTo>
                  <a:pt x="5402" y="16060"/>
                </a:lnTo>
                <a:lnTo>
                  <a:pt x="5305" y="15963"/>
                </a:lnTo>
                <a:lnTo>
                  <a:pt x="5208" y="15890"/>
                </a:lnTo>
                <a:lnTo>
                  <a:pt x="5086" y="15841"/>
                </a:lnTo>
                <a:lnTo>
                  <a:pt x="4964" y="15817"/>
                </a:lnTo>
                <a:close/>
                <a:moveTo>
                  <a:pt x="10001" y="14965"/>
                </a:moveTo>
                <a:lnTo>
                  <a:pt x="10099" y="15184"/>
                </a:lnTo>
                <a:lnTo>
                  <a:pt x="10220" y="15379"/>
                </a:lnTo>
                <a:lnTo>
                  <a:pt x="10488" y="15719"/>
                </a:lnTo>
                <a:lnTo>
                  <a:pt x="10731" y="16011"/>
                </a:lnTo>
                <a:lnTo>
                  <a:pt x="10999" y="16303"/>
                </a:lnTo>
                <a:lnTo>
                  <a:pt x="11242" y="16595"/>
                </a:lnTo>
                <a:lnTo>
                  <a:pt x="11339" y="16766"/>
                </a:lnTo>
                <a:lnTo>
                  <a:pt x="11412" y="16936"/>
                </a:lnTo>
                <a:lnTo>
                  <a:pt x="11437" y="17009"/>
                </a:lnTo>
                <a:lnTo>
                  <a:pt x="11485" y="17058"/>
                </a:lnTo>
                <a:lnTo>
                  <a:pt x="11558" y="17082"/>
                </a:lnTo>
                <a:lnTo>
                  <a:pt x="11607" y="17106"/>
                </a:lnTo>
                <a:lnTo>
                  <a:pt x="11607" y="17350"/>
                </a:lnTo>
                <a:lnTo>
                  <a:pt x="11583" y="17593"/>
                </a:lnTo>
                <a:lnTo>
                  <a:pt x="11412" y="17471"/>
                </a:lnTo>
                <a:lnTo>
                  <a:pt x="11266" y="17325"/>
                </a:lnTo>
                <a:lnTo>
                  <a:pt x="10974" y="17009"/>
                </a:lnTo>
                <a:lnTo>
                  <a:pt x="10488" y="16328"/>
                </a:lnTo>
                <a:lnTo>
                  <a:pt x="10099" y="15817"/>
                </a:lnTo>
                <a:lnTo>
                  <a:pt x="9855" y="15549"/>
                </a:lnTo>
                <a:lnTo>
                  <a:pt x="9709" y="15427"/>
                </a:lnTo>
                <a:lnTo>
                  <a:pt x="9588" y="15306"/>
                </a:lnTo>
                <a:lnTo>
                  <a:pt x="9855" y="15111"/>
                </a:lnTo>
                <a:lnTo>
                  <a:pt x="9928" y="15038"/>
                </a:lnTo>
                <a:lnTo>
                  <a:pt x="10001" y="14965"/>
                </a:lnTo>
                <a:close/>
                <a:moveTo>
                  <a:pt x="15135" y="1"/>
                </a:moveTo>
                <a:lnTo>
                  <a:pt x="14551" y="25"/>
                </a:lnTo>
                <a:lnTo>
                  <a:pt x="13967" y="74"/>
                </a:lnTo>
                <a:lnTo>
                  <a:pt x="13408" y="171"/>
                </a:lnTo>
                <a:lnTo>
                  <a:pt x="12824" y="293"/>
                </a:lnTo>
                <a:lnTo>
                  <a:pt x="12264" y="487"/>
                </a:lnTo>
                <a:lnTo>
                  <a:pt x="11753" y="706"/>
                </a:lnTo>
                <a:lnTo>
                  <a:pt x="11242" y="974"/>
                </a:lnTo>
                <a:lnTo>
                  <a:pt x="10755" y="1290"/>
                </a:lnTo>
                <a:lnTo>
                  <a:pt x="10318" y="1631"/>
                </a:lnTo>
                <a:lnTo>
                  <a:pt x="9880" y="2020"/>
                </a:lnTo>
                <a:lnTo>
                  <a:pt x="9466" y="2434"/>
                </a:lnTo>
                <a:lnTo>
                  <a:pt x="9052" y="2847"/>
                </a:lnTo>
                <a:lnTo>
                  <a:pt x="8663" y="3310"/>
                </a:lnTo>
                <a:lnTo>
                  <a:pt x="7933" y="4234"/>
                </a:lnTo>
                <a:lnTo>
                  <a:pt x="7203" y="5135"/>
                </a:lnTo>
                <a:lnTo>
                  <a:pt x="6814" y="5597"/>
                </a:lnTo>
                <a:lnTo>
                  <a:pt x="6400" y="6011"/>
                </a:lnTo>
                <a:lnTo>
                  <a:pt x="6205" y="6205"/>
                </a:lnTo>
                <a:lnTo>
                  <a:pt x="5889" y="6205"/>
                </a:lnTo>
                <a:lnTo>
                  <a:pt x="5548" y="6230"/>
                </a:lnTo>
                <a:lnTo>
                  <a:pt x="4916" y="6303"/>
                </a:lnTo>
                <a:lnTo>
                  <a:pt x="3991" y="6376"/>
                </a:lnTo>
                <a:lnTo>
                  <a:pt x="3066" y="6400"/>
                </a:lnTo>
                <a:lnTo>
                  <a:pt x="901" y="6400"/>
                </a:lnTo>
                <a:lnTo>
                  <a:pt x="171" y="6351"/>
                </a:lnTo>
                <a:lnTo>
                  <a:pt x="122" y="6351"/>
                </a:lnTo>
                <a:lnTo>
                  <a:pt x="74" y="6376"/>
                </a:lnTo>
                <a:lnTo>
                  <a:pt x="25" y="6449"/>
                </a:lnTo>
                <a:lnTo>
                  <a:pt x="1" y="6546"/>
                </a:lnTo>
                <a:lnTo>
                  <a:pt x="25" y="6619"/>
                </a:lnTo>
                <a:lnTo>
                  <a:pt x="1" y="6716"/>
                </a:lnTo>
                <a:lnTo>
                  <a:pt x="49" y="6789"/>
                </a:lnTo>
                <a:lnTo>
                  <a:pt x="195" y="7008"/>
                </a:lnTo>
                <a:lnTo>
                  <a:pt x="366" y="7227"/>
                </a:lnTo>
                <a:lnTo>
                  <a:pt x="731" y="7617"/>
                </a:lnTo>
                <a:lnTo>
                  <a:pt x="1120" y="7982"/>
                </a:lnTo>
                <a:lnTo>
                  <a:pt x="1534" y="8347"/>
                </a:lnTo>
                <a:lnTo>
                  <a:pt x="1923" y="8712"/>
                </a:lnTo>
                <a:lnTo>
                  <a:pt x="2337" y="9101"/>
                </a:lnTo>
                <a:lnTo>
                  <a:pt x="2507" y="9296"/>
                </a:lnTo>
                <a:lnTo>
                  <a:pt x="2702" y="9466"/>
                </a:lnTo>
                <a:lnTo>
                  <a:pt x="1923" y="9661"/>
                </a:lnTo>
                <a:lnTo>
                  <a:pt x="1680" y="9709"/>
                </a:lnTo>
                <a:lnTo>
                  <a:pt x="1412" y="9734"/>
                </a:lnTo>
                <a:lnTo>
                  <a:pt x="1193" y="9807"/>
                </a:lnTo>
                <a:lnTo>
                  <a:pt x="1071" y="9855"/>
                </a:lnTo>
                <a:lnTo>
                  <a:pt x="974" y="9928"/>
                </a:lnTo>
                <a:lnTo>
                  <a:pt x="925" y="9953"/>
                </a:lnTo>
                <a:lnTo>
                  <a:pt x="925" y="10001"/>
                </a:lnTo>
                <a:lnTo>
                  <a:pt x="925" y="10099"/>
                </a:lnTo>
                <a:lnTo>
                  <a:pt x="852" y="10123"/>
                </a:lnTo>
                <a:lnTo>
                  <a:pt x="804" y="10172"/>
                </a:lnTo>
                <a:lnTo>
                  <a:pt x="779" y="10220"/>
                </a:lnTo>
                <a:lnTo>
                  <a:pt x="755" y="10293"/>
                </a:lnTo>
                <a:lnTo>
                  <a:pt x="755" y="10342"/>
                </a:lnTo>
                <a:lnTo>
                  <a:pt x="755" y="10391"/>
                </a:lnTo>
                <a:lnTo>
                  <a:pt x="779" y="10439"/>
                </a:lnTo>
                <a:lnTo>
                  <a:pt x="852" y="10512"/>
                </a:lnTo>
                <a:lnTo>
                  <a:pt x="1363" y="10901"/>
                </a:lnTo>
                <a:lnTo>
                  <a:pt x="1850" y="11291"/>
                </a:lnTo>
                <a:lnTo>
                  <a:pt x="2312" y="11729"/>
                </a:lnTo>
                <a:lnTo>
                  <a:pt x="2774" y="12167"/>
                </a:lnTo>
                <a:lnTo>
                  <a:pt x="3164" y="12629"/>
                </a:lnTo>
                <a:lnTo>
                  <a:pt x="3553" y="13091"/>
                </a:lnTo>
                <a:lnTo>
                  <a:pt x="3967" y="13554"/>
                </a:lnTo>
                <a:lnTo>
                  <a:pt x="4356" y="13992"/>
                </a:lnTo>
                <a:lnTo>
                  <a:pt x="4794" y="14454"/>
                </a:lnTo>
                <a:lnTo>
                  <a:pt x="5256" y="14892"/>
                </a:lnTo>
                <a:lnTo>
                  <a:pt x="5743" y="15330"/>
                </a:lnTo>
                <a:lnTo>
                  <a:pt x="6230" y="15744"/>
                </a:lnTo>
                <a:lnTo>
                  <a:pt x="7227" y="16522"/>
                </a:lnTo>
                <a:lnTo>
                  <a:pt x="8249" y="17301"/>
                </a:lnTo>
                <a:lnTo>
                  <a:pt x="8347" y="17350"/>
                </a:lnTo>
                <a:lnTo>
                  <a:pt x="8444" y="17350"/>
                </a:lnTo>
                <a:lnTo>
                  <a:pt x="8517" y="17325"/>
                </a:lnTo>
                <a:lnTo>
                  <a:pt x="8590" y="17277"/>
                </a:lnTo>
                <a:lnTo>
                  <a:pt x="8639" y="17204"/>
                </a:lnTo>
                <a:lnTo>
                  <a:pt x="8663" y="17106"/>
                </a:lnTo>
                <a:lnTo>
                  <a:pt x="8663" y="17009"/>
                </a:lnTo>
                <a:lnTo>
                  <a:pt x="8614" y="16912"/>
                </a:lnTo>
                <a:lnTo>
                  <a:pt x="8760" y="16620"/>
                </a:lnTo>
                <a:lnTo>
                  <a:pt x="8858" y="16328"/>
                </a:lnTo>
                <a:lnTo>
                  <a:pt x="8955" y="16011"/>
                </a:lnTo>
                <a:lnTo>
                  <a:pt x="9004" y="15695"/>
                </a:lnTo>
                <a:lnTo>
                  <a:pt x="9174" y="15598"/>
                </a:lnTo>
                <a:lnTo>
                  <a:pt x="9466" y="15914"/>
                </a:lnTo>
                <a:lnTo>
                  <a:pt x="9831" y="16376"/>
                </a:lnTo>
                <a:lnTo>
                  <a:pt x="10196" y="16887"/>
                </a:lnTo>
                <a:lnTo>
                  <a:pt x="10464" y="17252"/>
                </a:lnTo>
                <a:lnTo>
                  <a:pt x="10755" y="17617"/>
                </a:lnTo>
                <a:lnTo>
                  <a:pt x="10901" y="17788"/>
                </a:lnTo>
                <a:lnTo>
                  <a:pt x="11072" y="17934"/>
                </a:lnTo>
                <a:lnTo>
                  <a:pt x="11242" y="18080"/>
                </a:lnTo>
                <a:lnTo>
                  <a:pt x="11437" y="18201"/>
                </a:lnTo>
                <a:lnTo>
                  <a:pt x="11510" y="18226"/>
                </a:lnTo>
                <a:lnTo>
                  <a:pt x="11558" y="18250"/>
                </a:lnTo>
                <a:lnTo>
                  <a:pt x="11631" y="18250"/>
                </a:lnTo>
                <a:lnTo>
                  <a:pt x="11704" y="18226"/>
                </a:lnTo>
                <a:lnTo>
                  <a:pt x="11826" y="18226"/>
                </a:lnTo>
                <a:lnTo>
                  <a:pt x="11948" y="18177"/>
                </a:lnTo>
                <a:lnTo>
                  <a:pt x="12045" y="18128"/>
                </a:lnTo>
                <a:lnTo>
                  <a:pt x="12094" y="18007"/>
                </a:lnTo>
                <a:lnTo>
                  <a:pt x="12167" y="17763"/>
                </a:lnTo>
                <a:lnTo>
                  <a:pt x="12191" y="17520"/>
                </a:lnTo>
                <a:lnTo>
                  <a:pt x="12240" y="17033"/>
                </a:lnTo>
                <a:lnTo>
                  <a:pt x="12264" y="16279"/>
                </a:lnTo>
                <a:lnTo>
                  <a:pt x="12264" y="15549"/>
                </a:lnTo>
                <a:lnTo>
                  <a:pt x="12288" y="14746"/>
                </a:lnTo>
                <a:lnTo>
                  <a:pt x="12337" y="13967"/>
                </a:lnTo>
                <a:lnTo>
                  <a:pt x="12361" y="13651"/>
                </a:lnTo>
                <a:lnTo>
                  <a:pt x="12386" y="13335"/>
                </a:lnTo>
                <a:lnTo>
                  <a:pt x="12361" y="13018"/>
                </a:lnTo>
                <a:lnTo>
                  <a:pt x="12337" y="12848"/>
                </a:lnTo>
                <a:lnTo>
                  <a:pt x="12288" y="12726"/>
                </a:lnTo>
                <a:lnTo>
                  <a:pt x="12775" y="12191"/>
                </a:lnTo>
                <a:lnTo>
                  <a:pt x="13335" y="11607"/>
                </a:lnTo>
                <a:lnTo>
                  <a:pt x="13943" y="11047"/>
                </a:lnTo>
                <a:lnTo>
                  <a:pt x="14527" y="10464"/>
                </a:lnTo>
                <a:lnTo>
                  <a:pt x="15087" y="9880"/>
                </a:lnTo>
                <a:lnTo>
                  <a:pt x="15622" y="9247"/>
                </a:lnTo>
                <a:lnTo>
                  <a:pt x="15865" y="8931"/>
                </a:lnTo>
                <a:lnTo>
                  <a:pt x="16157" y="8639"/>
                </a:lnTo>
                <a:lnTo>
                  <a:pt x="16717" y="8055"/>
                </a:lnTo>
                <a:lnTo>
                  <a:pt x="17277" y="7446"/>
                </a:lnTo>
                <a:lnTo>
                  <a:pt x="17471" y="7227"/>
                </a:lnTo>
                <a:lnTo>
                  <a:pt x="17666" y="6960"/>
                </a:lnTo>
                <a:lnTo>
                  <a:pt x="17836" y="6716"/>
                </a:lnTo>
                <a:lnTo>
                  <a:pt x="17982" y="6449"/>
                </a:lnTo>
                <a:lnTo>
                  <a:pt x="18104" y="6157"/>
                </a:lnTo>
                <a:lnTo>
                  <a:pt x="18250" y="5889"/>
                </a:lnTo>
                <a:lnTo>
                  <a:pt x="18347" y="5597"/>
                </a:lnTo>
                <a:lnTo>
                  <a:pt x="18445" y="5305"/>
                </a:lnTo>
                <a:lnTo>
                  <a:pt x="18591" y="4721"/>
                </a:lnTo>
                <a:lnTo>
                  <a:pt x="18688" y="4113"/>
                </a:lnTo>
                <a:lnTo>
                  <a:pt x="18736" y="3480"/>
                </a:lnTo>
                <a:lnTo>
                  <a:pt x="18736" y="2872"/>
                </a:lnTo>
                <a:lnTo>
                  <a:pt x="18712" y="2312"/>
                </a:lnTo>
                <a:lnTo>
                  <a:pt x="18688" y="1899"/>
                </a:lnTo>
                <a:lnTo>
                  <a:pt x="18639" y="1436"/>
                </a:lnTo>
                <a:lnTo>
                  <a:pt x="18542" y="998"/>
                </a:lnTo>
                <a:lnTo>
                  <a:pt x="18493" y="828"/>
                </a:lnTo>
                <a:lnTo>
                  <a:pt x="18420" y="658"/>
                </a:lnTo>
                <a:lnTo>
                  <a:pt x="18323" y="536"/>
                </a:lnTo>
                <a:lnTo>
                  <a:pt x="18226" y="463"/>
                </a:lnTo>
                <a:lnTo>
                  <a:pt x="18104" y="414"/>
                </a:lnTo>
                <a:lnTo>
                  <a:pt x="17982" y="439"/>
                </a:lnTo>
                <a:lnTo>
                  <a:pt x="17447" y="268"/>
                </a:lnTo>
                <a:lnTo>
                  <a:pt x="16863" y="147"/>
                </a:lnTo>
                <a:lnTo>
                  <a:pt x="16303" y="49"/>
                </a:lnTo>
                <a:lnTo>
                  <a:pt x="15719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6D9EEB"/>
              </a:solidFill>
            </a:endParaRPr>
          </a:p>
        </p:txBody>
      </p:sp>
      <p:sp>
        <p:nvSpPr>
          <p:cNvPr id="328" name="Google Shape;328;p16"/>
          <p:cNvSpPr/>
          <p:nvPr/>
        </p:nvSpPr>
        <p:spPr>
          <a:xfrm rot="2487343">
            <a:off x="3026287" y="2477704"/>
            <a:ext cx="287231" cy="279090"/>
          </a:xfrm>
          <a:custGeom>
            <a:avLst/>
            <a:gdLst/>
            <a:ahLst/>
            <a:cxnLst/>
            <a:rect l="l" t="t" r="r" b="b"/>
            <a:pathLst>
              <a:path w="15501" h="15063" extrusionOk="0">
                <a:moveTo>
                  <a:pt x="7957" y="925"/>
                </a:moveTo>
                <a:lnTo>
                  <a:pt x="8249" y="1533"/>
                </a:lnTo>
                <a:lnTo>
                  <a:pt x="8103" y="1606"/>
                </a:lnTo>
                <a:lnTo>
                  <a:pt x="7957" y="1704"/>
                </a:lnTo>
                <a:lnTo>
                  <a:pt x="7933" y="1752"/>
                </a:lnTo>
                <a:lnTo>
                  <a:pt x="7933" y="1339"/>
                </a:lnTo>
                <a:lnTo>
                  <a:pt x="7957" y="925"/>
                </a:lnTo>
                <a:close/>
                <a:moveTo>
                  <a:pt x="8371" y="1801"/>
                </a:moveTo>
                <a:lnTo>
                  <a:pt x="8492" y="2020"/>
                </a:lnTo>
                <a:lnTo>
                  <a:pt x="8346" y="2117"/>
                </a:lnTo>
                <a:lnTo>
                  <a:pt x="8200" y="2215"/>
                </a:lnTo>
                <a:lnTo>
                  <a:pt x="8079" y="2288"/>
                </a:lnTo>
                <a:lnTo>
                  <a:pt x="7957" y="2409"/>
                </a:lnTo>
                <a:lnTo>
                  <a:pt x="7933" y="2069"/>
                </a:lnTo>
                <a:lnTo>
                  <a:pt x="8127" y="1971"/>
                </a:lnTo>
                <a:lnTo>
                  <a:pt x="8249" y="1898"/>
                </a:lnTo>
                <a:lnTo>
                  <a:pt x="8371" y="1801"/>
                </a:lnTo>
                <a:close/>
                <a:moveTo>
                  <a:pt x="8663" y="2336"/>
                </a:moveTo>
                <a:lnTo>
                  <a:pt x="8784" y="2628"/>
                </a:lnTo>
                <a:lnTo>
                  <a:pt x="8687" y="2653"/>
                </a:lnTo>
                <a:lnTo>
                  <a:pt x="8590" y="2726"/>
                </a:lnTo>
                <a:lnTo>
                  <a:pt x="8419" y="2847"/>
                </a:lnTo>
                <a:lnTo>
                  <a:pt x="8225" y="2993"/>
                </a:lnTo>
                <a:lnTo>
                  <a:pt x="8054" y="3164"/>
                </a:lnTo>
                <a:lnTo>
                  <a:pt x="8006" y="2750"/>
                </a:lnTo>
                <a:lnTo>
                  <a:pt x="8176" y="2653"/>
                </a:lnTo>
                <a:lnTo>
                  <a:pt x="8322" y="2531"/>
                </a:lnTo>
                <a:lnTo>
                  <a:pt x="8565" y="2385"/>
                </a:lnTo>
                <a:lnTo>
                  <a:pt x="8663" y="2336"/>
                </a:lnTo>
                <a:close/>
                <a:moveTo>
                  <a:pt x="8979" y="2945"/>
                </a:moveTo>
                <a:lnTo>
                  <a:pt x="8979" y="2969"/>
                </a:lnTo>
                <a:lnTo>
                  <a:pt x="9076" y="3164"/>
                </a:lnTo>
                <a:lnTo>
                  <a:pt x="8857" y="3285"/>
                </a:lnTo>
                <a:lnTo>
                  <a:pt x="8663" y="3431"/>
                </a:lnTo>
                <a:lnTo>
                  <a:pt x="8371" y="3626"/>
                </a:lnTo>
                <a:lnTo>
                  <a:pt x="8079" y="3821"/>
                </a:lnTo>
                <a:lnTo>
                  <a:pt x="8054" y="3504"/>
                </a:lnTo>
                <a:lnTo>
                  <a:pt x="8200" y="3456"/>
                </a:lnTo>
                <a:lnTo>
                  <a:pt x="8322" y="3383"/>
                </a:lnTo>
                <a:lnTo>
                  <a:pt x="8541" y="3212"/>
                </a:lnTo>
                <a:lnTo>
                  <a:pt x="8833" y="3018"/>
                </a:lnTo>
                <a:lnTo>
                  <a:pt x="8979" y="2945"/>
                </a:lnTo>
                <a:close/>
                <a:moveTo>
                  <a:pt x="9271" y="3529"/>
                </a:moveTo>
                <a:lnTo>
                  <a:pt x="9393" y="3796"/>
                </a:lnTo>
                <a:lnTo>
                  <a:pt x="8736" y="4186"/>
                </a:lnTo>
                <a:lnTo>
                  <a:pt x="8419" y="4380"/>
                </a:lnTo>
                <a:lnTo>
                  <a:pt x="8249" y="4478"/>
                </a:lnTo>
                <a:lnTo>
                  <a:pt x="8103" y="4599"/>
                </a:lnTo>
                <a:lnTo>
                  <a:pt x="8079" y="4113"/>
                </a:lnTo>
                <a:lnTo>
                  <a:pt x="8225" y="4088"/>
                </a:lnTo>
                <a:lnTo>
                  <a:pt x="8371" y="4040"/>
                </a:lnTo>
                <a:lnTo>
                  <a:pt x="8663" y="3894"/>
                </a:lnTo>
                <a:lnTo>
                  <a:pt x="9052" y="3650"/>
                </a:lnTo>
                <a:lnTo>
                  <a:pt x="9271" y="3529"/>
                </a:lnTo>
                <a:close/>
                <a:moveTo>
                  <a:pt x="9587" y="4186"/>
                </a:moveTo>
                <a:lnTo>
                  <a:pt x="9660" y="4332"/>
                </a:lnTo>
                <a:lnTo>
                  <a:pt x="9490" y="4429"/>
                </a:lnTo>
                <a:lnTo>
                  <a:pt x="9344" y="4551"/>
                </a:lnTo>
                <a:lnTo>
                  <a:pt x="9052" y="4770"/>
                </a:lnTo>
                <a:lnTo>
                  <a:pt x="8809" y="4916"/>
                </a:lnTo>
                <a:lnTo>
                  <a:pt x="8590" y="5110"/>
                </a:lnTo>
                <a:lnTo>
                  <a:pt x="8371" y="5305"/>
                </a:lnTo>
                <a:lnTo>
                  <a:pt x="8176" y="5524"/>
                </a:lnTo>
                <a:lnTo>
                  <a:pt x="8127" y="4794"/>
                </a:lnTo>
                <a:lnTo>
                  <a:pt x="8322" y="4794"/>
                </a:lnTo>
                <a:lnTo>
                  <a:pt x="8492" y="4721"/>
                </a:lnTo>
                <a:lnTo>
                  <a:pt x="8833" y="4575"/>
                </a:lnTo>
                <a:lnTo>
                  <a:pt x="9222" y="4380"/>
                </a:lnTo>
                <a:lnTo>
                  <a:pt x="9587" y="4186"/>
                </a:lnTo>
                <a:close/>
                <a:moveTo>
                  <a:pt x="14965" y="5938"/>
                </a:moveTo>
                <a:lnTo>
                  <a:pt x="14795" y="6059"/>
                </a:lnTo>
                <a:lnTo>
                  <a:pt x="14649" y="6205"/>
                </a:lnTo>
                <a:lnTo>
                  <a:pt x="14576" y="6181"/>
                </a:lnTo>
                <a:lnTo>
                  <a:pt x="14332" y="6157"/>
                </a:lnTo>
                <a:lnTo>
                  <a:pt x="14965" y="5938"/>
                </a:lnTo>
                <a:close/>
                <a:moveTo>
                  <a:pt x="2190" y="5840"/>
                </a:moveTo>
                <a:lnTo>
                  <a:pt x="2093" y="5986"/>
                </a:lnTo>
                <a:lnTo>
                  <a:pt x="2044" y="6132"/>
                </a:lnTo>
                <a:lnTo>
                  <a:pt x="2044" y="6181"/>
                </a:lnTo>
                <a:lnTo>
                  <a:pt x="2044" y="6254"/>
                </a:lnTo>
                <a:lnTo>
                  <a:pt x="1874" y="6181"/>
                </a:lnTo>
                <a:lnTo>
                  <a:pt x="1679" y="6108"/>
                </a:lnTo>
                <a:lnTo>
                  <a:pt x="1266" y="5962"/>
                </a:lnTo>
                <a:lnTo>
                  <a:pt x="2190" y="5840"/>
                </a:lnTo>
                <a:close/>
                <a:moveTo>
                  <a:pt x="3018" y="5743"/>
                </a:moveTo>
                <a:lnTo>
                  <a:pt x="2677" y="6132"/>
                </a:lnTo>
                <a:lnTo>
                  <a:pt x="2555" y="6302"/>
                </a:lnTo>
                <a:lnTo>
                  <a:pt x="2288" y="6278"/>
                </a:lnTo>
                <a:lnTo>
                  <a:pt x="2312" y="6254"/>
                </a:lnTo>
                <a:lnTo>
                  <a:pt x="2409" y="6181"/>
                </a:lnTo>
                <a:lnTo>
                  <a:pt x="2482" y="6059"/>
                </a:lnTo>
                <a:lnTo>
                  <a:pt x="2604" y="5938"/>
                </a:lnTo>
                <a:lnTo>
                  <a:pt x="2750" y="5816"/>
                </a:lnTo>
                <a:lnTo>
                  <a:pt x="2823" y="5767"/>
                </a:lnTo>
                <a:lnTo>
                  <a:pt x="3018" y="5743"/>
                </a:lnTo>
                <a:close/>
                <a:moveTo>
                  <a:pt x="9879" y="4672"/>
                </a:moveTo>
                <a:lnTo>
                  <a:pt x="9977" y="4818"/>
                </a:lnTo>
                <a:lnTo>
                  <a:pt x="9952" y="4818"/>
                </a:lnTo>
                <a:lnTo>
                  <a:pt x="9733" y="5062"/>
                </a:lnTo>
                <a:lnTo>
                  <a:pt x="9490" y="5281"/>
                </a:lnTo>
                <a:lnTo>
                  <a:pt x="8979" y="5719"/>
                </a:lnTo>
                <a:lnTo>
                  <a:pt x="8590" y="6035"/>
                </a:lnTo>
                <a:lnTo>
                  <a:pt x="8395" y="6181"/>
                </a:lnTo>
                <a:lnTo>
                  <a:pt x="8200" y="6351"/>
                </a:lnTo>
                <a:lnTo>
                  <a:pt x="8176" y="5694"/>
                </a:lnTo>
                <a:lnTo>
                  <a:pt x="8468" y="5573"/>
                </a:lnTo>
                <a:lnTo>
                  <a:pt x="8736" y="5402"/>
                </a:lnTo>
                <a:lnTo>
                  <a:pt x="9247" y="5086"/>
                </a:lnTo>
                <a:lnTo>
                  <a:pt x="9539" y="4916"/>
                </a:lnTo>
                <a:lnTo>
                  <a:pt x="9709" y="4794"/>
                </a:lnTo>
                <a:lnTo>
                  <a:pt x="9879" y="4672"/>
                </a:lnTo>
                <a:close/>
                <a:moveTo>
                  <a:pt x="3967" y="5597"/>
                </a:moveTo>
                <a:lnTo>
                  <a:pt x="3869" y="5719"/>
                </a:lnTo>
                <a:lnTo>
                  <a:pt x="3723" y="5986"/>
                </a:lnTo>
                <a:lnTo>
                  <a:pt x="3553" y="6229"/>
                </a:lnTo>
                <a:lnTo>
                  <a:pt x="3504" y="6327"/>
                </a:lnTo>
                <a:lnTo>
                  <a:pt x="3456" y="6424"/>
                </a:lnTo>
                <a:lnTo>
                  <a:pt x="3164" y="6375"/>
                </a:lnTo>
                <a:lnTo>
                  <a:pt x="2920" y="6327"/>
                </a:lnTo>
                <a:lnTo>
                  <a:pt x="3066" y="6181"/>
                </a:lnTo>
                <a:lnTo>
                  <a:pt x="3431" y="5792"/>
                </a:lnTo>
                <a:lnTo>
                  <a:pt x="3602" y="5646"/>
                </a:lnTo>
                <a:lnTo>
                  <a:pt x="3967" y="5597"/>
                </a:lnTo>
                <a:close/>
                <a:moveTo>
                  <a:pt x="5110" y="5354"/>
                </a:moveTo>
                <a:lnTo>
                  <a:pt x="4989" y="5475"/>
                </a:lnTo>
                <a:lnTo>
                  <a:pt x="4867" y="5597"/>
                </a:lnTo>
                <a:lnTo>
                  <a:pt x="4648" y="5865"/>
                </a:lnTo>
                <a:lnTo>
                  <a:pt x="4380" y="6205"/>
                </a:lnTo>
                <a:lnTo>
                  <a:pt x="4234" y="6400"/>
                </a:lnTo>
                <a:lnTo>
                  <a:pt x="4113" y="6594"/>
                </a:lnTo>
                <a:lnTo>
                  <a:pt x="3723" y="6497"/>
                </a:lnTo>
                <a:lnTo>
                  <a:pt x="3821" y="6400"/>
                </a:lnTo>
                <a:lnTo>
                  <a:pt x="3869" y="6278"/>
                </a:lnTo>
                <a:lnTo>
                  <a:pt x="3991" y="6084"/>
                </a:lnTo>
                <a:lnTo>
                  <a:pt x="4137" y="5865"/>
                </a:lnTo>
                <a:lnTo>
                  <a:pt x="4307" y="5694"/>
                </a:lnTo>
                <a:lnTo>
                  <a:pt x="4405" y="5597"/>
                </a:lnTo>
                <a:lnTo>
                  <a:pt x="4526" y="5500"/>
                </a:lnTo>
                <a:lnTo>
                  <a:pt x="5110" y="5354"/>
                </a:lnTo>
                <a:close/>
                <a:moveTo>
                  <a:pt x="14065" y="6254"/>
                </a:moveTo>
                <a:lnTo>
                  <a:pt x="14138" y="6327"/>
                </a:lnTo>
                <a:lnTo>
                  <a:pt x="14235" y="6375"/>
                </a:lnTo>
                <a:lnTo>
                  <a:pt x="14430" y="6448"/>
                </a:lnTo>
                <a:lnTo>
                  <a:pt x="14186" y="6740"/>
                </a:lnTo>
                <a:lnTo>
                  <a:pt x="14016" y="6643"/>
                </a:lnTo>
                <a:lnTo>
                  <a:pt x="13846" y="6546"/>
                </a:lnTo>
                <a:lnTo>
                  <a:pt x="13675" y="6497"/>
                </a:lnTo>
                <a:lnTo>
                  <a:pt x="13481" y="6448"/>
                </a:lnTo>
                <a:lnTo>
                  <a:pt x="14065" y="6254"/>
                </a:lnTo>
                <a:close/>
                <a:moveTo>
                  <a:pt x="5573" y="5451"/>
                </a:moveTo>
                <a:lnTo>
                  <a:pt x="5719" y="5621"/>
                </a:lnTo>
                <a:lnTo>
                  <a:pt x="5840" y="5767"/>
                </a:lnTo>
                <a:lnTo>
                  <a:pt x="5816" y="5767"/>
                </a:lnTo>
                <a:lnTo>
                  <a:pt x="5670" y="5840"/>
                </a:lnTo>
                <a:lnTo>
                  <a:pt x="5548" y="5962"/>
                </a:lnTo>
                <a:lnTo>
                  <a:pt x="5354" y="6205"/>
                </a:lnTo>
                <a:lnTo>
                  <a:pt x="5110" y="6473"/>
                </a:lnTo>
                <a:lnTo>
                  <a:pt x="4989" y="6619"/>
                </a:lnTo>
                <a:lnTo>
                  <a:pt x="4916" y="6765"/>
                </a:lnTo>
                <a:lnTo>
                  <a:pt x="4429" y="6667"/>
                </a:lnTo>
                <a:lnTo>
                  <a:pt x="4551" y="6546"/>
                </a:lnTo>
                <a:lnTo>
                  <a:pt x="4648" y="6424"/>
                </a:lnTo>
                <a:lnTo>
                  <a:pt x="4843" y="6157"/>
                </a:lnTo>
                <a:lnTo>
                  <a:pt x="5159" y="5816"/>
                </a:lnTo>
                <a:lnTo>
                  <a:pt x="5354" y="5646"/>
                </a:lnTo>
                <a:lnTo>
                  <a:pt x="5475" y="5548"/>
                </a:lnTo>
                <a:lnTo>
                  <a:pt x="5548" y="5451"/>
                </a:lnTo>
                <a:close/>
                <a:moveTo>
                  <a:pt x="6035" y="5962"/>
                </a:moveTo>
                <a:lnTo>
                  <a:pt x="6278" y="6254"/>
                </a:lnTo>
                <a:lnTo>
                  <a:pt x="6157" y="6424"/>
                </a:lnTo>
                <a:lnTo>
                  <a:pt x="6011" y="6643"/>
                </a:lnTo>
                <a:lnTo>
                  <a:pt x="5889" y="6862"/>
                </a:lnTo>
                <a:lnTo>
                  <a:pt x="5840" y="6935"/>
                </a:lnTo>
                <a:lnTo>
                  <a:pt x="5840" y="7008"/>
                </a:lnTo>
                <a:lnTo>
                  <a:pt x="5232" y="6838"/>
                </a:lnTo>
                <a:lnTo>
                  <a:pt x="5402" y="6692"/>
                </a:lnTo>
                <a:lnTo>
                  <a:pt x="5548" y="6546"/>
                </a:lnTo>
                <a:lnTo>
                  <a:pt x="5767" y="6278"/>
                </a:lnTo>
                <a:lnTo>
                  <a:pt x="5889" y="6157"/>
                </a:lnTo>
                <a:lnTo>
                  <a:pt x="6011" y="6011"/>
                </a:lnTo>
                <a:lnTo>
                  <a:pt x="6035" y="5962"/>
                </a:lnTo>
                <a:close/>
                <a:moveTo>
                  <a:pt x="7519" y="925"/>
                </a:moveTo>
                <a:lnTo>
                  <a:pt x="7470" y="1120"/>
                </a:lnTo>
                <a:lnTo>
                  <a:pt x="7470" y="1314"/>
                </a:lnTo>
                <a:lnTo>
                  <a:pt x="7470" y="1704"/>
                </a:lnTo>
                <a:lnTo>
                  <a:pt x="7495" y="2093"/>
                </a:lnTo>
                <a:lnTo>
                  <a:pt x="7519" y="2482"/>
                </a:lnTo>
                <a:lnTo>
                  <a:pt x="7592" y="3285"/>
                </a:lnTo>
                <a:lnTo>
                  <a:pt x="7665" y="4234"/>
                </a:lnTo>
                <a:lnTo>
                  <a:pt x="7714" y="5183"/>
                </a:lnTo>
                <a:lnTo>
                  <a:pt x="7714" y="6132"/>
                </a:lnTo>
                <a:lnTo>
                  <a:pt x="7714" y="7081"/>
                </a:lnTo>
                <a:lnTo>
                  <a:pt x="7519" y="6886"/>
                </a:lnTo>
                <a:lnTo>
                  <a:pt x="7324" y="6716"/>
                </a:lnTo>
                <a:lnTo>
                  <a:pt x="7032" y="6473"/>
                </a:lnTo>
                <a:lnTo>
                  <a:pt x="6522" y="5913"/>
                </a:lnTo>
                <a:lnTo>
                  <a:pt x="5986" y="5354"/>
                </a:lnTo>
                <a:lnTo>
                  <a:pt x="5792" y="5159"/>
                </a:lnTo>
                <a:lnTo>
                  <a:pt x="5670" y="5086"/>
                </a:lnTo>
                <a:lnTo>
                  <a:pt x="5573" y="5013"/>
                </a:lnTo>
                <a:lnTo>
                  <a:pt x="5719" y="4721"/>
                </a:lnTo>
                <a:lnTo>
                  <a:pt x="5913" y="4453"/>
                </a:lnTo>
                <a:lnTo>
                  <a:pt x="6278" y="3894"/>
                </a:lnTo>
                <a:lnTo>
                  <a:pt x="6449" y="3626"/>
                </a:lnTo>
                <a:lnTo>
                  <a:pt x="6570" y="3358"/>
                </a:lnTo>
                <a:lnTo>
                  <a:pt x="6692" y="3066"/>
                </a:lnTo>
                <a:lnTo>
                  <a:pt x="6789" y="2774"/>
                </a:lnTo>
                <a:lnTo>
                  <a:pt x="6984" y="2166"/>
                </a:lnTo>
                <a:lnTo>
                  <a:pt x="7203" y="1558"/>
                </a:lnTo>
                <a:lnTo>
                  <a:pt x="7349" y="1217"/>
                </a:lnTo>
                <a:lnTo>
                  <a:pt x="7519" y="925"/>
                </a:lnTo>
                <a:close/>
                <a:moveTo>
                  <a:pt x="6497" y="6497"/>
                </a:moveTo>
                <a:lnTo>
                  <a:pt x="6522" y="6521"/>
                </a:lnTo>
                <a:lnTo>
                  <a:pt x="6716" y="6716"/>
                </a:lnTo>
                <a:lnTo>
                  <a:pt x="6643" y="6765"/>
                </a:lnTo>
                <a:lnTo>
                  <a:pt x="6595" y="6789"/>
                </a:lnTo>
                <a:lnTo>
                  <a:pt x="6497" y="6911"/>
                </a:lnTo>
                <a:lnTo>
                  <a:pt x="6400" y="7008"/>
                </a:lnTo>
                <a:lnTo>
                  <a:pt x="6327" y="7130"/>
                </a:lnTo>
                <a:lnTo>
                  <a:pt x="5986" y="7057"/>
                </a:lnTo>
                <a:lnTo>
                  <a:pt x="6059" y="7008"/>
                </a:lnTo>
                <a:lnTo>
                  <a:pt x="6132" y="6935"/>
                </a:lnTo>
                <a:lnTo>
                  <a:pt x="6254" y="6838"/>
                </a:lnTo>
                <a:lnTo>
                  <a:pt x="6497" y="6497"/>
                </a:lnTo>
                <a:close/>
                <a:moveTo>
                  <a:pt x="13286" y="6521"/>
                </a:moveTo>
                <a:lnTo>
                  <a:pt x="13627" y="6740"/>
                </a:lnTo>
                <a:lnTo>
                  <a:pt x="13967" y="6935"/>
                </a:lnTo>
                <a:lnTo>
                  <a:pt x="13870" y="7032"/>
                </a:lnTo>
                <a:lnTo>
                  <a:pt x="13724" y="7178"/>
                </a:lnTo>
                <a:lnTo>
                  <a:pt x="13578" y="7081"/>
                </a:lnTo>
                <a:lnTo>
                  <a:pt x="13456" y="7032"/>
                </a:lnTo>
                <a:lnTo>
                  <a:pt x="13164" y="6911"/>
                </a:lnTo>
                <a:lnTo>
                  <a:pt x="12897" y="6813"/>
                </a:lnTo>
                <a:lnTo>
                  <a:pt x="12653" y="6716"/>
                </a:lnTo>
                <a:lnTo>
                  <a:pt x="13286" y="6521"/>
                </a:lnTo>
                <a:close/>
                <a:moveTo>
                  <a:pt x="10171" y="5062"/>
                </a:moveTo>
                <a:lnTo>
                  <a:pt x="10220" y="5135"/>
                </a:lnTo>
                <a:lnTo>
                  <a:pt x="10196" y="5159"/>
                </a:lnTo>
                <a:lnTo>
                  <a:pt x="9587" y="5816"/>
                </a:lnTo>
                <a:lnTo>
                  <a:pt x="9003" y="6521"/>
                </a:lnTo>
                <a:lnTo>
                  <a:pt x="8809" y="6716"/>
                </a:lnTo>
                <a:lnTo>
                  <a:pt x="8590" y="6935"/>
                </a:lnTo>
                <a:lnTo>
                  <a:pt x="8371" y="7154"/>
                </a:lnTo>
                <a:lnTo>
                  <a:pt x="8152" y="7373"/>
                </a:lnTo>
                <a:lnTo>
                  <a:pt x="8200" y="6740"/>
                </a:lnTo>
                <a:lnTo>
                  <a:pt x="8444" y="6570"/>
                </a:lnTo>
                <a:lnTo>
                  <a:pt x="8663" y="6400"/>
                </a:lnTo>
                <a:lnTo>
                  <a:pt x="9101" y="6035"/>
                </a:lnTo>
                <a:lnTo>
                  <a:pt x="9660" y="5573"/>
                </a:lnTo>
                <a:lnTo>
                  <a:pt x="9928" y="5329"/>
                </a:lnTo>
                <a:lnTo>
                  <a:pt x="10171" y="5062"/>
                </a:lnTo>
                <a:close/>
                <a:moveTo>
                  <a:pt x="10488" y="5329"/>
                </a:moveTo>
                <a:lnTo>
                  <a:pt x="10731" y="5427"/>
                </a:lnTo>
                <a:lnTo>
                  <a:pt x="10999" y="5500"/>
                </a:lnTo>
                <a:lnTo>
                  <a:pt x="11510" y="5597"/>
                </a:lnTo>
                <a:lnTo>
                  <a:pt x="11850" y="5670"/>
                </a:lnTo>
                <a:lnTo>
                  <a:pt x="12167" y="5694"/>
                </a:lnTo>
                <a:lnTo>
                  <a:pt x="12824" y="5719"/>
                </a:lnTo>
                <a:lnTo>
                  <a:pt x="13529" y="5743"/>
                </a:lnTo>
                <a:lnTo>
                  <a:pt x="14235" y="5792"/>
                </a:lnTo>
                <a:lnTo>
                  <a:pt x="13505" y="6059"/>
                </a:lnTo>
                <a:lnTo>
                  <a:pt x="12799" y="6278"/>
                </a:lnTo>
                <a:lnTo>
                  <a:pt x="11339" y="6692"/>
                </a:lnTo>
                <a:lnTo>
                  <a:pt x="9612" y="7130"/>
                </a:lnTo>
                <a:lnTo>
                  <a:pt x="9149" y="7251"/>
                </a:lnTo>
                <a:lnTo>
                  <a:pt x="8663" y="7373"/>
                </a:lnTo>
                <a:lnTo>
                  <a:pt x="9101" y="6862"/>
                </a:lnTo>
                <a:lnTo>
                  <a:pt x="9758" y="6132"/>
                </a:lnTo>
                <a:lnTo>
                  <a:pt x="10098" y="5767"/>
                </a:lnTo>
                <a:lnTo>
                  <a:pt x="10439" y="5402"/>
                </a:lnTo>
                <a:lnTo>
                  <a:pt x="10488" y="5329"/>
                </a:lnTo>
                <a:close/>
                <a:moveTo>
                  <a:pt x="6862" y="6886"/>
                </a:moveTo>
                <a:lnTo>
                  <a:pt x="7349" y="7422"/>
                </a:lnTo>
                <a:lnTo>
                  <a:pt x="7349" y="7422"/>
                </a:lnTo>
                <a:lnTo>
                  <a:pt x="6570" y="7203"/>
                </a:lnTo>
                <a:lnTo>
                  <a:pt x="6668" y="7105"/>
                </a:lnTo>
                <a:lnTo>
                  <a:pt x="6765" y="7008"/>
                </a:lnTo>
                <a:lnTo>
                  <a:pt x="6862" y="6911"/>
                </a:lnTo>
                <a:lnTo>
                  <a:pt x="6862" y="6886"/>
                </a:lnTo>
                <a:close/>
                <a:moveTo>
                  <a:pt x="12386" y="6789"/>
                </a:moveTo>
                <a:lnTo>
                  <a:pt x="12483" y="6911"/>
                </a:lnTo>
                <a:lnTo>
                  <a:pt x="12629" y="7008"/>
                </a:lnTo>
                <a:lnTo>
                  <a:pt x="12775" y="7105"/>
                </a:lnTo>
                <a:lnTo>
                  <a:pt x="12921" y="7178"/>
                </a:lnTo>
                <a:lnTo>
                  <a:pt x="13432" y="7422"/>
                </a:lnTo>
                <a:lnTo>
                  <a:pt x="13140" y="7641"/>
                </a:lnTo>
                <a:lnTo>
                  <a:pt x="12970" y="7543"/>
                </a:lnTo>
                <a:lnTo>
                  <a:pt x="12799" y="7470"/>
                </a:lnTo>
                <a:lnTo>
                  <a:pt x="12483" y="7349"/>
                </a:lnTo>
                <a:lnTo>
                  <a:pt x="12045" y="7154"/>
                </a:lnTo>
                <a:lnTo>
                  <a:pt x="11826" y="7057"/>
                </a:lnTo>
                <a:lnTo>
                  <a:pt x="11607" y="7008"/>
                </a:lnTo>
                <a:lnTo>
                  <a:pt x="12386" y="6789"/>
                </a:lnTo>
                <a:close/>
                <a:moveTo>
                  <a:pt x="11461" y="7057"/>
                </a:moveTo>
                <a:lnTo>
                  <a:pt x="11534" y="7154"/>
                </a:lnTo>
                <a:lnTo>
                  <a:pt x="11631" y="7251"/>
                </a:lnTo>
                <a:lnTo>
                  <a:pt x="11850" y="7397"/>
                </a:lnTo>
                <a:lnTo>
                  <a:pt x="12069" y="7519"/>
                </a:lnTo>
                <a:lnTo>
                  <a:pt x="12313" y="7641"/>
                </a:lnTo>
                <a:lnTo>
                  <a:pt x="12532" y="7762"/>
                </a:lnTo>
                <a:lnTo>
                  <a:pt x="12799" y="7908"/>
                </a:lnTo>
                <a:lnTo>
                  <a:pt x="12483" y="8152"/>
                </a:lnTo>
                <a:lnTo>
                  <a:pt x="12410" y="8054"/>
                </a:lnTo>
                <a:lnTo>
                  <a:pt x="12337" y="7981"/>
                </a:lnTo>
                <a:lnTo>
                  <a:pt x="12240" y="7908"/>
                </a:lnTo>
                <a:lnTo>
                  <a:pt x="12118" y="7860"/>
                </a:lnTo>
                <a:lnTo>
                  <a:pt x="11875" y="7762"/>
                </a:lnTo>
                <a:lnTo>
                  <a:pt x="11656" y="7689"/>
                </a:lnTo>
                <a:lnTo>
                  <a:pt x="11145" y="7470"/>
                </a:lnTo>
                <a:lnTo>
                  <a:pt x="10901" y="7349"/>
                </a:lnTo>
                <a:lnTo>
                  <a:pt x="10634" y="7251"/>
                </a:lnTo>
                <a:lnTo>
                  <a:pt x="11437" y="7057"/>
                </a:lnTo>
                <a:close/>
                <a:moveTo>
                  <a:pt x="10439" y="7324"/>
                </a:moveTo>
                <a:lnTo>
                  <a:pt x="10512" y="7422"/>
                </a:lnTo>
                <a:lnTo>
                  <a:pt x="10609" y="7495"/>
                </a:lnTo>
                <a:lnTo>
                  <a:pt x="10828" y="7665"/>
                </a:lnTo>
                <a:lnTo>
                  <a:pt x="11047" y="7787"/>
                </a:lnTo>
                <a:lnTo>
                  <a:pt x="11291" y="7884"/>
                </a:lnTo>
                <a:lnTo>
                  <a:pt x="11996" y="8176"/>
                </a:lnTo>
                <a:lnTo>
                  <a:pt x="12167" y="8249"/>
                </a:lnTo>
                <a:lnTo>
                  <a:pt x="12215" y="8273"/>
                </a:lnTo>
                <a:lnTo>
                  <a:pt x="12288" y="8298"/>
                </a:lnTo>
                <a:lnTo>
                  <a:pt x="11996" y="8541"/>
                </a:lnTo>
                <a:lnTo>
                  <a:pt x="11972" y="8541"/>
                </a:lnTo>
                <a:lnTo>
                  <a:pt x="11583" y="8444"/>
                </a:lnTo>
                <a:lnTo>
                  <a:pt x="11218" y="8322"/>
                </a:lnTo>
                <a:lnTo>
                  <a:pt x="10853" y="8152"/>
                </a:lnTo>
                <a:lnTo>
                  <a:pt x="10512" y="7957"/>
                </a:lnTo>
                <a:lnTo>
                  <a:pt x="10098" y="7714"/>
                </a:lnTo>
                <a:lnTo>
                  <a:pt x="9879" y="7592"/>
                </a:lnTo>
                <a:lnTo>
                  <a:pt x="9660" y="7495"/>
                </a:lnTo>
                <a:lnTo>
                  <a:pt x="10439" y="7324"/>
                </a:lnTo>
                <a:close/>
                <a:moveTo>
                  <a:pt x="8225" y="8103"/>
                </a:moveTo>
                <a:lnTo>
                  <a:pt x="8638" y="8249"/>
                </a:lnTo>
                <a:lnTo>
                  <a:pt x="9028" y="8419"/>
                </a:lnTo>
                <a:lnTo>
                  <a:pt x="8930" y="8517"/>
                </a:lnTo>
                <a:lnTo>
                  <a:pt x="8784" y="8638"/>
                </a:lnTo>
                <a:lnTo>
                  <a:pt x="8711" y="8711"/>
                </a:lnTo>
                <a:lnTo>
                  <a:pt x="8687" y="8784"/>
                </a:lnTo>
                <a:lnTo>
                  <a:pt x="8225" y="8103"/>
                </a:lnTo>
                <a:close/>
                <a:moveTo>
                  <a:pt x="7689" y="8663"/>
                </a:moveTo>
                <a:lnTo>
                  <a:pt x="7714" y="9003"/>
                </a:lnTo>
                <a:lnTo>
                  <a:pt x="7689" y="9003"/>
                </a:lnTo>
                <a:lnTo>
                  <a:pt x="7519" y="8930"/>
                </a:lnTo>
                <a:lnTo>
                  <a:pt x="7665" y="8687"/>
                </a:lnTo>
                <a:lnTo>
                  <a:pt x="7689" y="8663"/>
                </a:lnTo>
                <a:close/>
                <a:moveTo>
                  <a:pt x="9344" y="7592"/>
                </a:moveTo>
                <a:lnTo>
                  <a:pt x="9612" y="7787"/>
                </a:lnTo>
                <a:lnTo>
                  <a:pt x="9904" y="7981"/>
                </a:lnTo>
                <a:lnTo>
                  <a:pt x="10463" y="8322"/>
                </a:lnTo>
                <a:lnTo>
                  <a:pt x="10755" y="8492"/>
                </a:lnTo>
                <a:lnTo>
                  <a:pt x="11047" y="8638"/>
                </a:lnTo>
                <a:lnTo>
                  <a:pt x="11364" y="8760"/>
                </a:lnTo>
                <a:lnTo>
                  <a:pt x="11680" y="8833"/>
                </a:lnTo>
                <a:lnTo>
                  <a:pt x="11510" y="9003"/>
                </a:lnTo>
                <a:lnTo>
                  <a:pt x="11485" y="9028"/>
                </a:lnTo>
                <a:lnTo>
                  <a:pt x="10463" y="8565"/>
                </a:lnTo>
                <a:lnTo>
                  <a:pt x="9952" y="8371"/>
                </a:lnTo>
                <a:lnTo>
                  <a:pt x="9417" y="8176"/>
                </a:lnTo>
                <a:lnTo>
                  <a:pt x="8979" y="7981"/>
                </a:lnTo>
                <a:lnTo>
                  <a:pt x="8736" y="7884"/>
                </a:lnTo>
                <a:lnTo>
                  <a:pt x="8468" y="7811"/>
                </a:lnTo>
                <a:lnTo>
                  <a:pt x="8906" y="7714"/>
                </a:lnTo>
                <a:lnTo>
                  <a:pt x="9344" y="7592"/>
                </a:lnTo>
                <a:close/>
                <a:moveTo>
                  <a:pt x="9368" y="8565"/>
                </a:moveTo>
                <a:lnTo>
                  <a:pt x="9733" y="8687"/>
                </a:lnTo>
                <a:lnTo>
                  <a:pt x="9660" y="8760"/>
                </a:lnTo>
                <a:lnTo>
                  <a:pt x="9198" y="9076"/>
                </a:lnTo>
                <a:lnTo>
                  <a:pt x="9101" y="9149"/>
                </a:lnTo>
                <a:lnTo>
                  <a:pt x="9003" y="9247"/>
                </a:lnTo>
                <a:lnTo>
                  <a:pt x="8760" y="8906"/>
                </a:lnTo>
                <a:lnTo>
                  <a:pt x="8784" y="8906"/>
                </a:lnTo>
                <a:lnTo>
                  <a:pt x="8930" y="8809"/>
                </a:lnTo>
                <a:lnTo>
                  <a:pt x="9052" y="8711"/>
                </a:lnTo>
                <a:lnTo>
                  <a:pt x="9174" y="8638"/>
                </a:lnTo>
                <a:lnTo>
                  <a:pt x="9344" y="8590"/>
                </a:lnTo>
                <a:lnTo>
                  <a:pt x="9368" y="8565"/>
                </a:lnTo>
                <a:close/>
                <a:moveTo>
                  <a:pt x="828" y="6181"/>
                </a:moveTo>
                <a:lnTo>
                  <a:pt x="1168" y="6302"/>
                </a:lnTo>
                <a:lnTo>
                  <a:pt x="1533" y="6400"/>
                </a:lnTo>
                <a:lnTo>
                  <a:pt x="2239" y="6546"/>
                </a:lnTo>
                <a:lnTo>
                  <a:pt x="2507" y="6570"/>
                </a:lnTo>
                <a:lnTo>
                  <a:pt x="2750" y="6594"/>
                </a:lnTo>
                <a:lnTo>
                  <a:pt x="3018" y="6619"/>
                </a:lnTo>
                <a:lnTo>
                  <a:pt x="3285" y="6643"/>
                </a:lnTo>
                <a:lnTo>
                  <a:pt x="4356" y="6911"/>
                </a:lnTo>
                <a:lnTo>
                  <a:pt x="5159" y="7081"/>
                </a:lnTo>
                <a:lnTo>
                  <a:pt x="5938" y="7300"/>
                </a:lnTo>
                <a:lnTo>
                  <a:pt x="7519" y="7762"/>
                </a:lnTo>
                <a:lnTo>
                  <a:pt x="6546" y="8273"/>
                </a:lnTo>
                <a:lnTo>
                  <a:pt x="5548" y="8736"/>
                </a:lnTo>
                <a:lnTo>
                  <a:pt x="4697" y="9076"/>
                </a:lnTo>
                <a:lnTo>
                  <a:pt x="4453" y="9198"/>
                </a:lnTo>
                <a:lnTo>
                  <a:pt x="4332" y="9271"/>
                </a:lnTo>
                <a:lnTo>
                  <a:pt x="4234" y="9368"/>
                </a:lnTo>
                <a:lnTo>
                  <a:pt x="4210" y="9320"/>
                </a:lnTo>
                <a:lnTo>
                  <a:pt x="3991" y="9003"/>
                </a:lnTo>
                <a:lnTo>
                  <a:pt x="3748" y="8687"/>
                </a:lnTo>
                <a:lnTo>
                  <a:pt x="3456" y="8395"/>
                </a:lnTo>
                <a:lnTo>
                  <a:pt x="3164" y="8127"/>
                </a:lnTo>
                <a:lnTo>
                  <a:pt x="2531" y="7616"/>
                </a:lnTo>
                <a:lnTo>
                  <a:pt x="2239" y="7373"/>
                </a:lnTo>
                <a:lnTo>
                  <a:pt x="1947" y="7105"/>
                </a:lnTo>
                <a:lnTo>
                  <a:pt x="1728" y="6911"/>
                </a:lnTo>
                <a:lnTo>
                  <a:pt x="1485" y="6716"/>
                </a:lnTo>
                <a:lnTo>
                  <a:pt x="1047" y="6375"/>
                </a:lnTo>
                <a:lnTo>
                  <a:pt x="828" y="6181"/>
                </a:lnTo>
                <a:close/>
                <a:moveTo>
                  <a:pt x="10098" y="8833"/>
                </a:moveTo>
                <a:lnTo>
                  <a:pt x="10658" y="9076"/>
                </a:lnTo>
                <a:lnTo>
                  <a:pt x="10366" y="9247"/>
                </a:lnTo>
                <a:lnTo>
                  <a:pt x="10098" y="9393"/>
                </a:lnTo>
                <a:lnTo>
                  <a:pt x="9758" y="9612"/>
                </a:lnTo>
                <a:lnTo>
                  <a:pt x="9612" y="9758"/>
                </a:lnTo>
                <a:lnTo>
                  <a:pt x="9466" y="9904"/>
                </a:lnTo>
                <a:lnTo>
                  <a:pt x="9125" y="9417"/>
                </a:lnTo>
                <a:lnTo>
                  <a:pt x="9198" y="9393"/>
                </a:lnTo>
                <a:lnTo>
                  <a:pt x="9271" y="9368"/>
                </a:lnTo>
                <a:lnTo>
                  <a:pt x="9417" y="9271"/>
                </a:lnTo>
                <a:lnTo>
                  <a:pt x="9660" y="9101"/>
                </a:lnTo>
                <a:lnTo>
                  <a:pt x="10098" y="8857"/>
                </a:lnTo>
                <a:lnTo>
                  <a:pt x="10098" y="8833"/>
                </a:lnTo>
                <a:close/>
                <a:moveTo>
                  <a:pt x="7324" y="9174"/>
                </a:moveTo>
                <a:lnTo>
                  <a:pt x="7446" y="9222"/>
                </a:lnTo>
                <a:lnTo>
                  <a:pt x="7519" y="9295"/>
                </a:lnTo>
                <a:lnTo>
                  <a:pt x="7738" y="9393"/>
                </a:lnTo>
                <a:lnTo>
                  <a:pt x="7738" y="9855"/>
                </a:lnTo>
                <a:lnTo>
                  <a:pt x="7738" y="10001"/>
                </a:lnTo>
                <a:lnTo>
                  <a:pt x="7495" y="9855"/>
                </a:lnTo>
                <a:lnTo>
                  <a:pt x="7251" y="9733"/>
                </a:lnTo>
                <a:lnTo>
                  <a:pt x="7105" y="9685"/>
                </a:lnTo>
                <a:lnTo>
                  <a:pt x="6984" y="9660"/>
                </a:lnTo>
                <a:lnTo>
                  <a:pt x="7324" y="9174"/>
                </a:lnTo>
                <a:close/>
                <a:moveTo>
                  <a:pt x="6911" y="9758"/>
                </a:moveTo>
                <a:lnTo>
                  <a:pt x="7008" y="9879"/>
                </a:lnTo>
                <a:lnTo>
                  <a:pt x="7130" y="10001"/>
                </a:lnTo>
                <a:lnTo>
                  <a:pt x="7373" y="10196"/>
                </a:lnTo>
                <a:lnTo>
                  <a:pt x="7543" y="10317"/>
                </a:lnTo>
                <a:lnTo>
                  <a:pt x="7762" y="10415"/>
                </a:lnTo>
                <a:lnTo>
                  <a:pt x="7762" y="10926"/>
                </a:lnTo>
                <a:lnTo>
                  <a:pt x="7470" y="10707"/>
                </a:lnTo>
                <a:lnTo>
                  <a:pt x="7203" y="10488"/>
                </a:lnTo>
                <a:lnTo>
                  <a:pt x="7057" y="10415"/>
                </a:lnTo>
                <a:lnTo>
                  <a:pt x="6911" y="10317"/>
                </a:lnTo>
                <a:lnTo>
                  <a:pt x="6741" y="10269"/>
                </a:lnTo>
                <a:lnTo>
                  <a:pt x="6570" y="10244"/>
                </a:lnTo>
                <a:lnTo>
                  <a:pt x="6911" y="9758"/>
                </a:lnTo>
                <a:close/>
                <a:moveTo>
                  <a:pt x="11072" y="9271"/>
                </a:moveTo>
                <a:lnTo>
                  <a:pt x="11291" y="9368"/>
                </a:lnTo>
                <a:lnTo>
                  <a:pt x="11266" y="9490"/>
                </a:lnTo>
                <a:lnTo>
                  <a:pt x="11266" y="9612"/>
                </a:lnTo>
                <a:lnTo>
                  <a:pt x="11096" y="9685"/>
                </a:lnTo>
                <a:lnTo>
                  <a:pt x="10950" y="9782"/>
                </a:lnTo>
                <a:lnTo>
                  <a:pt x="10658" y="9977"/>
                </a:lnTo>
                <a:lnTo>
                  <a:pt x="10293" y="10220"/>
                </a:lnTo>
                <a:lnTo>
                  <a:pt x="10123" y="10366"/>
                </a:lnTo>
                <a:lnTo>
                  <a:pt x="10050" y="10439"/>
                </a:lnTo>
                <a:lnTo>
                  <a:pt x="10001" y="10536"/>
                </a:lnTo>
                <a:lnTo>
                  <a:pt x="10001" y="10585"/>
                </a:lnTo>
                <a:lnTo>
                  <a:pt x="10025" y="10609"/>
                </a:lnTo>
                <a:lnTo>
                  <a:pt x="10123" y="10609"/>
                </a:lnTo>
                <a:lnTo>
                  <a:pt x="10220" y="10585"/>
                </a:lnTo>
                <a:lnTo>
                  <a:pt x="10390" y="10512"/>
                </a:lnTo>
                <a:lnTo>
                  <a:pt x="10561" y="10390"/>
                </a:lnTo>
                <a:lnTo>
                  <a:pt x="10731" y="10269"/>
                </a:lnTo>
                <a:lnTo>
                  <a:pt x="10999" y="10074"/>
                </a:lnTo>
                <a:lnTo>
                  <a:pt x="11291" y="9904"/>
                </a:lnTo>
                <a:lnTo>
                  <a:pt x="11339" y="10171"/>
                </a:lnTo>
                <a:lnTo>
                  <a:pt x="11412" y="10390"/>
                </a:lnTo>
                <a:lnTo>
                  <a:pt x="11145" y="10488"/>
                </a:lnTo>
                <a:lnTo>
                  <a:pt x="10877" y="10634"/>
                </a:lnTo>
                <a:lnTo>
                  <a:pt x="10731" y="10682"/>
                </a:lnTo>
                <a:lnTo>
                  <a:pt x="10561" y="10804"/>
                </a:lnTo>
                <a:lnTo>
                  <a:pt x="10415" y="10926"/>
                </a:lnTo>
                <a:lnTo>
                  <a:pt x="10342" y="10999"/>
                </a:lnTo>
                <a:lnTo>
                  <a:pt x="10317" y="11072"/>
                </a:lnTo>
                <a:lnTo>
                  <a:pt x="9879" y="10463"/>
                </a:lnTo>
                <a:lnTo>
                  <a:pt x="9587" y="10050"/>
                </a:lnTo>
                <a:lnTo>
                  <a:pt x="9733" y="10001"/>
                </a:lnTo>
                <a:lnTo>
                  <a:pt x="9904" y="9928"/>
                </a:lnTo>
                <a:lnTo>
                  <a:pt x="10196" y="9758"/>
                </a:lnTo>
                <a:lnTo>
                  <a:pt x="10634" y="9514"/>
                </a:lnTo>
                <a:lnTo>
                  <a:pt x="11047" y="9295"/>
                </a:lnTo>
                <a:lnTo>
                  <a:pt x="11072" y="9271"/>
                </a:lnTo>
                <a:close/>
                <a:moveTo>
                  <a:pt x="11534" y="10780"/>
                </a:moveTo>
                <a:lnTo>
                  <a:pt x="11656" y="11193"/>
                </a:lnTo>
                <a:lnTo>
                  <a:pt x="11631" y="11193"/>
                </a:lnTo>
                <a:lnTo>
                  <a:pt x="11437" y="11364"/>
                </a:lnTo>
                <a:lnTo>
                  <a:pt x="11218" y="11510"/>
                </a:lnTo>
                <a:lnTo>
                  <a:pt x="11023" y="11631"/>
                </a:lnTo>
                <a:lnTo>
                  <a:pt x="10828" y="11753"/>
                </a:lnTo>
                <a:lnTo>
                  <a:pt x="10804" y="11777"/>
                </a:lnTo>
                <a:lnTo>
                  <a:pt x="10439" y="11242"/>
                </a:lnTo>
                <a:lnTo>
                  <a:pt x="10512" y="11242"/>
                </a:lnTo>
                <a:lnTo>
                  <a:pt x="10585" y="11218"/>
                </a:lnTo>
                <a:lnTo>
                  <a:pt x="10731" y="11145"/>
                </a:lnTo>
                <a:lnTo>
                  <a:pt x="10999" y="10974"/>
                </a:lnTo>
                <a:lnTo>
                  <a:pt x="11534" y="10780"/>
                </a:lnTo>
                <a:close/>
                <a:moveTo>
                  <a:pt x="6522" y="10342"/>
                </a:moveTo>
                <a:lnTo>
                  <a:pt x="6668" y="10439"/>
                </a:lnTo>
                <a:lnTo>
                  <a:pt x="6838" y="10561"/>
                </a:lnTo>
                <a:lnTo>
                  <a:pt x="7105" y="10853"/>
                </a:lnTo>
                <a:lnTo>
                  <a:pt x="7251" y="10999"/>
                </a:lnTo>
                <a:lnTo>
                  <a:pt x="7397" y="11120"/>
                </a:lnTo>
                <a:lnTo>
                  <a:pt x="7568" y="11218"/>
                </a:lnTo>
                <a:lnTo>
                  <a:pt x="7738" y="11291"/>
                </a:lnTo>
                <a:lnTo>
                  <a:pt x="7762" y="11291"/>
                </a:lnTo>
                <a:lnTo>
                  <a:pt x="7762" y="12021"/>
                </a:lnTo>
                <a:lnTo>
                  <a:pt x="7665" y="11948"/>
                </a:lnTo>
                <a:lnTo>
                  <a:pt x="7568" y="11875"/>
                </a:lnTo>
                <a:lnTo>
                  <a:pt x="7397" y="11704"/>
                </a:lnTo>
                <a:lnTo>
                  <a:pt x="7057" y="11364"/>
                </a:lnTo>
                <a:lnTo>
                  <a:pt x="6862" y="11193"/>
                </a:lnTo>
                <a:lnTo>
                  <a:pt x="6619" y="11072"/>
                </a:lnTo>
                <a:lnTo>
                  <a:pt x="6376" y="10999"/>
                </a:lnTo>
                <a:lnTo>
                  <a:pt x="6132" y="10926"/>
                </a:lnTo>
                <a:lnTo>
                  <a:pt x="6522" y="10342"/>
                </a:lnTo>
                <a:close/>
                <a:moveTo>
                  <a:pt x="11753" y="11510"/>
                </a:moveTo>
                <a:lnTo>
                  <a:pt x="11826" y="11802"/>
                </a:lnTo>
                <a:lnTo>
                  <a:pt x="11704" y="11826"/>
                </a:lnTo>
                <a:lnTo>
                  <a:pt x="11607" y="11899"/>
                </a:lnTo>
                <a:lnTo>
                  <a:pt x="11412" y="12021"/>
                </a:lnTo>
                <a:lnTo>
                  <a:pt x="11291" y="12167"/>
                </a:lnTo>
                <a:lnTo>
                  <a:pt x="11218" y="12240"/>
                </a:lnTo>
                <a:lnTo>
                  <a:pt x="11193" y="12313"/>
                </a:lnTo>
                <a:lnTo>
                  <a:pt x="10901" y="11899"/>
                </a:lnTo>
                <a:lnTo>
                  <a:pt x="11120" y="11850"/>
                </a:lnTo>
                <a:lnTo>
                  <a:pt x="11339" y="11777"/>
                </a:lnTo>
                <a:lnTo>
                  <a:pt x="11558" y="11656"/>
                </a:lnTo>
                <a:lnTo>
                  <a:pt x="11753" y="11510"/>
                </a:lnTo>
                <a:close/>
                <a:moveTo>
                  <a:pt x="6059" y="11047"/>
                </a:moveTo>
                <a:lnTo>
                  <a:pt x="6303" y="11218"/>
                </a:lnTo>
                <a:lnTo>
                  <a:pt x="6546" y="11388"/>
                </a:lnTo>
                <a:lnTo>
                  <a:pt x="6789" y="11583"/>
                </a:lnTo>
                <a:lnTo>
                  <a:pt x="6984" y="11802"/>
                </a:lnTo>
                <a:lnTo>
                  <a:pt x="7251" y="12069"/>
                </a:lnTo>
                <a:lnTo>
                  <a:pt x="7397" y="12215"/>
                </a:lnTo>
                <a:lnTo>
                  <a:pt x="7543" y="12313"/>
                </a:lnTo>
                <a:lnTo>
                  <a:pt x="7276" y="12459"/>
                </a:lnTo>
                <a:lnTo>
                  <a:pt x="7154" y="12386"/>
                </a:lnTo>
                <a:lnTo>
                  <a:pt x="7008" y="12337"/>
                </a:lnTo>
                <a:lnTo>
                  <a:pt x="6765" y="12215"/>
                </a:lnTo>
                <a:lnTo>
                  <a:pt x="6522" y="12069"/>
                </a:lnTo>
                <a:lnTo>
                  <a:pt x="6327" y="11948"/>
                </a:lnTo>
                <a:lnTo>
                  <a:pt x="6157" y="11802"/>
                </a:lnTo>
                <a:lnTo>
                  <a:pt x="5962" y="11656"/>
                </a:lnTo>
                <a:lnTo>
                  <a:pt x="5767" y="11534"/>
                </a:lnTo>
                <a:lnTo>
                  <a:pt x="6059" y="11047"/>
                </a:lnTo>
                <a:close/>
                <a:moveTo>
                  <a:pt x="5670" y="11680"/>
                </a:moveTo>
                <a:lnTo>
                  <a:pt x="5719" y="11777"/>
                </a:lnTo>
                <a:lnTo>
                  <a:pt x="5792" y="11850"/>
                </a:lnTo>
                <a:lnTo>
                  <a:pt x="5938" y="12021"/>
                </a:lnTo>
                <a:lnTo>
                  <a:pt x="6108" y="12167"/>
                </a:lnTo>
                <a:lnTo>
                  <a:pt x="6278" y="12288"/>
                </a:lnTo>
                <a:lnTo>
                  <a:pt x="6546" y="12483"/>
                </a:lnTo>
                <a:lnTo>
                  <a:pt x="6716" y="12580"/>
                </a:lnTo>
                <a:lnTo>
                  <a:pt x="6887" y="12678"/>
                </a:lnTo>
                <a:lnTo>
                  <a:pt x="6522" y="12848"/>
                </a:lnTo>
                <a:lnTo>
                  <a:pt x="6230" y="12653"/>
                </a:lnTo>
                <a:lnTo>
                  <a:pt x="5938" y="12434"/>
                </a:lnTo>
                <a:lnTo>
                  <a:pt x="5694" y="12215"/>
                </a:lnTo>
                <a:lnTo>
                  <a:pt x="5475" y="12021"/>
                </a:lnTo>
                <a:lnTo>
                  <a:pt x="5621" y="11777"/>
                </a:lnTo>
                <a:lnTo>
                  <a:pt x="5670" y="11680"/>
                </a:lnTo>
                <a:close/>
                <a:moveTo>
                  <a:pt x="11899" y="12094"/>
                </a:moveTo>
                <a:lnTo>
                  <a:pt x="12021" y="12605"/>
                </a:lnTo>
                <a:lnTo>
                  <a:pt x="11899" y="12726"/>
                </a:lnTo>
                <a:lnTo>
                  <a:pt x="11777" y="12848"/>
                </a:lnTo>
                <a:lnTo>
                  <a:pt x="11729" y="12921"/>
                </a:lnTo>
                <a:lnTo>
                  <a:pt x="11680" y="12994"/>
                </a:lnTo>
                <a:lnTo>
                  <a:pt x="11680" y="13018"/>
                </a:lnTo>
                <a:lnTo>
                  <a:pt x="11266" y="12434"/>
                </a:lnTo>
                <a:lnTo>
                  <a:pt x="11412" y="12386"/>
                </a:lnTo>
                <a:lnTo>
                  <a:pt x="11558" y="12313"/>
                </a:lnTo>
                <a:lnTo>
                  <a:pt x="11729" y="12215"/>
                </a:lnTo>
                <a:lnTo>
                  <a:pt x="11899" y="12094"/>
                </a:lnTo>
                <a:close/>
                <a:moveTo>
                  <a:pt x="5329" y="12240"/>
                </a:moveTo>
                <a:lnTo>
                  <a:pt x="5402" y="12361"/>
                </a:lnTo>
                <a:lnTo>
                  <a:pt x="5500" y="12483"/>
                </a:lnTo>
                <a:lnTo>
                  <a:pt x="5670" y="12678"/>
                </a:lnTo>
                <a:lnTo>
                  <a:pt x="5913" y="12897"/>
                </a:lnTo>
                <a:lnTo>
                  <a:pt x="6157" y="13067"/>
                </a:lnTo>
                <a:lnTo>
                  <a:pt x="5743" y="13335"/>
                </a:lnTo>
                <a:lnTo>
                  <a:pt x="5646" y="13310"/>
                </a:lnTo>
                <a:lnTo>
                  <a:pt x="5475" y="13237"/>
                </a:lnTo>
                <a:lnTo>
                  <a:pt x="5305" y="13164"/>
                </a:lnTo>
                <a:lnTo>
                  <a:pt x="5135" y="13043"/>
                </a:lnTo>
                <a:lnTo>
                  <a:pt x="4940" y="12970"/>
                </a:lnTo>
                <a:lnTo>
                  <a:pt x="4891" y="12945"/>
                </a:lnTo>
                <a:lnTo>
                  <a:pt x="5110" y="12605"/>
                </a:lnTo>
                <a:lnTo>
                  <a:pt x="5329" y="12240"/>
                </a:lnTo>
                <a:close/>
                <a:moveTo>
                  <a:pt x="12094" y="13043"/>
                </a:moveTo>
                <a:lnTo>
                  <a:pt x="12215" y="13748"/>
                </a:lnTo>
                <a:lnTo>
                  <a:pt x="11802" y="13189"/>
                </a:lnTo>
                <a:lnTo>
                  <a:pt x="11850" y="13189"/>
                </a:lnTo>
                <a:lnTo>
                  <a:pt x="11923" y="13164"/>
                </a:lnTo>
                <a:lnTo>
                  <a:pt x="11972" y="13140"/>
                </a:lnTo>
                <a:lnTo>
                  <a:pt x="12094" y="13043"/>
                </a:lnTo>
                <a:close/>
                <a:moveTo>
                  <a:pt x="4745" y="13140"/>
                </a:moveTo>
                <a:lnTo>
                  <a:pt x="4891" y="13310"/>
                </a:lnTo>
                <a:lnTo>
                  <a:pt x="5062" y="13456"/>
                </a:lnTo>
                <a:lnTo>
                  <a:pt x="5305" y="13602"/>
                </a:lnTo>
                <a:lnTo>
                  <a:pt x="4964" y="13846"/>
                </a:lnTo>
                <a:lnTo>
                  <a:pt x="4891" y="13773"/>
                </a:lnTo>
                <a:lnTo>
                  <a:pt x="4818" y="13700"/>
                </a:lnTo>
                <a:lnTo>
                  <a:pt x="4648" y="13627"/>
                </a:lnTo>
                <a:lnTo>
                  <a:pt x="4551" y="13554"/>
                </a:lnTo>
                <a:lnTo>
                  <a:pt x="4405" y="13529"/>
                </a:lnTo>
                <a:lnTo>
                  <a:pt x="4575" y="13335"/>
                </a:lnTo>
                <a:lnTo>
                  <a:pt x="4745" y="13140"/>
                </a:lnTo>
                <a:close/>
                <a:moveTo>
                  <a:pt x="8200" y="8833"/>
                </a:moveTo>
                <a:lnTo>
                  <a:pt x="8371" y="9076"/>
                </a:lnTo>
                <a:lnTo>
                  <a:pt x="8663" y="9514"/>
                </a:lnTo>
                <a:lnTo>
                  <a:pt x="8979" y="9928"/>
                </a:lnTo>
                <a:lnTo>
                  <a:pt x="9587" y="10780"/>
                </a:lnTo>
                <a:lnTo>
                  <a:pt x="10171" y="11583"/>
                </a:lnTo>
                <a:lnTo>
                  <a:pt x="10731" y="12410"/>
                </a:lnTo>
                <a:lnTo>
                  <a:pt x="11291" y="13213"/>
                </a:lnTo>
                <a:lnTo>
                  <a:pt x="11850" y="13992"/>
                </a:lnTo>
                <a:lnTo>
                  <a:pt x="11729" y="13943"/>
                </a:lnTo>
                <a:lnTo>
                  <a:pt x="11072" y="13554"/>
                </a:lnTo>
                <a:lnTo>
                  <a:pt x="10415" y="13189"/>
                </a:lnTo>
                <a:lnTo>
                  <a:pt x="9831" y="12921"/>
                </a:lnTo>
                <a:lnTo>
                  <a:pt x="9539" y="12799"/>
                </a:lnTo>
                <a:lnTo>
                  <a:pt x="9222" y="12678"/>
                </a:lnTo>
                <a:lnTo>
                  <a:pt x="8760" y="12507"/>
                </a:lnTo>
                <a:lnTo>
                  <a:pt x="8517" y="12410"/>
                </a:lnTo>
                <a:lnTo>
                  <a:pt x="8273" y="12337"/>
                </a:lnTo>
                <a:lnTo>
                  <a:pt x="8273" y="12288"/>
                </a:lnTo>
                <a:lnTo>
                  <a:pt x="8322" y="11996"/>
                </a:lnTo>
                <a:lnTo>
                  <a:pt x="8346" y="11680"/>
                </a:lnTo>
                <a:lnTo>
                  <a:pt x="8346" y="11388"/>
                </a:lnTo>
                <a:lnTo>
                  <a:pt x="8322" y="11072"/>
                </a:lnTo>
                <a:lnTo>
                  <a:pt x="8273" y="10463"/>
                </a:lnTo>
                <a:lnTo>
                  <a:pt x="8225" y="9855"/>
                </a:lnTo>
                <a:lnTo>
                  <a:pt x="8200" y="8833"/>
                </a:lnTo>
                <a:close/>
                <a:moveTo>
                  <a:pt x="7324" y="8346"/>
                </a:moveTo>
                <a:lnTo>
                  <a:pt x="6935" y="8906"/>
                </a:lnTo>
                <a:lnTo>
                  <a:pt x="6570" y="9441"/>
                </a:lnTo>
                <a:lnTo>
                  <a:pt x="5962" y="10439"/>
                </a:lnTo>
                <a:lnTo>
                  <a:pt x="5354" y="11437"/>
                </a:lnTo>
                <a:lnTo>
                  <a:pt x="4818" y="12386"/>
                </a:lnTo>
                <a:lnTo>
                  <a:pt x="4502" y="12848"/>
                </a:lnTo>
                <a:lnTo>
                  <a:pt x="4356" y="13067"/>
                </a:lnTo>
                <a:lnTo>
                  <a:pt x="4161" y="13286"/>
                </a:lnTo>
                <a:lnTo>
                  <a:pt x="3967" y="13529"/>
                </a:lnTo>
                <a:lnTo>
                  <a:pt x="3796" y="13773"/>
                </a:lnTo>
                <a:lnTo>
                  <a:pt x="3650" y="14040"/>
                </a:lnTo>
                <a:lnTo>
                  <a:pt x="3504" y="14308"/>
                </a:lnTo>
                <a:lnTo>
                  <a:pt x="3577" y="13578"/>
                </a:lnTo>
                <a:lnTo>
                  <a:pt x="3699" y="12897"/>
                </a:lnTo>
                <a:lnTo>
                  <a:pt x="3821" y="12215"/>
                </a:lnTo>
                <a:lnTo>
                  <a:pt x="3967" y="11558"/>
                </a:lnTo>
                <a:lnTo>
                  <a:pt x="4113" y="10926"/>
                </a:lnTo>
                <a:lnTo>
                  <a:pt x="4234" y="10269"/>
                </a:lnTo>
                <a:lnTo>
                  <a:pt x="4332" y="9612"/>
                </a:lnTo>
                <a:lnTo>
                  <a:pt x="4307" y="9539"/>
                </a:lnTo>
                <a:lnTo>
                  <a:pt x="4453" y="9587"/>
                </a:lnTo>
                <a:lnTo>
                  <a:pt x="4624" y="9563"/>
                </a:lnTo>
                <a:lnTo>
                  <a:pt x="4818" y="9514"/>
                </a:lnTo>
                <a:lnTo>
                  <a:pt x="5013" y="9441"/>
                </a:lnTo>
                <a:lnTo>
                  <a:pt x="5354" y="9271"/>
                </a:lnTo>
                <a:lnTo>
                  <a:pt x="5646" y="9149"/>
                </a:lnTo>
                <a:lnTo>
                  <a:pt x="6497" y="8760"/>
                </a:lnTo>
                <a:lnTo>
                  <a:pt x="7324" y="8346"/>
                </a:lnTo>
                <a:close/>
                <a:moveTo>
                  <a:pt x="4234" y="13700"/>
                </a:moveTo>
                <a:lnTo>
                  <a:pt x="4307" y="13773"/>
                </a:lnTo>
                <a:lnTo>
                  <a:pt x="4380" y="13821"/>
                </a:lnTo>
                <a:lnTo>
                  <a:pt x="4551" y="13943"/>
                </a:lnTo>
                <a:lnTo>
                  <a:pt x="4697" y="14016"/>
                </a:lnTo>
                <a:lnTo>
                  <a:pt x="4307" y="14259"/>
                </a:lnTo>
                <a:lnTo>
                  <a:pt x="4161" y="14332"/>
                </a:lnTo>
                <a:lnTo>
                  <a:pt x="3991" y="14405"/>
                </a:lnTo>
                <a:lnTo>
                  <a:pt x="3650" y="14502"/>
                </a:lnTo>
                <a:lnTo>
                  <a:pt x="3748" y="14429"/>
                </a:lnTo>
                <a:lnTo>
                  <a:pt x="3821" y="14332"/>
                </a:lnTo>
                <a:lnTo>
                  <a:pt x="3967" y="14113"/>
                </a:lnTo>
                <a:lnTo>
                  <a:pt x="4113" y="13894"/>
                </a:lnTo>
                <a:lnTo>
                  <a:pt x="4234" y="13700"/>
                </a:lnTo>
                <a:close/>
                <a:moveTo>
                  <a:pt x="7835" y="0"/>
                </a:moveTo>
                <a:lnTo>
                  <a:pt x="7762" y="25"/>
                </a:lnTo>
                <a:lnTo>
                  <a:pt x="7689" y="73"/>
                </a:lnTo>
                <a:lnTo>
                  <a:pt x="7641" y="73"/>
                </a:lnTo>
                <a:lnTo>
                  <a:pt x="7495" y="146"/>
                </a:lnTo>
                <a:lnTo>
                  <a:pt x="7373" y="244"/>
                </a:lnTo>
                <a:lnTo>
                  <a:pt x="7276" y="341"/>
                </a:lnTo>
                <a:lnTo>
                  <a:pt x="7178" y="463"/>
                </a:lnTo>
                <a:lnTo>
                  <a:pt x="6984" y="730"/>
                </a:lnTo>
                <a:lnTo>
                  <a:pt x="6838" y="1047"/>
                </a:lnTo>
                <a:lnTo>
                  <a:pt x="6716" y="1387"/>
                </a:lnTo>
                <a:lnTo>
                  <a:pt x="6619" y="1704"/>
                </a:lnTo>
                <a:lnTo>
                  <a:pt x="6449" y="2288"/>
                </a:lnTo>
                <a:lnTo>
                  <a:pt x="6230" y="2920"/>
                </a:lnTo>
                <a:lnTo>
                  <a:pt x="6108" y="3237"/>
                </a:lnTo>
                <a:lnTo>
                  <a:pt x="5962" y="3529"/>
                </a:lnTo>
                <a:lnTo>
                  <a:pt x="5767" y="3845"/>
                </a:lnTo>
                <a:lnTo>
                  <a:pt x="5548" y="4161"/>
                </a:lnTo>
                <a:lnTo>
                  <a:pt x="5378" y="4478"/>
                </a:lnTo>
                <a:lnTo>
                  <a:pt x="5281" y="4648"/>
                </a:lnTo>
                <a:lnTo>
                  <a:pt x="5208" y="4818"/>
                </a:lnTo>
                <a:lnTo>
                  <a:pt x="4891" y="4916"/>
                </a:lnTo>
                <a:lnTo>
                  <a:pt x="4575" y="4989"/>
                </a:lnTo>
                <a:lnTo>
                  <a:pt x="3918" y="5110"/>
                </a:lnTo>
                <a:lnTo>
                  <a:pt x="2580" y="5305"/>
                </a:lnTo>
                <a:lnTo>
                  <a:pt x="1801" y="5402"/>
                </a:lnTo>
                <a:lnTo>
                  <a:pt x="998" y="5500"/>
                </a:lnTo>
                <a:lnTo>
                  <a:pt x="755" y="5524"/>
                </a:lnTo>
                <a:lnTo>
                  <a:pt x="511" y="5524"/>
                </a:lnTo>
                <a:lnTo>
                  <a:pt x="244" y="5548"/>
                </a:lnTo>
                <a:lnTo>
                  <a:pt x="146" y="5597"/>
                </a:lnTo>
                <a:lnTo>
                  <a:pt x="49" y="5646"/>
                </a:lnTo>
                <a:lnTo>
                  <a:pt x="0" y="5719"/>
                </a:lnTo>
                <a:lnTo>
                  <a:pt x="0" y="5792"/>
                </a:lnTo>
                <a:lnTo>
                  <a:pt x="0" y="5865"/>
                </a:lnTo>
                <a:lnTo>
                  <a:pt x="0" y="5962"/>
                </a:lnTo>
                <a:lnTo>
                  <a:pt x="49" y="6035"/>
                </a:lnTo>
                <a:lnTo>
                  <a:pt x="146" y="6229"/>
                </a:lnTo>
                <a:lnTo>
                  <a:pt x="292" y="6375"/>
                </a:lnTo>
                <a:lnTo>
                  <a:pt x="438" y="6497"/>
                </a:lnTo>
                <a:lnTo>
                  <a:pt x="682" y="6716"/>
                </a:lnTo>
                <a:lnTo>
                  <a:pt x="925" y="6935"/>
                </a:lnTo>
                <a:lnTo>
                  <a:pt x="1460" y="7349"/>
                </a:lnTo>
                <a:lnTo>
                  <a:pt x="1971" y="7811"/>
                </a:lnTo>
                <a:lnTo>
                  <a:pt x="2507" y="8273"/>
                </a:lnTo>
                <a:lnTo>
                  <a:pt x="2847" y="8565"/>
                </a:lnTo>
                <a:lnTo>
                  <a:pt x="3188" y="8882"/>
                </a:lnTo>
                <a:lnTo>
                  <a:pt x="3504" y="9222"/>
                </a:lnTo>
                <a:lnTo>
                  <a:pt x="3650" y="9417"/>
                </a:lnTo>
                <a:lnTo>
                  <a:pt x="3772" y="9612"/>
                </a:lnTo>
                <a:lnTo>
                  <a:pt x="3821" y="9685"/>
                </a:lnTo>
                <a:lnTo>
                  <a:pt x="3918" y="9709"/>
                </a:lnTo>
                <a:lnTo>
                  <a:pt x="3748" y="10342"/>
                </a:lnTo>
                <a:lnTo>
                  <a:pt x="3602" y="10974"/>
                </a:lnTo>
                <a:lnTo>
                  <a:pt x="3334" y="12264"/>
                </a:lnTo>
                <a:lnTo>
                  <a:pt x="3212" y="12872"/>
                </a:lnTo>
                <a:lnTo>
                  <a:pt x="3091" y="13529"/>
                </a:lnTo>
                <a:lnTo>
                  <a:pt x="3042" y="13870"/>
                </a:lnTo>
                <a:lnTo>
                  <a:pt x="2993" y="14186"/>
                </a:lnTo>
                <a:lnTo>
                  <a:pt x="2993" y="14502"/>
                </a:lnTo>
                <a:lnTo>
                  <a:pt x="3018" y="14819"/>
                </a:lnTo>
                <a:lnTo>
                  <a:pt x="3042" y="14916"/>
                </a:lnTo>
                <a:lnTo>
                  <a:pt x="3091" y="14965"/>
                </a:lnTo>
                <a:lnTo>
                  <a:pt x="3188" y="15013"/>
                </a:lnTo>
                <a:lnTo>
                  <a:pt x="3261" y="15013"/>
                </a:lnTo>
                <a:lnTo>
                  <a:pt x="3383" y="15038"/>
                </a:lnTo>
                <a:lnTo>
                  <a:pt x="3529" y="15062"/>
                </a:lnTo>
                <a:lnTo>
                  <a:pt x="3675" y="15038"/>
                </a:lnTo>
                <a:lnTo>
                  <a:pt x="3796" y="15013"/>
                </a:lnTo>
                <a:lnTo>
                  <a:pt x="4088" y="14940"/>
                </a:lnTo>
                <a:lnTo>
                  <a:pt x="4405" y="14794"/>
                </a:lnTo>
                <a:lnTo>
                  <a:pt x="4672" y="14624"/>
                </a:lnTo>
                <a:lnTo>
                  <a:pt x="4964" y="14454"/>
                </a:lnTo>
                <a:lnTo>
                  <a:pt x="5402" y="14138"/>
                </a:lnTo>
                <a:lnTo>
                  <a:pt x="5719" y="13943"/>
                </a:lnTo>
                <a:lnTo>
                  <a:pt x="6035" y="13748"/>
                </a:lnTo>
                <a:lnTo>
                  <a:pt x="6716" y="13383"/>
                </a:lnTo>
                <a:lnTo>
                  <a:pt x="7373" y="13018"/>
                </a:lnTo>
                <a:lnTo>
                  <a:pt x="7689" y="12824"/>
                </a:lnTo>
                <a:lnTo>
                  <a:pt x="8006" y="12629"/>
                </a:lnTo>
                <a:lnTo>
                  <a:pt x="8127" y="12726"/>
                </a:lnTo>
                <a:lnTo>
                  <a:pt x="8273" y="12799"/>
                </a:lnTo>
                <a:lnTo>
                  <a:pt x="8590" y="12945"/>
                </a:lnTo>
                <a:lnTo>
                  <a:pt x="9320" y="13213"/>
                </a:lnTo>
                <a:lnTo>
                  <a:pt x="9685" y="13383"/>
                </a:lnTo>
                <a:lnTo>
                  <a:pt x="10050" y="13554"/>
                </a:lnTo>
                <a:lnTo>
                  <a:pt x="10707" y="13894"/>
                </a:lnTo>
                <a:lnTo>
                  <a:pt x="11364" y="14283"/>
                </a:lnTo>
                <a:lnTo>
                  <a:pt x="11607" y="14454"/>
                </a:lnTo>
                <a:lnTo>
                  <a:pt x="11875" y="14624"/>
                </a:lnTo>
                <a:lnTo>
                  <a:pt x="12021" y="14697"/>
                </a:lnTo>
                <a:lnTo>
                  <a:pt x="12167" y="14770"/>
                </a:lnTo>
                <a:lnTo>
                  <a:pt x="12313" y="14794"/>
                </a:lnTo>
                <a:lnTo>
                  <a:pt x="12459" y="14770"/>
                </a:lnTo>
                <a:lnTo>
                  <a:pt x="12507" y="14770"/>
                </a:lnTo>
                <a:lnTo>
                  <a:pt x="12532" y="14721"/>
                </a:lnTo>
                <a:lnTo>
                  <a:pt x="12629" y="14697"/>
                </a:lnTo>
                <a:lnTo>
                  <a:pt x="12702" y="14648"/>
                </a:lnTo>
                <a:lnTo>
                  <a:pt x="12751" y="14575"/>
                </a:lnTo>
                <a:lnTo>
                  <a:pt x="12775" y="14478"/>
                </a:lnTo>
                <a:lnTo>
                  <a:pt x="12751" y="14065"/>
                </a:lnTo>
                <a:lnTo>
                  <a:pt x="12702" y="13651"/>
                </a:lnTo>
                <a:lnTo>
                  <a:pt x="12629" y="13262"/>
                </a:lnTo>
                <a:lnTo>
                  <a:pt x="12556" y="12848"/>
                </a:lnTo>
                <a:lnTo>
                  <a:pt x="12337" y="12045"/>
                </a:lnTo>
                <a:lnTo>
                  <a:pt x="12118" y="11242"/>
                </a:lnTo>
                <a:lnTo>
                  <a:pt x="11899" y="10463"/>
                </a:lnTo>
                <a:lnTo>
                  <a:pt x="11875" y="10390"/>
                </a:lnTo>
                <a:lnTo>
                  <a:pt x="11680" y="9685"/>
                </a:lnTo>
                <a:lnTo>
                  <a:pt x="11680" y="9636"/>
                </a:lnTo>
                <a:lnTo>
                  <a:pt x="11656" y="9563"/>
                </a:lnTo>
                <a:lnTo>
                  <a:pt x="11631" y="9514"/>
                </a:lnTo>
                <a:lnTo>
                  <a:pt x="11680" y="9490"/>
                </a:lnTo>
                <a:lnTo>
                  <a:pt x="11729" y="9466"/>
                </a:lnTo>
                <a:lnTo>
                  <a:pt x="11802" y="9393"/>
                </a:lnTo>
                <a:lnTo>
                  <a:pt x="11850" y="9344"/>
                </a:lnTo>
                <a:lnTo>
                  <a:pt x="12094" y="9101"/>
                </a:lnTo>
                <a:lnTo>
                  <a:pt x="12361" y="8882"/>
                </a:lnTo>
                <a:lnTo>
                  <a:pt x="12897" y="8419"/>
                </a:lnTo>
                <a:lnTo>
                  <a:pt x="13432" y="8006"/>
                </a:lnTo>
                <a:lnTo>
                  <a:pt x="13967" y="7568"/>
                </a:lnTo>
                <a:lnTo>
                  <a:pt x="14211" y="7324"/>
                </a:lnTo>
                <a:lnTo>
                  <a:pt x="14454" y="7105"/>
                </a:lnTo>
                <a:lnTo>
                  <a:pt x="14697" y="6838"/>
                </a:lnTo>
                <a:lnTo>
                  <a:pt x="14892" y="6570"/>
                </a:lnTo>
                <a:lnTo>
                  <a:pt x="15232" y="6205"/>
                </a:lnTo>
                <a:lnTo>
                  <a:pt x="15403" y="5986"/>
                </a:lnTo>
                <a:lnTo>
                  <a:pt x="15451" y="5889"/>
                </a:lnTo>
                <a:lnTo>
                  <a:pt x="15500" y="5767"/>
                </a:lnTo>
                <a:lnTo>
                  <a:pt x="15500" y="5743"/>
                </a:lnTo>
                <a:lnTo>
                  <a:pt x="15476" y="5646"/>
                </a:lnTo>
                <a:lnTo>
                  <a:pt x="15427" y="5573"/>
                </a:lnTo>
                <a:lnTo>
                  <a:pt x="15354" y="5475"/>
                </a:lnTo>
                <a:lnTo>
                  <a:pt x="15257" y="5427"/>
                </a:lnTo>
                <a:lnTo>
                  <a:pt x="15135" y="5378"/>
                </a:lnTo>
                <a:lnTo>
                  <a:pt x="15013" y="5354"/>
                </a:lnTo>
                <a:lnTo>
                  <a:pt x="14770" y="5329"/>
                </a:lnTo>
                <a:lnTo>
                  <a:pt x="14527" y="5305"/>
                </a:lnTo>
                <a:lnTo>
                  <a:pt x="13797" y="5256"/>
                </a:lnTo>
                <a:lnTo>
                  <a:pt x="13091" y="5208"/>
                </a:lnTo>
                <a:lnTo>
                  <a:pt x="12410" y="5208"/>
                </a:lnTo>
                <a:lnTo>
                  <a:pt x="11753" y="5159"/>
                </a:lnTo>
                <a:lnTo>
                  <a:pt x="11485" y="5135"/>
                </a:lnTo>
                <a:lnTo>
                  <a:pt x="11218" y="5086"/>
                </a:lnTo>
                <a:lnTo>
                  <a:pt x="10950" y="5013"/>
                </a:lnTo>
                <a:lnTo>
                  <a:pt x="10682" y="4989"/>
                </a:lnTo>
                <a:lnTo>
                  <a:pt x="10658" y="4940"/>
                </a:lnTo>
                <a:lnTo>
                  <a:pt x="10634" y="4867"/>
                </a:lnTo>
                <a:lnTo>
                  <a:pt x="10415" y="4599"/>
                </a:lnTo>
                <a:lnTo>
                  <a:pt x="10220" y="4332"/>
                </a:lnTo>
                <a:lnTo>
                  <a:pt x="10025" y="4040"/>
                </a:lnTo>
                <a:lnTo>
                  <a:pt x="9855" y="3748"/>
                </a:lnTo>
                <a:lnTo>
                  <a:pt x="9514" y="3164"/>
                </a:lnTo>
                <a:lnTo>
                  <a:pt x="9222" y="2531"/>
                </a:lnTo>
                <a:lnTo>
                  <a:pt x="8638" y="1290"/>
                </a:lnTo>
                <a:lnTo>
                  <a:pt x="8322" y="682"/>
                </a:lnTo>
                <a:lnTo>
                  <a:pt x="7981" y="73"/>
                </a:lnTo>
                <a:lnTo>
                  <a:pt x="7908" y="25"/>
                </a:lnTo>
                <a:lnTo>
                  <a:pt x="783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6D9EEB"/>
              </a:solidFill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303530C0-5B16-9646-8DDB-203119C88A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849" y="412637"/>
            <a:ext cx="7917511" cy="4156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3A89BE-8699-244B-904B-2432D8AEB8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25"/>
          <p:cNvSpPr/>
          <p:nvPr/>
        </p:nvSpPr>
        <p:spPr>
          <a:xfrm>
            <a:off x="514725" y="942584"/>
            <a:ext cx="8171736" cy="3892835"/>
          </a:xfrm>
          <a:custGeom>
            <a:avLst/>
            <a:gdLst/>
            <a:ahLst/>
            <a:cxnLst/>
            <a:rect l="l" t="t" r="r" b="b"/>
            <a:pathLst>
              <a:path w="285750" h="136125" extrusionOk="0">
                <a:moveTo>
                  <a:pt x="74830" y="1313"/>
                </a:moveTo>
                <a:lnTo>
                  <a:pt x="74352" y="1330"/>
                </a:lnTo>
                <a:lnTo>
                  <a:pt x="74864" y="1330"/>
                </a:lnTo>
                <a:lnTo>
                  <a:pt x="74830" y="1313"/>
                </a:lnTo>
                <a:close/>
                <a:moveTo>
                  <a:pt x="77830" y="1739"/>
                </a:moveTo>
                <a:lnTo>
                  <a:pt x="77830" y="1739"/>
                </a:lnTo>
                <a:lnTo>
                  <a:pt x="77830" y="1739"/>
                </a:lnTo>
                <a:close/>
                <a:moveTo>
                  <a:pt x="176011" y="1432"/>
                </a:moveTo>
                <a:lnTo>
                  <a:pt x="176114" y="1636"/>
                </a:lnTo>
                <a:lnTo>
                  <a:pt x="175500" y="1841"/>
                </a:lnTo>
                <a:lnTo>
                  <a:pt x="175807" y="1943"/>
                </a:lnTo>
                <a:lnTo>
                  <a:pt x="178875" y="1943"/>
                </a:lnTo>
                <a:lnTo>
                  <a:pt x="178773" y="1636"/>
                </a:lnTo>
                <a:lnTo>
                  <a:pt x="176011" y="1432"/>
                </a:lnTo>
                <a:close/>
                <a:moveTo>
                  <a:pt x="135102" y="1841"/>
                </a:moveTo>
                <a:lnTo>
                  <a:pt x="134898" y="1943"/>
                </a:lnTo>
                <a:lnTo>
                  <a:pt x="135102" y="2045"/>
                </a:lnTo>
                <a:lnTo>
                  <a:pt x="134489" y="2045"/>
                </a:lnTo>
                <a:lnTo>
                  <a:pt x="134795" y="2148"/>
                </a:lnTo>
                <a:lnTo>
                  <a:pt x="134489" y="2148"/>
                </a:lnTo>
                <a:lnTo>
                  <a:pt x="135920" y="2352"/>
                </a:lnTo>
                <a:lnTo>
                  <a:pt x="135307" y="2455"/>
                </a:lnTo>
                <a:lnTo>
                  <a:pt x="137148" y="2557"/>
                </a:lnTo>
                <a:lnTo>
                  <a:pt x="137148" y="2659"/>
                </a:lnTo>
                <a:lnTo>
                  <a:pt x="139500" y="2148"/>
                </a:lnTo>
                <a:lnTo>
                  <a:pt x="137148" y="2045"/>
                </a:lnTo>
                <a:lnTo>
                  <a:pt x="137250" y="1841"/>
                </a:lnTo>
                <a:lnTo>
                  <a:pt x="136739" y="1841"/>
                </a:lnTo>
                <a:lnTo>
                  <a:pt x="136739" y="2045"/>
                </a:lnTo>
                <a:lnTo>
                  <a:pt x="135102" y="1841"/>
                </a:lnTo>
                <a:close/>
                <a:moveTo>
                  <a:pt x="178466" y="2045"/>
                </a:moveTo>
                <a:lnTo>
                  <a:pt x="177443" y="2148"/>
                </a:lnTo>
                <a:lnTo>
                  <a:pt x="177136" y="2455"/>
                </a:lnTo>
                <a:lnTo>
                  <a:pt x="181534" y="2864"/>
                </a:lnTo>
                <a:lnTo>
                  <a:pt x="181534" y="2864"/>
                </a:lnTo>
                <a:lnTo>
                  <a:pt x="180716" y="2659"/>
                </a:lnTo>
                <a:lnTo>
                  <a:pt x="181023" y="2659"/>
                </a:lnTo>
                <a:lnTo>
                  <a:pt x="180818" y="2250"/>
                </a:lnTo>
                <a:lnTo>
                  <a:pt x="178466" y="2045"/>
                </a:lnTo>
                <a:close/>
                <a:moveTo>
                  <a:pt x="75068" y="3170"/>
                </a:moveTo>
                <a:lnTo>
                  <a:pt x="74870" y="3225"/>
                </a:lnTo>
                <a:lnTo>
                  <a:pt x="75022" y="3201"/>
                </a:lnTo>
                <a:lnTo>
                  <a:pt x="75022" y="3201"/>
                </a:lnTo>
                <a:lnTo>
                  <a:pt x="75068" y="3170"/>
                </a:lnTo>
                <a:close/>
                <a:moveTo>
                  <a:pt x="72920" y="1227"/>
                </a:moveTo>
                <a:lnTo>
                  <a:pt x="72102" y="1330"/>
                </a:lnTo>
                <a:lnTo>
                  <a:pt x="72511" y="1330"/>
                </a:lnTo>
                <a:lnTo>
                  <a:pt x="70977" y="1534"/>
                </a:lnTo>
                <a:lnTo>
                  <a:pt x="71591" y="1739"/>
                </a:lnTo>
                <a:lnTo>
                  <a:pt x="70364" y="1739"/>
                </a:lnTo>
                <a:lnTo>
                  <a:pt x="70568" y="1841"/>
                </a:lnTo>
                <a:lnTo>
                  <a:pt x="70057" y="1943"/>
                </a:lnTo>
                <a:lnTo>
                  <a:pt x="71080" y="2045"/>
                </a:lnTo>
                <a:lnTo>
                  <a:pt x="69648" y="2045"/>
                </a:lnTo>
                <a:lnTo>
                  <a:pt x="69750" y="2352"/>
                </a:lnTo>
                <a:lnTo>
                  <a:pt x="70670" y="2352"/>
                </a:lnTo>
                <a:lnTo>
                  <a:pt x="69545" y="2557"/>
                </a:lnTo>
                <a:lnTo>
                  <a:pt x="70568" y="2557"/>
                </a:lnTo>
                <a:lnTo>
                  <a:pt x="70466" y="2659"/>
                </a:lnTo>
                <a:lnTo>
                  <a:pt x="72102" y="2557"/>
                </a:lnTo>
                <a:lnTo>
                  <a:pt x="70773" y="2761"/>
                </a:lnTo>
                <a:lnTo>
                  <a:pt x="70466" y="2966"/>
                </a:lnTo>
                <a:lnTo>
                  <a:pt x="70159" y="3068"/>
                </a:lnTo>
                <a:lnTo>
                  <a:pt x="70977" y="3170"/>
                </a:lnTo>
                <a:lnTo>
                  <a:pt x="70364" y="3273"/>
                </a:lnTo>
                <a:lnTo>
                  <a:pt x="72102" y="3477"/>
                </a:lnTo>
                <a:lnTo>
                  <a:pt x="72102" y="3170"/>
                </a:lnTo>
                <a:lnTo>
                  <a:pt x="72307" y="3273"/>
                </a:lnTo>
                <a:lnTo>
                  <a:pt x="73330" y="3170"/>
                </a:lnTo>
                <a:lnTo>
                  <a:pt x="73227" y="3068"/>
                </a:lnTo>
                <a:lnTo>
                  <a:pt x="73739" y="2864"/>
                </a:lnTo>
                <a:lnTo>
                  <a:pt x="73432" y="3068"/>
                </a:lnTo>
                <a:lnTo>
                  <a:pt x="75580" y="2557"/>
                </a:lnTo>
                <a:lnTo>
                  <a:pt x="74557" y="2455"/>
                </a:lnTo>
                <a:lnTo>
                  <a:pt x="74659" y="2045"/>
                </a:lnTo>
                <a:lnTo>
                  <a:pt x="74966" y="1841"/>
                </a:lnTo>
                <a:lnTo>
                  <a:pt x="74352" y="1943"/>
                </a:lnTo>
                <a:lnTo>
                  <a:pt x="74455" y="2045"/>
                </a:lnTo>
                <a:lnTo>
                  <a:pt x="73534" y="1739"/>
                </a:lnTo>
                <a:lnTo>
                  <a:pt x="73534" y="1636"/>
                </a:lnTo>
                <a:lnTo>
                  <a:pt x="72920" y="1227"/>
                </a:lnTo>
                <a:close/>
                <a:moveTo>
                  <a:pt x="74870" y="3225"/>
                </a:moveTo>
                <a:lnTo>
                  <a:pt x="73227" y="3477"/>
                </a:lnTo>
                <a:lnTo>
                  <a:pt x="74301" y="3380"/>
                </a:lnTo>
                <a:lnTo>
                  <a:pt x="74301" y="3380"/>
                </a:lnTo>
                <a:lnTo>
                  <a:pt x="74870" y="3225"/>
                </a:lnTo>
                <a:close/>
                <a:moveTo>
                  <a:pt x="74352" y="3375"/>
                </a:moveTo>
                <a:lnTo>
                  <a:pt x="74301" y="3380"/>
                </a:lnTo>
                <a:lnTo>
                  <a:pt x="74301" y="3380"/>
                </a:lnTo>
                <a:lnTo>
                  <a:pt x="73943" y="3477"/>
                </a:lnTo>
                <a:lnTo>
                  <a:pt x="74352" y="3375"/>
                </a:lnTo>
                <a:close/>
                <a:moveTo>
                  <a:pt x="182148" y="2557"/>
                </a:moveTo>
                <a:lnTo>
                  <a:pt x="182250" y="2966"/>
                </a:lnTo>
                <a:lnTo>
                  <a:pt x="182148" y="3170"/>
                </a:lnTo>
                <a:lnTo>
                  <a:pt x="182045" y="3580"/>
                </a:lnTo>
                <a:lnTo>
                  <a:pt x="185114" y="3170"/>
                </a:lnTo>
                <a:lnTo>
                  <a:pt x="183682" y="2761"/>
                </a:lnTo>
                <a:lnTo>
                  <a:pt x="183170" y="2864"/>
                </a:lnTo>
                <a:lnTo>
                  <a:pt x="182966" y="2761"/>
                </a:lnTo>
                <a:lnTo>
                  <a:pt x="183068" y="2659"/>
                </a:lnTo>
                <a:lnTo>
                  <a:pt x="182455" y="2557"/>
                </a:lnTo>
                <a:lnTo>
                  <a:pt x="182455" y="2557"/>
                </a:lnTo>
                <a:lnTo>
                  <a:pt x="182557" y="2659"/>
                </a:lnTo>
                <a:lnTo>
                  <a:pt x="182148" y="2557"/>
                </a:lnTo>
                <a:close/>
                <a:moveTo>
                  <a:pt x="64739" y="2557"/>
                </a:moveTo>
                <a:lnTo>
                  <a:pt x="63614" y="2864"/>
                </a:lnTo>
                <a:lnTo>
                  <a:pt x="64023" y="2864"/>
                </a:lnTo>
                <a:lnTo>
                  <a:pt x="63716" y="2966"/>
                </a:lnTo>
                <a:lnTo>
                  <a:pt x="63716" y="2966"/>
                </a:lnTo>
                <a:lnTo>
                  <a:pt x="64432" y="2864"/>
                </a:lnTo>
                <a:lnTo>
                  <a:pt x="64125" y="2966"/>
                </a:lnTo>
                <a:lnTo>
                  <a:pt x="64534" y="3068"/>
                </a:lnTo>
                <a:lnTo>
                  <a:pt x="64125" y="3068"/>
                </a:lnTo>
                <a:lnTo>
                  <a:pt x="64330" y="3170"/>
                </a:lnTo>
                <a:lnTo>
                  <a:pt x="63511" y="3375"/>
                </a:lnTo>
                <a:lnTo>
                  <a:pt x="65352" y="3477"/>
                </a:lnTo>
                <a:lnTo>
                  <a:pt x="65352" y="3580"/>
                </a:lnTo>
                <a:lnTo>
                  <a:pt x="66068" y="3682"/>
                </a:lnTo>
                <a:lnTo>
                  <a:pt x="66273" y="3375"/>
                </a:lnTo>
                <a:lnTo>
                  <a:pt x="66580" y="3170"/>
                </a:lnTo>
                <a:lnTo>
                  <a:pt x="65966" y="2966"/>
                </a:lnTo>
                <a:lnTo>
                  <a:pt x="66068" y="2864"/>
                </a:lnTo>
                <a:lnTo>
                  <a:pt x="65148" y="2966"/>
                </a:lnTo>
                <a:lnTo>
                  <a:pt x="65148" y="2864"/>
                </a:lnTo>
                <a:lnTo>
                  <a:pt x="64739" y="2557"/>
                </a:lnTo>
                <a:close/>
                <a:moveTo>
                  <a:pt x="67705" y="2966"/>
                </a:moveTo>
                <a:lnTo>
                  <a:pt x="67295" y="3273"/>
                </a:lnTo>
                <a:lnTo>
                  <a:pt x="67705" y="3477"/>
                </a:lnTo>
                <a:lnTo>
                  <a:pt x="67398" y="3682"/>
                </a:lnTo>
                <a:lnTo>
                  <a:pt x="69136" y="3273"/>
                </a:lnTo>
                <a:lnTo>
                  <a:pt x="67705" y="2966"/>
                </a:lnTo>
                <a:close/>
                <a:moveTo>
                  <a:pt x="136943" y="3170"/>
                </a:moveTo>
                <a:lnTo>
                  <a:pt x="135818" y="3273"/>
                </a:lnTo>
                <a:lnTo>
                  <a:pt x="136841" y="3682"/>
                </a:lnTo>
                <a:lnTo>
                  <a:pt x="136432" y="3886"/>
                </a:lnTo>
                <a:lnTo>
                  <a:pt x="137557" y="3886"/>
                </a:lnTo>
                <a:lnTo>
                  <a:pt x="137352" y="3989"/>
                </a:lnTo>
                <a:lnTo>
                  <a:pt x="137761" y="4091"/>
                </a:lnTo>
                <a:lnTo>
                  <a:pt x="138784" y="3784"/>
                </a:lnTo>
                <a:lnTo>
                  <a:pt x="137659" y="3477"/>
                </a:lnTo>
                <a:lnTo>
                  <a:pt x="137761" y="3477"/>
                </a:lnTo>
                <a:lnTo>
                  <a:pt x="137148" y="3375"/>
                </a:lnTo>
                <a:lnTo>
                  <a:pt x="136943" y="3170"/>
                </a:lnTo>
                <a:close/>
                <a:moveTo>
                  <a:pt x="131114" y="2250"/>
                </a:moveTo>
                <a:lnTo>
                  <a:pt x="131114" y="2352"/>
                </a:lnTo>
                <a:lnTo>
                  <a:pt x="130295" y="2352"/>
                </a:lnTo>
                <a:lnTo>
                  <a:pt x="131318" y="2864"/>
                </a:lnTo>
                <a:lnTo>
                  <a:pt x="130705" y="2864"/>
                </a:lnTo>
                <a:lnTo>
                  <a:pt x="131625" y="3375"/>
                </a:lnTo>
                <a:lnTo>
                  <a:pt x="132648" y="3273"/>
                </a:lnTo>
                <a:lnTo>
                  <a:pt x="132545" y="3170"/>
                </a:lnTo>
                <a:lnTo>
                  <a:pt x="132545" y="3068"/>
                </a:lnTo>
                <a:lnTo>
                  <a:pt x="132955" y="3068"/>
                </a:lnTo>
                <a:lnTo>
                  <a:pt x="133261" y="3273"/>
                </a:lnTo>
                <a:lnTo>
                  <a:pt x="133875" y="3068"/>
                </a:lnTo>
                <a:lnTo>
                  <a:pt x="133670" y="3170"/>
                </a:lnTo>
                <a:lnTo>
                  <a:pt x="134080" y="3273"/>
                </a:lnTo>
                <a:lnTo>
                  <a:pt x="132443" y="3580"/>
                </a:lnTo>
                <a:lnTo>
                  <a:pt x="132750" y="3784"/>
                </a:lnTo>
                <a:lnTo>
                  <a:pt x="134080" y="3784"/>
                </a:lnTo>
                <a:lnTo>
                  <a:pt x="132545" y="4091"/>
                </a:lnTo>
                <a:lnTo>
                  <a:pt x="134284" y="4602"/>
                </a:lnTo>
                <a:lnTo>
                  <a:pt x="134386" y="4398"/>
                </a:lnTo>
                <a:lnTo>
                  <a:pt x="134284" y="4295"/>
                </a:lnTo>
                <a:lnTo>
                  <a:pt x="134898" y="3886"/>
                </a:lnTo>
                <a:lnTo>
                  <a:pt x="134898" y="3580"/>
                </a:lnTo>
                <a:lnTo>
                  <a:pt x="135205" y="3477"/>
                </a:lnTo>
                <a:lnTo>
                  <a:pt x="135511" y="3170"/>
                </a:lnTo>
                <a:lnTo>
                  <a:pt x="136432" y="3068"/>
                </a:lnTo>
                <a:lnTo>
                  <a:pt x="135920" y="2864"/>
                </a:lnTo>
                <a:lnTo>
                  <a:pt x="136023" y="2761"/>
                </a:lnTo>
                <a:lnTo>
                  <a:pt x="134795" y="2659"/>
                </a:lnTo>
                <a:lnTo>
                  <a:pt x="134795" y="2455"/>
                </a:lnTo>
                <a:lnTo>
                  <a:pt x="134182" y="2557"/>
                </a:lnTo>
                <a:lnTo>
                  <a:pt x="134386" y="2352"/>
                </a:lnTo>
                <a:lnTo>
                  <a:pt x="133261" y="2250"/>
                </a:lnTo>
                <a:lnTo>
                  <a:pt x="133261" y="2250"/>
                </a:lnTo>
                <a:lnTo>
                  <a:pt x="133568" y="2864"/>
                </a:lnTo>
                <a:lnTo>
                  <a:pt x="133568" y="2864"/>
                </a:lnTo>
                <a:lnTo>
                  <a:pt x="132750" y="2455"/>
                </a:lnTo>
                <a:lnTo>
                  <a:pt x="131318" y="2455"/>
                </a:lnTo>
                <a:lnTo>
                  <a:pt x="131932" y="2250"/>
                </a:lnTo>
                <a:close/>
                <a:moveTo>
                  <a:pt x="66682" y="4398"/>
                </a:moveTo>
                <a:lnTo>
                  <a:pt x="66784" y="4500"/>
                </a:lnTo>
                <a:lnTo>
                  <a:pt x="66477" y="4500"/>
                </a:lnTo>
                <a:lnTo>
                  <a:pt x="67091" y="4705"/>
                </a:lnTo>
                <a:lnTo>
                  <a:pt x="66784" y="4705"/>
                </a:lnTo>
                <a:lnTo>
                  <a:pt x="68232" y="4795"/>
                </a:lnTo>
                <a:lnTo>
                  <a:pt x="68232" y="4795"/>
                </a:lnTo>
                <a:lnTo>
                  <a:pt x="68625" y="4500"/>
                </a:lnTo>
                <a:lnTo>
                  <a:pt x="66682" y="4398"/>
                </a:lnTo>
                <a:close/>
                <a:moveTo>
                  <a:pt x="68232" y="4795"/>
                </a:moveTo>
                <a:lnTo>
                  <a:pt x="68216" y="4807"/>
                </a:lnTo>
                <a:lnTo>
                  <a:pt x="68324" y="4801"/>
                </a:lnTo>
                <a:lnTo>
                  <a:pt x="68324" y="4801"/>
                </a:lnTo>
                <a:lnTo>
                  <a:pt x="68232" y="4795"/>
                </a:lnTo>
                <a:close/>
                <a:moveTo>
                  <a:pt x="71489" y="4500"/>
                </a:moveTo>
                <a:lnTo>
                  <a:pt x="70568" y="4705"/>
                </a:lnTo>
                <a:lnTo>
                  <a:pt x="71080" y="4807"/>
                </a:lnTo>
                <a:lnTo>
                  <a:pt x="71489" y="4500"/>
                </a:lnTo>
                <a:close/>
                <a:moveTo>
                  <a:pt x="81102" y="205"/>
                </a:moveTo>
                <a:lnTo>
                  <a:pt x="81614" y="409"/>
                </a:lnTo>
                <a:lnTo>
                  <a:pt x="80386" y="307"/>
                </a:lnTo>
                <a:lnTo>
                  <a:pt x="80489" y="409"/>
                </a:lnTo>
                <a:lnTo>
                  <a:pt x="79773" y="409"/>
                </a:lnTo>
                <a:lnTo>
                  <a:pt x="79977" y="511"/>
                </a:lnTo>
                <a:lnTo>
                  <a:pt x="79466" y="511"/>
                </a:lnTo>
                <a:lnTo>
                  <a:pt x="80693" y="920"/>
                </a:lnTo>
                <a:lnTo>
                  <a:pt x="80693" y="920"/>
                </a:lnTo>
                <a:lnTo>
                  <a:pt x="79159" y="716"/>
                </a:lnTo>
                <a:lnTo>
                  <a:pt x="77011" y="716"/>
                </a:lnTo>
                <a:lnTo>
                  <a:pt x="77727" y="818"/>
                </a:lnTo>
                <a:lnTo>
                  <a:pt x="73841" y="1023"/>
                </a:lnTo>
                <a:lnTo>
                  <a:pt x="73943" y="1125"/>
                </a:lnTo>
                <a:lnTo>
                  <a:pt x="74864" y="1023"/>
                </a:lnTo>
                <a:lnTo>
                  <a:pt x="74864" y="1023"/>
                </a:lnTo>
                <a:lnTo>
                  <a:pt x="74250" y="1125"/>
                </a:lnTo>
                <a:lnTo>
                  <a:pt x="75989" y="1125"/>
                </a:lnTo>
                <a:lnTo>
                  <a:pt x="74659" y="1227"/>
                </a:lnTo>
                <a:lnTo>
                  <a:pt x="74830" y="1313"/>
                </a:lnTo>
                <a:lnTo>
                  <a:pt x="74830" y="1313"/>
                </a:lnTo>
                <a:lnTo>
                  <a:pt x="77216" y="1227"/>
                </a:lnTo>
                <a:lnTo>
                  <a:pt x="74557" y="1534"/>
                </a:lnTo>
                <a:lnTo>
                  <a:pt x="74557" y="1534"/>
                </a:lnTo>
                <a:lnTo>
                  <a:pt x="78034" y="1330"/>
                </a:lnTo>
                <a:lnTo>
                  <a:pt x="75784" y="1739"/>
                </a:lnTo>
                <a:lnTo>
                  <a:pt x="75784" y="1739"/>
                </a:lnTo>
                <a:lnTo>
                  <a:pt x="78341" y="1636"/>
                </a:lnTo>
                <a:lnTo>
                  <a:pt x="78341" y="1636"/>
                </a:lnTo>
                <a:lnTo>
                  <a:pt x="77830" y="1739"/>
                </a:lnTo>
                <a:lnTo>
                  <a:pt x="81818" y="1125"/>
                </a:lnTo>
                <a:lnTo>
                  <a:pt x="81818" y="1125"/>
                </a:lnTo>
                <a:lnTo>
                  <a:pt x="80386" y="1534"/>
                </a:lnTo>
                <a:lnTo>
                  <a:pt x="81409" y="1534"/>
                </a:lnTo>
                <a:lnTo>
                  <a:pt x="77523" y="1943"/>
                </a:lnTo>
                <a:lnTo>
                  <a:pt x="78648" y="2352"/>
                </a:lnTo>
                <a:lnTo>
                  <a:pt x="78648" y="2352"/>
                </a:lnTo>
                <a:lnTo>
                  <a:pt x="75375" y="2045"/>
                </a:lnTo>
                <a:lnTo>
                  <a:pt x="75375" y="2352"/>
                </a:lnTo>
                <a:lnTo>
                  <a:pt x="76193" y="2761"/>
                </a:lnTo>
                <a:lnTo>
                  <a:pt x="75682" y="2761"/>
                </a:lnTo>
                <a:lnTo>
                  <a:pt x="77216" y="2864"/>
                </a:lnTo>
                <a:lnTo>
                  <a:pt x="75022" y="3201"/>
                </a:lnTo>
                <a:lnTo>
                  <a:pt x="75022" y="3201"/>
                </a:lnTo>
                <a:lnTo>
                  <a:pt x="74761" y="3375"/>
                </a:lnTo>
                <a:lnTo>
                  <a:pt x="75170" y="3477"/>
                </a:lnTo>
                <a:lnTo>
                  <a:pt x="74148" y="3682"/>
                </a:lnTo>
                <a:lnTo>
                  <a:pt x="74045" y="3886"/>
                </a:lnTo>
                <a:lnTo>
                  <a:pt x="75989" y="3580"/>
                </a:lnTo>
                <a:lnTo>
                  <a:pt x="73739" y="3989"/>
                </a:lnTo>
                <a:lnTo>
                  <a:pt x="73432" y="3682"/>
                </a:lnTo>
                <a:lnTo>
                  <a:pt x="72716" y="3682"/>
                </a:lnTo>
                <a:lnTo>
                  <a:pt x="72818" y="4193"/>
                </a:lnTo>
                <a:lnTo>
                  <a:pt x="71489" y="4500"/>
                </a:lnTo>
                <a:lnTo>
                  <a:pt x="71489" y="4500"/>
                </a:lnTo>
                <a:lnTo>
                  <a:pt x="71489" y="4500"/>
                </a:lnTo>
                <a:lnTo>
                  <a:pt x="71284" y="4807"/>
                </a:lnTo>
                <a:lnTo>
                  <a:pt x="71898" y="4705"/>
                </a:lnTo>
                <a:lnTo>
                  <a:pt x="71898" y="4807"/>
                </a:lnTo>
                <a:lnTo>
                  <a:pt x="75784" y="4807"/>
                </a:lnTo>
                <a:lnTo>
                  <a:pt x="75477" y="5011"/>
                </a:lnTo>
                <a:lnTo>
                  <a:pt x="75477" y="5011"/>
                </a:lnTo>
                <a:lnTo>
                  <a:pt x="77318" y="4705"/>
                </a:lnTo>
                <a:lnTo>
                  <a:pt x="77727" y="4398"/>
                </a:lnTo>
                <a:lnTo>
                  <a:pt x="77114" y="4398"/>
                </a:lnTo>
                <a:lnTo>
                  <a:pt x="77216" y="4193"/>
                </a:lnTo>
                <a:lnTo>
                  <a:pt x="75682" y="4091"/>
                </a:lnTo>
                <a:lnTo>
                  <a:pt x="76193" y="4091"/>
                </a:lnTo>
                <a:lnTo>
                  <a:pt x="76091" y="3989"/>
                </a:lnTo>
                <a:lnTo>
                  <a:pt x="78341" y="3886"/>
                </a:lnTo>
                <a:lnTo>
                  <a:pt x="78545" y="3580"/>
                </a:lnTo>
                <a:lnTo>
                  <a:pt x="80489" y="3375"/>
                </a:lnTo>
                <a:lnTo>
                  <a:pt x="79977" y="3170"/>
                </a:lnTo>
                <a:lnTo>
                  <a:pt x="81205" y="3068"/>
                </a:lnTo>
                <a:lnTo>
                  <a:pt x="79159" y="2761"/>
                </a:lnTo>
                <a:lnTo>
                  <a:pt x="81614" y="2659"/>
                </a:lnTo>
                <a:lnTo>
                  <a:pt x="80386" y="2455"/>
                </a:lnTo>
                <a:lnTo>
                  <a:pt x="82534" y="2352"/>
                </a:lnTo>
                <a:lnTo>
                  <a:pt x="81920" y="2250"/>
                </a:lnTo>
                <a:lnTo>
                  <a:pt x="83966" y="2250"/>
                </a:lnTo>
                <a:lnTo>
                  <a:pt x="83864" y="2148"/>
                </a:lnTo>
                <a:lnTo>
                  <a:pt x="84375" y="2045"/>
                </a:lnTo>
                <a:lnTo>
                  <a:pt x="83557" y="2045"/>
                </a:lnTo>
                <a:lnTo>
                  <a:pt x="84682" y="1943"/>
                </a:lnTo>
                <a:lnTo>
                  <a:pt x="84580" y="1739"/>
                </a:lnTo>
                <a:lnTo>
                  <a:pt x="88466" y="1125"/>
                </a:lnTo>
                <a:lnTo>
                  <a:pt x="86216" y="1330"/>
                </a:lnTo>
                <a:lnTo>
                  <a:pt x="90920" y="614"/>
                </a:lnTo>
                <a:lnTo>
                  <a:pt x="89898" y="511"/>
                </a:lnTo>
                <a:lnTo>
                  <a:pt x="90000" y="409"/>
                </a:lnTo>
                <a:lnTo>
                  <a:pt x="89795" y="409"/>
                </a:lnTo>
                <a:lnTo>
                  <a:pt x="89898" y="307"/>
                </a:lnTo>
                <a:lnTo>
                  <a:pt x="89898" y="307"/>
                </a:lnTo>
                <a:lnTo>
                  <a:pt x="87136" y="409"/>
                </a:lnTo>
                <a:lnTo>
                  <a:pt x="88466" y="205"/>
                </a:lnTo>
                <a:lnTo>
                  <a:pt x="84682" y="205"/>
                </a:lnTo>
                <a:lnTo>
                  <a:pt x="84989" y="409"/>
                </a:lnTo>
                <a:lnTo>
                  <a:pt x="82739" y="205"/>
                </a:lnTo>
                <a:lnTo>
                  <a:pt x="83352" y="409"/>
                </a:lnTo>
                <a:lnTo>
                  <a:pt x="83352" y="409"/>
                </a:lnTo>
                <a:lnTo>
                  <a:pt x="81102" y="205"/>
                </a:lnTo>
                <a:close/>
                <a:moveTo>
                  <a:pt x="62898" y="4909"/>
                </a:moveTo>
                <a:lnTo>
                  <a:pt x="63205" y="5011"/>
                </a:lnTo>
                <a:lnTo>
                  <a:pt x="63205" y="4909"/>
                </a:lnTo>
                <a:close/>
                <a:moveTo>
                  <a:pt x="55227" y="3989"/>
                </a:moveTo>
                <a:lnTo>
                  <a:pt x="55330" y="4091"/>
                </a:lnTo>
                <a:lnTo>
                  <a:pt x="50318" y="5011"/>
                </a:lnTo>
                <a:lnTo>
                  <a:pt x="50523" y="5011"/>
                </a:lnTo>
                <a:lnTo>
                  <a:pt x="50318" y="5216"/>
                </a:lnTo>
                <a:lnTo>
                  <a:pt x="50318" y="5216"/>
                </a:lnTo>
                <a:lnTo>
                  <a:pt x="51545" y="5011"/>
                </a:lnTo>
                <a:lnTo>
                  <a:pt x="51443" y="5318"/>
                </a:lnTo>
                <a:lnTo>
                  <a:pt x="54102" y="4500"/>
                </a:lnTo>
                <a:lnTo>
                  <a:pt x="53591" y="4909"/>
                </a:lnTo>
                <a:lnTo>
                  <a:pt x="53591" y="4909"/>
                </a:lnTo>
                <a:lnTo>
                  <a:pt x="56045" y="4091"/>
                </a:lnTo>
                <a:lnTo>
                  <a:pt x="55227" y="3989"/>
                </a:lnTo>
                <a:close/>
                <a:moveTo>
                  <a:pt x="65761" y="4705"/>
                </a:moveTo>
                <a:lnTo>
                  <a:pt x="63818" y="4807"/>
                </a:lnTo>
                <a:lnTo>
                  <a:pt x="64227" y="4909"/>
                </a:lnTo>
                <a:lnTo>
                  <a:pt x="63920" y="4909"/>
                </a:lnTo>
                <a:lnTo>
                  <a:pt x="64330" y="5011"/>
                </a:lnTo>
                <a:lnTo>
                  <a:pt x="64023" y="5216"/>
                </a:lnTo>
                <a:lnTo>
                  <a:pt x="63205" y="5011"/>
                </a:lnTo>
                <a:lnTo>
                  <a:pt x="62898" y="5114"/>
                </a:lnTo>
                <a:lnTo>
                  <a:pt x="63000" y="5114"/>
                </a:lnTo>
                <a:lnTo>
                  <a:pt x="63102" y="5318"/>
                </a:lnTo>
                <a:lnTo>
                  <a:pt x="63102" y="5318"/>
                </a:lnTo>
                <a:lnTo>
                  <a:pt x="62489" y="5216"/>
                </a:lnTo>
                <a:lnTo>
                  <a:pt x="61875" y="5420"/>
                </a:lnTo>
                <a:lnTo>
                  <a:pt x="64125" y="5420"/>
                </a:lnTo>
                <a:lnTo>
                  <a:pt x="62898" y="5625"/>
                </a:lnTo>
                <a:lnTo>
                  <a:pt x="63102" y="5727"/>
                </a:lnTo>
                <a:lnTo>
                  <a:pt x="63000" y="5932"/>
                </a:lnTo>
                <a:lnTo>
                  <a:pt x="63000" y="5932"/>
                </a:lnTo>
                <a:lnTo>
                  <a:pt x="65148" y="5420"/>
                </a:lnTo>
                <a:lnTo>
                  <a:pt x="64943" y="5318"/>
                </a:lnTo>
                <a:lnTo>
                  <a:pt x="65761" y="4705"/>
                </a:lnTo>
                <a:close/>
                <a:moveTo>
                  <a:pt x="209148" y="5011"/>
                </a:moveTo>
                <a:lnTo>
                  <a:pt x="209455" y="5420"/>
                </a:lnTo>
                <a:lnTo>
                  <a:pt x="207102" y="5216"/>
                </a:lnTo>
                <a:lnTo>
                  <a:pt x="207409" y="5318"/>
                </a:lnTo>
                <a:lnTo>
                  <a:pt x="207205" y="5318"/>
                </a:lnTo>
                <a:lnTo>
                  <a:pt x="207716" y="5625"/>
                </a:lnTo>
                <a:lnTo>
                  <a:pt x="207511" y="5625"/>
                </a:lnTo>
                <a:lnTo>
                  <a:pt x="211705" y="5932"/>
                </a:lnTo>
                <a:lnTo>
                  <a:pt x="210170" y="5420"/>
                </a:lnTo>
                <a:lnTo>
                  <a:pt x="210170" y="5420"/>
                </a:lnTo>
                <a:lnTo>
                  <a:pt x="212420" y="5727"/>
                </a:lnTo>
                <a:lnTo>
                  <a:pt x="212318" y="5523"/>
                </a:lnTo>
                <a:lnTo>
                  <a:pt x="209148" y="5011"/>
                </a:lnTo>
                <a:close/>
                <a:moveTo>
                  <a:pt x="65148" y="5932"/>
                </a:moveTo>
                <a:lnTo>
                  <a:pt x="65966" y="6239"/>
                </a:lnTo>
                <a:lnTo>
                  <a:pt x="66989" y="5932"/>
                </a:lnTo>
                <a:close/>
                <a:moveTo>
                  <a:pt x="59523" y="4500"/>
                </a:moveTo>
                <a:lnTo>
                  <a:pt x="58193" y="4807"/>
                </a:lnTo>
                <a:lnTo>
                  <a:pt x="58295" y="5011"/>
                </a:lnTo>
                <a:lnTo>
                  <a:pt x="57886" y="5216"/>
                </a:lnTo>
                <a:lnTo>
                  <a:pt x="58193" y="5420"/>
                </a:lnTo>
                <a:lnTo>
                  <a:pt x="56455" y="5216"/>
                </a:lnTo>
                <a:lnTo>
                  <a:pt x="56659" y="5216"/>
                </a:lnTo>
                <a:lnTo>
                  <a:pt x="55739" y="4909"/>
                </a:lnTo>
                <a:lnTo>
                  <a:pt x="55841" y="4807"/>
                </a:lnTo>
                <a:lnTo>
                  <a:pt x="54716" y="4909"/>
                </a:lnTo>
                <a:lnTo>
                  <a:pt x="55227" y="5011"/>
                </a:lnTo>
                <a:lnTo>
                  <a:pt x="53795" y="5216"/>
                </a:lnTo>
                <a:lnTo>
                  <a:pt x="54818" y="5216"/>
                </a:lnTo>
                <a:lnTo>
                  <a:pt x="53182" y="5420"/>
                </a:lnTo>
                <a:lnTo>
                  <a:pt x="54511" y="5318"/>
                </a:lnTo>
                <a:lnTo>
                  <a:pt x="52466" y="5727"/>
                </a:lnTo>
                <a:lnTo>
                  <a:pt x="53386" y="5932"/>
                </a:lnTo>
                <a:lnTo>
                  <a:pt x="53693" y="5830"/>
                </a:lnTo>
                <a:lnTo>
                  <a:pt x="53898" y="5932"/>
                </a:lnTo>
                <a:lnTo>
                  <a:pt x="54307" y="5830"/>
                </a:lnTo>
                <a:lnTo>
                  <a:pt x="54409" y="5727"/>
                </a:lnTo>
                <a:lnTo>
                  <a:pt x="55227" y="5625"/>
                </a:lnTo>
                <a:lnTo>
                  <a:pt x="54614" y="5830"/>
                </a:lnTo>
                <a:lnTo>
                  <a:pt x="56455" y="5727"/>
                </a:lnTo>
                <a:lnTo>
                  <a:pt x="56455" y="5727"/>
                </a:lnTo>
                <a:lnTo>
                  <a:pt x="54102" y="6136"/>
                </a:lnTo>
                <a:lnTo>
                  <a:pt x="54102" y="6341"/>
                </a:lnTo>
                <a:lnTo>
                  <a:pt x="57784" y="5932"/>
                </a:lnTo>
                <a:lnTo>
                  <a:pt x="57682" y="5932"/>
                </a:lnTo>
                <a:lnTo>
                  <a:pt x="59625" y="5727"/>
                </a:lnTo>
                <a:lnTo>
                  <a:pt x="60443" y="5114"/>
                </a:lnTo>
                <a:lnTo>
                  <a:pt x="58909" y="5318"/>
                </a:lnTo>
                <a:lnTo>
                  <a:pt x="59216" y="5114"/>
                </a:lnTo>
                <a:lnTo>
                  <a:pt x="58909" y="5114"/>
                </a:lnTo>
                <a:lnTo>
                  <a:pt x="59523" y="4500"/>
                </a:lnTo>
                <a:close/>
                <a:moveTo>
                  <a:pt x="70057" y="4705"/>
                </a:moveTo>
                <a:lnTo>
                  <a:pt x="68324" y="4801"/>
                </a:lnTo>
                <a:lnTo>
                  <a:pt x="68324" y="4801"/>
                </a:lnTo>
                <a:lnTo>
                  <a:pt x="68420" y="4807"/>
                </a:lnTo>
                <a:lnTo>
                  <a:pt x="68420" y="5318"/>
                </a:lnTo>
                <a:lnTo>
                  <a:pt x="67909" y="5625"/>
                </a:lnTo>
                <a:lnTo>
                  <a:pt x="67807" y="5830"/>
                </a:lnTo>
                <a:lnTo>
                  <a:pt x="68420" y="6034"/>
                </a:lnTo>
                <a:lnTo>
                  <a:pt x="68318" y="6136"/>
                </a:lnTo>
                <a:lnTo>
                  <a:pt x="69955" y="6136"/>
                </a:lnTo>
                <a:lnTo>
                  <a:pt x="69648" y="6341"/>
                </a:lnTo>
                <a:lnTo>
                  <a:pt x="75580" y="6034"/>
                </a:lnTo>
                <a:lnTo>
                  <a:pt x="75068" y="5932"/>
                </a:lnTo>
                <a:lnTo>
                  <a:pt x="75580" y="5523"/>
                </a:lnTo>
                <a:lnTo>
                  <a:pt x="74966" y="5420"/>
                </a:lnTo>
                <a:lnTo>
                  <a:pt x="75068" y="5318"/>
                </a:lnTo>
                <a:lnTo>
                  <a:pt x="71898" y="5523"/>
                </a:lnTo>
                <a:lnTo>
                  <a:pt x="72000" y="5625"/>
                </a:lnTo>
                <a:lnTo>
                  <a:pt x="70261" y="5420"/>
                </a:lnTo>
                <a:lnTo>
                  <a:pt x="70159" y="5523"/>
                </a:lnTo>
                <a:lnTo>
                  <a:pt x="69750" y="5523"/>
                </a:lnTo>
                <a:lnTo>
                  <a:pt x="70261" y="5318"/>
                </a:lnTo>
                <a:lnTo>
                  <a:pt x="69239" y="4909"/>
                </a:lnTo>
                <a:lnTo>
                  <a:pt x="70568" y="4909"/>
                </a:lnTo>
                <a:lnTo>
                  <a:pt x="69443" y="4807"/>
                </a:lnTo>
                <a:lnTo>
                  <a:pt x="70057" y="4705"/>
                </a:lnTo>
                <a:close/>
                <a:moveTo>
                  <a:pt x="165273" y="4705"/>
                </a:moveTo>
                <a:lnTo>
                  <a:pt x="160773" y="4909"/>
                </a:lnTo>
                <a:lnTo>
                  <a:pt x="160875" y="5011"/>
                </a:lnTo>
                <a:lnTo>
                  <a:pt x="160364" y="5114"/>
                </a:lnTo>
                <a:lnTo>
                  <a:pt x="159341" y="5420"/>
                </a:lnTo>
                <a:lnTo>
                  <a:pt x="158727" y="5625"/>
                </a:lnTo>
                <a:lnTo>
                  <a:pt x="158830" y="5727"/>
                </a:lnTo>
                <a:lnTo>
                  <a:pt x="158216" y="5830"/>
                </a:lnTo>
                <a:lnTo>
                  <a:pt x="158727" y="5932"/>
                </a:lnTo>
                <a:lnTo>
                  <a:pt x="158318" y="6239"/>
                </a:lnTo>
                <a:lnTo>
                  <a:pt x="158727" y="6341"/>
                </a:lnTo>
                <a:lnTo>
                  <a:pt x="158318" y="6443"/>
                </a:lnTo>
                <a:lnTo>
                  <a:pt x="158114" y="6648"/>
                </a:lnTo>
                <a:lnTo>
                  <a:pt x="157602" y="6955"/>
                </a:lnTo>
                <a:lnTo>
                  <a:pt x="158114" y="7261"/>
                </a:lnTo>
                <a:lnTo>
                  <a:pt x="160057" y="7057"/>
                </a:lnTo>
                <a:lnTo>
                  <a:pt x="159750" y="6852"/>
                </a:lnTo>
                <a:lnTo>
                  <a:pt x="160159" y="6341"/>
                </a:lnTo>
                <a:lnTo>
                  <a:pt x="160875" y="6239"/>
                </a:lnTo>
                <a:lnTo>
                  <a:pt x="160875" y="6136"/>
                </a:lnTo>
                <a:lnTo>
                  <a:pt x="161182" y="6034"/>
                </a:lnTo>
                <a:lnTo>
                  <a:pt x="160977" y="5932"/>
                </a:lnTo>
                <a:lnTo>
                  <a:pt x="165273" y="4705"/>
                </a:lnTo>
                <a:close/>
                <a:moveTo>
                  <a:pt x="212114" y="6852"/>
                </a:moveTo>
                <a:lnTo>
                  <a:pt x="211500" y="7261"/>
                </a:lnTo>
                <a:lnTo>
                  <a:pt x="214057" y="7364"/>
                </a:lnTo>
                <a:lnTo>
                  <a:pt x="212114" y="6852"/>
                </a:lnTo>
                <a:close/>
                <a:moveTo>
                  <a:pt x="177955" y="7159"/>
                </a:moveTo>
                <a:lnTo>
                  <a:pt x="178568" y="7466"/>
                </a:lnTo>
                <a:lnTo>
                  <a:pt x="177852" y="7261"/>
                </a:lnTo>
                <a:lnTo>
                  <a:pt x="177955" y="7159"/>
                </a:lnTo>
                <a:close/>
                <a:moveTo>
                  <a:pt x="58602" y="6955"/>
                </a:moveTo>
                <a:lnTo>
                  <a:pt x="57375" y="7159"/>
                </a:lnTo>
                <a:lnTo>
                  <a:pt x="57784" y="7568"/>
                </a:lnTo>
                <a:lnTo>
                  <a:pt x="58602" y="7261"/>
                </a:lnTo>
                <a:lnTo>
                  <a:pt x="58602" y="6955"/>
                </a:lnTo>
                <a:close/>
                <a:moveTo>
                  <a:pt x="108307" y="7568"/>
                </a:moveTo>
                <a:lnTo>
                  <a:pt x="108211" y="7587"/>
                </a:lnTo>
                <a:lnTo>
                  <a:pt x="108211" y="7587"/>
                </a:lnTo>
                <a:lnTo>
                  <a:pt x="108381" y="7603"/>
                </a:lnTo>
                <a:lnTo>
                  <a:pt x="108381" y="7603"/>
                </a:lnTo>
                <a:lnTo>
                  <a:pt x="108307" y="7568"/>
                </a:lnTo>
                <a:close/>
                <a:moveTo>
                  <a:pt x="73636" y="7159"/>
                </a:moveTo>
                <a:lnTo>
                  <a:pt x="74659" y="7670"/>
                </a:lnTo>
                <a:lnTo>
                  <a:pt x="76193" y="7670"/>
                </a:lnTo>
                <a:lnTo>
                  <a:pt x="76193" y="7466"/>
                </a:lnTo>
                <a:lnTo>
                  <a:pt x="75989" y="7261"/>
                </a:lnTo>
                <a:lnTo>
                  <a:pt x="73636" y="7159"/>
                </a:lnTo>
                <a:close/>
                <a:moveTo>
                  <a:pt x="108381" y="7603"/>
                </a:moveTo>
                <a:lnTo>
                  <a:pt x="109841" y="8284"/>
                </a:lnTo>
                <a:lnTo>
                  <a:pt x="110250" y="7773"/>
                </a:lnTo>
                <a:lnTo>
                  <a:pt x="108381" y="7603"/>
                </a:lnTo>
                <a:close/>
                <a:moveTo>
                  <a:pt x="68011" y="6852"/>
                </a:moveTo>
                <a:lnTo>
                  <a:pt x="64227" y="7364"/>
                </a:lnTo>
                <a:lnTo>
                  <a:pt x="63511" y="8386"/>
                </a:lnTo>
                <a:lnTo>
                  <a:pt x="63511" y="8386"/>
                </a:lnTo>
                <a:lnTo>
                  <a:pt x="64534" y="8182"/>
                </a:lnTo>
                <a:lnTo>
                  <a:pt x="64739" y="7773"/>
                </a:lnTo>
                <a:lnTo>
                  <a:pt x="65352" y="7773"/>
                </a:lnTo>
                <a:lnTo>
                  <a:pt x="68011" y="6852"/>
                </a:lnTo>
                <a:close/>
                <a:moveTo>
                  <a:pt x="216716" y="8182"/>
                </a:moveTo>
                <a:lnTo>
                  <a:pt x="217227" y="8489"/>
                </a:lnTo>
                <a:lnTo>
                  <a:pt x="217330" y="8182"/>
                </a:lnTo>
                <a:close/>
                <a:moveTo>
                  <a:pt x="62080" y="6852"/>
                </a:moveTo>
                <a:lnTo>
                  <a:pt x="60852" y="7159"/>
                </a:lnTo>
                <a:lnTo>
                  <a:pt x="61568" y="7364"/>
                </a:lnTo>
                <a:lnTo>
                  <a:pt x="61057" y="7466"/>
                </a:lnTo>
                <a:lnTo>
                  <a:pt x="61057" y="7568"/>
                </a:lnTo>
                <a:lnTo>
                  <a:pt x="60341" y="7773"/>
                </a:lnTo>
                <a:lnTo>
                  <a:pt x="60034" y="7466"/>
                </a:lnTo>
                <a:lnTo>
                  <a:pt x="59420" y="7773"/>
                </a:lnTo>
                <a:lnTo>
                  <a:pt x="59727" y="8182"/>
                </a:lnTo>
                <a:lnTo>
                  <a:pt x="60136" y="8284"/>
                </a:lnTo>
                <a:lnTo>
                  <a:pt x="60443" y="8898"/>
                </a:lnTo>
                <a:lnTo>
                  <a:pt x="61159" y="8898"/>
                </a:lnTo>
                <a:lnTo>
                  <a:pt x="61364" y="8489"/>
                </a:lnTo>
                <a:lnTo>
                  <a:pt x="62182" y="8591"/>
                </a:lnTo>
                <a:lnTo>
                  <a:pt x="63205" y="7773"/>
                </a:lnTo>
                <a:lnTo>
                  <a:pt x="62795" y="7875"/>
                </a:lnTo>
                <a:lnTo>
                  <a:pt x="62795" y="7670"/>
                </a:lnTo>
                <a:lnTo>
                  <a:pt x="62898" y="7670"/>
                </a:lnTo>
                <a:lnTo>
                  <a:pt x="62182" y="7568"/>
                </a:lnTo>
                <a:lnTo>
                  <a:pt x="63409" y="7261"/>
                </a:lnTo>
                <a:lnTo>
                  <a:pt x="63205" y="7159"/>
                </a:lnTo>
                <a:lnTo>
                  <a:pt x="63511" y="6852"/>
                </a:lnTo>
                <a:close/>
                <a:moveTo>
                  <a:pt x="47250" y="6443"/>
                </a:moveTo>
                <a:lnTo>
                  <a:pt x="47148" y="6852"/>
                </a:lnTo>
                <a:lnTo>
                  <a:pt x="43977" y="8386"/>
                </a:lnTo>
                <a:lnTo>
                  <a:pt x="44284" y="8386"/>
                </a:lnTo>
                <a:lnTo>
                  <a:pt x="44898" y="8693"/>
                </a:lnTo>
                <a:lnTo>
                  <a:pt x="44795" y="9102"/>
                </a:lnTo>
                <a:lnTo>
                  <a:pt x="44795" y="9102"/>
                </a:lnTo>
                <a:lnTo>
                  <a:pt x="51955" y="7159"/>
                </a:lnTo>
                <a:lnTo>
                  <a:pt x="51545" y="6545"/>
                </a:lnTo>
                <a:lnTo>
                  <a:pt x="50318" y="6750"/>
                </a:lnTo>
                <a:lnTo>
                  <a:pt x="50420" y="6545"/>
                </a:lnTo>
                <a:lnTo>
                  <a:pt x="50011" y="6648"/>
                </a:lnTo>
                <a:lnTo>
                  <a:pt x="50216" y="6545"/>
                </a:lnTo>
                <a:lnTo>
                  <a:pt x="47250" y="6443"/>
                </a:lnTo>
                <a:close/>
                <a:moveTo>
                  <a:pt x="158625" y="7261"/>
                </a:moveTo>
                <a:lnTo>
                  <a:pt x="157602" y="7875"/>
                </a:lnTo>
                <a:lnTo>
                  <a:pt x="157500" y="8182"/>
                </a:lnTo>
                <a:lnTo>
                  <a:pt x="156989" y="8284"/>
                </a:lnTo>
                <a:lnTo>
                  <a:pt x="159034" y="9102"/>
                </a:lnTo>
                <a:lnTo>
                  <a:pt x="158830" y="9102"/>
                </a:lnTo>
                <a:lnTo>
                  <a:pt x="158830" y="9205"/>
                </a:lnTo>
                <a:lnTo>
                  <a:pt x="158727" y="9205"/>
                </a:lnTo>
                <a:lnTo>
                  <a:pt x="158727" y="9307"/>
                </a:lnTo>
                <a:lnTo>
                  <a:pt x="158625" y="9307"/>
                </a:lnTo>
                <a:lnTo>
                  <a:pt x="160773" y="9614"/>
                </a:lnTo>
                <a:lnTo>
                  <a:pt x="160773" y="9614"/>
                </a:lnTo>
                <a:lnTo>
                  <a:pt x="160568" y="9511"/>
                </a:lnTo>
                <a:lnTo>
                  <a:pt x="161489" y="9511"/>
                </a:lnTo>
                <a:lnTo>
                  <a:pt x="159239" y="8080"/>
                </a:lnTo>
                <a:lnTo>
                  <a:pt x="159341" y="7773"/>
                </a:lnTo>
                <a:lnTo>
                  <a:pt x="159545" y="7670"/>
                </a:lnTo>
                <a:lnTo>
                  <a:pt x="159545" y="7466"/>
                </a:lnTo>
                <a:lnTo>
                  <a:pt x="158625" y="7261"/>
                </a:lnTo>
                <a:close/>
                <a:moveTo>
                  <a:pt x="18920" y="9818"/>
                </a:moveTo>
                <a:lnTo>
                  <a:pt x="18511" y="9920"/>
                </a:lnTo>
                <a:lnTo>
                  <a:pt x="18511" y="9920"/>
                </a:lnTo>
                <a:lnTo>
                  <a:pt x="18637" y="9901"/>
                </a:lnTo>
                <a:lnTo>
                  <a:pt x="18637" y="9901"/>
                </a:lnTo>
                <a:lnTo>
                  <a:pt x="18920" y="9818"/>
                </a:lnTo>
                <a:close/>
                <a:moveTo>
                  <a:pt x="137352" y="10125"/>
                </a:moveTo>
                <a:lnTo>
                  <a:pt x="137352" y="10125"/>
                </a:lnTo>
                <a:lnTo>
                  <a:pt x="137352" y="10125"/>
                </a:lnTo>
                <a:close/>
                <a:moveTo>
                  <a:pt x="88977" y="9818"/>
                </a:moveTo>
                <a:lnTo>
                  <a:pt x="88670" y="10125"/>
                </a:lnTo>
                <a:lnTo>
                  <a:pt x="88466" y="10125"/>
                </a:lnTo>
                <a:lnTo>
                  <a:pt x="88364" y="10432"/>
                </a:lnTo>
                <a:lnTo>
                  <a:pt x="88875" y="10534"/>
                </a:lnTo>
                <a:lnTo>
                  <a:pt x="88568" y="10636"/>
                </a:lnTo>
                <a:lnTo>
                  <a:pt x="89489" y="10636"/>
                </a:lnTo>
                <a:lnTo>
                  <a:pt x="90000" y="10227"/>
                </a:lnTo>
                <a:lnTo>
                  <a:pt x="88977" y="9818"/>
                </a:lnTo>
                <a:close/>
                <a:moveTo>
                  <a:pt x="52466" y="7261"/>
                </a:moveTo>
                <a:lnTo>
                  <a:pt x="48170" y="8591"/>
                </a:lnTo>
                <a:lnTo>
                  <a:pt x="48784" y="8693"/>
                </a:lnTo>
                <a:lnTo>
                  <a:pt x="48375" y="8898"/>
                </a:lnTo>
                <a:lnTo>
                  <a:pt x="50216" y="8795"/>
                </a:lnTo>
                <a:lnTo>
                  <a:pt x="50216" y="8795"/>
                </a:lnTo>
                <a:lnTo>
                  <a:pt x="49705" y="8898"/>
                </a:lnTo>
                <a:lnTo>
                  <a:pt x="49807" y="8898"/>
                </a:lnTo>
                <a:lnTo>
                  <a:pt x="47761" y="9307"/>
                </a:lnTo>
                <a:lnTo>
                  <a:pt x="51545" y="9818"/>
                </a:lnTo>
                <a:lnTo>
                  <a:pt x="48273" y="9920"/>
                </a:lnTo>
                <a:lnTo>
                  <a:pt x="47557" y="10534"/>
                </a:lnTo>
                <a:lnTo>
                  <a:pt x="49193" y="10739"/>
                </a:lnTo>
                <a:lnTo>
                  <a:pt x="48989" y="11352"/>
                </a:lnTo>
                <a:lnTo>
                  <a:pt x="54102" y="10534"/>
                </a:lnTo>
                <a:lnTo>
                  <a:pt x="54102" y="10739"/>
                </a:lnTo>
                <a:lnTo>
                  <a:pt x="54818" y="10841"/>
                </a:lnTo>
                <a:lnTo>
                  <a:pt x="54614" y="10943"/>
                </a:lnTo>
                <a:lnTo>
                  <a:pt x="56148" y="11045"/>
                </a:lnTo>
                <a:lnTo>
                  <a:pt x="57170" y="10534"/>
                </a:lnTo>
                <a:lnTo>
                  <a:pt x="56250" y="10739"/>
                </a:lnTo>
                <a:lnTo>
                  <a:pt x="56455" y="10534"/>
                </a:lnTo>
                <a:lnTo>
                  <a:pt x="56352" y="10432"/>
                </a:lnTo>
                <a:lnTo>
                  <a:pt x="58295" y="10023"/>
                </a:lnTo>
                <a:lnTo>
                  <a:pt x="57989" y="9920"/>
                </a:lnTo>
                <a:lnTo>
                  <a:pt x="57989" y="9818"/>
                </a:lnTo>
                <a:lnTo>
                  <a:pt x="56864" y="9409"/>
                </a:lnTo>
                <a:lnTo>
                  <a:pt x="57682" y="7670"/>
                </a:lnTo>
                <a:lnTo>
                  <a:pt x="56455" y="7364"/>
                </a:lnTo>
                <a:lnTo>
                  <a:pt x="55739" y="8489"/>
                </a:lnTo>
                <a:lnTo>
                  <a:pt x="55023" y="8693"/>
                </a:lnTo>
                <a:lnTo>
                  <a:pt x="55023" y="8693"/>
                </a:lnTo>
                <a:lnTo>
                  <a:pt x="55227" y="7875"/>
                </a:lnTo>
                <a:lnTo>
                  <a:pt x="54614" y="7773"/>
                </a:lnTo>
                <a:lnTo>
                  <a:pt x="53591" y="8080"/>
                </a:lnTo>
                <a:lnTo>
                  <a:pt x="53693" y="7977"/>
                </a:lnTo>
                <a:lnTo>
                  <a:pt x="53182" y="8080"/>
                </a:lnTo>
                <a:lnTo>
                  <a:pt x="53182" y="8080"/>
                </a:lnTo>
                <a:lnTo>
                  <a:pt x="53898" y="7773"/>
                </a:lnTo>
                <a:lnTo>
                  <a:pt x="51750" y="7875"/>
                </a:lnTo>
                <a:lnTo>
                  <a:pt x="52466" y="7261"/>
                </a:lnTo>
                <a:close/>
                <a:moveTo>
                  <a:pt x="60341" y="10330"/>
                </a:moveTo>
                <a:lnTo>
                  <a:pt x="58602" y="10841"/>
                </a:lnTo>
                <a:lnTo>
                  <a:pt x="59114" y="11148"/>
                </a:lnTo>
                <a:lnTo>
                  <a:pt x="60136" y="11352"/>
                </a:lnTo>
                <a:lnTo>
                  <a:pt x="61159" y="11045"/>
                </a:lnTo>
                <a:lnTo>
                  <a:pt x="60239" y="10432"/>
                </a:lnTo>
                <a:lnTo>
                  <a:pt x="60341" y="10330"/>
                </a:lnTo>
                <a:close/>
                <a:moveTo>
                  <a:pt x="175193" y="11250"/>
                </a:moveTo>
                <a:lnTo>
                  <a:pt x="176114" y="11557"/>
                </a:lnTo>
                <a:lnTo>
                  <a:pt x="176114" y="12068"/>
                </a:lnTo>
                <a:lnTo>
                  <a:pt x="177136" y="12170"/>
                </a:lnTo>
                <a:lnTo>
                  <a:pt x="177136" y="12170"/>
                </a:lnTo>
                <a:lnTo>
                  <a:pt x="176011" y="12068"/>
                </a:lnTo>
                <a:lnTo>
                  <a:pt x="175193" y="11250"/>
                </a:lnTo>
                <a:close/>
                <a:moveTo>
                  <a:pt x="73023" y="11557"/>
                </a:moveTo>
                <a:lnTo>
                  <a:pt x="72307" y="12375"/>
                </a:lnTo>
                <a:lnTo>
                  <a:pt x="73432" y="12375"/>
                </a:lnTo>
                <a:lnTo>
                  <a:pt x="74148" y="11659"/>
                </a:lnTo>
                <a:lnTo>
                  <a:pt x="73023" y="11557"/>
                </a:lnTo>
                <a:close/>
                <a:moveTo>
                  <a:pt x="108409" y="13295"/>
                </a:moveTo>
                <a:lnTo>
                  <a:pt x="108716" y="13398"/>
                </a:lnTo>
                <a:lnTo>
                  <a:pt x="108818" y="13398"/>
                </a:lnTo>
                <a:lnTo>
                  <a:pt x="108409" y="13295"/>
                </a:lnTo>
                <a:close/>
                <a:moveTo>
                  <a:pt x="9205" y="13807"/>
                </a:moveTo>
                <a:lnTo>
                  <a:pt x="9102" y="13909"/>
                </a:lnTo>
                <a:lnTo>
                  <a:pt x="9205" y="13909"/>
                </a:lnTo>
                <a:lnTo>
                  <a:pt x="9205" y="13807"/>
                </a:lnTo>
                <a:close/>
                <a:moveTo>
                  <a:pt x="5420" y="11045"/>
                </a:moveTo>
                <a:lnTo>
                  <a:pt x="0" y="14420"/>
                </a:lnTo>
                <a:lnTo>
                  <a:pt x="511" y="14318"/>
                </a:lnTo>
                <a:lnTo>
                  <a:pt x="1227" y="13909"/>
                </a:lnTo>
                <a:lnTo>
                  <a:pt x="1227" y="13705"/>
                </a:lnTo>
                <a:lnTo>
                  <a:pt x="1739" y="13398"/>
                </a:lnTo>
                <a:lnTo>
                  <a:pt x="1636" y="13500"/>
                </a:lnTo>
                <a:lnTo>
                  <a:pt x="2352" y="13295"/>
                </a:lnTo>
                <a:lnTo>
                  <a:pt x="2148" y="13398"/>
                </a:lnTo>
                <a:lnTo>
                  <a:pt x="2761" y="13193"/>
                </a:lnTo>
                <a:lnTo>
                  <a:pt x="2761" y="13193"/>
                </a:lnTo>
                <a:lnTo>
                  <a:pt x="1636" y="14011"/>
                </a:lnTo>
                <a:lnTo>
                  <a:pt x="3273" y="14114"/>
                </a:lnTo>
                <a:lnTo>
                  <a:pt x="3068" y="14625"/>
                </a:lnTo>
                <a:lnTo>
                  <a:pt x="3375" y="15034"/>
                </a:lnTo>
                <a:lnTo>
                  <a:pt x="3989" y="14932"/>
                </a:lnTo>
                <a:lnTo>
                  <a:pt x="3682" y="15136"/>
                </a:lnTo>
                <a:lnTo>
                  <a:pt x="4295" y="14932"/>
                </a:lnTo>
                <a:lnTo>
                  <a:pt x="4193" y="15034"/>
                </a:lnTo>
                <a:lnTo>
                  <a:pt x="4193" y="15034"/>
                </a:lnTo>
                <a:lnTo>
                  <a:pt x="4602" y="14727"/>
                </a:lnTo>
                <a:lnTo>
                  <a:pt x="4500" y="14625"/>
                </a:lnTo>
                <a:lnTo>
                  <a:pt x="5523" y="14318"/>
                </a:lnTo>
                <a:lnTo>
                  <a:pt x="5318" y="14318"/>
                </a:lnTo>
                <a:lnTo>
                  <a:pt x="5830" y="14114"/>
                </a:lnTo>
                <a:lnTo>
                  <a:pt x="5727" y="14114"/>
                </a:lnTo>
                <a:lnTo>
                  <a:pt x="5727" y="13909"/>
                </a:lnTo>
                <a:lnTo>
                  <a:pt x="6136" y="14011"/>
                </a:lnTo>
                <a:lnTo>
                  <a:pt x="6750" y="14011"/>
                </a:lnTo>
                <a:lnTo>
                  <a:pt x="6852" y="13807"/>
                </a:lnTo>
                <a:lnTo>
                  <a:pt x="7159" y="13909"/>
                </a:lnTo>
                <a:lnTo>
                  <a:pt x="8386" y="13500"/>
                </a:lnTo>
                <a:lnTo>
                  <a:pt x="8080" y="13398"/>
                </a:lnTo>
                <a:lnTo>
                  <a:pt x="7977" y="13398"/>
                </a:lnTo>
                <a:lnTo>
                  <a:pt x="8080" y="13193"/>
                </a:lnTo>
                <a:lnTo>
                  <a:pt x="8080" y="12886"/>
                </a:lnTo>
                <a:lnTo>
                  <a:pt x="7364" y="12682"/>
                </a:lnTo>
                <a:lnTo>
                  <a:pt x="7364" y="12682"/>
                </a:lnTo>
                <a:lnTo>
                  <a:pt x="7568" y="12784"/>
                </a:lnTo>
                <a:lnTo>
                  <a:pt x="6852" y="12886"/>
                </a:lnTo>
                <a:lnTo>
                  <a:pt x="7261" y="12682"/>
                </a:lnTo>
                <a:lnTo>
                  <a:pt x="6341" y="12682"/>
                </a:lnTo>
                <a:lnTo>
                  <a:pt x="6034" y="12989"/>
                </a:lnTo>
                <a:lnTo>
                  <a:pt x="6034" y="13193"/>
                </a:lnTo>
                <a:lnTo>
                  <a:pt x="5625" y="13398"/>
                </a:lnTo>
                <a:lnTo>
                  <a:pt x="5625" y="13398"/>
                </a:lnTo>
                <a:lnTo>
                  <a:pt x="5932" y="13193"/>
                </a:lnTo>
                <a:lnTo>
                  <a:pt x="5523" y="13295"/>
                </a:lnTo>
                <a:lnTo>
                  <a:pt x="5523" y="13091"/>
                </a:lnTo>
                <a:lnTo>
                  <a:pt x="6545" y="12375"/>
                </a:lnTo>
                <a:lnTo>
                  <a:pt x="6136" y="12375"/>
                </a:lnTo>
                <a:lnTo>
                  <a:pt x="6648" y="12068"/>
                </a:lnTo>
                <a:lnTo>
                  <a:pt x="5830" y="11659"/>
                </a:lnTo>
                <a:lnTo>
                  <a:pt x="5932" y="11557"/>
                </a:lnTo>
                <a:lnTo>
                  <a:pt x="5727" y="11352"/>
                </a:lnTo>
                <a:lnTo>
                  <a:pt x="5523" y="11557"/>
                </a:lnTo>
                <a:lnTo>
                  <a:pt x="5523" y="11352"/>
                </a:lnTo>
                <a:lnTo>
                  <a:pt x="5625" y="11250"/>
                </a:lnTo>
                <a:lnTo>
                  <a:pt x="5420" y="11045"/>
                </a:lnTo>
                <a:close/>
                <a:moveTo>
                  <a:pt x="113011" y="13193"/>
                </a:moveTo>
                <a:lnTo>
                  <a:pt x="112807" y="13398"/>
                </a:lnTo>
                <a:lnTo>
                  <a:pt x="112500" y="13398"/>
                </a:lnTo>
                <a:lnTo>
                  <a:pt x="112193" y="13602"/>
                </a:lnTo>
                <a:lnTo>
                  <a:pt x="111682" y="13500"/>
                </a:lnTo>
                <a:lnTo>
                  <a:pt x="111682" y="13500"/>
                </a:lnTo>
                <a:lnTo>
                  <a:pt x="111784" y="13807"/>
                </a:lnTo>
                <a:lnTo>
                  <a:pt x="111170" y="13500"/>
                </a:lnTo>
                <a:lnTo>
                  <a:pt x="110864" y="13500"/>
                </a:lnTo>
                <a:lnTo>
                  <a:pt x="110864" y="13807"/>
                </a:lnTo>
                <a:lnTo>
                  <a:pt x="110250" y="13602"/>
                </a:lnTo>
                <a:lnTo>
                  <a:pt x="110148" y="14011"/>
                </a:lnTo>
                <a:lnTo>
                  <a:pt x="109739" y="14011"/>
                </a:lnTo>
                <a:lnTo>
                  <a:pt x="109636" y="14216"/>
                </a:lnTo>
                <a:lnTo>
                  <a:pt x="109432" y="14114"/>
                </a:lnTo>
                <a:lnTo>
                  <a:pt x="109534" y="14011"/>
                </a:lnTo>
                <a:lnTo>
                  <a:pt x="109330" y="13807"/>
                </a:lnTo>
                <a:lnTo>
                  <a:pt x="109534" y="13602"/>
                </a:lnTo>
                <a:lnTo>
                  <a:pt x="108716" y="13398"/>
                </a:lnTo>
                <a:lnTo>
                  <a:pt x="108511" y="13398"/>
                </a:lnTo>
                <a:lnTo>
                  <a:pt x="108716" y="13705"/>
                </a:lnTo>
                <a:lnTo>
                  <a:pt x="108102" y="13500"/>
                </a:lnTo>
                <a:lnTo>
                  <a:pt x="108102" y="13500"/>
                </a:lnTo>
                <a:lnTo>
                  <a:pt x="108205" y="13602"/>
                </a:lnTo>
                <a:lnTo>
                  <a:pt x="108102" y="13705"/>
                </a:lnTo>
                <a:lnTo>
                  <a:pt x="107898" y="13705"/>
                </a:lnTo>
                <a:lnTo>
                  <a:pt x="108205" y="13807"/>
                </a:lnTo>
                <a:lnTo>
                  <a:pt x="107693" y="13807"/>
                </a:lnTo>
                <a:lnTo>
                  <a:pt x="107795" y="14011"/>
                </a:lnTo>
                <a:lnTo>
                  <a:pt x="107386" y="14011"/>
                </a:lnTo>
                <a:lnTo>
                  <a:pt x="109125" y="14114"/>
                </a:lnTo>
                <a:lnTo>
                  <a:pt x="108614" y="14318"/>
                </a:lnTo>
                <a:lnTo>
                  <a:pt x="109125" y="14318"/>
                </a:lnTo>
                <a:lnTo>
                  <a:pt x="109125" y="14420"/>
                </a:lnTo>
                <a:lnTo>
                  <a:pt x="107898" y="14523"/>
                </a:lnTo>
                <a:lnTo>
                  <a:pt x="107795" y="14727"/>
                </a:lnTo>
                <a:lnTo>
                  <a:pt x="109227" y="14830"/>
                </a:lnTo>
                <a:lnTo>
                  <a:pt x="108818" y="15136"/>
                </a:lnTo>
                <a:lnTo>
                  <a:pt x="109227" y="15034"/>
                </a:lnTo>
                <a:lnTo>
                  <a:pt x="108307" y="15341"/>
                </a:lnTo>
                <a:lnTo>
                  <a:pt x="108716" y="15545"/>
                </a:lnTo>
                <a:lnTo>
                  <a:pt x="109432" y="15443"/>
                </a:lnTo>
                <a:lnTo>
                  <a:pt x="111375" y="15852"/>
                </a:lnTo>
                <a:lnTo>
                  <a:pt x="114648" y="14625"/>
                </a:lnTo>
                <a:lnTo>
                  <a:pt x="114648" y="14216"/>
                </a:lnTo>
                <a:lnTo>
                  <a:pt x="114034" y="13807"/>
                </a:lnTo>
                <a:lnTo>
                  <a:pt x="113830" y="13500"/>
                </a:lnTo>
                <a:lnTo>
                  <a:pt x="114239" y="13295"/>
                </a:lnTo>
                <a:lnTo>
                  <a:pt x="113011" y="13193"/>
                </a:lnTo>
                <a:close/>
                <a:moveTo>
                  <a:pt x="65557" y="13705"/>
                </a:moveTo>
                <a:lnTo>
                  <a:pt x="63102" y="15750"/>
                </a:lnTo>
                <a:lnTo>
                  <a:pt x="63818" y="15750"/>
                </a:lnTo>
                <a:lnTo>
                  <a:pt x="64023" y="16159"/>
                </a:lnTo>
                <a:lnTo>
                  <a:pt x="66309" y="15364"/>
                </a:lnTo>
                <a:lnTo>
                  <a:pt x="66309" y="15364"/>
                </a:lnTo>
                <a:lnTo>
                  <a:pt x="67091" y="15852"/>
                </a:lnTo>
                <a:lnTo>
                  <a:pt x="68114" y="15545"/>
                </a:lnTo>
                <a:lnTo>
                  <a:pt x="67091" y="15443"/>
                </a:lnTo>
                <a:lnTo>
                  <a:pt x="67295" y="14830"/>
                </a:lnTo>
                <a:lnTo>
                  <a:pt x="65659" y="14011"/>
                </a:lnTo>
                <a:lnTo>
                  <a:pt x="65557" y="13705"/>
                </a:lnTo>
                <a:close/>
                <a:moveTo>
                  <a:pt x="128864" y="16773"/>
                </a:moveTo>
                <a:lnTo>
                  <a:pt x="128455" y="16875"/>
                </a:lnTo>
                <a:lnTo>
                  <a:pt x="128455" y="16875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8864" y="16773"/>
                </a:lnTo>
                <a:close/>
                <a:moveTo>
                  <a:pt x="73227" y="6955"/>
                </a:moveTo>
                <a:lnTo>
                  <a:pt x="70773" y="7364"/>
                </a:lnTo>
                <a:lnTo>
                  <a:pt x="71080" y="7670"/>
                </a:lnTo>
                <a:lnTo>
                  <a:pt x="70159" y="7773"/>
                </a:lnTo>
                <a:lnTo>
                  <a:pt x="70466" y="8080"/>
                </a:lnTo>
                <a:lnTo>
                  <a:pt x="70466" y="8386"/>
                </a:lnTo>
                <a:lnTo>
                  <a:pt x="69443" y="8386"/>
                </a:lnTo>
                <a:lnTo>
                  <a:pt x="69955" y="8693"/>
                </a:lnTo>
                <a:lnTo>
                  <a:pt x="69545" y="9205"/>
                </a:lnTo>
                <a:lnTo>
                  <a:pt x="68318" y="9205"/>
                </a:lnTo>
                <a:lnTo>
                  <a:pt x="69545" y="8898"/>
                </a:lnTo>
                <a:lnTo>
                  <a:pt x="69136" y="8489"/>
                </a:lnTo>
                <a:lnTo>
                  <a:pt x="69443" y="7773"/>
                </a:lnTo>
                <a:lnTo>
                  <a:pt x="71284" y="6955"/>
                </a:lnTo>
                <a:lnTo>
                  <a:pt x="71284" y="6955"/>
                </a:lnTo>
                <a:lnTo>
                  <a:pt x="67193" y="8284"/>
                </a:lnTo>
                <a:lnTo>
                  <a:pt x="66682" y="8898"/>
                </a:lnTo>
                <a:lnTo>
                  <a:pt x="67909" y="9205"/>
                </a:lnTo>
                <a:lnTo>
                  <a:pt x="66477" y="9205"/>
                </a:lnTo>
                <a:lnTo>
                  <a:pt x="68114" y="9716"/>
                </a:lnTo>
                <a:lnTo>
                  <a:pt x="67909" y="9920"/>
                </a:lnTo>
                <a:lnTo>
                  <a:pt x="70875" y="10125"/>
                </a:lnTo>
                <a:lnTo>
                  <a:pt x="70875" y="10023"/>
                </a:lnTo>
                <a:lnTo>
                  <a:pt x="72205" y="10227"/>
                </a:lnTo>
                <a:lnTo>
                  <a:pt x="72614" y="9716"/>
                </a:lnTo>
                <a:lnTo>
                  <a:pt x="73534" y="9920"/>
                </a:lnTo>
                <a:lnTo>
                  <a:pt x="73432" y="10227"/>
                </a:lnTo>
                <a:lnTo>
                  <a:pt x="73841" y="10330"/>
                </a:lnTo>
                <a:lnTo>
                  <a:pt x="73636" y="10432"/>
                </a:lnTo>
                <a:lnTo>
                  <a:pt x="74148" y="10330"/>
                </a:lnTo>
                <a:lnTo>
                  <a:pt x="74250" y="10739"/>
                </a:lnTo>
                <a:lnTo>
                  <a:pt x="73432" y="11148"/>
                </a:lnTo>
                <a:lnTo>
                  <a:pt x="74685" y="10969"/>
                </a:lnTo>
                <a:lnTo>
                  <a:pt x="74761" y="11045"/>
                </a:lnTo>
                <a:lnTo>
                  <a:pt x="74557" y="11148"/>
                </a:lnTo>
                <a:lnTo>
                  <a:pt x="75375" y="11557"/>
                </a:lnTo>
                <a:lnTo>
                  <a:pt x="75477" y="12273"/>
                </a:lnTo>
                <a:lnTo>
                  <a:pt x="73534" y="13398"/>
                </a:lnTo>
                <a:lnTo>
                  <a:pt x="73636" y="13807"/>
                </a:lnTo>
                <a:lnTo>
                  <a:pt x="72000" y="14216"/>
                </a:lnTo>
                <a:lnTo>
                  <a:pt x="72000" y="14318"/>
                </a:lnTo>
                <a:lnTo>
                  <a:pt x="72000" y="14420"/>
                </a:lnTo>
                <a:lnTo>
                  <a:pt x="71898" y="14625"/>
                </a:lnTo>
                <a:lnTo>
                  <a:pt x="72000" y="14318"/>
                </a:lnTo>
                <a:lnTo>
                  <a:pt x="71080" y="14114"/>
                </a:lnTo>
                <a:lnTo>
                  <a:pt x="70057" y="14727"/>
                </a:lnTo>
                <a:lnTo>
                  <a:pt x="70977" y="15136"/>
                </a:lnTo>
                <a:lnTo>
                  <a:pt x="72307" y="14727"/>
                </a:lnTo>
                <a:lnTo>
                  <a:pt x="72818" y="14830"/>
                </a:lnTo>
                <a:lnTo>
                  <a:pt x="72716" y="15034"/>
                </a:lnTo>
                <a:lnTo>
                  <a:pt x="72716" y="15034"/>
                </a:lnTo>
                <a:lnTo>
                  <a:pt x="73330" y="14830"/>
                </a:lnTo>
                <a:lnTo>
                  <a:pt x="73125" y="15034"/>
                </a:lnTo>
                <a:lnTo>
                  <a:pt x="73739" y="15545"/>
                </a:lnTo>
                <a:lnTo>
                  <a:pt x="73636" y="15648"/>
                </a:lnTo>
                <a:lnTo>
                  <a:pt x="74148" y="15750"/>
                </a:lnTo>
                <a:lnTo>
                  <a:pt x="73636" y="15955"/>
                </a:lnTo>
                <a:lnTo>
                  <a:pt x="74250" y="16261"/>
                </a:lnTo>
                <a:lnTo>
                  <a:pt x="74045" y="16364"/>
                </a:lnTo>
                <a:lnTo>
                  <a:pt x="76909" y="17386"/>
                </a:lnTo>
                <a:lnTo>
                  <a:pt x="77318" y="17080"/>
                </a:lnTo>
                <a:lnTo>
                  <a:pt x="76398" y="16364"/>
                </a:lnTo>
                <a:lnTo>
                  <a:pt x="76500" y="16261"/>
                </a:lnTo>
                <a:lnTo>
                  <a:pt x="75989" y="15648"/>
                </a:lnTo>
                <a:lnTo>
                  <a:pt x="76705" y="15648"/>
                </a:lnTo>
                <a:lnTo>
                  <a:pt x="78034" y="16568"/>
                </a:lnTo>
                <a:lnTo>
                  <a:pt x="78239" y="16364"/>
                </a:lnTo>
                <a:lnTo>
                  <a:pt x="78545" y="16364"/>
                </a:lnTo>
                <a:lnTo>
                  <a:pt x="78545" y="15648"/>
                </a:lnTo>
                <a:lnTo>
                  <a:pt x="78955" y="15955"/>
                </a:lnTo>
                <a:lnTo>
                  <a:pt x="78955" y="15443"/>
                </a:lnTo>
                <a:lnTo>
                  <a:pt x="79057" y="15341"/>
                </a:lnTo>
                <a:lnTo>
                  <a:pt x="78750" y="15341"/>
                </a:lnTo>
                <a:lnTo>
                  <a:pt x="78545" y="15136"/>
                </a:lnTo>
                <a:lnTo>
                  <a:pt x="78955" y="14932"/>
                </a:lnTo>
                <a:lnTo>
                  <a:pt x="78648" y="14932"/>
                </a:lnTo>
                <a:lnTo>
                  <a:pt x="78955" y="14830"/>
                </a:lnTo>
                <a:lnTo>
                  <a:pt x="78648" y="14625"/>
                </a:lnTo>
                <a:lnTo>
                  <a:pt x="78034" y="14625"/>
                </a:lnTo>
                <a:lnTo>
                  <a:pt x="77830" y="14216"/>
                </a:lnTo>
                <a:lnTo>
                  <a:pt x="78034" y="14114"/>
                </a:lnTo>
                <a:lnTo>
                  <a:pt x="77523" y="14011"/>
                </a:lnTo>
                <a:lnTo>
                  <a:pt x="77727" y="13807"/>
                </a:lnTo>
                <a:lnTo>
                  <a:pt x="77318" y="13398"/>
                </a:lnTo>
                <a:lnTo>
                  <a:pt x="78341" y="13602"/>
                </a:lnTo>
                <a:lnTo>
                  <a:pt x="78136" y="13193"/>
                </a:lnTo>
                <a:lnTo>
                  <a:pt x="78545" y="13091"/>
                </a:lnTo>
                <a:lnTo>
                  <a:pt x="79466" y="13398"/>
                </a:lnTo>
                <a:lnTo>
                  <a:pt x="79159" y="13602"/>
                </a:lnTo>
                <a:lnTo>
                  <a:pt x="79159" y="13602"/>
                </a:lnTo>
                <a:lnTo>
                  <a:pt x="80284" y="13295"/>
                </a:lnTo>
                <a:lnTo>
                  <a:pt x="79466" y="13909"/>
                </a:lnTo>
                <a:lnTo>
                  <a:pt x="79568" y="14318"/>
                </a:lnTo>
                <a:lnTo>
                  <a:pt x="79977" y="14114"/>
                </a:lnTo>
                <a:lnTo>
                  <a:pt x="80182" y="14420"/>
                </a:lnTo>
                <a:lnTo>
                  <a:pt x="80489" y="14420"/>
                </a:lnTo>
                <a:lnTo>
                  <a:pt x="80693" y="13909"/>
                </a:lnTo>
                <a:lnTo>
                  <a:pt x="80489" y="13909"/>
                </a:lnTo>
                <a:lnTo>
                  <a:pt x="81818" y="13602"/>
                </a:lnTo>
                <a:lnTo>
                  <a:pt x="81511" y="13398"/>
                </a:lnTo>
                <a:lnTo>
                  <a:pt x="81716" y="13295"/>
                </a:lnTo>
                <a:lnTo>
                  <a:pt x="81614" y="13193"/>
                </a:lnTo>
                <a:lnTo>
                  <a:pt x="82023" y="13295"/>
                </a:lnTo>
                <a:lnTo>
                  <a:pt x="82023" y="12989"/>
                </a:lnTo>
                <a:lnTo>
                  <a:pt x="82227" y="12989"/>
                </a:lnTo>
                <a:lnTo>
                  <a:pt x="82227" y="12682"/>
                </a:lnTo>
                <a:lnTo>
                  <a:pt x="81000" y="12886"/>
                </a:lnTo>
                <a:lnTo>
                  <a:pt x="81716" y="12477"/>
                </a:lnTo>
                <a:lnTo>
                  <a:pt x="80591" y="12375"/>
                </a:lnTo>
                <a:lnTo>
                  <a:pt x="81307" y="12170"/>
                </a:lnTo>
                <a:lnTo>
                  <a:pt x="80591" y="11966"/>
                </a:lnTo>
                <a:lnTo>
                  <a:pt x="80795" y="11864"/>
                </a:lnTo>
                <a:lnTo>
                  <a:pt x="80284" y="12068"/>
                </a:lnTo>
                <a:lnTo>
                  <a:pt x="80386" y="11864"/>
                </a:lnTo>
                <a:lnTo>
                  <a:pt x="80080" y="11864"/>
                </a:lnTo>
                <a:lnTo>
                  <a:pt x="80182" y="11761"/>
                </a:lnTo>
                <a:lnTo>
                  <a:pt x="79670" y="11966"/>
                </a:lnTo>
                <a:lnTo>
                  <a:pt x="80080" y="11557"/>
                </a:lnTo>
                <a:lnTo>
                  <a:pt x="79670" y="11761"/>
                </a:lnTo>
                <a:lnTo>
                  <a:pt x="79466" y="11761"/>
                </a:lnTo>
                <a:lnTo>
                  <a:pt x="79568" y="11557"/>
                </a:lnTo>
                <a:lnTo>
                  <a:pt x="79773" y="11455"/>
                </a:lnTo>
                <a:lnTo>
                  <a:pt x="79057" y="11352"/>
                </a:lnTo>
                <a:lnTo>
                  <a:pt x="78955" y="11148"/>
                </a:lnTo>
                <a:lnTo>
                  <a:pt x="78239" y="11045"/>
                </a:lnTo>
                <a:lnTo>
                  <a:pt x="79466" y="10943"/>
                </a:lnTo>
                <a:lnTo>
                  <a:pt x="78648" y="10841"/>
                </a:lnTo>
                <a:lnTo>
                  <a:pt x="80284" y="10739"/>
                </a:lnTo>
                <a:lnTo>
                  <a:pt x="78648" y="10534"/>
                </a:lnTo>
                <a:lnTo>
                  <a:pt x="80080" y="10330"/>
                </a:lnTo>
                <a:lnTo>
                  <a:pt x="79670" y="10023"/>
                </a:lnTo>
                <a:lnTo>
                  <a:pt x="79057" y="10125"/>
                </a:lnTo>
                <a:lnTo>
                  <a:pt x="79364" y="9920"/>
                </a:lnTo>
                <a:lnTo>
                  <a:pt x="78443" y="10023"/>
                </a:lnTo>
                <a:lnTo>
                  <a:pt x="79568" y="9716"/>
                </a:lnTo>
                <a:lnTo>
                  <a:pt x="79466" y="9409"/>
                </a:lnTo>
                <a:lnTo>
                  <a:pt x="78750" y="9409"/>
                </a:lnTo>
                <a:lnTo>
                  <a:pt x="77625" y="10023"/>
                </a:lnTo>
                <a:lnTo>
                  <a:pt x="77420" y="9716"/>
                </a:lnTo>
                <a:lnTo>
                  <a:pt x="78545" y="9205"/>
                </a:lnTo>
                <a:lnTo>
                  <a:pt x="77216" y="9409"/>
                </a:lnTo>
                <a:lnTo>
                  <a:pt x="77216" y="9409"/>
                </a:lnTo>
                <a:lnTo>
                  <a:pt x="78341" y="8898"/>
                </a:lnTo>
                <a:lnTo>
                  <a:pt x="76500" y="8898"/>
                </a:lnTo>
                <a:lnTo>
                  <a:pt x="77011" y="8591"/>
                </a:lnTo>
                <a:lnTo>
                  <a:pt x="75886" y="9000"/>
                </a:lnTo>
                <a:lnTo>
                  <a:pt x="76398" y="8693"/>
                </a:lnTo>
                <a:lnTo>
                  <a:pt x="76091" y="8693"/>
                </a:lnTo>
                <a:lnTo>
                  <a:pt x="76807" y="8386"/>
                </a:lnTo>
                <a:lnTo>
                  <a:pt x="76807" y="8386"/>
                </a:lnTo>
                <a:lnTo>
                  <a:pt x="75580" y="8591"/>
                </a:lnTo>
                <a:lnTo>
                  <a:pt x="75580" y="8591"/>
                </a:lnTo>
                <a:lnTo>
                  <a:pt x="76500" y="8182"/>
                </a:lnTo>
                <a:lnTo>
                  <a:pt x="74761" y="7875"/>
                </a:lnTo>
                <a:lnTo>
                  <a:pt x="74761" y="7875"/>
                </a:lnTo>
                <a:lnTo>
                  <a:pt x="74864" y="8182"/>
                </a:lnTo>
                <a:lnTo>
                  <a:pt x="74045" y="8489"/>
                </a:lnTo>
                <a:lnTo>
                  <a:pt x="73739" y="8080"/>
                </a:lnTo>
                <a:lnTo>
                  <a:pt x="72511" y="8489"/>
                </a:lnTo>
                <a:lnTo>
                  <a:pt x="72818" y="8284"/>
                </a:lnTo>
                <a:lnTo>
                  <a:pt x="72716" y="8182"/>
                </a:lnTo>
                <a:lnTo>
                  <a:pt x="73125" y="7977"/>
                </a:lnTo>
                <a:lnTo>
                  <a:pt x="72614" y="8182"/>
                </a:lnTo>
                <a:lnTo>
                  <a:pt x="73534" y="7773"/>
                </a:lnTo>
                <a:lnTo>
                  <a:pt x="73227" y="6955"/>
                </a:lnTo>
                <a:close/>
                <a:moveTo>
                  <a:pt x="103500" y="0"/>
                </a:moveTo>
                <a:lnTo>
                  <a:pt x="103807" y="102"/>
                </a:lnTo>
                <a:lnTo>
                  <a:pt x="99205" y="205"/>
                </a:lnTo>
                <a:lnTo>
                  <a:pt x="101864" y="307"/>
                </a:lnTo>
                <a:lnTo>
                  <a:pt x="99614" y="409"/>
                </a:lnTo>
                <a:lnTo>
                  <a:pt x="100125" y="511"/>
                </a:lnTo>
                <a:lnTo>
                  <a:pt x="99818" y="818"/>
                </a:lnTo>
                <a:lnTo>
                  <a:pt x="97057" y="511"/>
                </a:lnTo>
                <a:lnTo>
                  <a:pt x="97057" y="818"/>
                </a:lnTo>
                <a:lnTo>
                  <a:pt x="94705" y="1023"/>
                </a:lnTo>
                <a:lnTo>
                  <a:pt x="94705" y="614"/>
                </a:lnTo>
                <a:lnTo>
                  <a:pt x="91841" y="818"/>
                </a:lnTo>
                <a:lnTo>
                  <a:pt x="92966" y="1227"/>
                </a:lnTo>
                <a:lnTo>
                  <a:pt x="90716" y="920"/>
                </a:lnTo>
                <a:lnTo>
                  <a:pt x="86625" y="1841"/>
                </a:lnTo>
                <a:lnTo>
                  <a:pt x="86932" y="2148"/>
                </a:lnTo>
                <a:lnTo>
                  <a:pt x="87955" y="2045"/>
                </a:lnTo>
                <a:lnTo>
                  <a:pt x="87955" y="2045"/>
                </a:lnTo>
                <a:lnTo>
                  <a:pt x="81818" y="3477"/>
                </a:lnTo>
                <a:lnTo>
                  <a:pt x="83148" y="3682"/>
                </a:lnTo>
                <a:lnTo>
                  <a:pt x="82841" y="3784"/>
                </a:lnTo>
                <a:lnTo>
                  <a:pt x="85091" y="3989"/>
                </a:lnTo>
                <a:lnTo>
                  <a:pt x="82023" y="4295"/>
                </a:lnTo>
                <a:lnTo>
                  <a:pt x="82125" y="4398"/>
                </a:lnTo>
                <a:lnTo>
                  <a:pt x="82125" y="4500"/>
                </a:lnTo>
                <a:lnTo>
                  <a:pt x="83557" y="4602"/>
                </a:lnTo>
                <a:lnTo>
                  <a:pt x="82534" y="4807"/>
                </a:lnTo>
                <a:lnTo>
                  <a:pt x="88568" y="5318"/>
                </a:lnTo>
                <a:lnTo>
                  <a:pt x="88568" y="5625"/>
                </a:lnTo>
                <a:lnTo>
                  <a:pt x="89489" y="6341"/>
                </a:lnTo>
                <a:lnTo>
                  <a:pt x="88670" y="6648"/>
                </a:lnTo>
                <a:lnTo>
                  <a:pt x="89386" y="6750"/>
                </a:lnTo>
                <a:lnTo>
                  <a:pt x="89182" y="7057"/>
                </a:lnTo>
                <a:lnTo>
                  <a:pt x="89386" y="7466"/>
                </a:lnTo>
                <a:lnTo>
                  <a:pt x="89386" y="7568"/>
                </a:lnTo>
                <a:lnTo>
                  <a:pt x="89591" y="7773"/>
                </a:lnTo>
                <a:lnTo>
                  <a:pt x="88977" y="7977"/>
                </a:lnTo>
                <a:lnTo>
                  <a:pt x="89080" y="8080"/>
                </a:lnTo>
                <a:lnTo>
                  <a:pt x="88773" y="8182"/>
                </a:lnTo>
                <a:lnTo>
                  <a:pt x="88773" y="8182"/>
                </a:lnTo>
                <a:lnTo>
                  <a:pt x="89386" y="8080"/>
                </a:lnTo>
                <a:lnTo>
                  <a:pt x="88568" y="8795"/>
                </a:lnTo>
                <a:lnTo>
                  <a:pt x="90102" y="8489"/>
                </a:lnTo>
                <a:lnTo>
                  <a:pt x="90102" y="8591"/>
                </a:lnTo>
                <a:lnTo>
                  <a:pt x="90205" y="8591"/>
                </a:lnTo>
                <a:lnTo>
                  <a:pt x="90205" y="8693"/>
                </a:lnTo>
                <a:lnTo>
                  <a:pt x="91023" y="8693"/>
                </a:lnTo>
                <a:lnTo>
                  <a:pt x="90000" y="9102"/>
                </a:lnTo>
                <a:lnTo>
                  <a:pt x="91227" y="9205"/>
                </a:lnTo>
                <a:lnTo>
                  <a:pt x="90716" y="9205"/>
                </a:lnTo>
                <a:lnTo>
                  <a:pt x="91023" y="9409"/>
                </a:lnTo>
                <a:lnTo>
                  <a:pt x="91227" y="9716"/>
                </a:lnTo>
                <a:lnTo>
                  <a:pt x="88875" y="9614"/>
                </a:lnTo>
                <a:lnTo>
                  <a:pt x="91330" y="10125"/>
                </a:lnTo>
                <a:lnTo>
                  <a:pt x="90511" y="10739"/>
                </a:lnTo>
                <a:lnTo>
                  <a:pt x="91023" y="10739"/>
                </a:lnTo>
                <a:lnTo>
                  <a:pt x="90511" y="10841"/>
                </a:lnTo>
                <a:lnTo>
                  <a:pt x="90205" y="11148"/>
                </a:lnTo>
                <a:lnTo>
                  <a:pt x="90511" y="11148"/>
                </a:lnTo>
                <a:lnTo>
                  <a:pt x="88568" y="11557"/>
                </a:lnTo>
                <a:lnTo>
                  <a:pt x="90102" y="11455"/>
                </a:lnTo>
                <a:lnTo>
                  <a:pt x="88057" y="12170"/>
                </a:lnTo>
                <a:lnTo>
                  <a:pt x="90102" y="11966"/>
                </a:lnTo>
                <a:lnTo>
                  <a:pt x="89898" y="12068"/>
                </a:lnTo>
                <a:lnTo>
                  <a:pt x="90205" y="12273"/>
                </a:lnTo>
                <a:lnTo>
                  <a:pt x="88261" y="12273"/>
                </a:lnTo>
                <a:lnTo>
                  <a:pt x="87955" y="12784"/>
                </a:lnTo>
                <a:lnTo>
                  <a:pt x="88773" y="12784"/>
                </a:lnTo>
                <a:lnTo>
                  <a:pt x="87648" y="13500"/>
                </a:lnTo>
                <a:lnTo>
                  <a:pt x="89489" y="12784"/>
                </a:lnTo>
                <a:lnTo>
                  <a:pt x="89489" y="12784"/>
                </a:lnTo>
                <a:lnTo>
                  <a:pt x="87750" y="13602"/>
                </a:lnTo>
                <a:lnTo>
                  <a:pt x="87852" y="13602"/>
                </a:lnTo>
                <a:lnTo>
                  <a:pt x="87750" y="14011"/>
                </a:lnTo>
                <a:lnTo>
                  <a:pt x="89182" y="13807"/>
                </a:lnTo>
                <a:lnTo>
                  <a:pt x="88261" y="14114"/>
                </a:lnTo>
                <a:lnTo>
                  <a:pt x="88057" y="15239"/>
                </a:lnTo>
                <a:lnTo>
                  <a:pt x="88773" y="14727"/>
                </a:lnTo>
                <a:lnTo>
                  <a:pt x="89080" y="14318"/>
                </a:lnTo>
                <a:lnTo>
                  <a:pt x="89489" y="15034"/>
                </a:lnTo>
                <a:lnTo>
                  <a:pt x="88466" y="15034"/>
                </a:lnTo>
                <a:lnTo>
                  <a:pt x="88364" y="15341"/>
                </a:lnTo>
                <a:lnTo>
                  <a:pt x="89080" y="15136"/>
                </a:lnTo>
                <a:lnTo>
                  <a:pt x="88977" y="15239"/>
                </a:lnTo>
                <a:lnTo>
                  <a:pt x="89182" y="15239"/>
                </a:lnTo>
                <a:lnTo>
                  <a:pt x="88261" y="15443"/>
                </a:lnTo>
                <a:lnTo>
                  <a:pt x="88568" y="16466"/>
                </a:lnTo>
                <a:lnTo>
                  <a:pt x="89080" y="16261"/>
                </a:lnTo>
                <a:lnTo>
                  <a:pt x="88568" y="16773"/>
                </a:lnTo>
                <a:lnTo>
                  <a:pt x="89386" y="17182"/>
                </a:lnTo>
                <a:lnTo>
                  <a:pt x="88977" y="17591"/>
                </a:lnTo>
                <a:lnTo>
                  <a:pt x="89386" y="18205"/>
                </a:lnTo>
                <a:lnTo>
                  <a:pt x="89795" y="18205"/>
                </a:lnTo>
                <a:lnTo>
                  <a:pt x="89386" y="18409"/>
                </a:lnTo>
                <a:lnTo>
                  <a:pt x="89795" y="18409"/>
                </a:lnTo>
                <a:lnTo>
                  <a:pt x="89795" y="18307"/>
                </a:lnTo>
                <a:lnTo>
                  <a:pt x="91227" y="18000"/>
                </a:lnTo>
                <a:lnTo>
                  <a:pt x="91023" y="18614"/>
                </a:lnTo>
                <a:lnTo>
                  <a:pt x="91943" y="18511"/>
                </a:lnTo>
                <a:lnTo>
                  <a:pt x="91943" y="18511"/>
                </a:lnTo>
                <a:lnTo>
                  <a:pt x="91330" y="18920"/>
                </a:lnTo>
                <a:lnTo>
                  <a:pt x="91330" y="18920"/>
                </a:lnTo>
                <a:lnTo>
                  <a:pt x="92148" y="18818"/>
                </a:lnTo>
                <a:lnTo>
                  <a:pt x="92148" y="19227"/>
                </a:lnTo>
                <a:lnTo>
                  <a:pt x="92455" y="19227"/>
                </a:lnTo>
                <a:lnTo>
                  <a:pt x="92250" y="19125"/>
                </a:lnTo>
                <a:lnTo>
                  <a:pt x="92966" y="18920"/>
                </a:lnTo>
                <a:lnTo>
                  <a:pt x="92455" y="18614"/>
                </a:lnTo>
                <a:lnTo>
                  <a:pt x="93375" y="18409"/>
                </a:lnTo>
                <a:lnTo>
                  <a:pt x="93989" y="17591"/>
                </a:lnTo>
                <a:lnTo>
                  <a:pt x="93784" y="17489"/>
                </a:lnTo>
                <a:lnTo>
                  <a:pt x="94091" y="17386"/>
                </a:lnTo>
                <a:lnTo>
                  <a:pt x="94295" y="16670"/>
                </a:lnTo>
                <a:lnTo>
                  <a:pt x="93784" y="16568"/>
                </a:lnTo>
                <a:lnTo>
                  <a:pt x="94807" y="16364"/>
                </a:lnTo>
                <a:lnTo>
                  <a:pt x="94500" y="16159"/>
                </a:lnTo>
                <a:lnTo>
                  <a:pt x="95830" y="15648"/>
                </a:lnTo>
                <a:lnTo>
                  <a:pt x="95830" y="15239"/>
                </a:lnTo>
                <a:lnTo>
                  <a:pt x="95216" y="15136"/>
                </a:lnTo>
                <a:lnTo>
                  <a:pt x="96136" y="15034"/>
                </a:lnTo>
                <a:lnTo>
                  <a:pt x="95830" y="14625"/>
                </a:lnTo>
                <a:lnTo>
                  <a:pt x="96955" y="14216"/>
                </a:lnTo>
                <a:lnTo>
                  <a:pt x="96545" y="14011"/>
                </a:lnTo>
                <a:lnTo>
                  <a:pt x="98489" y="13398"/>
                </a:lnTo>
                <a:lnTo>
                  <a:pt x="98182" y="13295"/>
                </a:lnTo>
                <a:lnTo>
                  <a:pt x="98795" y="13295"/>
                </a:lnTo>
                <a:lnTo>
                  <a:pt x="98386" y="13909"/>
                </a:lnTo>
                <a:lnTo>
                  <a:pt x="99205" y="13602"/>
                </a:lnTo>
                <a:lnTo>
                  <a:pt x="99307" y="13705"/>
                </a:lnTo>
                <a:lnTo>
                  <a:pt x="102580" y="11659"/>
                </a:lnTo>
                <a:lnTo>
                  <a:pt x="102682" y="11455"/>
                </a:lnTo>
                <a:lnTo>
                  <a:pt x="109125" y="10227"/>
                </a:lnTo>
                <a:lnTo>
                  <a:pt x="109023" y="10227"/>
                </a:lnTo>
                <a:lnTo>
                  <a:pt x="109636" y="10023"/>
                </a:lnTo>
                <a:lnTo>
                  <a:pt x="106159" y="10023"/>
                </a:lnTo>
                <a:lnTo>
                  <a:pt x="106977" y="9716"/>
                </a:lnTo>
                <a:lnTo>
                  <a:pt x="105239" y="9716"/>
                </a:lnTo>
                <a:lnTo>
                  <a:pt x="105852" y="9205"/>
                </a:lnTo>
                <a:lnTo>
                  <a:pt x="107386" y="9205"/>
                </a:lnTo>
                <a:lnTo>
                  <a:pt x="106773" y="8693"/>
                </a:lnTo>
                <a:lnTo>
                  <a:pt x="108409" y="9102"/>
                </a:lnTo>
                <a:lnTo>
                  <a:pt x="109023" y="9716"/>
                </a:lnTo>
                <a:lnTo>
                  <a:pt x="109636" y="9307"/>
                </a:lnTo>
                <a:lnTo>
                  <a:pt x="109636" y="9716"/>
                </a:lnTo>
                <a:lnTo>
                  <a:pt x="110148" y="9307"/>
                </a:lnTo>
                <a:lnTo>
                  <a:pt x="110148" y="8795"/>
                </a:lnTo>
                <a:lnTo>
                  <a:pt x="109739" y="9000"/>
                </a:lnTo>
                <a:lnTo>
                  <a:pt x="110148" y="8591"/>
                </a:lnTo>
                <a:lnTo>
                  <a:pt x="108205" y="8080"/>
                </a:lnTo>
                <a:lnTo>
                  <a:pt x="108511" y="7977"/>
                </a:lnTo>
                <a:lnTo>
                  <a:pt x="108307" y="7670"/>
                </a:lnTo>
                <a:lnTo>
                  <a:pt x="107284" y="7773"/>
                </a:lnTo>
                <a:lnTo>
                  <a:pt x="107284" y="7773"/>
                </a:lnTo>
                <a:lnTo>
                  <a:pt x="108211" y="7587"/>
                </a:lnTo>
                <a:lnTo>
                  <a:pt x="108211" y="7587"/>
                </a:lnTo>
                <a:lnTo>
                  <a:pt x="106875" y="7466"/>
                </a:lnTo>
                <a:lnTo>
                  <a:pt x="107489" y="7364"/>
                </a:lnTo>
                <a:lnTo>
                  <a:pt x="107080" y="7159"/>
                </a:lnTo>
                <a:lnTo>
                  <a:pt x="108716" y="7159"/>
                </a:lnTo>
                <a:lnTo>
                  <a:pt x="108307" y="6852"/>
                </a:lnTo>
                <a:lnTo>
                  <a:pt x="111375" y="7159"/>
                </a:lnTo>
                <a:lnTo>
                  <a:pt x="111068" y="6750"/>
                </a:lnTo>
                <a:lnTo>
                  <a:pt x="110352" y="6750"/>
                </a:lnTo>
                <a:lnTo>
                  <a:pt x="110352" y="6545"/>
                </a:lnTo>
                <a:lnTo>
                  <a:pt x="110659" y="6239"/>
                </a:lnTo>
                <a:lnTo>
                  <a:pt x="110557" y="6545"/>
                </a:lnTo>
                <a:lnTo>
                  <a:pt x="112295" y="6443"/>
                </a:lnTo>
                <a:lnTo>
                  <a:pt x="111989" y="6034"/>
                </a:lnTo>
                <a:lnTo>
                  <a:pt x="111273" y="6239"/>
                </a:lnTo>
                <a:lnTo>
                  <a:pt x="111273" y="5830"/>
                </a:lnTo>
                <a:lnTo>
                  <a:pt x="110557" y="5830"/>
                </a:lnTo>
                <a:lnTo>
                  <a:pt x="111784" y="5727"/>
                </a:lnTo>
                <a:lnTo>
                  <a:pt x="112091" y="5830"/>
                </a:lnTo>
                <a:lnTo>
                  <a:pt x="112193" y="5011"/>
                </a:lnTo>
                <a:lnTo>
                  <a:pt x="111375" y="4909"/>
                </a:lnTo>
                <a:lnTo>
                  <a:pt x="111068" y="4705"/>
                </a:lnTo>
                <a:lnTo>
                  <a:pt x="110659" y="4602"/>
                </a:lnTo>
                <a:lnTo>
                  <a:pt x="113011" y="4500"/>
                </a:lnTo>
                <a:lnTo>
                  <a:pt x="113216" y="4091"/>
                </a:lnTo>
                <a:lnTo>
                  <a:pt x="111989" y="3886"/>
                </a:lnTo>
                <a:lnTo>
                  <a:pt x="112807" y="3886"/>
                </a:lnTo>
                <a:lnTo>
                  <a:pt x="111580" y="3784"/>
                </a:lnTo>
                <a:lnTo>
                  <a:pt x="112091" y="3170"/>
                </a:lnTo>
                <a:lnTo>
                  <a:pt x="111989" y="3068"/>
                </a:lnTo>
                <a:lnTo>
                  <a:pt x="113114" y="2557"/>
                </a:lnTo>
                <a:lnTo>
                  <a:pt x="112909" y="2352"/>
                </a:lnTo>
                <a:lnTo>
                  <a:pt x="113216" y="1943"/>
                </a:lnTo>
                <a:lnTo>
                  <a:pt x="115261" y="1841"/>
                </a:lnTo>
                <a:lnTo>
                  <a:pt x="114750" y="1739"/>
                </a:lnTo>
                <a:lnTo>
                  <a:pt x="116284" y="1534"/>
                </a:lnTo>
                <a:lnTo>
                  <a:pt x="116080" y="1432"/>
                </a:lnTo>
                <a:lnTo>
                  <a:pt x="117818" y="1125"/>
                </a:lnTo>
                <a:lnTo>
                  <a:pt x="111273" y="1636"/>
                </a:lnTo>
                <a:lnTo>
                  <a:pt x="111273" y="1636"/>
                </a:lnTo>
                <a:lnTo>
                  <a:pt x="112398" y="1125"/>
                </a:lnTo>
                <a:lnTo>
                  <a:pt x="107898" y="818"/>
                </a:lnTo>
                <a:lnTo>
                  <a:pt x="112500" y="409"/>
                </a:lnTo>
                <a:lnTo>
                  <a:pt x="106977" y="205"/>
                </a:lnTo>
                <a:lnTo>
                  <a:pt x="110352" y="0"/>
                </a:lnTo>
                <a:close/>
                <a:moveTo>
                  <a:pt x="5114" y="22807"/>
                </a:moveTo>
                <a:lnTo>
                  <a:pt x="5069" y="22823"/>
                </a:lnTo>
                <a:lnTo>
                  <a:pt x="5069" y="22823"/>
                </a:lnTo>
                <a:lnTo>
                  <a:pt x="5011" y="22909"/>
                </a:lnTo>
                <a:lnTo>
                  <a:pt x="5114" y="22807"/>
                </a:lnTo>
                <a:close/>
                <a:moveTo>
                  <a:pt x="133057" y="23011"/>
                </a:moveTo>
                <a:lnTo>
                  <a:pt x="132955" y="23216"/>
                </a:lnTo>
                <a:lnTo>
                  <a:pt x="132443" y="23216"/>
                </a:lnTo>
                <a:lnTo>
                  <a:pt x="132955" y="23727"/>
                </a:lnTo>
                <a:lnTo>
                  <a:pt x="133261" y="23727"/>
                </a:lnTo>
                <a:lnTo>
                  <a:pt x="133568" y="23216"/>
                </a:lnTo>
                <a:lnTo>
                  <a:pt x="133057" y="23011"/>
                </a:lnTo>
                <a:close/>
                <a:moveTo>
                  <a:pt x="1125" y="23625"/>
                </a:moveTo>
                <a:lnTo>
                  <a:pt x="102" y="24034"/>
                </a:lnTo>
                <a:lnTo>
                  <a:pt x="1120" y="23634"/>
                </a:lnTo>
                <a:lnTo>
                  <a:pt x="1120" y="23634"/>
                </a:lnTo>
                <a:lnTo>
                  <a:pt x="1125" y="23625"/>
                </a:lnTo>
                <a:close/>
                <a:moveTo>
                  <a:pt x="102" y="24034"/>
                </a:moveTo>
                <a:lnTo>
                  <a:pt x="102" y="24034"/>
                </a:lnTo>
                <a:lnTo>
                  <a:pt x="102" y="24034"/>
                </a:lnTo>
                <a:close/>
                <a:moveTo>
                  <a:pt x="138170" y="24136"/>
                </a:moveTo>
                <a:lnTo>
                  <a:pt x="138375" y="24239"/>
                </a:lnTo>
                <a:lnTo>
                  <a:pt x="138477" y="24239"/>
                </a:lnTo>
                <a:lnTo>
                  <a:pt x="138170" y="24136"/>
                </a:lnTo>
                <a:close/>
                <a:moveTo>
                  <a:pt x="118534" y="23523"/>
                </a:moveTo>
                <a:lnTo>
                  <a:pt x="118636" y="23625"/>
                </a:lnTo>
                <a:lnTo>
                  <a:pt x="118330" y="23932"/>
                </a:lnTo>
                <a:lnTo>
                  <a:pt x="118330" y="23727"/>
                </a:lnTo>
                <a:lnTo>
                  <a:pt x="117818" y="23830"/>
                </a:lnTo>
                <a:lnTo>
                  <a:pt x="117511" y="24239"/>
                </a:lnTo>
                <a:lnTo>
                  <a:pt x="117920" y="24239"/>
                </a:lnTo>
                <a:lnTo>
                  <a:pt x="117614" y="24648"/>
                </a:lnTo>
                <a:lnTo>
                  <a:pt x="116489" y="24750"/>
                </a:lnTo>
                <a:lnTo>
                  <a:pt x="116591" y="24852"/>
                </a:lnTo>
                <a:lnTo>
                  <a:pt x="116591" y="25057"/>
                </a:lnTo>
                <a:lnTo>
                  <a:pt x="116795" y="24955"/>
                </a:lnTo>
                <a:lnTo>
                  <a:pt x="116693" y="25261"/>
                </a:lnTo>
                <a:lnTo>
                  <a:pt x="116386" y="25364"/>
                </a:lnTo>
                <a:lnTo>
                  <a:pt x="116386" y="25466"/>
                </a:lnTo>
                <a:lnTo>
                  <a:pt x="116591" y="25466"/>
                </a:lnTo>
                <a:lnTo>
                  <a:pt x="116591" y="25568"/>
                </a:lnTo>
                <a:lnTo>
                  <a:pt x="117307" y="25670"/>
                </a:lnTo>
                <a:lnTo>
                  <a:pt x="116489" y="26284"/>
                </a:lnTo>
                <a:lnTo>
                  <a:pt x="116489" y="26284"/>
                </a:lnTo>
                <a:lnTo>
                  <a:pt x="117409" y="26182"/>
                </a:lnTo>
                <a:lnTo>
                  <a:pt x="116489" y="26489"/>
                </a:lnTo>
                <a:lnTo>
                  <a:pt x="116591" y="26591"/>
                </a:lnTo>
                <a:lnTo>
                  <a:pt x="116080" y="26693"/>
                </a:lnTo>
                <a:lnTo>
                  <a:pt x="116489" y="26693"/>
                </a:lnTo>
                <a:lnTo>
                  <a:pt x="116080" y="27000"/>
                </a:lnTo>
                <a:lnTo>
                  <a:pt x="116693" y="27000"/>
                </a:lnTo>
                <a:lnTo>
                  <a:pt x="116284" y="27205"/>
                </a:lnTo>
                <a:lnTo>
                  <a:pt x="116284" y="27205"/>
                </a:lnTo>
                <a:lnTo>
                  <a:pt x="116693" y="27102"/>
                </a:lnTo>
                <a:lnTo>
                  <a:pt x="116489" y="27307"/>
                </a:lnTo>
                <a:lnTo>
                  <a:pt x="119250" y="26591"/>
                </a:lnTo>
                <a:lnTo>
                  <a:pt x="119148" y="26489"/>
                </a:lnTo>
                <a:lnTo>
                  <a:pt x="119455" y="24852"/>
                </a:lnTo>
                <a:lnTo>
                  <a:pt x="119352" y="24750"/>
                </a:lnTo>
                <a:lnTo>
                  <a:pt x="119966" y="24545"/>
                </a:lnTo>
                <a:lnTo>
                  <a:pt x="119864" y="24341"/>
                </a:lnTo>
                <a:lnTo>
                  <a:pt x="119659" y="24239"/>
                </a:lnTo>
                <a:lnTo>
                  <a:pt x="119455" y="23727"/>
                </a:lnTo>
                <a:lnTo>
                  <a:pt x="118636" y="23830"/>
                </a:lnTo>
                <a:lnTo>
                  <a:pt x="118841" y="23625"/>
                </a:lnTo>
                <a:lnTo>
                  <a:pt x="118534" y="23523"/>
                </a:lnTo>
                <a:close/>
                <a:moveTo>
                  <a:pt x="121398" y="20455"/>
                </a:moveTo>
                <a:lnTo>
                  <a:pt x="120477" y="20761"/>
                </a:lnTo>
                <a:lnTo>
                  <a:pt x="119966" y="21682"/>
                </a:lnTo>
                <a:lnTo>
                  <a:pt x="119761" y="22091"/>
                </a:lnTo>
                <a:lnTo>
                  <a:pt x="119864" y="22091"/>
                </a:lnTo>
                <a:lnTo>
                  <a:pt x="119557" y="22295"/>
                </a:lnTo>
                <a:lnTo>
                  <a:pt x="120273" y="22193"/>
                </a:lnTo>
                <a:lnTo>
                  <a:pt x="119966" y="23523"/>
                </a:lnTo>
                <a:lnTo>
                  <a:pt x="120170" y="23011"/>
                </a:lnTo>
                <a:lnTo>
                  <a:pt x="120580" y="22807"/>
                </a:lnTo>
                <a:lnTo>
                  <a:pt x="120682" y="23011"/>
                </a:lnTo>
                <a:lnTo>
                  <a:pt x="120375" y="24239"/>
                </a:lnTo>
                <a:lnTo>
                  <a:pt x="121807" y="23932"/>
                </a:lnTo>
                <a:lnTo>
                  <a:pt x="122011" y="25568"/>
                </a:lnTo>
                <a:lnTo>
                  <a:pt x="120580" y="26080"/>
                </a:lnTo>
                <a:lnTo>
                  <a:pt x="120580" y="26080"/>
                </a:lnTo>
                <a:lnTo>
                  <a:pt x="120989" y="25977"/>
                </a:lnTo>
                <a:lnTo>
                  <a:pt x="121091" y="26284"/>
                </a:lnTo>
                <a:lnTo>
                  <a:pt x="120068" y="27000"/>
                </a:lnTo>
                <a:lnTo>
                  <a:pt x="120989" y="27205"/>
                </a:lnTo>
                <a:lnTo>
                  <a:pt x="120886" y="27307"/>
                </a:lnTo>
                <a:lnTo>
                  <a:pt x="121602" y="27409"/>
                </a:lnTo>
                <a:lnTo>
                  <a:pt x="122216" y="27102"/>
                </a:lnTo>
                <a:lnTo>
                  <a:pt x="121602" y="27614"/>
                </a:lnTo>
                <a:lnTo>
                  <a:pt x="120989" y="27614"/>
                </a:lnTo>
                <a:lnTo>
                  <a:pt x="119761" y="28739"/>
                </a:lnTo>
                <a:lnTo>
                  <a:pt x="120068" y="28841"/>
                </a:lnTo>
                <a:lnTo>
                  <a:pt x="120375" y="28534"/>
                </a:lnTo>
                <a:lnTo>
                  <a:pt x="121091" y="28534"/>
                </a:lnTo>
                <a:lnTo>
                  <a:pt x="121807" y="28125"/>
                </a:lnTo>
                <a:lnTo>
                  <a:pt x="122625" y="28227"/>
                </a:lnTo>
                <a:lnTo>
                  <a:pt x="122523" y="28125"/>
                </a:lnTo>
                <a:lnTo>
                  <a:pt x="123136" y="28023"/>
                </a:lnTo>
                <a:lnTo>
                  <a:pt x="123034" y="27920"/>
                </a:lnTo>
                <a:lnTo>
                  <a:pt x="124773" y="27920"/>
                </a:lnTo>
                <a:lnTo>
                  <a:pt x="125182" y="27409"/>
                </a:lnTo>
                <a:lnTo>
                  <a:pt x="124466" y="27409"/>
                </a:lnTo>
                <a:lnTo>
                  <a:pt x="125080" y="26898"/>
                </a:lnTo>
                <a:lnTo>
                  <a:pt x="125284" y="25977"/>
                </a:lnTo>
                <a:lnTo>
                  <a:pt x="124159" y="25977"/>
                </a:lnTo>
                <a:lnTo>
                  <a:pt x="123648" y="25159"/>
                </a:lnTo>
                <a:lnTo>
                  <a:pt x="124261" y="25261"/>
                </a:lnTo>
                <a:lnTo>
                  <a:pt x="124261" y="25261"/>
                </a:lnTo>
                <a:lnTo>
                  <a:pt x="124057" y="24750"/>
                </a:lnTo>
                <a:lnTo>
                  <a:pt x="123239" y="24239"/>
                </a:lnTo>
                <a:lnTo>
                  <a:pt x="122932" y="23420"/>
                </a:lnTo>
                <a:lnTo>
                  <a:pt x="121295" y="22807"/>
                </a:lnTo>
                <a:lnTo>
                  <a:pt x="122011" y="22705"/>
                </a:lnTo>
                <a:lnTo>
                  <a:pt x="121705" y="22602"/>
                </a:lnTo>
                <a:lnTo>
                  <a:pt x="122318" y="22295"/>
                </a:lnTo>
                <a:lnTo>
                  <a:pt x="122830" y="21580"/>
                </a:lnTo>
                <a:lnTo>
                  <a:pt x="121091" y="21375"/>
                </a:lnTo>
                <a:lnTo>
                  <a:pt x="121295" y="21170"/>
                </a:lnTo>
                <a:lnTo>
                  <a:pt x="121193" y="21170"/>
                </a:lnTo>
                <a:lnTo>
                  <a:pt x="121807" y="20659"/>
                </a:lnTo>
                <a:lnTo>
                  <a:pt x="121398" y="20455"/>
                </a:lnTo>
                <a:close/>
                <a:moveTo>
                  <a:pt x="23830" y="27920"/>
                </a:moveTo>
                <a:lnTo>
                  <a:pt x="23523" y="28330"/>
                </a:lnTo>
                <a:lnTo>
                  <a:pt x="24034" y="28227"/>
                </a:lnTo>
                <a:lnTo>
                  <a:pt x="23932" y="28432"/>
                </a:lnTo>
                <a:lnTo>
                  <a:pt x="23523" y="28534"/>
                </a:lnTo>
                <a:lnTo>
                  <a:pt x="23625" y="28534"/>
                </a:lnTo>
                <a:lnTo>
                  <a:pt x="23420" y="28739"/>
                </a:lnTo>
                <a:lnTo>
                  <a:pt x="23830" y="28739"/>
                </a:lnTo>
                <a:lnTo>
                  <a:pt x="23932" y="28636"/>
                </a:lnTo>
                <a:lnTo>
                  <a:pt x="24034" y="28943"/>
                </a:lnTo>
                <a:lnTo>
                  <a:pt x="24443" y="29148"/>
                </a:lnTo>
                <a:lnTo>
                  <a:pt x="24034" y="29455"/>
                </a:lnTo>
                <a:lnTo>
                  <a:pt x="24443" y="29455"/>
                </a:lnTo>
                <a:lnTo>
                  <a:pt x="24341" y="29557"/>
                </a:lnTo>
                <a:lnTo>
                  <a:pt x="24545" y="29659"/>
                </a:lnTo>
                <a:lnTo>
                  <a:pt x="24341" y="29761"/>
                </a:lnTo>
                <a:lnTo>
                  <a:pt x="25261" y="29557"/>
                </a:lnTo>
                <a:lnTo>
                  <a:pt x="25057" y="30273"/>
                </a:lnTo>
                <a:lnTo>
                  <a:pt x="25057" y="30273"/>
                </a:lnTo>
                <a:lnTo>
                  <a:pt x="25875" y="30170"/>
                </a:lnTo>
                <a:lnTo>
                  <a:pt x="25466" y="28534"/>
                </a:lnTo>
                <a:lnTo>
                  <a:pt x="23830" y="27920"/>
                </a:lnTo>
                <a:close/>
                <a:moveTo>
                  <a:pt x="25875" y="30170"/>
                </a:moveTo>
                <a:lnTo>
                  <a:pt x="25875" y="30273"/>
                </a:lnTo>
                <a:lnTo>
                  <a:pt x="25977" y="30170"/>
                </a:lnTo>
                <a:close/>
                <a:moveTo>
                  <a:pt x="72102" y="30989"/>
                </a:moveTo>
                <a:lnTo>
                  <a:pt x="72146" y="31003"/>
                </a:lnTo>
                <a:lnTo>
                  <a:pt x="72146" y="31003"/>
                </a:lnTo>
                <a:lnTo>
                  <a:pt x="72205" y="30989"/>
                </a:lnTo>
                <a:close/>
                <a:moveTo>
                  <a:pt x="25568" y="31398"/>
                </a:moveTo>
                <a:lnTo>
                  <a:pt x="25364" y="31500"/>
                </a:lnTo>
                <a:lnTo>
                  <a:pt x="25364" y="31500"/>
                </a:lnTo>
                <a:lnTo>
                  <a:pt x="25466" y="31398"/>
                </a:lnTo>
                <a:close/>
                <a:moveTo>
                  <a:pt x="80386" y="31500"/>
                </a:moveTo>
                <a:lnTo>
                  <a:pt x="80386" y="31500"/>
                </a:lnTo>
                <a:lnTo>
                  <a:pt x="80386" y="31500"/>
                </a:lnTo>
                <a:close/>
                <a:moveTo>
                  <a:pt x="80693" y="27307"/>
                </a:moveTo>
                <a:lnTo>
                  <a:pt x="80182" y="27409"/>
                </a:lnTo>
                <a:lnTo>
                  <a:pt x="78136" y="29864"/>
                </a:lnTo>
                <a:lnTo>
                  <a:pt x="77625" y="29966"/>
                </a:lnTo>
                <a:lnTo>
                  <a:pt x="77318" y="30170"/>
                </a:lnTo>
                <a:lnTo>
                  <a:pt x="77420" y="30068"/>
                </a:lnTo>
                <a:lnTo>
                  <a:pt x="77011" y="30273"/>
                </a:lnTo>
                <a:lnTo>
                  <a:pt x="77727" y="30273"/>
                </a:lnTo>
                <a:lnTo>
                  <a:pt x="76705" y="30989"/>
                </a:lnTo>
                <a:lnTo>
                  <a:pt x="79466" y="30989"/>
                </a:lnTo>
                <a:lnTo>
                  <a:pt x="79159" y="31295"/>
                </a:lnTo>
                <a:lnTo>
                  <a:pt x="80284" y="31193"/>
                </a:lnTo>
                <a:lnTo>
                  <a:pt x="79261" y="32011"/>
                </a:lnTo>
                <a:lnTo>
                  <a:pt x="80489" y="31295"/>
                </a:lnTo>
                <a:lnTo>
                  <a:pt x="80386" y="31500"/>
                </a:lnTo>
                <a:lnTo>
                  <a:pt x="80795" y="30989"/>
                </a:lnTo>
                <a:lnTo>
                  <a:pt x="81000" y="31398"/>
                </a:lnTo>
                <a:lnTo>
                  <a:pt x="80591" y="32011"/>
                </a:lnTo>
                <a:lnTo>
                  <a:pt x="81102" y="31705"/>
                </a:lnTo>
                <a:lnTo>
                  <a:pt x="81000" y="32216"/>
                </a:lnTo>
                <a:lnTo>
                  <a:pt x="81000" y="32216"/>
                </a:lnTo>
                <a:lnTo>
                  <a:pt x="81409" y="32114"/>
                </a:lnTo>
                <a:lnTo>
                  <a:pt x="81920" y="31091"/>
                </a:lnTo>
                <a:lnTo>
                  <a:pt x="81511" y="31398"/>
                </a:lnTo>
                <a:lnTo>
                  <a:pt x="81920" y="30682"/>
                </a:lnTo>
                <a:lnTo>
                  <a:pt x="81205" y="31193"/>
                </a:lnTo>
                <a:lnTo>
                  <a:pt x="81205" y="31193"/>
                </a:lnTo>
                <a:lnTo>
                  <a:pt x="81307" y="30784"/>
                </a:lnTo>
                <a:lnTo>
                  <a:pt x="81102" y="30784"/>
                </a:lnTo>
                <a:lnTo>
                  <a:pt x="81920" y="30170"/>
                </a:lnTo>
                <a:lnTo>
                  <a:pt x="81920" y="30170"/>
                </a:lnTo>
                <a:lnTo>
                  <a:pt x="81000" y="30477"/>
                </a:lnTo>
                <a:lnTo>
                  <a:pt x="81409" y="30170"/>
                </a:lnTo>
                <a:lnTo>
                  <a:pt x="81205" y="30068"/>
                </a:lnTo>
                <a:lnTo>
                  <a:pt x="81307" y="29966"/>
                </a:lnTo>
                <a:lnTo>
                  <a:pt x="81102" y="30068"/>
                </a:lnTo>
                <a:lnTo>
                  <a:pt x="81716" y="29557"/>
                </a:lnTo>
                <a:lnTo>
                  <a:pt x="81000" y="29455"/>
                </a:lnTo>
                <a:lnTo>
                  <a:pt x="81102" y="29250"/>
                </a:lnTo>
                <a:lnTo>
                  <a:pt x="80284" y="29761"/>
                </a:lnTo>
                <a:lnTo>
                  <a:pt x="80489" y="29250"/>
                </a:lnTo>
                <a:lnTo>
                  <a:pt x="80489" y="29250"/>
                </a:lnTo>
                <a:lnTo>
                  <a:pt x="80284" y="29455"/>
                </a:lnTo>
                <a:lnTo>
                  <a:pt x="80386" y="29352"/>
                </a:lnTo>
                <a:lnTo>
                  <a:pt x="79773" y="29352"/>
                </a:lnTo>
                <a:lnTo>
                  <a:pt x="79977" y="29148"/>
                </a:lnTo>
                <a:lnTo>
                  <a:pt x="79773" y="29250"/>
                </a:lnTo>
                <a:lnTo>
                  <a:pt x="80386" y="28841"/>
                </a:lnTo>
                <a:lnTo>
                  <a:pt x="79261" y="29250"/>
                </a:lnTo>
                <a:lnTo>
                  <a:pt x="80489" y="27716"/>
                </a:lnTo>
                <a:lnTo>
                  <a:pt x="80591" y="27511"/>
                </a:lnTo>
                <a:lnTo>
                  <a:pt x="80898" y="27307"/>
                </a:lnTo>
                <a:close/>
                <a:moveTo>
                  <a:pt x="239523" y="32216"/>
                </a:moveTo>
                <a:lnTo>
                  <a:pt x="240239" y="32830"/>
                </a:lnTo>
                <a:lnTo>
                  <a:pt x="239727" y="32318"/>
                </a:lnTo>
                <a:lnTo>
                  <a:pt x="239523" y="32216"/>
                </a:lnTo>
                <a:close/>
                <a:moveTo>
                  <a:pt x="232875" y="24443"/>
                </a:moveTo>
                <a:lnTo>
                  <a:pt x="232773" y="24648"/>
                </a:lnTo>
                <a:lnTo>
                  <a:pt x="233591" y="25159"/>
                </a:lnTo>
                <a:lnTo>
                  <a:pt x="233489" y="25261"/>
                </a:lnTo>
                <a:lnTo>
                  <a:pt x="233386" y="25364"/>
                </a:lnTo>
                <a:lnTo>
                  <a:pt x="234511" y="27102"/>
                </a:lnTo>
                <a:lnTo>
                  <a:pt x="239216" y="32932"/>
                </a:lnTo>
                <a:lnTo>
                  <a:pt x="239114" y="32114"/>
                </a:lnTo>
                <a:lnTo>
                  <a:pt x="239523" y="32216"/>
                </a:lnTo>
                <a:lnTo>
                  <a:pt x="239523" y="32216"/>
                </a:lnTo>
                <a:lnTo>
                  <a:pt x="238193" y="31091"/>
                </a:lnTo>
                <a:lnTo>
                  <a:pt x="237784" y="29557"/>
                </a:lnTo>
                <a:lnTo>
                  <a:pt x="239318" y="30170"/>
                </a:lnTo>
                <a:lnTo>
                  <a:pt x="232875" y="24443"/>
                </a:lnTo>
                <a:close/>
                <a:moveTo>
                  <a:pt x="244841" y="33341"/>
                </a:moveTo>
                <a:lnTo>
                  <a:pt x="244330" y="33443"/>
                </a:lnTo>
                <a:lnTo>
                  <a:pt x="244432" y="33648"/>
                </a:lnTo>
                <a:lnTo>
                  <a:pt x="244125" y="34364"/>
                </a:lnTo>
                <a:lnTo>
                  <a:pt x="244125" y="34466"/>
                </a:lnTo>
                <a:lnTo>
                  <a:pt x="244330" y="33955"/>
                </a:lnTo>
                <a:lnTo>
                  <a:pt x="245045" y="33545"/>
                </a:lnTo>
                <a:lnTo>
                  <a:pt x="244841" y="33341"/>
                </a:lnTo>
                <a:close/>
                <a:moveTo>
                  <a:pt x="243409" y="34466"/>
                </a:moveTo>
                <a:lnTo>
                  <a:pt x="243409" y="35080"/>
                </a:lnTo>
                <a:lnTo>
                  <a:pt x="243614" y="35284"/>
                </a:lnTo>
                <a:lnTo>
                  <a:pt x="243920" y="34466"/>
                </a:lnTo>
                <a:close/>
                <a:moveTo>
                  <a:pt x="54102" y="29864"/>
                </a:moveTo>
                <a:lnTo>
                  <a:pt x="56352" y="30886"/>
                </a:lnTo>
                <a:lnTo>
                  <a:pt x="56045" y="31193"/>
                </a:lnTo>
                <a:lnTo>
                  <a:pt x="56250" y="31602"/>
                </a:lnTo>
                <a:lnTo>
                  <a:pt x="56045" y="31807"/>
                </a:lnTo>
                <a:lnTo>
                  <a:pt x="56250" y="32011"/>
                </a:lnTo>
                <a:lnTo>
                  <a:pt x="56045" y="32114"/>
                </a:lnTo>
                <a:lnTo>
                  <a:pt x="56148" y="32114"/>
                </a:lnTo>
                <a:lnTo>
                  <a:pt x="55943" y="32318"/>
                </a:lnTo>
                <a:lnTo>
                  <a:pt x="58193" y="32727"/>
                </a:lnTo>
                <a:lnTo>
                  <a:pt x="58091" y="32830"/>
                </a:lnTo>
                <a:lnTo>
                  <a:pt x="58500" y="32830"/>
                </a:lnTo>
                <a:lnTo>
                  <a:pt x="58500" y="32932"/>
                </a:lnTo>
                <a:lnTo>
                  <a:pt x="58909" y="33239"/>
                </a:lnTo>
                <a:lnTo>
                  <a:pt x="59114" y="34057"/>
                </a:lnTo>
                <a:lnTo>
                  <a:pt x="59216" y="34057"/>
                </a:lnTo>
                <a:lnTo>
                  <a:pt x="59216" y="34159"/>
                </a:lnTo>
                <a:lnTo>
                  <a:pt x="59011" y="34057"/>
                </a:lnTo>
                <a:lnTo>
                  <a:pt x="58807" y="34364"/>
                </a:lnTo>
                <a:lnTo>
                  <a:pt x="58091" y="34261"/>
                </a:lnTo>
                <a:lnTo>
                  <a:pt x="57989" y="34159"/>
                </a:lnTo>
                <a:lnTo>
                  <a:pt x="58193" y="33955"/>
                </a:lnTo>
                <a:lnTo>
                  <a:pt x="58091" y="33955"/>
                </a:lnTo>
                <a:lnTo>
                  <a:pt x="58091" y="33648"/>
                </a:lnTo>
                <a:lnTo>
                  <a:pt x="57682" y="33648"/>
                </a:lnTo>
                <a:lnTo>
                  <a:pt x="56250" y="35898"/>
                </a:lnTo>
                <a:lnTo>
                  <a:pt x="56045" y="34875"/>
                </a:lnTo>
                <a:lnTo>
                  <a:pt x="55330" y="35182"/>
                </a:lnTo>
                <a:lnTo>
                  <a:pt x="55330" y="35182"/>
                </a:lnTo>
                <a:lnTo>
                  <a:pt x="56352" y="33750"/>
                </a:lnTo>
                <a:lnTo>
                  <a:pt x="56250" y="33443"/>
                </a:lnTo>
                <a:lnTo>
                  <a:pt x="55330" y="33136"/>
                </a:lnTo>
                <a:lnTo>
                  <a:pt x="54409" y="34159"/>
                </a:lnTo>
                <a:lnTo>
                  <a:pt x="54614" y="33648"/>
                </a:lnTo>
                <a:lnTo>
                  <a:pt x="52568" y="36818"/>
                </a:lnTo>
                <a:lnTo>
                  <a:pt x="51545" y="37125"/>
                </a:lnTo>
                <a:lnTo>
                  <a:pt x="52773" y="34364"/>
                </a:lnTo>
                <a:lnTo>
                  <a:pt x="52364" y="34364"/>
                </a:lnTo>
                <a:lnTo>
                  <a:pt x="53693" y="32932"/>
                </a:lnTo>
                <a:lnTo>
                  <a:pt x="53693" y="33136"/>
                </a:lnTo>
                <a:lnTo>
                  <a:pt x="54102" y="32932"/>
                </a:lnTo>
                <a:lnTo>
                  <a:pt x="53898" y="33239"/>
                </a:lnTo>
                <a:lnTo>
                  <a:pt x="53898" y="33239"/>
                </a:lnTo>
                <a:lnTo>
                  <a:pt x="55125" y="32727"/>
                </a:lnTo>
                <a:lnTo>
                  <a:pt x="55534" y="32932"/>
                </a:lnTo>
                <a:lnTo>
                  <a:pt x="55636" y="32830"/>
                </a:lnTo>
                <a:lnTo>
                  <a:pt x="56250" y="32830"/>
                </a:lnTo>
                <a:lnTo>
                  <a:pt x="55534" y="32318"/>
                </a:lnTo>
                <a:lnTo>
                  <a:pt x="55739" y="32114"/>
                </a:lnTo>
                <a:lnTo>
                  <a:pt x="53693" y="32318"/>
                </a:lnTo>
                <a:lnTo>
                  <a:pt x="53591" y="32011"/>
                </a:lnTo>
                <a:lnTo>
                  <a:pt x="52977" y="32011"/>
                </a:lnTo>
                <a:lnTo>
                  <a:pt x="52977" y="31602"/>
                </a:lnTo>
                <a:lnTo>
                  <a:pt x="50830" y="32216"/>
                </a:lnTo>
                <a:lnTo>
                  <a:pt x="50830" y="31909"/>
                </a:lnTo>
                <a:lnTo>
                  <a:pt x="50011" y="32011"/>
                </a:lnTo>
                <a:lnTo>
                  <a:pt x="53489" y="30273"/>
                </a:lnTo>
                <a:lnTo>
                  <a:pt x="53489" y="30273"/>
                </a:lnTo>
                <a:lnTo>
                  <a:pt x="53693" y="30068"/>
                </a:lnTo>
                <a:lnTo>
                  <a:pt x="53898" y="30068"/>
                </a:lnTo>
                <a:lnTo>
                  <a:pt x="53591" y="30375"/>
                </a:lnTo>
                <a:lnTo>
                  <a:pt x="54102" y="30068"/>
                </a:lnTo>
                <a:lnTo>
                  <a:pt x="54102" y="29864"/>
                </a:lnTo>
                <a:close/>
                <a:moveTo>
                  <a:pt x="131932" y="36000"/>
                </a:moveTo>
                <a:lnTo>
                  <a:pt x="131830" y="36205"/>
                </a:lnTo>
                <a:lnTo>
                  <a:pt x="131216" y="36511"/>
                </a:lnTo>
                <a:lnTo>
                  <a:pt x="131318" y="36614"/>
                </a:lnTo>
                <a:lnTo>
                  <a:pt x="131318" y="37023"/>
                </a:lnTo>
                <a:lnTo>
                  <a:pt x="131830" y="37432"/>
                </a:lnTo>
                <a:lnTo>
                  <a:pt x="131932" y="36000"/>
                </a:lnTo>
                <a:close/>
                <a:moveTo>
                  <a:pt x="239216" y="33443"/>
                </a:moveTo>
                <a:lnTo>
                  <a:pt x="240341" y="35693"/>
                </a:lnTo>
                <a:lnTo>
                  <a:pt x="239625" y="35591"/>
                </a:lnTo>
                <a:lnTo>
                  <a:pt x="239625" y="36205"/>
                </a:lnTo>
                <a:lnTo>
                  <a:pt x="240750" y="37432"/>
                </a:lnTo>
                <a:lnTo>
                  <a:pt x="240750" y="37125"/>
                </a:lnTo>
                <a:lnTo>
                  <a:pt x="241159" y="37125"/>
                </a:lnTo>
                <a:lnTo>
                  <a:pt x="240239" y="36614"/>
                </a:lnTo>
                <a:lnTo>
                  <a:pt x="240341" y="36307"/>
                </a:lnTo>
                <a:lnTo>
                  <a:pt x="240750" y="36511"/>
                </a:lnTo>
                <a:lnTo>
                  <a:pt x="241364" y="36409"/>
                </a:lnTo>
                <a:lnTo>
                  <a:pt x="242795" y="36920"/>
                </a:lnTo>
                <a:lnTo>
                  <a:pt x="242693" y="36409"/>
                </a:lnTo>
                <a:lnTo>
                  <a:pt x="244023" y="35489"/>
                </a:lnTo>
                <a:lnTo>
                  <a:pt x="243716" y="35591"/>
                </a:lnTo>
                <a:lnTo>
                  <a:pt x="243205" y="35284"/>
                </a:lnTo>
                <a:lnTo>
                  <a:pt x="242898" y="34568"/>
                </a:lnTo>
                <a:lnTo>
                  <a:pt x="242284" y="34875"/>
                </a:lnTo>
                <a:lnTo>
                  <a:pt x="239216" y="33443"/>
                </a:lnTo>
                <a:close/>
                <a:moveTo>
                  <a:pt x="143693" y="38659"/>
                </a:moveTo>
                <a:lnTo>
                  <a:pt x="144000" y="38864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3693" y="38659"/>
                </a:lnTo>
                <a:close/>
                <a:moveTo>
                  <a:pt x="155250" y="31602"/>
                </a:moveTo>
                <a:lnTo>
                  <a:pt x="155148" y="31705"/>
                </a:lnTo>
                <a:lnTo>
                  <a:pt x="155659" y="31705"/>
                </a:lnTo>
                <a:lnTo>
                  <a:pt x="155148" y="32011"/>
                </a:lnTo>
                <a:lnTo>
                  <a:pt x="155148" y="32216"/>
                </a:lnTo>
                <a:lnTo>
                  <a:pt x="154636" y="32216"/>
                </a:lnTo>
                <a:lnTo>
                  <a:pt x="155250" y="32727"/>
                </a:lnTo>
                <a:lnTo>
                  <a:pt x="154943" y="32932"/>
                </a:lnTo>
                <a:lnTo>
                  <a:pt x="154739" y="33341"/>
                </a:lnTo>
                <a:lnTo>
                  <a:pt x="154023" y="33443"/>
                </a:lnTo>
                <a:lnTo>
                  <a:pt x="154125" y="33545"/>
                </a:lnTo>
                <a:lnTo>
                  <a:pt x="153920" y="33648"/>
                </a:lnTo>
                <a:lnTo>
                  <a:pt x="158318" y="36205"/>
                </a:lnTo>
                <a:lnTo>
                  <a:pt x="158318" y="37636"/>
                </a:lnTo>
                <a:lnTo>
                  <a:pt x="148398" y="37636"/>
                </a:lnTo>
                <a:lnTo>
                  <a:pt x="149011" y="38148"/>
                </a:lnTo>
                <a:lnTo>
                  <a:pt x="148193" y="38352"/>
                </a:lnTo>
                <a:lnTo>
                  <a:pt x="148398" y="38455"/>
                </a:lnTo>
                <a:lnTo>
                  <a:pt x="147477" y="38557"/>
                </a:lnTo>
                <a:lnTo>
                  <a:pt x="147273" y="38455"/>
                </a:lnTo>
                <a:lnTo>
                  <a:pt x="147273" y="38455"/>
                </a:lnTo>
                <a:lnTo>
                  <a:pt x="147375" y="38557"/>
                </a:lnTo>
                <a:lnTo>
                  <a:pt x="146761" y="38455"/>
                </a:lnTo>
                <a:lnTo>
                  <a:pt x="146045" y="38864"/>
                </a:lnTo>
                <a:lnTo>
                  <a:pt x="146045" y="38864"/>
                </a:lnTo>
                <a:lnTo>
                  <a:pt x="147580" y="37841"/>
                </a:lnTo>
                <a:lnTo>
                  <a:pt x="148091" y="37943"/>
                </a:lnTo>
                <a:lnTo>
                  <a:pt x="148091" y="37943"/>
                </a:lnTo>
                <a:lnTo>
                  <a:pt x="146864" y="36409"/>
                </a:lnTo>
                <a:lnTo>
                  <a:pt x="147682" y="34364"/>
                </a:lnTo>
                <a:lnTo>
                  <a:pt x="147886" y="33955"/>
                </a:lnTo>
                <a:lnTo>
                  <a:pt x="147886" y="34159"/>
                </a:lnTo>
                <a:lnTo>
                  <a:pt x="148295" y="33545"/>
                </a:lnTo>
                <a:lnTo>
                  <a:pt x="148193" y="33239"/>
                </a:lnTo>
                <a:lnTo>
                  <a:pt x="149523" y="32011"/>
                </a:lnTo>
                <a:lnTo>
                  <a:pt x="149830" y="32114"/>
                </a:lnTo>
                <a:lnTo>
                  <a:pt x="149625" y="31602"/>
                </a:lnTo>
                <a:lnTo>
                  <a:pt x="150443" y="32216"/>
                </a:lnTo>
                <a:lnTo>
                  <a:pt x="149625" y="32318"/>
                </a:lnTo>
                <a:lnTo>
                  <a:pt x="150341" y="32727"/>
                </a:lnTo>
                <a:lnTo>
                  <a:pt x="151159" y="32727"/>
                </a:lnTo>
                <a:lnTo>
                  <a:pt x="151261" y="33034"/>
                </a:lnTo>
                <a:lnTo>
                  <a:pt x="150545" y="33443"/>
                </a:lnTo>
                <a:lnTo>
                  <a:pt x="151466" y="33852"/>
                </a:lnTo>
                <a:lnTo>
                  <a:pt x="151466" y="34364"/>
                </a:lnTo>
                <a:lnTo>
                  <a:pt x="152080" y="34364"/>
                </a:lnTo>
                <a:lnTo>
                  <a:pt x="153102" y="33750"/>
                </a:lnTo>
                <a:lnTo>
                  <a:pt x="153614" y="33852"/>
                </a:lnTo>
                <a:lnTo>
                  <a:pt x="153818" y="33443"/>
                </a:lnTo>
                <a:lnTo>
                  <a:pt x="152795" y="33443"/>
                </a:lnTo>
                <a:lnTo>
                  <a:pt x="152386" y="32830"/>
                </a:lnTo>
                <a:lnTo>
                  <a:pt x="152591" y="32420"/>
                </a:lnTo>
                <a:lnTo>
                  <a:pt x="152489" y="32727"/>
                </a:lnTo>
                <a:lnTo>
                  <a:pt x="152489" y="32727"/>
                </a:lnTo>
                <a:lnTo>
                  <a:pt x="155250" y="31602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31011" y="37943"/>
                </a:moveTo>
                <a:lnTo>
                  <a:pt x="131011" y="38250"/>
                </a:lnTo>
                <a:lnTo>
                  <a:pt x="131216" y="39580"/>
                </a:lnTo>
                <a:lnTo>
                  <a:pt x="132136" y="39682"/>
                </a:lnTo>
                <a:lnTo>
                  <a:pt x="132136" y="37943"/>
                </a:lnTo>
                <a:close/>
                <a:moveTo>
                  <a:pt x="165580" y="31807"/>
                </a:moveTo>
                <a:lnTo>
                  <a:pt x="166091" y="32011"/>
                </a:lnTo>
                <a:lnTo>
                  <a:pt x="166295" y="31909"/>
                </a:lnTo>
                <a:lnTo>
                  <a:pt x="166705" y="31909"/>
                </a:lnTo>
                <a:lnTo>
                  <a:pt x="167420" y="33545"/>
                </a:lnTo>
                <a:lnTo>
                  <a:pt x="165886" y="33545"/>
                </a:lnTo>
                <a:lnTo>
                  <a:pt x="166193" y="34364"/>
                </a:lnTo>
                <a:lnTo>
                  <a:pt x="165273" y="34568"/>
                </a:lnTo>
                <a:lnTo>
                  <a:pt x="165682" y="34670"/>
                </a:lnTo>
                <a:lnTo>
                  <a:pt x="166398" y="35693"/>
                </a:lnTo>
                <a:lnTo>
                  <a:pt x="166705" y="35795"/>
                </a:lnTo>
                <a:lnTo>
                  <a:pt x="166909" y="36000"/>
                </a:lnTo>
                <a:lnTo>
                  <a:pt x="167420" y="36102"/>
                </a:lnTo>
                <a:lnTo>
                  <a:pt x="168136" y="37739"/>
                </a:lnTo>
                <a:lnTo>
                  <a:pt x="168136" y="36818"/>
                </a:lnTo>
                <a:lnTo>
                  <a:pt x="169670" y="37841"/>
                </a:lnTo>
                <a:lnTo>
                  <a:pt x="169466" y="38250"/>
                </a:lnTo>
                <a:lnTo>
                  <a:pt x="168239" y="37841"/>
                </a:lnTo>
                <a:lnTo>
                  <a:pt x="168648" y="39068"/>
                </a:lnTo>
                <a:lnTo>
                  <a:pt x="168955" y="38864"/>
                </a:lnTo>
                <a:lnTo>
                  <a:pt x="169159" y="39273"/>
                </a:lnTo>
                <a:lnTo>
                  <a:pt x="168852" y="39273"/>
                </a:lnTo>
                <a:lnTo>
                  <a:pt x="168852" y="39580"/>
                </a:lnTo>
                <a:lnTo>
                  <a:pt x="169261" y="39682"/>
                </a:lnTo>
                <a:lnTo>
                  <a:pt x="169773" y="42034"/>
                </a:lnTo>
                <a:lnTo>
                  <a:pt x="169977" y="42034"/>
                </a:lnTo>
                <a:lnTo>
                  <a:pt x="169773" y="42136"/>
                </a:lnTo>
                <a:lnTo>
                  <a:pt x="169773" y="42034"/>
                </a:lnTo>
                <a:lnTo>
                  <a:pt x="167420" y="42136"/>
                </a:lnTo>
                <a:lnTo>
                  <a:pt x="165580" y="41114"/>
                </a:lnTo>
                <a:lnTo>
                  <a:pt x="165375" y="39682"/>
                </a:lnTo>
                <a:lnTo>
                  <a:pt x="165375" y="39682"/>
                </a:lnTo>
                <a:lnTo>
                  <a:pt x="165477" y="39886"/>
                </a:lnTo>
                <a:lnTo>
                  <a:pt x="166295" y="38659"/>
                </a:lnTo>
                <a:lnTo>
                  <a:pt x="163227" y="35693"/>
                </a:lnTo>
                <a:lnTo>
                  <a:pt x="163227" y="35080"/>
                </a:lnTo>
                <a:lnTo>
                  <a:pt x="163125" y="35386"/>
                </a:lnTo>
                <a:lnTo>
                  <a:pt x="162307" y="34261"/>
                </a:lnTo>
                <a:lnTo>
                  <a:pt x="162409" y="34057"/>
                </a:lnTo>
                <a:lnTo>
                  <a:pt x="162511" y="34057"/>
                </a:lnTo>
                <a:lnTo>
                  <a:pt x="162614" y="33136"/>
                </a:lnTo>
                <a:lnTo>
                  <a:pt x="162818" y="33239"/>
                </a:lnTo>
                <a:lnTo>
                  <a:pt x="163636" y="32932"/>
                </a:lnTo>
                <a:lnTo>
                  <a:pt x="163534" y="32727"/>
                </a:lnTo>
                <a:lnTo>
                  <a:pt x="163943" y="32523"/>
                </a:lnTo>
                <a:lnTo>
                  <a:pt x="164045" y="32420"/>
                </a:lnTo>
                <a:lnTo>
                  <a:pt x="163943" y="32318"/>
                </a:lnTo>
                <a:lnTo>
                  <a:pt x="165580" y="31807"/>
                </a:lnTo>
                <a:close/>
                <a:moveTo>
                  <a:pt x="137352" y="40602"/>
                </a:moveTo>
                <a:lnTo>
                  <a:pt x="135511" y="40807"/>
                </a:lnTo>
                <a:lnTo>
                  <a:pt x="134898" y="40705"/>
                </a:lnTo>
                <a:lnTo>
                  <a:pt x="137045" y="42239"/>
                </a:lnTo>
                <a:lnTo>
                  <a:pt x="137148" y="41932"/>
                </a:lnTo>
                <a:lnTo>
                  <a:pt x="137045" y="41625"/>
                </a:lnTo>
                <a:lnTo>
                  <a:pt x="137352" y="40602"/>
                </a:lnTo>
                <a:close/>
                <a:moveTo>
                  <a:pt x="146659" y="43670"/>
                </a:moveTo>
                <a:lnTo>
                  <a:pt x="146148" y="43875"/>
                </a:lnTo>
                <a:lnTo>
                  <a:pt x="146250" y="43875"/>
                </a:lnTo>
                <a:lnTo>
                  <a:pt x="146659" y="43670"/>
                </a:lnTo>
                <a:close/>
                <a:moveTo>
                  <a:pt x="144409" y="43364"/>
                </a:moveTo>
                <a:lnTo>
                  <a:pt x="144307" y="43466"/>
                </a:lnTo>
                <a:lnTo>
                  <a:pt x="144307" y="43773"/>
                </a:lnTo>
                <a:lnTo>
                  <a:pt x="145330" y="44080"/>
                </a:lnTo>
                <a:lnTo>
                  <a:pt x="146148" y="43875"/>
                </a:lnTo>
                <a:lnTo>
                  <a:pt x="146045" y="43670"/>
                </a:lnTo>
                <a:lnTo>
                  <a:pt x="144716" y="43568"/>
                </a:lnTo>
                <a:lnTo>
                  <a:pt x="144818" y="43466"/>
                </a:lnTo>
                <a:lnTo>
                  <a:pt x="144409" y="43364"/>
                </a:lnTo>
                <a:close/>
                <a:moveTo>
                  <a:pt x="153614" y="43364"/>
                </a:moveTo>
                <a:lnTo>
                  <a:pt x="151773" y="43977"/>
                </a:lnTo>
                <a:lnTo>
                  <a:pt x="152489" y="44489"/>
                </a:lnTo>
                <a:lnTo>
                  <a:pt x="153307" y="44080"/>
                </a:lnTo>
                <a:lnTo>
                  <a:pt x="153614" y="43466"/>
                </a:lnTo>
                <a:lnTo>
                  <a:pt x="153614" y="43364"/>
                </a:lnTo>
                <a:close/>
                <a:moveTo>
                  <a:pt x="241568" y="37534"/>
                </a:moveTo>
                <a:lnTo>
                  <a:pt x="241261" y="37636"/>
                </a:lnTo>
                <a:lnTo>
                  <a:pt x="241670" y="37739"/>
                </a:lnTo>
                <a:lnTo>
                  <a:pt x="241466" y="38045"/>
                </a:lnTo>
                <a:lnTo>
                  <a:pt x="240955" y="37636"/>
                </a:lnTo>
                <a:lnTo>
                  <a:pt x="241057" y="37943"/>
                </a:lnTo>
                <a:lnTo>
                  <a:pt x="240955" y="38148"/>
                </a:lnTo>
                <a:lnTo>
                  <a:pt x="241261" y="38864"/>
                </a:lnTo>
                <a:lnTo>
                  <a:pt x="241159" y="38864"/>
                </a:lnTo>
                <a:lnTo>
                  <a:pt x="241875" y="40807"/>
                </a:lnTo>
                <a:lnTo>
                  <a:pt x="241670" y="41114"/>
                </a:lnTo>
                <a:lnTo>
                  <a:pt x="241466" y="41727"/>
                </a:lnTo>
                <a:lnTo>
                  <a:pt x="240955" y="42136"/>
                </a:lnTo>
                <a:lnTo>
                  <a:pt x="240443" y="41932"/>
                </a:lnTo>
                <a:lnTo>
                  <a:pt x="240545" y="41420"/>
                </a:lnTo>
                <a:lnTo>
                  <a:pt x="240545" y="41420"/>
                </a:lnTo>
                <a:lnTo>
                  <a:pt x="240136" y="41727"/>
                </a:lnTo>
                <a:lnTo>
                  <a:pt x="240341" y="43261"/>
                </a:lnTo>
                <a:lnTo>
                  <a:pt x="239727" y="43466"/>
                </a:lnTo>
                <a:lnTo>
                  <a:pt x="239420" y="43364"/>
                </a:lnTo>
                <a:lnTo>
                  <a:pt x="237477" y="43977"/>
                </a:lnTo>
                <a:lnTo>
                  <a:pt x="236761" y="45102"/>
                </a:lnTo>
                <a:lnTo>
                  <a:pt x="237886" y="45205"/>
                </a:lnTo>
                <a:lnTo>
                  <a:pt x="237784" y="44795"/>
                </a:lnTo>
                <a:lnTo>
                  <a:pt x="240341" y="44489"/>
                </a:lnTo>
                <a:lnTo>
                  <a:pt x="240239" y="44795"/>
                </a:lnTo>
                <a:lnTo>
                  <a:pt x="240955" y="45614"/>
                </a:lnTo>
                <a:lnTo>
                  <a:pt x="241670" y="44795"/>
                </a:lnTo>
                <a:lnTo>
                  <a:pt x="241261" y="44080"/>
                </a:lnTo>
                <a:lnTo>
                  <a:pt x="241568" y="44386"/>
                </a:lnTo>
                <a:lnTo>
                  <a:pt x="241568" y="44182"/>
                </a:lnTo>
                <a:lnTo>
                  <a:pt x="241670" y="44489"/>
                </a:lnTo>
                <a:lnTo>
                  <a:pt x="242693" y="44489"/>
                </a:lnTo>
                <a:lnTo>
                  <a:pt x="243102" y="43977"/>
                </a:lnTo>
                <a:lnTo>
                  <a:pt x="243307" y="43977"/>
                </a:lnTo>
                <a:lnTo>
                  <a:pt x="243409" y="43773"/>
                </a:lnTo>
                <a:lnTo>
                  <a:pt x="243614" y="43773"/>
                </a:lnTo>
                <a:lnTo>
                  <a:pt x="243511" y="43364"/>
                </a:lnTo>
                <a:lnTo>
                  <a:pt x="243818" y="43466"/>
                </a:lnTo>
                <a:lnTo>
                  <a:pt x="243818" y="43773"/>
                </a:lnTo>
                <a:lnTo>
                  <a:pt x="244023" y="44182"/>
                </a:lnTo>
                <a:lnTo>
                  <a:pt x="244432" y="43261"/>
                </a:lnTo>
                <a:lnTo>
                  <a:pt x="244023" y="42852"/>
                </a:lnTo>
                <a:lnTo>
                  <a:pt x="243205" y="40602"/>
                </a:lnTo>
                <a:lnTo>
                  <a:pt x="243511" y="40500"/>
                </a:lnTo>
                <a:lnTo>
                  <a:pt x="243409" y="39886"/>
                </a:lnTo>
                <a:lnTo>
                  <a:pt x="243409" y="39784"/>
                </a:lnTo>
                <a:lnTo>
                  <a:pt x="241568" y="37534"/>
                </a:lnTo>
                <a:close/>
                <a:moveTo>
                  <a:pt x="238909" y="44795"/>
                </a:moveTo>
                <a:lnTo>
                  <a:pt x="238807" y="45102"/>
                </a:lnTo>
                <a:lnTo>
                  <a:pt x="238398" y="45000"/>
                </a:lnTo>
                <a:lnTo>
                  <a:pt x="238295" y="45307"/>
                </a:lnTo>
                <a:lnTo>
                  <a:pt x="237989" y="45716"/>
                </a:lnTo>
                <a:lnTo>
                  <a:pt x="238398" y="45920"/>
                </a:lnTo>
                <a:lnTo>
                  <a:pt x="238705" y="46330"/>
                </a:lnTo>
                <a:lnTo>
                  <a:pt x="239523" y="45614"/>
                </a:lnTo>
                <a:lnTo>
                  <a:pt x="239830" y="45818"/>
                </a:lnTo>
                <a:lnTo>
                  <a:pt x="240034" y="45307"/>
                </a:lnTo>
                <a:lnTo>
                  <a:pt x="239625" y="44795"/>
                </a:lnTo>
                <a:close/>
                <a:moveTo>
                  <a:pt x="151875" y="47659"/>
                </a:moveTo>
                <a:lnTo>
                  <a:pt x="151773" y="47761"/>
                </a:lnTo>
                <a:lnTo>
                  <a:pt x="152080" y="47864"/>
                </a:lnTo>
                <a:lnTo>
                  <a:pt x="151875" y="47659"/>
                </a:lnTo>
                <a:close/>
                <a:moveTo>
                  <a:pt x="236455" y="45307"/>
                </a:moveTo>
                <a:lnTo>
                  <a:pt x="236045" y="45614"/>
                </a:lnTo>
                <a:lnTo>
                  <a:pt x="236045" y="45818"/>
                </a:lnTo>
                <a:lnTo>
                  <a:pt x="235943" y="45716"/>
                </a:lnTo>
                <a:lnTo>
                  <a:pt x="236352" y="46227"/>
                </a:lnTo>
                <a:lnTo>
                  <a:pt x="236045" y="46023"/>
                </a:lnTo>
                <a:lnTo>
                  <a:pt x="236352" y="46534"/>
                </a:lnTo>
                <a:lnTo>
                  <a:pt x="236659" y="46227"/>
                </a:lnTo>
                <a:lnTo>
                  <a:pt x="236455" y="46023"/>
                </a:lnTo>
                <a:lnTo>
                  <a:pt x="236659" y="46125"/>
                </a:lnTo>
                <a:lnTo>
                  <a:pt x="236966" y="46534"/>
                </a:lnTo>
                <a:lnTo>
                  <a:pt x="237068" y="47761"/>
                </a:lnTo>
                <a:lnTo>
                  <a:pt x="237580" y="47966"/>
                </a:lnTo>
                <a:lnTo>
                  <a:pt x="237580" y="47455"/>
                </a:lnTo>
                <a:lnTo>
                  <a:pt x="237784" y="48170"/>
                </a:lnTo>
                <a:lnTo>
                  <a:pt x="237886" y="47966"/>
                </a:lnTo>
                <a:lnTo>
                  <a:pt x="237886" y="47761"/>
                </a:lnTo>
                <a:lnTo>
                  <a:pt x="238193" y="47761"/>
                </a:lnTo>
                <a:lnTo>
                  <a:pt x="237886" y="45818"/>
                </a:lnTo>
                <a:lnTo>
                  <a:pt x="237580" y="45818"/>
                </a:lnTo>
                <a:lnTo>
                  <a:pt x="237477" y="45409"/>
                </a:lnTo>
                <a:lnTo>
                  <a:pt x="237273" y="45511"/>
                </a:lnTo>
                <a:lnTo>
                  <a:pt x="236864" y="45307"/>
                </a:lnTo>
                <a:close/>
                <a:moveTo>
                  <a:pt x="49602" y="49398"/>
                </a:moveTo>
                <a:lnTo>
                  <a:pt x="49705" y="49500"/>
                </a:lnTo>
                <a:lnTo>
                  <a:pt x="49655" y="49401"/>
                </a:lnTo>
                <a:lnTo>
                  <a:pt x="49655" y="49401"/>
                </a:lnTo>
                <a:lnTo>
                  <a:pt x="49602" y="49398"/>
                </a:lnTo>
                <a:close/>
                <a:moveTo>
                  <a:pt x="53489" y="53386"/>
                </a:moveTo>
                <a:lnTo>
                  <a:pt x="53485" y="53390"/>
                </a:lnTo>
                <a:lnTo>
                  <a:pt x="53485" y="53390"/>
                </a:lnTo>
                <a:lnTo>
                  <a:pt x="53489" y="53489"/>
                </a:lnTo>
                <a:lnTo>
                  <a:pt x="53489" y="53386"/>
                </a:lnTo>
                <a:close/>
                <a:moveTo>
                  <a:pt x="231648" y="54102"/>
                </a:moveTo>
                <a:lnTo>
                  <a:pt x="231239" y="54205"/>
                </a:lnTo>
                <a:lnTo>
                  <a:pt x="230625" y="55739"/>
                </a:lnTo>
                <a:lnTo>
                  <a:pt x="231648" y="57477"/>
                </a:lnTo>
                <a:lnTo>
                  <a:pt x="231852" y="54511"/>
                </a:lnTo>
                <a:lnTo>
                  <a:pt x="231648" y="54102"/>
                </a:lnTo>
                <a:close/>
                <a:moveTo>
                  <a:pt x="46432" y="57886"/>
                </a:moveTo>
                <a:lnTo>
                  <a:pt x="46432" y="57989"/>
                </a:lnTo>
                <a:lnTo>
                  <a:pt x="46636" y="57886"/>
                </a:lnTo>
                <a:close/>
                <a:moveTo>
                  <a:pt x="176216" y="59114"/>
                </a:moveTo>
                <a:lnTo>
                  <a:pt x="176216" y="59114"/>
                </a:lnTo>
                <a:lnTo>
                  <a:pt x="176216" y="59114"/>
                </a:lnTo>
                <a:close/>
                <a:moveTo>
                  <a:pt x="52057" y="56250"/>
                </a:moveTo>
                <a:lnTo>
                  <a:pt x="49193" y="57170"/>
                </a:lnTo>
                <a:lnTo>
                  <a:pt x="49091" y="57375"/>
                </a:lnTo>
                <a:lnTo>
                  <a:pt x="48682" y="57580"/>
                </a:lnTo>
                <a:lnTo>
                  <a:pt x="48989" y="57477"/>
                </a:lnTo>
                <a:lnTo>
                  <a:pt x="48989" y="57682"/>
                </a:lnTo>
                <a:lnTo>
                  <a:pt x="51443" y="56761"/>
                </a:lnTo>
                <a:lnTo>
                  <a:pt x="51443" y="56761"/>
                </a:lnTo>
                <a:lnTo>
                  <a:pt x="51239" y="56966"/>
                </a:lnTo>
                <a:lnTo>
                  <a:pt x="54205" y="57886"/>
                </a:lnTo>
                <a:lnTo>
                  <a:pt x="54307" y="58500"/>
                </a:lnTo>
                <a:lnTo>
                  <a:pt x="55330" y="58807"/>
                </a:lnTo>
                <a:lnTo>
                  <a:pt x="54818" y="59625"/>
                </a:lnTo>
                <a:lnTo>
                  <a:pt x="54818" y="59625"/>
                </a:lnTo>
                <a:lnTo>
                  <a:pt x="57068" y="59420"/>
                </a:lnTo>
                <a:lnTo>
                  <a:pt x="57170" y="59523"/>
                </a:lnTo>
                <a:lnTo>
                  <a:pt x="57886" y="59420"/>
                </a:lnTo>
                <a:lnTo>
                  <a:pt x="57886" y="59114"/>
                </a:lnTo>
                <a:lnTo>
                  <a:pt x="55739" y="58091"/>
                </a:lnTo>
                <a:lnTo>
                  <a:pt x="55534" y="57886"/>
                </a:lnTo>
                <a:lnTo>
                  <a:pt x="55330" y="57784"/>
                </a:lnTo>
                <a:lnTo>
                  <a:pt x="55534" y="57784"/>
                </a:lnTo>
                <a:lnTo>
                  <a:pt x="55125" y="57580"/>
                </a:lnTo>
                <a:lnTo>
                  <a:pt x="55227" y="57682"/>
                </a:lnTo>
                <a:lnTo>
                  <a:pt x="52057" y="56250"/>
                </a:lnTo>
                <a:close/>
                <a:moveTo>
                  <a:pt x="207307" y="59625"/>
                </a:moveTo>
                <a:lnTo>
                  <a:pt x="207307" y="59625"/>
                </a:lnTo>
                <a:lnTo>
                  <a:pt x="207307" y="59625"/>
                </a:lnTo>
                <a:close/>
                <a:moveTo>
                  <a:pt x="222648" y="59420"/>
                </a:moveTo>
                <a:lnTo>
                  <a:pt x="222648" y="59523"/>
                </a:lnTo>
                <a:lnTo>
                  <a:pt x="221625" y="59727"/>
                </a:lnTo>
                <a:lnTo>
                  <a:pt x="221727" y="59727"/>
                </a:lnTo>
                <a:lnTo>
                  <a:pt x="221216" y="60341"/>
                </a:lnTo>
                <a:lnTo>
                  <a:pt x="221727" y="61159"/>
                </a:lnTo>
                <a:lnTo>
                  <a:pt x="222750" y="60852"/>
                </a:lnTo>
                <a:lnTo>
                  <a:pt x="223159" y="59932"/>
                </a:lnTo>
                <a:lnTo>
                  <a:pt x="222648" y="59420"/>
                </a:lnTo>
                <a:close/>
                <a:moveTo>
                  <a:pt x="54511" y="60955"/>
                </a:moveTo>
                <a:lnTo>
                  <a:pt x="54205" y="61057"/>
                </a:lnTo>
                <a:lnTo>
                  <a:pt x="54614" y="61670"/>
                </a:lnTo>
                <a:lnTo>
                  <a:pt x="55023" y="61773"/>
                </a:lnTo>
                <a:lnTo>
                  <a:pt x="55534" y="61568"/>
                </a:lnTo>
                <a:lnTo>
                  <a:pt x="55943" y="61568"/>
                </a:lnTo>
                <a:lnTo>
                  <a:pt x="54511" y="60955"/>
                </a:lnTo>
                <a:close/>
                <a:moveTo>
                  <a:pt x="58602" y="59727"/>
                </a:moveTo>
                <a:lnTo>
                  <a:pt x="59114" y="60034"/>
                </a:lnTo>
                <a:lnTo>
                  <a:pt x="59114" y="60443"/>
                </a:lnTo>
                <a:lnTo>
                  <a:pt x="59420" y="60955"/>
                </a:lnTo>
                <a:lnTo>
                  <a:pt x="59114" y="61057"/>
                </a:lnTo>
                <a:lnTo>
                  <a:pt x="57784" y="60852"/>
                </a:lnTo>
                <a:lnTo>
                  <a:pt x="57580" y="61159"/>
                </a:lnTo>
                <a:lnTo>
                  <a:pt x="57989" y="61466"/>
                </a:lnTo>
                <a:lnTo>
                  <a:pt x="59420" y="61261"/>
                </a:lnTo>
                <a:lnTo>
                  <a:pt x="59932" y="61568"/>
                </a:lnTo>
                <a:lnTo>
                  <a:pt x="60239" y="61875"/>
                </a:lnTo>
                <a:lnTo>
                  <a:pt x="60545" y="61261"/>
                </a:lnTo>
                <a:lnTo>
                  <a:pt x="62693" y="61261"/>
                </a:lnTo>
                <a:lnTo>
                  <a:pt x="63000" y="60750"/>
                </a:lnTo>
                <a:lnTo>
                  <a:pt x="61977" y="60341"/>
                </a:lnTo>
                <a:lnTo>
                  <a:pt x="62284" y="60239"/>
                </a:lnTo>
                <a:lnTo>
                  <a:pt x="58602" y="59727"/>
                </a:lnTo>
                <a:close/>
                <a:moveTo>
                  <a:pt x="208739" y="63614"/>
                </a:moveTo>
                <a:lnTo>
                  <a:pt x="208739" y="63614"/>
                </a:lnTo>
                <a:lnTo>
                  <a:pt x="208739" y="63614"/>
                </a:lnTo>
                <a:close/>
                <a:moveTo>
                  <a:pt x="48989" y="64227"/>
                </a:moveTo>
                <a:lnTo>
                  <a:pt x="48989" y="64330"/>
                </a:lnTo>
                <a:lnTo>
                  <a:pt x="49091" y="64432"/>
                </a:lnTo>
                <a:lnTo>
                  <a:pt x="49091" y="64432"/>
                </a:lnTo>
                <a:lnTo>
                  <a:pt x="48989" y="64227"/>
                </a:lnTo>
                <a:close/>
                <a:moveTo>
                  <a:pt x="44182" y="66375"/>
                </a:moveTo>
                <a:lnTo>
                  <a:pt x="44386" y="66477"/>
                </a:lnTo>
                <a:lnTo>
                  <a:pt x="44386" y="66477"/>
                </a:lnTo>
                <a:lnTo>
                  <a:pt x="44284" y="66375"/>
                </a:lnTo>
                <a:close/>
                <a:moveTo>
                  <a:pt x="232261" y="60955"/>
                </a:moveTo>
                <a:lnTo>
                  <a:pt x="231955" y="61670"/>
                </a:lnTo>
                <a:lnTo>
                  <a:pt x="232159" y="63511"/>
                </a:lnTo>
                <a:lnTo>
                  <a:pt x="231648" y="63307"/>
                </a:lnTo>
                <a:lnTo>
                  <a:pt x="232364" y="64943"/>
                </a:lnTo>
                <a:lnTo>
                  <a:pt x="232568" y="64739"/>
                </a:lnTo>
                <a:lnTo>
                  <a:pt x="232977" y="65148"/>
                </a:lnTo>
                <a:lnTo>
                  <a:pt x="232773" y="65864"/>
                </a:lnTo>
                <a:lnTo>
                  <a:pt x="233591" y="65966"/>
                </a:lnTo>
                <a:lnTo>
                  <a:pt x="233795" y="65659"/>
                </a:lnTo>
                <a:lnTo>
                  <a:pt x="234716" y="66375"/>
                </a:lnTo>
                <a:lnTo>
                  <a:pt x="234409" y="65761"/>
                </a:lnTo>
                <a:lnTo>
                  <a:pt x="236045" y="67091"/>
                </a:lnTo>
                <a:lnTo>
                  <a:pt x="235432" y="65966"/>
                </a:lnTo>
                <a:lnTo>
                  <a:pt x="235739" y="65864"/>
                </a:lnTo>
                <a:lnTo>
                  <a:pt x="235125" y="65659"/>
                </a:lnTo>
                <a:lnTo>
                  <a:pt x="235125" y="65864"/>
                </a:lnTo>
                <a:lnTo>
                  <a:pt x="234511" y="65352"/>
                </a:lnTo>
                <a:lnTo>
                  <a:pt x="234205" y="65455"/>
                </a:lnTo>
                <a:lnTo>
                  <a:pt x="234307" y="65659"/>
                </a:lnTo>
                <a:lnTo>
                  <a:pt x="233284" y="64330"/>
                </a:lnTo>
                <a:lnTo>
                  <a:pt x="233489" y="63511"/>
                </a:lnTo>
                <a:lnTo>
                  <a:pt x="233795" y="63205"/>
                </a:lnTo>
                <a:lnTo>
                  <a:pt x="233591" y="61159"/>
                </a:lnTo>
                <a:lnTo>
                  <a:pt x="233284" y="61261"/>
                </a:lnTo>
                <a:lnTo>
                  <a:pt x="232261" y="60955"/>
                </a:lnTo>
                <a:close/>
                <a:moveTo>
                  <a:pt x="236045" y="67091"/>
                </a:moveTo>
                <a:lnTo>
                  <a:pt x="236045" y="67091"/>
                </a:lnTo>
                <a:lnTo>
                  <a:pt x="236045" y="67091"/>
                </a:lnTo>
                <a:close/>
                <a:moveTo>
                  <a:pt x="232670" y="66170"/>
                </a:moveTo>
                <a:lnTo>
                  <a:pt x="233693" y="67398"/>
                </a:lnTo>
                <a:lnTo>
                  <a:pt x="233693" y="66580"/>
                </a:lnTo>
                <a:lnTo>
                  <a:pt x="233080" y="66170"/>
                </a:lnTo>
                <a:close/>
                <a:moveTo>
                  <a:pt x="222750" y="67705"/>
                </a:moveTo>
                <a:lnTo>
                  <a:pt x="222750" y="67705"/>
                </a:lnTo>
                <a:lnTo>
                  <a:pt x="222750" y="67705"/>
                </a:lnTo>
                <a:close/>
                <a:moveTo>
                  <a:pt x="222750" y="67705"/>
                </a:moveTo>
                <a:lnTo>
                  <a:pt x="222737" y="67743"/>
                </a:lnTo>
                <a:lnTo>
                  <a:pt x="222750" y="67807"/>
                </a:lnTo>
                <a:lnTo>
                  <a:pt x="222750" y="67705"/>
                </a:lnTo>
                <a:close/>
                <a:moveTo>
                  <a:pt x="235330" y="67091"/>
                </a:moveTo>
                <a:lnTo>
                  <a:pt x="235330" y="67807"/>
                </a:lnTo>
                <a:lnTo>
                  <a:pt x="235739" y="67602"/>
                </a:lnTo>
                <a:lnTo>
                  <a:pt x="236148" y="67909"/>
                </a:lnTo>
                <a:lnTo>
                  <a:pt x="235534" y="67193"/>
                </a:lnTo>
                <a:lnTo>
                  <a:pt x="235330" y="67091"/>
                </a:lnTo>
                <a:close/>
                <a:moveTo>
                  <a:pt x="236250" y="67091"/>
                </a:moveTo>
                <a:lnTo>
                  <a:pt x="237068" y="68420"/>
                </a:lnTo>
                <a:lnTo>
                  <a:pt x="237682" y="68625"/>
                </a:lnTo>
                <a:lnTo>
                  <a:pt x="237784" y="68625"/>
                </a:lnTo>
                <a:lnTo>
                  <a:pt x="237170" y="67295"/>
                </a:lnTo>
                <a:lnTo>
                  <a:pt x="236250" y="67091"/>
                </a:lnTo>
                <a:close/>
                <a:moveTo>
                  <a:pt x="234307" y="67807"/>
                </a:moveTo>
                <a:lnTo>
                  <a:pt x="234205" y="67909"/>
                </a:lnTo>
                <a:lnTo>
                  <a:pt x="234409" y="68011"/>
                </a:lnTo>
                <a:lnTo>
                  <a:pt x="234409" y="69341"/>
                </a:lnTo>
                <a:lnTo>
                  <a:pt x="235330" y="68420"/>
                </a:lnTo>
                <a:lnTo>
                  <a:pt x="234307" y="67807"/>
                </a:lnTo>
                <a:close/>
                <a:moveTo>
                  <a:pt x="236455" y="68216"/>
                </a:moveTo>
                <a:lnTo>
                  <a:pt x="236557" y="68625"/>
                </a:lnTo>
                <a:lnTo>
                  <a:pt x="236864" y="68932"/>
                </a:lnTo>
                <a:lnTo>
                  <a:pt x="237170" y="69750"/>
                </a:lnTo>
                <a:lnTo>
                  <a:pt x="237170" y="69341"/>
                </a:lnTo>
                <a:lnTo>
                  <a:pt x="237273" y="69545"/>
                </a:lnTo>
                <a:lnTo>
                  <a:pt x="237273" y="69443"/>
                </a:lnTo>
                <a:lnTo>
                  <a:pt x="237273" y="69136"/>
                </a:lnTo>
                <a:lnTo>
                  <a:pt x="237170" y="68932"/>
                </a:lnTo>
                <a:lnTo>
                  <a:pt x="236966" y="68318"/>
                </a:lnTo>
                <a:lnTo>
                  <a:pt x="236761" y="68420"/>
                </a:lnTo>
                <a:lnTo>
                  <a:pt x="236455" y="68216"/>
                </a:lnTo>
                <a:close/>
                <a:moveTo>
                  <a:pt x="193091" y="69852"/>
                </a:moveTo>
                <a:lnTo>
                  <a:pt x="193295" y="70261"/>
                </a:lnTo>
                <a:lnTo>
                  <a:pt x="193160" y="69965"/>
                </a:lnTo>
                <a:lnTo>
                  <a:pt x="193091" y="69852"/>
                </a:lnTo>
                <a:close/>
                <a:moveTo>
                  <a:pt x="235636" y="68830"/>
                </a:moveTo>
                <a:lnTo>
                  <a:pt x="235227" y="69034"/>
                </a:lnTo>
                <a:lnTo>
                  <a:pt x="235125" y="69239"/>
                </a:lnTo>
                <a:lnTo>
                  <a:pt x="235227" y="69648"/>
                </a:lnTo>
                <a:lnTo>
                  <a:pt x="234818" y="69955"/>
                </a:lnTo>
                <a:lnTo>
                  <a:pt x="235636" y="70670"/>
                </a:lnTo>
                <a:lnTo>
                  <a:pt x="235636" y="68830"/>
                </a:lnTo>
                <a:close/>
                <a:moveTo>
                  <a:pt x="232057" y="68420"/>
                </a:moveTo>
                <a:lnTo>
                  <a:pt x="230318" y="71284"/>
                </a:lnTo>
                <a:lnTo>
                  <a:pt x="230318" y="71386"/>
                </a:lnTo>
                <a:lnTo>
                  <a:pt x="232261" y="69341"/>
                </a:lnTo>
                <a:lnTo>
                  <a:pt x="232057" y="68420"/>
                </a:lnTo>
                <a:close/>
                <a:moveTo>
                  <a:pt x="196568" y="70159"/>
                </a:moveTo>
                <a:lnTo>
                  <a:pt x="196364" y="71795"/>
                </a:lnTo>
                <a:lnTo>
                  <a:pt x="196364" y="72000"/>
                </a:lnTo>
                <a:lnTo>
                  <a:pt x="197591" y="73739"/>
                </a:lnTo>
                <a:lnTo>
                  <a:pt x="198102" y="72102"/>
                </a:lnTo>
                <a:lnTo>
                  <a:pt x="196875" y="70261"/>
                </a:lnTo>
                <a:lnTo>
                  <a:pt x="196568" y="70159"/>
                </a:lnTo>
                <a:close/>
                <a:moveTo>
                  <a:pt x="237580" y="70261"/>
                </a:moveTo>
                <a:lnTo>
                  <a:pt x="237580" y="70773"/>
                </a:lnTo>
                <a:lnTo>
                  <a:pt x="237068" y="70977"/>
                </a:lnTo>
                <a:lnTo>
                  <a:pt x="237068" y="71182"/>
                </a:lnTo>
                <a:lnTo>
                  <a:pt x="236761" y="71182"/>
                </a:lnTo>
                <a:lnTo>
                  <a:pt x="236659" y="71591"/>
                </a:lnTo>
                <a:lnTo>
                  <a:pt x="236250" y="71795"/>
                </a:lnTo>
                <a:lnTo>
                  <a:pt x="236148" y="71182"/>
                </a:lnTo>
                <a:lnTo>
                  <a:pt x="235739" y="71284"/>
                </a:lnTo>
                <a:lnTo>
                  <a:pt x="235432" y="71693"/>
                </a:lnTo>
                <a:lnTo>
                  <a:pt x="234818" y="71898"/>
                </a:lnTo>
                <a:lnTo>
                  <a:pt x="234818" y="72818"/>
                </a:lnTo>
                <a:lnTo>
                  <a:pt x="235227" y="72000"/>
                </a:lnTo>
                <a:lnTo>
                  <a:pt x="235636" y="72102"/>
                </a:lnTo>
                <a:lnTo>
                  <a:pt x="235943" y="72409"/>
                </a:lnTo>
                <a:lnTo>
                  <a:pt x="236045" y="72000"/>
                </a:lnTo>
                <a:lnTo>
                  <a:pt x="236455" y="72205"/>
                </a:lnTo>
                <a:lnTo>
                  <a:pt x="236557" y="73125"/>
                </a:lnTo>
                <a:lnTo>
                  <a:pt x="237580" y="73943"/>
                </a:lnTo>
                <a:lnTo>
                  <a:pt x="237682" y="73841"/>
                </a:lnTo>
                <a:lnTo>
                  <a:pt x="237682" y="74045"/>
                </a:lnTo>
                <a:lnTo>
                  <a:pt x="238091" y="73841"/>
                </a:lnTo>
                <a:lnTo>
                  <a:pt x="237784" y="73227"/>
                </a:lnTo>
                <a:lnTo>
                  <a:pt x="237989" y="72614"/>
                </a:lnTo>
                <a:lnTo>
                  <a:pt x="238295" y="72818"/>
                </a:lnTo>
                <a:lnTo>
                  <a:pt x="238500" y="73534"/>
                </a:lnTo>
                <a:lnTo>
                  <a:pt x="238500" y="73023"/>
                </a:lnTo>
                <a:lnTo>
                  <a:pt x="238807" y="72614"/>
                </a:lnTo>
                <a:lnTo>
                  <a:pt x="238500" y="71284"/>
                </a:lnTo>
                <a:lnTo>
                  <a:pt x="238398" y="71182"/>
                </a:lnTo>
                <a:lnTo>
                  <a:pt x="238500" y="70977"/>
                </a:lnTo>
                <a:lnTo>
                  <a:pt x="238295" y="70466"/>
                </a:lnTo>
                <a:lnTo>
                  <a:pt x="237580" y="70261"/>
                </a:lnTo>
                <a:close/>
                <a:moveTo>
                  <a:pt x="240443" y="77727"/>
                </a:moveTo>
                <a:lnTo>
                  <a:pt x="240034" y="78545"/>
                </a:lnTo>
                <a:lnTo>
                  <a:pt x="240136" y="80284"/>
                </a:lnTo>
                <a:lnTo>
                  <a:pt x="240852" y="81000"/>
                </a:lnTo>
                <a:lnTo>
                  <a:pt x="240341" y="79568"/>
                </a:lnTo>
                <a:lnTo>
                  <a:pt x="241261" y="79773"/>
                </a:lnTo>
                <a:lnTo>
                  <a:pt x="240750" y="79057"/>
                </a:lnTo>
                <a:lnTo>
                  <a:pt x="241057" y="78852"/>
                </a:lnTo>
                <a:lnTo>
                  <a:pt x="241057" y="78545"/>
                </a:lnTo>
                <a:lnTo>
                  <a:pt x="240136" y="78955"/>
                </a:lnTo>
                <a:lnTo>
                  <a:pt x="240443" y="78648"/>
                </a:lnTo>
                <a:lnTo>
                  <a:pt x="240443" y="78341"/>
                </a:lnTo>
                <a:lnTo>
                  <a:pt x="240341" y="78136"/>
                </a:lnTo>
                <a:lnTo>
                  <a:pt x="240443" y="77727"/>
                </a:lnTo>
                <a:close/>
                <a:moveTo>
                  <a:pt x="79875" y="80284"/>
                </a:moveTo>
                <a:lnTo>
                  <a:pt x="78136" y="80591"/>
                </a:lnTo>
                <a:lnTo>
                  <a:pt x="78136" y="81511"/>
                </a:lnTo>
                <a:lnTo>
                  <a:pt x="78443" y="81818"/>
                </a:lnTo>
                <a:lnTo>
                  <a:pt x="79466" y="81511"/>
                </a:lnTo>
                <a:lnTo>
                  <a:pt x="80080" y="80693"/>
                </a:lnTo>
                <a:lnTo>
                  <a:pt x="79875" y="80284"/>
                </a:lnTo>
                <a:close/>
                <a:moveTo>
                  <a:pt x="261102" y="82636"/>
                </a:moveTo>
                <a:lnTo>
                  <a:pt x="261000" y="82841"/>
                </a:lnTo>
                <a:lnTo>
                  <a:pt x="261205" y="82943"/>
                </a:lnTo>
                <a:lnTo>
                  <a:pt x="261307" y="82943"/>
                </a:lnTo>
                <a:lnTo>
                  <a:pt x="261102" y="82636"/>
                </a:lnTo>
                <a:close/>
                <a:moveTo>
                  <a:pt x="220500" y="81818"/>
                </a:moveTo>
                <a:lnTo>
                  <a:pt x="219784" y="81920"/>
                </a:lnTo>
                <a:lnTo>
                  <a:pt x="219886" y="82227"/>
                </a:lnTo>
                <a:lnTo>
                  <a:pt x="220295" y="82534"/>
                </a:lnTo>
                <a:lnTo>
                  <a:pt x="220295" y="82841"/>
                </a:lnTo>
                <a:lnTo>
                  <a:pt x="221011" y="83148"/>
                </a:lnTo>
                <a:lnTo>
                  <a:pt x="221114" y="82636"/>
                </a:lnTo>
                <a:lnTo>
                  <a:pt x="220500" y="81818"/>
                </a:lnTo>
                <a:close/>
                <a:moveTo>
                  <a:pt x="222034" y="82636"/>
                </a:moveTo>
                <a:lnTo>
                  <a:pt x="221830" y="83045"/>
                </a:lnTo>
                <a:lnTo>
                  <a:pt x="221830" y="83352"/>
                </a:lnTo>
                <a:lnTo>
                  <a:pt x="222341" y="83148"/>
                </a:lnTo>
                <a:lnTo>
                  <a:pt x="222034" y="82636"/>
                </a:lnTo>
                <a:close/>
                <a:moveTo>
                  <a:pt x="240443" y="83352"/>
                </a:moveTo>
                <a:lnTo>
                  <a:pt x="240239" y="83659"/>
                </a:lnTo>
                <a:lnTo>
                  <a:pt x="240239" y="83659"/>
                </a:lnTo>
                <a:lnTo>
                  <a:pt x="240545" y="83352"/>
                </a:lnTo>
                <a:close/>
                <a:moveTo>
                  <a:pt x="240852" y="82943"/>
                </a:moveTo>
                <a:lnTo>
                  <a:pt x="240545" y="83352"/>
                </a:lnTo>
                <a:lnTo>
                  <a:pt x="240750" y="83557"/>
                </a:lnTo>
                <a:lnTo>
                  <a:pt x="241261" y="83455"/>
                </a:lnTo>
                <a:lnTo>
                  <a:pt x="241670" y="83557"/>
                </a:lnTo>
                <a:lnTo>
                  <a:pt x="241977" y="83455"/>
                </a:lnTo>
                <a:lnTo>
                  <a:pt x="242898" y="83966"/>
                </a:lnTo>
                <a:lnTo>
                  <a:pt x="241568" y="82943"/>
                </a:lnTo>
                <a:close/>
                <a:moveTo>
                  <a:pt x="230011" y="72818"/>
                </a:moveTo>
                <a:lnTo>
                  <a:pt x="228989" y="74250"/>
                </a:lnTo>
                <a:lnTo>
                  <a:pt x="228989" y="74761"/>
                </a:lnTo>
                <a:lnTo>
                  <a:pt x="228477" y="74966"/>
                </a:lnTo>
                <a:lnTo>
                  <a:pt x="228477" y="74864"/>
                </a:lnTo>
                <a:lnTo>
                  <a:pt x="227557" y="75375"/>
                </a:lnTo>
                <a:lnTo>
                  <a:pt x="227045" y="76398"/>
                </a:lnTo>
                <a:lnTo>
                  <a:pt x="225409" y="77216"/>
                </a:lnTo>
                <a:lnTo>
                  <a:pt x="225307" y="77420"/>
                </a:lnTo>
                <a:lnTo>
                  <a:pt x="225205" y="77523"/>
                </a:lnTo>
                <a:lnTo>
                  <a:pt x="225205" y="78648"/>
                </a:lnTo>
                <a:lnTo>
                  <a:pt x="223670" y="77932"/>
                </a:lnTo>
                <a:lnTo>
                  <a:pt x="223159" y="78750"/>
                </a:lnTo>
                <a:lnTo>
                  <a:pt x="223261" y="78750"/>
                </a:lnTo>
                <a:lnTo>
                  <a:pt x="224182" y="83045"/>
                </a:lnTo>
                <a:lnTo>
                  <a:pt x="225511" y="83045"/>
                </a:lnTo>
                <a:lnTo>
                  <a:pt x="225818" y="83659"/>
                </a:lnTo>
                <a:lnTo>
                  <a:pt x="226023" y="83455"/>
                </a:lnTo>
                <a:lnTo>
                  <a:pt x="226330" y="83557"/>
                </a:lnTo>
                <a:lnTo>
                  <a:pt x="226739" y="83045"/>
                </a:lnTo>
                <a:lnTo>
                  <a:pt x="227352" y="83557"/>
                </a:lnTo>
                <a:lnTo>
                  <a:pt x="227966" y="83352"/>
                </a:lnTo>
                <a:lnTo>
                  <a:pt x="228068" y="83557"/>
                </a:lnTo>
                <a:lnTo>
                  <a:pt x="228375" y="84273"/>
                </a:lnTo>
                <a:lnTo>
                  <a:pt x="229398" y="83659"/>
                </a:lnTo>
                <a:lnTo>
                  <a:pt x="229705" y="83250"/>
                </a:lnTo>
                <a:lnTo>
                  <a:pt x="229602" y="83045"/>
                </a:lnTo>
                <a:lnTo>
                  <a:pt x="229807" y="82739"/>
                </a:lnTo>
                <a:lnTo>
                  <a:pt x="229705" y="81920"/>
                </a:lnTo>
                <a:lnTo>
                  <a:pt x="230216" y="81102"/>
                </a:lnTo>
                <a:lnTo>
                  <a:pt x="230523" y="81102"/>
                </a:lnTo>
                <a:lnTo>
                  <a:pt x="231239" y="78955"/>
                </a:lnTo>
                <a:lnTo>
                  <a:pt x="231852" y="79159"/>
                </a:lnTo>
                <a:lnTo>
                  <a:pt x="232159" y="79159"/>
                </a:lnTo>
                <a:lnTo>
                  <a:pt x="232057" y="78955"/>
                </a:lnTo>
                <a:lnTo>
                  <a:pt x="231136" y="77932"/>
                </a:lnTo>
                <a:lnTo>
                  <a:pt x="231034" y="77114"/>
                </a:lnTo>
                <a:lnTo>
                  <a:pt x="230932" y="77011"/>
                </a:lnTo>
                <a:lnTo>
                  <a:pt x="230420" y="76295"/>
                </a:lnTo>
                <a:lnTo>
                  <a:pt x="230830" y="76193"/>
                </a:lnTo>
                <a:lnTo>
                  <a:pt x="230932" y="76091"/>
                </a:lnTo>
                <a:lnTo>
                  <a:pt x="230932" y="75580"/>
                </a:lnTo>
                <a:lnTo>
                  <a:pt x="231750" y="75580"/>
                </a:lnTo>
                <a:lnTo>
                  <a:pt x="231443" y="74864"/>
                </a:lnTo>
                <a:lnTo>
                  <a:pt x="232261" y="74761"/>
                </a:lnTo>
                <a:lnTo>
                  <a:pt x="231136" y="73841"/>
                </a:lnTo>
                <a:lnTo>
                  <a:pt x="230727" y="73943"/>
                </a:lnTo>
                <a:lnTo>
                  <a:pt x="230420" y="72920"/>
                </a:lnTo>
                <a:lnTo>
                  <a:pt x="230011" y="73227"/>
                </a:lnTo>
                <a:lnTo>
                  <a:pt x="230011" y="72818"/>
                </a:lnTo>
                <a:close/>
                <a:moveTo>
                  <a:pt x="261307" y="82943"/>
                </a:moveTo>
                <a:lnTo>
                  <a:pt x="262841" y="84989"/>
                </a:lnTo>
                <a:lnTo>
                  <a:pt x="262330" y="83761"/>
                </a:lnTo>
                <a:lnTo>
                  <a:pt x="261307" y="82943"/>
                </a:lnTo>
                <a:close/>
                <a:moveTo>
                  <a:pt x="237682" y="78239"/>
                </a:moveTo>
                <a:lnTo>
                  <a:pt x="237170" y="78852"/>
                </a:lnTo>
                <a:lnTo>
                  <a:pt x="234614" y="78955"/>
                </a:lnTo>
                <a:lnTo>
                  <a:pt x="234409" y="78750"/>
                </a:lnTo>
                <a:lnTo>
                  <a:pt x="233489" y="79057"/>
                </a:lnTo>
                <a:lnTo>
                  <a:pt x="232977" y="79875"/>
                </a:lnTo>
                <a:lnTo>
                  <a:pt x="232977" y="80080"/>
                </a:lnTo>
                <a:lnTo>
                  <a:pt x="232875" y="80182"/>
                </a:lnTo>
                <a:lnTo>
                  <a:pt x="232977" y="80898"/>
                </a:lnTo>
                <a:lnTo>
                  <a:pt x="232875" y="80693"/>
                </a:lnTo>
                <a:lnTo>
                  <a:pt x="232057" y="83455"/>
                </a:lnTo>
                <a:lnTo>
                  <a:pt x="232364" y="83659"/>
                </a:lnTo>
                <a:lnTo>
                  <a:pt x="232568" y="83864"/>
                </a:lnTo>
                <a:lnTo>
                  <a:pt x="232670" y="85909"/>
                </a:lnTo>
                <a:lnTo>
                  <a:pt x="233386" y="85807"/>
                </a:lnTo>
                <a:lnTo>
                  <a:pt x="233591" y="82841"/>
                </a:lnTo>
                <a:lnTo>
                  <a:pt x="234409" y="84784"/>
                </a:lnTo>
                <a:lnTo>
                  <a:pt x="235636" y="84375"/>
                </a:lnTo>
                <a:lnTo>
                  <a:pt x="235125" y="83761"/>
                </a:lnTo>
                <a:lnTo>
                  <a:pt x="235227" y="83148"/>
                </a:lnTo>
                <a:lnTo>
                  <a:pt x="234409" y="82023"/>
                </a:lnTo>
                <a:lnTo>
                  <a:pt x="234614" y="82023"/>
                </a:lnTo>
                <a:lnTo>
                  <a:pt x="235739" y="81000"/>
                </a:lnTo>
                <a:lnTo>
                  <a:pt x="236148" y="81102"/>
                </a:lnTo>
                <a:lnTo>
                  <a:pt x="235739" y="80693"/>
                </a:lnTo>
                <a:lnTo>
                  <a:pt x="235739" y="80795"/>
                </a:lnTo>
                <a:lnTo>
                  <a:pt x="233591" y="81205"/>
                </a:lnTo>
                <a:lnTo>
                  <a:pt x="233284" y="80693"/>
                </a:lnTo>
                <a:lnTo>
                  <a:pt x="233182" y="80182"/>
                </a:lnTo>
                <a:lnTo>
                  <a:pt x="235943" y="79568"/>
                </a:lnTo>
                <a:lnTo>
                  <a:pt x="236455" y="79773"/>
                </a:lnTo>
                <a:lnTo>
                  <a:pt x="236966" y="79670"/>
                </a:lnTo>
                <a:lnTo>
                  <a:pt x="237580" y="79057"/>
                </a:lnTo>
                <a:lnTo>
                  <a:pt x="237682" y="78239"/>
                </a:lnTo>
                <a:close/>
                <a:moveTo>
                  <a:pt x="210580" y="74659"/>
                </a:moveTo>
                <a:lnTo>
                  <a:pt x="219068" y="86114"/>
                </a:lnTo>
                <a:lnTo>
                  <a:pt x="219068" y="85705"/>
                </a:lnTo>
                <a:lnTo>
                  <a:pt x="219989" y="86011"/>
                </a:lnTo>
                <a:lnTo>
                  <a:pt x="220398" y="83250"/>
                </a:lnTo>
                <a:lnTo>
                  <a:pt x="219273" y="82636"/>
                </a:lnTo>
                <a:lnTo>
                  <a:pt x="218966" y="81102"/>
                </a:lnTo>
                <a:lnTo>
                  <a:pt x="218352" y="80898"/>
                </a:lnTo>
                <a:lnTo>
                  <a:pt x="218148" y="80489"/>
                </a:lnTo>
                <a:lnTo>
                  <a:pt x="218455" y="79977"/>
                </a:lnTo>
                <a:lnTo>
                  <a:pt x="218045" y="79466"/>
                </a:lnTo>
                <a:lnTo>
                  <a:pt x="217330" y="79773"/>
                </a:lnTo>
                <a:lnTo>
                  <a:pt x="217739" y="79568"/>
                </a:lnTo>
                <a:lnTo>
                  <a:pt x="216102" y="77830"/>
                </a:lnTo>
                <a:lnTo>
                  <a:pt x="215795" y="78034"/>
                </a:lnTo>
                <a:lnTo>
                  <a:pt x="212625" y="74659"/>
                </a:lnTo>
                <a:close/>
                <a:moveTo>
                  <a:pt x="246170" y="85602"/>
                </a:moveTo>
                <a:lnTo>
                  <a:pt x="245864" y="85909"/>
                </a:lnTo>
                <a:lnTo>
                  <a:pt x="245761" y="86216"/>
                </a:lnTo>
                <a:lnTo>
                  <a:pt x="246273" y="86523"/>
                </a:lnTo>
                <a:lnTo>
                  <a:pt x="246375" y="86011"/>
                </a:lnTo>
                <a:lnTo>
                  <a:pt x="246170" y="85602"/>
                </a:lnTo>
                <a:close/>
                <a:moveTo>
                  <a:pt x="261818" y="84375"/>
                </a:moveTo>
                <a:lnTo>
                  <a:pt x="261716" y="84886"/>
                </a:lnTo>
                <a:lnTo>
                  <a:pt x="260693" y="85705"/>
                </a:lnTo>
                <a:lnTo>
                  <a:pt x="260386" y="85705"/>
                </a:lnTo>
                <a:lnTo>
                  <a:pt x="260284" y="85193"/>
                </a:lnTo>
                <a:lnTo>
                  <a:pt x="260080" y="85705"/>
                </a:lnTo>
                <a:lnTo>
                  <a:pt x="258648" y="85909"/>
                </a:lnTo>
                <a:lnTo>
                  <a:pt x="259773" y="86523"/>
                </a:lnTo>
                <a:lnTo>
                  <a:pt x="262125" y="85500"/>
                </a:lnTo>
                <a:lnTo>
                  <a:pt x="262023" y="85295"/>
                </a:lnTo>
                <a:lnTo>
                  <a:pt x="262227" y="85193"/>
                </a:lnTo>
                <a:lnTo>
                  <a:pt x="262432" y="84477"/>
                </a:lnTo>
                <a:lnTo>
                  <a:pt x="261818" y="84375"/>
                </a:lnTo>
                <a:close/>
                <a:moveTo>
                  <a:pt x="249239" y="87852"/>
                </a:moveTo>
                <a:lnTo>
                  <a:pt x="248727" y="88670"/>
                </a:lnTo>
                <a:lnTo>
                  <a:pt x="249648" y="88466"/>
                </a:lnTo>
                <a:lnTo>
                  <a:pt x="249239" y="87852"/>
                </a:lnTo>
                <a:close/>
                <a:moveTo>
                  <a:pt x="220500" y="86216"/>
                </a:moveTo>
                <a:lnTo>
                  <a:pt x="219682" y="86932"/>
                </a:lnTo>
                <a:lnTo>
                  <a:pt x="219784" y="87136"/>
                </a:lnTo>
                <a:lnTo>
                  <a:pt x="227250" y="88875"/>
                </a:lnTo>
                <a:lnTo>
                  <a:pt x="227761" y="88977"/>
                </a:lnTo>
                <a:lnTo>
                  <a:pt x="227761" y="88057"/>
                </a:lnTo>
                <a:lnTo>
                  <a:pt x="226330" y="87648"/>
                </a:lnTo>
                <a:lnTo>
                  <a:pt x="226125" y="87136"/>
                </a:lnTo>
                <a:lnTo>
                  <a:pt x="224591" y="86727"/>
                </a:lnTo>
                <a:lnTo>
                  <a:pt x="224284" y="87136"/>
                </a:lnTo>
                <a:lnTo>
                  <a:pt x="222648" y="87034"/>
                </a:lnTo>
                <a:lnTo>
                  <a:pt x="222239" y="86523"/>
                </a:lnTo>
                <a:lnTo>
                  <a:pt x="220500" y="86216"/>
                </a:lnTo>
                <a:close/>
                <a:moveTo>
                  <a:pt x="227761" y="88364"/>
                </a:moveTo>
                <a:lnTo>
                  <a:pt x="228273" y="89080"/>
                </a:lnTo>
                <a:lnTo>
                  <a:pt x="228886" y="88670"/>
                </a:lnTo>
                <a:lnTo>
                  <a:pt x="228375" y="88364"/>
                </a:lnTo>
                <a:close/>
                <a:moveTo>
                  <a:pt x="229398" y="88568"/>
                </a:moveTo>
                <a:lnTo>
                  <a:pt x="228989" y="88977"/>
                </a:lnTo>
                <a:lnTo>
                  <a:pt x="229705" y="89182"/>
                </a:lnTo>
                <a:lnTo>
                  <a:pt x="229807" y="88670"/>
                </a:lnTo>
                <a:lnTo>
                  <a:pt x="229398" y="88568"/>
                </a:lnTo>
                <a:close/>
                <a:moveTo>
                  <a:pt x="235432" y="88466"/>
                </a:moveTo>
                <a:lnTo>
                  <a:pt x="234920" y="88875"/>
                </a:lnTo>
                <a:lnTo>
                  <a:pt x="233182" y="88568"/>
                </a:lnTo>
                <a:lnTo>
                  <a:pt x="232670" y="88670"/>
                </a:lnTo>
                <a:lnTo>
                  <a:pt x="232670" y="89182"/>
                </a:lnTo>
                <a:lnTo>
                  <a:pt x="234716" y="88977"/>
                </a:lnTo>
                <a:lnTo>
                  <a:pt x="235330" y="88773"/>
                </a:lnTo>
                <a:lnTo>
                  <a:pt x="235534" y="88466"/>
                </a:lnTo>
                <a:close/>
                <a:moveTo>
                  <a:pt x="230932" y="88364"/>
                </a:moveTo>
                <a:lnTo>
                  <a:pt x="230727" y="88568"/>
                </a:lnTo>
                <a:lnTo>
                  <a:pt x="231034" y="88977"/>
                </a:lnTo>
                <a:lnTo>
                  <a:pt x="231034" y="88977"/>
                </a:lnTo>
                <a:lnTo>
                  <a:pt x="230420" y="88670"/>
                </a:lnTo>
                <a:lnTo>
                  <a:pt x="230011" y="89386"/>
                </a:lnTo>
                <a:lnTo>
                  <a:pt x="231341" y="88977"/>
                </a:lnTo>
                <a:lnTo>
                  <a:pt x="231750" y="89080"/>
                </a:lnTo>
                <a:lnTo>
                  <a:pt x="231648" y="88977"/>
                </a:lnTo>
                <a:lnTo>
                  <a:pt x="231750" y="88977"/>
                </a:lnTo>
                <a:lnTo>
                  <a:pt x="231648" y="88670"/>
                </a:lnTo>
                <a:lnTo>
                  <a:pt x="231239" y="88568"/>
                </a:lnTo>
                <a:lnTo>
                  <a:pt x="230932" y="88364"/>
                </a:lnTo>
                <a:close/>
                <a:moveTo>
                  <a:pt x="232670" y="89591"/>
                </a:moveTo>
                <a:lnTo>
                  <a:pt x="231750" y="89898"/>
                </a:lnTo>
                <a:lnTo>
                  <a:pt x="232670" y="90409"/>
                </a:lnTo>
                <a:lnTo>
                  <a:pt x="233284" y="90205"/>
                </a:lnTo>
                <a:lnTo>
                  <a:pt x="232670" y="89591"/>
                </a:lnTo>
                <a:close/>
                <a:moveTo>
                  <a:pt x="239420" y="88670"/>
                </a:moveTo>
                <a:lnTo>
                  <a:pt x="237989" y="88773"/>
                </a:lnTo>
                <a:lnTo>
                  <a:pt x="235943" y="90102"/>
                </a:lnTo>
                <a:lnTo>
                  <a:pt x="235943" y="90511"/>
                </a:lnTo>
                <a:lnTo>
                  <a:pt x="237068" y="90102"/>
                </a:lnTo>
                <a:lnTo>
                  <a:pt x="239420" y="88670"/>
                </a:lnTo>
                <a:close/>
                <a:moveTo>
                  <a:pt x="244636" y="80386"/>
                </a:moveTo>
                <a:lnTo>
                  <a:pt x="243205" y="81409"/>
                </a:lnTo>
                <a:lnTo>
                  <a:pt x="243920" y="81614"/>
                </a:lnTo>
                <a:lnTo>
                  <a:pt x="244125" y="82125"/>
                </a:lnTo>
                <a:lnTo>
                  <a:pt x="244432" y="82330"/>
                </a:lnTo>
                <a:lnTo>
                  <a:pt x="245761" y="82227"/>
                </a:lnTo>
                <a:lnTo>
                  <a:pt x="245557" y="82739"/>
                </a:lnTo>
                <a:lnTo>
                  <a:pt x="244023" y="82943"/>
                </a:lnTo>
                <a:lnTo>
                  <a:pt x="244534" y="83250"/>
                </a:lnTo>
                <a:lnTo>
                  <a:pt x="244739" y="84068"/>
                </a:lnTo>
                <a:lnTo>
                  <a:pt x="245659" y="83148"/>
                </a:lnTo>
                <a:lnTo>
                  <a:pt x="245761" y="83966"/>
                </a:lnTo>
                <a:lnTo>
                  <a:pt x="246580" y="84068"/>
                </a:lnTo>
                <a:lnTo>
                  <a:pt x="246784" y="84580"/>
                </a:lnTo>
                <a:lnTo>
                  <a:pt x="249648" y="85909"/>
                </a:lnTo>
                <a:lnTo>
                  <a:pt x="249443" y="86011"/>
                </a:lnTo>
                <a:lnTo>
                  <a:pt x="249648" y="86011"/>
                </a:lnTo>
                <a:lnTo>
                  <a:pt x="250261" y="87443"/>
                </a:lnTo>
                <a:lnTo>
                  <a:pt x="249852" y="87545"/>
                </a:lnTo>
                <a:lnTo>
                  <a:pt x="250057" y="88057"/>
                </a:lnTo>
                <a:lnTo>
                  <a:pt x="249852" y="88466"/>
                </a:lnTo>
                <a:lnTo>
                  <a:pt x="251080" y="88159"/>
                </a:lnTo>
                <a:lnTo>
                  <a:pt x="251080" y="88670"/>
                </a:lnTo>
                <a:lnTo>
                  <a:pt x="251693" y="89386"/>
                </a:lnTo>
                <a:lnTo>
                  <a:pt x="253534" y="89386"/>
                </a:lnTo>
                <a:lnTo>
                  <a:pt x="253841" y="88977"/>
                </a:lnTo>
                <a:lnTo>
                  <a:pt x="252920" y="88466"/>
                </a:lnTo>
                <a:lnTo>
                  <a:pt x="254455" y="88261"/>
                </a:lnTo>
                <a:lnTo>
                  <a:pt x="254455" y="88159"/>
                </a:lnTo>
                <a:lnTo>
                  <a:pt x="254557" y="88159"/>
                </a:lnTo>
                <a:lnTo>
                  <a:pt x="254250" y="87750"/>
                </a:lnTo>
                <a:lnTo>
                  <a:pt x="254864" y="87955"/>
                </a:lnTo>
                <a:lnTo>
                  <a:pt x="255375" y="87852"/>
                </a:lnTo>
                <a:lnTo>
                  <a:pt x="257625" y="90307"/>
                </a:lnTo>
                <a:lnTo>
                  <a:pt x="260080" y="91023"/>
                </a:lnTo>
                <a:lnTo>
                  <a:pt x="260080" y="90716"/>
                </a:lnTo>
                <a:lnTo>
                  <a:pt x="260489" y="90614"/>
                </a:lnTo>
                <a:lnTo>
                  <a:pt x="259670" y="90307"/>
                </a:lnTo>
                <a:lnTo>
                  <a:pt x="259670" y="90102"/>
                </a:lnTo>
                <a:lnTo>
                  <a:pt x="259159" y="89386"/>
                </a:lnTo>
                <a:lnTo>
                  <a:pt x="258648" y="89386"/>
                </a:lnTo>
                <a:lnTo>
                  <a:pt x="257318" y="87034"/>
                </a:lnTo>
                <a:lnTo>
                  <a:pt x="258136" y="86932"/>
                </a:lnTo>
                <a:lnTo>
                  <a:pt x="256500" y="85705"/>
                </a:lnTo>
                <a:lnTo>
                  <a:pt x="256398" y="84989"/>
                </a:lnTo>
                <a:lnTo>
                  <a:pt x="251898" y="82636"/>
                </a:lnTo>
                <a:lnTo>
                  <a:pt x="249545" y="81716"/>
                </a:lnTo>
                <a:lnTo>
                  <a:pt x="248727" y="81920"/>
                </a:lnTo>
                <a:lnTo>
                  <a:pt x="248727" y="82125"/>
                </a:lnTo>
                <a:lnTo>
                  <a:pt x="246989" y="83455"/>
                </a:lnTo>
                <a:lnTo>
                  <a:pt x="246375" y="82636"/>
                </a:lnTo>
                <a:lnTo>
                  <a:pt x="246273" y="82943"/>
                </a:lnTo>
                <a:lnTo>
                  <a:pt x="245864" y="80795"/>
                </a:lnTo>
                <a:lnTo>
                  <a:pt x="244636" y="80386"/>
                </a:lnTo>
                <a:close/>
                <a:moveTo>
                  <a:pt x="242693" y="91534"/>
                </a:moveTo>
                <a:lnTo>
                  <a:pt x="241977" y="91636"/>
                </a:lnTo>
                <a:lnTo>
                  <a:pt x="241977" y="91841"/>
                </a:lnTo>
                <a:lnTo>
                  <a:pt x="242386" y="92352"/>
                </a:lnTo>
                <a:lnTo>
                  <a:pt x="242693" y="91534"/>
                </a:lnTo>
                <a:close/>
                <a:moveTo>
                  <a:pt x="285750" y="96648"/>
                </a:moveTo>
                <a:lnTo>
                  <a:pt x="285545" y="96750"/>
                </a:lnTo>
                <a:lnTo>
                  <a:pt x="284420" y="97159"/>
                </a:lnTo>
                <a:lnTo>
                  <a:pt x="284216" y="97261"/>
                </a:lnTo>
                <a:lnTo>
                  <a:pt x="285239" y="97261"/>
                </a:lnTo>
                <a:lnTo>
                  <a:pt x="285750" y="96648"/>
                </a:lnTo>
                <a:close/>
                <a:moveTo>
                  <a:pt x="285648" y="97057"/>
                </a:moveTo>
                <a:lnTo>
                  <a:pt x="285239" y="97261"/>
                </a:lnTo>
                <a:lnTo>
                  <a:pt x="285545" y="97261"/>
                </a:lnTo>
                <a:lnTo>
                  <a:pt x="285648" y="97057"/>
                </a:lnTo>
                <a:close/>
                <a:moveTo>
                  <a:pt x="284011" y="98080"/>
                </a:moveTo>
                <a:lnTo>
                  <a:pt x="282886" y="98591"/>
                </a:lnTo>
                <a:lnTo>
                  <a:pt x="283807" y="98693"/>
                </a:lnTo>
                <a:lnTo>
                  <a:pt x="284114" y="98386"/>
                </a:lnTo>
                <a:lnTo>
                  <a:pt x="284011" y="98080"/>
                </a:lnTo>
                <a:close/>
                <a:moveTo>
                  <a:pt x="168852" y="92761"/>
                </a:moveTo>
                <a:lnTo>
                  <a:pt x="168136" y="92864"/>
                </a:lnTo>
                <a:lnTo>
                  <a:pt x="168136" y="93682"/>
                </a:lnTo>
                <a:lnTo>
                  <a:pt x="167318" y="94295"/>
                </a:lnTo>
                <a:lnTo>
                  <a:pt x="167318" y="95114"/>
                </a:lnTo>
                <a:lnTo>
                  <a:pt x="166807" y="95420"/>
                </a:lnTo>
                <a:lnTo>
                  <a:pt x="166705" y="95318"/>
                </a:lnTo>
                <a:lnTo>
                  <a:pt x="165886" y="96341"/>
                </a:lnTo>
                <a:lnTo>
                  <a:pt x="165375" y="96239"/>
                </a:lnTo>
                <a:lnTo>
                  <a:pt x="164966" y="96443"/>
                </a:lnTo>
                <a:lnTo>
                  <a:pt x="164761" y="96443"/>
                </a:lnTo>
                <a:lnTo>
                  <a:pt x="164045" y="96955"/>
                </a:lnTo>
                <a:lnTo>
                  <a:pt x="163330" y="105955"/>
                </a:lnTo>
                <a:lnTo>
                  <a:pt x="163943" y="106261"/>
                </a:lnTo>
                <a:lnTo>
                  <a:pt x="165477" y="105852"/>
                </a:lnTo>
                <a:lnTo>
                  <a:pt x="168750" y="96034"/>
                </a:lnTo>
                <a:lnTo>
                  <a:pt x="169159" y="96341"/>
                </a:lnTo>
                <a:lnTo>
                  <a:pt x="169364" y="96136"/>
                </a:lnTo>
                <a:lnTo>
                  <a:pt x="168852" y="92761"/>
                </a:lnTo>
                <a:close/>
                <a:moveTo>
                  <a:pt x="79364" y="112500"/>
                </a:moveTo>
                <a:lnTo>
                  <a:pt x="79057" y="112807"/>
                </a:lnTo>
                <a:lnTo>
                  <a:pt x="79057" y="113011"/>
                </a:lnTo>
                <a:lnTo>
                  <a:pt x="79364" y="112500"/>
                </a:lnTo>
                <a:close/>
                <a:moveTo>
                  <a:pt x="185114" y="3784"/>
                </a:moveTo>
                <a:lnTo>
                  <a:pt x="184091" y="4398"/>
                </a:lnTo>
                <a:lnTo>
                  <a:pt x="184909" y="4705"/>
                </a:lnTo>
                <a:lnTo>
                  <a:pt x="183273" y="4705"/>
                </a:lnTo>
                <a:lnTo>
                  <a:pt x="183989" y="5011"/>
                </a:lnTo>
                <a:lnTo>
                  <a:pt x="184193" y="5318"/>
                </a:lnTo>
                <a:lnTo>
                  <a:pt x="184193" y="5318"/>
                </a:lnTo>
                <a:lnTo>
                  <a:pt x="183784" y="5011"/>
                </a:lnTo>
                <a:lnTo>
                  <a:pt x="180102" y="5114"/>
                </a:lnTo>
                <a:lnTo>
                  <a:pt x="180920" y="5216"/>
                </a:lnTo>
                <a:lnTo>
                  <a:pt x="177341" y="5727"/>
                </a:lnTo>
                <a:lnTo>
                  <a:pt x="177545" y="5932"/>
                </a:lnTo>
                <a:lnTo>
                  <a:pt x="177341" y="6239"/>
                </a:lnTo>
                <a:lnTo>
                  <a:pt x="176830" y="6136"/>
                </a:lnTo>
                <a:lnTo>
                  <a:pt x="177955" y="6443"/>
                </a:lnTo>
                <a:lnTo>
                  <a:pt x="177239" y="6443"/>
                </a:lnTo>
                <a:lnTo>
                  <a:pt x="178568" y="6852"/>
                </a:lnTo>
                <a:lnTo>
                  <a:pt x="178057" y="7057"/>
                </a:lnTo>
                <a:lnTo>
                  <a:pt x="178261" y="6852"/>
                </a:lnTo>
                <a:lnTo>
                  <a:pt x="178261" y="6852"/>
                </a:lnTo>
                <a:lnTo>
                  <a:pt x="174477" y="7057"/>
                </a:lnTo>
                <a:lnTo>
                  <a:pt x="174682" y="7466"/>
                </a:lnTo>
                <a:lnTo>
                  <a:pt x="174989" y="7568"/>
                </a:lnTo>
                <a:lnTo>
                  <a:pt x="175091" y="7773"/>
                </a:lnTo>
                <a:lnTo>
                  <a:pt x="177648" y="8795"/>
                </a:lnTo>
                <a:lnTo>
                  <a:pt x="177852" y="9205"/>
                </a:lnTo>
                <a:lnTo>
                  <a:pt x="178261" y="9511"/>
                </a:lnTo>
                <a:lnTo>
                  <a:pt x="178169" y="9789"/>
                </a:lnTo>
                <a:lnTo>
                  <a:pt x="177852" y="9409"/>
                </a:lnTo>
                <a:lnTo>
                  <a:pt x="177545" y="9716"/>
                </a:lnTo>
                <a:lnTo>
                  <a:pt x="177034" y="8591"/>
                </a:lnTo>
                <a:lnTo>
                  <a:pt x="173352" y="8182"/>
                </a:lnTo>
                <a:lnTo>
                  <a:pt x="173352" y="8182"/>
                </a:lnTo>
                <a:lnTo>
                  <a:pt x="173966" y="8489"/>
                </a:lnTo>
                <a:lnTo>
                  <a:pt x="172636" y="8489"/>
                </a:lnTo>
                <a:lnTo>
                  <a:pt x="175193" y="9205"/>
                </a:lnTo>
                <a:lnTo>
                  <a:pt x="175193" y="9205"/>
                </a:lnTo>
                <a:lnTo>
                  <a:pt x="172432" y="8898"/>
                </a:lnTo>
                <a:lnTo>
                  <a:pt x="172432" y="8693"/>
                </a:lnTo>
                <a:lnTo>
                  <a:pt x="172227" y="8591"/>
                </a:lnTo>
                <a:lnTo>
                  <a:pt x="172227" y="8182"/>
                </a:lnTo>
                <a:lnTo>
                  <a:pt x="171307" y="7670"/>
                </a:lnTo>
                <a:lnTo>
                  <a:pt x="171307" y="7670"/>
                </a:lnTo>
                <a:lnTo>
                  <a:pt x="171716" y="8284"/>
                </a:lnTo>
                <a:lnTo>
                  <a:pt x="171102" y="8898"/>
                </a:lnTo>
                <a:lnTo>
                  <a:pt x="172227" y="9511"/>
                </a:lnTo>
                <a:lnTo>
                  <a:pt x="172330" y="10330"/>
                </a:lnTo>
                <a:lnTo>
                  <a:pt x="174886" y="11148"/>
                </a:lnTo>
                <a:lnTo>
                  <a:pt x="173966" y="11045"/>
                </a:lnTo>
                <a:lnTo>
                  <a:pt x="174170" y="12068"/>
                </a:lnTo>
                <a:lnTo>
                  <a:pt x="173966" y="12375"/>
                </a:lnTo>
                <a:lnTo>
                  <a:pt x="173966" y="12580"/>
                </a:lnTo>
                <a:lnTo>
                  <a:pt x="173250" y="13398"/>
                </a:lnTo>
                <a:lnTo>
                  <a:pt x="170898" y="12886"/>
                </a:lnTo>
                <a:lnTo>
                  <a:pt x="172023" y="12886"/>
                </a:lnTo>
                <a:lnTo>
                  <a:pt x="172125" y="13091"/>
                </a:lnTo>
                <a:lnTo>
                  <a:pt x="172636" y="12989"/>
                </a:lnTo>
                <a:lnTo>
                  <a:pt x="172330" y="12784"/>
                </a:lnTo>
                <a:lnTo>
                  <a:pt x="173045" y="11761"/>
                </a:lnTo>
                <a:lnTo>
                  <a:pt x="173045" y="11352"/>
                </a:lnTo>
                <a:lnTo>
                  <a:pt x="172330" y="11045"/>
                </a:lnTo>
                <a:lnTo>
                  <a:pt x="171307" y="9920"/>
                </a:lnTo>
                <a:lnTo>
                  <a:pt x="171307" y="9716"/>
                </a:lnTo>
                <a:lnTo>
                  <a:pt x="171102" y="9307"/>
                </a:lnTo>
                <a:lnTo>
                  <a:pt x="170284" y="8898"/>
                </a:lnTo>
                <a:lnTo>
                  <a:pt x="170182" y="7875"/>
                </a:lnTo>
                <a:lnTo>
                  <a:pt x="168545" y="7670"/>
                </a:lnTo>
                <a:lnTo>
                  <a:pt x="167727" y="8080"/>
                </a:lnTo>
                <a:lnTo>
                  <a:pt x="167625" y="8795"/>
                </a:lnTo>
                <a:lnTo>
                  <a:pt x="167114" y="9205"/>
                </a:lnTo>
                <a:lnTo>
                  <a:pt x="167727" y="9409"/>
                </a:lnTo>
                <a:lnTo>
                  <a:pt x="168034" y="10432"/>
                </a:lnTo>
                <a:lnTo>
                  <a:pt x="169875" y="10943"/>
                </a:lnTo>
                <a:lnTo>
                  <a:pt x="169568" y="11557"/>
                </a:lnTo>
                <a:lnTo>
                  <a:pt x="164148" y="10227"/>
                </a:lnTo>
                <a:lnTo>
                  <a:pt x="163636" y="10432"/>
                </a:lnTo>
                <a:lnTo>
                  <a:pt x="164352" y="10841"/>
                </a:lnTo>
                <a:lnTo>
                  <a:pt x="163841" y="11250"/>
                </a:lnTo>
                <a:lnTo>
                  <a:pt x="159648" y="11557"/>
                </a:lnTo>
                <a:lnTo>
                  <a:pt x="159648" y="11557"/>
                </a:lnTo>
                <a:lnTo>
                  <a:pt x="159955" y="11455"/>
                </a:lnTo>
                <a:lnTo>
                  <a:pt x="159852" y="11045"/>
                </a:lnTo>
                <a:lnTo>
                  <a:pt x="159750" y="11045"/>
                </a:lnTo>
                <a:lnTo>
                  <a:pt x="158830" y="11250"/>
                </a:lnTo>
                <a:lnTo>
                  <a:pt x="159136" y="11352"/>
                </a:lnTo>
                <a:lnTo>
                  <a:pt x="158830" y="11455"/>
                </a:lnTo>
                <a:lnTo>
                  <a:pt x="158625" y="11352"/>
                </a:lnTo>
                <a:lnTo>
                  <a:pt x="156682" y="11966"/>
                </a:lnTo>
                <a:lnTo>
                  <a:pt x="156886" y="12068"/>
                </a:lnTo>
                <a:lnTo>
                  <a:pt x="155250" y="12886"/>
                </a:lnTo>
                <a:lnTo>
                  <a:pt x="154330" y="12273"/>
                </a:lnTo>
                <a:lnTo>
                  <a:pt x="155352" y="11966"/>
                </a:lnTo>
                <a:lnTo>
                  <a:pt x="152898" y="11250"/>
                </a:lnTo>
                <a:lnTo>
                  <a:pt x="153614" y="11659"/>
                </a:lnTo>
                <a:lnTo>
                  <a:pt x="153614" y="12375"/>
                </a:lnTo>
                <a:lnTo>
                  <a:pt x="154227" y="12784"/>
                </a:lnTo>
                <a:lnTo>
                  <a:pt x="154227" y="13602"/>
                </a:lnTo>
                <a:lnTo>
                  <a:pt x="152795" y="13193"/>
                </a:lnTo>
                <a:lnTo>
                  <a:pt x="151466" y="14011"/>
                </a:lnTo>
                <a:lnTo>
                  <a:pt x="152080" y="14727"/>
                </a:lnTo>
                <a:lnTo>
                  <a:pt x="151568" y="14932"/>
                </a:lnTo>
                <a:lnTo>
                  <a:pt x="149625" y="14318"/>
                </a:lnTo>
                <a:lnTo>
                  <a:pt x="149420" y="14523"/>
                </a:lnTo>
                <a:lnTo>
                  <a:pt x="150545" y="15239"/>
                </a:lnTo>
                <a:lnTo>
                  <a:pt x="150341" y="15545"/>
                </a:lnTo>
                <a:lnTo>
                  <a:pt x="146864" y="13295"/>
                </a:lnTo>
                <a:lnTo>
                  <a:pt x="147068" y="13193"/>
                </a:lnTo>
                <a:lnTo>
                  <a:pt x="145636" y="12580"/>
                </a:lnTo>
                <a:lnTo>
                  <a:pt x="151057" y="13398"/>
                </a:lnTo>
                <a:lnTo>
                  <a:pt x="151977" y="12886"/>
                </a:lnTo>
                <a:lnTo>
                  <a:pt x="151875" y="12375"/>
                </a:lnTo>
                <a:lnTo>
                  <a:pt x="150648" y="11659"/>
                </a:lnTo>
                <a:lnTo>
                  <a:pt x="150750" y="11761"/>
                </a:lnTo>
                <a:lnTo>
                  <a:pt x="150750" y="11761"/>
                </a:lnTo>
                <a:lnTo>
                  <a:pt x="146455" y="10636"/>
                </a:lnTo>
                <a:lnTo>
                  <a:pt x="146045" y="10841"/>
                </a:lnTo>
                <a:lnTo>
                  <a:pt x="145841" y="10636"/>
                </a:lnTo>
                <a:lnTo>
                  <a:pt x="145841" y="10534"/>
                </a:lnTo>
                <a:lnTo>
                  <a:pt x="145227" y="10432"/>
                </a:lnTo>
                <a:lnTo>
                  <a:pt x="145739" y="10330"/>
                </a:lnTo>
                <a:lnTo>
                  <a:pt x="145023" y="10125"/>
                </a:lnTo>
                <a:lnTo>
                  <a:pt x="145023" y="10125"/>
                </a:lnTo>
                <a:lnTo>
                  <a:pt x="145125" y="10227"/>
                </a:lnTo>
                <a:lnTo>
                  <a:pt x="143591" y="10330"/>
                </a:lnTo>
                <a:lnTo>
                  <a:pt x="143489" y="10125"/>
                </a:lnTo>
                <a:lnTo>
                  <a:pt x="142875" y="9920"/>
                </a:lnTo>
                <a:lnTo>
                  <a:pt x="144102" y="9920"/>
                </a:lnTo>
                <a:lnTo>
                  <a:pt x="143080" y="9409"/>
                </a:lnTo>
                <a:lnTo>
                  <a:pt x="142466" y="9920"/>
                </a:lnTo>
                <a:lnTo>
                  <a:pt x="141955" y="9409"/>
                </a:lnTo>
                <a:lnTo>
                  <a:pt x="141443" y="9716"/>
                </a:lnTo>
                <a:lnTo>
                  <a:pt x="141341" y="9511"/>
                </a:lnTo>
                <a:lnTo>
                  <a:pt x="141136" y="9409"/>
                </a:lnTo>
                <a:lnTo>
                  <a:pt x="140727" y="9920"/>
                </a:lnTo>
                <a:lnTo>
                  <a:pt x="140830" y="9409"/>
                </a:lnTo>
                <a:lnTo>
                  <a:pt x="140318" y="9307"/>
                </a:lnTo>
                <a:lnTo>
                  <a:pt x="139398" y="10023"/>
                </a:lnTo>
                <a:lnTo>
                  <a:pt x="138886" y="9716"/>
                </a:lnTo>
                <a:lnTo>
                  <a:pt x="138068" y="9920"/>
                </a:lnTo>
                <a:lnTo>
                  <a:pt x="138477" y="10227"/>
                </a:lnTo>
                <a:lnTo>
                  <a:pt x="137864" y="10125"/>
                </a:lnTo>
                <a:lnTo>
                  <a:pt x="137557" y="10330"/>
                </a:lnTo>
                <a:lnTo>
                  <a:pt x="137761" y="10534"/>
                </a:lnTo>
                <a:lnTo>
                  <a:pt x="137352" y="10636"/>
                </a:lnTo>
                <a:lnTo>
                  <a:pt x="137352" y="10125"/>
                </a:lnTo>
                <a:lnTo>
                  <a:pt x="137045" y="10534"/>
                </a:lnTo>
                <a:lnTo>
                  <a:pt x="136330" y="10534"/>
                </a:lnTo>
                <a:lnTo>
                  <a:pt x="136636" y="10636"/>
                </a:lnTo>
                <a:lnTo>
                  <a:pt x="136125" y="10636"/>
                </a:lnTo>
                <a:lnTo>
                  <a:pt x="136125" y="10841"/>
                </a:lnTo>
                <a:lnTo>
                  <a:pt x="135818" y="10841"/>
                </a:lnTo>
                <a:lnTo>
                  <a:pt x="135716" y="11045"/>
                </a:lnTo>
                <a:lnTo>
                  <a:pt x="135102" y="11352"/>
                </a:lnTo>
                <a:lnTo>
                  <a:pt x="135818" y="11455"/>
                </a:lnTo>
                <a:lnTo>
                  <a:pt x="135307" y="11455"/>
                </a:lnTo>
                <a:lnTo>
                  <a:pt x="135102" y="11761"/>
                </a:lnTo>
                <a:lnTo>
                  <a:pt x="135102" y="11966"/>
                </a:lnTo>
                <a:lnTo>
                  <a:pt x="134795" y="11659"/>
                </a:lnTo>
                <a:lnTo>
                  <a:pt x="134386" y="11761"/>
                </a:lnTo>
                <a:lnTo>
                  <a:pt x="134591" y="11864"/>
                </a:lnTo>
                <a:lnTo>
                  <a:pt x="134080" y="12068"/>
                </a:lnTo>
                <a:lnTo>
                  <a:pt x="134386" y="12068"/>
                </a:lnTo>
                <a:lnTo>
                  <a:pt x="134693" y="12273"/>
                </a:lnTo>
                <a:lnTo>
                  <a:pt x="134693" y="12375"/>
                </a:lnTo>
                <a:lnTo>
                  <a:pt x="133875" y="12477"/>
                </a:lnTo>
                <a:lnTo>
                  <a:pt x="134591" y="12477"/>
                </a:lnTo>
                <a:lnTo>
                  <a:pt x="133364" y="12784"/>
                </a:lnTo>
                <a:lnTo>
                  <a:pt x="133568" y="12886"/>
                </a:lnTo>
                <a:lnTo>
                  <a:pt x="133057" y="13091"/>
                </a:lnTo>
                <a:lnTo>
                  <a:pt x="133670" y="13295"/>
                </a:lnTo>
                <a:lnTo>
                  <a:pt x="132852" y="13500"/>
                </a:lnTo>
                <a:lnTo>
                  <a:pt x="133057" y="13602"/>
                </a:lnTo>
                <a:lnTo>
                  <a:pt x="133057" y="14216"/>
                </a:lnTo>
                <a:lnTo>
                  <a:pt x="132750" y="14420"/>
                </a:lnTo>
                <a:lnTo>
                  <a:pt x="132545" y="14318"/>
                </a:lnTo>
                <a:lnTo>
                  <a:pt x="131932" y="14727"/>
                </a:lnTo>
                <a:lnTo>
                  <a:pt x="132239" y="14625"/>
                </a:lnTo>
                <a:lnTo>
                  <a:pt x="130909" y="15750"/>
                </a:lnTo>
                <a:lnTo>
                  <a:pt x="131114" y="15852"/>
                </a:lnTo>
                <a:lnTo>
                  <a:pt x="131830" y="15545"/>
                </a:lnTo>
                <a:lnTo>
                  <a:pt x="131727" y="15443"/>
                </a:lnTo>
                <a:lnTo>
                  <a:pt x="132136" y="15443"/>
                </a:lnTo>
                <a:lnTo>
                  <a:pt x="131932" y="15545"/>
                </a:lnTo>
                <a:lnTo>
                  <a:pt x="132136" y="15545"/>
                </a:lnTo>
                <a:lnTo>
                  <a:pt x="131727" y="15852"/>
                </a:lnTo>
                <a:lnTo>
                  <a:pt x="130091" y="15955"/>
                </a:lnTo>
                <a:lnTo>
                  <a:pt x="129886" y="16057"/>
                </a:lnTo>
                <a:lnTo>
                  <a:pt x="130193" y="16466"/>
                </a:lnTo>
                <a:lnTo>
                  <a:pt x="128864" y="16568"/>
                </a:lnTo>
                <a:lnTo>
                  <a:pt x="129886" y="16568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7841" y="17182"/>
                </a:lnTo>
                <a:lnTo>
                  <a:pt x="128966" y="17386"/>
                </a:lnTo>
                <a:lnTo>
                  <a:pt x="127739" y="17386"/>
                </a:lnTo>
                <a:lnTo>
                  <a:pt x="128045" y="18102"/>
                </a:lnTo>
                <a:lnTo>
                  <a:pt x="129477" y="17795"/>
                </a:lnTo>
                <a:lnTo>
                  <a:pt x="129580" y="18000"/>
                </a:lnTo>
                <a:lnTo>
                  <a:pt x="129273" y="18205"/>
                </a:lnTo>
                <a:lnTo>
                  <a:pt x="127739" y="18307"/>
                </a:lnTo>
                <a:lnTo>
                  <a:pt x="128250" y="18511"/>
                </a:lnTo>
                <a:lnTo>
                  <a:pt x="127943" y="18818"/>
                </a:lnTo>
                <a:lnTo>
                  <a:pt x="128250" y="19023"/>
                </a:lnTo>
                <a:lnTo>
                  <a:pt x="127943" y="19227"/>
                </a:lnTo>
                <a:lnTo>
                  <a:pt x="128045" y="19330"/>
                </a:lnTo>
                <a:lnTo>
                  <a:pt x="129170" y="18614"/>
                </a:lnTo>
                <a:lnTo>
                  <a:pt x="128864" y="19023"/>
                </a:lnTo>
                <a:lnTo>
                  <a:pt x="128557" y="19023"/>
                </a:lnTo>
                <a:lnTo>
                  <a:pt x="128659" y="19330"/>
                </a:lnTo>
                <a:lnTo>
                  <a:pt x="127943" y="19841"/>
                </a:lnTo>
                <a:lnTo>
                  <a:pt x="128864" y="19534"/>
                </a:lnTo>
                <a:lnTo>
                  <a:pt x="128557" y="19841"/>
                </a:lnTo>
                <a:lnTo>
                  <a:pt x="128864" y="20045"/>
                </a:lnTo>
                <a:lnTo>
                  <a:pt x="128250" y="20352"/>
                </a:lnTo>
                <a:lnTo>
                  <a:pt x="129068" y="20761"/>
                </a:lnTo>
                <a:lnTo>
                  <a:pt x="128966" y="20864"/>
                </a:lnTo>
                <a:lnTo>
                  <a:pt x="131011" y="20148"/>
                </a:lnTo>
                <a:lnTo>
                  <a:pt x="131114" y="19943"/>
                </a:lnTo>
                <a:lnTo>
                  <a:pt x="131727" y="19841"/>
                </a:lnTo>
                <a:lnTo>
                  <a:pt x="131727" y="19534"/>
                </a:lnTo>
                <a:lnTo>
                  <a:pt x="131830" y="19330"/>
                </a:lnTo>
                <a:lnTo>
                  <a:pt x="132034" y="19841"/>
                </a:lnTo>
                <a:lnTo>
                  <a:pt x="132443" y="20045"/>
                </a:lnTo>
                <a:lnTo>
                  <a:pt x="132443" y="20659"/>
                </a:lnTo>
                <a:lnTo>
                  <a:pt x="133670" y="22295"/>
                </a:lnTo>
                <a:lnTo>
                  <a:pt x="133670" y="22500"/>
                </a:lnTo>
                <a:lnTo>
                  <a:pt x="133773" y="22705"/>
                </a:lnTo>
                <a:lnTo>
                  <a:pt x="133466" y="22705"/>
                </a:lnTo>
                <a:lnTo>
                  <a:pt x="133875" y="23523"/>
                </a:lnTo>
                <a:lnTo>
                  <a:pt x="135000" y="23318"/>
                </a:lnTo>
                <a:lnTo>
                  <a:pt x="135205" y="22909"/>
                </a:lnTo>
                <a:lnTo>
                  <a:pt x="136023" y="22807"/>
                </a:lnTo>
                <a:lnTo>
                  <a:pt x="136432" y="20557"/>
                </a:lnTo>
                <a:lnTo>
                  <a:pt x="136636" y="20557"/>
                </a:lnTo>
                <a:lnTo>
                  <a:pt x="136023" y="20455"/>
                </a:lnTo>
                <a:lnTo>
                  <a:pt x="137761" y="19739"/>
                </a:lnTo>
                <a:lnTo>
                  <a:pt x="137250" y="19739"/>
                </a:lnTo>
                <a:lnTo>
                  <a:pt x="137966" y="19227"/>
                </a:lnTo>
                <a:lnTo>
                  <a:pt x="136636" y="18307"/>
                </a:lnTo>
                <a:lnTo>
                  <a:pt x="136432" y="17489"/>
                </a:lnTo>
                <a:lnTo>
                  <a:pt x="136636" y="17591"/>
                </a:lnTo>
                <a:lnTo>
                  <a:pt x="136636" y="17080"/>
                </a:lnTo>
                <a:lnTo>
                  <a:pt x="136432" y="16773"/>
                </a:lnTo>
                <a:lnTo>
                  <a:pt x="136943" y="16670"/>
                </a:lnTo>
                <a:lnTo>
                  <a:pt x="136841" y="16670"/>
                </a:lnTo>
                <a:lnTo>
                  <a:pt x="136739" y="16466"/>
                </a:lnTo>
                <a:lnTo>
                  <a:pt x="137148" y="16364"/>
                </a:lnTo>
                <a:lnTo>
                  <a:pt x="137045" y="16364"/>
                </a:lnTo>
                <a:lnTo>
                  <a:pt x="137455" y="16159"/>
                </a:lnTo>
                <a:lnTo>
                  <a:pt x="137352" y="16057"/>
                </a:lnTo>
                <a:lnTo>
                  <a:pt x="137864" y="15955"/>
                </a:lnTo>
                <a:lnTo>
                  <a:pt x="137864" y="15852"/>
                </a:lnTo>
                <a:lnTo>
                  <a:pt x="139091" y="15034"/>
                </a:lnTo>
                <a:lnTo>
                  <a:pt x="138784" y="14625"/>
                </a:lnTo>
                <a:lnTo>
                  <a:pt x="138886" y="14216"/>
                </a:lnTo>
                <a:lnTo>
                  <a:pt x="138989" y="14216"/>
                </a:lnTo>
                <a:lnTo>
                  <a:pt x="139193" y="14011"/>
                </a:lnTo>
                <a:lnTo>
                  <a:pt x="139398" y="14011"/>
                </a:lnTo>
                <a:lnTo>
                  <a:pt x="139295" y="13909"/>
                </a:lnTo>
                <a:lnTo>
                  <a:pt x="141034" y="13705"/>
                </a:lnTo>
                <a:lnTo>
                  <a:pt x="141545" y="14011"/>
                </a:lnTo>
                <a:lnTo>
                  <a:pt x="141648" y="14625"/>
                </a:lnTo>
                <a:lnTo>
                  <a:pt x="139807" y="15852"/>
                </a:lnTo>
                <a:lnTo>
                  <a:pt x="139807" y="15955"/>
                </a:lnTo>
                <a:lnTo>
                  <a:pt x="139295" y="16159"/>
                </a:lnTo>
                <a:lnTo>
                  <a:pt x="139602" y="18511"/>
                </a:lnTo>
                <a:lnTo>
                  <a:pt x="140523" y="18716"/>
                </a:lnTo>
                <a:lnTo>
                  <a:pt x="140523" y="18920"/>
                </a:lnTo>
                <a:lnTo>
                  <a:pt x="140727" y="18920"/>
                </a:lnTo>
                <a:lnTo>
                  <a:pt x="140830" y="19330"/>
                </a:lnTo>
                <a:lnTo>
                  <a:pt x="142977" y="18818"/>
                </a:lnTo>
                <a:lnTo>
                  <a:pt x="142875" y="18716"/>
                </a:lnTo>
                <a:lnTo>
                  <a:pt x="143386" y="18511"/>
                </a:lnTo>
                <a:lnTo>
                  <a:pt x="143284" y="18716"/>
                </a:lnTo>
                <a:lnTo>
                  <a:pt x="144731" y="18619"/>
                </a:lnTo>
                <a:lnTo>
                  <a:pt x="144731" y="18619"/>
                </a:lnTo>
                <a:lnTo>
                  <a:pt x="146045" y="19125"/>
                </a:lnTo>
                <a:lnTo>
                  <a:pt x="144920" y="19227"/>
                </a:lnTo>
                <a:lnTo>
                  <a:pt x="144818" y="19432"/>
                </a:lnTo>
                <a:lnTo>
                  <a:pt x="144614" y="19330"/>
                </a:lnTo>
                <a:lnTo>
                  <a:pt x="144511" y="19636"/>
                </a:lnTo>
                <a:lnTo>
                  <a:pt x="141750" y="19739"/>
                </a:lnTo>
                <a:lnTo>
                  <a:pt x="141341" y="20045"/>
                </a:lnTo>
                <a:lnTo>
                  <a:pt x="142261" y="20864"/>
                </a:lnTo>
                <a:lnTo>
                  <a:pt x="142261" y="21784"/>
                </a:lnTo>
                <a:lnTo>
                  <a:pt x="140318" y="21375"/>
                </a:lnTo>
                <a:lnTo>
                  <a:pt x="139909" y="22398"/>
                </a:lnTo>
                <a:lnTo>
                  <a:pt x="140011" y="23318"/>
                </a:lnTo>
                <a:lnTo>
                  <a:pt x="140114" y="23932"/>
                </a:lnTo>
                <a:lnTo>
                  <a:pt x="139807" y="23932"/>
                </a:lnTo>
                <a:lnTo>
                  <a:pt x="140011" y="23318"/>
                </a:lnTo>
                <a:lnTo>
                  <a:pt x="138886" y="24545"/>
                </a:lnTo>
                <a:lnTo>
                  <a:pt x="138375" y="24239"/>
                </a:lnTo>
                <a:lnTo>
                  <a:pt x="134693" y="24750"/>
                </a:lnTo>
                <a:lnTo>
                  <a:pt x="135307" y="25261"/>
                </a:lnTo>
                <a:lnTo>
                  <a:pt x="134795" y="25057"/>
                </a:lnTo>
                <a:lnTo>
                  <a:pt x="134693" y="24750"/>
                </a:lnTo>
                <a:lnTo>
                  <a:pt x="133773" y="24443"/>
                </a:lnTo>
                <a:lnTo>
                  <a:pt x="132852" y="24955"/>
                </a:lnTo>
                <a:lnTo>
                  <a:pt x="131625" y="24443"/>
                </a:lnTo>
                <a:lnTo>
                  <a:pt x="131625" y="24136"/>
                </a:lnTo>
                <a:lnTo>
                  <a:pt x="131318" y="23830"/>
                </a:lnTo>
                <a:lnTo>
                  <a:pt x="131420" y="23420"/>
                </a:lnTo>
                <a:lnTo>
                  <a:pt x="131727" y="23216"/>
                </a:lnTo>
                <a:lnTo>
                  <a:pt x="131625" y="23114"/>
                </a:lnTo>
                <a:lnTo>
                  <a:pt x="132341" y="22500"/>
                </a:lnTo>
                <a:lnTo>
                  <a:pt x="131932" y="22398"/>
                </a:lnTo>
                <a:lnTo>
                  <a:pt x="132034" y="21273"/>
                </a:lnTo>
                <a:lnTo>
                  <a:pt x="132034" y="21273"/>
                </a:lnTo>
                <a:lnTo>
                  <a:pt x="130602" y="21886"/>
                </a:lnTo>
                <a:lnTo>
                  <a:pt x="130602" y="22193"/>
                </a:lnTo>
                <a:lnTo>
                  <a:pt x="131011" y="22295"/>
                </a:lnTo>
                <a:lnTo>
                  <a:pt x="130705" y="22398"/>
                </a:lnTo>
                <a:lnTo>
                  <a:pt x="130295" y="22398"/>
                </a:lnTo>
                <a:lnTo>
                  <a:pt x="130295" y="23318"/>
                </a:lnTo>
                <a:lnTo>
                  <a:pt x="130909" y="24341"/>
                </a:lnTo>
                <a:lnTo>
                  <a:pt x="130807" y="24545"/>
                </a:lnTo>
                <a:lnTo>
                  <a:pt x="131625" y="25261"/>
                </a:lnTo>
                <a:lnTo>
                  <a:pt x="131011" y="25057"/>
                </a:lnTo>
                <a:lnTo>
                  <a:pt x="130705" y="25466"/>
                </a:lnTo>
                <a:lnTo>
                  <a:pt x="128864" y="25466"/>
                </a:lnTo>
                <a:lnTo>
                  <a:pt x="127739" y="26080"/>
                </a:lnTo>
                <a:lnTo>
                  <a:pt x="127432" y="27205"/>
                </a:lnTo>
                <a:lnTo>
                  <a:pt x="127227" y="27205"/>
                </a:lnTo>
                <a:lnTo>
                  <a:pt x="127534" y="27409"/>
                </a:lnTo>
                <a:lnTo>
                  <a:pt x="127534" y="27409"/>
                </a:lnTo>
                <a:lnTo>
                  <a:pt x="126818" y="27307"/>
                </a:lnTo>
                <a:lnTo>
                  <a:pt x="126818" y="27307"/>
                </a:lnTo>
                <a:lnTo>
                  <a:pt x="127432" y="27409"/>
                </a:lnTo>
                <a:lnTo>
                  <a:pt x="125386" y="28023"/>
                </a:lnTo>
                <a:lnTo>
                  <a:pt x="124977" y="28841"/>
                </a:lnTo>
                <a:lnTo>
                  <a:pt x="124261" y="29148"/>
                </a:lnTo>
                <a:lnTo>
                  <a:pt x="124466" y="29352"/>
                </a:lnTo>
                <a:lnTo>
                  <a:pt x="123239" y="29455"/>
                </a:lnTo>
                <a:lnTo>
                  <a:pt x="123136" y="29148"/>
                </a:lnTo>
                <a:lnTo>
                  <a:pt x="122727" y="29352"/>
                </a:lnTo>
                <a:lnTo>
                  <a:pt x="123034" y="30170"/>
                </a:lnTo>
                <a:lnTo>
                  <a:pt x="120375" y="30375"/>
                </a:lnTo>
                <a:lnTo>
                  <a:pt x="120784" y="30477"/>
                </a:lnTo>
                <a:lnTo>
                  <a:pt x="120477" y="30580"/>
                </a:lnTo>
                <a:lnTo>
                  <a:pt x="120682" y="30682"/>
                </a:lnTo>
                <a:lnTo>
                  <a:pt x="120375" y="30784"/>
                </a:lnTo>
                <a:lnTo>
                  <a:pt x="122011" y="31193"/>
                </a:lnTo>
                <a:lnTo>
                  <a:pt x="121909" y="31295"/>
                </a:lnTo>
                <a:lnTo>
                  <a:pt x="122114" y="31295"/>
                </a:lnTo>
                <a:lnTo>
                  <a:pt x="122114" y="31398"/>
                </a:lnTo>
                <a:lnTo>
                  <a:pt x="122727" y="31602"/>
                </a:lnTo>
                <a:lnTo>
                  <a:pt x="122420" y="31705"/>
                </a:lnTo>
                <a:lnTo>
                  <a:pt x="122523" y="32114"/>
                </a:lnTo>
                <a:lnTo>
                  <a:pt x="123239" y="32523"/>
                </a:lnTo>
                <a:lnTo>
                  <a:pt x="123341" y="33136"/>
                </a:lnTo>
                <a:lnTo>
                  <a:pt x="123136" y="33034"/>
                </a:lnTo>
                <a:lnTo>
                  <a:pt x="123750" y="33852"/>
                </a:lnTo>
                <a:lnTo>
                  <a:pt x="123750" y="33852"/>
                </a:lnTo>
                <a:lnTo>
                  <a:pt x="123239" y="33341"/>
                </a:lnTo>
                <a:lnTo>
                  <a:pt x="123136" y="34261"/>
                </a:lnTo>
                <a:lnTo>
                  <a:pt x="123239" y="34159"/>
                </a:lnTo>
                <a:lnTo>
                  <a:pt x="123239" y="34261"/>
                </a:lnTo>
                <a:lnTo>
                  <a:pt x="122830" y="35386"/>
                </a:lnTo>
                <a:lnTo>
                  <a:pt x="117409" y="35284"/>
                </a:lnTo>
                <a:lnTo>
                  <a:pt x="117307" y="35489"/>
                </a:lnTo>
                <a:lnTo>
                  <a:pt x="116898" y="35591"/>
                </a:lnTo>
                <a:lnTo>
                  <a:pt x="116693" y="36307"/>
                </a:lnTo>
                <a:lnTo>
                  <a:pt x="116898" y="36307"/>
                </a:lnTo>
                <a:lnTo>
                  <a:pt x="116898" y="36614"/>
                </a:lnTo>
                <a:lnTo>
                  <a:pt x="117000" y="36614"/>
                </a:lnTo>
                <a:lnTo>
                  <a:pt x="116182" y="40091"/>
                </a:lnTo>
                <a:lnTo>
                  <a:pt x="116795" y="39784"/>
                </a:lnTo>
                <a:lnTo>
                  <a:pt x="116386" y="40295"/>
                </a:lnTo>
                <a:lnTo>
                  <a:pt x="116687" y="40446"/>
                </a:lnTo>
                <a:lnTo>
                  <a:pt x="116687" y="40446"/>
                </a:lnTo>
                <a:lnTo>
                  <a:pt x="116489" y="41932"/>
                </a:lnTo>
                <a:lnTo>
                  <a:pt x="118330" y="41625"/>
                </a:lnTo>
                <a:lnTo>
                  <a:pt x="118739" y="42136"/>
                </a:lnTo>
                <a:lnTo>
                  <a:pt x="118841" y="42034"/>
                </a:lnTo>
                <a:lnTo>
                  <a:pt x="119455" y="42955"/>
                </a:lnTo>
                <a:lnTo>
                  <a:pt x="122420" y="42034"/>
                </a:lnTo>
                <a:lnTo>
                  <a:pt x="122727" y="41625"/>
                </a:lnTo>
                <a:lnTo>
                  <a:pt x="123545" y="41318"/>
                </a:lnTo>
                <a:lnTo>
                  <a:pt x="123852" y="40500"/>
                </a:lnTo>
                <a:lnTo>
                  <a:pt x="124261" y="40193"/>
                </a:lnTo>
                <a:lnTo>
                  <a:pt x="123955" y="39784"/>
                </a:lnTo>
                <a:lnTo>
                  <a:pt x="124773" y="38045"/>
                </a:lnTo>
                <a:lnTo>
                  <a:pt x="126818" y="36920"/>
                </a:lnTo>
                <a:lnTo>
                  <a:pt x="126818" y="35693"/>
                </a:lnTo>
                <a:lnTo>
                  <a:pt x="129682" y="35591"/>
                </a:lnTo>
                <a:lnTo>
                  <a:pt x="131318" y="34466"/>
                </a:lnTo>
                <a:lnTo>
                  <a:pt x="136943" y="38864"/>
                </a:lnTo>
                <a:lnTo>
                  <a:pt x="137250" y="38864"/>
                </a:lnTo>
                <a:lnTo>
                  <a:pt x="137761" y="40091"/>
                </a:lnTo>
                <a:lnTo>
                  <a:pt x="137557" y="40193"/>
                </a:lnTo>
                <a:lnTo>
                  <a:pt x="137352" y="40807"/>
                </a:lnTo>
                <a:lnTo>
                  <a:pt x="137761" y="41011"/>
                </a:lnTo>
                <a:lnTo>
                  <a:pt x="138170" y="39989"/>
                </a:lnTo>
                <a:lnTo>
                  <a:pt x="138580" y="39886"/>
                </a:lnTo>
                <a:lnTo>
                  <a:pt x="138477" y="39375"/>
                </a:lnTo>
                <a:lnTo>
                  <a:pt x="138068" y="39170"/>
                </a:lnTo>
                <a:lnTo>
                  <a:pt x="138375" y="38455"/>
                </a:lnTo>
                <a:lnTo>
                  <a:pt x="139602" y="38966"/>
                </a:lnTo>
                <a:lnTo>
                  <a:pt x="137455" y="37432"/>
                </a:lnTo>
                <a:lnTo>
                  <a:pt x="137557" y="37023"/>
                </a:lnTo>
                <a:lnTo>
                  <a:pt x="136432" y="36818"/>
                </a:lnTo>
                <a:lnTo>
                  <a:pt x="134182" y="34057"/>
                </a:lnTo>
                <a:lnTo>
                  <a:pt x="134284" y="33341"/>
                </a:lnTo>
                <a:lnTo>
                  <a:pt x="135307" y="33239"/>
                </a:lnTo>
                <a:lnTo>
                  <a:pt x="135205" y="33750"/>
                </a:lnTo>
                <a:lnTo>
                  <a:pt x="135716" y="33750"/>
                </a:lnTo>
                <a:lnTo>
                  <a:pt x="135818" y="33545"/>
                </a:lnTo>
                <a:lnTo>
                  <a:pt x="136841" y="34670"/>
                </a:lnTo>
                <a:lnTo>
                  <a:pt x="136534" y="34670"/>
                </a:lnTo>
                <a:lnTo>
                  <a:pt x="138784" y="36102"/>
                </a:lnTo>
                <a:lnTo>
                  <a:pt x="138170" y="35898"/>
                </a:lnTo>
                <a:lnTo>
                  <a:pt x="140420" y="37330"/>
                </a:lnTo>
                <a:lnTo>
                  <a:pt x="140420" y="38557"/>
                </a:lnTo>
                <a:lnTo>
                  <a:pt x="140318" y="38557"/>
                </a:lnTo>
                <a:lnTo>
                  <a:pt x="141955" y="39989"/>
                </a:lnTo>
                <a:lnTo>
                  <a:pt x="141648" y="39989"/>
                </a:lnTo>
                <a:lnTo>
                  <a:pt x="141955" y="40398"/>
                </a:lnTo>
                <a:lnTo>
                  <a:pt x="143080" y="40500"/>
                </a:lnTo>
                <a:lnTo>
                  <a:pt x="143489" y="40807"/>
                </a:lnTo>
                <a:lnTo>
                  <a:pt x="143489" y="40909"/>
                </a:lnTo>
                <a:lnTo>
                  <a:pt x="142159" y="40909"/>
                </a:lnTo>
                <a:lnTo>
                  <a:pt x="142773" y="42239"/>
                </a:lnTo>
                <a:lnTo>
                  <a:pt x="143284" y="42545"/>
                </a:lnTo>
                <a:lnTo>
                  <a:pt x="143898" y="42545"/>
                </a:lnTo>
                <a:lnTo>
                  <a:pt x="143489" y="41318"/>
                </a:lnTo>
                <a:lnTo>
                  <a:pt x="144102" y="41523"/>
                </a:lnTo>
                <a:lnTo>
                  <a:pt x="144102" y="41523"/>
                </a:lnTo>
                <a:lnTo>
                  <a:pt x="143591" y="41011"/>
                </a:lnTo>
                <a:lnTo>
                  <a:pt x="144205" y="41011"/>
                </a:lnTo>
                <a:lnTo>
                  <a:pt x="144409" y="40807"/>
                </a:lnTo>
                <a:lnTo>
                  <a:pt x="143182" y="39989"/>
                </a:lnTo>
                <a:lnTo>
                  <a:pt x="143591" y="39784"/>
                </a:lnTo>
                <a:lnTo>
                  <a:pt x="143386" y="39682"/>
                </a:lnTo>
                <a:lnTo>
                  <a:pt x="143591" y="39580"/>
                </a:lnTo>
                <a:lnTo>
                  <a:pt x="143693" y="39784"/>
                </a:lnTo>
                <a:lnTo>
                  <a:pt x="143591" y="39477"/>
                </a:lnTo>
                <a:lnTo>
                  <a:pt x="143080" y="38761"/>
                </a:lnTo>
                <a:lnTo>
                  <a:pt x="143284" y="38352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4205" y="38864"/>
                </a:lnTo>
                <a:lnTo>
                  <a:pt x="144102" y="38557"/>
                </a:lnTo>
                <a:lnTo>
                  <a:pt x="144511" y="38761"/>
                </a:lnTo>
                <a:lnTo>
                  <a:pt x="144000" y="38250"/>
                </a:lnTo>
                <a:lnTo>
                  <a:pt x="145636" y="38045"/>
                </a:lnTo>
                <a:lnTo>
                  <a:pt x="145943" y="38250"/>
                </a:lnTo>
                <a:lnTo>
                  <a:pt x="146557" y="38250"/>
                </a:lnTo>
                <a:lnTo>
                  <a:pt x="146045" y="38864"/>
                </a:lnTo>
                <a:lnTo>
                  <a:pt x="146864" y="39989"/>
                </a:lnTo>
                <a:lnTo>
                  <a:pt x="146761" y="40295"/>
                </a:lnTo>
                <a:lnTo>
                  <a:pt x="147068" y="40398"/>
                </a:lnTo>
                <a:lnTo>
                  <a:pt x="146659" y="40602"/>
                </a:lnTo>
                <a:lnTo>
                  <a:pt x="146455" y="40295"/>
                </a:lnTo>
                <a:lnTo>
                  <a:pt x="146352" y="40705"/>
                </a:lnTo>
                <a:lnTo>
                  <a:pt x="146864" y="40807"/>
                </a:lnTo>
                <a:lnTo>
                  <a:pt x="147477" y="41727"/>
                </a:lnTo>
                <a:lnTo>
                  <a:pt x="147375" y="41830"/>
                </a:lnTo>
                <a:lnTo>
                  <a:pt x="147273" y="41932"/>
                </a:lnTo>
                <a:lnTo>
                  <a:pt x="148091" y="41932"/>
                </a:lnTo>
                <a:lnTo>
                  <a:pt x="147477" y="42239"/>
                </a:lnTo>
                <a:lnTo>
                  <a:pt x="147989" y="42239"/>
                </a:lnTo>
                <a:lnTo>
                  <a:pt x="147989" y="42341"/>
                </a:lnTo>
                <a:lnTo>
                  <a:pt x="148602" y="42239"/>
                </a:lnTo>
                <a:lnTo>
                  <a:pt x="149523" y="42852"/>
                </a:lnTo>
                <a:lnTo>
                  <a:pt x="150136" y="42648"/>
                </a:lnTo>
                <a:lnTo>
                  <a:pt x="150341" y="42136"/>
                </a:lnTo>
                <a:lnTo>
                  <a:pt x="152080" y="42955"/>
                </a:lnTo>
                <a:lnTo>
                  <a:pt x="152898" y="42852"/>
                </a:lnTo>
                <a:lnTo>
                  <a:pt x="153511" y="42239"/>
                </a:lnTo>
                <a:lnTo>
                  <a:pt x="154227" y="42443"/>
                </a:lnTo>
                <a:lnTo>
                  <a:pt x="154636" y="42136"/>
                </a:lnTo>
                <a:lnTo>
                  <a:pt x="154023" y="47659"/>
                </a:lnTo>
                <a:lnTo>
                  <a:pt x="152489" y="48068"/>
                </a:lnTo>
                <a:lnTo>
                  <a:pt x="152080" y="47864"/>
                </a:lnTo>
                <a:lnTo>
                  <a:pt x="151773" y="47864"/>
                </a:lnTo>
                <a:lnTo>
                  <a:pt x="151773" y="47761"/>
                </a:lnTo>
                <a:lnTo>
                  <a:pt x="151261" y="47557"/>
                </a:lnTo>
                <a:lnTo>
                  <a:pt x="150648" y="47761"/>
                </a:lnTo>
                <a:lnTo>
                  <a:pt x="150955" y="47557"/>
                </a:lnTo>
                <a:lnTo>
                  <a:pt x="150955" y="47557"/>
                </a:lnTo>
                <a:lnTo>
                  <a:pt x="149114" y="48170"/>
                </a:lnTo>
                <a:lnTo>
                  <a:pt x="146148" y="47659"/>
                </a:lnTo>
                <a:lnTo>
                  <a:pt x="145739" y="47148"/>
                </a:lnTo>
                <a:lnTo>
                  <a:pt x="144102" y="46739"/>
                </a:lnTo>
                <a:lnTo>
                  <a:pt x="144000" y="46432"/>
                </a:lnTo>
                <a:lnTo>
                  <a:pt x="143489" y="46227"/>
                </a:lnTo>
                <a:lnTo>
                  <a:pt x="141955" y="46534"/>
                </a:lnTo>
                <a:lnTo>
                  <a:pt x="141443" y="47250"/>
                </a:lnTo>
                <a:lnTo>
                  <a:pt x="141648" y="48170"/>
                </a:lnTo>
                <a:lnTo>
                  <a:pt x="140114" y="48580"/>
                </a:lnTo>
                <a:lnTo>
                  <a:pt x="133773" y="45818"/>
                </a:lnTo>
                <a:lnTo>
                  <a:pt x="133875" y="45818"/>
                </a:lnTo>
                <a:lnTo>
                  <a:pt x="132750" y="44898"/>
                </a:lnTo>
                <a:lnTo>
                  <a:pt x="133568" y="43670"/>
                </a:lnTo>
                <a:lnTo>
                  <a:pt x="133159" y="43057"/>
                </a:lnTo>
                <a:lnTo>
                  <a:pt x="133466" y="41932"/>
                </a:lnTo>
                <a:lnTo>
                  <a:pt x="132852" y="42136"/>
                </a:lnTo>
                <a:lnTo>
                  <a:pt x="132852" y="41830"/>
                </a:lnTo>
                <a:lnTo>
                  <a:pt x="132545" y="41727"/>
                </a:lnTo>
                <a:lnTo>
                  <a:pt x="132545" y="41625"/>
                </a:lnTo>
                <a:lnTo>
                  <a:pt x="130807" y="42136"/>
                </a:lnTo>
                <a:lnTo>
                  <a:pt x="130295" y="41830"/>
                </a:lnTo>
                <a:lnTo>
                  <a:pt x="122318" y="43977"/>
                </a:lnTo>
                <a:lnTo>
                  <a:pt x="121602" y="43670"/>
                </a:lnTo>
                <a:lnTo>
                  <a:pt x="120477" y="43875"/>
                </a:lnTo>
                <a:lnTo>
                  <a:pt x="119659" y="43057"/>
                </a:lnTo>
                <a:lnTo>
                  <a:pt x="115568" y="48477"/>
                </a:lnTo>
                <a:lnTo>
                  <a:pt x="115773" y="48784"/>
                </a:lnTo>
                <a:lnTo>
                  <a:pt x="114034" y="50932"/>
                </a:lnTo>
                <a:lnTo>
                  <a:pt x="112909" y="51239"/>
                </a:lnTo>
                <a:lnTo>
                  <a:pt x="109943" y="55739"/>
                </a:lnTo>
                <a:lnTo>
                  <a:pt x="109943" y="55739"/>
                </a:lnTo>
                <a:lnTo>
                  <a:pt x="110148" y="55534"/>
                </a:lnTo>
                <a:lnTo>
                  <a:pt x="110148" y="55534"/>
                </a:lnTo>
                <a:lnTo>
                  <a:pt x="108920" y="58602"/>
                </a:lnTo>
                <a:lnTo>
                  <a:pt x="109432" y="58807"/>
                </a:lnTo>
                <a:lnTo>
                  <a:pt x="109432" y="60034"/>
                </a:lnTo>
                <a:lnTo>
                  <a:pt x="109636" y="59932"/>
                </a:lnTo>
                <a:lnTo>
                  <a:pt x="109330" y="63716"/>
                </a:lnTo>
                <a:lnTo>
                  <a:pt x="108409" y="64841"/>
                </a:lnTo>
                <a:lnTo>
                  <a:pt x="109023" y="65659"/>
                </a:lnTo>
                <a:lnTo>
                  <a:pt x="109227" y="65557"/>
                </a:lnTo>
                <a:lnTo>
                  <a:pt x="109227" y="66170"/>
                </a:lnTo>
                <a:lnTo>
                  <a:pt x="110250" y="66170"/>
                </a:lnTo>
                <a:lnTo>
                  <a:pt x="109330" y="66375"/>
                </a:lnTo>
                <a:lnTo>
                  <a:pt x="109227" y="66273"/>
                </a:lnTo>
                <a:lnTo>
                  <a:pt x="109023" y="67091"/>
                </a:lnTo>
                <a:lnTo>
                  <a:pt x="109023" y="67091"/>
                </a:lnTo>
                <a:lnTo>
                  <a:pt x="109227" y="66989"/>
                </a:lnTo>
                <a:lnTo>
                  <a:pt x="109739" y="67909"/>
                </a:lnTo>
                <a:lnTo>
                  <a:pt x="110557" y="67705"/>
                </a:lnTo>
                <a:lnTo>
                  <a:pt x="110557" y="67705"/>
                </a:lnTo>
                <a:lnTo>
                  <a:pt x="110148" y="67909"/>
                </a:lnTo>
                <a:lnTo>
                  <a:pt x="110557" y="68114"/>
                </a:lnTo>
                <a:lnTo>
                  <a:pt x="110148" y="68318"/>
                </a:lnTo>
                <a:lnTo>
                  <a:pt x="110250" y="68318"/>
                </a:lnTo>
                <a:lnTo>
                  <a:pt x="110455" y="68523"/>
                </a:lnTo>
                <a:lnTo>
                  <a:pt x="110352" y="68727"/>
                </a:lnTo>
                <a:lnTo>
                  <a:pt x="110557" y="68625"/>
                </a:lnTo>
                <a:lnTo>
                  <a:pt x="110659" y="68932"/>
                </a:lnTo>
                <a:lnTo>
                  <a:pt x="110864" y="69034"/>
                </a:lnTo>
                <a:lnTo>
                  <a:pt x="110966" y="68932"/>
                </a:lnTo>
                <a:lnTo>
                  <a:pt x="111375" y="69648"/>
                </a:lnTo>
                <a:lnTo>
                  <a:pt x="111784" y="69852"/>
                </a:lnTo>
                <a:lnTo>
                  <a:pt x="111784" y="70261"/>
                </a:lnTo>
                <a:lnTo>
                  <a:pt x="112295" y="70875"/>
                </a:lnTo>
                <a:lnTo>
                  <a:pt x="112193" y="71182"/>
                </a:lnTo>
                <a:lnTo>
                  <a:pt x="112500" y="71182"/>
                </a:lnTo>
                <a:lnTo>
                  <a:pt x="112193" y="71284"/>
                </a:lnTo>
                <a:lnTo>
                  <a:pt x="117511" y="75477"/>
                </a:lnTo>
                <a:lnTo>
                  <a:pt x="119557" y="74761"/>
                </a:lnTo>
                <a:lnTo>
                  <a:pt x="119250" y="74761"/>
                </a:lnTo>
                <a:lnTo>
                  <a:pt x="120477" y="74659"/>
                </a:lnTo>
                <a:lnTo>
                  <a:pt x="119966" y="74659"/>
                </a:lnTo>
                <a:lnTo>
                  <a:pt x="121295" y="74557"/>
                </a:lnTo>
                <a:lnTo>
                  <a:pt x="121398" y="74761"/>
                </a:lnTo>
                <a:lnTo>
                  <a:pt x="127534" y="73227"/>
                </a:lnTo>
                <a:lnTo>
                  <a:pt x="127330" y="73432"/>
                </a:lnTo>
                <a:lnTo>
                  <a:pt x="129170" y="74455"/>
                </a:lnTo>
                <a:lnTo>
                  <a:pt x="129170" y="74761"/>
                </a:lnTo>
                <a:lnTo>
                  <a:pt x="129068" y="74761"/>
                </a:lnTo>
                <a:lnTo>
                  <a:pt x="129886" y="75477"/>
                </a:lnTo>
                <a:lnTo>
                  <a:pt x="130091" y="75477"/>
                </a:lnTo>
                <a:lnTo>
                  <a:pt x="130398" y="75580"/>
                </a:lnTo>
                <a:lnTo>
                  <a:pt x="130295" y="75170"/>
                </a:lnTo>
                <a:lnTo>
                  <a:pt x="130398" y="75477"/>
                </a:lnTo>
                <a:lnTo>
                  <a:pt x="130602" y="75170"/>
                </a:lnTo>
                <a:lnTo>
                  <a:pt x="131420" y="75375"/>
                </a:lnTo>
                <a:lnTo>
                  <a:pt x="131625" y="74966"/>
                </a:lnTo>
                <a:lnTo>
                  <a:pt x="132341" y="75784"/>
                </a:lnTo>
                <a:lnTo>
                  <a:pt x="132955" y="75886"/>
                </a:lnTo>
                <a:lnTo>
                  <a:pt x="132852" y="79466"/>
                </a:lnTo>
                <a:lnTo>
                  <a:pt x="132648" y="79568"/>
                </a:lnTo>
                <a:lnTo>
                  <a:pt x="133261" y="79875"/>
                </a:lnTo>
                <a:lnTo>
                  <a:pt x="133057" y="79977"/>
                </a:lnTo>
                <a:lnTo>
                  <a:pt x="132648" y="79670"/>
                </a:lnTo>
                <a:lnTo>
                  <a:pt x="132443" y="80591"/>
                </a:lnTo>
                <a:lnTo>
                  <a:pt x="132034" y="80693"/>
                </a:lnTo>
                <a:lnTo>
                  <a:pt x="132852" y="81716"/>
                </a:lnTo>
                <a:lnTo>
                  <a:pt x="132852" y="81716"/>
                </a:lnTo>
                <a:lnTo>
                  <a:pt x="132341" y="81409"/>
                </a:lnTo>
                <a:lnTo>
                  <a:pt x="132750" y="82023"/>
                </a:lnTo>
                <a:lnTo>
                  <a:pt x="132648" y="82023"/>
                </a:lnTo>
                <a:lnTo>
                  <a:pt x="133261" y="82636"/>
                </a:lnTo>
                <a:lnTo>
                  <a:pt x="132955" y="82534"/>
                </a:lnTo>
                <a:lnTo>
                  <a:pt x="135205" y="85909"/>
                </a:lnTo>
                <a:lnTo>
                  <a:pt x="136023" y="86114"/>
                </a:lnTo>
                <a:lnTo>
                  <a:pt x="135307" y="86318"/>
                </a:lnTo>
                <a:lnTo>
                  <a:pt x="135920" y="89284"/>
                </a:lnTo>
                <a:lnTo>
                  <a:pt x="136023" y="89182"/>
                </a:lnTo>
                <a:lnTo>
                  <a:pt x="136432" y="92557"/>
                </a:lnTo>
                <a:lnTo>
                  <a:pt x="134795" y="96648"/>
                </a:lnTo>
                <a:lnTo>
                  <a:pt x="137045" y="103602"/>
                </a:lnTo>
                <a:lnTo>
                  <a:pt x="136943" y="103602"/>
                </a:lnTo>
                <a:lnTo>
                  <a:pt x="140011" y="115364"/>
                </a:lnTo>
                <a:lnTo>
                  <a:pt x="146148" y="114955"/>
                </a:lnTo>
                <a:lnTo>
                  <a:pt x="146557" y="114648"/>
                </a:lnTo>
                <a:lnTo>
                  <a:pt x="147068" y="114648"/>
                </a:lnTo>
                <a:lnTo>
                  <a:pt x="152693" y="109125"/>
                </a:lnTo>
                <a:lnTo>
                  <a:pt x="153205" y="106977"/>
                </a:lnTo>
                <a:lnTo>
                  <a:pt x="153102" y="107080"/>
                </a:lnTo>
                <a:lnTo>
                  <a:pt x="153205" y="106875"/>
                </a:lnTo>
                <a:lnTo>
                  <a:pt x="153205" y="106977"/>
                </a:lnTo>
                <a:lnTo>
                  <a:pt x="155659" y="104523"/>
                </a:lnTo>
                <a:lnTo>
                  <a:pt x="155659" y="102784"/>
                </a:lnTo>
                <a:lnTo>
                  <a:pt x="155557" y="103091"/>
                </a:lnTo>
                <a:lnTo>
                  <a:pt x="155045" y="100330"/>
                </a:lnTo>
                <a:lnTo>
                  <a:pt x="160670" y="95932"/>
                </a:lnTo>
                <a:lnTo>
                  <a:pt x="160875" y="91125"/>
                </a:lnTo>
                <a:lnTo>
                  <a:pt x="160057" y="90307"/>
                </a:lnTo>
                <a:lnTo>
                  <a:pt x="159955" y="87136"/>
                </a:lnTo>
                <a:lnTo>
                  <a:pt x="159341" y="86523"/>
                </a:lnTo>
                <a:lnTo>
                  <a:pt x="161284" y="82125"/>
                </a:lnTo>
                <a:lnTo>
                  <a:pt x="161693" y="82023"/>
                </a:lnTo>
                <a:lnTo>
                  <a:pt x="170591" y="69341"/>
                </a:lnTo>
                <a:lnTo>
                  <a:pt x="170386" y="69136"/>
                </a:lnTo>
                <a:lnTo>
                  <a:pt x="170284" y="69341"/>
                </a:lnTo>
                <a:lnTo>
                  <a:pt x="170182" y="67807"/>
                </a:lnTo>
                <a:lnTo>
                  <a:pt x="164557" y="69341"/>
                </a:lnTo>
                <a:lnTo>
                  <a:pt x="162511" y="68114"/>
                </a:lnTo>
                <a:lnTo>
                  <a:pt x="163330" y="67602"/>
                </a:lnTo>
                <a:lnTo>
                  <a:pt x="162920" y="66784"/>
                </a:lnTo>
                <a:lnTo>
                  <a:pt x="162920" y="66886"/>
                </a:lnTo>
                <a:lnTo>
                  <a:pt x="159955" y="64125"/>
                </a:lnTo>
                <a:lnTo>
                  <a:pt x="159955" y="64534"/>
                </a:lnTo>
                <a:lnTo>
                  <a:pt x="157193" y="58295"/>
                </a:lnTo>
                <a:lnTo>
                  <a:pt x="157193" y="58295"/>
                </a:lnTo>
                <a:lnTo>
                  <a:pt x="157295" y="58398"/>
                </a:lnTo>
                <a:lnTo>
                  <a:pt x="156375" y="56761"/>
                </a:lnTo>
                <a:lnTo>
                  <a:pt x="155966" y="56557"/>
                </a:lnTo>
                <a:lnTo>
                  <a:pt x="155659" y="56148"/>
                </a:lnTo>
                <a:lnTo>
                  <a:pt x="155864" y="55432"/>
                </a:lnTo>
                <a:lnTo>
                  <a:pt x="152591" y="49193"/>
                </a:lnTo>
                <a:lnTo>
                  <a:pt x="152591" y="49193"/>
                </a:lnTo>
                <a:lnTo>
                  <a:pt x="153716" y="51136"/>
                </a:lnTo>
                <a:lnTo>
                  <a:pt x="154330" y="50830"/>
                </a:lnTo>
                <a:lnTo>
                  <a:pt x="154739" y="49602"/>
                </a:lnTo>
                <a:lnTo>
                  <a:pt x="154534" y="51136"/>
                </a:lnTo>
                <a:lnTo>
                  <a:pt x="158727" y="56557"/>
                </a:lnTo>
                <a:lnTo>
                  <a:pt x="158625" y="56557"/>
                </a:lnTo>
                <a:lnTo>
                  <a:pt x="162614" y="64330"/>
                </a:lnTo>
                <a:lnTo>
                  <a:pt x="162511" y="64227"/>
                </a:lnTo>
                <a:lnTo>
                  <a:pt x="162511" y="64227"/>
                </a:lnTo>
                <a:lnTo>
                  <a:pt x="163330" y="66989"/>
                </a:lnTo>
                <a:lnTo>
                  <a:pt x="171102" y="63818"/>
                </a:lnTo>
                <a:lnTo>
                  <a:pt x="171102" y="63409"/>
                </a:lnTo>
                <a:lnTo>
                  <a:pt x="173557" y="62489"/>
                </a:lnTo>
                <a:lnTo>
                  <a:pt x="173659" y="61977"/>
                </a:lnTo>
                <a:lnTo>
                  <a:pt x="174580" y="61568"/>
                </a:lnTo>
                <a:lnTo>
                  <a:pt x="174989" y="60750"/>
                </a:lnTo>
                <a:lnTo>
                  <a:pt x="175807" y="60443"/>
                </a:lnTo>
                <a:lnTo>
                  <a:pt x="175705" y="59625"/>
                </a:lnTo>
                <a:lnTo>
                  <a:pt x="176114" y="58807"/>
                </a:lnTo>
                <a:lnTo>
                  <a:pt x="176216" y="59114"/>
                </a:lnTo>
                <a:lnTo>
                  <a:pt x="177341" y="57170"/>
                </a:lnTo>
                <a:lnTo>
                  <a:pt x="174273" y="54920"/>
                </a:lnTo>
                <a:lnTo>
                  <a:pt x="173864" y="52977"/>
                </a:lnTo>
                <a:lnTo>
                  <a:pt x="172330" y="55023"/>
                </a:lnTo>
                <a:lnTo>
                  <a:pt x="170080" y="55330"/>
                </a:lnTo>
                <a:lnTo>
                  <a:pt x="169875" y="55023"/>
                </a:lnTo>
                <a:lnTo>
                  <a:pt x="169568" y="55023"/>
                </a:lnTo>
                <a:lnTo>
                  <a:pt x="169670" y="54818"/>
                </a:lnTo>
                <a:lnTo>
                  <a:pt x="169466" y="54716"/>
                </a:lnTo>
                <a:lnTo>
                  <a:pt x="169670" y="54000"/>
                </a:lnTo>
                <a:lnTo>
                  <a:pt x="169466" y="53284"/>
                </a:lnTo>
                <a:lnTo>
                  <a:pt x="169057" y="53795"/>
                </a:lnTo>
                <a:lnTo>
                  <a:pt x="169057" y="54511"/>
                </a:lnTo>
                <a:lnTo>
                  <a:pt x="168239" y="53182"/>
                </a:lnTo>
                <a:lnTo>
                  <a:pt x="168341" y="53182"/>
                </a:lnTo>
                <a:lnTo>
                  <a:pt x="168239" y="52568"/>
                </a:lnTo>
                <a:lnTo>
                  <a:pt x="168341" y="52568"/>
                </a:lnTo>
                <a:lnTo>
                  <a:pt x="165886" y="49807"/>
                </a:lnTo>
                <a:lnTo>
                  <a:pt x="166193" y="49602"/>
                </a:lnTo>
                <a:lnTo>
                  <a:pt x="165989" y="49193"/>
                </a:lnTo>
                <a:lnTo>
                  <a:pt x="166398" y="49295"/>
                </a:lnTo>
                <a:lnTo>
                  <a:pt x="166807" y="48682"/>
                </a:lnTo>
                <a:lnTo>
                  <a:pt x="166807" y="48784"/>
                </a:lnTo>
                <a:lnTo>
                  <a:pt x="171409" y="52568"/>
                </a:lnTo>
                <a:lnTo>
                  <a:pt x="172943" y="52466"/>
                </a:lnTo>
                <a:lnTo>
                  <a:pt x="173557" y="52057"/>
                </a:lnTo>
                <a:lnTo>
                  <a:pt x="174273" y="52364"/>
                </a:lnTo>
                <a:lnTo>
                  <a:pt x="174580" y="53182"/>
                </a:lnTo>
                <a:lnTo>
                  <a:pt x="177545" y="54000"/>
                </a:lnTo>
                <a:lnTo>
                  <a:pt x="177648" y="53898"/>
                </a:lnTo>
                <a:lnTo>
                  <a:pt x="177750" y="54000"/>
                </a:lnTo>
                <a:lnTo>
                  <a:pt x="182761" y="53898"/>
                </a:lnTo>
                <a:lnTo>
                  <a:pt x="182557" y="53795"/>
                </a:lnTo>
                <a:lnTo>
                  <a:pt x="182557" y="53795"/>
                </a:lnTo>
                <a:lnTo>
                  <a:pt x="182864" y="53898"/>
                </a:lnTo>
                <a:lnTo>
                  <a:pt x="182966" y="53898"/>
                </a:lnTo>
                <a:lnTo>
                  <a:pt x="184091" y="55432"/>
                </a:lnTo>
                <a:lnTo>
                  <a:pt x="184500" y="55636"/>
                </a:lnTo>
                <a:lnTo>
                  <a:pt x="184500" y="55534"/>
                </a:lnTo>
                <a:lnTo>
                  <a:pt x="185114" y="55534"/>
                </a:lnTo>
                <a:lnTo>
                  <a:pt x="184909" y="56045"/>
                </a:lnTo>
                <a:lnTo>
                  <a:pt x="185727" y="56557"/>
                </a:lnTo>
                <a:lnTo>
                  <a:pt x="186750" y="56250"/>
                </a:lnTo>
                <a:lnTo>
                  <a:pt x="185727" y="57068"/>
                </a:lnTo>
                <a:lnTo>
                  <a:pt x="185420" y="57068"/>
                </a:lnTo>
                <a:lnTo>
                  <a:pt x="187568" y="58602"/>
                </a:lnTo>
                <a:lnTo>
                  <a:pt x="188386" y="58193"/>
                </a:lnTo>
                <a:lnTo>
                  <a:pt x="188284" y="57170"/>
                </a:lnTo>
                <a:lnTo>
                  <a:pt x="188898" y="57170"/>
                </a:lnTo>
                <a:lnTo>
                  <a:pt x="188693" y="57682"/>
                </a:lnTo>
                <a:lnTo>
                  <a:pt x="189205" y="57682"/>
                </a:lnTo>
                <a:lnTo>
                  <a:pt x="188795" y="57989"/>
                </a:lnTo>
                <a:lnTo>
                  <a:pt x="188898" y="57989"/>
                </a:lnTo>
                <a:lnTo>
                  <a:pt x="189307" y="60239"/>
                </a:lnTo>
                <a:lnTo>
                  <a:pt x="189205" y="60239"/>
                </a:lnTo>
                <a:lnTo>
                  <a:pt x="189205" y="60545"/>
                </a:lnTo>
                <a:lnTo>
                  <a:pt x="189307" y="60341"/>
                </a:lnTo>
                <a:lnTo>
                  <a:pt x="190636" y="64227"/>
                </a:lnTo>
                <a:lnTo>
                  <a:pt x="190534" y="64227"/>
                </a:lnTo>
                <a:lnTo>
                  <a:pt x="193160" y="69965"/>
                </a:lnTo>
                <a:lnTo>
                  <a:pt x="194216" y="71693"/>
                </a:lnTo>
                <a:lnTo>
                  <a:pt x="195955" y="70568"/>
                </a:lnTo>
                <a:lnTo>
                  <a:pt x="195545" y="70261"/>
                </a:lnTo>
                <a:lnTo>
                  <a:pt x="195852" y="69443"/>
                </a:lnTo>
                <a:lnTo>
                  <a:pt x="196364" y="69239"/>
                </a:lnTo>
                <a:lnTo>
                  <a:pt x="196568" y="66375"/>
                </a:lnTo>
                <a:lnTo>
                  <a:pt x="196466" y="66170"/>
                </a:lnTo>
                <a:lnTo>
                  <a:pt x="196261" y="63920"/>
                </a:lnTo>
                <a:lnTo>
                  <a:pt x="196875" y="63818"/>
                </a:lnTo>
                <a:lnTo>
                  <a:pt x="200455" y="59830"/>
                </a:lnTo>
                <a:lnTo>
                  <a:pt x="200250" y="59932"/>
                </a:lnTo>
                <a:lnTo>
                  <a:pt x="200250" y="59932"/>
                </a:lnTo>
                <a:lnTo>
                  <a:pt x="201580" y="58705"/>
                </a:lnTo>
                <a:lnTo>
                  <a:pt x="201477" y="58091"/>
                </a:lnTo>
                <a:lnTo>
                  <a:pt x="202398" y="57580"/>
                </a:lnTo>
                <a:lnTo>
                  <a:pt x="202295" y="57068"/>
                </a:lnTo>
                <a:lnTo>
                  <a:pt x="202500" y="57580"/>
                </a:lnTo>
                <a:lnTo>
                  <a:pt x="202705" y="57682"/>
                </a:lnTo>
                <a:lnTo>
                  <a:pt x="202909" y="57273"/>
                </a:lnTo>
                <a:lnTo>
                  <a:pt x="203114" y="57886"/>
                </a:lnTo>
                <a:lnTo>
                  <a:pt x="203216" y="57682"/>
                </a:lnTo>
                <a:lnTo>
                  <a:pt x="203420" y="57784"/>
                </a:lnTo>
                <a:lnTo>
                  <a:pt x="203420" y="57784"/>
                </a:lnTo>
                <a:lnTo>
                  <a:pt x="203216" y="57477"/>
                </a:lnTo>
                <a:lnTo>
                  <a:pt x="203318" y="57273"/>
                </a:lnTo>
                <a:lnTo>
                  <a:pt x="203625" y="57682"/>
                </a:lnTo>
                <a:lnTo>
                  <a:pt x="203625" y="57170"/>
                </a:lnTo>
                <a:lnTo>
                  <a:pt x="203830" y="57682"/>
                </a:lnTo>
                <a:lnTo>
                  <a:pt x="204136" y="56966"/>
                </a:lnTo>
                <a:lnTo>
                  <a:pt x="204136" y="57375"/>
                </a:lnTo>
                <a:lnTo>
                  <a:pt x="204341" y="57273"/>
                </a:lnTo>
                <a:lnTo>
                  <a:pt x="204341" y="57580"/>
                </a:lnTo>
                <a:lnTo>
                  <a:pt x="204648" y="57170"/>
                </a:lnTo>
                <a:lnTo>
                  <a:pt x="204545" y="56250"/>
                </a:lnTo>
                <a:lnTo>
                  <a:pt x="204239" y="55943"/>
                </a:lnTo>
                <a:lnTo>
                  <a:pt x="204443" y="55943"/>
                </a:lnTo>
                <a:lnTo>
                  <a:pt x="204443" y="55739"/>
                </a:lnTo>
                <a:lnTo>
                  <a:pt x="205773" y="57068"/>
                </a:lnTo>
                <a:lnTo>
                  <a:pt x="206795" y="59216"/>
                </a:lnTo>
                <a:lnTo>
                  <a:pt x="206795" y="58909"/>
                </a:lnTo>
                <a:lnTo>
                  <a:pt x="207102" y="59011"/>
                </a:lnTo>
                <a:lnTo>
                  <a:pt x="207307" y="59625"/>
                </a:lnTo>
                <a:lnTo>
                  <a:pt x="207307" y="59420"/>
                </a:lnTo>
                <a:lnTo>
                  <a:pt x="207818" y="59523"/>
                </a:lnTo>
                <a:lnTo>
                  <a:pt x="208125" y="60136"/>
                </a:lnTo>
                <a:lnTo>
                  <a:pt x="207716" y="60136"/>
                </a:lnTo>
                <a:lnTo>
                  <a:pt x="208125" y="60648"/>
                </a:lnTo>
                <a:lnTo>
                  <a:pt x="208125" y="60239"/>
                </a:lnTo>
                <a:lnTo>
                  <a:pt x="208432" y="60750"/>
                </a:lnTo>
                <a:lnTo>
                  <a:pt x="208330" y="60750"/>
                </a:lnTo>
                <a:lnTo>
                  <a:pt x="208739" y="63614"/>
                </a:lnTo>
                <a:lnTo>
                  <a:pt x="209148" y="63102"/>
                </a:lnTo>
                <a:lnTo>
                  <a:pt x="209148" y="63716"/>
                </a:lnTo>
                <a:lnTo>
                  <a:pt x="209352" y="63409"/>
                </a:lnTo>
                <a:lnTo>
                  <a:pt x="210170" y="63409"/>
                </a:lnTo>
                <a:lnTo>
                  <a:pt x="210477" y="63205"/>
                </a:lnTo>
                <a:lnTo>
                  <a:pt x="210477" y="62795"/>
                </a:lnTo>
                <a:lnTo>
                  <a:pt x="210886" y="62898"/>
                </a:lnTo>
                <a:lnTo>
                  <a:pt x="210989" y="62182"/>
                </a:lnTo>
                <a:lnTo>
                  <a:pt x="211807" y="63000"/>
                </a:lnTo>
                <a:lnTo>
                  <a:pt x="212318" y="64943"/>
                </a:lnTo>
                <a:lnTo>
                  <a:pt x="212216" y="64943"/>
                </a:lnTo>
                <a:lnTo>
                  <a:pt x="212523" y="65966"/>
                </a:lnTo>
                <a:lnTo>
                  <a:pt x="212625" y="65659"/>
                </a:lnTo>
                <a:lnTo>
                  <a:pt x="213239" y="69750"/>
                </a:lnTo>
                <a:lnTo>
                  <a:pt x="213341" y="69545"/>
                </a:lnTo>
                <a:lnTo>
                  <a:pt x="213136" y="71386"/>
                </a:lnTo>
                <a:lnTo>
                  <a:pt x="218045" y="78545"/>
                </a:lnTo>
                <a:lnTo>
                  <a:pt x="218455" y="78545"/>
                </a:lnTo>
                <a:lnTo>
                  <a:pt x="218557" y="78341"/>
                </a:lnTo>
                <a:lnTo>
                  <a:pt x="218864" y="78341"/>
                </a:lnTo>
                <a:lnTo>
                  <a:pt x="217739" y="74659"/>
                </a:lnTo>
                <a:lnTo>
                  <a:pt x="215182" y="72307"/>
                </a:lnTo>
                <a:lnTo>
                  <a:pt x="215284" y="72614"/>
                </a:lnTo>
                <a:lnTo>
                  <a:pt x="214875" y="72102"/>
                </a:lnTo>
                <a:lnTo>
                  <a:pt x="215182" y="72307"/>
                </a:lnTo>
                <a:lnTo>
                  <a:pt x="214875" y="71284"/>
                </a:lnTo>
                <a:lnTo>
                  <a:pt x="214773" y="71386"/>
                </a:lnTo>
                <a:lnTo>
                  <a:pt x="213852" y="69852"/>
                </a:lnTo>
                <a:lnTo>
                  <a:pt x="214364" y="66580"/>
                </a:lnTo>
                <a:lnTo>
                  <a:pt x="214261" y="66375"/>
                </a:lnTo>
                <a:lnTo>
                  <a:pt x="215080" y="66273"/>
                </a:lnTo>
                <a:lnTo>
                  <a:pt x="215080" y="66784"/>
                </a:lnTo>
                <a:lnTo>
                  <a:pt x="216409" y="67398"/>
                </a:lnTo>
                <a:lnTo>
                  <a:pt x="216409" y="67295"/>
                </a:lnTo>
                <a:lnTo>
                  <a:pt x="216716" y="67602"/>
                </a:lnTo>
                <a:lnTo>
                  <a:pt x="216716" y="67500"/>
                </a:lnTo>
                <a:lnTo>
                  <a:pt x="217023" y="68011"/>
                </a:lnTo>
                <a:lnTo>
                  <a:pt x="217125" y="67909"/>
                </a:lnTo>
                <a:lnTo>
                  <a:pt x="217330" y="68625"/>
                </a:lnTo>
                <a:lnTo>
                  <a:pt x="217636" y="68625"/>
                </a:lnTo>
                <a:lnTo>
                  <a:pt x="217739" y="69034"/>
                </a:lnTo>
                <a:lnTo>
                  <a:pt x="219068" y="69648"/>
                </a:lnTo>
                <a:lnTo>
                  <a:pt x="218966" y="71182"/>
                </a:lnTo>
                <a:lnTo>
                  <a:pt x="218966" y="71182"/>
                </a:lnTo>
                <a:lnTo>
                  <a:pt x="219886" y="70568"/>
                </a:lnTo>
                <a:lnTo>
                  <a:pt x="219886" y="69750"/>
                </a:lnTo>
                <a:lnTo>
                  <a:pt x="220500" y="70159"/>
                </a:lnTo>
                <a:lnTo>
                  <a:pt x="220091" y="69545"/>
                </a:lnTo>
                <a:lnTo>
                  <a:pt x="220602" y="69852"/>
                </a:lnTo>
                <a:lnTo>
                  <a:pt x="220398" y="69443"/>
                </a:lnTo>
                <a:lnTo>
                  <a:pt x="222545" y="68318"/>
                </a:lnTo>
                <a:lnTo>
                  <a:pt x="222737" y="67743"/>
                </a:lnTo>
                <a:lnTo>
                  <a:pt x="222648" y="67295"/>
                </a:lnTo>
                <a:lnTo>
                  <a:pt x="222750" y="67295"/>
                </a:lnTo>
                <a:lnTo>
                  <a:pt x="222750" y="66886"/>
                </a:lnTo>
                <a:lnTo>
                  <a:pt x="222852" y="67091"/>
                </a:lnTo>
                <a:lnTo>
                  <a:pt x="222545" y="65864"/>
                </a:lnTo>
                <a:lnTo>
                  <a:pt x="219375" y="61773"/>
                </a:lnTo>
                <a:lnTo>
                  <a:pt x="219477" y="61773"/>
                </a:lnTo>
                <a:lnTo>
                  <a:pt x="218659" y="60239"/>
                </a:lnTo>
                <a:lnTo>
                  <a:pt x="219170" y="58398"/>
                </a:lnTo>
                <a:lnTo>
                  <a:pt x="219682" y="58500"/>
                </a:lnTo>
                <a:lnTo>
                  <a:pt x="220602" y="57477"/>
                </a:lnTo>
                <a:lnTo>
                  <a:pt x="221216" y="57989"/>
                </a:lnTo>
                <a:lnTo>
                  <a:pt x="221625" y="57682"/>
                </a:lnTo>
                <a:lnTo>
                  <a:pt x="221830" y="57886"/>
                </a:lnTo>
                <a:lnTo>
                  <a:pt x="221830" y="58500"/>
                </a:lnTo>
                <a:lnTo>
                  <a:pt x="222239" y="59011"/>
                </a:lnTo>
                <a:lnTo>
                  <a:pt x="222136" y="59011"/>
                </a:lnTo>
                <a:lnTo>
                  <a:pt x="222545" y="59114"/>
                </a:lnTo>
                <a:lnTo>
                  <a:pt x="222239" y="58500"/>
                </a:lnTo>
                <a:lnTo>
                  <a:pt x="222443" y="58091"/>
                </a:lnTo>
                <a:lnTo>
                  <a:pt x="224080" y="57477"/>
                </a:lnTo>
                <a:lnTo>
                  <a:pt x="224591" y="57477"/>
                </a:lnTo>
                <a:lnTo>
                  <a:pt x="224693" y="57170"/>
                </a:lnTo>
                <a:lnTo>
                  <a:pt x="225102" y="57068"/>
                </a:lnTo>
                <a:lnTo>
                  <a:pt x="224795" y="56455"/>
                </a:lnTo>
                <a:lnTo>
                  <a:pt x="225000" y="56250"/>
                </a:lnTo>
                <a:lnTo>
                  <a:pt x="225716" y="57068"/>
                </a:lnTo>
                <a:lnTo>
                  <a:pt x="226023" y="56659"/>
                </a:lnTo>
                <a:lnTo>
                  <a:pt x="226125" y="56761"/>
                </a:lnTo>
                <a:lnTo>
                  <a:pt x="226534" y="56659"/>
                </a:lnTo>
                <a:lnTo>
                  <a:pt x="226739" y="56659"/>
                </a:lnTo>
                <a:lnTo>
                  <a:pt x="226739" y="56557"/>
                </a:lnTo>
                <a:lnTo>
                  <a:pt x="227352" y="56455"/>
                </a:lnTo>
                <a:lnTo>
                  <a:pt x="227761" y="55739"/>
                </a:lnTo>
                <a:lnTo>
                  <a:pt x="228170" y="55739"/>
                </a:lnTo>
                <a:lnTo>
                  <a:pt x="228375" y="55534"/>
                </a:lnTo>
                <a:lnTo>
                  <a:pt x="228477" y="54920"/>
                </a:lnTo>
                <a:lnTo>
                  <a:pt x="229807" y="54000"/>
                </a:lnTo>
                <a:lnTo>
                  <a:pt x="229705" y="53386"/>
                </a:lnTo>
                <a:lnTo>
                  <a:pt x="229193" y="53182"/>
                </a:lnTo>
                <a:lnTo>
                  <a:pt x="229807" y="52977"/>
                </a:lnTo>
                <a:lnTo>
                  <a:pt x="229398" y="52466"/>
                </a:lnTo>
                <a:lnTo>
                  <a:pt x="229602" y="52466"/>
                </a:lnTo>
                <a:lnTo>
                  <a:pt x="229807" y="52670"/>
                </a:lnTo>
                <a:lnTo>
                  <a:pt x="230318" y="50932"/>
                </a:lnTo>
                <a:lnTo>
                  <a:pt x="230727" y="50932"/>
                </a:lnTo>
                <a:lnTo>
                  <a:pt x="230523" y="50318"/>
                </a:lnTo>
                <a:lnTo>
                  <a:pt x="230625" y="50318"/>
                </a:lnTo>
                <a:lnTo>
                  <a:pt x="230318" y="50114"/>
                </a:lnTo>
                <a:lnTo>
                  <a:pt x="230727" y="50114"/>
                </a:lnTo>
                <a:lnTo>
                  <a:pt x="230625" y="49602"/>
                </a:lnTo>
                <a:lnTo>
                  <a:pt x="230318" y="49705"/>
                </a:lnTo>
                <a:lnTo>
                  <a:pt x="230625" y="49295"/>
                </a:lnTo>
                <a:lnTo>
                  <a:pt x="229807" y="48886"/>
                </a:lnTo>
                <a:lnTo>
                  <a:pt x="229295" y="49091"/>
                </a:lnTo>
                <a:lnTo>
                  <a:pt x="228886" y="48989"/>
                </a:lnTo>
                <a:lnTo>
                  <a:pt x="230011" y="48273"/>
                </a:lnTo>
                <a:lnTo>
                  <a:pt x="229909" y="47966"/>
                </a:lnTo>
                <a:lnTo>
                  <a:pt x="228682" y="47148"/>
                </a:lnTo>
                <a:lnTo>
                  <a:pt x="228170" y="47250"/>
                </a:lnTo>
                <a:lnTo>
                  <a:pt x="228477" y="47045"/>
                </a:lnTo>
                <a:lnTo>
                  <a:pt x="229807" y="47455"/>
                </a:lnTo>
                <a:lnTo>
                  <a:pt x="226227" y="44080"/>
                </a:lnTo>
                <a:lnTo>
                  <a:pt x="226739" y="43057"/>
                </a:lnTo>
                <a:lnTo>
                  <a:pt x="226534" y="42750"/>
                </a:lnTo>
                <a:lnTo>
                  <a:pt x="226534" y="42750"/>
                </a:lnTo>
                <a:lnTo>
                  <a:pt x="226739" y="42955"/>
                </a:lnTo>
                <a:lnTo>
                  <a:pt x="227045" y="42545"/>
                </a:lnTo>
                <a:lnTo>
                  <a:pt x="226943" y="42341"/>
                </a:lnTo>
                <a:lnTo>
                  <a:pt x="228170" y="41932"/>
                </a:lnTo>
                <a:lnTo>
                  <a:pt x="228170" y="41523"/>
                </a:lnTo>
                <a:lnTo>
                  <a:pt x="225920" y="41216"/>
                </a:lnTo>
                <a:lnTo>
                  <a:pt x="225511" y="41830"/>
                </a:lnTo>
                <a:lnTo>
                  <a:pt x="225000" y="41625"/>
                </a:lnTo>
                <a:lnTo>
                  <a:pt x="224898" y="41216"/>
                </a:lnTo>
                <a:lnTo>
                  <a:pt x="223159" y="39989"/>
                </a:lnTo>
                <a:lnTo>
                  <a:pt x="224182" y="39580"/>
                </a:lnTo>
                <a:lnTo>
                  <a:pt x="224284" y="38966"/>
                </a:lnTo>
                <a:lnTo>
                  <a:pt x="224898" y="38659"/>
                </a:lnTo>
                <a:lnTo>
                  <a:pt x="225000" y="38250"/>
                </a:lnTo>
                <a:lnTo>
                  <a:pt x="225614" y="37943"/>
                </a:lnTo>
                <a:lnTo>
                  <a:pt x="226227" y="38557"/>
                </a:lnTo>
                <a:lnTo>
                  <a:pt x="226023" y="39477"/>
                </a:lnTo>
                <a:lnTo>
                  <a:pt x="226432" y="39477"/>
                </a:lnTo>
                <a:lnTo>
                  <a:pt x="226432" y="39784"/>
                </a:lnTo>
                <a:lnTo>
                  <a:pt x="226125" y="39989"/>
                </a:lnTo>
                <a:lnTo>
                  <a:pt x="226534" y="39989"/>
                </a:lnTo>
                <a:lnTo>
                  <a:pt x="226636" y="39886"/>
                </a:lnTo>
                <a:lnTo>
                  <a:pt x="228273" y="38864"/>
                </a:lnTo>
                <a:lnTo>
                  <a:pt x="228682" y="39273"/>
                </a:lnTo>
                <a:lnTo>
                  <a:pt x="228784" y="39068"/>
                </a:lnTo>
                <a:lnTo>
                  <a:pt x="229500" y="39580"/>
                </a:lnTo>
                <a:lnTo>
                  <a:pt x="229602" y="40091"/>
                </a:lnTo>
                <a:lnTo>
                  <a:pt x="229909" y="40193"/>
                </a:lnTo>
                <a:lnTo>
                  <a:pt x="229500" y="40807"/>
                </a:lnTo>
                <a:lnTo>
                  <a:pt x="230011" y="40807"/>
                </a:lnTo>
                <a:lnTo>
                  <a:pt x="229807" y="41011"/>
                </a:lnTo>
                <a:lnTo>
                  <a:pt x="230114" y="41114"/>
                </a:lnTo>
                <a:lnTo>
                  <a:pt x="230216" y="41216"/>
                </a:lnTo>
                <a:lnTo>
                  <a:pt x="230420" y="41114"/>
                </a:lnTo>
                <a:lnTo>
                  <a:pt x="230523" y="40909"/>
                </a:lnTo>
                <a:lnTo>
                  <a:pt x="231955" y="42136"/>
                </a:lnTo>
                <a:lnTo>
                  <a:pt x="231341" y="42136"/>
                </a:lnTo>
                <a:lnTo>
                  <a:pt x="232670" y="44182"/>
                </a:lnTo>
                <a:lnTo>
                  <a:pt x="232568" y="44284"/>
                </a:lnTo>
                <a:lnTo>
                  <a:pt x="232670" y="44386"/>
                </a:lnTo>
                <a:lnTo>
                  <a:pt x="232466" y="44386"/>
                </a:lnTo>
                <a:lnTo>
                  <a:pt x="232875" y="44795"/>
                </a:lnTo>
                <a:lnTo>
                  <a:pt x="233080" y="44591"/>
                </a:lnTo>
                <a:lnTo>
                  <a:pt x="233182" y="44284"/>
                </a:lnTo>
                <a:lnTo>
                  <a:pt x="233489" y="44489"/>
                </a:lnTo>
                <a:lnTo>
                  <a:pt x="233386" y="44284"/>
                </a:lnTo>
                <a:lnTo>
                  <a:pt x="233591" y="44284"/>
                </a:lnTo>
                <a:lnTo>
                  <a:pt x="233693" y="44080"/>
                </a:lnTo>
                <a:lnTo>
                  <a:pt x="234205" y="44182"/>
                </a:lnTo>
                <a:lnTo>
                  <a:pt x="234614" y="43875"/>
                </a:lnTo>
                <a:lnTo>
                  <a:pt x="234614" y="42955"/>
                </a:lnTo>
                <a:lnTo>
                  <a:pt x="231034" y="39170"/>
                </a:lnTo>
                <a:lnTo>
                  <a:pt x="232261" y="38045"/>
                </a:lnTo>
                <a:lnTo>
                  <a:pt x="232057" y="36205"/>
                </a:lnTo>
                <a:lnTo>
                  <a:pt x="232057" y="36205"/>
                </a:lnTo>
                <a:lnTo>
                  <a:pt x="232364" y="36307"/>
                </a:lnTo>
                <a:lnTo>
                  <a:pt x="232670" y="35591"/>
                </a:lnTo>
                <a:lnTo>
                  <a:pt x="232977" y="35591"/>
                </a:lnTo>
                <a:lnTo>
                  <a:pt x="234102" y="36102"/>
                </a:lnTo>
                <a:lnTo>
                  <a:pt x="235739" y="30273"/>
                </a:lnTo>
                <a:lnTo>
                  <a:pt x="232670" y="25773"/>
                </a:lnTo>
                <a:lnTo>
                  <a:pt x="232670" y="25466"/>
                </a:lnTo>
                <a:lnTo>
                  <a:pt x="229909" y="24545"/>
                </a:lnTo>
                <a:lnTo>
                  <a:pt x="230420" y="25159"/>
                </a:lnTo>
                <a:lnTo>
                  <a:pt x="230318" y="25364"/>
                </a:lnTo>
                <a:lnTo>
                  <a:pt x="230114" y="24955"/>
                </a:lnTo>
                <a:lnTo>
                  <a:pt x="230114" y="25159"/>
                </a:lnTo>
                <a:lnTo>
                  <a:pt x="229500" y="25261"/>
                </a:lnTo>
                <a:lnTo>
                  <a:pt x="229602" y="24955"/>
                </a:lnTo>
                <a:lnTo>
                  <a:pt x="228886" y="24648"/>
                </a:lnTo>
                <a:lnTo>
                  <a:pt x="229193" y="25057"/>
                </a:lnTo>
                <a:lnTo>
                  <a:pt x="226841" y="23830"/>
                </a:lnTo>
                <a:lnTo>
                  <a:pt x="228068" y="21068"/>
                </a:lnTo>
                <a:lnTo>
                  <a:pt x="227864" y="20761"/>
                </a:lnTo>
                <a:lnTo>
                  <a:pt x="228170" y="20455"/>
                </a:lnTo>
                <a:lnTo>
                  <a:pt x="228170" y="20045"/>
                </a:lnTo>
                <a:lnTo>
                  <a:pt x="231034" y="19841"/>
                </a:lnTo>
                <a:lnTo>
                  <a:pt x="231034" y="19636"/>
                </a:lnTo>
                <a:lnTo>
                  <a:pt x="232875" y="19841"/>
                </a:lnTo>
                <a:lnTo>
                  <a:pt x="232568" y="19534"/>
                </a:lnTo>
                <a:lnTo>
                  <a:pt x="232875" y="19636"/>
                </a:lnTo>
                <a:lnTo>
                  <a:pt x="232670" y="19432"/>
                </a:lnTo>
                <a:lnTo>
                  <a:pt x="233898" y="19534"/>
                </a:lnTo>
                <a:lnTo>
                  <a:pt x="233795" y="19636"/>
                </a:lnTo>
                <a:lnTo>
                  <a:pt x="235432" y="19841"/>
                </a:lnTo>
                <a:lnTo>
                  <a:pt x="234716" y="19943"/>
                </a:lnTo>
                <a:lnTo>
                  <a:pt x="236250" y="19943"/>
                </a:lnTo>
                <a:lnTo>
                  <a:pt x="236250" y="19841"/>
                </a:lnTo>
                <a:lnTo>
                  <a:pt x="236966" y="19943"/>
                </a:lnTo>
                <a:lnTo>
                  <a:pt x="237068" y="19841"/>
                </a:lnTo>
                <a:lnTo>
                  <a:pt x="237580" y="19841"/>
                </a:lnTo>
                <a:lnTo>
                  <a:pt x="236557" y="19636"/>
                </a:lnTo>
                <a:lnTo>
                  <a:pt x="236148" y="18818"/>
                </a:lnTo>
                <a:lnTo>
                  <a:pt x="236352" y="17489"/>
                </a:lnTo>
                <a:lnTo>
                  <a:pt x="238602" y="17693"/>
                </a:lnTo>
                <a:lnTo>
                  <a:pt x="239011" y="18205"/>
                </a:lnTo>
                <a:lnTo>
                  <a:pt x="239216" y="18102"/>
                </a:lnTo>
                <a:lnTo>
                  <a:pt x="239625" y="18511"/>
                </a:lnTo>
                <a:lnTo>
                  <a:pt x="239932" y="18409"/>
                </a:lnTo>
                <a:lnTo>
                  <a:pt x="240341" y="17591"/>
                </a:lnTo>
                <a:lnTo>
                  <a:pt x="240239" y="17489"/>
                </a:lnTo>
                <a:lnTo>
                  <a:pt x="240648" y="17693"/>
                </a:lnTo>
                <a:lnTo>
                  <a:pt x="239727" y="16773"/>
                </a:lnTo>
                <a:lnTo>
                  <a:pt x="241364" y="16875"/>
                </a:lnTo>
                <a:lnTo>
                  <a:pt x="240648" y="16875"/>
                </a:lnTo>
                <a:lnTo>
                  <a:pt x="241875" y="18307"/>
                </a:lnTo>
                <a:lnTo>
                  <a:pt x="241261" y="18614"/>
                </a:lnTo>
                <a:lnTo>
                  <a:pt x="241261" y="19432"/>
                </a:lnTo>
                <a:lnTo>
                  <a:pt x="241159" y="19534"/>
                </a:lnTo>
                <a:lnTo>
                  <a:pt x="241057" y="20966"/>
                </a:lnTo>
                <a:lnTo>
                  <a:pt x="240648" y="20966"/>
                </a:lnTo>
                <a:lnTo>
                  <a:pt x="240750" y="21170"/>
                </a:lnTo>
                <a:lnTo>
                  <a:pt x="240443" y="21273"/>
                </a:lnTo>
                <a:lnTo>
                  <a:pt x="240852" y="21784"/>
                </a:lnTo>
                <a:lnTo>
                  <a:pt x="240852" y="22398"/>
                </a:lnTo>
                <a:lnTo>
                  <a:pt x="246784" y="27716"/>
                </a:lnTo>
                <a:lnTo>
                  <a:pt x="247091" y="26898"/>
                </a:lnTo>
                <a:lnTo>
                  <a:pt x="246273" y="25773"/>
                </a:lnTo>
                <a:lnTo>
                  <a:pt x="246273" y="25773"/>
                </a:lnTo>
                <a:lnTo>
                  <a:pt x="246580" y="25977"/>
                </a:lnTo>
                <a:lnTo>
                  <a:pt x="247398" y="25773"/>
                </a:lnTo>
                <a:lnTo>
                  <a:pt x="246477" y="24852"/>
                </a:lnTo>
                <a:lnTo>
                  <a:pt x="246580" y="24341"/>
                </a:lnTo>
                <a:lnTo>
                  <a:pt x="247193" y="24341"/>
                </a:lnTo>
                <a:lnTo>
                  <a:pt x="246068" y="22705"/>
                </a:lnTo>
                <a:lnTo>
                  <a:pt x="246170" y="22398"/>
                </a:lnTo>
                <a:lnTo>
                  <a:pt x="246375" y="22807"/>
                </a:lnTo>
                <a:lnTo>
                  <a:pt x="246784" y="22705"/>
                </a:lnTo>
                <a:lnTo>
                  <a:pt x="245045" y="21170"/>
                </a:lnTo>
                <a:lnTo>
                  <a:pt x="244330" y="21068"/>
                </a:lnTo>
                <a:lnTo>
                  <a:pt x="244432" y="21273"/>
                </a:lnTo>
                <a:lnTo>
                  <a:pt x="243614" y="20761"/>
                </a:lnTo>
                <a:lnTo>
                  <a:pt x="243307" y="19943"/>
                </a:lnTo>
                <a:lnTo>
                  <a:pt x="243409" y="19943"/>
                </a:lnTo>
                <a:lnTo>
                  <a:pt x="242898" y="19227"/>
                </a:lnTo>
                <a:lnTo>
                  <a:pt x="244023" y="19227"/>
                </a:lnTo>
                <a:lnTo>
                  <a:pt x="243818" y="19023"/>
                </a:lnTo>
                <a:lnTo>
                  <a:pt x="244330" y="18716"/>
                </a:lnTo>
                <a:lnTo>
                  <a:pt x="244943" y="19227"/>
                </a:lnTo>
                <a:lnTo>
                  <a:pt x="244943" y="18920"/>
                </a:lnTo>
                <a:lnTo>
                  <a:pt x="245250" y="18716"/>
                </a:lnTo>
                <a:lnTo>
                  <a:pt x="247807" y="19125"/>
                </a:lnTo>
                <a:lnTo>
                  <a:pt x="247398" y="18716"/>
                </a:lnTo>
                <a:lnTo>
                  <a:pt x="247909" y="18102"/>
                </a:lnTo>
                <a:lnTo>
                  <a:pt x="247807" y="18000"/>
                </a:lnTo>
                <a:lnTo>
                  <a:pt x="247909" y="17898"/>
                </a:lnTo>
                <a:lnTo>
                  <a:pt x="248011" y="17898"/>
                </a:lnTo>
                <a:lnTo>
                  <a:pt x="247807" y="17693"/>
                </a:lnTo>
                <a:lnTo>
                  <a:pt x="248011" y="17795"/>
                </a:lnTo>
                <a:lnTo>
                  <a:pt x="248011" y="17489"/>
                </a:lnTo>
                <a:lnTo>
                  <a:pt x="249545" y="16773"/>
                </a:lnTo>
                <a:lnTo>
                  <a:pt x="249136" y="16568"/>
                </a:lnTo>
                <a:lnTo>
                  <a:pt x="251182" y="16977"/>
                </a:lnTo>
                <a:lnTo>
                  <a:pt x="251080" y="16670"/>
                </a:lnTo>
                <a:lnTo>
                  <a:pt x="249443" y="15852"/>
                </a:lnTo>
                <a:lnTo>
                  <a:pt x="249443" y="15852"/>
                </a:lnTo>
                <a:lnTo>
                  <a:pt x="249545" y="15955"/>
                </a:lnTo>
                <a:lnTo>
                  <a:pt x="249545" y="15955"/>
                </a:lnTo>
                <a:lnTo>
                  <a:pt x="249136" y="15750"/>
                </a:lnTo>
                <a:lnTo>
                  <a:pt x="249239" y="15750"/>
                </a:lnTo>
                <a:lnTo>
                  <a:pt x="248011" y="15034"/>
                </a:lnTo>
                <a:lnTo>
                  <a:pt x="248114" y="15239"/>
                </a:lnTo>
                <a:lnTo>
                  <a:pt x="245045" y="14830"/>
                </a:lnTo>
                <a:lnTo>
                  <a:pt x="246682" y="14625"/>
                </a:lnTo>
                <a:lnTo>
                  <a:pt x="245761" y="14420"/>
                </a:lnTo>
                <a:lnTo>
                  <a:pt x="248318" y="14420"/>
                </a:lnTo>
                <a:lnTo>
                  <a:pt x="237375" y="10125"/>
                </a:lnTo>
                <a:lnTo>
                  <a:pt x="237477" y="10227"/>
                </a:lnTo>
                <a:lnTo>
                  <a:pt x="235330" y="10023"/>
                </a:lnTo>
                <a:lnTo>
                  <a:pt x="236864" y="11148"/>
                </a:lnTo>
                <a:lnTo>
                  <a:pt x="236864" y="11148"/>
                </a:lnTo>
                <a:lnTo>
                  <a:pt x="234000" y="10330"/>
                </a:lnTo>
                <a:lnTo>
                  <a:pt x="233795" y="10432"/>
                </a:lnTo>
                <a:lnTo>
                  <a:pt x="230523" y="10432"/>
                </a:lnTo>
                <a:lnTo>
                  <a:pt x="231136" y="11352"/>
                </a:lnTo>
                <a:lnTo>
                  <a:pt x="231136" y="11352"/>
                </a:lnTo>
                <a:lnTo>
                  <a:pt x="222034" y="9205"/>
                </a:lnTo>
                <a:lnTo>
                  <a:pt x="222239" y="9205"/>
                </a:lnTo>
                <a:lnTo>
                  <a:pt x="219375" y="8591"/>
                </a:lnTo>
                <a:lnTo>
                  <a:pt x="219886" y="8489"/>
                </a:lnTo>
                <a:lnTo>
                  <a:pt x="217636" y="8080"/>
                </a:lnTo>
                <a:lnTo>
                  <a:pt x="217330" y="8591"/>
                </a:lnTo>
                <a:lnTo>
                  <a:pt x="216614" y="8489"/>
                </a:lnTo>
                <a:lnTo>
                  <a:pt x="217023" y="8489"/>
                </a:lnTo>
                <a:lnTo>
                  <a:pt x="216716" y="8182"/>
                </a:lnTo>
                <a:lnTo>
                  <a:pt x="215693" y="8182"/>
                </a:lnTo>
                <a:lnTo>
                  <a:pt x="216920" y="8080"/>
                </a:lnTo>
                <a:lnTo>
                  <a:pt x="212727" y="7670"/>
                </a:lnTo>
                <a:lnTo>
                  <a:pt x="213341" y="7875"/>
                </a:lnTo>
                <a:lnTo>
                  <a:pt x="212420" y="8080"/>
                </a:lnTo>
                <a:lnTo>
                  <a:pt x="213239" y="8182"/>
                </a:lnTo>
                <a:lnTo>
                  <a:pt x="213034" y="8284"/>
                </a:lnTo>
                <a:lnTo>
                  <a:pt x="212932" y="8386"/>
                </a:lnTo>
                <a:lnTo>
                  <a:pt x="213852" y="8795"/>
                </a:lnTo>
                <a:lnTo>
                  <a:pt x="212830" y="8795"/>
                </a:lnTo>
                <a:lnTo>
                  <a:pt x="213034" y="9000"/>
                </a:lnTo>
                <a:lnTo>
                  <a:pt x="212830" y="9000"/>
                </a:lnTo>
                <a:lnTo>
                  <a:pt x="213034" y="9102"/>
                </a:lnTo>
                <a:lnTo>
                  <a:pt x="210886" y="8693"/>
                </a:lnTo>
                <a:lnTo>
                  <a:pt x="210580" y="8898"/>
                </a:lnTo>
                <a:lnTo>
                  <a:pt x="208739" y="8591"/>
                </a:lnTo>
                <a:lnTo>
                  <a:pt x="209045" y="9000"/>
                </a:lnTo>
                <a:lnTo>
                  <a:pt x="209045" y="9409"/>
                </a:lnTo>
                <a:lnTo>
                  <a:pt x="208534" y="9307"/>
                </a:lnTo>
                <a:lnTo>
                  <a:pt x="206591" y="8693"/>
                </a:lnTo>
                <a:lnTo>
                  <a:pt x="206898" y="8591"/>
                </a:lnTo>
                <a:lnTo>
                  <a:pt x="205057" y="8080"/>
                </a:lnTo>
                <a:lnTo>
                  <a:pt x="206386" y="8284"/>
                </a:lnTo>
                <a:lnTo>
                  <a:pt x="205364" y="7977"/>
                </a:lnTo>
                <a:lnTo>
                  <a:pt x="205773" y="7773"/>
                </a:lnTo>
                <a:lnTo>
                  <a:pt x="201068" y="7057"/>
                </a:lnTo>
                <a:lnTo>
                  <a:pt x="201682" y="7364"/>
                </a:lnTo>
                <a:lnTo>
                  <a:pt x="201170" y="7568"/>
                </a:lnTo>
                <a:lnTo>
                  <a:pt x="201477" y="7670"/>
                </a:lnTo>
                <a:lnTo>
                  <a:pt x="198205" y="7159"/>
                </a:lnTo>
                <a:lnTo>
                  <a:pt x="195034" y="7159"/>
                </a:lnTo>
                <a:lnTo>
                  <a:pt x="195443" y="7261"/>
                </a:lnTo>
                <a:lnTo>
                  <a:pt x="195545" y="7568"/>
                </a:lnTo>
                <a:lnTo>
                  <a:pt x="195955" y="7875"/>
                </a:lnTo>
                <a:lnTo>
                  <a:pt x="195545" y="7670"/>
                </a:lnTo>
                <a:lnTo>
                  <a:pt x="195545" y="7568"/>
                </a:lnTo>
                <a:lnTo>
                  <a:pt x="194830" y="7159"/>
                </a:lnTo>
                <a:lnTo>
                  <a:pt x="194830" y="6955"/>
                </a:lnTo>
                <a:lnTo>
                  <a:pt x="194216" y="6750"/>
                </a:lnTo>
                <a:lnTo>
                  <a:pt x="194011" y="6955"/>
                </a:lnTo>
                <a:lnTo>
                  <a:pt x="193193" y="6750"/>
                </a:lnTo>
                <a:lnTo>
                  <a:pt x="193295" y="6750"/>
                </a:lnTo>
                <a:lnTo>
                  <a:pt x="192989" y="6648"/>
                </a:lnTo>
                <a:lnTo>
                  <a:pt x="193091" y="6750"/>
                </a:lnTo>
                <a:lnTo>
                  <a:pt x="192375" y="6955"/>
                </a:lnTo>
                <a:lnTo>
                  <a:pt x="193193" y="6955"/>
                </a:lnTo>
                <a:lnTo>
                  <a:pt x="190432" y="7773"/>
                </a:lnTo>
                <a:lnTo>
                  <a:pt x="191966" y="6648"/>
                </a:lnTo>
                <a:lnTo>
                  <a:pt x="191966" y="6443"/>
                </a:lnTo>
                <a:lnTo>
                  <a:pt x="193193" y="5830"/>
                </a:lnTo>
                <a:lnTo>
                  <a:pt x="192068" y="5216"/>
                </a:lnTo>
                <a:lnTo>
                  <a:pt x="192068" y="5216"/>
                </a:lnTo>
                <a:lnTo>
                  <a:pt x="192989" y="5523"/>
                </a:lnTo>
                <a:lnTo>
                  <a:pt x="191966" y="4909"/>
                </a:lnTo>
                <a:lnTo>
                  <a:pt x="191966" y="5114"/>
                </a:lnTo>
                <a:lnTo>
                  <a:pt x="188489" y="4602"/>
                </a:lnTo>
                <a:lnTo>
                  <a:pt x="188489" y="4602"/>
                </a:lnTo>
                <a:lnTo>
                  <a:pt x="188591" y="4705"/>
                </a:lnTo>
                <a:lnTo>
                  <a:pt x="187670" y="4705"/>
                </a:lnTo>
                <a:lnTo>
                  <a:pt x="187977" y="4398"/>
                </a:lnTo>
                <a:lnTo>
                  <a:pt x="185830" y="4295"/>
                </a:lnTo>
                <a:lnTo>
                  <a:pt x="186648" y="4091"/>
                </a:lnTo>
                <a:lnTo>
                  <a:pt x="185114" y="3784"/>
                </a:lnTo>
                <a:close/>
                <a:moveTo>
                  <a:pt x="252818" y="91125"/>
                </a:moveTo>
                <a:lnTo>
                  <a:pt x="252307" y="92455"/>
                </a:lnTo>
                <a:lnTo>
                  <a:pt x="252205" y="92352"/>
                </a:lnTo>
                <a:lnTo>
                  <a:pt x="252000" y="92966"/>
                </a:lnTo>
                <a:lnTo>
                  <a:pt x="252102" y="93170"/>
                </a:lnTo>
                <a:lnTo>
                  <a:pt x="250364" y="97875"/>
                </a:lnTo>
                <a:lnTo>
                  <a:pt x="249341" y="98080"/>
                </a:lnTo>
                <a:lnTo>
                  <a:pt x="246375" y="95727"/>
                </a:lnTo>
                <a:lnTo>
                  <a:pt x="246170" y="95011"/>
                </a:lnTo>
                <a:lnTo>
                  <a:pt x="246886" y="93580"/>
                </a:lnTo>
                <a:lnTo>
                  <a:pt x="247091" y="93682"/>
                </a:lnTo>
                <a:lnTo>
                  <a:pt x="247705" y="92761"/>
                </a:lnTo>
                <a:lnTo>
                  <a:pt x="247193" y="92455"/>
                </a:lnTo>
                <a:lnTo>
                  <a:pt x="247091" y="92864"/>
                </a:lnTo>
                <a:lnTo>
                  <a:pt x="246784" y="92352"/>
                </a:lnTo>
                <a:lnTo>
                  <a:pt x="246886" y="92148"/>
                </a:lnTo>
                <a:lnTo>
                  <a:pt x="246886" y="92148"/>
                </a:lnTo>
                <a:lnTo>
                  <a:pt x="246170" y="92557"/>
                </a:lnTo>
                <a:lnTo>
                  <a:pt x="244227" y="91841"/>
                </a:lnTo>
                <a:lnTo>
                  <a:pt x="244023" y="91841"/>
                </a:lnTo>
                <a:lnTo>
                  <a:pt x="243716" y="91534"/>
                </a:lnTo>
                <a:lnTo>
                  <a:pt x="243307" y="91534"/>
                </a:lnTo>
                <a:lnTo>
                  <a:pt x="243818" y="91841"/>
                </a:lnTo>
                <a:lnTo>
                  <a:pt x="243920" y="92455"/>
                </a:lnTo>
                <a:lnTo>
                  <a:pt x="243614" y="92659"/>
                </a:lnTo>
                <a:lnTo>
                  <a:pt x="242591" y="92455"/>
                </a:lnTo>
                <a:lnTo>
                  <a:pt x="242182" y="92966"/>
                </a:lnTo>
                <a:lnTo>
                  <a:pt x="241977" y="92864"/>
                </a:lnTo>
                <a:lnTo>
                  <a:pt x="241977" y="93068"/>
                </a:lnTo>
                <a:lnTo>
                  <a:pt x="241773" y="93068"/>
                </a:lnTo>
                <a:lnTo>
                  <a:pt x="241466" y="93375"/>
                </a:lnTo>
                <a:lnTo>
                  <a:pt x="241466" y="93784"/>
                </a:lnTo>
                <a:lnTo>
                  <a:pt x="241159" y="93989"/>
                </a:lnTo>
                <a:lnTo>
                  <a:pt x="240852" y="95011"/>
                </a:lnTo>
                <a:lnTo>
                  <a:pt x="240955" y="95318"/>
                </a:lnTo>
                <a:lnTo>
                  <a:pt x="240750" y="95625"/>
                </a:lnTo>
                <a:lnTo>
                  <a:pt x="239420" y="95727"/>
                </a:lnTo>
                <a:lnTo>
                  <a:pt x="239318" y="95727"/>
                </a:lnTo>
                <a:lnTo>
                  <a:pt x="239318" y="95011"/>
                </a:lnTo>
                <a:lnTo>
                  <a:pt x="238500" y="94193"/>
                </a:lnTo>
                <a:lnTo>
                  <a:pt x="238295" y="94500"/>
                </a:lnTo>
                <a:lnTo>
                  <a:pt x="237784" y="94602"/>
                </a:lnTo>
                <a:lnTo>
                  <a:pt x="237375" y="95114"/>
                </a:lnTo>
                <a:lnTo>
                  <a:pt x="237273" y="95011"/>
                </a:lnTo>
                <a:lnTo>
                  <a:pt x="237273" y="94705"/>
                </a:lnTo>
                <a:lnTo>
                  <a:pt x="236557" y="95932"/>
                </a:lnTo>
                <a:lnTo>
                  <a:pt x="236250" y="95727"/>
                </a:lnTo>
                <a:lnTo>
                  <a:pt x="235943" y="96443"/>
                </a:lnTo>
                <a:lnTo>
                  <a:pt x="236148" y="96341"/>
                </a:lnTo>
                <a:lnTo>
                  <a:pt x="236045" y="96545"/>
                </a:lnTo>
                <a:lnTo>
                  <a:pt x="235841" y="96648"/>
                </a:lnTo>
                <a:lnTo>
                  <a:pt x="236148" y="96955"/>
                </a:lnTo>
                <a:lnTo>
                  <a:pt x="235023" y="97057"/>
                </a:lnTo>
                <a:lnTo>
                  <a:pt x="235125" y="97670"/>
                </a:lnTo>
                <a:lnTo>
                  <a:pt x="234818" y="98080"/>
                </a:lnTo>
                <a:lnTo>
                  <a:pt x="234614" y="97364"/>
                </a:lnTo>
                <a:lnTo>
                  <a:pt x="234307" y="97159"/>
                </a:lnTo>
                <a:lnTo>
                  <a:pt x="233795" y="97568"/>
                </a:lnTo>
                <a:lnTo>
                  <a:pt x="233489" y="98795"/>
                </a:lnTo>
                <a:lnTo>
                  <a:pt x="225511" y="103193"/>
                </a:lnTo>
                <a:lnTo>
                  <a:pt x="225614" y="102477"/>
                </a:lnTo>
                <a:lnTo>
                  <a:pt x="224591" y="105034"/>
                </a:lnTo>
                <a:lnTo>
                  <a:pt x="224795" y="106466"/>
                </a:lnTo>
                <a:lnTo>
                  <a:pt x="224386" y="106977"/>
                </a:lnTo>
                <a:lnTo>
                  <a:pt x="224386" y="107386"/>
                </a:lnTo>
                <a:lnTo>
                  <a:pt x="224080" y="106875"/>
                </a:lnTo>
                <a:lnTo>
                  <a:pt x="223977" y="106977"/>
                </a:lnTo>
                <a:lnTo>
                  <a:pt x="223875" y="106977"/>
                </a:lnTo>
                <a:lnTo>
                  <a:pt x="224284" y="113318"/>
                </a:lnTo>
                <a:lnTo>
                  <a:pt x="222955" y="115261"/>
                </a:lnTo>
                <a:lnTo>
                  <a:pt x="223159" y="115364"/>
                </a:lnTo>
                <a:lnTo>
                  <a:pt x="223568" y="115773"/>
                </a:lnTo>
                <a:lnTo>
                  <a:pt x="228989" y="114852"/>
                </a:lnTo>
                <a:lnTo>
                  <a:pt x="229193" y="114955"/>
                </a:lnTo>
                <a:lnTo>
                  <a:pt x="237068" y="112500"/>
                </a:lnTo>
                <a:lnTo>
                  <a:pt x="239932" y="113216"/>
                </a:lnTo>
                <a:lnTo>
                  <a:pt x="240136" y="113523"/>
                </a:lnTo>
                <a:lnTo>
                  <a:pt x="240034" y="113727"/>
                </a:lnTo>
                <a:lnTo>
                  <a:pt x="240341" y="115364"/>
                </a:lnTo>
                <a:lnTo>
                  <a:pt x="240034" y="115568"/>
                </a:lnTo>
                <a:lnTo>
                  <a:pt x="240341" y="115977"/>
                </a:lnTo>
                <a:lnTo>
                  <a:pt x="240648" y="115977"/>
                </a:lnTo>
                <a:lnTo>
                  <a:pt x="240648" y="115670"/>
                </a:lnTo>
                <a:lnTo>
                  <a:pt x="243205" y="113523"/>
                </a:lnTo>
                <a:lnTo>
                  <a:pt x="241261" y="116284"/>
                </a:lnTo>
                <a:lnTo>
                  <a:pt x="242795" y="115159"/>
                </a:lnTo>
                <a:lnTo>
                  <a:pt x="242795" y="115977"/>
                </a:lnTo>
                <a:lnTo>
                  <a:pt x="242182" y="116693"/>
                </a:lnTo>
                <a:lnTo>
                  <a:pt x="242182" y="116693"/>
                </a:lnTo>
                <a:lnTo>
                  <a:pt x="242898" y="116489"/>
                </a:lnTo>
                <a:lnTo>
                  <a:pt x="243000" y="116591"/>
                </a:lnTo>
                <a:lnTo>
                  <a:pt x="243102" y="116591"/>
                </a:lnTo>
                <a:lnTo>
                  <a:pt x="243102" y="116693"/>
                </a:lnTo>
                <a:lnTo>
                  <a:pt x="243000" y="116591"/>
                </a:lnTo>
                <a:lnTo>
                  <a:pt x="242898" y="116591"/>
                </a:lnTo>
                <a:lnTo>
                  <a:pt x="243000" y="119148"/>
                </a:lnTo>
                <a:lnTo>
                  <a:pt x="244739" y="119864"/>
                </a:lnTo>
                <a:lnTo>
                  <a:pt x="246273" y="119352"/>
                </a:lnTo>
                <a:lnTo>
                  <a:pt x="246170" y="119352"/>
                </a:lnTo>
                <a:lnTo>
                  <a:pt x="246784" y="119148"/>
                </a:lnTo>
                <a:lnTo>
                  <a:pt x="246784" y="119148"/>
                </a:lnTo>
                <a:lnTo>
                  <a:pt x="246273" y="119557"/>
                </a:lnTo>
                <a:lnTo>
                  <a:pt x="246989" y="119557"/>
                </a:lnTo>
                <a:lnTo>
                  <a:pt x="246784" y="119761"/>
                </a:lnTo>
                <a:lnTo>
                  <a:pt x="247193" y="120375"/>
                </a:lnTo>
                <a:lnTo>
                  <a:pt x="247500" y="120068"/>
                </a:lnTo>
                <a:lnTo>
                  <a:pt x="247295" y="120068"/>
                </a:lnTo>
                <a:lnTo>
                  <a:pt x="254148" y="115057"/>
                </a:lnTo>
                <a:lnTo>
                  <a:pt x="254045" y="114955"/>
                </a:lnTo>
                <a:lnTo>
                  <a:pt x="258648" y="109432"/>
                </a:lnTo>
                <a:lnTo>
                  <a:pt x="259261" y="106773"/>
                </a:lnTo>
                <a:lnTo>
                  <a:pt x="258648" y="104932"/>
                </a:lnTo>
                <a:lnTo>
                  <a:pt x="258034" y="104420"/>
                </a:lnTo>
                <a:lnTo>
                  <a:pt x="257932" y="103193"/>
                </a:lnTo>
                <a:lnTo>
                  <a:pt x="257318" y="103193"/>
                </a:lnTo>
                <a:lnTo>
                  <a:pt x="257318" y="103091"/>
                </a:lnTo>
                <a:lnTo>
                  <a:pt x="257114" y="103091"/>
                </a:lnTo>
                <a:lnTo>
                  <a:pt x="256909" y="101148"/>
                </a:lnTo>
                <a:lnTo>
                  <a:pt x="254966" y="99614"/>
                </a:lnTo>
                <a:lnTo>
                  <a:pt x="254761" y="95318"/>
                </a:lnTo>
                <a:lnTo>
                  <a:pt x="254250" y="94807"/>
                </a:lnTo>
                <a:lnTo>
                  <a:pt x="253739" y="94909"/>
                </a:lnTo>
                <a:lnTo>
                  <a:pt x="252920" y="91227"/>
                </a:lnTo>
                <a:lnTo>
                  <a:pt x="252818" y="91125"/>
                </a:lnTo>
                <a:close/>
                <a:moveTo>
                  <a:pt x="272352" y="115466"/>
                </a:moveTo>
                <a:lnTo>
                  <a:pt x="272352" y="116591"/>
                </a:lnTo>
                <a:lnTo>
                  <a:pt x="272659" y="116386"/>
                </a:lnTo>
                <a:lnTo>
                  <a:pt x="272352" y="116693"/>
                </a:lnTo>
                <a:lnTo>
                  <a:pt x="272352" y="117511"/>
                </a:lnTo>
                <a:lnTo>
                  <a:pt x="272557" y="117000"/>
                </a:lnTo>
                <a:lnTo>
                  <a:pt x="272557" y="117307"/>
                </a:lnTo>
                <a:lnTo>
                  <a:pt x="272659" y="117205"/>
                </a:lnTo>
                <a:lnTo>
                  <a:pt x="272455" y="117716"/>
                </a:lnTo>
                <a:lnTo>
                  <a:pt x="272352" y="117614"/>
                </a:lnTo>
                <a:lnTo>
                  <a:pt x="272352" y="118125"/>
                </a:lnTo>
                <a:lnTo>
                  <a:pt x="272659" y="118227"/>
                </a:lnTo>
                <a:lnTo>
                  <a:pt x="272352" y="118330"/>
                </a:lnTo>
                <a:lnTo>
                  <a:pt x="272352" y="118227"/>
                </a:lnTo>
                <a:lnTo>
                  <a:pt x="270920" y="120170"/>
                </a:lnTo>
                <a:lnTo>
                  <a:pt x="270205" y="120477"/>
                </a:lnTo>
                <a:lnTo>
                  <a:pt x="270716" y="121398"/>
                </a:lnTo>
                <a:lnTo>
                  <a:pt x="269386" y="122523"/>
                </a:lnTo>
                <a:lnTo>
                  <a:pt x="269591" y="122420"/>
                </a:lnTo>
                <a:lnTo>
                  <a:pt x="269489" y="122625"/>
                </a:lnTo>
                <a:lnTo>
                  <a:pt x="270102" y="122625"/>
                </a:lnTo>
                <a:lnTo>
                  <a:pt x="275216" y="118739"/>
                </a:lnTo>
                <a:lnTo>
                  <a:pt x="274091" y="119148"/>
                </a:lnTo>
                <a:lnTo>
                  <a:pt x="273273" y="118739"/>
                </a:lnTo>
                <a:lnTo>
                  <a:pt x="273580" y="117818"/>
                </a:lnTo>
                <a:lnTo>
                  <a:pt x="273477" y="117818"/>
                </a:lnTo>
                <a:lnTo>
                  <a:pt x="273477" y="117614"/>
                </a:lnTo>
                <a:lnTo>
                  <a:pt x="273170" y="118330"/>
                </a:lnTo>
                <a:lnTo>
                  <a:pt x="272659" y="117920"/>
                </a:lnTo>
                <a:lnTo>
                  <a:pt x="273273" y="116284"/>
                </a:lnTo>
                <a:lnTo>
                  <a:pt x="273068" y="116386"/>
                </a:lnTo>
                <a:lnTo>
                  <a:pt x="272761" y="115875"/>
                </a:lnTo>
                <a:lnTo>
                  <a:pt x="272557" y="115977"/>
                </a:lnTo>
                <a:lnTo>
                  <a:pt x="272557" y="115977"/>
                </a:lnTo>
                <a:lnTo>
                  <a:pt x="272659" y="115466"/>
                </a:lnTo>
                <a:close/>
                <a:moveTo>
                  <a:pt x="246959" y="123166"/>
                </a:moveTo>
                <a:lnTo>
                  <a:pt x="246901" y="123224"/>
                </a:lnTo>
                <a:lnTo>
                  <a:pt x="246901" y="123224"/>
                </a:lnTo>
                <a:lnTo>
                  <a:pt x="246959" y="123166"/>
                </a:lnTo>
                <a:close/>
                <a:moveTo>
                  <a:pt x="246901" y="123224"/>
                </a:moveTo>
                <a:lnTo>
                  <a:pt x="246886" y="123239"/>
                </a:lnTo>
                <a:lnTo>
                  <a:pt x="246784" y="123443"/>
                </a:lnTo>
                <a:lnTo>
                  <a:pt x="246784" y="123443"/>
                </a:lnTo>
                <a:lnTo>
                  <a:pt x="246901" y="123224"/>
                </a:lnTo>
                <a:close/>
                <a:moveTo>
                  <a:pt x="244841" y="121807"/>
                </a:moveTo>
                <a:lnTo>
                  <a:pt x="244330" y="123341"/>
                </a:lnTo>
                <a:lnTo>
                  <a:pt x="244432" y="123341"/>
                </a:lnTo>
                <a:lnTo>
                  <a:pt x="244330" y="123648"/>
                </a:lnTo>
                <a:lnTo>
                  <a:pt x="244227" y="123443"/>
                </a:lnTo>
                <a:lnTo>
                  <a:pt x="244330" y="124466"/>
                </a:lnTo>
                <a:lnTo>
                  <a:pt x="244023" y="124670"/>
                </a:lnTo>
                <a:lnTo>
                  <a:pt x="244739" y="124670"/>
                </a:lnTo>
                <a:lnTo>
                  <a:pt x="245659" y="123955"/>
                </a:lnTo>
                <a:lnTo>
                  <a:pt x="245557" y="124159"/>
                </a:lnTo>
                <a:lnTo>
                  <a:pt x="245557" y="124159"/>
                </a:lnTo>
                <a:lnTo>
                  <a:pt x="245966" y="124057"/>
                </a:lnTo>
                <a:lnTo>
                  <a:pt x="245761" y="124364"/>
                </a:lnTo>
                <a:lnTo>
                  <a:pt x="246901" y="123224"/>
                </a:lnTo>
                <a:lnTo>
                  <a:pt x="247602" y="121909"/>
                </a:lnTo>
                <a:lnTo>
                  <a:pt x="246375" y="122318"/>
                </a:lnTo>
                <a:lnTo>
                  <a:pt x="244841" y="121807"/>
                </a:lnTo>
                <a:close/>
                <a:moveTo>
                  <a:pt x="265623" y="124957"/>
                </a:moveTo>
                <a:lnTo>
                  <a:pt x="265500" y="124977"/>
                </a:lnTo>
                <a:lnTo>
                  <a:pt x="265705" y="124977"/>
                </a:lnTo>
                <a:lnTo>
                  <a:pt x="265623" y="124957"/>
                </a:lnTo>
                <a:close/>
                <a:moveTo>
                  <a:pt x="268568" y="121705"/>
                </a:moveTo>
                <a:lnTo>
                  <a:pt x="265091" y="124057"/>
                </a:lnTo>
                <a:lnTo>
                  <a:pt x="265193" y="123852"/>
                </a:lnTo>
                <a:lnTo>
                  <a:pt x="265193" y="123852"/>
                </a:lnTo>
                <a:lnTo>
                  <a:pt x="264784" y="124159"/>
                </a:lnTo>
                <a:lnTo>
                  <a:pt x="264580" y="124261"/>
                </a:lnTo>
                <a:lnTo>
                  <a:pt x="264375" y="124261"/>
                </a:lnTo>
                <a:lnTo>
                  <a:pt x="264375" y="124364"/>
                </a:lnTo>
                <a:lnTo>
                  <a:pt x="260489" y="126102"/>
                </a:lnTo>
                <a:lnTo>
                  <a:pt x="260489" y="126102"/>
                </a:lnTo>
                <a:lnTo>
                  <a:pt x="260591" y="126000"/>
                </a:lnTo>
                <a:lnTo>
                  <a:pt x="259466" y="126818"/>
                </a:lnTo>
                <a:lnTo>
                  <a:pt x="259670" y="126818"/>
                </a:lnTo>
                <a:lnTo>
                  <a:pt x="259364" y="126920"/>
                </a:lnTo>
                <a:lnTo>
                  <a:pt x="259568" y="126920"/>
                </a:lnTo>
                <a:lnTo>
                  <a:pt x="259063" y="127173"/>
                </a:lnTo>
                <a:lnTo>
                  <a:pt x="259063" y="127173"/>
                </a:lnTo>
                <a:lnTo>
                  <a:pt x="259159" y="127125"/>
                </a:lnTo>
                <a:lnTo>
                  <a:pt x="258955" y="127330"/>
                </a:lnTo>
                <a:lnTo>
                  <a:pt x="259261" y="127227"/>
                </a:lnTo>
                <a:lnTo>
                  <a:pt x="258955" y="127432"/>
                </a:lnTo>
                <a:lnTo>
                  <a:pt x="259670" y="127636"/>
                </a:lnTo>
                <a:lnTo>
                  <a:pt x="259875" y="127841"/>
                </a:lnTo>
                <a:lnTo>
                  <a:pt x="265295" y="124875"/>
                </a:lnTo>
                <a:lnTo>
                  <a:pt x="265623" y="124957"/>
                </a:lnTo>
                <a:lnTo>
                  <a:pt x="265623" y="124957"/>
                </a:lnTo>
                <a:lnTo>
                  <a:pt x="266114" y="124875"/>
                </a:lnTo>
                <a:lnTo>
                  <a:pt x="266011" y="124670"/>
                </a:lnTo>
                <a:lnTo>
                  <a:pt x="265909" y="124670"/>
                </a:lnTo>
                <a:lnTo>
                  <a:pt x="269284" y="122318"/>
                </a:lnTo>
                <a:lnTo>
                  <a:pt x="268875" y="122420"/>
                </a:lnTo>
                <a:lnTo>
                  <a:pt x="268875" y="122420"/>
                </a:lnTo>
                <a:lnTo>
                  <a:pt x="269080" y="122318"/>
                </a:lnTo>
                <a:lnTo>
                  <a:pt x="269284" y="122216"/>
                </a:lnTo>
                <a:lnTo>
                  <a:pt x="269284" y="122216"/>
                </a:lnTo>
                <a:lnTo>
                  <a:pt x="268670" y="122420"/>
                </a:lnTo>
                <a:lnTo>
                  <a:pt x="269080" y="122114"/>
                </a:lnTo>
                <a:lnTo>
                  <a:pt x="268159" y="122420"/>
                </a:lnTo>
                <a:lnTo>
                  <a:pt x="268261" y="122011"/>
                </a:lnTo>
                <a:lnTo>
                  <a:pt x="268568" y="121705"/>
                </a:lnTo>
                <a:close/>
                <a:moveTo>
                  <a:pt x="76909" y="132648"/>
                </a:moveTo>
                <a:lnTo>
                  <a:pt x="77216" y="132852"/>
                </a:lnTo>
                <a:lnTo>
                  <a:pt x="77011" y="132955"/>
                </a:lnTo>
                <a:lnTo>
                  <a:pt x="77216" y="133057"/>
                </a:lnTo>
                <a:lnTo>
                  <a:pt x="76807" y="133261"/>
                </a:lnTo>
                <a:lnTo>
                  <a:pt x="77625" y="133057"/>
                </a:lnTo>
                <a:lnTo>
                  <a:pt x="77830" y="132750"/>
                </a:lnTo>
                <a:lnTo>
                  <a:pt x="76909" y="132648"/>
                </a:lnTo>
                <a:close/>
                <a:moveTo>
                  <a:pt x="78136" y="132545"/>
                </a:moveTo>
                <a:lnTo>
                  <a:pt x="78136" y="133261"/>
                </a:lnTo>
                <a:lnTo>
                  <a:pt x="78648" y="133364"/>
                </a:lnTo>
                <a:lnTo>
                  <a:pt x="78545" y="133159"/>
                </a:lnTo>
                <a:lnTo>
                  <a:pt x="78852" y="133057"/>
                </a:lnTo>
                <a:lnTo>
                  <a:pt x="78955" y="132852"/>
                </a:lnTo>
                <a:lnTo>
                  <a:pt x="79057" y="132750"/>
                </a:lnTo>
                <a:lnTo>
                  <a:pt x="78750" y="132852"/>
                </a:lnTo>
                <a:lnTo>
                  <a:pt x="78443" y="132648"/>
                </a:lnTo>
                <a:lnTo>
                  <a:pt x="78545" y="132648"/>
                </a:lnTo>
                <a:lnTo>
                  <a:pt x="78136" y="132545"/>
                </a:lnTo>
                <a:close/>
                <a:moveTo>
                  <a:pt x="78136" y="133261"/>
                </a:moveTo>
                <a:lnTo>
                  <a:pt x="78136" y="133568"/>
                </a:lnTo>
                <a:lnTo>
                  <a:pt x="78341" y="133364"/>
                </a:lnTo>
                <a:lnTo>
                  <a:pt x="78136" y="133261"/>
                </a:lnTo>
                <a:close/>
                <a:moveTo>
                  <a:pt x="68830" y="133875"/>
                </a:moveTo>
                <a:lnTo>
                  <a:pt x="67970" y="133970"/>
                </a:lnTo>
                <a:lnTo>
                  <a:pt x="67970" y="133970"/>
                </a:lnTo>
                <a:lnTo>
                  <a:pt x="68114" y="133875"/>
                </a:lnTo>
                <a:close/>
                <a:moveTo>
                  <a:pt x="63920" y="8386"/>
                </a:moveTo>
                <a:lnTo>
                  <a:pt x="62795" y="8795"/>
                </a:lnTo>
                <a:lnTo>
                  <a:pt x="63000" y="8795"/>
                </a:lnTo>
                <a:lnTo>
                  <a:pt x="62182" y="9000"/>
                </a:lnTo>
                <a:lnTo>
                  <a:pt x="61568" y="10330"/>
                </a:lnTo>
                <a:lnTo>
                  <a:pt x="62693" y="10534"/>
                </a:lnTo>
                <a:lnTo>
                  <a:pt x="62693" y="10636"/>
                </a:lnTo>
                <a:lnTo>
                  <a:pt x="62386" y="10739"/>
                </a:lnTo>
                <a:lnTo>
                  <a:pt x="62591" y="10636"/>
                </a:lnTo>
                <a:lnTo>
                  <a:pt x="61977" y="10841"/>
                </a:lnTo>
                <a:lnTo>
                  <a:pt x="62080" y="10841"/>
                </a:lnTo>
                <a:lnTo>
                  <a:pt x="61568" y="11148"/>
                </a:lnTo>
                <a:lnTo>
                  <a:pt x="62182" y="11250"/>
                </a:lnTo>
                <a:lnTo>
                  <a:pt x="60136" y="12068"/>
                </a:lnTo>
                <a:lnTo>
                  <a:pt x="59727" y="12784"/>
                </a:lnTo>
                <a:lnTo>
                  <a:pt x="59216" y="12784"/>
                </a:lnTo>
                <a:lnTo>
                  <a:pt x="59216" y="13091"/>
                </a:lnTo>
                <a:lnTo>
                  <a:pt x="59114" y="12682"/>
                </a:lnTo>
                <a:lnTo>
                  <a:pt x="59420" y="12682"/>
                </a:lnTo>
                <a:lnTo>
                  <a:pt x="59727" y="12477"/>
                </a:lnTo>
                <a:lnTo>
                  <a:pt x="59420" y="12477"/>
                </a:lnTo>
                <a:lnTo>
                  <a:pt x="60239" y="11557"/>
                </a:lnTo>
                <a:lnTo>
                  <a:pt x="59523" y="11761"/>
                </a:lnTo>
                <a:lnTo>
                  <a:pt x="59523" y="11761"/>
                </a:lnTo>
                <a:lnTo>
                  <a:pt x="59932" y="11557"/>
                </a:lnTo>
                <a:lnTo>
                  <a:pt x="59523" y="11557"/>
                </a:lnTo>
                <a:lnTo>
                  <a:pt x="59420" y="11352"/>
                </a:lnTo>
                <a:lnTo>
                  <a:pt x="58602" y="11455"/>
                </a:lnTo>
                <a:lnTo>
                  <a:pt x="58500" y="11864"/>
                </a:lnTo>
                <a:lnTo>
                  <a:pt x="59114" y="11966"/>
                </a:lnTo>
                <a:lnTo>
                  <a:pt x="58500" y="12068"/>
                </a:lnTo>
                <a:lnTo>
                  <a:pt x="58295" y="11761"/>
                </a:lnTo>
                <a:lnTo>
                  <a:pt x="58295" y="11966"/>
                </a:lnTo>
                <a:lnTo>
                  <a:pt x="54307" y="11557"/>
                </a:lnTo>
                <a:lnTo>
                  <a:pt x="53795" y="11045"/>
                </a:lnTo>
                <a:lnTo>
                  <a:pt x="51750" y="11557"/>
                </a:lnTo>
                <a:lnTo>
                  <a:pt x="54000" y="11250"/>
                </a:lnTo>
                <a:lnTo>
                  <a:pt x="54000" y="11250"/>
                </a:lnTo>
                <a:lnTo>
                  <a:pt x="52057" y="11966"/>
                </a:lnTo>
                <a:lnTo>
                  <a:pt x="51239" y="13193"/>
                </a:lnTo>
                <a:lnTo>
                  <a:pt x="50932" y="12068"/>
                </a:lnTo>
                <a:lnTo>
                  <a:pt x="50727" y="11966"/>
                </a:lnTo>
                <a:lnTo>
                  <a:pt x="50625" y="11864"/>
                </a:lnTo>
                <a:lnTo>
                  <a:pt x="46943" y="11864"/>
                </a:lnTo>
                <a:lnTo>
                  <a:pt x="48375" y="11455"/>
                </a:lnTo>
                <a:lnTo>
                  <a:pt x="42341" y="10636"/>
                </a:lnTo>
                <a:lnTo>
                  <a:pt x="42852" y="10330"/>
                </a:lnTo>
                <a:lnTo>
                  <a:pt x="43057" y="9920"/>
                </a:lnTo>
                <a:lnTo>
                  <a:pt x="42545" y="10023"/>
                </a:lnTo>
                <a:lnTo>
                  <a:pt x="42750" y="10125"/>
                </a:lnTo>
                <a:lnTo>
                  <a:pt x="41420" y="10636"/>
                </a:lnTo>
                <a:lnTo>
                  <a:pt x="41420" y="9920"/>
                </a:lnTo>
                <a:lnTo>
                  <a:pt x="40909" y="9716"/>
                </a:lnTo>
                <a:lnTo>
                  <a:pt x="40909" y="9716"/>
                </a:lnTo>
                <a:lnTo>
                  <a:pt x="41011" y="9818"/>
                </a:lnTo>
                <a:lnTo>
                  <a:pt x="41114" y="9818"/>
                </a:lnTo>
                <a:lnTo>
                  <a:pt x="39580" y="10330"/>
                </a:lnTo>
                <a:lnTo>
                  <a:pt x="39989" y="10125"/>
                </a:lnTo>
                <a:lnTo>
                  <a:pt x="37841" y="10739"/>
                </a:lnTo>
                <a:lnTo>
                  <a:pt x="38045" y="10534"/>
                </a:lnTo>
                <a:lnTo>
                  <a:pt x="37739" y="10636"/>
                </a:lnTo>
                <a:lnTo>
                  <a:pt x="37841" y="10636"/>
                </a:lnTo>
                <a:lnTo>
                  <a:pt x="36409" y="11045"/>
                </a:lnTo>
                <a:lnTo>
                  <a:pt x="36102" y="11045"/>
                </a:lnTo>
                <a:lnTo>
                  <a:pt x="35898" y="11148"/>
                </a:lnTo>
                <a:lnTo>
                  <a:pt x="35898" y="11045"/>
                </a:lnTo>
                <a:lnTo>
                  <a:pt x="36102" y="11045"/>
                </a:lnTo>
                <a:lnTo>
                  <a:pt x="39682" y="9920"/>
                </a:lnTo>
                <a:lnTo>
                  <a:pt x="37330" y="10330"/>
                </a:lnTo>
                <a:lnTo>
                  <a:pt x="37432" y="10330"/>
                </a:lnTo>
                <a:lnTo>
                  <a:pt x="35795" y="10739"/>
                </a:lnTo>
                <a:lnTo>
                  <a:pt x="36307" y="10534"/>
                </a:lnTo>
                <a:lnTo>
                  <a:pt x="34466" y="10841"/>
                </a:lnTo>
                <a:lnTo>
                  <a:pt x="34670" y="10943"/>
                </a:lnTo>
                <a:lnTo>
                  <a:pt x="34364" y="11045"/>
                </a:lnTo>
                <a:lnTo>
                  <a:pt x="34568" y="11148"/>
                </a:lnTo>
                <a:lnTo>
                  <a:pt x="25466" y="9716"/>
                </a:lnTo>
                <a:lnTo>
                  <a:pt x="25773" y="9614"/>
                </a:lnTo>
                <a:lnTo>
                  <a:pt x="25466" y="9614"/>
                </a:lnTo>
                <a:lnTo>
                  <a:pt x="25466" y="9511"/>
                </a:lnTo>
                <a:lnTo>
                  <a:pt x="25364" y="9511"/>
                </a:lnTo>
                <a:lnTo>
                  <a:pt x="25773" y="9409"/>
                </a:lnTo>
                <a:lnTo>
                  <a:pt x="24239" y="9307"/>
                </a:lnTo>
                <a:lnTo>
                  <a:pt x="24341" y="9205"/>
                </a:lnTo>
                <a:lnTo>
                  <a:pt x="23318" y="9409"/>
                </a:lnTo>
                <a:lnTo>
                  <a:pt x="23318" y="9307"/>
                </a:lnTo>
                <a:lnTo>
                  <a:pt x="24034" y="9102"/>
                </a:lnTo>
                <a:lnTo>
                  <a:pt x="23625" y="9000"/>
                </a:lnTo>
                <a:lnTo>
                  <a:pt x="23727" y="8898"/>
                </a:lnTo>
                <a:lnTo>
                  <a:pt x="23727" y="8898"/>
                </a:lnTo>
                <a:lnTo>
                  <a:pt x="21068" y="9409"/>
                </a:lnTo>
                <a:lnTo>
                  <a:pt x="21068" y="9409"/>
                </a:lnTo>
                <a:lnTo>
                  <a:pt x="21273" y="9307"/>
                </a:lnTo>
                <a:lnTo>
                  <a:pt x="20455" y="9511"/>
                </a:lnTo>
                <a:lnTo>
                  <a:pt x="20761" y="9614"/>
                </a:lnTo>
                <a:lnTo>
                  <a:pt x="20148" y="9818"/>
                </a:lnTo>
                <a:lnTo>
                  <a:pt x="20045" y="9818"/>
                </a:lnTo>
                <a:lnTo>
                  <a:pt x="20455" y="9614"/>
                </a:lnTo>
                <a:lnTo>
                  <a:pt x="18637" y="9901"/>
                </a:lnTo>
                <a:lnTo>
                  <a:pt x="18637" y="9901"/>
                </a:lnTo>
                <a:lnTo>
                  <a:pt x="13295" y="11455"/>
                </a:lnTo>
                <a:lnTo>
                  <a:pt x="13398" y="11455"/>
                </a:lnTo>
                <a:lnTo>
                  <a:pt x="13193" y="11557"/>
                </a:lnTo>
                <a:lnTo>
                  <a:pt x="14011" y="12273"/>
                </a:lnTo>
                <a:lnTo>
                  <a:pt x="13909" y="12682"/>
                </a:lnTo>
                <a:lnTo>
                  <a:pt x="14625" y="12580"/>
                </a:lnTo>
                <a:lnTo>
                  <a:pt x="14625" y="12580"/>
                </a:lnTo>
                <a:lnTo>
                  <a:pt x="14523" y="12682"/>
                </a:lnTo>
                <a:lnTo>
                  <a:pt x="14932" y="12682"/>
                </a:lnTo>
                <a:lnTo>
                  <a:pt x="14523" y="12989"/>
                </a:lnTo>
                <a:lnTo>
                  <a:pt x="15341" y="13091"/>
                </a:lnTo>
                <a:lnTo>
                  <a:pt x="14727" y="13193"/>
                </a:lnTo>
                <a:lnTo>
                  <a:pt x="14523" y="12989"/>
                </a:lnTo>
                <a:lnTo>
                  <a:pt x="14420" y="12886"/>
                </a:lnTo>
                <a:lnTo>
                  <a:pt x="14420" y="12784"/>
                </a:lnTo>
                <a:lnTo>
                  <a:pt x="14114" y="12989"/>
                </a:lnTo>
                <a:lnTo>
                  <a:pt x="14114" y="13295"/>
                </a:lnTo>
                <a:lnTo>
                  <a:pt x="14523" y="13295"/>
                </a:lnTo>
                <a:lnTo>
                  <a:pt x="14420" y="13398"/>
                </a:lnTo>
                <a:lnTo>
                  <a:pt x="12375" y="13398"/>
                </a:lnTo>
                <a:lnTo>
                  <a:pt x="12886" y="13091"/>
                </a:lnTo>
                <a:lnTo>
                  <a:pt x="11250" y="13398"/>
                </a:lnTo>
                <a:lnTo>
                  <a:pt x="11352" y="13398"/>
                </a:lnTo>
                <a:lnTo>
                  <a:pt x="9205" y="13909"/>
                </a:lnTo>
                <a:lnTo>
                  <a:pt x="9818" y="14216"/>
                </a:lnTo>
                <a:lnTo>
                  <a:pt x="9102" y="14318"/>
                </a:lnTo>
                <a:lnTo>
                  <a:pt x="9205" y="14523"/>
                </a:lnTo>
                <a:lnTo>
                  <a:pt x="9102" y="14932"/>
                </a:lnTo>
                <a:lnTo>
                  <a:pt x="11045" y="14932"/>
                </a:lnTo>
                <a:lnTo>
                  <a:pt x="11045" y="15034"/>
                </a:lnTo>
                <a:lnTo>
                  <a:pt x="12580" y="14625"/>
                </a:lnTo>
                <a:lnTo>
                  <a:pt x="12784" y="14830"/>
                </a:lnTo>
                <a:lnTo>
                  <a:pt x="12068" y="15034"/>
                </a:lnTo>
                <a:lnTo>
                  <a:pt x="11659" y="15648"/>
                </a:lnTo>
                <a:lnTo>
                  <a:pt x="10534" y="15852"/>
                </a:lnTo>
                <a:lnTo>
                  <a:pt x="8795" y="16261"/>
                </a:lnTo>
                <a:lnTo>
                  <a:pt x="8489" y="16159"/>
                </a:lnTo>
                <a:lnTo>
                  <a:pt x="7745" y="16624"/>
                </a:lnTo>
                <a:lnTo>
                  <a:pt x="7745" y="16624"/>
                </a:lnTo>
                <a:lnTo>
                  <a:pt x="5727" y="17489"/>
                </a:lnTo>
                <a:lnTo>
                  <a:pt x="5830" y="17489"/>
                </a:lnTo>
                <a:lnTo>
                  <a:pt x="5420" y="17693"/>
                </a:lnTo>
                <a:lnTo>
                  <a:pt x="5625" y="17693"/>
                </a:lnTo>
                <a:lnTo>
                  <a:pt x="5318" y="17898"/>
                </a:lnTo>
                <a:lnTo>
                  <a:pt x="5420" y="17898"/>
                </a:lnTo>
                <a:lnTo>
                  <a:pt x="5318" y="18102"/>
                </a:lnTo>
                <a:lnTo>
                  <a:pt x="5318" y="18102"/>
                </a:lnTo>
                <a:lnTo>
                  <a:pt x="5727" y="17898"/>
                </a:lnTo>
                <a:lnTo>
                  <a:pt x="5625" y="18000"/>
                </a:lnTo>
                <a:lnTo>
                  <a:pt x="5727" y="18000"/>
                </a:lnTo>
                <a:lnTo>
                  <a:pt x="5625" y="18102"/>
                </a:lnTo>
                <a:lnTo>
                  <a:pt x="5830" y="18102"/>
                </a:lnTo>
                <a:lnTo>
                  <a:pt x="5420" y="18205"/>
                </a:lnTo>
                <a:lnTo>
                  <a:pt x="6545" y="18307"/>
                </a:lnTo>
                <a:lnTo>
                  <a:pt x="6239" y="18307"/>
                </a:lnTo>
                <a:lnTo>
                  <a:pt x="6443" y="18409"/>
                </a:lnTo>
                <a:lnTo>
                  <a:pt x="6034" y="18614"/>
                </a:lnTo>
                <a:lnTo>
                  <a:pt x="6034" y="18614"/>
                </a:lnTo>
                <a:lnTo>
                  <a:pt x="6136" y="18409"/>
                </a:lnTo>
                <a:lnTo>
                  <a:pt x="5625" y="18511"/>
                </a:lnTo>
                <a:lnTo>
                  <a:pt x="5625" y="18307"/>
                </a:lnTo>
                <a:lnTo>
                  <a:pt x="4807" y="18614"/>
                </a:lnTo>
                <a:lnTo>
                  <a:pt x="5011" y="18614"/>
                </a:lnTo>
                <a:lnTo>
                  <a:pt x="5011" y="19227"/>
                </a:lnTo>
                <a:lnTo>
                  <a:pt x="7466" y="18511"/>
                </a:lnTo>
                <a:lnTo>
                  <a:pt x="7466" y="18511"/>
                </a:lnTo>
                <a:lnTo>
                  <a:pt x="5727" y="19943"/>
                </a:lnTo>
                <a:lnTo>
                  <a:pt x="5932" y="19943"/>
                </a:lnTo>
                <a:lnTo>
                  <a:pt x="5011" y="20352"/>
                </a:lnTo>
                <a:lnTo>
                  <a:pt x="6750" y="20045"/>
                </a:lnTo>
                <a:lnTo>
                  <a:pt x="7159" y="20352"/>
                </a:lnTo>
                <a:lnTo>
                  <a:pt x="8386" y="20045"/>
                </a:lnTo>
                <a:lnTo>
                  <a:pt x="8386" y="20045"/>
                </a:lnTo>
                <a:lnTo>
                  <a:pt x="7875" y="20352"/>
                </a:lnTo>
                <a:lnTo>
                  <a:pt x="7875" y="20352"/>
                </a:lnTo>
                <a:lnTo>
                  <a:pt x="9511" y="19943"/>
                </a:lnTo>
                <a:lnTo>
                  <a:pt x="8080" y="20761"/>
                </a:lnTo>
                <a:lnTo>
                  <a:pt x="8182" y="20864"/>
                </a:lnTo>
                <a:lnTo>
                  <a:pt x="5523" y="22193"/>
                </a:lnTo>
                <a:lnTo>
                  <a:pt x="5523" y="22091"/>
                </a:lnTo>
                <a:lnTo>
                  <a:pt x="3375" y="22909"/>
                </a:lnTo>
                <a:lnTo>
                  <a:pt x="3375" y="23114"/>
                </a:lnTo>
                <a:lnTo>
                  <a:pt x="3170" y="23011"/>
                </a:lnTo>
                <a:lnTo>
                  <a:pt x="2966" y="23114"/>
                </a:lnTo>
                <a:lnTo>
                  <a:pt x="2966" y="23114"/>
                </a:lnTo>
                <a:lnTo>
                  <a:pt x="3170" y="22909"/>
                </a:lnTo>
                <a:lnTo>
                  <a:pt x="2864" y="23011"/>
                </a:lnTo>
                <a:lnTo>
                  <a:pt x="2864" y="23011"/>
                </a:lnTo>
                <a:lnTo>
                  <a:pt x="2966" y="22909"/>
                </a:lnTo>
                <a:lnTo>
                  <a:pt x="1120" y="23634"/>
                </a:lnTo>
                <a:lnTo>
                  <a:pt x="1120" y="23634"/>
                </a:lnTo>
                <a:lnTo>
                  <a:pt x="1023" y="23830"/>
                </a:lnTo>
                <a:lnTo>
                  <a:pt x="2276" y="23472"/>
                </a:lnTo>
                <a:lnTo>
                  <a:pt x="2276" y="23472"/>
                </a:lnTo>
                <a:lnTo>
                  <a:pt x="3886" y="23114"/>
                </a:lnTo>
                <a:lnTo>
                  <a:pt x="3682" y="23318"/>
                </a:lnTo>
                <a:lnTo>
                  <a:pt x="5069" y="22823"/>
                </a:lnTo>
                <a:lnTo>
                  <a:pt x="5069" y="22823"/>
                </a:lnTo>
                <a:lnTo>
                  <a:pt x="5216" y="22602"/>
                </a:lnTo>
                <a:lnTo>
                  <a:pt x="5932" y="22398"/>
                </a:lnTo>
                <a:lnTo>
                  <a:pt x="5830" y="22398"/>
                </a:lnTo>
                <a:lnTo>
                  <a:pt x="10534" y="20761"/>
                </a:lnTo>
                <a:lnTo>
                  <a:pt x="10432" y="20761"/>
                </a:lnTo>
                <a:lnTo>
                  <a:pt x="11352" y="20352"/>
                </a:lnTo>
                <a:lnTo>
                  <a:pt x="11455" y="19943"/>
                </a:lnTo>
                <a:lnTo>
                  <a:pt x="12580" y="19330"/>
                </a:lnTo>
                <a:lnTo>
                  <a:pt x="12580" y="19432"/>
                </a:lnTo>
                <a:lnTo>
                  <a:pt x="12886" y="19330"/>
                </a:lnTo>
                <a:lnTo>
                  <a:pt x="12886" y="19227"/>
                </a:lnTo>
                <a:lnTo>
                  <a:pt x="17386" y="17693"/>
                </a:lnTo>
                <a:lnTo>
                  <a:pt x="16568" y="18102"/>
                </a:lnTo>
                <a:lnTo>
                  <a:pt x="16875" y="18205"/>
                </a:lnTo>
                <a:lnTo>
                  <a:pt x="16875" y="18307"/>
                </a:lnTo>
                <a:lnTo>
                  <a:pt x="14011" y="19125"/>
                </a:lnTo>
                <a:lnTo>
                  <a:pt x="14318" y="19330"/>
                </a:lnTo>
                <a:lnTo>
                  <a:pt x="13193" y="19841"/>
                </a:lnTo>
                <a:lnTo>
                  <a:pt x="15443" y="19227"/>
                </a:lnTo>
                <a:lnTo>
                  <a:pt x="15443" y="19227"/>
                </a:lnTo>
                <a:lnTo>
                  <a:pt x="15341" y="19330"/>
                </a:lnTo>
                <a:lnTo>
                  <a:pt x="15852" y="19023"/>
                </a:lnTo>
                <a:lnTo>
                  <a:pt x="15852" y="19125"/>
                </a:lnTo>
                <a:lnTo>
                  <a:pt x="17284" y="18614"/>
                </a:lnTo>
                <a:lnTo>
                  <a:pt x="16875" y="18614"/>
                </a:lnTo>
                <a:lnTo>
                  <a:pt x="17284" y="18409"/>
                </a:lnTo>
                <a:lnTo>
                  <a:pt x="17182" y="18409"/>
                </a:lnTo>
                <a:lnTo>
                  <a:pt x="17554" y="18186"/>
                </a:lnTo>
                <a:lnTo>
                  <a:pt x="17554" y="18186"/>
                </a:lnTo>
                <a:lnTo>
                  <a:pt x="18205" y="18000"/>
                </a:lnTo>
                <a:lnTo>
                  <a:pt x="18205" y="18000"/>
                </a:lnTo>
                <a:lnTo>
                  <a:pt x="17795" y="18307"/>
                </a:lnTo>
                <a:lnTo>
                  <a:pt x="19125" y="18102"/>
                </a:lnTo>
                <a:lnTo>
                  <a:pt x="18614" y="18409"/>
                </a:lnTo>
                <a:lnTo>
                  <a:pt x="18818" y="18409"/>
                </a:lnTo>
                <a:lnTo>
                  <a:pt x="18818" y="18511"/>
                </a:lnTo>
                <a:lnTo>
                  <a:pt x="19125" y="18511"/>
                </a:lnTo>
                <a:lnTo>
                  <a:pt x="18818" y="18716"/>
                </a:lnTo>
                <a:lnTo>
                  <a:pt x="19227" y="18716"/>
                </a:lnTo>
                <a:lnTo>
                  <a:pt x="19841" y="18511"/>
                </a:lnTo>
                <a:lnTo>
                  <a:pt x="19432" y="18920"/>
                </a:lnTo>
                <a:lnTo>
                  <a:pt x="19636" y="19125"/>
                </a:lnTo>
                <a:lnTo>
                  <a:pt x="21682" y="19023"/>
                </a:lnTo>
                <a:lnTo>
                  <a:pt x="21682" y="19023"/>
                </a:lnTo>
                <a:lnTo>
                  <a:pt x="21477" y="19227"/>
                </a:lnTo>
                <a:lnTo>
                  <a:pt x="23216" y="19227"/>
                </a:lnTo>
                <a:lnTo>
                  <a:pt x="22295" y="19534"/>
                </a:lnTo>
                <a:lnTo>
                  <a:pt x="22909" y="19943"/>
                </a:lnTo>
                <a:lnTo>
                  <a:pt x="22807" y="19943"/>
                </a:lnTo>
                <a:lnTo>
                  <a:pt x="23216" y="20659"/>
                </a:lnTo>
                <a:lnTo>
                  <a:pt x="23830" y="20659"/>
                </a:lnTo>
                <a:lnTo>
                  <a:pt x="23830" y="20455"/>
                </a:lnTo>
                <a:lnTo>
                  <a:pt x="24034" y="20352"/>
                </a:lnTo>
                <a:lnTo>
                  <a:pt x="23625" y="20148"/>
                </a:lnTo>
                <a:lnTo>
                  <a:pt x="24545" y="20045"/>
                </a:lnTo>
                <a:lnTo>
                  <a:pt x="24443" y="20148"/>
                </a:lnTo>
                <a:lnTo>
                  <a:pt x="24648" y="20148"/>
                </a:lnTo>
                <a:lnTo>
                  <a:pt x="24136" y="20659"/>
                </a:lnTo>
                <a:lnTo>
                  <a:pt x="24545" y="20761"/>
                </a:lnTo>
                <a:lnTo>
                  <a:pt x="25466" y="19636"/>
                </a:lnTo>
                <a:lnTo>
                  <a:pt x="24955" y="20557"/>
                </a:lnTo>
                <a:lnTo>
                  <a:pt x="25159" y="20761"/>
                </a:lnTo>
                <a:lnTo>
                  <a:pt x="25670" y="20557"/>
                </a:lnTo>
                <a:lnTo>
                  <a:pt x="25159" y="20966"/>
                </a:lnTo>
                <a:lnTo>
                  <a:pt x="25568" y="21170"/>
                </a:lnTo>
                <a:lnTo>
                  <a:pt x="24750" y="21784"/>
                </a:lnTo>
                <a:lnTo>
                  <a:pt x="25159" y="21886"/>
                </a:lnTo>
                <a:lnTo>
                  <a:pt x="25159" y="22193"/>
                </a:lnTo>
                <a:lnTo>
                  <a:pt x="25057" y="22295"/>
                </a:lnTo>
                <a:lnTo>
                  <a:pt x="25364" y="22705"/>
                </a:lnTo>
                <a:lnTo>
                  <a:pt x="24648" y="23114"/>
                </a:lnTo>
                <a:lnTo>
                  <a:pt x="24545" y="23420"/>
                </a:lnTo>
                <a:lnTo>
                  <a:pt x="25670" y="22807"/>
                </a:lnTo>
                <a:lnTo>
                  <a:pt x="24750" y="24136"/>
                </a:lnTo>
                <a:lnTo>
                  <a:pt x="26284" y="23011"/>
                </a:lnTo>
                <a:lnTo>
                  <a:pt x="26284" y="23011"/>
                </a:lnTo>
                <a:lnTo>
                  <a:pt x="25568" y="23830"/>
                </a:lnTo>
                <a:lnTo>
                  <a:pt x="25568" y="23830"/>
                </a:lnTo>
                <a:lnTo>
                  <a:pt x="26182" y="23318"/>
                </a:lnTo>
                <a:lnTo>
                  <a:pt x="26182" y="23495"/>
                </a:lnTo>
                <a:lnTo>
                  <a:pt x="26182" y="23495"/>
                </a:lnTo>
                <a:lnTo>
                  <a:pt x="24750" y="24545"/>
                </a:lnTo>
                <a:lnTo>
                  <a:pt x="25159" y="24648"/>
                </a:lnTo>
                <a:lnTo>
                  <a:pt x="24443" y="25364"/>
                </a:lnTo>
                <a:lnTo>
                  <a:pt x="24443" y="25568"/>
                </a:lnTo>
                <a:lnTo>
                  <a:pt x="25261" y="25261"/>
                </a:lnTo>
                <a:lnTo>
                  <a:pt x="25364" y="25159"/>
                </a:lnTo>
                <a:lnTo>
                  <a:pt x="25773" y="25057"/>
                </a:lnTo>
                <a:lnTo>
                  <a:pt x="25364" y="25261"/>
                </a:lnTo>
                <a:lnTo>
                  <a:pt x="25773" y="25568"/>
                </a:lnTo>
                <a:lnTo>
                  <a:pt x="25261" y="25261"/>
                </a:lnTo>
                <a:lnTo>
                  <a:pt x="24955" y="25466"/>
                </a:lnTo>
                <a:lnTo>
                  <a:pt x="25364" y="25977"/>
                </a:lnTo>
                <a:lnTo>
                  <a:pt x="24750" y="26489"/>
                </a:lnTo>
                <a:lnTo>
                  <a:pt x="24750" y="26489"/>
                </a:lnTo>
                <a:lnTo>
                  <a:pt x="25159" y="26284"/>
                </a:lnTo>
                <a:lnTo>
                  <a:pt x="24545" y="26693"/>
                </a:lnTo>
                <a:lnTo>
                  <a:pt x="24443" y="27000"/>
                </a:lnTo>
                <a:lnTo>
                  <a:pt x="26080" y="25977"/>
                </a:lnTo>
                <a:lnTo>
                  <a:pt x="25670" y="26386"/>
                </a:lnTo>
                <a:lnTo>
                  <a:pt x="25773" y="26795"/>
                </a:lnTo>
                <a:lnTo>
                  <a:pt x="25568" y="26489"/>
                </a:lnTo>
                <a:lnTo>
                  <a:pt x="24852" y="26795"/>
                </a:lnTo>
                <a:lnTo>
                  <a:pt x="24955" y="26795"/>
                </a:lnTo>
                <a:lnTo>
                  <a:pt x="24545" y="27307"/>
                </a:lnTo>
                <a:lnTo>
                  <a:pt x="25466" y="27102"/>
                </a:lnTo>
                <a:lnTo>
                  <a:pt x="24341" y="27614"/>
                </a:lnTo>
                <a:lnTo>
                  <a:pt x="25159" y="27818"/>
                </a:lnTo>
                <a:lnTo>
                  <a:pt x="25057" y="27920"/>
                </a:lnTo>
                <a:lnTo>
                  <a:pt x="25159" y="28023"/>
                </a:lnTo>
                <a:lnTo>
                  <a:pt x="24852" y="28125"/>
                </a:lnTo>
                <a:lnTo>
                  <a:pt x="25364" y="28125"/>
                </a:lnTo>
                <a:lnTo>
                  <a:pt x="24852" y="28227"/>
                </a:lnTo>
                <a:lnTo>
                  <a:pt x="25977" y="28227"/>
                </a:lnTo>
                <a:lnTo>
                  <a:pt x="26284" y="27920"/>
                </a:lnTo>
                <a:lnTo>
                  <a:pt x="25773" y="28841"/>
                </a:lnTo>
                <a:lnTo>
                  <a:pt x="26591" y="28636"/>
                </a:lnTo>
                <a:lnTo>
                  <a:pt x="26489" y="29148"/>
                </a:lnTo>
                <a:lnTo>
                  <a:pt x="26182" y="29352"/>
                </a:lnTo>
                <a:lnTo>
                  <a:pt x="26182" y="29352"/>
                </a:lnTo>
                <a:lnTo>
                  <a:pt x="26795" y="29148"/>
                </a:lnTo>
                <a:lnTo>
                  <a:pt x="26489" y="29455"/>
                </a:lnTo>
                <a:lnTo>
                  <a:pt x="26898" y="29455"/>
                </a:lnTo>
                <a:lnTo>
                  <a:pt x="26489" y="29659"/>
                </a:lnTo>
                <a:lnTo>
                  <a:pt x="26489" y="29864"/>
                </a:lnTo>
                <a:lnTo>
                  <a:pt x="26591" y="30068"/>
                </a:lnTo>
                <a:lnTo>
                  <a:pt x="26693" y="30068"/>
                </a:lnTo>
                <a:lnTo>
                  <a:pt x="26386" y="30375"/>
                </a:lnTo>
                <a:lnTo>
                  <a:pt x="26386" y="30682"/>
                </a:lnTo>
                <a:lnTo>
                  <a:pt x="26489" y="30682"/>
                </a:lnTo>
                <a:lnTo>
                  <a:pt x="26386" y="30784"/>
                </a:lnTo>
                <a:lnTo>
                  <a:pt x="26386" y="30682"/>
                </a:lnTo>
                <a:lnTo>
                  <a:pt x="26080" y="31295"/>
                </a:lnTo>
                <a:lnTo>
                  <a:pt x="25670" y="31500"/>
                </a:lnTo>
                <a:lnTo>
                  <a:pt x="25568" y="31602"/>
                </a:lnTo>
                <a:lnTo>
                  <a:pt x="25568" y="31500"/>
                </a:lnTo>
                <a:lnTo>
                  <a:pt x="25670" y="31500"/>
                </a:lnTo>
                <a:lnTo>
                  <a:pt x="26182" y="30886"/>
                </a:lnTo>
                <a:lnTo>
                  <a:pt x="26182" y="30886"/>
                </a:lnTo>
                <a:lnTo>
                  <a:pt x="25466" y="31398"/>
                </a:lnTo>
                <a:lnTo>
                  <a:pt x="25875" y="30989"/>
                </a:lnTo>
                <a:lnTo>
                  <a:pt x="25875" y="31091"/>
                </a:lnTo>
                <a:lnTo>
                  <a:pt x="26182" y="30682"/>
                </a:lnTo>
                <a:lnTo>
                  <a:pt x="24852" y="30477"/>
                </a:lnTo>
                <a:lnTo>
                  <a:pt x="24341" y="31909"/>
                </a:lnTo>
                <a:lnTo>
                  <a:pt x="24545" y="31909"/>
                </a:lnTo>
                <a:lnTo>
                  <a:pt x="24136" y="32420"/>
                </a:lnTo>
                <a:lnTo>
                  <a:pt x="24136" y="32216"/>
                </a:lnTo>
                <a:lnTo>
                  <a:pt x="23932" y="32523"/>
                </a:lnTo>
                <a:lnTo>
                  <a:pt x="24545" y="32727"/>
                </a:lnTo>
                <a:lnTo>
                  <a:pt x="24034" y="32625"/>
                </a:lnTo>
                <a:lnTo>
                  <a:pt x="21989" y="35489"/>
                </a:lnTo>
                <a:lnTo>
                  <a:pt x="22091" y="35489"/>
                </a:lnTo>
                <a:lnTo>
                  <a:pt x="20557" y="38250"/>
                </a:lnTo>
                <a:lnTo>
                  <a:pt x="20557" y="38148"/>
                </a:lnTo>
                <a:lnTo>
                  <a:pt x="20250" y="38659"/>
                </a:lnTo>
                <a:lnTo>
                  <a:pt x="20348" y="40709"/>
                </a:lnTo>
                <a:lnTo>
                  <a:pt x="20348" y="40709"/>
                </a:lnTo>
                <a:lnTo>
                  <a:pt x="20148" y="40909"/>
                </a:lnTo>
                <a:lnTo>
                  <a:pt x="20455" y="41011"/>
                </a:lnTo>
                <a:lnTo>
                  <a:pt x="20761" y="40807"/>
                </a:lnTo>
                <a:lnTo>
                  <a:pt x="21477" y="40807"/>
                </a:lnTo>
                <a:lnTo>
                  <a:pt x="20761" y="40909"/>
                </a:lnTo>
                <a:lnTo>
                  <a:pt x="20761" y="41420"/>
                </a:lnTo>
                <a:lnTo>
                  <a:pt x="20557" y="41114"/>
                </a:lnTo>
                <a:lnTo>
                  <a:pt x="20352" y="41727"/>
                </a:lnTo>
                <a:lnTo>
                  <a:pt x="20557" y="42341"/>
                </a:lnTo>
                <a:lnTo>
                  <a:pt x="20352" y="42648"/>
                </a:lnTo>
                <a:lnTo>
                  <a:pt x="20864" y="43875"/>
                </a:lnTo>
                <a:lnTo>
                  <a:pt x="20761" y="44284"/>
                </a:lnTo>
                <a:lnTo>
                  <a:pt x="21068" y="44591"/>
                </a:lnTo>
                <a:lnTo>
                  <a:pt x="21477" y="44693"/>
                </a:lnTo>
                <a:lnTo>
                  <a:pt x="23011" y="47250"/>
                </a:lnTo>
                <a:lnTo>
                  <a:pt x="22909" y="47455"/>
                </a:lnTo>
                <a:lnTo>
                  <a:pt x="23216" y="49295"/>
                </a:lnTo>
                <a:lnTo>
                  <a:pt x="23932" y="50114"/>
                </a:lnTo>
                <a:lnTo>
                  <a:pt x="23932" y="51341"/>
                </a:lnTo>
                <a:lnTo>
                  <a:pt x="24034" y="51341"/>
                </a:lnTo>
                <a:lnTo>
                  <a:pt x="24034" y="51545"/>
                </a:lnTo>
                <a:lnTo>
                  <a:pt x="23830" y="51341"/>
                </a:lnTo>
                <a:lnTo>
                  <a:pt x="23216" y="51443"/>
                </a:lnTo>
                <a:lnTo>
                  <a:pt x="23830" y="52159"/>
                </a:lnTo>
                <a:lnTo>
                  <a:pt x="24648" y="52364"/>
                </a:lnTo>
                <a:lnTo>
                  <a:pt x="25261" y="54818"/>
                </a:lnTo>
                <a:lnTo>
                  <a:pt x="26795" y="56455"/>
                </a:lnTo>
                <a:lnTo>
                  <a:pt x="26898" y="55432"/>
                </a:lnTo>
                <a:lnTo>
                  <a:pt x="26386" y="55227"/>
                </a:lnTo>
                <a:lnTo>
                  <a:pt x="25773" y="52364"/>
                </a:lnTo>
                <a:lnTo>
                  <a:pt x="25773" y="52670"/>
                </a:lnTo>
                <a:lnTo>
                  <a:pt x="25261" y="50830"/>
                </a:lnTo>
                <a:lnTo>
                  <a:pt x="25057" y="50727"/>
                </a:lnTo>
                <a:lnTo>
                  <a:pt x="24341" y="48068"/>
                </a:lnTo>
                <a:lnTo>
                  <a:pt x="24545" y="47250"/>
                </a:lnTo>
                <a:lnTo>
                  <a:pt x="25159" y="47659"/>
                </a:lnTo>
                <a:lnTo>
                  <a:pt x="25364" y="47557"/>
                </a:lnTo>
                <a:lnTo>
                  <a:pt x="25466" y="47761"/>
                </a:lnTo>
                <a:lnTo>
                  <a:pt x="25875" y="47966"/>
                </a:lnTo>
                <a:lnTo>
                  <a:pt x="26591" y="51034"/>
                </a:lnTo>
                <a:lnTo>
                  <a:pt x="27205" y="51341"/>
                </a:lnTo>
                <a:lnTo>
                  <a:pt x="27000" y="51852"/>
                </a:lnTo>
                <a:lnTo>
                  <a:pt x="28023" y="53080"/>
                </a:lnTo>
                <a:lnTo>
                  <a:pt x="27920" y="52977"/>
                </a:lnTo>
                <a:lnTo>
                  <a:pt x="28125" y="53591"/>
                </a:lnTo>
                <a:lnTo>
                  <a:pt x="27920" y="53795"/>
                </a:lnTo>
                <a:lnTo>
                  <a:pt x="28636" y="54307"/>
                </a:lnTo>
                <a:lnTo>
                  <a:pt x="28432" y="54205"/>
                </a:lnTo>
                <a:lnTo>
                  <a:pt x="29045" y="54920"/>
                </a:lnTo>
                <a:lnTo>
                  <a:pt x="28841" y="54920"/>
                </a:lnTo>
                <a:lnTo>
                  <a:pt x="29761" y="56148"/>
                </a:lnTo>
                <a:lnTo>
                  <a:pt x="30477" y="58091"/>
                </a:lnTo>
                <a:lnTo>
                  <a:pt x="29966" y="59216"/>
                </a:lnTo>
                <a:lnTo>
                  <a:pt x="37534" y="63920"/>
                </a:lnTo>
                <a:lnTo>
                  <a:pt x="39068" y="63307"/>
                </a:lnTo>
                <a:lnTo>
                  <a:pt x="39170" y="63307"/>
                </a:lnTo>
                <a:lnTo>
                  <a:pt x="39784" y="63614"/>
                </a:lnTo>
                <a:lnTo>
                  <a:pt x="39784" y="63614"/>
                </a:lnTo>
                <a:lnTo>
                  <a:pt x="39375" y="63307"/>
                </a:lnTo>
                <a:lnTo>
                  <a:pt x="39375" y="63307"/>
                </a:lnTo>
                <a:lnTo>
                  <a:pt x="44284" y="66375"/>
                </a:lnTo>
                <a:lnTo>
                  <a:pt x="45000" y="66273"/>
                </a:lnTo>
                <a:lnTo>
                  <a:pt x="45409" y="66682"/>
                </a:lnTo>
                <a:lnTo>
                  <a:pt x="45307" y="66989"/>
                </a:lnTo>
                <a:lnTo>
                  <a:pt x="46534" y="68830"/>
                </a:lnTo>
                <a:lnTo>
                  <a:pt x="46534" y="69443"/>
                </a:lnTo>
                <a:lnTo>
                  <a:pt x="47148" y="70159"/>
                </a:lnTo>
                <a:lnTo>
                  <a:pt x="47352" y="69852"/>
                </a:lnTo>
                <a:lnTo>
                  <a:pt x="47045" y="69443"/>
                </a:lnTo>
                <a:lnTo>
                  <a:pt x="47045" y="69443"/>
                </a:lnTo>
                <a:lnTo>
                  <a:pt x="48784" y="71386"/>
                </a:lnTo>
                <a:lnTo>
                  <a:pt x="48784" y="71386"/>
                </a:lnTo>
                <a:lnTo>
                  <a:pt x="48580" y="71080"/>
                </a:lnTo>
                <a:lnTo>
                  <a:pt x="49091" y="71693"/>
                </a:lnTo>
                <a:lnTo>
                  <a:pt x="49705" y="71489"/>
                </a:lnTo>
                <a:lnTo>
                  <a:pt x="50625" y="72205"/>
                </a:lnTo>
                <a:lnTo>
                  <a:pt x="50727" y="71898"/>
                </a:lnTo>
                <a:lnTo>
                  <a:pt x="51136" y="72614"/>
                </a:lnTo>
                <a:lnTo>
                  <a:pt x="51648" y="72307"/>
                </a:lnTo>
                <a:lnTo>
                  <a:pt x="51341" y="71693"/>
                </a:lnTo>
                <a:lnTo>
                  <a:pt x="52670" y="70773"/>
                </a:lnTo>
                <a:lnTo>
                  <a:pt x="53182" y="71489"/>
                </a:lnTo>
                <a:lnTo>
                  <a:pt x="53182" y="71284"/>
                </a:lnTo>
                <a:lnTo>
                  <a:pt x="53386" y="71386"/>
                </a:lnTo>
                <a:lnTo>
                  <a:pt x="53489" y="71284"/>
                </a:lnTo>
                <a:lnTo>
                  <a:pt x="53693" y="71693"/>
                </a:lnTo>
                <a:lnTo>
                  <a:pt x="53386" y="71386"/>
                </a:lnTo>
                <a:lnTo>
                  <a:pt x="53182" y="71795"/>
                </a:lnTo>
                <a:lnTo>
                  <a:pt x="53795" y="75682"/>
                </a:lnTo>
                <a:lnTo>
                  <a:pt x="53898" y="75682"/>
                </a:lnTo>
                <a:lnTo>
                  <a:pt x="53898" y="75989"/>
                </a:lnTo>
                <a:lnTo>
                  <a:pt x="54000" y="75886"/>
                </a:lnTo>
                <a:lnTo>
                  <a:pt x="54205" y="75989"/>
                </a:lnTo>
                <a:lnTo>
                  <a:pt x="53489" y="77216"/>
                </a:lnTo>
                <a:lnTo>
                  <a:pt x="52977" y="77523"/>
                </a:lnTo>
                <a:lnTo>
                  <a:pt x="52773" y="78239"/>
                </a:lnTo>
                <a:lnTo>
                  <a:pt x="52364" y="78341"/>
                </a:lnTo>
                <a:lnTo>
                  <a:pt x="52568" y="78750"/>
                </a:lnTo>
                <a:lnTo>
                  <a:pt x="51648" y="79159"/>
                </a:lnTo>
                <a:lnTo>
                  <a:pt x="51239" y="80693"/>
                </a:lnTo>
                <a:lnTo>
                  <a:pt x="51034" y="80591"/>
                </a:lnTo>
                <a:lnTo>
                  <a:pt x="50727" y="81307"/>
                </a:lnTo>
                <a:lnTo>
                  <a:pt x="50727" y="82227"/>
                </a:lnTo>
                <a:lnTo>
                  <a:pt x="51034" y="82739"/>
                </a:lnTo>
                <a:lnTo>
                  <a:pt x="51545" y="82432"/>
                </a:lnTo>
                <a:lnTo>
                  <a:pt x="51648" y="82125"/>
                </a:lnTo>
                <a:lnTo>
                  <a:pt x="51750" y="82841"/>
                </a:lnTo>
                <a:lnTo>
                  <a:pt x="50318" y="84886"/>
                </a:lnTo>
                <a:lnTo>
                  <a:pt x="50830" y="85909"/>
                </a:lnTo>
                <a:lnTo>
                  <a:pt x="50625" y="86011"/>
                </a:lnTo>
                <a:lnTo>
                  <a:pt x="60852" y="98693"/>
                </a:lnTo>
                <a:lnTo>
                  <a:pt x="61977" y="118125"/>
                </a:lnTo>
                <a:lnTo>
                  <a:pt x="61670" y="118330"/>
                </a:lnTo>
                <a:lnTo>
                  <a:pt x="63102" y="122932"/>
                </a:lnTo>
                <a:lnTo>
                  <a:pt x="64125" y="122625"/>
                </a:lnTo>
                <a:lnTo>
                  <a:pt x="63818" y="123136"/>
                </a:lnTo>
                <a:lnTo>
                  <a:pt x="64125" y="123136"/>
                </a:lnTo>
                <a:lnTo>
                  <a:pt x="64330" y="123648"/>
                </a:lnTo>
                <a:lnTo>
                  <a:pt x="64023" y="123648"/>
                </a:lnTo>
                <a:lnTo>
                  <a:pt x="64227" y="125284"/>
                </a:lnTo>
                <a:lnTo>
                  <a:pt x="64636" y="125489"/>
                </a:lnTo>
                <a:lnTo>
                  <a:pt x="64534" y="126511"/>
                </a:lnTo>
                <a:lnTo>
                  <a:pt x="64943" y="126716"/>
                </a:lnTo>
                <a:lnTo>
                  <a:pt x="64330" y="126716"/>
                </a:lnTo>
                <a:lnTo>
                  <a:pt x="64636" y="127432"/>
                </a:lnTo>
                <a:lnTo>
                  <a:pt x="64534" y="127739"/>
                </a:lnTo>
                <a:lnTo>
                  <a:pt x="64330" y="127023"/>
                </a:lnTo>
                <a:lnTo>
                  <a:pt x="64023" y="127432"/>
                </a:lnTo>
                <a:lnTo>
                  <a:pt x="64023" y="127432"/>
                </a:lnTo>
                <a:lnTo>
                  <a:pt x="64227" y="127023"/>
                </a:lnTo>
                <a:lnTo>
                  <a:pt x="64023" y="126614"/>
                </a:lnTo>
                <a:lnTo>
                  <a:pt x="64023" y="127023"/>
                </a:lnTo>
                <a:lnTo>
                  <a:pt x="63409" y="127125"/>
                </a:lnTo>
                <a:lnTo>
                  <a:pt x="63614" y="127432"/>
                </a:lnTo>
                <a:lnTo>
                  <a:pt x="63205" y="127943"/>
                </a:lnTo>
                <a:lnTo>
                  <a:pt x="63205" y="127943"/>
                </a:lnTo>
                <a:lnTo>
                  <a:pt x="63716" y="127739"/>
                </a:lnTo>
                <a:lnTo>
                  <a:pt x="64227" y="128148"/>
                </a:lnTo>
                <a:lnTo>
                  <a:pt x="64227" y="128045"/>
                </a:lnTo>
                <a:lnTo>
                  <a:pt x="64534" y="128250"/>
                </a:lnTo>
                <a:lnTo>
                  <a:pt x="64534" y="128455"/>
                </a:lnTo>
                <a:lnTo>
                  <a:pt x="64432" y="128659"/>
                </a:lnTo>
                <a:lnTo>
                  <a:pt x="64636" y="129068"/>
                </a:lnTo>
                <a:lnTo>
                  <a:pt x="65148" y="128864"/>
                </a:lnTo>
                <a:lnTo>
                  <a:pt x="65557" y="129477"/>
                </a:lnTo>
                <a:lnTo>
                  <a:pt x="64534" y="129273"/>
                </a:lnTo>
                <a:lnTo>
                  <a:pt x="65148" y="129682"/>
                </a:lnTo>
                <a:lnTo>
                  <a:pt x="65455" y="130705"/>
                </a:lnTo>
                <a:lnTo>
                  <a:pt x="65352" y="130295"/>
                </a:lnTo>
                <a:lnTo>
                  <a:pt x="65455" y="130295"/>
                </a:lnTo>
                <a:lnTo>
                  <a:pt x="65864" y="131216"/>
                </a:lnTo>
                <a:lnTo>
                  <a:pt x="65352" y="131420"/>
                </a:lnTo>
                <a:lnTo>
                  <a:pt x="66068" y="131727"/>
                </a:lnTo>
                <a:lnTo>
                  <a:pt x="65864" y="131727"/>
                </a:lnTo>
                <a:lnTo>
                  <a:pt x="66170" y="132034"/>
                </a:lnTo>
                <a:lnTo>
                  <a:pt x="66273" y="131727"/>
                </a:lnTo>
                <a:lnTo>
                  <a:pt x="66375" y="131932"/>
                </a:lnTo>
                <a:lnTo>
                  <a:pt x="66375" y="132239"/>
                </a:lnTo>
                <a:lnTo>
                  <a:pt x="66170" y="132034"/>
                </a:lnTo>
                <a:lnTo>
                  <a:pt x="65557" y="131625"/>
                </a:lnTo>
                <a:lnTo>
                  <a:pt x="65250" y="131932"/>
                </a:lnTo>
                <a:lnTo>
                  <a:pt x="67193" y="133261"/>
                </a:lnTo>
                <a:lnTo>
                  <a:pt x="67398" y="133159"/>
                </a:lnTo>
                <a:lnTo>
                  <a:pt x="67091" y="132750"/>
                </a:lnTo>
                <a:lnTo>
                  <a:pt x="67705" y="133057"/>
                </a:lnTo>
                <a:lnTo>
                  <a:pt x="67398" y="133159"/>
                </a:lnTo>
                <a:lnTo>
                  <a:pt x="67500" y="133261"/>
                </a:lnTo>
                <a:lnTo>
                  <a:pt x="67602" y="133159"/>
                </a:lnTo>
                <a:lnTo>
                  <a:pt x="67807" y="133568"/>
                </a:lnTo>
                <a:lnTo>
                  <a:pt x="67807" y="133568"/>
                </a:lnTo>
                <a:lnTo>
                  <a:pt x="67500" y="133261"/>
                </a:lnTo>
                <a:lnTo>
                  <a:pt x="67295" y="133364"/>
                </a:lnTo>
                <a:lnTo>
                  <a:pt x="66477" y="133364"/>
                </a:lnTo>
                <a:lnTo>
                  <a:pt x="66886" y="133773"/>
                </a:lnTo>
                <a:lnTo>
                  <a:pt x="67500" y="133670"/>
                </a:lnTo>
                <a:lnTo>
                  <a:pt x="67295" y="134080"/>
                </a:lnTo>
                <a:lnTo>
                  <a:pt x="67705" y="134284"/>
                </a:lnTo>
                <a:lnTo>
                  <a:pt x="67807" y="134080"/>
                </a:lnTo>
                <a:lnTo>
                  <a:pt x="67926" y="134000"/>
                </a:lnTo>
                <a:lnTo>
                  <a:pt x="67926" y="134000"/>
                </a:lnTo>
                <a:lnTo>
                  <a:pt x="68420" y="134693"/>
                </a:lnTo>
                <a:lnTo>
                  <a:pt x="69136" y="133977"/>
                </a:lnTo>
                <a:lnTo>
                  <a:pt x="69136" y="134284"/>
                </a:lnTo>
                <a:lnTo>
                  <a:pt x="68932" y="134489"/>
                </a:lnTo>
                <a:lnTo>
                  <a:pt x="68932" y="134693"/>
                </a:lnTo>
                <a:lnTo>
                  <a:pt x="68727" y="134795"/>
                </a:lnTo>
                <a:lnTo>
                  <a:pt x="69750" y="134795"/>
                </a:lnTo>
                <a:lnTo>
                  <a:pt x="69545" y="134182"/>
                </a:lnTo>
                <a:lnTo>
                  <a:pt x="69767" y="133988"/>
                </a:lnTo>
                <a:lnTo>
                  <a:pt x="69767" y="133988"/>
                </a:lnTo>
                <a:lnTo>
                  <a:pt x="70057" y="134182"/>
                </a:lnTo>
                <a:lnTo>
                  <a:pt x="69852" y="134284"/>
                </a:lnTo>
                <a:lnTo>
                  <a:pt x="70568" y="134591"/>
                </a:lnTo>
                <a:lnTo>
                  <a:pt x="70364" y="135000"/>
                </a:lnTo>
                <a:lnTo>
                  <a:pt x="71489" y="135614"/>
                </a:lnTo>
                <a:lnTo>
                  <a:pt x="71386" y="135716"/>
                </a:lnTo>
                <a:lnTo>
                  <a:pt x="70159" y="135205"/>
                </a:lnTo>
                <a:lnTo>
                  <a:pt x="70364" y="135205"/>
                </a:lnTo>
                <a:lnTo>
                  <a:pt x="70057" y="135000"/>
                </a:lnTo>
                <a:lnTo>
                  <a:pt x="69955" y="135102"/>
                </a:lnTo>
                <a:lnTo>
                  <a:pt x="70568" y="135716"/>
                </a:lnTo>
                <a:lnTo>
                  <a:pt x="70057" y="135511"/>
                </a:lnTo>
                <a:lnTo>
                  <a:pt x="69443" y="135716"/>
                </a:lnTo>
                <a:lnTo>
                  <a:pt x="69545" y="135818"/>
                </a:lnTo>
                <a:lnTo>
                  <a:pt x="73943" y="136125"/>
                </a:lnTo>
                <a:lnTo>
                  <a:pt x="74557" y="135818"/>
                </a:lnTo>
                <a:lnTo>
                  <a:pt x="71489" y="134489"/>
                </a:lnTo>
                <a:lnTo>
                  <a:pt x="71591" y="134284"/>
                </a:lnTo>
                <a:lnTo>
                  <a:pt x="71080" y="133875"/>
                </a:lnTo>
                <a:lnTo>
                  <a:pt x="69782" y="133975"/>
                </a:lnTo>
                <a:lnTo>
                  <a:pt x="69782" y="133975"/>
                </a:lnTo>
                <a:lnTo>
                  <a:pt x="70364" y="133466"/>
                </a:lnTo>
                <a:lnTo>
                  <a:pt x="71080" y="133568"/>
                </a:lnTo>
                <a:lnTo>
                  <a:pt x="71080" y="133568"/>
                </a:lnTo>
                <a:lnTo>
                  <a:pt x="70057" y="132852"/>
                </a:lnTo>
                <a:lnTo>
                  <a:pt x="70364" y="132750"/>
                </a:lnTo>
                <a:lnTo>
                  <a:pt x="69852" y="132341"/>
                </a:lnTo>
                <a:lnTo>
                  <a:pt x="70159" y="131318"/>
                </a:lnTo>
                <a:lnTo>
                  <a:pt x="69750" y="131216"/>
                </a:lnTo>
                <a:lnTo>
                  <a:pt x="69955" y="131216"/>
                </a:lnTo>
                <a:lnTo>
                  <a:pt x="69955" y="131011"/>
                </a:lnTo>
                <a:lnTo>
                  <a:pt x="70670" y="131216"/>
                </a:lnTo>
                <a:lnTo>
                  <a:pt x="70670" y="131216"/>
                </a:lnTo>
                <a:lnTo>
                  <a:pt x="70466" y="130500"/>
                </a:lnTo>
                <a:lnTo>
                  <a:pt x="71591" y="129170"/>
                </a:lnTo>
                <a:lnTo>
                  <a:pt x="71182" y="129068"/>
                </a:lnTo>
                <a:lnTo>
                  <a:pt x="71284" y="128455"/>
                </a:lnTo>
                <a:lnTo>
                  <a:pt x="69443" y="127330"/>
                </a:lnTo>
                <a:lnTo>
                  <a:pt x="69852" y="126409"/>
                </a:lnTo>
                <a:lnTo>
                  <a:pt x="70159" y="126205"/>
                </a:lnTo>
                <a:lnTo>
                  <a:pt x="70670" y="126205"/>
                </a:lnTo>
                <a:lnTo>
                  <a:pt x="70568" y="124670"/>
                </a:lnTo>
                <a:lnTo>
                  <a:pt x="71182" y="124159"/>
                </a:lnTo>
                <a:lnTo>
                  <a:pt x="70568" y="123852"/>
                </a:lnTo>
                <a:lnTo>
                  <a:pt x="70977" y="123750"/>
                </a:lnTo>
                <a:lnTo>
                  <a:pt x="71284" y="124057"/>
                </a:lnTo>
                <a:lnTo>
                  <a:pt x="71284" y="124057"/>
                </a:lnTo>
                <a:lnTo>
                  <a:pt x="70977" y="123443"/>
                </a:lnTo>
                <a:lnTo>
                  <a:pt x="70773" y="123545"/>
                </a:lnTo>
                <a:lnTo>
                  <a:pt x="70364" y="123239"/>
                </a:lnTo>
                <a:lnTo>
                  <a:pt x="69955" y="122318"/>
                </a:lnTo>
                <a:lnTo>
                  <a:pt x="70057" y="122011"/>
                </a:lnTo>
                <a:lnTo>
                  <a:pt x="71182" y="122318"/>
                </a:lnTo>
                <a:lnTo>
                  <a:pt x="72205" y="122011"/>
                </a:lnTo>
                <a:lnTo>
                  <a:pt x="72000" y="121193"/>
                </a:lnTo>
                <a:lnTo>
                  <a:pt x="72102" y="120886"/>
                </a:lnTo>
                <a:lnTo>
                  <a:pt x="71898" y="120580"/>
                </a:lnTo>
                <a:lnTo>
                  <a:pt x="72000" y="120580"/>
                </a:lnTo>
                <a:lnTo>
                  <a:pt x="71693" y="120170"/>
                </a:lnTo>
                <a:lnTo>
                  <a:pt x="75477" y="119250"/>
                </a:lnTo>
                <a:lnTo>
                  <a:pt x="75886" y="117716"/>
                </a:lnTo>
                <a:lnTo>
                  <a:pt x="73739" y="114545"/>
                </a:lnTo>
                <a:lnTo>
                  <a:pt x="73739" y="114034"/>
                </a:lnTo>
                <a:lnTo>
                  <a:pt x="73943" y="114034"/>
                </a:lnTo>
                <a:lnTo>
                  <a:pt x="73841" y="113420"/>
                </a:lnTo>
                <a:lnTo>
                  <a:pt x="74045" y="113932"/>
                </a:lnTo>
                <a:lnTo>
                  <a:pt x="73841" y="114341"/>
                </a:lnTo>
                <a:lnTo>
                  <a:pt x="74557" y="115466"/>
                </a:lnTo>
                <a:lnTo>
                  <a:pt x="77216" y="115875"/>
                </a:lnTo>
                <a:lnTo>
                  <a:pt x="79466" y="111580"/>
                </a:lnTo>
                <a:lnTo>
                  <a:pt x="79568" y="111682"/>
                </a:lnTo>
                <a:lnTo>
                  <a:pt x="79568" y="111273"/>
                </a:lnTo>
                <a:lnTo>
                  <a:pt x="79466" y="110966"/>
                </a:lnTo>
                <a:lnTo>
                  <a:pt x="79773" y="111273"/>
                </a:lnTo>
                <a:lnTo>
                  <a:pt x="79875" y="111273"/>
                </a:lnTo>
                <a:lnTo>
                  <a:pt x="79364" y="112500"/>
                </a:lnTo>
                <a:lnTo>
                  <a:pt x="79773" y="112193"/>
                </a:lnTo>
                <a:lnTo>
                  <a:pt x="80080" y="111170"/>
                </a:lnTo>
                <a:lnTo>
                  <a:pt x="79875" y="111273"/>
                </a:lnTo>
                <a:lnTo>
                  <a:pt x="79875" y="111273"/>
                </a:lnTo>
                <a:lnTo>
                  <a:pt x="81409" y="107898"/>
                </a:lnTo>
                <a:lnTo>
                  <a:pt x="81102" y="106159"/>
                </a:lnTo>
                <a:lnTo>
                  <a:pt x="81614" y="106057"/>
                </a:lnTo>
                <a:lnTo>
                  <a:pt x="81511" y="106159"/>
                </a:lnTo>
                <a:lnTo>
                  <a:pt x="85398" y="103705"/>
                </a:lnTo>
                <a:lnTo>
                  <a:pt x="85807" y="103602"/>
                </a:lnTo>
                <a:lnTo>
                  <a:pt x="85909" y="103398"/>
                </a:lnTo>
                <a:lnTo>
                  <a:pt x="86114" y="103705"/>
                </a:lnTo>
                <a:lnTo>
                  <a:pt x="86830" y="103602"/>
                </a:lnTo>
                <a:lnTo>
                  <a:pt x="86932" y="103091"/>
                </a:lnTo>
                <a:lnTo>
                  <a:pt x="87750" y="102580"/>
                </a:lnTo>
                <a:lnTo>
                  <a:pt x="89080" y="94398"/>
                </a:lnTo>
                <a:lnTo>
                  <a:pt x="89080" y="93170"/>
                </a:lnTo>
                <a:lnTo>
                  <a:pt x="89284" y="93068"/>
                </a:lnTo>
                <a:lnTo>
                  <a:pt x="89489" y="93375"/>
                </a:lnTo>
                <a:lnTo>
                  <a:pt x="90409" y="91534"/>
                </a:lnTo>
                <a:lnTo>
                  <a:pt x="90409" y="91739"/>
                </a:lnTo>
                <a:lnTo>
                  <a:pt x="92557" y="87136"/>
                </a:lnTo>
                <a:lnTo>
                  <a:pt x="91943" y="85398"/>
                </a:lnTo>
                <a:lnTo>
                  <a:pt x="84273" y="82739"/>
                </a:lnTo>
                <a:lnTo>
                  <a:pt x="84068" y="82943"/>
                </a:lnTo>
                <a:lnTo>
                  <a:pt x="83966" y="82534"/>
                </a:lnTo>
                <a:lnTo>
                  <a:pt x="83557" y="83352"/>
                </a:lnTo>
                <a:lnTo>
                  <a:pt x="83557" y="83352"/>
                </a:lnTo>
                <a:lnTo>
                  <a:pt x="83659" y="82636"/>
                </a:lnTo>
                <a:lnTo>
                  <a:pt x="83557" y="82330"/>
                </a:lnTo>
                <a:lnTo>
                  <a:pt x="83557" y="81818"/>
                </a:lnTo>
                <a:lnTo>
                  <a:pt x="80591" y="80795"/>
                </a:lnTo>
                <a:lnTo>
                  <a:pt x="79057" y="82739"/>
                </a:lnTo>
                <a:lnTo>
                  <a:pt x="79364" y="81818"/>
                </a:lnTo>
                <a:lnTo>
                  <a:pt x="78341" y="82125"/>
                </a:lnTo>
                <a:lnTo>
                  <a:pt x="77932" y="81307"/>
                </a:lnTo>
                <a:lnTo>
                  <a:pt x="77625" y="81205"/>
                </a:lnTo>
                <a:lnTo>
                  <a:pt x="77011" y="81614"/>
                </a:lnTo>
                <a:lnTo>
                  <a:pt x="76295" y="81614"/>
                </a:lnTo>
                <a:lnTo>
                  <a:pt x="78852" y="78750"/>
                </a:lnTo>
                <a:lnTo>
                  <a:pt x="77216" y="75375"/>
                </a:lnTo>
                <a:lnTo>
                  <a:pt x="77011" y="75580"/>
                </a:lnTo>
                <a:lnTo>
                  <a:pt x="76807" y="75068"/>
                </a:lnTo>
                <a:lnTo>
                  <a:pt x="76705" y="75170"/>
                </a:lnTo>
                <a:lnTo>
                  <a:pt x="75273" y="74148"/>
                </a:lnTo>
                <a:lnTo>
                  <a:pt x="75068" y="74557"/>
                </a:lnTo>
                <a:lnTo>
                  <a:pt x="74455" y="73841"/>
                </a:lnTo>
                <a:lnTo>
                  <a:pt x="73432" y="74148"/>
                </a:lnTo>
                <a:lnTo>
                  <a:pt x="72614" y="73943"/>
                </a:lnTo>
                <a:lnTo>
                  <a:pt x="72307" y="74352"/>
                </a:lnTo>
                <a:lnTo>
                  <a:pt x="72307" y="73739"/>
                </a:lnTo>
                <a:lnTo>
                  <a:pt x="71284" y="72920"/>
                </a:lnTo>
                <a:lnTo>
                  <a:pt x="70977" y="73432"/>
                </a:lnTo>
                <a:lnTo>
                  <a:pt x="70977" y="73432"/>
                </a:lnTo>
                <a:lnTo>
                  <a:pt x="71080" y="72307"/>
                </a:lnTo>
                <a:lnTo>
                  <a:pt x="69852" y="71284"/>
                </a:lnTo>
                <a:lnTo>
                  <a:pt x="68420" y="71182"/>
                </a:lnTo>
                <a:lnTo>
                  <a:pt x="68830" y="70875"/>
                </a:lnTo>
                <a:lnTo>
                  <a:pt x="69034" y="70568"/>
                </a:lnTo>
                <a:lnTo>
                  <a:pt x="68932" y="70159"/>
                </a:lnTo>
                <a:lnTo>
                  <a:pt x="68420" y="69852"/>
                </a:lnTo>
                <a:lnTo>
                  <a:pt x="68318" y="69955"/>
                </a:lnTo>
                <a:lnTo>
                  <a:pt x="68318" y="70159"/>
                </a:lnTo>
                <a:lnTo>
                  <a:pt x="67909" y="69852"/>
                </a:lnTo>
                <a:lnTo>
                  <a:pt x="67807" y="69955"/>
                </a:lnTo>
                <a:lnTo>
                  <a:pt x="67602" y="69545"/>
                </a:lnTo>
                <a:lnTo>
                  <a:pt x="67398" y="69648"/>
                </a:lnTo>
                <a:lnTo>
                  <a:pt x="67295" y="69239"/>
                </a:lnTo>
                <a:lnTo>
                  <a:pt x="68216" y="69034"/>
                </a:lnTo>
                <a:lnTo>
                  <a:pt x="66068" y="69136"/>
                </a:lnTo>
                <a:lnTo>
                  <a:pt x="66068" y="69239"/>
                </a:lnTo>
                <a:lnTo>
                  <a:pt x="66580" y="69239"/>
                </a:lnTo>
                <a:lnTo>
                  <a:pt x="65045" y="69648"/>
                </a:lnTo>
                <a:lnTo>
                  <a:pt x="64636" y="69443"/>
                </a:lnTo>
                <a:lnTo>
                  <a:pt x="64432" y="69136"/>
                </a:lnTo>
                <a:lnTo>
                  <a:pt x="62489" y="69136"/>
                </a:lnTo>
                <a:lnTo>
                  <a:pt x="62284" y="68523"/>
                </a:lnTo>
                <a:lnTo>
                  <a:pt x="61466" y="68216"/>
                </a:lnTo>
                <a:lnTo>
                  <a:pt x="61159" y="67705"/>
                </a:lnTo>
                <a:lnTo>
                  <a:pt x="60750" y="67705"/>
                </a:lnTo>
                <a:lnTo>
                  <a:pt x="61159" y="68114"/>
                </a:lnTo>
                <a:lnTo>
                  <a:pt x="59727" y="68727"/>
                </a:lnTo>
                <a:lnTo>
                  <a:pt x="59523" y="69239"/>
                </a:lnTo>
                <a:lnTo>
                  <a:pt x="59932" y="70057"/>
                </a:lnTo>
                <a:lnTo>
                  <a:pt x="59625" y="70670"/>
                </a:lnTo>
                <a:lnTo>
                  <a:pt x="59216" y="70364"/>
                </a:lnTo>
                <a:lnTo>
                  <a:pt x="59114" y="69648"/>
                </a:lnTo>
                <a:lnTo>
                  <a:pt x="59420" y="69239"/>
                </a:lnTo>
                <a:lnTo>
                  <a:pt x="59318" y="68727"/>
                </a:lnTo>
                <a:lnTo>
                  <a:pt x="59420" y="68727"/>
                </a:lnTo>
                <a:lnTo>
                  <a:pt x="59216" y="68114"/>
                </a:lnTo>
                <a:lnTo>
                  <a:pt x="59830" y="67807"/>
                </a:lnTo>
                <a:lnTo>
                  <a:pt x="59625" y="67295"/>
                </a:lnTo>
                <a:lnTo>
                  <a:pt x="56966" y="68932"/>
                </a:lnTo>
                <a:lnTo>
                  <a:pt x="56966" y="68727"/>
                </a:lnTo>
                <a:lnTo>
                  <a:pt x="56557" y="68625"/>
                </a:lnTo>
                <a:lnTo>
                  <a:pt x="55739" y="69648"/>
                </a:lnTo>
                <a:lnTo>
                  <a:pt x="55841" y="69545"/>
                </a:lnTo>
                <a:lnTo>
                  <a:pt x="55534" y="70364"/>
                </a:lnTo>
                <a:lnTo>
                  <a:pt x="54614" y="71182"/>
                </a:lnTo>
                <a:lnTo>
                  <a:pt x="54511" y="71898"/>
                </a:lnTo>
                <a:lnTo>
                  <a:pt x="52977" y="70364"/>
                </a:lnTo>
                <a:lnTo>
                  <a:pt x="52057" y="70261"/>
                </a:lnTo>
                <a:lnTo>
                  <a:pt x="51034" y="70875"/>
                </a:lnTo>
                <a:lnTo>
                  <a:pt x="50011" y="70670"/>
                </a:lnTo>
                <a:lnTo>
                  <a:pt x="50011" y="70670"/>
                </a:lnTo>
                <a:lnTo>
                  <a:pt x="50114" y="70875"/>
                </a:lnTo>
                <a:lnTo>
                  <a:pt x="48375" y="68420"/>
                </a:lnTo>
                <a:lnTo>
                  <a:pt x="48580" y="67602"/>
                </a:lnTo>
                <a:lnTo>
                  <a:pt x="48682" y="67705"/>
                </a:lnTo>
                <a:lnTo>
                  <a:pt x="48784" y="66989"/>
                </a:lnTo>
                <a:lnTo>
                  <a:pt x="48784" y="67193"/>
                </a:lnTo>
                <a:lnTo>
                  <a:pt x="49193" y="64739"/>
                </a:lnTo>
                <a:lnTo>
                  <a:pt x="48989" y="64330"/>
                </a:lnTo>
                <a:lnTo>
                  <a:pt x="48580" y="64125"/>
                </a:lnTo>
                <a:lnTo>
                  <a:pt x="48886" y="64227"/>
                </a:lnTo>
                <a:lnTo>
                  <a:pt x="48273" y="63716"/>
                </a:lnTo>
                <a:lnTo>
                  <a:pt x="44284" y="63614"/>
                </a:lnTo>
                <a:lnTo>
                  <a:pt x="45000" y="62795"/>
                </a:lnTo>
                <a:lnTo>
                  <a:pt x="45102" y="61159"/>
                </a:lnTo>
                <a:lnTo>
                  <a:pt x="45409" y="60648"/>
                </a:lnTo>
                <a:lnTo>
                  <a:pt x="45511" y="61261"/>
                </a:lnTo>
                <a:lnTo>
                  <a:pt x="46023" y="60136"/>
                </a:lnTo>
                <a:lnTo>
                  <a:pt x="45818" y="60239"/>
                </a:lnTo>
                <a:lnTo>
                  <a:pt x="46125" y="59932"/>
                </a:lnTo>
                <a:lnTo>
                  <a:pt x="46125" y="59625"/>
                </a:lnTo>
                <a:lnTo>
                  <a:pt x="46534" y="58807"/>
                </a:lnTo>
                <a:lnTo>
                  <a:pt x="46432" y="57989"/>
                </a:lnTo>
                <a:lnTo>
                  <a:pt x="43875" y="58295"/>
                </a:lnTo>
                <a:lnTo>
                  <a:pt x="42955" y="60239"/>
                </a:lnTo>
                <a:lnTo>
                  <a:pt x="42341" y="60648"/>
                </a:lnTo>
                <a:lnTo>
                  <a:pt x="42545" y="60648"/>
                </a:lnTo>
                <a:lnTo>
                  <a:pt x="42443" y="60955"/>
                </a:lnTo>
                <a:lnTo>
                  <a:pt x="39477" y="61261"/>
                </a:lnTo>
                <a:lnTo>
                  <a:pt x="38557" y="60750"/>
                </a:lnTo>
                <a:lnTo>
                  <a:pt x="38557" y="60750"/>
                </a:lnTo>
                <a:lnTo>
                  <a:pt x="38659" y="60852"/>
                </a:lnTo>
                <a:lnTo>
                  <a:pt x="38659" y="60852"/>
                </a:lnTo>
                <a:lnTo>
                  <a:pt x="38352" y="60648"/>
                </a:lnTo>
                <a:lnTo>
                  <a:pt x="38352" y="60648"/>
                </a:lnTo>
                <a:lnTo>
                  <a:pt x="38557" y="60750"/>
                </a:lnTo>
                <a:lnTo>
                  <a:pt x="37432" y="57989"/>
                </a:lnTo>
                <a:lnTo>
                  <a:pt x="37432" y="58193"/>
                </a:lnTo>
                <a:lnTo>
                  <a:pt x="37227" y="57375"/>
                </a:lnTo>
                <a:lnTo>
                  <a:pt x="37432" y="57989"/>
                </a:lnTo>
                <a:lnTo>
                  <a:pt x="38455" y="52159"/>
                </a:lnTo>
                <a:lnTo>
                  <a:pt x="38250" y="51750"/>
                </a:lnTo>
                <a:lnTo>
                  <a:pt x="38761" y="51545"/>
                </a:lnTo>
                <a:lnTo>
                  <a:pt x="38761" y="51341"/>
                </a:lnTo>
                <a:lnTo>
                  <a:pt x="39068" y="51136"/>
                </a:lnTo>
                <a:lnTo>
                  <a:pt x="38966" y="51136"/>
                </a:lnTo>
                <a:lnTo>
                  <a:pt x="39170" y="51034"/>
                </a:lnTo>
                <a:lnTo>
                  <a:pt x="39375" y="50830"/>
                </a:lnTo>
                <a:lnTo>
                  <a:pt x="39682" y="50727"/>
                </a:lnTo>
                <a:lnTo>
                  <a:pt x="39580" y="50523"/>
                </a:lnTo>
                <a:lnTo>
                  <a:pt x="40091" y="50625"/>
                </a:lnTo>
                <a:lnTo>
                  <a:pt x="41216" y="49909"/>
                </a:lnTo>
                <a:lnTo>
                  <a:pt x="41216" y="49705"/>
                </a:lnTo>
                <a:lnTo>
                  <a:pt x="41420" y="49398"/>
                </a:lnTo>
                <a:lnTo>
                  <a:pt x="41420" y="49602"/>
                </a:lnTo>
                <a:lnTo>
                  <a:pt x="41625" y="49602"/>
                </a:lnTo>
                <a:lnTo>
                  <a:pt x="41318" y="49807"/>
                </a:lnTo>
                <a:lnTo>
                  <a:pt x="42341" y="49193"/>
                </a:lnTo>
                <a:lnTo>
                  <a:pt x="43773" y="49602"/>
                </a:lnTo>
                <a:lnTo>
                  <a:pt x="43977" y="49398"/>
                </a:lnTo>
                <a:lnTo>
                  <a:pt x="44489" y="49602"/>
                </a:lnTo>
                <a:lnTo>
                  <a:pt x="44489" y="49909"/>
                </a:lnTo>
                <a:lnTo>
                  <a:pt x="44386" y="49909"/>
                </a:lnTo>
                <a:lnTo>
                  <a:pt x="45205" y="50114"/>
                </a:lnTo>
                <a:lnTo>
                  <a:pt x="45409" y="49705"/>
                </a:lnTo>
                <a:lnTo>
                  <a:pt x="45920" y="50216"/>
                </a:lnTo>
                <a:lnTo>
                  <a:pt x="46125" y="50216"/>
                </a:lnTo>
                <a:lnTo>
                  <a:pt x="45818" y="49705"/>
                </a:lnTo>
                <a:lnTo>
                  <a:pt x="46227" y="49091"/>
                </a:lnTo>
                <a:lnTo>
                  <a:pt x="46227" y="49091"/>
                </a:lnTo>
                <a:lnTo>
                  <a:pt x="45920" y="49295"/>
                </a:lnTo>
                <a:lnTo>
                  <a:pt x="46023" y="48989"/>
                </a:lnTo>
                <a:lnTo>
                  <a:pt x="45307" y="49091"/>
                </a:lnTo>
                <a:lnTo>
                  <a:pt x="47557" y="48477"/>
                </a:lnTo>
                <a:lnTo>
                  <a:pt x="47557" y="48477"/>
                </a:lnTo>
                <a:lnTo>
                  <a:pt x="47455" y="48989"/>
                </a:lnTo>
                <a:lnTo>
                  <a:pt x="47966" y="48784"/>
                </a:lnTo>
                <a:lnTo>
                  <a:pt x="47966" y="48886"/>
                </a:lnTo>
                <a:lnTo>
                  <a:pt x="48477" y="48580"/>
                </a:lnTo>
                <a:lnTo>
                  <a:pt x="48477" y="48580"/>
                </a:lnTo>
                <a:lnTo>
                  <a:pt x="48170" y="48886"/>
                </a:lnTo>
                <a:lnTo>
                  <a:pt x="48886" y="48784"/>
                </a:lnTo>
                <a:lnTo>
                  <a:pt x="49602" y="48886"/>
                </a:lnTo>
                <a:lnTo>
                  <a:pt x="49500" y="49091"/>
                </a:lnTo>
                <a:lnTo>
                  <a:pt x="49655" y="49401"/>
                </a:lnTo>
                <a:lnTo>
                  <a:pt x="49655" y="49401"/>
                </a:lnTo>
                <a:lnTo>
                  <a:pt x="51239" y="49500"/>
                </a:lnTo>
                <a:lnTo>
                  <a:pt x="51750" y="50216"/>
                </a:lnTo>
                <a:lnTo>
                  <a:pt x="51443" y="51545"/>
                </a:lnTo>
                <a:lnTo>
                  <a:pt x="51648" y="51239"/>
                </a:lnTo>
                <a:lnTo>
                  <a:pt x="51852" y="51341"/>
                </a:lnTo>
                <a:lnTo>
                  <a:pt x="51443" y="51750"/>
                </a:lnTo>
                <a:lnTo>
                  <a:pt x="52670" y="54102"/>
                </a:lnTo>
                <a:lnTo>
                  <a:pt x="52875" y="54102"/>
                </a:lnTo>
                <a:lnTo>
                  <a:pt x="53485" y="53390"/>
                </a:lnTo>
                <a:lnTo>
                  <a:pt x="53485" y="53390"/>
                </a:lnTo>
                <a:lnTo>
                  <a:pt x="53403" y="50915"/>
                </a:lnTo>
                <a:lnTo>
                  <a:pt x="53591" y="50727"/>
                </a:lnTo>
                <a:lnTo>
                  <a:pt x="53489" y="47761"/>
                </a:lnTo>
                <a:lnTo>
                  <a:pt x="53693" y="47659"/>
                </a:lnTo>
                <a:lnTo>
                  <a:pt x="54307" y="46636"/>
                </a:lnTo>
                <a:lnTo>
                  <a:pt x="54307" y="46841"/>
                </a:lnTo>
                <a:lnTo>
                  <a:pt x="54409" y="46739"/>
                </a:lnTo>
                <a:lnTo>
                  <a:pt x="54409" y="46636"/>
                </a:lnTo>
                <a:lnTo>
                  <a:pt x="55841" y="45716"/>
                </a:lnTo>
                <a:lnTo>
                  <a:pt x="55841" y="45818"/>
                </a:lnTo>
                <a:lnTo>
                  <a:pt x="57170" y="44898"/>
                </a:lnTo>
                <a:lnTo>
                  <a:pt x="57170" y="45102"/>
                </a:lnTo>
                <a:lnTo>
                  <a:pt x="57784" y="44284"/>
                </a:lnTo>
                <a:lnTo>
                  <a:pt x="58705" y="44080"/>
                </a:lnTo>
                <a:lnTo>
                  <a:pt x="58193" y="43875"/>
                </a:lnTo>
                <a:lnTo>
                  <a:pt x="58602" y="43875"/>
                </a:lnTo>
                <a:lnTo>
                  <a:pt x="58295" y="43466"/>
                </a:lnTo>
                <a:lnTo>
                  <a:pt x="59420" y="43364"/>
                </a:lnTo>
                <a:lnTo>
                  <a:pt x="59523" y="43057"/>
                </a:lnTo>
                <a:lnTo>
                  <a:pt x="59523" y="43057"/>
                </a:lnTo>
                <a:lnTo>
                  <a:pt x="59216" y="43364"/>
                </a:lnTo>
                <a:lnTo>
                  <a:pt x="58705" y="43057"/>
                </a:lnTo>
                <a:lnTo>
                  <a:pt x="58807" y="42750"/>
                </a:lnTo>
                <a:lnTo>
                  <a:pt x="59216" y="42852"/>
                </a:lnTo>
                <a:lnTo>
                  <a:pt x="59318" y="42750"/>
                </a:lnTo>
                <a:lnTo>
                  <a:pt x="59523" y="42852"/>
                </a:lnTo>
                <a:lnTo>
                  <a:pt x="59523" y="42545"/>
                </a:lnTo>
                <a:lnTo>
                  <a:pt x="59420" y="42034"/>
                </a:lnTo>
                <a:lnTo>
                  <a:pt x="59216" y="41932"/>
                </a:lnTo>
                <a:lnTo>
                  <a:pt x="58705" y="41625"/>
                </a:lnTo>
                <a:lnTo>
                  <a:pt x="59114" y="41727"/>
                </a:lnTo>
                <a:lnTo>
                  <a:pt x="59216" y="41932"/>
                </a:lnTo>
                <a:lnTo>
                  <a:pt x="59216" y="41932"/>
                </a:lnTo>
                <a:lnTo>
                  <a:pt x="59114" y="41420"/>
                </a:lnTo>
                <a:lnTo>
                  <a:pt x="59420" y="41420"/>
                </a:lnTo>
                <a:lnTo>
                  <a:pt x="59523" y="41318"/>
                </a:lnTo>
                <a:lnTo>
                  <a:pt x="59011" y="40705"/>
                </a:lnTo>
                <a:lnTo>
                  <a:pt x="59523" y="41216"/>
                </a:lnTo>
                <a:lnTo>
                  <a:pt x="59523" y="40807"/>
                </a:lnTo>
                <a:lnTo>
                  <a:pt x="58909" y="40500"/>
                </a:lnTo>
                <a:lnTo>
                  <a:pt x="59318" y="39989"/>
                </a:lnTo>
                <a:lnTo>
                  <a:pt x="59011" y="40500"/>
                </a:lnTo>
                <a:lnTo>
                  <a:pt x="59216" y="40398"/>
                </a:lnTo>
                <a:lnTo>
                  <a:pt x="59216" y="40602"/>
                </a:lnTo>
                <a:lnTo>
                  <a:pt x="59318" y="40500"/>
                </a:lnTo>
                <a:lnTo>
                  <a:pt x="59625" y="40807"/>
                </a:lnTo>
                <a:lnTo>
                  <a:pt x="59523" y="40295"/>
                </a:lnTo>
                <a:lnTo>
                  <a:pt x="59727" y="40500"/>
                </a:lnTo>
                <a:lnTo>
                  <a:pt x="59830" y="39580"/>
                </a:lnTo>
                <a:lnTo>
                  <a:pt x="60034" y="39477"/>
                </a:lnTo>
                <a:lnTo>
                  <a:pt x="60034" y="39580"/>
                </a:lnTo>
                <a:lnTo>
                  <a:pt x="60136" y="39375"/>
                </a:lnTo>
                <a:lnTo>
                  <a:pt x="60136" y="39477"/>
                </a:lnTo>
                <a:lnTo>
                  <a:pt x="60443" y="39273"/>
                </a:lnTo>
                <a:lnTo>
                  <a:pt x="60443" y="39375"/>
                </a:lnTo>
                <a:lnTo>
                  <a:pt x="60341" y="39477"/>
                </a:lnTo>
                <a:lnTo>
                  <a:pt x="60443" y="39477"/>
                </a:lnTo>
                <a:lnTo>
                  <a:pt x="60034" y="39784"/>
                </a:lnTo>
                <a:lnTo>
                  <a:pt x="60136" y="39784"/>
                </a:lnTo>
                <a:lnTo>
                  <a:pt x="59830" y="40193"/>
                </a:lnTo>
                <a:lnTo>
                  <a:pt x="60136" y="40295"/>
                </a:lnTo>
                <a:lnTo>
                  <a:pt x="60136" y="40500"/>
                </a:lnTo>
                <a:lnTo>
                  <a:pt x="60034" y="40705"/>
                </a:lnTo>
                <a:lnTo>
                  <a:pt x="60034" y="40909"/>
                </a:lnTo>
                <a:lnTo>
                  <a:pt x="60136" y="40909"/>
                </a:lnTo>
                <a:lnTo>
                  <a:pt x="59727" y="41830"/>
                </a:lnTo>
                <a:lnTo>
                  <a:pt x="60750" y="40500"/>
                </a:lnTo>
                <a:lnTo>
                  <a:pt x="60750" y="39375"/>
                </a:lnTo>
                <a:lnTo>
                  <a:pt x="61057" y="39886"/>
                </a:lnTo>
                <a:lnTo>
                  <a:pt x="62182" y="38864"/>
                </a:lnTo>
                <a:lnTo>
                  <a:pt x="62386" y="38455"/>
                </a:lnTo>
                <a:lnTo>
                  <a:pt x="62284" y="38250"/>
                </a:lnTo>
                <a:lnTo>
                  <a:pt x="62591" y="37636"/>
                </a:lnTo>
                <a:lnTo>
                  <a:pt x="62489" y="38148"/>
                </a:lnTo>
                <a:lnTo>
                  <a:pt x="64943" y="37125"/>
                </a:lnTo>
                <a:lnTo>
                  <a:pt x="65045" y="37227"/>
                </a:lnTo>
                <a:lnTo>
                  <a:pt x="65148" y="37125"/>
                </a:lnTo>
                <a:lnTo>
                  <a:pt x="65148" y="37125"/>
                </a:lnTo>
                <a:lnTo>
                  <a:pt x="65045" y="37432"/>
                </a:lnTo>
                <a:lnTo>
                  <a:pt x="65557" y="37227"/>
                </a:lnTo>
                <a:lnTo>
                  <a:pt x="65557" y="37227"/>
                </a:lnTo>
                <a:lnTo>
                  <a:pt x="65455" y="37330"/>
                </a:lnTo>
                <a:lnTo>
                  <a:pt x="66068" y="37227"/>
                </a:lnTo>
                <a:lnTo>
                  <a:pt x="65966" y="36818"/>
                </a:lnTo>
                <a:lnTo>
                  <a:pt x="65761" y="37125"/>
                </a:lnTo>
                <a:lnTo>
                  <a:pt x="65455" y="36614"/>
                </a:lnTo>
                <a:lnTo>
                  <a:pt x="66784" y="35080"/>
                </a:lnTo>
                <a:lnTo>
                  <a:pt x="66886" y="35182"/>
                </a:lnTo>
                <a:lnTo>
                  <a:pt x="66989" y="34977"/>
                </a:lnTo>
                <a:lnTo>
                  <a:pt x="66989" y="35080"/>
                </a:lnTo>
                <a:lnTo>
                  <a:pt x="67091" y="34875"/>
                </a:lnTo>
                <a:lnTo>
                  <a:pt x="67091" y="35080"/>
                </a:lnTo>
                <a:lnTo>
                  <a:pt x="67193" y="34977"/>
                </a:lnTo>
                <a:lnTo>
                  <a:pt x="68011" y="34364"/>
                </a:lnTo>
                <a:lnTo>
                  <a:pt x="68011" y="34466"/>
                </a:lnTo>
                <a:lnTo>
                  <a:pt x="67909" y="34568"/>
                </a:lnTo>
                <a:lnTo>
                  <a:pt x="68114" y="34670"/>
                </a:lnTo>
                <a:lnTo>
                  <a:pt x="68216" y="34364"/>
                </a:lnTo>
                <a:lnTo>
                  <a:pt x="68523" y="34568"/>
                </a:lnTo>
                <a:lnTo>
                  <a:pt x="69136" y="34261"/>
                </a:lnTo>
                <a:lnTo>
                  <a:pt x="69545" y="33648"/>
                </a:lnTo>
                <a:lnTo>
                  <a:pt x="70568" y="33443"/>
                </a:lnTo>
                <a:lnTo>
                  <a:pt x="70466" y="33545"/>
                </a:lnTo>
                <a:lnTo>
                  <a:pt x="71795" y="32932"/>
                </a:lnTo>
                <a:lnTo>
                  <a:pt x="72102" y="33034"/>
                </a:lnTo>
                <a:lnTo>
                  <a:pt x="71386" y="33443"/>
                </a:lnTo>
                <a:lnTo>
                  <a:pt x="72716" y="33443"/>
                </a:lnTo>
                <a:lnTo>
                  <a:pt x="71898" y="33852"/>
                </a:lnTo>
                <a:lnTo>
                  <a:pt x="71898" y="33545"/>
                </a:lnTo>
                <a:lnTo>
                  <a:pt x="71795" y="33545"/>
                </a:lnTo>
                <a:lnTo>
                  <a:pt x="70568" y="34261"/>
                </a:lnTo>
                <a:lnTo>
                  <a:pt x="70568" y="34261"/>
                </a:lnTo>
                <a:lnTo>
                  <a:pt x="70364" y="34364"/>
                </a:lnTo>
                <a:lnTo>
                  <a:pt x="69955" y="35182"/>
                </a:lnTo>
                <a:lnTo>
                  <a:pt x="70261" y="35386"/>
                </a:lnTo>
                <a:lnTo>
                  <a:pt x="71795" y="34364"/>
                </a:lnTo>
                <a:lnTo>
                  <a:pt x="71795" y="34466"/>
                </a:lnTo>
                <a:lnTo>
                  <a:pt x="71898" y="34261"/>
                </a:lnTo>
                <a:lnTo>
                  <a:pt x="74250" y="33648"/>
                </a:lnTo>
                <a:lnTo>
                  <a:pt x="74250" y="33443"/>
                </a:lnTo>
                <a:lnTo>
                  <a:pt x="74250" y="33136"/>
                </a:lnTo>
                <a:lnTo>
                  <a:pt x="73943" y="32932"/>
                </a:lnTo>
                <a:lnTo>
                  <a:pt x="73227" y="33239"/>
                </a:lnTo>
                <a:lnTo>
                  <a:pt x="73330" y="33136"/>
                </a:lnTo>
                <a:lnTo>
                  <a:pt x="72307" y="32830"/>
                </a:lnTo>
                <a:lnTo>
                  <a:pt x="72511" y="32727"/>
                </a:lnTo>
                <a:lnTo>
                  <a:pt x="72000" y="32420"/>
                </a:lnTo>
                <a:lnTo>
                  <a:pt x="72000" y="31807"/>
                </a:lnTo>
                <a:lnTo>
                  <a:pt x="71693" y="31705"/>
                </a:lnTo>
                <a:lnTo>
                  <a:pt x="72409" y="31091"/>
                </a:lnTo>
                <a:lnTo>
                  <a:pt x="72146" y="31003"/>
                </a:lnTo>
                <a:lnTo>
                  <a:pt x="72146" y="31003"/>
                </a:lnTo>
                <a:lnTo>
                  <a:pt x="71795" y="31091"/>
                </a:lnTo>
                <a:lnTo>
                  <a:pt x="70875" y="30784"/>
                </a:lnTo>
                <a:lnTo>
                  <a:pt x="72102" y="30784"/>
                </a:lnTo>
                <a:lnTo>
                  <a:pt x="72818" y="29966"/>
                </a:lnTo>
                <a:lnTo>
                  <a:pt x="70568" y="29966"/>
                </a:lnTo>
                <a:lnTo>
                  <a:pt x="63307" y="33852"/>
                </a:lnTo>
                <a:lnTo>
                  <a:pt x="63307" y="33852"/>
                </a:lnTo>
                <a:lnTo>
                  <a:pt x="68114" y="31091"/>
                </a:lnTo>
                <a:lnTo>
                  <a:pt x="67602" y="30375"/>
                </a:lnTo>
                <a:lnTo>
                  <a:pt x="79977" y="27205"/>
                </a:lnTo>
                <a:lnTo>
                  <a:pt x="80795" y="26489"/>
                </a:lnTo>
                <a:lnTo>
                  <a:pt x="80591" y="26284"/>
                </a:lnTo>
                <a:lnTo>
                  <a:pt x="81000" y="26080"/>
                </a:lnTo>
                <a:lnTo>
                  <a:pt x="81205" y="25466"/>
                </a:lnTo>
                <a:lnTo>
                  <a:pt x="80898" y="25159"/>
                </a:lnTo>
                <a:lnTo>
                  <a:pt x="80080" y="25364"/>
                </a:lnTo>
                <a:lnTo>
                  <a:pt x="79977" y="25261"/>
                </a:lnTo>
                <a:lnTo>
                  <a:pt x="80386" y="24852"/>
                </a:lnTo>
                <a:lnTo>
                  <a:pt x="79875" y="24750"/>
                </a:lnTo>
                <a:lnTo>
                  <a:pt x="77727" y="25568"/>
                </a:lnTo>
                <a:lnTo>
                  <a:pt x="78034" y="25364"/>
                </a:lnTo>
                <a:lnTo>
                  <a:pt x="77830" y="25261"/>
                </a:lnTo>
                <a:lnTo>
                  <a:pt x="80182" y="24545"/>
                </a:lnTo>
                <a:lnTo>
                  <a:pt x="80182" y="24034"/>
                </a:lnTo>
                <a:lnTo>
                  <a:pt x="79773" y="24136"/>
                </a:lnTo>
                <a:lnTo>
                  <a:pt x="79261" y="23727"/>
                </a:lnTo>
                <a:lnTo>
                  <a:pt x="78648" y="24034"/>
                </a:lnTo>
                <a:lnTo>
                  <a:pt x="79159" y="23727"/>
                </a:lnTo>
                <a:lnTo>
                  <a:pt x="78852" y="23625"/>
                </a:lnTo>
                <a:lnTo>
                  <a:pt x="78239" y="23830"/>
                </a:lnTo>
                <a:lnTo>
                  <a:pt x="78648" y="23523"/>
                </a:lnTo>
                <a:lnTo>
                  <a:pt x="78648" y="23114"/>
                </a:lnTo>
                <a:lnTo>
                  <a:pt x="78545" y="23216"/>
                </a:lnTo>
                <a:lnTo>
                  <a:pt x="78443" y="23011"/>
                </a:lnTo>
                <a:lnTo>
                  <a:pt x="77932" y="22909"/>
                </a:lnTo>
                <a:lnTo>
                  <a:pt x="78136" y="22705"/>
                </a:lnTo>
                <a:lnTo>
                  <a:pt x="77830" y="22705"/>
                </a:lnTo>
                <a:lnTo>
                  <a:pt x="78136" y="22602"/>
                </a:lnTo>
                <a:lnTo>
                  <a:pt x="77727" y="22500"/>
                </a:lnTo>
                <a:lnTo>
                  <a:pt x="77932" y="22398"/>
                </a:lnTo>
                <a:lnTo>
                  <a:pt x="77523" y="22193"/>
                </a:lnTo>
                <a:lnTo>
                  <a:pt x="78341" y="22091"/>
                </a:lnTo>
                <a:lnTo>
                  <a:pt x="77727" y="21477"/>
                </a:lnTo>
                <a:lnTo>
                  <a:pt x="78341" y="21170"/>
                </a:lnTo>
                <a:lnTo>
                  <a:pt x="78034" y="20864"/>
                </a:lnTo>
                <a:lnTo>
                  <a:pt x="77420" y="20966"/>
                </a:lnTo>
                <a:lnTo>
                  <a:pt x="77420" y="20966"/>
                </a:lnTo>
                <a:lnTo>
                  <a:pt x="78136" y="20557"/>
                </a:lnTo>
                <a:lnTo>
                  <a:pt x="77318" y="20659"/>
                </a:lnTo>
                <a:lnTo>
                  <a:pt x="77318" y="20659"/>
                </a:lnTo>
                <a:lnTo>
                  <a:pt x="77932" y="20455"/>
                </a:lnTo>
                <a:lnTo>
                  <a:pt x="77727" y="20148"/>
                </a:lnTo>
                <a:lnTo>
                  <a:pt x="77932" y="20045"/>
                </a:lnTo>
                <a:lnTo>
                  <a:pt x="77318" y="20045"/>
                </a:lnTo>
                <a:lnTo>
                  <a:pt x="77727" y="19943"/>
                </a:lnTo>
                <a:lnTo>
                  <a:pt x="77523" y="19636"/>
                </a:lnTo>
                <a:lnTo>
                  <a:pt x="77727" y="19534"/>
                </a:lnTo>
                <a:lnTo>
                  <a:pt x="77625" y="19330"/>
                </a:lnTo>
                <a:lnTo>
                  <a:pt x="77420" y="19330"/>
                </a:lnTo>
                <a:lnTo>
                  <a:pt x="77216" y="19125"/>
                </a:lnTo>
                <a:lnTo>
                  <a:pt x="77216" y="18818"/>
                </a:lnTo>
                <a:lnTo>
                  <a:pt x="76705" y="19739"/>
                </a:lnTo>
                <a:lnTo>
                  <a:pt x="76398" y="19739"/>
                </a:lnTo>
                <a:lnTo>
                  <a:pt x="76295" y="20045"/>
                </a:lnTo>
                <a:lnTo>
                  <a:pt x="75580" y="20557"/>
                </a:lnTo>
                <a:lnTo>
                  <a:pt x="75477" y="20250"/>
                </a:lnTo>
                <a:lnTo>
                  <a:pt x="74148" y="21068"/>
                </a:lnTo>
                <a:lnTo>
                  <a:pt x="74250" y="20659"/>
                </a:lnTo>
                <a:lnTo>
                  <a:pt x="73943" y="20864"/>
                </a:lnTo>
                <a:lnTo>
                  <a:pt x="73841" y="20761"/>
                </a:lnTo>
                <a:lnTo>
                  <a:pt x="73739" y="20761"/>
                </a:lnTo>
                <a:lnTo>
                  <a:pt x="73943" y="20250"/>
                </a:lnTo>
                <a:lnTo>
                  <a:pt x="72716" y="20250"/>
                </a:lnTo>
                <a:lnTo>
                  <a:pt x="73534" y="19739"/>
                </a:lnTo>
                <a:lnTo>
                  <a:pt x="73330" y="19739"/>
                </a:lnTo>
                <a:lnTo>
                  <a:pt x="73534" y="19330"/>
                </a:lnTo>
                <a:lnTo>
                  <a:pt x="72920" y="19125"/>
                </a:lnTo>
                <a:lnTo>
                  <a:pt x="73636" y="19023"/>
                </a:lnTo>
                <a:lnTo>
                  <a:pt x="74148" y="18102"/>
                </a:lnTo>
                <a:lnTo>
                  <a:pt x="74148" y="18102"/>
                </a:lnTo>
                <a:lnTo>
                  <a:pt x="73841" y="18307"/>
                </a:lnTo>
                <a:lnTo>
                  <a:pt x="72716" y="17795"/>
                </a:lnTo>
                <a:lnTo>
                  <a:pt x="73023" y="17591"/>
                </a:lnTo>
                <a:lnTo>
                  <a:pt x="72511" y="17591"/>
                </a:lnTo>
                <a:lnTo>
                  <a:pt x="72000" y="16875"/>
                </a:lnTo>
                <a:lnTo>
                  <a:pt x="70364" y="17080"/>
                </a:lnTo>
                <a:lnTo>
                  <a:pt x="70466" y="16977"/>
                </a:lnTo>
                <a:lnTo>
                  <a:pt x="68932" y="16875"/>
                </a:lnTo>
                <a:lnTo>
                  <a:pt x="68727" y="17693"/>
                </a:lnTo>
                <a:lnTo>
                  <a:pt x="67909" y="18307"/>
                </a:lnTo>
                <a:lnTo>
                  <a:pt x="68318" y="18307"/>
                </a:lnTo>
                <a:lnTo>
                  <a:pt x="67909" y="19023"/>
                </a:lnTo>
                <a:lnTo>
                  <a:pt x="68114" y="19125"/>
                </a:lnTo>
                <a:lnTo>
                  <a:pt x="66580" y="20250"/>
                </a:lnTo>
                <a:lnTo>
                  <a:pt x="67193" y="21784"/>
                </a:lnTo>
                <a:lnTo>
                  <a:pt x="63511" y="24239"/>
                </a:lnTo>
                <a:lnTo>
                  <a:pt x="63716" y="24750"/>
                </a:lnTo>
                <a:lnTo>
                  <a:pt x="63614" y="24750"/>
                </a:lnTo>
                <a:lnTo>
                  <a:pt x="63716" y="25057"/>
                </a:lnTo>
                <a:lnTo>
                  <a:pt x="63307" y="26591"/>
                </a:lnTo>
                <a:lnTo>
                  <a:pt x="62693" y="27000"/>
                </a:lnTo>
                <a:lnTo>
                  <a:pt x="62795" y="27307"/>
                </a:lnTo>
                <a:lnTo>
                  <a:pt x="62489" y="27614"/>
                </a:lnTo>
                <a:lnTo>
                  <a:pt x="62386" y="27205"/>
                </a:lnTo>
                <a:lnTo>
                  <a:pt x="61977" y="27511"/>
                </a:lnTo>
                <a:lnTo>
                  <a:pt x="61977" y="28023"/>
                </a:lnTo>
                <a:lnTo>
                  <a:pt x="60955" y="27716"/>
                </a:lnTo>
                <a:lnTo>
                  <a:pt x="61364" y="27000"/>
                </a:lnTo>
                <a:lnTo>
                  <a:pt x="60648" y="26591"/>
                </a:lnTo>
                <a:lnTo>
                  <a:pt x="61466" y="24341"/>
                </a:lnTo>
                <a:lnTo>
                  <a:pt x="60852" y="23625"/>
                </a:lnTo>
                <a:lnTo>
                  <a:pt x="59420" y="23830"/>
                </a:lnTo>
                <a:lnTo>
                  <a:pt x="59216" y="23216"/>
                </a:lnTo>
                <a:lnTo>
                  <a:pt x="57682" y="22091"/>
                </a:lnTo>
                <a:lnTo>
                  <a:pt x="55227" y="21989"/>
                </a:lnTo>
                <a:lnTo>
                  <a:pt x="55330" y="21886"/>
                </a:lnTo>
                <a:lnTo>
                  <a:pt x="54920" y="22091"/>
                </a:lnTo>
                <a:lnTo>
                  <a:pt x="55636" y="20761"/>
                </a:lnTo>
                <a:lnTo>
                  <a:pt x="55534" y="20250"/>
                </a:lnTo>
                <a:lnTo>
                  <a:pt x="54614" y="20761"/>
                </a:lnTo>
                <a:lnTo>
                  <a:pt x="54920" y="20352"/>
                </a:lnTo>
                <a:lnTo>
                  <a:pt x="54716" y="20045"/>
                </a:lnTo>
                <a:lnTo>
                  <a:pt x="57580" y="17489"/>
                </a:lnTo>
                <a:lnTo>
                  <a:pt x="57580" y="17284"/>
                </a:lnTo>
                <a:lnTo>
                  <a:pt x="58091" y="16875"/>
                </a:lnTo>
                <a:lnTo>
                  <a:pt x="58398" y="17080"/>
                </a:lnTo>
                <a:lnTo>
                  <a:pt x="58398" y="16875"/>
                </a:lnTo>
                <a:lnTo>
                  <a:pt x="59114" y="16670"/>
                </a:lnTo>
                <a:lnTo>
                  <a:pt x="59216" y="16466"/>
                </a:lnTo>
                <a:lnTo>
                  <a:pt x="60136" y="16364"/>
                </a:lnTo>
                <a:lnTo>
                  <a:pt x="60239" y="15852"/>
                </a:lnTo>
                <a:lnTo>
                  <a:pt x="59830" y="15648"/>
                </a:lnTo>
                <a:lnTo>
                  <a:pt x="59420" y="15852"/>
                </a:lnTo>
                <a:lnTo>
                  <a:pt x="59727" y="15648"/>
                </a:lnTo>
                <a:lnTo>
                  <a:pt x="59011" y="15443"/>
                </a:lnTo>
                <a:lnTo>
                  <a:pt x="58909" y="15239"/>
                </a:lnTo>
                <a:lnTo>
                  <a:pt x="59932" y="15545"/>
                </a:lnTo>
                <a:lnTo>
                  <a:pt x="59932" y="15648"/>
                </a:lnTo>
                <a:lnTo>
                  <a:pt x="64227" y="14318"/>
                </a:lnTo>
                <a:lnTo>
                  <a:pt x="61670" y="13602"/>
                </a:lnTo>
                <a:lnTo>
                  <a:pt x="62693" y="13705"/>
                </a:lnTo>
                <a:lnTo>
                  <a:pt x="64330" y="14114"/>
                </a:lnTo>
                <a:lnTo>
                  <a:pt x="65455" y="13602"/>
                </a:lnTo>
                <a:lnTo>
                  <a:pt x="65250" y="13193"/>
                </a:lnTo>
                <a:lnTo>
                  <a:pt x="66170" y="13091"/>
                </a:lnTo>
                <a:lnTo>
                  <a:pt x="66375" y="13398"/>
                </a:lnTo>
                <a:lnTo>
                  <a:pt x="66784" y="13295"/>
                </a:lnTo>
                <a:lnTo>
                  <a:pt x="67091" y="13091"/>
                </a:lnTo>
                <a:lnTo>
                  <a:pt x="66580" y="12784"/>
                </a:lnTo>
                <a:lnTo>
                  <a:pt x="66580" y="12784"/>
                </a:lnTo>
                <a:lnTo>
                  <a:pt x="67091" y="12886"/>
                </a:lnTo>
                <a:lnTo>
                  <a:pt x="67398" y="13295"/>
                </a:lnTo>
                <a:lnTo>
                  <a:pt x="69545" y="12273"/>
                </a:lnTo>
                <a:lnTo>
                  <a:pt x="69443" y="11659"/>
                </a:lnTo>
                <a:lnTo>
                  <a:pt x="69955" y="11045"/>
                </a:lnTo>
                <a:lnTo>
                  <a:pt x="70568" y="10841"/>
                </a:lnTo>
                <a:lnTo>
                  <a:pt x="69955" y="10739"/>
                </a:lnTo>
                <a:lnTo>
                  <a:pt x="69852" y="10534"/>
                </a:lnTo>
                <a:lnTo>
                  <a:pt x="70159" y="10432"/>
                </a:lnTo>
                <a:lnTo>
                  <a:pt x="68216" y="10227"/>
                </a:lnTo>
                <a:lnTo>
                  <a:pt x="67909" y="10739"/>
                </a:lnTo>
                <a:lnTo>
                  <a:pt x="68114" y="10943"/>
                </a:lnTo>
                <a:lnTo>
                  <a:pt x="67807" y="11045"/>
                </a:lnTo>
                <a:lnTo>
                  <a:pt x="68011" y="11148"/>
                </a:lnTo>
                <a:lnTo>
                  <a:pt x="65352" y="12580"/>
                </a:lnTo>
                <a:lnTo>
                  <a:pt x="65148" y="11761"/>
                </a:lnTo>
                <a:lnTo>
                  <a:pt x="65352" y="11557"/>
                </a:lnTo>
                <a:lnTo>
                  <a:pt x="65455" y="11557"/>
                </a:lnTo>
                <a:lnTo>
                  <a:pt x="65864" y="11045"/>
                </a:lnTo>
                <a:lnTo>
                  <a:pt x="64841" y="11045"/>
                </a:lnTo>
                <a:lnTo>
                  <a:pt x="64023" y="11557"/>
                </a:lnTo>
                <a:lnTo>
                  <a:pt x="64023" y="11557"/>
                </a:lnTo>
                <a:lnTo>
                  <a:pt x="64125" y="10739"/>
                </a:lnTo>
                <a:lnTo>
                  <a:pt x="64739" y="10534"/>
                </a:lnTo>
                <a:lnTo>
                  <a:pt x="64125" y="10534"/>
                </a:lnTo>
                <a:lnTo>
                  <a:pt x="64432" y="10432"/>
                </a:lnTo>
                <a:lnTo>
                  <a:pt x="63307" y="10330"/>
                </a:lnTo>
                <a:lnTo>
                  <a:pt x="64125" y="10023"/>
                </a:lnTo>
                <a:lnTo>
                  <a:pt x="63818" y="10023"/>
                </a:lnTo>
                <a:lnTo>
                  <a:pt x="64330" y="9920"/>
                </a:lnTo>
                <a:lnTo>
                  <a:pt x="64125" y="9409"/>
                </a:lnTo>
                <a:lnTo>
                  <a:pt x="64432" y="9000"/>
                </a:lnTo>
                <a:lnTo>
                  <a:pt x="64227" y="8591"/>
                </a:lnTo>
                <a:lnTo>
                  <a:pt x="63920" y="8386"/>
                </a:lnTo>
                <a:close/>
              </a:path>
            </a:pathLst>
          </a:custGeom>
          <a:solidFill>
            <a:srgbClr val="0C343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7" name="Google Shape;407;p25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7</a:t>
            </a:fld>
            <a:endParaRPr/>
          </a:p>
        </p:txBody>
      </p:sp>
      <p:sp>
        <p:nvSpPr>
          <p:cNvPr id="408" name="Google Shape;408;p25"/>
          <p:cNvSpPr txBox="1">
            <a:spLocks noGrp="1"/>
          </p:cNvSpPr>
          <p:nvPr>
            <p:ph type="body" idx="4294967295"/>
          </p:nvPr>
        </p:nvSpPr>
        <p:spPr>
          <a:xfrm>
            <a:off x="712350" y="4885000"/>
            <a:ext cx="7719300" cy="17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chemeClr val="lt1"/>
                </a:solidFill>
              </a:rPr>
              <a:t>Find more maps at </a:t>
            </a:r>
            <a:r>
              <a:rPr lang="en" sz="900" u="sng">
                <a:solidFill>
                  <a:schemeClr val="lt1"/>
                </a:solidFill>
                <a:hlinkClick r:id="rId3"/>
              </a:rPr>
              <a:t>slidescarnival.com/extra-free-resources-icons-and-maps</a:t>
            </a:r>
            <a:endParaRPr sz="900">
              <a:solidFill>
                <a:schemeClr val="lt1"/>
              </a:solidFill>
            </a:endParaRPr>
          </a:p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endParaRPr sz="900" b="1">
              <a:solidFill>
                <a:schemeClr val="lt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B7A34F-369A-5A4A-B192-4089B7DA69F3}"/>
              </a:ext>
            </a:extLst>
          </p:cNvPr>
          <p:cNvSpPr txBox="1"/>
          <p:nvPr/>
        </p:nvSpPr>
        <p:spPr>
          <a:xfrm>
            <a:off x="1727200" y="2133600"/>
            <a:ext cx="537168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300" b="1" dirty="0">
                <a:solidFill>
                  <a:schemeClr val="bg1"/>
                </a:solidFill>
              </a:rPr>
              <a:t>AIM AND OBJECTIVES</a:t>
            </a:r>
            <a:endParaRPr lang="en-US" sz="33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502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11C1F5E-66BD-0F45-956A-0D2FCA045B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1025" y="1117330"/>
            <a:ext cx="4575000" cy="1159800"/>
          </a:xfrm>
        </p:spPr>
        <p:txBody>
          <a:bodyPr/>
          <a:lstStyle/>
          <a:p>
            <a:r>
              <a:rPr lang="en-GB" dirty="0"/>
              <a:t>AIM AND OBJECTIVES</a:t>
            </a:r>
            <a:endParaRPr lang="en-US" dirty="0"/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55B7B2E6-A315-8A44-97B5-760E16C4DE2A}"/>
              </a:ext>
            </a:extLst>
          </p:cNvPr>
          <p:cNvSpPr>
            <a:spLocks noGrp="1"/>
          </p:cNvSpPr>
          <p:nvPr/>
        </p:nvSpPr>
        <p:spPr>
          <a:xfrm>
            <a:off x="1438841" y="2159366"/>
            <a:ext cx="4728279" cy="298413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ü"/>
            </a:pPr>
            <a:r>
              <a:rPr lang="en-US" sz="1600" dirty="0"/>
              <a:t>To satisfy their regular customers and attract new ones.</a:t>
            </a:r>
          </a:p>
          <a:p>
            <a:pPr>
              <a:buFont typeface="Wingdings" pitchFamily="2" charset="2"/>
              <a:buChar char="ü"/>
            </a:pPr>
            <a:r>
              <a:rPr lang="en-US" sz="1600" dirty="0"/>
              <a:t>To save packaging  and reduce emissions with same day delivery.</a:t>
            </a:r>
          </a:p>
          <a:p>
            <a:pPr>
              <a:buFont typeface="Wingdings" pitchFamily="2" charset="2"/>
              <a:buChar char="ü"/>
            </a:pPr>
            <a:r>
              <a:rPr lang="en-US" sz="1600" dirty="0"/>
              <a:t>Increase the job available for unemployed people.</a:t>
            </a:r>
          </a:p>
          <a:p>
            <a:pPr>
              <a:buFont typeface="Wingdings" pitchFamily="2" charset="2"/>
              <a:buChar char="ü"/>
            </a:pPr>
            <a:r>
              <a:rPr lang="en-US" sz="1600" dirty="0"/>
              <a:t> Not to discount products for a period or season, but to have low priced products everyday.</a:t>
            </a:r>
          </a:p>
          <a:p>
            <a:pPr>
              <a:buFont typeface="Wingdings" pitchFamily="2" charset="2"/>
              <a:buChar char="ü"/>
            </a:pPr>
            <a:endParaRPr lang="en-US" sz="16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25"/>
          <p:cNvSpPr/>
          <p:nvPr/>
        </p:nvSpPr>
        <p:spPr>
          <a:xfrm>
            <a:off x="514725" y="942584"/>
            <a:ext cx="8171736" cy="3892835"/>
          </a:xfrm>
          <a:custGeom>
            <a:avLst/>
            <a:gdLst/>
            <a:ahLst/>
            <a:cxnLst/>
            <a:rect l="l" t="t" r="r" b="b"/>
            <a:pathLst>
              <a:path w="285750" h="136125" extrusionOk="0">
                <a:moveTo>
                  <a:pt x="74830" y="1313"/>
                </a:moveTo>
                <a:lnTo>
                  <a:pt x="74352" y="1330"/>
                </a:lnTo>
                <a:lnTo>
                  <a:pt x="74864" y="1330"/>
                </a:lnTo>
                <a:lnTo>
                  <a:pt x="74830" y="1313"/>
                </a:lnTo>
                <a:close/>
                <a:moveTo>
                  <a:pt x="77830" y="1739"/>
                </a:moveTo>
                <a:lnTo>
                  <a:pt x="77830" y="1739"/>
                </a:lnTo>
                <a:lnTo>
                  <a:pt x="77830" y="1739"/>
                </a:lnTo>
                <a:close/>
                <a:moveTo>
                  <a:pt x="176011" y="1432"/>
                </a:moveTo>
                <a:lnTo>
                  <a:pt x="176114" y="1636"/>
                </a:lnTo>
                <a:lnTo>
                  <a:pt x="175500" y="1841"/>
                </a:lnTo>
                <a:lnTo>
                  <a:pt x="175807" y="1943"/>
                </a:lnTo>
                <a:lnTo>
                  <a:pt x="178875" y="1943"/>
                </a:lnTo>
                <a:lnTo>
                  <a:pt x="178773" y="1636"/>
                </a:lnTo>
                <a:lnTo>
                  <a:pt x="176011" y="1432"/>
                </a:lnTo>
                <a:close/>
                <a:moveTo>
                  <a:pt x="135102" y="1841"/>
                </a:moveTo>
                <a:lnTo>
                  <a:pt x="134898" y="1943"/>
                </a:lnTo>
                <a:lnTo>
                  <a:pt x="135102" y="2045"/>
                </a:lnTo>
                <a:lnTo>
                  <a:pt x="134489" y="2045"/>
                </a:lnTo>
                <a:lnTo>
                  <a:pt x="134795" y="2148"/>
                </a:lnTo>
                <a:lnTo>
                  <a:pt x="134489" y="2148"/>
                </a:lnTo>
                <a:lnTo>
                  <a:pt x="135920" y="2352"/>
                </a:lnTo>
                <a:lnTo>
                  <a:pt x="135307" y="2455"/>
                </a:lnTo>
                <a:lnTo>
                  <a:pt x="137148" y="2557"/>
                </a:lnTo>
                <a:lnTo>
                  <a:pt x="137148" y="2659"/>
                </a:lnTo>
                <a:lnTo>
                  <a:pt x="139500" y="2148"/>
                </a:lnTo>
                <a:lnTo>
                  <a:pt x="137148" y="2045"/>
                </a:lnTo>
                <a:lnTo>
                  <a:pt x="137250" y="1841"/>
                </a:lnTo>
                <a:lnTo>
                  <a:pt x="136739" y="1841"/>
                </a:lnTo>
                <a:lnTo>
                  <a:pt x="136739" y="2045"/>
                </a:lnTo>
                <a:lnTo>
                  <a:pt x="135102" y="1841"/>
                </a:lnTo>
                <a:close/>
                <a:moveTo>
                  <a:pt x="178466" y="2045"/>
                </a:moveTo>
                <a:lnTo>
                  <a:pt x="177443" y="2148"/>
                </a:lnTo>
                <a:lnTo>
                  <a:pt x="177136" y="2455"/>
                </a:lnTo>
                <a:lnTo>
                  <a:pt x="181534" y="2864"/>
                </a:lnTo>
                <a:lnTo>
                  <a:pt x="181534" y="2864"/>
                </a:lnTo>
                <a:lnTo>
                  <a:pt x="180716" y="2659"/>
                </a:lnTo>
                <a:lnTo>
                  <a:pt x="181023" y="2659"/>
                </a:lnTo>
                <a:lnTo>
                  <a:pt x="180818" y="2250"/>
                </a:lnTo>
                <a:lnTo>
                  <a:pt x="178466" y="2045"/>
                </a:lnTo>
                <a:close/>
                <a:moveTo>
                  <a:pt x="75068" y="3170"/>
                </a:moveTo>
                <a:lnTo>
                  <a:pt x="74870" y="3225"/>
                </a:lnTo>
                <a:lnTo>
                  <a:pt x="75022" y="3201"/>
                </a:lnTo>
                <a:lnTo>
                  <a:pt x="75022" y="3201"/>
                </a:lnTo>
                <a:lnTo>
                  <a:pt x="75068" y="3170"/>
                </a:lnTo>
                <a:close/>
                <a:moveTo>
                  <a:pt x="72920" y="1227"/>
                </a:moveTo>
                <a:lnTo>
                  <a:pt x="72102" y="1330"/>
                </a:lnTo>
                <a:lnTo>
                  <a:pt x="72511" y="1330"/>
                </a:lnTo>
                <a:lnTo>
                  <a:pt x="70977" y="1534"/>
                </a:lnTo>
                <a:lnTo>
                  <a:pt x="71591" y="1739"/>
                </a:lnTo>
                <a:lnTo>
                  <a:pt x="70364" y="1739"/>
                </a:lnTo>
                <a:lnTo>
                  <a:pt x="70568" y="1841"/>
                </a:lnTo>
                <a:lnTo>
                  <a:pt x="70057" y="1943"/>
                </a:lnTo>
                <a:lnTo>
                  <a:pt x="71080" y="2045"/>
                </a:lnTo>
                <a:lnTo>
                  <a:pt x="69648" y="2045"/>
                </a:lnTo>
                <a:lnTo>
                  <a:pt x="69750" y="2352"/>
                </a:lnTo>
                <a:lnTo>
                  <a:pt x="70670" y="2352"/>
                </a:lnTo>
                <a:lnTo>
                  <a:pt x="69545" y="2557"/>
                </a:lnTo>
                <a:lnTo>
                  <a:pt x="70568" y="2557"/>
                </a:lnTo>
                <a:lnTo>
                  <a:pt x="70466" y="2659"/>
                </a:lnTo>
                <a:lnTo>
                  <a:pt x="72102" y="2557"/>
                </a:lnTo>
                <a:lnTo>
                  <a:pt x="70773" y="2761"/>
                </a:lnTo>
                <a:lnTo>
                  <a:pt x="70466" y="2966"/>
                </a:lnTo>
                <a:lnTo>
                  <a:pt x="70159" y="3068"/>
                </a:lnTo>
                <a:lnTo>
                  <a:pt x="70977" y="3170"/>
                </a:lnTo>
                <a:lnTo>
                  <a:pt x="70364" y="3273"/>
                </a:lnTo>
                <a:lnTo>
                  <a:pt x="72102" y="3477"/>
                </a:lnTo>
                <a:lnTo>
                  <a:pt x="72102" y="3170"/>
                </a:lnTo>
                <a:lnTo>
                  <a:pt x="72307" y="3273"/>
                </a:lnTo>
                <a:lnTo>
                  <a:pt x="73330" y="3170"/>
                </a:lnTo>
                <a:lnTo>
                  <a:pt x="73227" y="3068"/>
                </a:lnTo>
                <a:lnTo>
                  <a:pt x="73739" y="2864"/>
                </a:lnTo>
                <a:lnTo>
                  <a:pt x="73432" y="3068"/>
                </a:lnTo>
                <a:lnTo>
                  <a:pt x="75580" y="2557"/>
                </a:lnTo>
                <a:lnTo>
                  <a:pt x="74557" y="2455"/>
                </a:lnTo>
                <a:lnTo>
                  <a:pt x="74659" y="2045"/>
                </a:lnTo>
                <a:lnTo>
                  <a:pt x="74966" y="1841"/>
                </a:lnTo>
                <a:lnTo>
                  <a:pt x="74352" y="1943"/>
                </a:lnTo>
                <a:lnTo>
                  <a:pt x="74455" y="2045"/>
                </a:lnTo>
                <a:lnTo>
                  <a:pt x="73534" y="1739"/>
                </a:lnTo>
                <a:lnTo>
                  <a:pt x="73534" y="1636"/>
                </a:lnTo>
                <a:lnTo>
                  <a:pt x="72920" y="1227"/>
                </a:lnTo>
                <a:close/>
                <a:moveTo>
                  <a:pt x="74870" y="3225"/>
                </a:moveTo>
                <a:lnTo>
                  <a:pt x="73227" y="3477"/>
                </a:lnTo>
                <a:lnTo>
                  <a:pt x="74301" y="3380"/>
                </a:lnTo>
                <a:lnTo>
                  <a:pt x="74301" y="3380"/>
                </a:lnTo>
                <a:lnTo>
                  <a:pt x="74870" y="3225"/>
                </a:lnTo>
                <a:close/>
                <a:moveTo>
                  <a:pt x="74352" y="3375"/>
                </a:moveTo>
                <a:lnTo>
                  <a:pt x="74301" y="3380"/>
                </a:lnTo>
                <a:lnTo>
                  <a:pt x="74301" y="3380"/>
                </a:lnTo>
                <a:lnTo>
                  <a:pt x="73943" y="3477"/>
                </a:lnTo>
                <a:lnTo>
                  <a:pt x="74352" y="3375"/>
                </a:lnTo>
                <a:close/>
                <a:moveTo>
                  <a:pt x="182148" y="2557"/>
                </a:moveTo>
                <a:lnTo>
                  <a:pt x="182250" y="2966"/>
                </a:lnTo>
                <a:lnTo>
                  <a:pt x="182148" y="3170"/>
                </a:lnTo>
                <a:lnTo>
                  <a:pt x="182045" y="3580"/>
                </a:lnTo>
                <a:lnTo>
                  <a:pt x="185114" y="3170"/>
                </a:lnTo>
                <a:lnTo>
                  <a:pt x="183682" y="2761"/>
                </a:lnTo>
                <a:lnTo>
                  <a:pt x="183170" y="2864"/>
                </a:lnTo>
                <a:lnTo>
                  <a:pt x="182966" y="2761"/>
                </a:lnTo>
                <a:lnTo>
                  <a:pt x="183068" y="2659"/>
                </a:lnTo>
                <a:lnTo>
                  <a:pt x="182455" y="2557"/>
                </a:lnTo>
                <a:lnTo>
                  <a:pt x="182455" y="2557"/>
                </a:lnTo>
                <a:lnTo>
                  <a:pt x="182557" y="2659"/>
                </a:lnTo>
                <a:lnTo>
                  <a:pt x="182148" y="2557"/>
                </a:lnTo>
                <a:close/>
                <a:moveTo>
                  <a:pt x="64739" y="2557"/>
                </a:moveTo>
                <a:lnTo>
                  <a:pt x="63614" y="2864"/>
                </a:lnTo>
                <a:lnTo>
                  <a:pt x="64023" y="2864"/>
                </a:lnTo>
                <a:lnTo>
                  <a:pt x="63716" y="2966"/>
                </a:lnTo>
                <a:lnTo>
                  <a:pt x="63716" y="2966"/>
                </a:lnTo>
                <a:lnTo>
                  <a:pt x="64432" y="2864"/>
                </a:lnTo>
                <a:lnTo>
                  <a:pt x="64125" y="2966"/>
                </a:lnTo>
                <a:lnTo>
                  <a:pt x="64534" y="3068"/>
                </a:lnTo>
                <a:lnTo>
                  <a:pt x="64125" y="3068"/>
                </a:lnTo>
                <a:lnTo>
                  <a:pt x="64330" y="3170"/>
                </a:lnTo>
                <a:lnTo>
                  <a:pt x="63511" y="3375"/>
                </a:lnTo>
                <a:lnTo>
                  <a:pt x="65352" y="3477"/>
                </a:lnTo>
                <a:lnTo>
                  <a:pt x="65352" y="3580"/>
                </a:lnTo>
                <a:lnTo>
                  <a:pt x="66068" y="3682"/>
                </a:lnTo>
                <a:lnTo>
                  <a:pt x="66273" y="3375"/>
                </a:lnTo>
                <a:lnTo>
                  <a:pt x="66580" y="3170"/>
                </a:lnTo>
                <a:lnTo>
                  <a:pt x="65966" y="2966"/>
                </a:lnTo>
                <a:lnTo>
                  <a:pt x="66068" y="2864"/>
                </a:lnTo>
                <a:lnTo>
                  <a:pt x="65148" y="2966"/>
                </a:lnTo>
                <a:lnTo>
                  <a:pt x="65148" y="2864"/>
                </a:lnTo>
                <a:lnTo>
                  <a:pt x="64739" y="2557"/>
                </a:lnTo>
                <a:close/>
                <a:moveTo>
                  <a:pt x="67705" y="2966"/>
                </a:moveTo>
                <a:lnTo>
                  <a:pt x="67295" y="3273"/>
                </a:lnTo>
                <a:lnTo>
                  <a:pt x="67705" y="3477"/>
                </a:lnTo>
                <a:lnTo>
                  <a:pt x="67398" y="3682"/>
                </a:lnTo>
                <a:lnTo>
                  <a:pt x="69136" y="3273"/>
                </a:lnTo>
                <a:lnTo>
                  <a:pt x="67705" y="2966"/>
                </a:lnTo>
                <a:close/>
                <a:moveTo>
                  <a:pt x="136943" y="3170"/>
                </a:moveTo>
                <a:lnTo>
                  <a:pt x="135818" y="3273"/>
                </a:lnTo>
                <a:lnTo>
                  <a:pt x="136841" y="3682"/>
                </a:lnTo>
                <a:lnTo>
                  <a:pt x="136432" y="3886"/>
                </a:lnTo>
                <a:lnTo>
                  <a:pt x="137557" y="3886"/>
                </a:lnTo>
                <a:lnTo>
                  <a:pt x="137352" y="3989"/>
                </a:lnTo>
                <a:lnTo>
                  <a:pt x="137761" y="4091"/>
                </a:lnTo>
                <a:lnTo>
                  <a:pt x="138784" y="3784"/>
                </a:lnTo>
                <a:lnTo>
                  <a:pt x="137659" y="3477"/>
                </a:lnTo>
                <a:lnTo>
                  <a:pt x="137761" y="3477"/>
                </a:lnTo>
                <a:lnTo>
                  <a:pt x="137148" y="3375"/>
                </a:lnTo>
                <a:lnTo>
                  <a:pt x="136943" y="3170"/>
                </a:lnTo>
                <a:close/>
                <a:moveTo>
                  <a:pt x="131114" y="2250"/>
                </a:moveTo>
                <a:lnTo>
                  <a:pt x="131114" y="2352"/>
                </a:lnTo>
                <a:lnTo>
                  <a:pt x="130295" y="2352"/>
                </a:lnTo>
                <a:lnTo>
                  <a:pt x="131318" y="2864"/>
                </a:lnTo>
                <a:lnTo>
                  <a:pt x="130705" y="2864"/>
                </a:lnTo>
                <a:lnTo>
                  <a:pt x="131625" y="3375"/>
                </a:lnTo>
                <a:lnTo>
                  <a:pt x="132648" y="3273"/>
                </a:lnTo>
                <a:lnTo>
                  <a:pt x="132545" y="3170"/>
                </a:lnTo>
                <a:lnTo>
                  <a:pt x="132545" y="3068"/>
                </a:lnTo>
                <a:lnTo>
                  <a:pt x="132955" y="3068"/>
                </a:lnTo>
                <a:lnTo>
                  <a:pt x="133261" y="3273"/>
                </a:lnTo>
                <a:lnTo>
                  <a:pt x="133875" y="3068"/>
                </a:lnTo>
                <a:lnTo>
                  <a:pt x="133670" y="3170"/>
                </a:lnTo>
                <a:lnTo>
                  <a:pt x="134080" y="3273"/>
                </a:lnTo>
                <a:lnTo>
                  <a:pt x="132443" y="3580"/>
                </a:lnTo>
                <a:lnTo>
                  <a:pt x="132750" y="3784"/>
                </a:lnTo>
                <a:lnTo>
                  <a:pt x="134080" y="3784"/>
                </a:lnTo>
                <a:lnTo>
                  <a:pt x="132545" y="4091"/>
                </a:lnTo>
                <a:lnTo>
                  <a:pt x="134284" y="4602"/>
                </a:lnTo>
                <a:lnTo>
                  <a:pt x="134386" y="4398"/>
                </a:lnTo>
                <a:lnTo>
                  <a:pt x="134284" y="4295"/>
                </a:lnTo>
                <a:lnTo>
                  <a:pt x="134898" y="3886"/>
                </a:lnTo>
                <a:lnTo>
                  <a:pt x="134898" y="3580"/>
                </a:lnTo>
                <a:lnTo>
                  <a:pt x="135205" y="3477"/>
                </a:lnTo>
                <a:lnTo>
                  <a:pt x="135511" y="3170"/>
                </a:lnTo>
                <a:lnTo>
                  <a:pt x="136432" y="3068"/>
                </a:lnTo>
                <a:lnTo>
                  <a:pt x="135920" y="2864"/>
                </a:lnTo>
                <a:lnTo>
                  <a:pt x="136023" y="2761"/>
                </a:lnTo>
                <a:lnTo>
                  <a:pt x="134795" y="2659"/>
                </a:lnTo>
                <a:lnTo>
                  <a:pt x="134795" y="2455"/>
                </a:lnTo>
                <a:lnTo>
                  <a:pt x="134182" y="2557"/>
                </a:lnTo>
                <a:lnTo>
                  <a:pt x="134386" y="2352"/>
                </a:lnTo>
                <a:lnTo>
                  <a:pt x="133261" y="2250"/>
                </a:lnTo>
                <a:lnTo>
                  <a:pt x="133261" y="2250"/>
                </a:lnTo>
                <a:lnTo>
                  <a:pt x="133568" y="2864"/>
                </a:lnTo>
                <a:lnTo>
                  <a:pt x="133568" y="2864"/>
                </a:lnTo>
                <a:lnTo>
                  <a:pt x="132750" y="2455"/>
                </a:lnTo>
                <a:lnTo>
                  <a:pt x="131318" y="2455"/>
                </a:lnTo>
                <a:lnTo>
                  <a:pt x="131932" y="2250"/>
                </a:lnTo>
                <a:close/>
                <a:moveTo>
                  <a:pt x="66682" y="4398"/>
                </a:moveTo>
                <a:lnTo>
                  <a:pt x="66784" y="4500"/>
                </a:lnTo>
                <a:lnTo>
                  <a:pt x="66477" y="4500"/>
                </a:lnTo>
                <a:lnTo>
                  <a:pt x="67091" y="4705"/>
                </a:lnTo>
                <a:lnTo>
                  <a:pt x="66784" y="4705"/>
                </a:lnTo>
                <a:lnTo>
                  <a:pt x="68232" y="4795"/>
                </a:lnTo>
                <a:lnTo>
                  <a:pt x="68232" y="4795"/>
                </a:lnTo>
                <a:lnTo>
                  <a:pt x="68625" y="4500"/>
                </a:lnTo>
                <a:lnTo>
                  <a:pt x="66682" y="4398"/>
                </a:lnTo>
                <a:close/>
                <a:moveTo>
                  <a:pt x="68232" y="4795"/>
                </a:moveTo>
                <a:lnTo>
                  <a:pt x="68216" y="4807"/>
                </a:lnTo>
                <a:lnTo>
                  <a:pt x="68324" y="4801"/>
                </a:lnTo>
                <a:lnTo>
                  <a:pt x="68324" y="4801"/>
                </a:lnTo>
                <a:lnTo>
                  <a:pt x="68232" y="4795"/>
                </a:lnTo>
                <a:close/>
                <a:moveTo>
                  <a:pt x="71489" y="4500"/>
                </a:moveTo>
                <a:lnTo>
                  <a:pt x="70568" y="4705"/>
                </a:lnTo>
                <a:lnTo>
                  <a:pt x="71080" y="4807"/>
                </a:lnTo>
                <a:lnTo>
                  <a:pt x="71489" y="4500"/>
                </a:lnTo>
                <a:close/>
                <a:moveTo>
                  <a:pt x="81102" y="205"/>
                </a:moveTo>
                <a:lnTo>
                  <a:pt x="81614" y="409"/>
                </a:lnTo>
                <a:lnTo>
                  <a:pt x="80386" y="307"/>
                </a:lnTo>
                <a:lnTo>
                  <a:pt x="80489" y="409"/>
                </a:lnTo>
                <a:lnTo>
                  <a:pt x="79773" y="409"/>
                </a:lnTo>
                <a:lnTo>
                  <a:pt x="79977" y="511"/>
                </a:lnTo>
                <a:lnTo>
                  <a:pt x="79466" y="511"/>
                </a:lnTo>
                <a:lnTo>
                  <a:pt x="80693" y="920"/>
                </a:lnTo>
                <a:lnTo>
                  <a:pt x="80693" y="920"/>
                </a:lnTo>
                <a:lnTo>
                  <a:pt x="79159" y="716"/>
                </a:lnTo>
                <a:lnTo>
                  <a:pt x="77011" y="716"/>
                </a:lnTo>
                <a:lnTo>
                  <a:pt x="77727" y="818"/>
                </a:lnTo>
                <a:lnTo>
                  <a:pt x="73841" y="1023"/>
                </a:lnTo>
                <a:lnTo>
                  <a:pt x="73943" y="1125"/>
                </a:lnTo>
                <a:lnTo>
                  <a:pt x="74864" y="1023"/>
                </a:lnTo>
                <a:lnTo>
                  <a:pt x="74864" y="1023"/>
                </a:lnTo>
                <a:lnTo>
                  <a:pt x="74250" y="1125"/>
                </a:lnTo>
                <a:lnTo>
                  <a:pt x="75989" y="1125"/>
                </a:lnTo>
                <a:lnTo>
                  <a:pt x="74659" y="1227"/>
                </a:lnTo>
                <a:lnTo>
                  <a:pt x="74830" y="1313"/>
                </a:lnTo>
                <a:lnTo>
                  <a:pt x="74830" y="1313"/>
                </a:lnTo>
                <a:lnTo>
                  <a:pt x="77216" y="1227"/>
                </a:lnTo>
                <a:lnTo>
                  <a:pt x="74557" y="1534"/>
                </a:lnTo>
                <a:lnTo>
                  <a:pt x="74557" y="1534"/>
                </a:lnTo>
                <a:lnTo>
                  <a:pt x="78034" y="1330"/>
                </a:lnTo>
                <a:lnTo>
                  <a:pt x="75784" y="1739"/>
                </a:lnTo>
                <a:lnTo>
                  <a:pt x="75784" y="1739"/>
                </a:lnTo>
                <a:lnTo>
                  <a:pt x="78341" y="1636"/>
                </a:lnTo>
                <a:lnTo>
                  <a:pt x="78341" y="1636"/>
                </a:lnTo>
                <a:lnTo>
                  <a:pt x="77830" y="1739"/>
                </a:lnTo>
                <a:lnTo>
                  <a:pt x="81818" y="1125"/>
                </a:lnTo>
                <a:lnTo>
                  <a:pt x="81818" y="1125"/>
                </a:lnTo>
                <a:lnTo>
                  <a:pt x="80386" y="1534"/>
                </a:lnTo>
                <a:lnTo>
                  <a:pt x="81409" y="1534"/>
                </a:lnTo>
                <a:lnTo>
                  <a:pt x="77523" y="1943"/>
                </a:lnTo>
                <a:lnTo>
                  <a:pt x="78648" y="2352"/>
                </a:lnTo>
                <a:lnTo>
                  <a:pt x="78648" y="2352"/>
                </a:lnTo>
                <a:lnTo>
                  <a:pt x="75375" y="2045"/>
                </a:lnTo>
                <a:lnTo>
                  <a:pt x="75375" y="2352"/>
                </a:lnTo>
                <a:lnTo>
                  <a:pt x="76193" y="2761"/>
                </a:lnTo>
                <a:lnTo>
                  <a:pt x="75682" y="2761"/>
                </a:lnTo>
                <a:lnTo>
                  <a:pt x="77216" y="2864"/>
                </a:lnTo>
                <a:lnTo>
                  <a:pt x="75022" y="3201"/>
                </a:lnTo>
                <a:lnTo>
                  <a:pt x="75022" y="3201"/>
                </a:lnTo>
                <a:lnTo>
                  <a:pt x="74761" y="3375"/>
                </a:lnTo>
                <a:lnTo>
                  <a:pt x="75170" y="3477"/>
                </a:lnTo>
                <a:lnTo>
                  <a:pt x="74148" y="3682"/>
                </a:lnTo>
                <a:lnTo>
                  <a:pt x="74045" y="3886"/>
                </a:lnTo>
                <a:lnTo>
                  <a:pt x="75989" y="3580"/>
                </a:lnTo>
                <a:lnTo>
                  <a:pt x="73739" y="3989"/>
                </a:lnTo>
                <a:lnTo>
                  <a:pt x="73432" y="3682"/>
                </a:lnTo>
                <a:lnTo>
                  <a:pt x="72716" y="3682"/>
                </a:lnTo>
                <a:lnTo>
                  <a:pt x="72818" y="4193"/>
                </a:lnTo>
                <a:lnTo>
                  <a:pt x="71489" y="4500"/>
                </a:lnTo>
                <a:lnTo>
                  <a:pt x="71489" y="4500"/>
                </a:lnTo>
                <a:lnTo>
                  <a:pt x="71489" y="4500"/>
                </a:lnTo>
                <a:lnTo>
                  <a:pt x="71284" y="4807"/>
                </a:lnTo>
                <a:lnTo>
                  <a:pt x="71898" y="4705"/>
                </a:lnTo>
                <a:lnTo>
                  <a:pt x="71898" y="4807"/>
                </a:lnTo>
                <a:lnTo>
                  <a:pt x="75784" y="4807"/>
                </a:lnTo>
                <a:lnTo>
                  <a:pt x="75477" y="5011"/>
                </a:lnTo>
                <a:lnTo>
                  <a:pt x="75477" y="5011"/>
                </a:lnTo>
                <a:lnTo>
                  <a:pt x="77318" y="4705"/>
                </a:lnTo>
                <a:lnTo>
                  <a:pt x="77727" y="4398"/>
                </a:lnTo>
                <a:lnTo>
                  <a:pt x="77114" y="4398"/>
                </a:lnTo>
                <a:lnTo>
                  <a:pt x="77216" y="4193"/>
                </a:lnTo>
                <a:lnTo>
                  <a:pt x="75682" y="4091"/>
                </a:lnTo>
                <a:lnTo>
                  <a:pt x="76193" y="4091"/>
                </a:lnTo>
                <a:lnTo>
                  <a:pt x="76091" y="3989"/>
                </a:lnTo>
                <a:lnTo>
                  <a:pt x="78341" y="3886"/>
                </a:lnTo>
                <a:lnTo>
                  <a:pt x="78545" y="3580"/>
                </a:lnTo>
                <a:lnTo>
                  <a:pt x="80489" y="3375"/>
                </a:lnTo>
                <a:lnTo>
                  <a:pt x="79977" y="3170"/>
                </a:lnTo>
                <a:lnTo>
                  <a:pt x="81205" y="3068"/>
                </a:lnTo>
                <a:lnTo>
                  <a:pt x="79159" y="2761"/>
                </a:lnTo>
                <a:lnTo>
                  <a:pt x="81614" y="2659"/>
                </a:lnTo>
                <a:lnTo>
                  <a:pt x="80386" y="2455"/>
                </a:lnTo>
                <a:lnTo>
                  <a:pt x="82534" y="2352"/>
                </a:lnTo>
                <a:lnTo>
                  <a:pt x="81920" y="2250"/>
                </a:lnTo>
                <a:lnTo>
                  <a:pt x="83966" y="2250"/>
                </a:lnTo>
                <a:lnTo>
                  <a:pt x="83864" y="2148"/>
                </a:lnTo>
                <a:lnTo>
                  <a:pt x="84375" y="2045"/>
                </a:lnTo>
                <a:lnTo>
                  <a:pt x="83557" y="2045"/>
                </a:lnTo>
                <a:lnTo>
                  <a:pt x="84682" y="1943"/>
                </a:lnTo>
                <a:lnTo>
                  <a:pt x="84580" y="1739"/>
                </a:lnTo>
                <a:lnTo>
                  <a:pt x="88466" y="1125"/>
                </a:lnTo>
                <a:lnTo>
                  <a:pt x="86216" y="1330"/>
                </a:lnTo>
                <a:lnTo>
                  <a:pt x="90920" y="614"/>
                </a:lnTo>
                <a:lnTo>
                  <a:pt x="89898" y="511"/>
                </a:lnTo>
                <a:lnTo>
                  <a:pt x="90000" y="409"/>
                </a:lnTo>
                <a:lnTo>
                  <a:pt x="89795" y="409"/>
                </a:lnTo>
                <a:lnTo>
                  <a:pt x="89898" y="307"/>
                </a:lnTo>
                <a:lnTo>
                  <a:pt x="89898" y="307"/>
                </a:lnTo>
                <a:lnTo>
                  <a:pt x="87136" y="409"/>
                </a:lnTo>
                <a:lnTo>
                  <a:pt x="88466" y="205"/>
                </a:lnTo>
                <a:lnTo>
                  <a:pt x="84682" y="205"/>
                </a:lnTo>
                <a:lnTo>
                  <a:pt x="84989" y="409"/>
                </a:lnTo>
                <a:lnTo>
                  <a:pt x="82739" y="205"/>
                </a:lnTo>
                <a:lnTo>
                  <a:pt x="83352" y="409"/>
                </a:lnTo>
                <a:lnTo>
                  <a:pt x="83352" y="409"/>
                </a:lnTo>
                <a:lnTo>
                  <a:pt x="81102" y="205"/>
                </a:lnTo>
                <a:close/>
                <a:moveTo>
                  <a:pt x="62898" y="4909"/>
                </a:moveTo>
                <a:lnTo>
                  <a:pt x="63205" y="5011"/>
                </a:lnTo>
                <a:lnTo>
                  <a:pt x="63205" y="4909"/>
                </a:lnTo>
                <a:close/>
                <a:moveTo>
                  <a:pt x="55227" y="3989"/>
                </a:moveTo>
                <a:lnTo>
                  <a:pt x="55330" y="4091"/>
                </a:lnTo>
                <a:lnTo>
                  <a:pt x="50318" y="5011"/>
                </a:lnTo>
                <a:lnTo>
                  <a:pt x="50523" y="5011"/>
                </a:lnTo>
                <a:lnTo>
                  <a:pt x="50318" y="5216"/>
                </a:lnTo>
                <a:lnTo>
                  <a:pt x="50318" y="5216"/>
                </a:lnTo>
                <a:lnTo>
                  <a:pt x="51545" y="5011"/>
                </a:lnTo>
                <a:lnTo>
                  <a:pt x="51443" y="5318"/>
                </a:lnTo>
                <a:lnTo>
                  <a:pt x="54102" y="4500"/>
                </a:lnTo>
                <a:lnTo>
                  <a:pt x="53591" y="4909"/>
                </a:lnTo>
                <a:lnTo>
                  <a:pt x="53591" y="4909"/>
                </a:lnTo>
                <a:lnTo>
                  <a:pt x="56045" y="4091"/>
                </a:lnTo>
                <a:lnTo>
                  <a:pt x="55227" y="3989"/>
                </a:lnTo>
                <a:close/>
                <a:moveTo>
                  <a:pt x="65761" y="4705"/>
                </a:moveTo>
                <a:lnTo>
                  <a:pt x="63818" y="4807"/>
                </a:lnTo>
                <a:lnTo>
                  <a:pt x="64227" y="4909"/>
                </a:lnTo>
                <a:lnTo>
                  <a:pt x="63920" y="4909"/>
                </a:lnTo>
                <a:lnTo>
                  <a:pt x="64330" y="5011"/>
                </a:lnTo>
                <a:lnTo>
                  <a:pt x="64023" y="5216"/>
                </a:lnTo>
                <a:lnTo>
                  <a:pt x="63205" y="5011"/>
                </a:lnTo>
                <a:lnTo>
                  <a:pt x="62898" y="5114"/>
                </a:lnTo>
                <a:lnTo>
                  <a:pt x="63000" y="5114"/>
                </a:lnTo>
                <a:lnTo>
                  <a:pt x="63102" y="5318"/>
                </a:lnTo>
                <a:lnTo>
                  <a:pt x="63102" y="5318"/>
                </a:lnTo>
                <a:lnTo>
                  <a:pt x="62489" y="5216"/>
                </a:lnTo>
                <a:lnTo>
                  <a:pt x="61875" y="5420"/>
                </a:lnTo>
                <a:lnTo>
                  <a:pt x="64125" y="5420"/>
                </a:lnTo>
                <a:lnTo>
                  <a:pt x="62898" y="5625"/>
                </a:lnTo>
                <a:lnTo>
                  <a:pt x="63102" y="5727"/>
                </a:lnTo>
                <a:lnTo>
                  <a:pt x="63000" y="5932"/>
                </a:lnTo>
                <a:lnTo>
                  <a:pt x="63000" y="5932"/>
                </a:lnTo>
                <a:lnTo>
                  <a:pt x="65148" y="5420"/>
                </a:lnTo>
                <a:lnTo>
                  <a:pt x="64943" y="5318"/>
                </a:lnTo>
                <a:lnTo>
                  <a:pt x="65761" y="4705"/>
                </a:lnTo>
                <a:close/>
                <a:moveTo>
                  <a:pt x="209148" y="5011"/>
                </a:moveTo>
                <a:lnTo>
                  <a:pt x="209455" y="5420"/>
                </a:lnTo>
                <a:lnTo>
                  <a:pt x="207102" y="5216"/>
                </a:lnTo>
                <a:lnTo>
                  <a:pt x="207409" y="5318"/>
                </a:lnTo>
                <a:lnTo>
                  <a:pt x="207205" y="5318"/>
                </a:lnTo>
                <a:lnTo>
                  <a:pt x="207716" y="5625"/>
                </a:lnTo>
                <a:lnTo>
                  <a:pt x="207511" y="5625"/>
                </a:lnTo>
                <a:lnTo>
                  <a:pt x="211705" y="5932"/>
                </a:lnTo>
                <a:lnTo>
                  <a:pt x="210170" y="5420"/>
                </a:lnTo>
                <a:lnTo>
                  <a:pt x="210170" y="5420"/>
                </a:lnTo>
                <a:lnTo>
                  <a:pt x="212420" y="5727"/>
                </a:lnTo>
                <a:lnTo>
                  <a:pt x="212318" y="5523"/>
                </a:lnTo>
                <a:lnTo>
                  <a:pt x="209148" y="5011"/>
                </a:lnTo>
                <a:close/>
                <a:moveTo>
                  <a:pt x="65148" y="5932"/>
                </a:moveTo>
                <a:lnTo>
                  <a:pt x="65966" y="6239"/>
                </a:lnTo>
                <a:lnTo>
                  <a:pt x="66989" y="5932"/>
                </a:lnTo>
                <a:close/>
                <a:moveTo>
                  <a:pt x="59523" y="4500"/>
                </a:moveTo>
                <a:lnTo>
                  <a:pt x="58193" y="4807"/>
                </a:lnTo>
                <a:lnTo>
                  <a:pt x="58295" y="5011"/>
                </a:lnTo>
                <a:lnTo>
                  <a:pt x="57886" y="5216"/>
                </a:lnTo>
                <a:lnTo>
                  <a:pt x="58193" y="5420"/>
                </a:lnTo>
                <a:lnTo>
                  <a:pt x="56455" y="5216"/>
                </a:lnTo>
                <a:lnTo>
                  <a:pt x="56659" y="5216"/>
                </a:lnTo>
                <a:lnTo>
                  <a:pt x="55739" y="4909"/>
                </a:lnTo>
                <a:lnTo>
                  <a:pt x="55841" y="4807"/>
                </a:lnTo>
                <a:lnTo>
                  <a:pt x="54716" y="4909"/>
                </a:lnTo>
                <a:lnTo>
                  <a:pt x="55227" y="5011"/>
                </a:lnTo>
                <a:lnTo>
                  <a:pt x="53795" y="5216"/>
                </a:lnTo>
                <a:lnTo>
                  <a:pt x="54818" y="5216"/>
                </a:lnTo>
                <a:lnTo>
                  <a:pt x="53182" y="5420"/>
                </a:lnTo>
                <a:lnTo>
                  <a:pt x="54511" y="5318"/>
                </a:lnTo>
                <a:lnTo>
                  <a:pt x="52466" y="5727"/>
                </a:lnTo>
                <a:lnTo>
                  <a:pt x="53386" y="5932"/>
                </a:lnTo>
                <a:lnTo>
                  <a:pt x="53693" y="5830"/>
                </a:lnTo>
                <a:lnTo>
                  <a:pt x="53898" y="5932"/>
                </a:lnTo>
                <a:lnTo>
                  <a:pt x="54307" y="5830"/>
                </a:lnTo>
                <a:lnTo>
                  <a:pt x="54409" y="5727"/>
                </a:lnTo>
                <a:lnTo>
                  <a:pt x="55227" y="5625"/>
                </a:lnTo>
                <a:lnTo>
                  <a:pt x="54614" y="5830"/>
                </a:lnTo>
                <a:lnTo>
                  <a:pt x="56455" y="5727"/>
                </a:lnTo>
                <a:lnTo>
                  <a:pt x="56455" y="5727"/>
                </a:lnTo>
                <a:lnTo>
                  <a:pt x="54102" y="6136"/>
                </a:lnTo>
                <a:lnTo>
                  <a:pt x="54102" y="6341"/>
                </a:lnTo>
                <a:lnTo>
                  <a:pt x="57784" y="5932"/>
                </a:lnTo>
                <a:lnTo>
                  <a:pt x="57682" y="5932"/>
                </a:lnTo>
                <a:lnTo>
                  <a:pt x="59625" y="5727"/>
                </a:lnTo>
                <a:lnTo>
                  <a:pt x="60443" y="5114"/>
                </a:lnTo>
                <a:lnTo>
                  <a:pt x="58909" y="5318"/>
                </a:lnTo>
                <a:lnTo>
                  <a:pt x="59216" y="5114"/>
                </a:lnTo>
                <a:lnTo>
                  <a:pt x="58909" y="5114"/>
                </a:lnTo>
                <a:lnTo>
                  <a:pt x="59523" y="4500"/>
                </a:lnTo>
                <a:close/>
                <a:moveTo>
                  <a:pt x="70057" y="4705"/>
                </a:moveTo>
                <a:lnTo>
                  <a:pt x="68324" y="4801"/>
                </a:lnTo>
                <a:lnTo>
                  <a:pt x="68324" y="4801"/>
                </a:lnTo>
                <a:lnTo>
                  <a:pt x="68420" y="4807"/>
                </a:lnTo>
                <a:lnTo>
                  <a:pt x="68420" y="5318"/>
                </a:lnTo>
                <a:lnTo>
                  <a:pt x="67909" y="5625"/>
                </a:lnTo>
                <a:lnTo>
                  <a:pt x="67807" y="5830"/>
                </a:lnTo>
                <a:lnTo>
                  <a:pt x="68420" y="6034"/>
                </a:lnTo>
                <a:lnTo>
                  <a:pt x="68318" y="6136"/>
                </a:lnTo>
                <a:lnTo>
                  <a:pt x="69955" y="6136"/>
                </a:lnTo>
                <a:lnTo>
                  <a:pt x="69648" y="6341"/>
                </a:lnTo>
                <a:lnTo>
                  <a:pt x="75580" y="6034"/>
                </a:lnTo>
                <a:lnTo>
                  <a:pt x="75068" y="5932"/>
                </a:lnTo>
                <a:lnTo>
                  <a:pt x="75580" y="5523"/>
                </a:lnTo>
                <a:lnTo>
                  <a:pt x="74966" y="5420"/>
                </a:lnTo>
                <a:lnTo>
                  <a:pt x="75068" y="5318"/>
                </a:lnTo>
                <a:lnTo>
                  <a:pt x="71898" y="5523"/>
                </a:lnTo>
                <a:lnTo>
                  <a:pt x="72000" y="5625"/>
                </a:lnTo>
                <a:lnTo>
                  <a:pt x="70261" y="5420"/>
                </a:lnTo>
                <a:lnTo>
                  <a:pt x="70159" y="5523"/>
                </a:lnTo>
                <a:lnTo>
                  <a:pt x="69750" y="5523"/>
                </a:lnTo>
                <a:lnTo>
                  <a:pt x="70261" y="5318"/>
                </a:lnTo>
                <a:lnTo>
                  <a:pt x="69239" y="4909"/>
                </a:lnTo>
                <a:lnTo>
                  <a:pt x="70568" y="4909"/>
                </a:lnTo>
                <a:lnTo>
                  <a:pt x="69443" y="4807"/>
                </a:lnTo>
                <a:lnTo>
                  <a:pt x="70057" y="4705"/>
                </a:lnTo>
                <a:close/>
                <a:moveTo>
                  <a:pt x="165273" y="4705"/>
                </a:moveTo>
                <a:lnTo>
                  <a:pt x="160773" y="4909"/>
                </a:lnTo>
                <a:lnTo>
                  <a:pt x="160875" y="5011"/>
                </a:lnTo>
                <a:lnTo>
                  <a:pt x="160364" y="5114"/>
                </a:lnTo>
                <a:lnTo>
                  <a:pt x="159341" y="5420"/>
                </a:lnTo>
                <a:lnTo>
                  <a:pt x="158727" y="5625"/>
                </a:lnTo>
                <a:lnTo>
                  <a:pt x="158830" y="5727"/>
                </a:lnTo>
                <a:lnTo>
                  <a:pt x="158216" y="5830"/>
                </a:lnTo>
                <a:lnTo>
                  <a:pt x="158727" y="5932"/>
                </a:lnTo>
                <a:lnTo>
                  <a:pt x="158318" y="6239"/>
                </a:lnTo>
                <a:lnTo>
                  <a:pt x="158727" y="6341"/>
                </a:lnTo>
                <a:lnTo>
                  <a:pt x="158318" y="6443"/>
                </a:lnTo>
                <a:lnTo>
                  <a:pt x="158114" y="6648"/>
                </a:lnTo>
                <a:lnTo>
                  <a:pt x="157602" y="6955"/>
                </a:lnTo>
                <a:lnTo>
                  <a:pt x="158114" y="7261"/>
                </a:lnTo>
                <a:lnTo>
                  <a:pt x="160057" y="7057"/>
                </a:lnTo>
                <a:lnTo>
                  <a:pt x="159750" y="6852"/>
                </a:lnTo>
                <a:lnTo>
                  <a:pt x="160159" y="6341"/>
                </a:lnTo>
                <a:lnTo>
                  <a:pt x="160875" y="6239"/>
                </a:lnTo>
                <a:lnTo>
                  <a:pt x="160875" y="6136"/>
                </a:lnTo>
                <a:lnTo>
                  <a:pt x="161182" y="6034"/>
                </a:lnTo>
                <a:lnTo>
                  <a:pt x="160977" y="5932"/>
                </a:lnTo>
                <a:lnTo>
                  <a:pt x="165273" y="4705"/>
                </a:lnTo>
                <a:close/>
                <a:moveTo>
                  <a:pt x="212114" y="6852"/>
                </a:moveTo>
                <a:lnTo>
                  <a:pt x="211500" y="7261"/>
                </a:lnTo>
                <a:lnTo>
                  <a:pt x="214057" y="7364"/>
                </a:lnTo>
                <a:lnTo>
                  <a:pt x="212114" y="6852"/>
                </a:lnTo>
                <a:close/>
                <a:moveTo>
                  <a:pt x="177955" y="7159"/>
                </a:moveTo>
                <a:lnTo>
                  <a:pt x="178568" y="7466"/>
                </a:lnTo>
                <a:lnTo>
                  <a:pt x="177852" y="7261"/>
                </a:lnTo>
                <a:lnTo>
                  <a:pt x="177955" y="7159"/>
                </a:lnTo>
                <a:close/>
                <a:moveTo>
                  <a:pt x="58602" y="6955"/>
                </a:moveTo>
                <a:lnTo>
                  <a:pt x="57375" y="7159"/>
                </a:lnTo>
                <a:lnTo>
                  <a:pt x="57784" y="7568"/>
                </a:lnTo>
                <a:lnTo>
                  <a:pt x="58602" y="7261"/>
                </a:lnTo>
                <a:lnTo>
                  <a:pt x="58602" y="6955"/>
                </a:lnTo>
                <a:close/>
                <a:moveTo>
                  <a:pt x="108307" y="7568"/>
                </a:moveTo>
                <a:lnTo>
                  <a:pt x="108211" y="7587"/>
                </a:lnTo>
                <a:lnTo>
                  <a:pt x="108211" y="7587"/>
                </a:lnTo>
                <a:lnTo>
                  <a:pt x="108381" y="7603"/>
                </a:lnTo>
                <a:lnTo>
                  <a:pt x="108381" y="7603"/>
                </a:lnTo>
                <a:lnTo>
                  <a:pt x="108307" y="7568"/>
                </a:lnTo>
                <a:close/>
                <a:moveTo>
                  <a:pt x="73636" y="7159"/>
                </a:moveTo>
                <a:lnTo>
                  <a:pt x="74659" y="7670"/>
                </a:lnTo>
                <a:lnTo>
                  <a:pt x="76193" y="7670"/>
                </a:lnTo>
                <a:lnTo>
                  <a:pt x="76193" y="7466"/>
                </a:lnTo>
                <a:lnTo>
                  <a:pt x="75989" y="7261"/>
                </a:lnTo>
                <a:lnTo>
                  <a:pt x="73636" y="7159"/>
                </a:lnTo>
                <a:close/>
                <a:moveTo>
                  <a:pt x="108381" y="7603"/>
                </a:moveTo>
                <a:lnTo>
                  <a:pt x="109841" y="8284"/>
                </a:lnTo>
                <a:lnTo>
                  <a:pt x="110250" y="7773"/>
                </a:lnTo>
                <a:lnTo>
                  <a:pt x="108381" y="7603"/>
                </a:lnTo>
                <a:close/>
                <a:moveTo>
                  <a:pt x="68011" y="6852"/>
                </a:moveTo>
                <a:lnTo>
                  <a:pt x="64227" y="7364"/>
                </a:lnTo>
                <a:lnTo>
                  <a:pt x="63511" y="8386"/>
                </a:lnTo>
                <a:lnTo>
                  <a:pt x="63511" y="8386"/>
                </a:lnTo>
                <a:lnTo>
                  <a:pt x="64534" y="8182"/>
                </a:lnTo>
                <a:lnTo>
                  <a:pt x="64739" y="7773"/>
                </a:lnTo>
                <a:lnTo>
                  <a:pt x="65352" y="7773"/>
                </a:lnTo>
                <a:lnTo>
                  <a:pt x="68011" y="6852"/>
                </a:lnTo>
                <a:close/>
                <a:moveTo>
                  <a:pt x="216716" y="8182"/>
                </a:moveTo>
                <a:lnTo>
                  <a:pt x="217227" y="8489"/>
                </a:lnTo>
                <a:lnTo>
                  <a:pt x="217330" y="8182"/>
                </a:lnTo>
                <a:close/>
                <a:moveTo>
                  <a:pt x="62080" y="6852"/>
                </a:moveTo>
                <a:lnTo>
                  <a:pt x="60852" y="7159"/>
                </a:lnTo>
                <a:lnTo>
                  <a:pt x="61568" y="7364"/>
                </a:lnTo>
                <a:lnTo>
                  <a:pt x="61057" y="7466"/>
                </a:lnTo>
                <a:lnTo>
                  <a:pt x="61057" y="7568"/>
                </a:lnTo>
                <a:lnTo>
                  <a:pt x="60341" y="7773"/>
                </a:lnTo>
                <a:lnTo>
                  <a:pt x="60034" y="7466"/>
                </a:lnTo>
                <a:lnTo>
                  <a:pt x="59420" y="7773"/>
                </a:lnTo>
                <a:lnTo>
                  <a:pt x="59727" y="8182"/>
                </a:lnTo>
                <a:lnTo>
                  <a:pt x="60136" y="8284"/>
                </a:lnTo>
                <a:lnTo>
                  <a:pt x="60443" y="8898"/>
                </a:lnTo>
                <a:lnTo>
                  <a:pt x="61159" y="8898"/>
                </a:lnTo>
                <a:lnTo>
                  <a:pt x="61364" y="8489"/>
                </a:lnTo>
                <a:lnTo>
                  <a:pt x="62182" y="8591"/>
                </a:lnTo>
                <a:lnTo>
                  <a:pt x="63205" y="7773"/>
                </a:lnTo>
                <a:lnTo>
                  <a:pt x="62795" y="7875"/>
                </a:lnTo>
                <a:lnTo>
                  <a:pt x="62795" y="7670"/>
                </a:lnTo>
                <a:lnTo>
                  <a:pt x="62898" y="7670"/>
                </a:lnTo>
                <a:lnTo>
                  <a:pt x="62182" y="7568"/>
                </a:lnTo>
                <a:lnTo>
                  <a:pt x="63409" y="7261"/>
                </a:lnTo>
                <a:lnTo>
                  <a:pt x="63205" y="7159"/>
                </a:lnTo>
                <a:lnTo>
                  <a:pt x="63511" y="6852"/>
                </a:lnTo>
                <a:close/>
                <a:moveTo>
                  <a:pt x="47250" y="6443"/>
                </a:moveTo>
                <a:lnTo>
                  <a:pt x="47148" y="6852"/>
                </a:lnTo>
                <a:lnTo>
                  <a:pt x="43977" y="8386"/>
                </a:lnTo>
                <a:lnTo>
                  <a:pt x="44284" y="8386"/>
                </a:lnTo>
                <a:lnTo>
                  <a:pt x="44898" y="8693"/>
                </a:lnTo>
                <a:lnTo>
                  <a:pt x="44795" y="9102"/>
                </a:lnTo>
                <a:lnTo>
                  <a:pt x="44795" y="9102"/>
                </a:lnTo>
                <a:lnTo>
                  <a:pt x="51955" y="7159"/>
                </a:lnTo>
                <a:lnTo>
                  <a:pt x="51545" y="6545"/>
                </a:lnTo>
                <a:lnTo>
                  <a:pt x="50318" y="6750"/>
                </a:lnTo>
                <a:lnTo>
                  <a:pt x="50420" y="6545"/>
                </a:lnTo>
                <a:lnTo>
                  <a:pt x="50011" y="6648"/>
                </a:lnTo>
                <a:lnTo>
                  <a:pt x="50216" y="6545"/>
                </a:lnTo>
                <a:lnTo>
                  <a:pt x="47250" y="6443"/>
                </a:lnTo>
                <a:close/>
                <a:moveTo>
                  <a:pt x="158625" y="7261"/>
                </a:moveTo>
                <a:lnTo>
                  <a:pt x="157602" y="7875"/>
                </a:lnTo>
                <a:lnTo>
                  <a:pt x="157500" y="8182"/>
                </a:lnTo>
                <a:lnTo>
                  <a:pt x="156989" y="8284"/>
                </a:lnTo>
                <a:lnTo>
                  <a:pt x="159034" y="9102"/>
                </a:lnTo>
                <a:lnTo>
                  <a:pt x="158830" y="9102"/>
                </a:lnTo>
                <a:lnTo>
                  <a:pt x="158830" y="9205"/>
                </a:lnTo>
                <a:lnTo>
                  <a:pt x="158727" y="9205"/>
                </a:lnTo>
                <a:lnTo>
                  <a:pt x="158727" y="9307"/>
                </a:lnTo>
                <a:lnTo>
                  <a:pt x="158625" y="9307"/>
                </a:lnTo>
                <a:lnTo>
                  <a:pt x="160773" y="9614"/>
                </a:lnTo>
                <a:lnTo>
                  <a:pt x="160773" y="9614"/>
                </a:lnTo>
                <a:lnTo>
                  <a:pt x="160568" y="9511"/>
                </a:lnTo>
                <a:lnTo>
                  <a:pt x="161489" y="9511"/>
                </a:lnTo>
                <a:lnTo>
                  <a:pt x="159239" y="8080"/>
                </a:lnTo>
                <a:lnTo>
                  <a:pt x="159341" y="7773"/>
                </a:lnTo>
                <a:lnTo>
                  <a:pt x="159545" y="7670"/>
                </a:lnTo>
                <a:lnTo>
                  <a:pt x="159545" y="7466"/>
                </a:lnTo>
                <a:lnTo>
                  <a:pt x="158625" y="7261"/>
                </a:lnTo>
                <a:close/>
                <a:moveTo>
                  <a:pt x="18920" y="9818"/>
                </a:moveTo>
                <a:lnTo>
                  <a:pt x="18511" y="9920"/>
                </a:lnTo>
                <a:lnTo>
                  <a:pt x="18511" y="9920"/>
                </a:lnTo>
                <a:lnTo>
                  <a:pt x="18637" y="9901"/>
                </a:lnTo>
                <a:lnTo>
                  <a:pt x="18637" y="9901"/>
                </a:lnTo>
                <a:lnTo>
                  <a:pt x="18920" y="9818"/>
                </a:lnTo>
                <a:close/>
                <a:moveTo>
                  <a:pt x="137352" y="10125"/>
                </a:moveTo>
                <a:lnTo>
                  <a:pt x="137352" y="10125"/>
                </a:lnTo>
                <a:lnTo>
                  <a:pt x="137352" y="10125"/>
                </a:lnTo>
                <a:close/>
                <a:moveTo>
                  <a:pt x="88977" y="9818"/>
                </a:moveTo>
                <a:lnTo>
                  <a:pt x="88670" y="10125"/>
                </a:lnTo>
                <a:lnTo>
                  <a:pt x="88466" y="10125"/>
                </a:lnTo>
                <a:lnTo>
                  <a:pt x="88364" y="10432"/>
                </a:lnTo>
                <a:lnTo>
                  <a:pt x="88875" y="10534"/>
                </a:lnTo>
                <a:lnTo>
                  <a:pt x="88568" y="10636"/>
                </a:lnTo>
                <a:lnTo>
                  <a:pt x="89489" y="10636"/>
                </a:lnTo>
                <a:lnTo>
                  <a:pt x="90000" y="10227"/>
                </a:lnTo>
                <a:lnTo>
                  <a:pt x="88977" y="9818"/>
                </a:lnTo>
                <a:close/>
                <a:moveTo>
                  <a:pt x="52466" y="7261"/>
                </a:moveTo>
                <a:lnTo>
                  <a:pt x="48170" y="8591"/>
                </a:lnTo>
                <a:lnTo>
                  <a:pt x="48784" y="8693"/>
                </a:lnTo>
                <a:lnTo>
                  <a:pt x="48375" y="8898"/>
                </a:lnTo>
                <a:lnTo>
                  <a:pt x="50216" y="8795"/>
                </a:lnTo>
                <a:lnTo>
                  <a:pt x="50216" y="8795"/>
                </a:lnTo>
                <a:lnTo>
                  <a:pt x="49705" y="8898"/>
                </a:lnTo>
                <a:lnTo>
                  <a:pt x="49807" y="8898"/>
                </a:lnTo>
                <a:lnTo>
                  <a:pt x="47761" y="9307"/>
                </a:lnTo>
                <a:lnTo>
                  <a:pt x="51545" y="9818"/>
                </a:lnTo>
                <a:lnTo>
                  <a:pt x="48273" y="9920"/>
                </a:lnTo>
                <a:lnTo>
                  <a:pt x="47557" y="10534"/>
                </a:lnTo>
                <a:lnTo>
                  <a:pt x="49193" y="10739"/>
                </a:lnTo>
                <a:lnTo>
                  <a:pt x="48989" y="11352"/>
                </a:lnTo>
                <a:lnTo>
                  <a:pt x="54102" y="10534"/>
                </a:lnTo>
                <a:lnTo>
                  <a:pt x="54102" y="10739"/>
                </a:lnTo>
                <a:lnTo>
                  <a:pt x="54818" y="10841"/>
                </a:lnTo>
                <a:lnTo>
                  <a:pt x="54614" y="10943"/>
                </a:lnTo>
                <a:lnTo>
                  <a:pt x="56148" y="11045"/>
                </a:lnTo>
                <a:lnTo>
                  <a:pt x="57170" y="10534"/>
                </a:lnTo>
                <a:lnTo>
                  <a:pt x="56250" y="10739"/>
                </a:lnTo>
                <a:lnTo>
                  <a:pt x="56455" y="10534"/>
                </a:lnTo>
                <a:lnTo>
                  <a:pt x="56352" y="10432"/>
                </a:lnTo>
                <a:lnTo>
                  <a:pt x="58295" y="10023"/>
                </a:lnTo>
                <a:lnTo>
                  <a:pt x="57989" y="9920"/>
                </a:lnTo>
                <a:lnTo>
                  <a:pt x="57989" y="9818"/>
                </a:lnTo>
                <a:lnTo>
                  <a:pt x="56864" y="9409"/>
                </a:lnTo>
                <a:lnTo>
                  <a:pt x="57682" y="7670"/>
                </a:lnTo>
                <a:lnTo>
                  <a:pt x="56455" y="7364"/>
                </a:lnTo>
                <a:lnTo>
                  <a:pt x="55739" y="8489"/>
                </a:lnTo>
                <a:lnTo>
                  <a:pt x="55023" y="8693"/>
                </a:lnTo>
                <a:lnTo>
                  <a:pt x="55023" y="8693"/>
                </a:lnTo>
                <a:lnTo>
                  <a:pt x="55227" y="7875"/>
                </a:lnTo>
                <a:lnTo>
                  <a:pt x="54614" y="7773"/>
                </a:lnTo>
                <a:lnTo>
                  <a:pt x="53591" y="8080"/>
                </a:lnTo>
                <a:lnTo>
                  <a:pt x="53693" y="7977"/>
                </a:lnTo>
                <a:lnTo>
                  <a:pt x="53182" y="8080"/>
                </a:lnTo>
                <a:lnTo>
                  <a:pt x="53182" y="8080"/>
                </a:lnTo>
                <a:lnTo>
                  <a:pt x="53898" y="7773"/>
                </a:lnTo>
                <a:lnTo>
                  <a:pt x="51750" y="7875"/>
                </a:lnTo>
                <a:lnTo>
                  <a:pt x="52466" y="7261"/>
                </a:lnTo>
                <a:close/>
                <a:moveTo>
                  <a:pt x="60341" y="10330"/>
                </a:moveTo>
                <a:lnTo>
                  <a:pt x="58602" y="10841"/>
                </a:lnTo>
                <a:lnTo>
                  <a:pt x="59114" y="11148"/>
                </a:lnTo>
                <a:lnTo>
                  <a:pt x="60136" y="11352"/>
                </a:lnTo>
                <a:lnTo>
                  <a:pt x="61159" y="11045"/>
                </a:lnTo>
                <a:lnTo>
                  <a:pt x="60239" y="10432"/>
                </a:lnTo>
                <a:lnTo>
                  <a:pt x="60341" y="10330"/>
                </a:lnTo>
                <a:close/>
                <a:moveTo>
                  <a:pt x="175193" y="11250"/>
                </a:moveTo>
                <a:lnTo>
                  <a:pt x="176114" y="11557"/>
                </a:lnTo>
                <a:lnTo>
                  <a:pt x="176114" y="12068"/>
                </a:lnTo>
                <a:lnTo>
                  <a:pt x="177136" y="12170"/>
                </a:lnTo>
                <a:lnTo>
                  <a:pt x="177136" y="12170"/>
                </a:lnTo>
                <a:lnTo>
                  <a:pt x="176011" y="12068"/>
                </a:lnTo>
                <a:lnTo>
                  <a:pt x="175193" y="11250"/>
                </a:lnTo>
                <a:close/>
                <a:moveTo>
                  <a:pt x="73023" y="11557"/>
                </a:moveTo>
                <a:lnTo>
                  <a:pt x="72307" y="12375"/>
                </a:lnTo>
                <a:lnTo>
                  <a:pt x="73432" y="12375"/>
                </a:lnTo>
                <a:lnTo>
                  <a:pt x="74148" y="11659"/>
                </a:lnTo>
                <a:lnTo>
                  <a:pt x="73023" y="11557"/>
                </a:lnTo>
                <a:close/>
                <a:moveTo>
                  <a:pt x="108409" y="13295"/>
                </a:moveTo>
                <a:lnTo>
                  <a:pt x="108716" y="13398"/>
                </a:lnTo>
                <a:lnTo>
                  <a:pt x="108818" y="13398"/>
                </a:lnTo>
                <a:lnTo>
                  <a:pt x="108409" y="13295"/>
                </a:lnTo>
                <a:close/>
                <a:moveTo>
                  <a:pt x="9205" y="13807"/>
                </a:moveTo>
                <a:lnTo>
                  <a:pt x="9102" y="13909"/>
                </a:lnTo>
                <a:lnTo>
                  <a:pt x="9205" y="13909"/>
                </a:lnTo>
                <a:lnTo>
                  <a:pt x="9205" y="13807"/>
                </a:lnTo>
                <a:close/>
                <a:moveTo>
                  <a:pt x="5420" y="11045"/>
                </a:moveTo>
                <a:lnTo>
                  <a:pt x="0" y="14420"/>
                </a:lnTo>
                <a:lnTo>
                  <a:pt x="511" y="14318"/>
                </a:lnTo>
                <a:lnTo>
                  <a:pt x="1227" y="13909"/>
                </a:lnTo>
                <a:lnTo>
                  <a:pt x="1227" y="13705"/>
                </a:lnTo>
                <a:lnTo>
                  <a:pt x="1739" y="13398"/>
                </a:lnTo>
                <a:lnTo>
                  <a:pt x="1636" y="13500"/>
                </a:lnTo>
                <a:lnTo>
                  <a:pt x="2352" y="13295"/>
                </a:lnTo>
                <a:lnTo>
                  <a:pt x="2148" y="13398"/>
                </a:lnTo>
                <a:lnTo>
                  <a:pt x="2761" y="13193"/>
                </a:lnTo>
                <a:lnTo>
                  <a:pt x="2761" y="13193"/>
                </a:lnTo>
                <a:lnTo>
                  <a:pt x="1636" y="14011"/>
                </a:lnTo>
                <a:lnTo>
                  <a:pt x="3273" y="14114"/>
                </a:lnTo>
                <a:lnTo>
                  <a:pt x="3068" y="14625"/>
                </a:lnTo>
                <a:lnTo>
                  <a:pt x="3375" y="15034"/>
                </a:lnTo>
                <a:lnTo>
                  <a:pt x="3989" y="14932"/>
                </a:lnTo>
                <a:lnTo>
                  <a:pt x="3682" y="15136"/>
                </a:lnTo>
                <a:lnTo>
                  <a:pt x="4295" y="14932"/>
                </a:lnTo>
                <a:lnTo>
                  <a:pt x="4193" y="15034"/>
                </a:lnTo>
                <a:lnTo>
                  <a:pt x="4193" y="15034"/>
                </a:lnTo>
                <a:lnTo>
                  <a:pt x="4602" y="14727"/>
                </a:lnTo>
                <a:lnTo>
                  <a:pt x="4500" y="14625"/>
                </a:lnTo>
                <a:lnTo>
                  <a:pt x="5523" y="14318"/>
                </a:lnTo>
                <a:lnTo>
                  <a:pt x="5318" y="14318"/>
                </a:lnTo>
                <a:lnTo>
                  <a:pt x="5830" y="14114"/>
                </a:lnTo>
                <a:lnTo>
                  <a:pt x="5727" y="14114"/>
                </a:lnTo>
                <a:lnTo>
                  <a:pt x="5727" y="13909"/>
                </a:lnTo>
                <a:lnTo>
                  <a:pt x="6136" y="14011"/>
                </a:lnTo>
                <a:lnTo>
                  <a:pt x="6750" y="14011"/>
                </a:lnTo>
                <a:lnTo>
                  <a:pt x="6852" y="13807"/>
                </a:lnTo>
                <a:lnTo>
                  <a:pt x="7159" y="13909"/>
                </a:lnTo>
                <a:lnTo>
                  <a:pt x="8386" y="13500"/>
                </a:lnTo>
                <a:lnTo>
                  <a:pt x="8080" y="13398"/>
                </a:lnTo>
                <a:lnTo>
                  <a:pt x="7977" y="13398"/>
                </a:lnTo>
                <a:lnTo>
                  <a:pt x="8080" y="13193"/>
                </a:lnTo>
                <a:lnTo>
                  <a:pt x="8080" y="12886"/>
                </a:lnTo>
                <a:lnTo>
                  <a:pt x="7364" y="12682"/>
                </a:lnTo>
                <a:lnTo>
                  <a:pt x="7364" y="12682"/>
                </a:lnTo>
                <a:lnTo>
                  <a:pt x="7568" y="12784"/>
                </a:lnTo>
                <a:lnTo>
                  <a:pt x="6852" y="12886"/>
                </a:lnTo>
                <a:lnTo>
                  <a:pt x="7261" y="12682"/>
                </a:lnTo>
                <a:lnTo>
                  <a:pt x="6341" y="12682"/>
                </a:lnTo>
                <a:lnTo>
                  <a:pt x="6034" y="12989"/>
                </a:lnTo>
                <a:lnTo>
                  <a:pt x="6034" y="13193"/>
                </a:lnTo>
                <a:lnTo>
                  <a:pt x="5625" y="13398"/>
                </a:lnTo>
                <a:lnTo>
                  <a:pt x="5625" y="13398"/>
                </a:lnTo>
                <a:lnTo>
                  <a:pt x="5932" y="13193"/>
                </a:lnTo>
                <a:lnTo>
                  <a:pt x="5523" y="13295"/>
                </a:lnTo>
                <a:lnTo>
                  <a:pt x="5523" y="13091"/>
                </a:lnTo>
                <a:lnTo>
                  <a:pt x="6545" y="12375"/>
                </a:lnTo>
                <a:lnTo>
                  <a:pt x="6136" y="12375"/>
                </a:lnTo>
                <a:lnTo>
                  <a:pt x="6648" y="12068"/>
                </a:lnTo>
                <a:lnTo>
                  <a:pt x="5830" y="11659"/>
                </a:lnTo>
                <a:lnTo>
                  <a:pt x="5932" y="11557"/>
                </a:lnTo>
                <a:lnTo>
                  <a:pt x="5727" y="11352"/>
                </a:lnTo>
                <a:lnTo>
                  <a:pt x="5523" y="11557"/>
                </a:lnTo>
                <a:lnTo>
                  <a:pt x="5523" y="11352"/>
                </a:lnTo>
                <a:lnTo>
                  <a:pt x="5625" y="11250"/>
                </a:lnTo>
                <a:lnTo>
                  <a:pt x="5420" y="11045"/>
                </a:lnTo>
                <a:close/>
                <a:moveTo>
                  <a:pt x="113011" y="13193"/>
                </a:moveTo>
                <a:lnTo>
                  <a:pt x="112807" y="13398"/>
                </a:lnTo>
                <a:lnTo>
                  <a:pt x="112500" y="13398"/>
                </a:lnTo>
                <a:lnTo>
                  <a:pt x="112193" y="13602"/>
                </a:lnTo>
                <a:lnTo>
                  <a:pt x="111682" y="13500"/>
                </a:lnTo>
                <a:lnTo>
                  <a:pt x="111682" y="13500"/>
                </a:lnTo>
                <a:lnTo>
                  <a:pt x="111784" y="13807"/>
                </a:lnTo>
                <a:lnTo>
                  <a:pt x="111170" y="13500"/>
                </a:lnTo>
                <a:lnTo>
                  <a:pt x="110864" y="13500"/>
                </a:lnTo>
                <a:lnTo>
                  <a:pt x="110864" y="13807"/>
                </a:lnTo>
                <a:lnTo>
                  <a:pt x="110250" y="13602"/>
                </a:lnTo>
                <a:lnTo>
                  <a:pt x="110148" y="14011"/>
                </a:lnTo>
                <a:lnTo>
                  <a:pt x="109739" y="14011"/>
                </a:lnTo>
                <a:lnTo>
                  <a:pt x="109636" y="14216"/>
                </a:lnTo>
                <a:lnTo>
                  <a:pt x="109432" y="14114"/>
                </a:lnTo>
                <a:lnTo>
                  <a:pt x="109534" y="14011"/>
                </a:lnTo>
                <a:lnTo>
                  <a:pt x="109330" y="13807"/>
                </a:lnTo>
                <a:lnTo>
                  <a:pt x="109534" y="13602"/>
                </a:lnTo>
                <a:lnTo>
                  <a:pt x="108716" y="13398"/>
                </a:lnTo>
                <a:lnTo>
                  <a:pt x="108511" y="13398"/>
                </a:lnTo>
                <a:lnTo>
                  <a:pt x="108716" y="13705"/>
                </a:lnTo>
                <a:lnTo>
                  <a:pt x="108102" y="13500"/>
                </a:lnTo>
                <a:lnTo>
                  <a:pt x="108102" y="13500"/>
                </a:lnTo>
                <a:lnTo>
                  <a:pt x="108205" y="13602"/>
                </a:lnTo>
                <a:lnTo>
                  <a:pt x="108102" y="13705"/>
                </a:lnTo>
                <a:lnTo>
                  <a:pt x="107898" y="13705"/>
                </a:lnTo>
                <a:lnTo>
                  <a:pt x="108205" y="13807"/>
                </a:lnTo>
                <a:lnTo>
                  <a:pt x="107693" y="13807"/>
                </a:lnTo>
                <a:lnTo>
                  <a:pt x="107795" y="14011"/>
                </a:lnTo>
                <a:lnTo>
                  <a:pt x="107386" y="14011"/>
                </a:lnTo>
                <a:lnTo>
                  <a:pt x="109125" y="14114"/>
                </a:lnTo>
                <a:lnTo>
                  <a:pt x="108614" y="14318"/>
                </a:lnTo>
                <a:lnTo>
                  <a:pt x="109125" y="14318"/>
                </a:lnTo>
                <a:lnTo>
                  <a:pt x="109125" y="14420"/>
                </a:lnTo>
                <a:lnTo>
                  <a:pt x="107898" y="14523"/>
                </a:lnTo>
                <a:lnTo>
                  <a:pt x="107795" y="14727"/>
                </a:lnTo>
                <a:lnTo>
                  <a:pt x="109227" y="14830"/>
                </a:lnTo>
                <a:lnTo>
                  <a:pt x="108818" y="15136"/>
                </a:lnTo>
                <a:lnTo>
                  <a:pt x="109227" y="15034"/>
                </a:lnTo>
                <a:lnTo>
                  <a:pt x="108307" y="15341"/>
                </a:lnTo>
                <a:lnTo>
                  <a:pt x="108716" y="15545"/>
                </a:lnTo>
                <a:lnTo>
                  <a:pt x="109432" y="15443"/>
                </a:lnTo>
                <a:lnTo>
                  <a:pt x="111375" y="15852"/>
                </a:lnTo>
                <a:lnTo>
                  <a:pt x="114648" y="14625"/>
                </a:lnTo>
                <a:lnTo>
                  <a:pt x="114648" y="14216"/>
                </a:lnTo>
                <a:lnTo>
                  <a:pt x="114034" y="13807"/>
                </a:lnTo>
                <a:lnTo>
                  <a:pt x="113830" y="13500"/>
                </a:lnTo>
                <a:lnTo>
                  <a:pt x="114239" y="13295"/>
                </a:lnTo>
                <a:lnTo>
                  <a:pt x="113011" y="13193"/>
                </a:lnTo>
                <a:close/>
                <a:moveTo>
                  <a:pt x="65557" y="13705"/>
                </a:moveTo>
                <a:lnTo>
                  <a:pt x="63102" y="15750"/>
                </a:lnTo>
                <a:lnTo>
                  <a:pt x="63818" y="15750"/>
                </a:lnTo>
                <a:lnTo>
                  <a:pt x="64023" y="16159"/>
                </a:lnTo>
                <a:lnTo>
                  <a:pt x="66309" y="15364"/>
                </a:lnTo>
                <a:lnTo>
                  <a:pt x="66309" y="15364"/>
                </a:lnTo>
                <a:lnTo>
                  <a:pt x="67091" y="15852"/>
                </a:lnTo>
                <a:lnTo>
                  <a:pt x="68114" y="15545"/>
                </a:lnTo>
                <a:lnTo>
                  <a:pt x="67091" y="15443"/>
                </a:lnTo>
                <a:lnTo>
                  <a:pt x="67295" y="14830"/>
                </a:lnTo>
                <a:lnTo>
                  <a:pt x="65659" y="14011"/>
                </a:lnTo>
                <a:lnTo>
                  <a:pt x="65557" y="13705"/>
                </a:lnTo>
                <a:close/>
                <a:moveTo>
                  <a:pt x="128864" y="16773"/>
                </a:moveTo>
                <a:lnTo>
                  <a:pt x="128455" y="16875"/>
                </a:lnTo>
                <a:lnTo>
                  <a:pt x="128455" y="16875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8864" y="16773"/>
                </a:lnTo>
                <a:close/>
                <a:moveTo>
                  <a:pt x="73227" y="6955"/>
                </a:moveTo>
                <a:lnTo>
                  <a:pt x="70773" y="7364"/>
                </a:lnTo>
                <a:lnTo>
                  <a:pt x="71080" y="7670"/>
                </a:lnTo>
                <a:lnTo>
                  <a:pt x="70159" y="7773"/>
                </a:lnTo>
                <a:lnTo>
                  <a:pt x="70466" y="8080"/>
                </a:lnTo>
                <a:lnTo>
                  <a:pt x="70466" y="8386"/>
                </a:lnTo>
                <a:lnTo>
                  <a:pt x="69443" y="8386"/>
                </a:lnTo>
                <a:lnTo>
                  <a:pt x="69955" y="8693"/>
                </a:lnTo>
                <a:lnTo>
                  <a:pt x="69545" y="9205"/>
                </a:lnTo>
                <a:lnTo>
                  <a:pt x="68318" y="9205"/>
                </a:lnTo>
                <a:lnTo>
                  <a:pt x="69545" y="8898"/>
                </a:lnTo>
                <a:lnTo>
                  <a:pt x="69136" y="8489"/>
                </a:lnTo>
                <a:lnTo>
                  <a:pt x="69443" y="7773"/>
                </a:lnTo>
                <a:lnTo>
                  <a:pt x="71284" y="6955"/>
                </a:lnTo>
                <a:lnTo>
                  <a:pt x="71284" y="6955"/>
                </a:lnTo>
                <a:lnTo>
                  <a:pt x="67193" y="8284"/>
                </a:lnTo>
                <a:lnTo>
                  <a:pt x="66682" y="8898"/>
                </a:lnTo>
                <a:lnTo>
                  <a:pt x="67909" y="9205"/>
                </a:lnTo>
                <a:lnTo>
                  <a:pt x="66477" y="9205"/>
                </a:lnTo>
                <a:lnTo>
                  <a:pt x="68114" y="9716"/>
                </a:lnTo>
                <a:lnTo>
                  <a:pt x="67909" y="9920"/>
                </a:lnTo>
                <a:lnTo>
                  <a:pt x="70875" y="10125"/>
                </a:lnTo>
                <a:lnTo>
                  <a:pt x="70875" y="10023"/>
                </a:lnTo>
                <a:lnTo>
                  <a:pt x="72205" y="10227"/>
                </a:lnTo>
                <a:lnTo>
                  <a:pt x="72614" y="9716"/>
                </a:lnTo>
                <a:lnTo>
                  <a:pt x="73534" y="9920"/>
                </a:lnTo>
                <a:lnTo>
                  <a:pt x="73432" y="10227"/>
                </a:lnTo>
                <a:lnTo>
                  <a:pt x="73841" y="10330"/>
                </a:lnTo>
                <a:lnTo>
                  <a:pt x="73636" y="10432"/>
                </a:lnTo>
                <a:lnTo>
                  <a:pt x="74148" y="10330"/>
                </a:lnTo>
                <a:lnTo>
                  <a:pt x="74250" y="10739"/>
                </a:lnTo>
                <a:lnTo>
                  <a:pt x="73432" y="11148"/>
                </a:lnTo>
                <a:lnTo>
                  <a:pt x="74685" y="10969"/>
                </a:lnTo>
                <a:lnTo>
                  <a:pt x="74761" y="11045"/>
                </a:lnTo>
                <a:lnTo>
                  <a:pt x="74557" y="11148"/>
                </a:lnTo>
                <a:lnTo>
                  <a:pt x="75375" y="11557"/>
                </a:lnTo>
                <a:lnTo>
                  <a:pt x="75477" y="12273"/>
                </a:lnTo>
                <a:lnTo>
                  <a:pt x="73534" y="13398"/>
                </a:lnTo>
                <a:lnTo>
                  <a:pt x="73636" y="13807"/>
                </a:lnTo>
                <a:lnTo>
                  <a:pt x="72000" y="14216"/>
                </a:lnTo>
                <a:lnTo>
                  <a:pt x="72000" y="14318"/>
                </a:lnTo>
                <a:lnTo>
                  <a:pt x="72000" y="14420"/>
                </a:lnTo>
                <a:lnTo>
                  <a:pt x="71898" y="14625"/>
                </a:lnTo>
                <a:lnTo>
                  <a:pt x="72000" y="14318"/>
                </a:lnTo>
                <a:lnTo>
                  <a:pt x="71080" y="14114"/>
                </a:lnTo>
                <a:lnTo>
                  <a:pt x="70057" y="14727"/>
                </a:lnTo>
                <a:lnTo>
                  <a:pt x="70977" y="15136"/>
                </a:lnTo>
                <a:lnTo>
                  <a:pt x="72307" y="14727"/>
                </a:lnTo>
                <a:lnTo>
                  <a:pt x="72818" y="14830"/>
                </a:lnTo>
                <a:lnTo>
                  <a:pt x="72716" y="15034"/>
                </a:lnTo>
                <a:lnTo>
                  <a:pt x="72716" y="15034"/>
                </a:lnTo>
                <a:lnTo>
                  <a:pt x="73330" y="14830"/>
                </a:lnTo>
                <a:lnTo>
                  <a:pt x="73125" y="15034"/>
                </a:lnTo>
                <a:lnTo>
                  <a:pt x="73739" y="15545"/>
                </a:lnTo>
                <a:lnTo>
                  <a:pt x="73636" y="15648"/>
                </a:lnTo>
                <a:lnTo>
                  <a:pt x="74148" y="15750"/>
                </a:lnTo>
                <a:lnTo>
                  <a:pt x="73636" y="15955"/>
                </a:lnTo>
                <a:lnTo>
                  <a:pt x="74250" y="16261"/>
                </a:lnTo>
                <a:lnTo>
                  <a:pt x="74045" y="16364"/>
                </a:lnTo>
                <a:lnTo>
                  <a:pt x="76909" y="17386"/>
                </a:lnTo>
                <a:lnTo>
                  <a:pt x="77318" y="17080"/>
                </a:lnTo>
                <a:lnTo>
                  <a:pt x="76398" y="16364"/>
                </a:lnTo>
                <a:lnTo>
                  <a:pt x="76500" y="16261"/>
                </a:lnTo>
                <a:lnTo>
                  <a:pt x="75989" y="15648"/>
                </a:lnTo>
                <a:lnTo>
                  <a:pt x="76705" y="15648"/>
                </a:lnTo>
                <a:lnTo>
                  <a:pt x="78034" y="16568"/>
                </a:lnTo>
                <a:lnTo>
                  <a:pt x="78239" y="16364"/>
                </a:lnTo>
                <a:lnTo>
                  <a:pt x="78545" y="16364"/>
                </a:lnTo>
                <a:lnTo>
                  <a:pt x="78545" y="15648"/>
                </a:lnTo>
                <a:lnTo>
                  <a:pt x="78955" y="15955"/>
                </a:lnTo>
                <a:lnTo>
                  <a:pt x="78955" y="15443"/>
                </a:lnTo>
                <a:lnTo>
                  <a:pt x="79057" y="15341"/>
                </a:lnTo>
                <a:lnTo>
                  <a:pt x="78750" y="15341"/>
                </a:lnTo>
                <a:lnTo>
                  <a:pt x="78545" y="15136"/>
                </a:lnTo>
                <a:lnTo>
                  <a:pt x="78955" y="14932"/>
                </a:lnTo>
                <a:lnTo>
                  <a:pt x="78648" y="14932"/>
                </a:lnTo>
                <a:lnTo>
                  <a:pt x="78955" y="14830"/>
                </a:lnTo>
                <a:lnTo>
                  <a:pt x="78648" y="14625"/>
                </a:lnTo>
                <a:lnTo>
                  <a:pt x="78034" y="14625"/>
                </a:lnTo>
                <a:lnTo>
                  <a:pt x="77830" y="14216"/>
                </a:lnTo>
                <a:lnTo>
                  <a:pt x="78034" y="14114"/>
                </a:lnTo>
                <a:lnTo>
                  <a:pt x="77523" y="14011"/>
                </a:lnTo>
                <a:lnTo>
                  <a:pt x="77727" y="13807"/>
                </a:lnTo>
                <a:lnTo>
                  <a:pt x="77318" y="13398"/>
                </a:lnTo>
                <a:lnTo>
                  <a:pt x="78341" y="13602"/>
                </a:lnTo>
                <a:lnTo>
                  <a:pt x="78136" y="13193"/>
                </a:lnTo>
                <a:lnTo>
                  <a:pt x="78545" y="13091"/>
                </a:lnTo>
                <a:lnTo>
                  <a:pt x="79466" y="13398"/>
                </a:lnTo>
                <a:lnTo>
                  <a:pt x="79159" y="13602"/>
                </a:lnTo>
                <a:lnTo>
                  <a:pt x="79159" y="13602"/>
                </a:lnTo>
                <a:lnTo>
                  <a:pt x="80284" y="13295"/>
                </a:lnTo>
                <a:lnTo>
                  <a:pt x="79466" y="13909"/>
                </a:lnTo>
                <a:lnTo>
                  <a:pt x="79568" y="14318"/>
                </a:lnTo>
                <a:lnTo>
                  <a:pt x="79977" y="14114"/>
                </a:lnTo>
                <a:lnTo>
                  <a:pt x="80182" y="14420"/>
                </a:lnTo>
                <a:lnTo>
                  <a:pt x="80489" y="14420"/>
                </a:lnTo>
                <a:lnTo>
                  <a:pt x="80693" y="13909"/>
                </a:lnTo>
                <a:lnTo>
                  <a:pt x="80489" y="13909"/>
                </a:lnTo>
                <a:lnTo>
                  <a:pt x="81818" y="13602"/>
                </a:lnTo>
                <a:lnTo>
                  <a:pt x="81511" y="13398"/>
                </a:lnTo>
                <a:lnTo>
                  <a:pt x="81716" y="13295"/>
                </a:lnTo>
                <a:lnTo>
                  <a:pt x="81614" y="13193"/>
                </a:lnTo>
                <a:lnTo>
                  <a:pt x="82023" y="13295"/>
                </a:lnTo>
                <a:lnTo>
                  <a:pt x="82023" y="12989"/>
                </a:lnTo>
                <a:lnTo>
                  <a:pt x="82227" y="12989"/>
                </a:lnTo>
                <a:lnTo>
                  <a:pt x="82227" y="12682"/>
                </a:lnTo>
                <a:lnTo>
                  <a:pt x="81000" y="12886"/>
                </a:lnTo>
                <a:lnTo>
                  <a:pt x="81716" y="12477"/>
                </a:lnTo>
                <a:lnTo>
                  <a:pt x="80591" y="12375"/>
                </a:lnTo>
                <a:lnTo>
                  <a:pt x="81307" y="12170"/>
                </a:lnTo>
                <a:lnTo>
                  <a:pt x="80591" y="11966"/>
                </a:lnTo>
                <a:lnTo>
                  <a:pt x="80795" y="11864"/>
                </a:lnTo>
                <a:lnTo>
                  <a:pt x="80284" y="12068"/>
                </a:lnTo>
                <a:lnTo>
                  <a:pt x="80386" y="11864"/>
                </a:lnTo>
                <a:lnTo>
                  <a:pt x="80080" y="11864"/>
                </a:lnTo>
                <a:lnTo>
                  <a:pt x="80182" y="11761"/>
                </a:lnTo>
                <a:lnTo>
                  <a:pt x="79670" y="11966"/>
                </a:lnTo>
                <a:lnTo>
                  <a:pt x="80080" y="11557"/>
                </a:lnTo>
                <a:lnTo>
                  <a:pt x="79670" y="11761"/>
                </a:lnTo>
                <a:lnTo>
                  <a:pt x="79466" y="11761"/>
                </a:lnTo>
                <a:lnTo>
                  <a:pt x="79568" y="11557"/>
                </a:lnTo>
                <a:lnTo>
                  <a:pt x="79773" y="11455"/>
                </a:lnTo>
                <a:lnTo>
                  <a:pt x="79057" y="11352"/>
                </a:lnTo>
                <a:lnTo>
                  <a:pt x="78955" y="11148"/>
                </a:lnTo>
                <a:lnTo>
                  <a:pt x="78239" y="11045"/>
                </a:lnTo>
                <a:lnTo>
                  <a:pt x="79466" y="10943"/>
                </a:lnTo>
                <a:lnTo>
                  <a:pt x="78648" y="10841"/>
                </a:lnTo>
                <a:lnTo>
                  <a:pt x="80284" y="10739"/>
                </a:lnTo>
                <a:lnTo>
                  <a:pt x="78648" y="10534"/>
                </a:lnTo>
                <a:lnTo>
                  <a:pt x="80080" y="10330"/>
                </a:lnTo>
                <a:lnTo>
                  <a:pt x="79670" y="10023"/>
                </a:lnTo>
                <a:lnTo>
                  <a:pt x="79057" y="10125"/>
                </a:lnTo>
                <a:lnTo>
                  <a:pt x="79364" y="9920"/>
                </a:lnTo>
                <a:lnTo>
                  <a:pt x="78443" y="10023"/>
                </a:lnTo>
                <a:lnTo>
                  <a:pt x="79568" y="9716"/>
                </a:lnTo>
                <a:lnTo>
                  <a:pt x="79466" y="9409"/>
                </a:lnTo>
                <a:lnTo>
                  <a:pt x="78750" y="9409"/>
                </a:lnTo>
                <a:lnTo>
                  <a:pt x="77625" y="10023"/>
                </a:lnTo>
                <a:lnTo>
                  <a:pt x="77420" y="9716"/>
                </a:lnTo>
                <a:lnTo>
                  <a:pt x="78545" y="9205"/>
                </a:lnTo>
                <a:lnTo>
                  <a:pt x="77216" y="9409"/>
                </a:lnTo>
                <a:lnTo>
                  <a:pt x="77216" y="9409"/>
                </a:lnTo>
                <a:lnTo>
                  <a:pt x="78341" y="8898"/>
                </a:lnTo>
                <a:lnTo>
                  <a:pt x="76500" y="8898"/>
                </a:lnTo>
                <a:lnTo>
                  <a:pt x="77011" y="8591"/>
                </a:lnTo>
                <a:lnTo>
                  <a:pt x="75886" y="9000"/>
                </a:lnTo>
                <a:lnTo>
                  <a:pt x="76398" y="8693"/>
                </a:lnTo>
                <a:lnTo>
                  <a:pt x="76091" y="8693"/>
                </a:lnTo>
                <a:lnTo>
                  <a:pt x="76807" y="8386"/>
                </a:lnTo>
                <a:lnTo>
                  <a:pt x="76807" y="8386"/>
                </a:lnTo>
                <a:lnTo>
                  <a:pt x="75580" y="8591"/>
                </a:lnTo>
                <a:lnTo>
                  <a:pt x="75580" y="8591"/>
                </a:lnTo>
                <a:lnTo>
                  <a:pt x="76500" y="8182"/>
                </a:lnTo>
                <a:lnTo>
                  <a:pt x="74761" y="7875"/>
                </a:lnTo>
                <a:lnTo>
                  <a:pt x="74761" y="7875"/>
                </a:lnTo>
                <a:lnTo>
                  <a:pt x="74864" y="8182"/>
                </a:lnTo>
                <a:lnTo>
                  <a:pt x="74045" y="8489"/>
                </a:lnTo>
                <a:lnTo>
                  <a:pt x="73739" y="8080"/>
                </a:lnTo>
                <a:lnTo>
                  <a:pt x="72511" y="8489"/>
                </a:lnTo>
                <a:lnTo>
                  <a:pt x="72818" y="8284"/>
                </a:lnTo>
                <a:lnTo>
                  <a:pt x="72716" y="8182"/>
                </a:lnTo>
                <a:lnTo>
                  <a:pt x="73125" y="7977"/>
                </a:lnTo>
                <a:lnTo>
                  <a:pt x="72614" y="8182"/>
                </a:lnTo>
                <a:lnTo>
                  <a:pt x="73534" y="7773"/>
                </a:lnTo>
                <a:lnTo>
                  <a:pt x="73227" y="6955"/>
                </a:lnTo>
                <a:close/>
                <a:moveTo>
                  <a:pt x="103500" y="0"/>
                </a:moveTo>
                <a:lnTo>
                  <a:pt x="103807" y="102"/>
                </a:lnTo>
                <a:lnTo>
                  <a:pt x="99205" y="205"/>
                </a:lnTo>
                <a:lnTo>
                  <a:pt x="101864" y="307"/>
                </a:lnTo>
                <a:lnTo>
                  <a:pt x="99614" y="409"/>
                </a:lnTo>
                <a:lnTo>
                  <a:pt x="100125" y="511"/>
                </a:lnTo>
                <a:lnTo>
                  <a:pt x="99818" y="818"/>
                </a:lnTo>
                <a:lnTo>
                  <a:pt x="97057" y="511"/>
                </a:lnTo>
                <a:lnTo>
                  <a:pt x="97057" y="818"/>
                </a:lnTo>
                <a:lnTo>
                  <a:pt x="94705" y="1023"/>
                </a:lnTo>
                <a:lnTo>
                  <a:pt x="94705" y="614"/>
                </a:lnTo>
                <a:lnTo>
                  <a:pt x="91841" y="818"/>
                </a:lnTo>
                <a:lnTo>
                  <a:pt x="92966" y="1227"/>
                </a:lnTo>
                <a:lnTo>
                  <a:pt x="90716" y="920"/>
                </a:lnTo>
                <a:lnTo>
                  <a:pt x="86625" y="1841"/>
                </a:lnTo>
                <a:lnTo>
                  <a:pt x="86932" y="2148"/>
                </a:lnTo>
                <a:lnTo>
                  <a:pt x="87955" y="2045"/>
                </a:lnTo>
                <a:lnTo>
                  <a:pt x="87955" y="2045"/>
                </a:lnTo>
                <a:lnTo>
                  <a:pt x="81818" y="3477"/>
                </a:lnTo>
                <a:lnTo>
                  <a:pt x="83148" y="3682"/>
                </a:lnTo>
                <a:lnTo>
                  <a:pt x="82841" y="3784"/>
                </a:lnTo>
                <a:lnTo>
                  <a:pt x="85091" y="3989"/>
                </a:lnTo>
                <a:lnTo>
                  <a:pt x="82023" y="4295"/>
                </a:lnTo>
                <a:lnTo>
                  <a:pt x="82125" y="4398"/>
                </a:lnTo>
                <a:lnTo>
                  <a:pt x="82125" y="4500"/>
                </a:lnTo>
                <a:lnTo>
                  <a:pt x="83557" y="4602"/>
                </a:lnTo>
                <a:lnTo>
                  <a:pt x="82534" y="4807"/>
                </a:lnTo>
                <a:lnTo>
                  <a:pt x="88568" y="5318"/>
                </a:lnTo>
                <a:lnTo>
                  <a:pt x="88568" y="5625"/>
                </a:lnTo>
                <a:lnTo>
                  <a:pt x="89489" y="6341"/>
                </a:lnTo>
                <a:lnTo>
                  <a:pt x="88670" y="6648"/>
                </a:lnTo>
                <a:lnTo>
                  <a:pt x="89386" y="6750"/>
                </a:lnTo>
                <a:lnTo>
                  <a:pt x="89182" y="7057"/>
                </a:lnTo>
                <a:lnTo>
                  <a:pt x="89386" y="7466"/>
                </a:lnTo>
                <a:lnTo>
                  <a:pt x="89386" y="7568"/>
                </a:lnTo>
                <a:lnTo>
                  <a:pt x="89591" y="7773"/>
                </a:lnTo>
                <a:lnTo>
                  <a:pt x="88977" y="7977"/>
                </a:lnTo>
                <a:lnTo>
                  <a:pt x="89080" y="8080"/>
                </a:lnTo>
                <a:lnTo>
                  <a:pt x="88773" y="8182"/>
                </a:lnTo>
                <a:lnTo>
                  <a:pt x="88773" y="8182"/>
                </a:lnTo>
                <a:lnTo>
                  <a:pt x="89386" y="8080"/>
                </a:lnTo>
                <a:lnTo>
                  <a:pt x="88568" y="8795"/>
                </a:lnTo>
                <a:lnTo>
                  <a:pt x="90102" y="8489"/>
                </a:lnTo>
                <a:lnTo>
                  <a:pt x="90102" y="8591"/>
                </a:lnTo>
                <a:lnTo>
                  <a:pt x="90205" y="8591"/>
                </a:lnTo>
                <a:lnTo>
                  <a:pt x="90205" y="8693"/>
                </a:lnTo>
                <a:lnTo>
                  <a:pt x="91023" y="8693"/>
                </a:lnTo>
                <a:lnTo>
                  <a:pt x="90000" y="9102"/>
                </a:lnTo>
                <a:lnTo>
                  <a:pt x="91227" y="9205"/>
                </a:lnTo>
                <a:lnTo>
                  <a:pt x="90716" y="9205"/>
                </a:lnTo>
                <a:lnTo>
                  <a:pt x="91023" y="9409"/>
                </a:lnTo>
                <a:lnTo>
                  <a:pt x="91227" y="9716"/>
                </a:lnTo>
                <a:lnTo>
                  <a:pt x="88875" y="9614"/>
                </a:lnTo>
                <a:lnTo>
                  <a:pt x="91330" y="10125"/>
                </a:lnTo>
                <a:lnTo>
                  <a:pt x="90511" y="10739"/>
                </a:lnTo>
                <a:lnTo>
                  <a:pt x="91023" y="10739"/>
                </a:lnTo>
                <a:lnTo>
                  <a:pt x="90511" y="10841"/>
                </a:lnTo>
                <a:lnTo>
                  <a:pt x="90205" y="11148"/>
                </a:lnTo>
                <a:lnTo>
                  <a:pt x="90511" y="11148"/>
                </a:lnTo>
                <a:lnTo>
                  <a:pt x="88568" y="11557"/>
                </a:lnTo>
                <a:lnTo>
                  <a:pt x="90102" y="11455"/>
                </a:lnTo>
                <a:lnTo>
                  <a:pt x="88057" y="12170"/>
                </a:lnTo>
                <a:lnTo>
                  <a:pt x="90102" y="11966"/>
                </a:lnTo>
                <a:lnTo>
                  <a:pt x="89898" y="12068"/>
                </a:lnTo>
                <a:lnTo>
                  <a:pt x="90205" y="12273"/>
                </a:lnTo>
                <a:lnTo>
                  <a:pt x="88261" y="12273"/>
                </a:lnTo>
                <a:lnTo>
                  <a:pt x="87955" y="12784"/>
                </a:lnTo>
                <a:lnTo>
                  <a:pt x="88773" y="12784"/>
                </a:lnTo>
                <a:lnTo>
                  <a:pt x="87648" y="13500"/>
                </a:lnTo>
                <a:lnTo>
                  <a:pt x="89489" y="12784"/>
                </a:lnTo>
                <a:lnTo>
                  <a:pt x="89489" y="12784"/>
                </a:lnTo>
                <a:lnTo>
                  <a:pt x="87750" y="13602"/>
                </a:lnTo>
                <a:lnTo>
                  <a:pt x="87852" y="13602"/>
                </a:lnTo>
                <a:lnTo>
                  <a:pt x="87750" y="14011"/>
                </a:lnTo>
                <a:lnTo>
                  <a:pt x="89182" y="13807"/>
                </a:lnTo>
                <a:lnTo>
                  <a:pt x="88261" y="14114"/>
                </a:lnTo>
                <a:lnTo>
                  <a:pt x="88057" y="15239"/>
                </a:lnTo>
                <a:lnTo>
                  <a:pt x="88773" y="14727"/>
                </a:lnTo>
                <a:lnTo>
                  <a:pt x="89080" y="14318"/>
                </a:lnTo>
                <a:lnTo>
                  <a:pt x="89489" y="15034"/>
                </a:lnTo>
                <a:lnTo>
                  <a:pt x="88466" y="15034"/>
                </a:lnTo>
                <a:lnTo>
                  <a:pt x="88364" y="15341"/>
                </a:lnTo>
                <a:lnTo>
                  <a:pt x="89080" y="15136"/>
                </a:lnTo>
                <a:lnTo>
                  <a:pt x="88977" y="15239"/>
                </a:lnTo>
                <a:lnTo>
                  <a:pt x="89182" y="15239"/>
                </a:lnTo>
                <a:lnTo>
                  <a:pt x="88261" y="15443"/>
                </a:lnTo>
                <a:lnTo>
                  <a:pt x="88568" y="16466"/>
                </a:lnTo>
                <a:lnTo>
                  <a:pt x="89080" y="16261"/>
                </a:lnTo>
                <a:lnTo>
                  <a:pt x="88568" y="16773"/>
                </a:lnTo>
                <a:lnTo>
                  <a:pt x="89386" y="17182"/>
                </a:lnTo>
                <a:lnTo>
                  <a:pt x="88977" y="17591"/>
                </a:lnTo>
                <a:lnTo>
                  <a:pt x="89386" y="18205"/>
                </a:lnTo>
                <a:lnTo>
                  <a:pt x="89795" y="18205"/>
                </a:lnTo>
                <a:lnTo>
                  <a:pt x="89386" y="18409"/>
                </a:lnTo>
                <a:lnTo>
                  <a:pt x="89795" y="18409"/>
                </a:lnTo>
                <a:lnTo>
                  <a:pt x="89795" y="18307"/>
                </a:lnTo>
                <a:lnTo>
                  <a:pt x="91227" y="18000"/>
                </a:lnTo>
                <a:lnTo>
                  <a:pt x="91023" y="18614"/>
                </a:lnTo>
                <a:lnTo>
                  <a:pt x="91943" y="18511"/>
                </a:lnTo>
                <a:lnTo>
                  <a:pt x="91943" y="18511"/>
                </a:lnTo>
                <a:lnTo>
                  <a:pt x="91330" y="18920"/>
                </a:lnTo>
                <a:lnTo>
                  <a:pt x="91330" y="18920"/>
                </a:lnTo>
                <a:lnTo>
                  <a:pt x="92148" y="18818"/>
                </a:lnTo>
                <a:lnTo>
                  <a:pt x="92148" y="19227"/>
                </a:lnTo>
                <a:lnTo>
                  <a:pt x="92455" y="19227"/>
                </a:lnTo>
                <a:lnTo>
                  <a:pt x="92250" y="19125"/>
                </a:lnTo>
                <a:lnTo>
                  <a:pt x="92966" y="18920"/>
                </a:lnTo>
                <a:lnTo>
                  <a:pt x="92455" y="18614"/>
                </a:lnTo>
                <a:lnTo>
                  <a:pt x="93375" y="18409"/>
                </a:lnTo>
                <a:lnTo>
                  <a:pt x="93989" y="17591"/>
                </a:lnTo>
                <a:lnTo>
                  <a:pt x="93784" y="17489"/>
                </a:lnTo>
                <a:lnTo>
                  <a:pt x="94091" y="17386"/>
                </a:lnTo>
                <a:lnTo>
                  <a:pt x="94295" y="16670"/>
                </a:lnTo>
                <a:lnTo>
                  <a:pt x="93784" y="16568"/>
                </a:lnTo>
                <a:lnTo>
                  <a:pt x="94807" y="16364"/>
                </a:lnTo>
                <a:lnTo>
                  <a:pt x="94500" y="16159"/>
                </a:lnTo>
                <a:lnTo>
                  <a:pt x="95830" y="15648"/>
                </a:lnTo>
                <a:lnTo>
                  <a:pt x="95830" y="15239"/>
                </a:lnTo>
                <a:lnTo>
                  <a:pt x="95216" y="15136"/>
                </a:lnTo>
                <a:lnTo>
                  <a:pt x="96136" y="15034"/>
                </a:lnTo>
                <a:lnTo>
                  <a:pt x="95830" y="14625"/>
                </a:lnTo>
                <a:lnTo>
                  <a:pt x="96955" y="14216"/>
                </a:lnTo>
                <a:lnTo>
                  <a:pt x="96545" y="14011"/>
                </a:lnTo>
                <a:lnTo>
                  <a:pt x="98489" y="13398"/>
                </a:lnTo>
                <a:lnTo>
                  <a:pt x="98182" y="13295"/>
                </a:lnTo>
                <a:lnTo>
                  <a:pt x="98795" y="13295"/>
                </a:lnTo>
                <a:lnTo>
                  <a:pt x="98386" y="13909"/>
                </a:lnTo>
                <a:lnTo>
                  <a:pt x="99205" y="13602"/>
                </a:lnTo>
                <a:lnTo>
                  <a:pt x="99307" y="13705"/>
                </a:lnTo>
                <a:lnTo>
                  <a:pt x="102580" y="11659"/>
                </a:lnTo>
                <a:lnTo>
                  <a:pt x="102682" y="11455"/>
                </a:lnTo>
                <a:lnTo>
                  <a:pt x="109125" y="10227"/>
                </a:lnTo>
                <a:lnTo>
                  <a:pt x="109023" y="10227"/>
                </a:lnTo>
                <a:lnTo>
                  <a:pt x="109636" y="10023"/>
                </a:lnTo>
                <a:lnTo>
                  <a:pt x="106159" y="10023"/>
                </a:lnTo>
                <a:lnTo>
                  <a:pt x="106977" y="9716"/>
                </a:lnTo>
                <a:lnTo>
                  <a:pt x="105239" y="9716"/>
                </a:lnTo>
                <a:lnTo>
                  <a:pt x="105852" y="9205"/>
                </a:lnTo>
                <a:lnTo>
                  <a:pt x="107386" y="9205"/>
                </a:lnTo>
                <a:lnTo>
                  <a:pt x="106773" y="8693"/>
                </a:lnTo>
                <a:lnTo>
                  <a:pt x="108409" y="9102"/>
                </a:lnTo>
                <a:lnTo>
                  <a:pt x="109023" y="9716"/>
                </a:lnTo>
                <a:lnTo>
                  <a:pt x="109636" y="9307"/>
                </a:lnTo>
                <a:lnTo>
                  <a:pt x="109636" y="9716"/>
                </a:lnTo>
                <a:lnTo>
                  <a:pt x="110148" y="9307"/>
                </a:lnTo>
                <a:lnTo>
                  <a:pt x="110148" y="8795"/>
                </a:lnTo>
                <a:lnTo>
                  <a:pt x="109739" y="9000"/>
                </a:lnTo>
                <a:lnTo>
                  <a:pt x="110148" y="8591"/>
                </a:lnTo>
                <a:lnTo>
                  <a:pt x="108205" y="8080"/>
                </a:lnTo>
                <a:lnTo>
                  <a:pt x="108511" y="7977"/>
                </a:lnTo>
                <a:lnTo>
                  <a:pt x="108307" y="7670"/>
                </a:lnTo>
                <a:lnTo>
                  <a:pt x="107284" y="7773"/>
                </a:lnTo>
                <a:lnTo>
                  <a:pt x="107284" y="7773"/>
                </a:lnTo>
                <a:lnTo>
                  <a:pt x="108211" y="7587"/>
                </a:lnTo>
                <a:lnTo>
                  <a:pt x="108211" y="7587"/>
                </a:lnTo>
                <a:lnTo>
                  <a:pt x="106875" y="7466"/>
                </a:lnTo>
                <a:lnTo>
                  <a:pt x="107489" y="7364"/>
                </a:lnTo>
                <a:lnTo>
                  <a:pt x="107080" y="7159"/>
                </a:lnTo>
                <a:lnTo>
                  <a:pt x="108716" y="7159"/>
                </a:lnTo>
                <a:lnTo>
                  <a:pt x="108307" y="6852"/>
                </a:lnTo>
                <a:lnTo>
                  <a:pt x="111375" y="7159"/>
                </a:lnTo>
                <a:lnTo>
                  <a:pt x="111068" y="6750"/>
                </a:lnTo>
                <a:lnTo>
                  <a:pt x="110352" y="6750"/>
                </a:lnTo>
                <a:lnTo>
                  <a:pt x="110352" y="6545"/>
                </a:lnTo>
                <a:lnTo>
                  <a:pt x="110659" y="6239"/>
                </a:lnTo>
                <a:lnTo>
                  <a:pt x="110557" y="6545"/>
                </a:lnTo>
                <a:lnTo>
                  <a:pt x="112295" y="6443"/>
                </a:lnTo>
                <a:lnTo>
                  <a:pt x="111989" y="6034"/>
                </a:lnTo>
                <a:lnTo>
                  <a:pt x="111273" y="6239"/>
                </a:lnTo>
                <a:lnTo>
                  <a:pt x="111273" y="5830"/>
                </a:lnTo>
                <a:lnTo>
                  <a:pt x="110557" y="5830"/>
                </a:lnTo>
                <a:lnTo>
                  <a:pt x="111784" y="5727"/>
                </a:lnTo>
                <a:lnTo>
                  <a:pt x="112091" y="5830"/>
                </a:lnTo>
                <a:lnTo>
                  <a:pt x="112193" y="5011"/>
                </a:lnTo>
                <a:lnTo>
                  <a:pt x="111375" y="4909"/>
                </a:lnTo>
                <a:lnTo>
                  <a:pt x="111068" y="4705"/>
                </a:lnTo>
                <a:lnTo>
                  <a:pt x="110659" y="4602"/>
                </a:lnTo>
                <a:lnTo>
                  <a:pt x="113011" y="4500"/>
                </a:lnTo>
                <a:lnTo>
                  <a:pt x="113216" y="4091"/>
                </a:lnTo>
                <a:lnTo>
                  <a:pt x="111989" y="3886"/>
                </a:lnTo>
                <a:lnTo>
                  <a:pt x="112807" y="3886"/>
                </a:lnTo>
                <a:lnTo>
                  <a:pt x="111580" y="3784"/>
                </a:lnTo>
                <a:lnTo>
                  <a:pt x="112091" y="3170"/>
                </a:lnTo>
                <a:lnTo>
                  <a:pt x="111989" y="3068"/>
                </a:lnTo>
                <a:lnTo>
                  <a:pt x="113114" y="2557"/>
                </a:lnTo>
                <a:lnTo>
                  <a:pt x="112909" y="2352"/>
                </a:lnTo>
                <a:lnTo>
                  <a:pt x="113216" y="1943"/>
                </a:lnTo>
                <a:lnTo>
                  <a:pt x="115261" y="1841"/>
                </a:lnTo>
                <a:lnTo>
                  <a:pt x="114750" y="1739"/>
                </a:lnTo>
                <a:lnTo>
                  <a:pt x="116284" y="1534"/>
                </a:lnTo>
                <a:lnTo>
                  <a:pt x="116080" y="1432"/>
                </a:lnTo>
                <a:lnTo>
                  <a:pt x="117818" y="1125"/>
                </a:lnTo>
                <a:lnTo>
                  <a:pt x="111273" y="1636"/>
                </a:lnTo>
                <a:lnTo>
                  <a:pt x="111273" y="1636"/>
                </a:lnTo>
                <a:lnTo>
                  <a:pt x="112398" y="1125"/>
                </a:lnTo>
                <a:lnTo>
                  <a:pt x="107898" y="818"/>
                </a:lnTo>
                <a:lnTo>
                  <a:pt x="112500" y="409"/>
                </a:lnTo>
                <a:lnTo>
                  <a:pt x="106977" y="205"/>
                </a:lnTo>
                <a:lnTo>
                  <a:pt x="110352" y="0"/>
                </a:lnTo>
                <a:close/>
                <a:moveTo>
                  <a:pt x="5114" y="22807"/>
                </a:moveTo>
                <a:lnTo>
                  <a:pt x="5069" y="22823"/>
                </a:lnTo>
                <a:lnTo>
                  <a:pt x="5069" y="22823"/>
                </a:lnTo>
                <a:lnTo>
                  <a:pt x="5011" y="22909"/>
                </a:lnTo>
                <a:lnTo>
                  <a:pt x="5114" y="22807"/>
                </a:lnTo>
                <a:close/>
                <a:moveTo>
                  <a:pt x="133057" y="23011"/>
                </a:moveTo>
                <a:lnTo>
                  <a:pt x="132955" y="23216"/>
                </a:lnTo>
                <a:lnTo>
                  <a:pt x="132443" y="23216"/>
                </a:lnTo>
                <a:lnTo>
                  <a:pt x="132955" y="23727"/>
                </a:lnTo>
                <a:lnTo>
                  <a:pt x="133261" y="23727"/>
                </a:lnTo>
                <a:lnTo>
                  <a:pt x="133568" y="23216"/>
                </a:lnTo>
                <a:lnTo>
                  <a:pt x="133057" y="23011"/>
                </a:lnTo>
                <a:close/>
                <a:moveTo>
                  <a:pt x="1125" y="23625"/>
                </a:moveTo>
                <a:lnTo>
                  <a:pt x="102" y="24034"/>
                </a:lnTo>
                <a:lnTo>
                  <a:pt x="1120" y="23634"/>
                </a:lnTo>
                <a:lnTo>
                  <a:pt x="1120" y="23634"/>
                </a:lnTo>
                <a:lnTo>
                  <a:pt x="1125" y="23625"/>
                </a:lnTo>
                <a:close/>
                <a:moveTo>
                  <a:pt x="102" y="24034"/>
                </a:moveTo>
                <a:lnTo>
                  <a:pt x="102" y="24034"/>
                </a:lnTo>
                <a:lnTo>
                  <a:pt x="102" y="24034"/>
                </a:lnTo>
                <a:close/>
                <a:moveTo>
                  <a:pt x="138170" y="24136"/>
                </a:moveTo>
                <a:lnTo>
                  <a:pt x="138375" y="24239"/>
                </a:lnTo>
                <a:lnTo>
                  <a:pt x="138477" y="24239"/>
                </a:lnTo>
                <a:lnTo>
                  <a:pt x="138170" y="24136"/>
                </a:lnTo>
                <a:close/>
                <a:moveTo>
                  <a:pt x="118534" y="23523"/>
                </a:moveTo>
                <a:lnTo>
                  <a:pt x="118636" y="23625"/>
                </a:lnTo>
                <a:lnTo>
                  <a:pt x="118330" y="23932"/>
                </a:lnTo>
                <a:lnTo>
                  <a:pt x="118330" y="23727"/>
                </a:lnTo>
                <a:lnTo>
                  <a:pt x="117818" y="23830"/>
                </a:lnTo>
                <a:lnTo>
                  <a:pt x="117511" y="24239"/>
                </a:lnTo>
                <a:lnTo>
                  <a:pt x="117920" y="24239"/>
                </a:lnTo>
                <a:lnTo>
                  <a:pt x="117614" y="24648"/>
                </a:lnTo>
                <a:lnTo>
                  <a:pt x="116489" y="24750"/>
                </a:lnTo>
                <a:lnTo>
                  <a:pt x="116591" y="24852"/>
                </a:lnTo>
                <a:lnTo>
                  <a:pt x="116591" y="25057"/>
                </a:lnTo>
                <a:lnTo>
                  <a:pt x="116795" y="24955"/>
                </a:lnTo>
                <a:lnTo>
                  <a:pt x="116693" y="25261"/>
                </a:lnTo>
                <a:lnTo>
                  <a:pt x="116386" y="25364"/>
                </a:lnTo>
                <a:lnTo>
                  <a:pt x="116386" y="25466"/>
                </a:lnTo>
                <a:lnTo>
                  <a:pt x="116591" y="25466"/>
                </a:lnTo>
                <a:lnTo>
                  <a:pt x="116591" y="25568"/>
                </a:lnTo>
                <a:lnTo>
                  <a:pt x="117307" y="25670"/>
                </a:lnTo>
                <a:lnTo>
                  <a:pt x="116489" y="26284"/>
                </a:lnTo>
                <a:lnTo>
                  <a:pt x="116489" y="26284"/>
                </a:lnTo>
                <a:lnTo>
                  <a:pt x="117409" y="26182"/>
                </a:lnTo>
                <a:lnTo>
                  <a:pt x="116489" y="26489"/>
                </a:lnTo>
                <a:lnTo>
                  <a:pt x="116591" y="26591"/>
                </a:lnTo>
                <a:lnTo>
                  <a:pt x="116080" y="26693"/>
                </a:lnTo>
                <a:lnTo>
                  <a:pt x="116489" y="26693"/>
                </a:lnTo>
                <a:lnTo>
                  <a:pt x="116080" y="27000"/>
                </a:lnTo>
                <a:lnTo>
                  <a:pt x="116693" y="27000"/>
                </a:lnTo>
                <a:lnTo>
                  <a:pt x="116284" y="27205"/>
                </a:lnTo>
                <a:lnTo>
                  <a:pt x="116284" y="27205"/>
                </a:lnTo>
                <a:lnTo>
                  <a:pt x="116693" y="27102"/>
                </a:lnTo>
                <a:lnTo>
                  <a:pt x="116489" y="27307"/>
                </a:lnTo>
                <a:lnTo>
                  <a:pt x="119250" y="26591"/>
                </a:lnTo>
                <a:lnTo>
                  <a:pt x="119148" y="26489"/>
                </a:lnTo>
                <a:lnTo>
                  <a:pt x="119455" y="24852"/>
                </a:lnTo>
                <a:lnTo>
                  <a:pt x="119352" y="24750"/>
                </a:lnTo>
                <a:lnTo>
                  <a:pt x="119966" y="24545"/>
                </a:lnTo>
                <a:lnTo>
                  <a:pt x="119864" y="24341"/>
                </a:lnTo>
                <a:lnTo>
                  <a:pt x="119659" y="24239"/>
                </a:lnTo>
                <a:lnTo>
                  <a:pt x="119455" y="23727"/>
                </a:lnTo>
                <a:lnTo>
                  <a:pt x="118636" y="23830"/>
                </a:lnTo>
                <a:lnTo>
                  <a:pt x="118841" y="23625"/>
                </a:lnTo>
                <a:lnTo>
                  <a:pt x="118534" y="23523"/>
                </a:lnTo>
                <a:close/>
                <a:moveTo>
                  <a:pt x="121398" y="20455"/>
                </a:moveTo>
                <a:lnTo>
                  <a:pt x="120477" y="20761"/>
                </a:lnTo>
                <a:lnTo>
                  <a:pt x="119966" y="21682"/>
                </a:lnTo>
                <a:lnTo>
                  <a:pt x="119761" y="22091"/>
                </a:lnTo>
                <a:lnTo>
                  <a:pt x="119864" y="22091"/>
                </a:lnTo>
                <a:lnTo>
                  <a:pt x="119557" y="22295"/>
                </a:lnTo>
                <a:lnTo>
                  <a:pt x="120273" y="22193"/>
                </a:lnTo>
                <a:lnTo>
                  <a:pt x="119966" y="23523"/>
                </a:lnTo>
                <a:lnTo>
                  <a:pt x="120170" y="23011"/>
                </a:lnTo>
                <a:lnTo>
                  <a:pt x="120580" y="22807"/>
                </a:lnTo>
                <a:lnTo>
                  <a:pt x="120682" y="23011"/>
                </a:lnTo>
                <a:lnTo>
                  <a:pt x="120375" y="24239"/>
                </a:lnTo>
                <a:lnTo>
                  <a:pt x="121807" y="23932"/>
                </a:lnTo>
                <a:lnTo>
                  <a:pt x="122011" y="25568"/>
                </a:lnTo>
                <a:lnTo>
                  <a:pt x="120580" y="26080"/>
                </a:lnTo>
                <a:lnTo>
                  <a:pt x="120580" y="26080"/>
                </a:lnTo>
                <a:lnTo>
                  <a:pt x="120989" y="25977"/>
                </a:lnTo>
                <a:lnTo>
                  <a:pt x="121091" y="26284"/>
                </a:lnTo>
                <a:lnTo>
                  <a:pt x="120068" y="27000"/>
                </a:lnTo>
                <a:lnTo>
                  <a:pt x="120989" y="27205"/>
                </a:lnTo>
                <a:lnTo>
                  <a:pt x="120886" y="27307"/>
                </a:lnTo>
                <a:lnTo>
                  <a:pt x="121602" y="27409"/>
                </a:lnTo>
                <a:lnTo>
                  <a:pt x="122216" y="27102"/>
                </a:lnTo>
                <a:lnTo>
                  <a:pt x="121602" y="27614"/>
                </a:lnTo>
                <a:lnTo>
                  <a:pt x="120989" y="27614"/>
                </a:lnTo>
                <a:lnTo>
                  <a:pt x="119761" y="28739"/>
                </a:lnTo>
                <a:lnTo>
                  <a:pt x="120068" y="28841"/>
                </a:lnTo>
                <a:lnTo>
                  <a:pt x="120375" y="28534"/>
                </a:lnTo>
                <a:lnTo>
                  <a:pt x="121091" y="28534"/>
                </a:lnTo>
                <a:lnTo>
                  <a:pt x="121807" y="28125"/>
                </a:lnTo>
                <a:lnTo>
                  <a:pt x="122625" y="28227"/>
                </a:lnTo>
                <a:lnTo>
                  <a:pt x="122523" y="28125"/>
                </a:lnTo>
                <a:lnTo>
                  <a:pt x="123136" y="28023"/>
                </a:lnTo>
                <a:lnTo>
                  <a:pt x="123034" y="27920"/>
                </a:lnTo>
                <a:lnTo>
                  <a:pt x="124773" y="27920"/>
                </a:lnTo>
                <a:lnTo>
                  <a:pt x="125182" y="27409"/>
                </a:lnTo>
                <a:lnTo>
                  <a:pt x="124466" y="27409"/>
                </a:lnTo>
                <a:lnTo>
                  <a:pt x="125080" y="26898"/>
                </a:lnTo>
                <a:lnTo>
                  <a:pt x="125284" y="25977"/>
                </a:lnTo>
                <a:lnTo>
                  <a:pt x="124159" y="25977"/>
                </a:lnTo>
                <a:lnTo>
                  <a:pt x="123648" y="25159"/>
                </a:lnTo>
                <a:lnTo>
                  <a:pt x="124261" y="25261"/>
                </a:lnTo>
                <a:lnTo>
                  <a:pt x="124261" y="25261"/>
                </a:lnTo>
                <a:lnTo>
                  <a:pt x="124057" y="24750"/>
                </a:lnTo>
                <a:lnTo>
                  <a:pt x="123239" y="24239"/>
                </a:lnTo>
                <a:lnTo>
                  <a:pt x="122932" y="23420"/>
                </a:lnTo>
                <a:lnTo>
                  <a:pt x="121295" y="22807"/>
                </a:lnTo>
                <a:lnTo>
                  <a:pt x="122011" y="22705"/>
                </a:lnTo>
                <a:lnTo>
                  <a:pt x="121705" y="22602"/>
                </a:lnTo>
                <a:lnTo>
                  <a:pt x="122318" y="22295"/>
                </a:lnTo>
                <a:lnTo>
                  <a:pt x="122830" y="21580"/>
                </a:lnTo>
                <a:lnTo>
                  <a:pt x="121091" y="21375"/>
                </a:lnTo>
                <a:lnTo>
                  <a:pt x="121295" y="21170"/>
                </a:lnTo>
                <a:lnTo>
                  <a:pt x="121193" y="21170"/>
                </a:lnTo>
                <a:lnTo>
                  <a:pt x="121807" y="20659"/>
                </a:lnTo>
                <a:lnTo>
                  <a:pt x="121398" y="20455"/>
                </a:lnTo>
                <a:close/>
                <a:moveTo>
                  <a:pt x="23830" y="27920"/>
                </a:moveTo>
                <a:lnTo>
                  <a:pt x="23523" y="28330"/>
                </a:lnTo>
                <a:lnTo>
                  <a:pt x="24034" y="28227"/>
                </a:lnTo>
                <a:lnTo>
                  <a:pt x="23932" y="28432"/>
                </a:lnTo>
                <a:lnTo>
                  <a:pt x="23523" y="28534"/>
                </a:lnTo>
                <a:lnTo>
                  <a:pt x="23625" y="28534"/>
                </a:lnTo>
                <a:lnTo>
                  <a:pt x="23420" y="28739"/>
                </a:lnTo>
                <a:lnTo>
                  <a:pt x="23830" y="28739"/>
                </a:lnTo>
                <a:lnTo>
                  <a:pt x="23932" y="28636"/>
                </a:lnTo>
                <a:lnTo>
                  <a:pt x="24034" y="28943"/>
                </a:lnTo>
                <a:lnTo>
                  <a:pt x="24443" y="29148"/>
                </a:lnTo>
                <a:lnTo>
                  <a:pt x="24034" y="29455"/>
                </a:lnTo>
                <a:lnTo>
                  <a:pt x="24443" y="29455"/>
                </a:lnTo>
                <a:lnTo>
                  <a:pt x="24341" y="29557"/>
                </a:lnTo>
                <a:lnTo>
                  <a:pt x="24545" y="29659"/>
                </a:lnTo>
                <a:lnTo>
                  <a:pt x="24341" y="29761"/>
                </a:lnTo>
                <a:lnTo>
                  <a:pt x="25261" y="29557"/>
                </a:lnTo>
                <a:lnTo>
                  <a:pt x="25057" y="30273"/>
                </a:lnTo>
                <a:lnTo>
                  <a:pt x="25057" y="30273"/>
                </a:lnTo>
                <a:lnTo>
                  <a:pt x="25875" y="30170"/>
                </a:lnTo>
                <a:lnTo>
                  <a:pt x="25466" y="28534"/>
                </a:lnTo>
                <a:lnTo>
                  <a:pt x="23830" y="27920"/>
                </a:lnTo>
                <a:close/>
                <a:moveTo>
                  <a:pt x="25875" y="30170"/>
                </a:moveTo>
                <a:lnTo>
                  <a:pt x="25875" y="30273"/>
                </a:lnTo>
                <a:lnTo>
                  <a:pt x="25977" y="30170"/>
                </a:lnTo>
                <a:close/>
                <a:moveTo>
                  <a:pt x="72102" y="30989"/>
                </a:moveTo>
                <a:lnTo>
                  <a:pt x="72146" y="31003"/>
                </a:lnTo>
                <a:lnTo>
                  <a:pt x="72146" y="31003"/>
                </a:lnTo>
                <a:lnTo>
                  <a:pt x="72205" y="30989"/>
                </a:lnTo>
                <a:close/>
                <a:moveTo>
                  <a:pt x="25568" y="31398"/>
                </a:moveTo>
                <a:lnTo>
                  <a:pt x="25364" y="31500"/>
                </a:lnTo>
                <a:lnTo>
                  <a:pt x="25364" y="31500"/>
                </a:lnTo>
                <a:lnTo>
                  <a:pt x="25466" y="31398"/>
                </a:lnTo>
                <a:close/>
                <a:moveTo>
                  <a:pt x="80386" y="31500"/>
                </a:moveTo>
                <a:lnTo>
                  <a:pt x="80386" y="31500"/>
                </a:lnTo>
                <a:lnTo>
                  <a:pt x="80386" y="31500"/>
                </a:lnTo>
                <a:close/>
                <a:moveTo>
                  <a:pt x="80693" y="27307"/>
                </a:moveTo>
                <a:lnTo>
                  <a:pt x="80182" y="27409"/>
                </a:lnTo>
                <a:lnTo>
                  <a:pt x="78136" y="29864"/>
                </a:lnTo>
                <a:lnTo>
                  <a:pt x="77625" y="29966"/>
                </a:lnTo>
                <a:lnTo>
                  <a:pt x="77318" y="30170"/>
                </a:lnTo>
                <a:lnTo>
                  <a:pt x="77420" y="30068"/>
                </a:lnTo>
                <a:lnTo>
                  <a:pt x="77011" y="30273"/>
                </a:lnTo>
                <a:lnTo>
                  <a:pt x="77727" y="30273"/>
                </a:lnTo>
                <a:lnTo>
                  <a:pt x="76705" y="30989"/>
                </a:lnTo>
                <a:lnTo>
                  <a:pt x="79466" y="30989"/>
                </a:lnTo>
                <a:lnTo>
                  <a:pt x="79159" y="31295"/>
                </a:lnTo>
                <a:lnTo>
                  <a:pt x="80284" y="31193"/>
                </a:lnTo>
                <a:lnTo>
                  <a:pt x="79261" y="32011"/>
                </a:lnTo>
                <a:lnTo>
                  <a:pt x="80489" y="31295"/>
                </a:lnTo>
                <a:lnTo>
                  <a:pt x="80386" y="31500"/>
                </a:lnTo>
                <a:lnTo>
                  <a:pt x="80795" y="30989"/>
                </a:lnTo>
                <a:lnTo>
                  <a:pt x="81000" y="31398"/>
                </a:lnTo>
                <a:lnTo>
                  <a:pt x="80591" y="32011"/>
                </a:lnTo>
                <a:lnTo>
                  <a:pt x="81102" y="31705"/>
                </a:lnTo>
                <a:lnTo>
                  <a:pt x="81000" y="32216"/>
                </a:lnTo>
                <a:lnTo>
                  <a:pt x="81000" y="32216"/>
                </a:lnTo>
                <a:lnTo>
                  <a:pt x="81409" y="32114"/>
                </a:lnTo>
                <a:lnTo>
                  <a:pt x="81920" y="31091"/>
                </a:lnTo>
                <a:lnTo>
                  <a:pt x="81511" y="31398"/>
                </a:lnTo>
                <a:lnTo>
                  <a:pt x="81920" y="30682"/>
                </a:lnTo>
                <a:lnTo>
                  <a:pt x="81205" y="31193"/>
                </a:lnTo>
                <a:lnTo>
                  <a:pt x="81205" y="31193"/>
                </a:lnTo>
                <a:lnTo>
                  <a:pt x="81307" y="30784"/>
                </a:lnTo>
                <a:lnTo>
                  <a:pt x="81102" y="30784"/>
                </a:lnTo>
                <a:lnTo>
                  <a:pt x="81920" y="30170"/>
                </a:lnTo>
                <a:lnTo>
                  <a:pt x="81920" y="30170"/>
                </a:lnTo>
                <a:lnTo>
                  <a:pt x="81000" y="30477"/>
                </a:lnTo>
                <a:lnTo>
                  <a:pt x="81409" y="30170"/>
                </a:lnTo>
                <a:lnTo>
                  <a:pt x="81205" y="30068"/>
                </a:lnTo>
                <a:lnTo>
                  <a:pt x="81307" y="29966"/>
                </a:lnTo>
                <a:lnTo>
                  <a:pt x="81102" y="30068"/>
                </a:lnTo>
                <a:lnTo>
                  <a:pt x="81716" y="29557"/>
                </a:lnTo>
                <a:lnTo>
                  <a:pt x="81000" y="29455"/>
                </a:lnTo>
                <a:lnTo>
                  <a:pt x="81102" y="29250"/>
                </a:lnTo>
                <a:lnTo>
                  <a:pt x="80284" y="29761"/>
                </a:lnTo>
                <a:lnTo>
                  <a:pt x="80489" y="29250"/>
                </a:lnTo>
                <a:lnTo>
                  <a:pt x="80489" y="29250"/>
                </a:lnTo>
                <a:lnTo>
                  <a:pt x="80284" y="29455"/>
                </a:lnTo>
                <a:lnTo>
                  <a:pt x="80386" y="29352"/>
                </a:lnTo>
                <a:lnTo>
                  <a:pt x="79773" y="29352"/>
                </a:lnTo>
                <a:lnTo>
                  <a:pt x="79977" y="29148"/>
                </a:lnTo>
                <a:lnTo>
                  <a:pt x="79773" y="29250"/>
                </a:lnTo>
                <a:lnTo>
                  <a:pt x="80386" y="28841"/>
                </a:lnTo>
                <a:lnTo>
                  <a:pt x="79261" y="29250"/>
                </a:lnTo>
                <a:lnTo>
                  <a:pt x="80489" y="27716"/>
                </a:lnTo>
                <a:lnTo>
                  <a:pt x="80591" y="27511"/>
                </a:lnTo>
                <a:lnTo>
                  <a:pt x="80898" y="27307"/>
                </a:lnTo>
                <a:close/>
                <a:moveTo>
                  <a:pt x="239523" y="32216"/>
                </a:moveTo>
                <a:lnTo>
                  <a:pt x="240239" y="32830"/>
                </a:lnTo>
                <a:lnTo>
                  <a:pt x="239727" y="32318"/>
                </a:lnTo>
                <a:lnTo>
                  <a:pt x="239523" y="32216"/>
                </a:lnTo>
                <a:close/>
                <a:moveTo>
                  <a:pt x="232875" y="24443"/>
                </a:moveTo>
                <a:lnTo>
                  <a:pt x="232773" y="24648"/>
                </a:lnTo>
                <a:lnTo>
                  <a:pt x="233591" y="25159"/>
                </a:lnTo>
                <a:lnTo>
                  <a:pt x="233489" y="25261"/>
                </a:lnTo>
                <a:lnTo>
                  <a:pt x="233386" y="25364"/>
                </a:lnTo>
                <a:lnTo>
                  <a:pt x="234511" y="27102"/>
                </a:lnTo>
                <a:lnTo>
                  <a:pt x="239216" y="32932"/>
                </a:lnTo>
                <a:lnTo>
                  <a:pt x="239114" y="32114"/>
                </a:lnTo>
                <a:lnTo>
                  <a:pt x="239523" y="32216"/>
                </a:lnTo>
                <a:lnTo>
                  <a:pt x="239523" y="32216"/>
                </a:lnTo>
                <a:lnTo>
                  <a:pt x="238193" y="31091"/>
                </a:lnTo>
                <a:lnTo>
                  <a:pt x="237784" y="29557"/>
                </a:lnTo>
                <a:lnTo>
                  <a:pt x="239318" y="30170"/>
                </a:lnTo>
                <a:lnTo>
                  <a:pt x="232875" y="24443"/>
                </a:lnTo>
                <a:close/>
                <a:moveTo>
                  <a:pt x="244841" y="33341"/>
                </a:moveTo>
                <a:lnTo>
                  <a:pt x="244330" y="33443"/>
                </a:lnTo>
                <a:lnTo>
                  <a:pt x="244432" y="33648"/>
                </a:lnTo>
                <a:lnTo>
                  <a:pt x="244125" y="34364"/>
                </a:lnTo>
                <a:lnTo>
                  <a:pt x="244125" y="34466"/>
                </a:lnTo>
                <a:lnTo>
                  <a:pt x="244330" y="33955"/>
                </a:lnTo>
                <a:lnTo>
                  <a:pt x="245045" y="33545"/>
                </a:lnTo>
                <a:lnTo>
                  <a:pt x="244841" y="33341"/>
                </a:lnTo>
                <a:close/>
                <a:moveTo>
                  <a:pt x="243409" y="34466"/>
                </a:moveTo>
                <a:lnTo>
                  <a:pt x="243409" y="35080"/>
                </a:lnTo>
                <a:lnTo>
                  <a:pt x="243614" y="35284"/>
                </a:lnTo>
                <a:lnTo>
                  <a:pt x="243920" y="34466"/>
                </a:lnTo>
                <a:close/>
                <a:moveTo>
                  <a:pt x="54102" y="29864"/>
                </a:moveTo>
                <a:lnTo>
                  <a:pt x="56352" y="30886"/>
                </a:lnTo>
                <a:lnTo>
                  <a:pt x="56045" y="31193"/>
                </a:lnTo>
                <a:lnTo>
                  <a:pt x="56250" y="31602"/>
                </a:lnTo>
                <a:lnTo>
                  <a:pt x="56045" y="31807"/>
                </a:lnTo>
                <a:lnTo>
                  <a:pt x="56250" y="32011"/>
                </a:lnTo>
                <a:lnTo>
                  <a:pt x="56045" y="32114"/>
                </a:lnTo>
                <a:lnTo>
                  <a:pt x="56148" y="32114"/>
                </a:lnTo>
                <a:lnTo>
                  <a:pt x="55943" y="32318"/>
                </a:lnTo>
                <a:lnTo>
                  <a:pt x="58193" y="32727"/>
                </a:lnTo>
                <a:lnTo>
                  <a:pt x="58091" y="32830"/>
                </a:lnTo>
                <a:lnTo>
                  <a:pt x="58500" y="32830"/>
                </a:lnTo>
                <a:lnTo>
                  <a:pt x="58500" y="32932"/>
                </a:lnTo>
                <a:lnTo>
                  <a:pt x="58909" y="33239"/>
                </a:lnTo>
                <a:lnTo>
                  <a:pt x="59114" y="34057"/>
                </a:lnTo>
                <a:lnTo>
                  <a:pt x="59216" y="34057"/>
                </a:lnTo>
                <a:lnTo>
                  <a:pt x="59216" y="34159"/>
                </a:lnTo>
                <a:lnTo>
                  <a:pt x="59011" y="34057"/>
                </a:lnTo>
                <a:lnTo>
                  <a:pt x="58807" y="34364"/>
                </a:lnTo>
                <a:lnTo>
                  <a:pt x="58091" y="34261"/>
                </a:lnTo>
                <a:lnTo>
                  <a:pt x="57989" y="34159"/>
                </a:lnTo>
                <a:lnTo>
                  <a:pt x="58193" y="33955"/>
                </a:lnTo>
                <a:lnTo>
                  <a:pt x="58091" y="33955"/>
                </a:lnTo>
                <a:lnTo>
                  <a:pt x="58091" y="33648"/>
                </a:lnTo>
                <a:lnTo>
                  <a:pt x="57682" y="33648"/>
                </a:lnTo>
                <a:lnTo>
                  <a:pt x="56250" y="35898"/>
                </a:lnTo>
                <a:lnTo>
                  <a:pt x="56045" y="34875"/>
                </a:lnTo>
                <a:lnTo>
                  <a:pt x="55330" y="35182"/>
                </a:lnTo>
                <a:lnTo>
                  <a:pt x="55330" y="35182"/>
                </a:lnTo>
                <a:lnTo>
                  <a:pt x="56352" y="33750"/>
                </a:lnTo>
                <a:lnTo>
                  <a:pt x="56250" y="33443"/>
                </a:lnTo>
                <a:lnTo>
                  <a:pt x="55330" y="33136"/>
                </a:lnTo>
                <a:lnTo>
                  <a:pt x="54409" y="34159"/>
                </a:lnTo>
                <a:lnTo>
                  <a:pt x="54614" y="33648"/>
                </a:lnTo>
                <a:lnTo>
                  <a:pt x="52568" y="36818"/>
                </a:lnTo>
                <a:lnTo>
                  <a:pt x="51545" y="37125"/>
                </a:lnTo>
                <a:lnTo>
                  <a:pt x="52773" y="34364"/>
                </a:lnTo>
                <a:lnTo>
                  <a:pt x="52364" y="34364"/>
                </a:lnTo>
                <a:lnTo>
                  <a:pt x="53693" y="32932"/>
                </a:lnTo>
                <a:lnTo>
                  <a:pt x="53693" y="33136"/>
                </a:lnTo>
                <a:lnTo>
                  <a:pt x="54102" y="32932"/>
                </a:lnTo>
                <a:lnTo>
                  <a:pt x="53898" y="33239"/>
                </a:lnTo>
                <a:lnTo>
                  <a:pt x="53898" y="33239"/>
                </a:lnTo>
                <a:lnTo>
                  <a:pt x="55125" y="32727"/>
                </a:lnTo>
                <a:lnTo>
                  <a:pt x="55534" y="32932"/>
                </a:lnTo>
                <a:lnTo>
                  <a:pt x="55636" y="32830"/>
                </a:lnTo>
                <a:lnTo>
                  <a:pt x="56250" y="32830"/>
                </a:lnTo>
                <a:lnTo>
                  <a:pt x="55534" y="32318"/>
                </a:lnTo>
                <a:lnTo>
                  <a:pt x="55739" y="32114"/>
                </a:lnTo>
                <a:lnTo>
                  <a:pt x="53693" y="32318"/>
                </a:lnTo>
                <a:lnTo>
                  <a:pt x="53591" y="32011"/>
                </a:lnTo>
                <a:lnTo>
                  <a:pt x="52977" y="32011"/>
                </a:lnTo>
                <a:lnTo>
                  <a:pt x="52977" y="31602"/>
                </a:lnTo>
                <a:lnTo>
                  <a:pt x="50830" y="32216"/>
                </a:lnTo>
                <a:lnTo>
                  <a:pt x="50830" y="31909"/>
                </a:lnTo>
                <a:lnTo>
                  <a:pt x="50011" y="32011"/>
                </a:lnTo>
                <a:lnTo>
                  <a:pt x="53489" y="30273"/>
                </a:lnTo>
                <a:lnTo>
                  <a:pt x="53489" y="30273"/>
                </a:lnTo>
                <a:lnTo>
                  <a:pt x="53693" y="30068"/>
                </a:lnTo>
                <a:lnTo>
                  <a:pt x="53898" y="30068"/>
                </a:lnTo>
                <a:lnTo>
                  <a:pt x="53591" y="30375"/>
                </a:lnTo>
                <a:lnTo>
                  <a:pt x="54102" y="30068"/>
                </a:lnTo>
                <a:lnTo>
                  <a:pt x="54102" y="29864"/>
                </a:lnTo>
                <a:close/>
                <a:moveTo>
                  <a:pt x="131932" y="36000"/>
                </a:moveTo>
                <a:lnTo>
                  <a:pt x="131830" y="36205"/>
                </a:lnTo>
                <a:lnTo>
                  <a:pt x="131216" y="36511"/>
                </a:lnTo>
                <a:lnTo>
                  <a:pt x="131318" y="36614"/>
                </a:lnTo>
                <a:lnTo>
                  <a:pt x="131318" y="37023"/>
                </a:lnTo>
                <a:lnTo>
                  <a:pt x="131830" y="37432"/>
                </a:lnTo>
                <a:lnTo>
                  <a:pt x="131932" y="36000"/>
                </a:lnTo>
                <a:close/>
                <a:moveTo>
                  <a:pt x="239216" y="33443"/>
                </a:moveTo>
                <a:lnTo>
                  <a:pt x="240341" y="35693"/>
                </a:lnTo>
                <a:lnTo>
                  <a:pt x="239625" y="35591"/>
                </a:lnTo>
                <a:lnTo>
                  <a:pt x="239625" y="36205"/>
                </a:lnTo>
                <a:lnTo>
                  <a:pt x="240750" y="37432"/>
                </a:lnTo>
                <a:lnTo>
                  <a:pt x="240750" y="37125"/>
                </a:lnTo>
                <a:lnTo>
                  <a:pt x="241159" y="37125"/>
                </a:lnTo>
                <a:lnTo>
                  <a:pt x="240239" y="36614"/>
                </a:lnTo>
                <a:lnTo>
                  <a:pt x="240341" y="36307"/>
                </a:lnTo>
                <a:lnTo>
                  <a:pt x="240750" y="36511"/>
                </a:lnTo>
                <a:lnTo>
                  <a:pt x="241364" y="36409"/>
                </a:lnTo>
                <a:lnTo>
                  <a:pt x="242795" y="36920"/>
                </a:lnTo>
                <a:lnTo>
                  <a:pt x="242693" y="36409"/>
                </a:lnTo>
                <a:lnTo>
                  <a:pt x="244023" y="35489"/>
                </a:lnTo>
                <a:lnTo>
                  <a:pt x="243716" y="35591"/>
                </a:lnTo>
                <a:lnTo>
                  <a:pt x="243205" y="35284"/>
                </a:lnTo>
                <a:lnTo>
                  <a:pt x="242898" y="34568"/>
                </a:lnTo>
                <a:lnTo>
                  <a:pt x="242284" y="34875"/>
                </a:lnTo>
                <a:lnTo>
                  <a:pt x="239216" y="33443"/>
                </a:lnTo>
                <a:close/>
                <a:moveTo>
                  <a:pt x="143693" y="38659"/>
                </a:moveTo>
                <a:lnTo>
                  <a:pt x="144000" y="38864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3693" y="38659"/>
                </a:lnTo>
                <a:close/>
                <a:moveTo>
                  <a:pt x="155250" y="31602"/>
                </a:moveTo>
                <a:lnTo>
                  <a:pt x="155148" y="31705"/>
                </a:lnTo>
                <a:lnTo>
                  <a:pt x="155659" y="31705"/>
                </a:lnTo>
                <a:lnTo>
                  <a:pt x="155148" y="32011"/>
                </a:lnTo>
                <a:lnTo>
                  <a:pt x="155148" y="32216"/>
                </a:lnTo>
                <a:lnTo>
                  <a:pt x="154636" y="32216"/>
                </a:lnTo>
                <a:lnTo>
                  <a:pt x="155250" y="32727"/>
                </a:lnTo>
                <a:lnTo>
                  <a:pt x="154943" y="32932"/>
                </a:lnTo>
                <a:lnTo>
                  <a:pt x="154739" y="33341"/>
                </a:lnTo>
                <a:lnTo>
                  <a:pt x="154023" y="33443"/>
                </a:lnTo>
                <a:lnTo>
                  <a:pt x="154125" y="33545"/>
                </a:lnTo>
                <a:lnTo>
                  <a:pt x="153920" y="33648"/>
                </a:lnTo>
                <a:lnTo>
                  <a:pt x="158318" y="36205"/>
                </a:lnTo>
                <a:lnTo>
                  <a:pt x="158318" y="37636"/>
                </a:lnTo>
                <a:lnTo>
                  <a:pt x="148398" y="37636"/>
                </a:lnTo>
                <a:lnTo>
                  <a:pt x="149011" y="38148"/>
                </a:lnTo>
                <a:lnTo>
                  <a:pt x="148193" y="38352"/>
                </a:lnTo>
                <a:lnTo>
                  <a:pt x="148398" y="38455"/>
                </a:lnTo>
                <a:lnTo>
                  <a:pt x="147477" y="38557"/>
                </a:lnTo>
                <a:lnTo>
                  <a:pt x="147273" y="38455"/>
                </a:lnTo>
                <a:lnTo>
                  <a:pt x="147273" y="38455"/>
                </a:lnTo>
                <a:lnTo>
                  <a:pt x="147375" y="38557"/>
                </a:lnTo>
                <a:lnTo>
                  <a:pt x="146761" y="38455"/>
                </a:lnTo>
                <a:lnTo>
                  <a:pt x="146045" y="38864"/>
                </a:lnTo>
                <a:lnTo>
                  <a:pt x="146045" y="38864"/>
                </a:lnTo>
                <a:lnTo>
                  <a:pt x="147580" y="37841"/>
                </a:lnTo>
                <a:lnTo>
                  <a:pt x="148091" y="37943"/>
                </a:lnTo>
                <a:lnTo>
                  <a:pt x="148091" y="37943"/>
                </a:lnTo>
                <a:lnTo>
                  <a:pt x="146864" y="36409"/>
                </a:lnTo>
                <a:lnTo>
                  <a:pt x="147682" y="34364"/>
                </a:lnTo>
                <a:lnTo>
                  <a:pt x="147886" y="33955"/>
                </a:lnTo>
                <a:lnTo>
                  <a:pt x="147886" y="34159"/>
                </a:lnTo>
                <a:lnTo>
                  <a:pt x="148295" y="33545"/>
                </a:lnTo>
                <a:lnTo>
                  <a:pt x="148193" y="33239"/>
                </a:lnTo>
                <a:lnTo>
                  <a:pt x="149523" y="32011"/>
                </a:lnTo>
                <a:lnTo>
                  <a:pt x="149830" y="32114"/>
                </a:lnTo>
                <a:lnTo>
                  <a:pt x="149625" y="31602"/>
                </a:lnTo>
                <a:lnTo>
                  <a:pt x="150443" y="32216"/>
                </a:lnTo>
                <a:lnTo>
                  <a:pt x="149625" y="32318"/>
                </a:lnTo>
                <a:lnTo>
                  <a:pt x="150341" y="32727"/>
                </a:lnTo>
                <a:lnTo>
                  <a:pt x="151159" y="32727"/>
                </a:lnTo>
                <a:lnTo>
                  <a:pt x="151261" y="33034"/>
                </a:lnTo>
                <a:lnTo>
                  <a:pt x="150545" y="33443"/>
                </a:lnTo>
                <a:lnTo>
                  <a:pt x="151466" y="33852"/>
                </a:lnTo>
                <a:lnTo>
                  <a:pt x="151466" y="34364"/>
                </a:lnTo>
                <a:lnTo>
                  <a:pt x="152080" y="34364"/>
                </a:lnTo>
                <a:lnTo>
                  <a:pt x="153102" y="33750"/>
                </a:lnTo>
                <a:lnTo>
                  <a:pt x="153614" y="33852"/>
                </a:lnTo>
                <a:lnTo>
                  <a:pt x="153818" y="33443"/>
                </a:lnTo>
                <a:lnTo>
                  <a:pt x="152795" y="33443"/>
                </a:lnTo>
                <a:lnTo>
                  <a:pt x="152386" y="32830"/>
                </a:lnTo>
                <a:lnTo>
                  <a:pt x="152591" y="32420"/>
                </a:lnTo>
                <a:lnTo>
                  <a:pt x="152489" y="32727"/>
                </a:lnTo>
                <a:lnTo>
                  <a:pt x="152489" y="32727"/>
                </a:lnTo>
                <a:lnTo>
                  <a:pt x="155250" y="31602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31011" y="37943"/>
                </a:moveTo>
                <a:lnTo>
                  <a:pt x="131011" y="38250"/>
                </a:lnTo>
                <a:lnTo>
                  <a:pt x="131216" y="39580"/>
                </a:lnTo>
                <a:lnTo>
                  <a:pt x="132136" y="39682"/>
                </a:lnTo>
                <a:lnTo>
                  <a:pt x="132136" y="37943"/>
                </a:lnTo>
                <a:close/>
                <a:moveTo>
                  <a:pt x="165580" y="31807"/>
                </a:moveTo>
                <a:lnTo>
                  <a:pt x="166091" y="32011"/>
                </a:lnTo>
                <a:lnTo>
                  <a:pt x="166295" y="31909"/>
                </a:lnTo>
                <a:lnTo>
                  <a:pt x="166705" y="31909"/>
                </a:lnTo>
                <a:lnTo>
                  <a:pt x="167420" y="33545"/>
                </a:lnTo>
                <a:lnTo>
                  <a:pt x="165886" y="33545"/>
                </a:lnTo>
                <a:lnTo>
                  <a:pt x="166193" y="34364"/>
                </a:lnTo>
                <a:lnTo>
                  <a:pt x="165273" y="34568"/>
                </a:lnTo>
                <a:lnTo>
                  <a:pt x="165682" y="34670"/>
                </a:lnTo>
                <a:lnTo>
                  <a:pt x="166398" y="35693"/>
                </a:lnTo>
                <a:lnTo>
                  <a:pt x="166705" y="35795"/>
                </a:lnTo>
                <a:lnTo>
                  <a:pt x="166909" y="36000"/>
                </a:lnTo>
                <a:lnTo>
                  <a:pt x="167420" y="36102"/>
                </a:lnTo>
                <a:lnTo>
                  <a:pt x="168136" y="37739"/>
                </a:lnTo>
                <a:lnTo>
                  <a:pt x="168136" y="36818"/>
                </a:lnTo>
                <a:lnTo>
                  <a:pt x="169670" y="37841"/>
                </a:lnTo>
                <a:lnTo>
                  <a:pt x="169466" y="38250"/>
                </a:lnTo>
                <a:lnTo>
                  <a:pt x="168239" y="37841"/>
                </a:lnTo>
                <a:lnTo>
                  <a:pt x="168648" y="39068"/>
                </a:lnTo>
                <a:lnTo>
                  <a:pt x="168955" y="38864"/>
                </a:lnTo>
                <a:lnTo>
                  <a:pt x="169159" y="39273"/>
                </a:lnTo>
                <a:lnTo>
                  <a:pt x="168852" y="39273"/>
                </a:lnTo>
                <a:lnTo>
                  <a:pt x="168852" y="39580"/>
                </a:lnTo>
                <a:lnTo>
                  <a:pt x="169261" y="39682"/>
                </a:lnTo>
                <a:lnTo>
                  <a:pt x="169773" y="42034"/>
                </a:lnTo>
                <a:lnTo>
                  <a:pt x="169977" y="42034"/>
                </a:lnTo>
                <a:lnTo>
                  <a:pt x="169773" y="42136"/>
                </a:lnTo>
                <a:lnTo>
                  <a:pt x="169773" y="42034"/>
                </a:lnTo>
                <a:lnTo>
                  <a:pt x="167420" y="42136"/>
                </a:lnTo>
                <a:lnTo>
                  <a:pt x="165580" y="41114"/>
                </a:lnTo>
                <a:lnTo>
                  <a:pt x="165375" y="39682"/>
                </a:lnTo>
                <a:lnTo>
                  <a:pt x="165375" y="39682"/>
                </a:lnTo>
                <a:lnTo>
                  <a:pt x="165477" y="39886"/>
                </a:lnTo>
                <a:lnTo>
                  <a:pt x="166295" y="38659"/>
                </a:lnTo>
                <a:lnTo>
                  <a:pt x="163227" y="35693"/>
                </a:lnTo>
                <a:lnTo>
                  <a:pt x="163227" y="35080"/>
                </a:lnTo>
                <a:lnTo>
                  <a:pt x="163125" y="35386"/>
                </a:lnTo>
                <a:lnTo>
                  <a:pt x="162307" y="34261"/>
                </a:lnTo>
                <a:lnTo>
                  <a:pt x="162409" y="34057"/>
                </a:lnTo>
                <a:lnTo>
                  <a:pt x="162511" y="34057"/>
                </a:lnTo>
                <a:lnTo>
                  <a:pt x="162614" y="33136"/>
                </a:lnTo>
                <a:lnTo>
                  <a:pt x="162818" y="33239"/>
                </a:lnTo>
                <a:lnTo>
                  <a:pt x="163636" y="32932"/>
                </a:lnTo>
                <a:lnTo>
                  <a:pt x="163534" y="32727"/>
                </a:lnTo>
                <a:lnTo>
                  <a:pt x="163943" y="32523"/>
                </a:lnTo>
                <a:lnTo>
                  <a:pt x="164045" y="32420"/>
                </a:lnTo>
                <a:lnTo>
                  <a:pt x="163943" y="32318"/>
                </a:lnTo>
                <a:lnTo>
                  <a:pt x="165580" y="31807"/>
                </a:lnTo>
                <a:close/>
                <a:moveTo>
                  <a:pt x="137352" y="40602"/>
                </a:moveTo>
                <a:lnTo>
                  <a:pt x="135511" y="40807"/>
                </a:lnTo>
                <a:lnTo>
                  <a:pt x="134898" y="40705"/>
                </a:lnTo>
                <a:lnTo>
                  <a:pt x="137045" y="42239"/>
                </a:lnTo>
                <a:lnTo>
                  <a:pt x="137148" y="41932"/>
                </a:lnTo>
                <a:lnTo>
                  <a:pt x="137045" y="41625"/>
                </a:lnTo>
                <a:lnTo>
                  <a:pt x="137352" y="40602"/>
                </a:lnTo>
                <a:close/>
                <a:moveTo>
                  <a:pt x="146659" y="43670"/>
                </a:moveTo>
                <a:lnTo>
                  <a:pt x="146148" y="43875"/>
                </a:lnTo>
                <a:lnTo>
                  <a:pt x="146250" y="43875"/>
                </a:lnTo>
                <a:lnTo>
                  <a:pt x="146659" y="43670"/>
                </a:lnTo>
                <a:close/>
                <a:moveTo>
                  <a:pt x="144409" y="43364"/>
                </a:moveTo>
                <a:lnTo>
                  <a:pt x="144307" y="43466"/>
                </a:lnTo>
                <a:lnTo>
                  <a:pt x="144307" y="43773"/>
                </a:lnTo>
                <a:lnTo>
                  <a:pt x="145330" y="44080"/>
                </a:lnTo>
                <a:lnTo>
                  <a:pt x="146148" y="43875"/>
                </a:lnTo>
                <a:lnTo>
                  <a:pt x="146045" y="43670"/>
                </a:lnTo>
                <a:lnTo>
                  <a:pt x="144716" y="43568"/>
                </a:lnTo>
                <a:lnTo>
                  <a:pt x="144818" y="43466"/>
                </a:lnTo>
                <a:lnTo>
                  <a:pt x="144409" y="43364"/>
                </a:lnTo>
                <a:close/>
                <a:moveTo>
                  <a:pt x="153614" y="43364"/>
                </a:moveTo>
                <a:lnTo>
                  <a:pt x="151773" y="43977"/>
                </a:lnTo>
                <a:lnTo>
                  <a:pt x="152489" y="44489"/>
                </a:lnTo>
                <a:lnTo>
                  <a:pt x="153307" y="44080"/>
                </a:lnTo>
                <a:lnTo>
                  <a:pt x="153614" y="43466"/>
                </a:lnTo>
                <a:lnTo>
                  <a:pt x="153614" y="43364"/>
                </a:lnTo>
                <a:close/>
                <a:moveTo>
                  <a:pt x="241568" y="37534"/>
                </a:moveTo>
                <a:lnTo>
                  <a:pt x="241261" y="37636"/>
                </a:lnTo>
                <a:lnTo>
                  <a:pt x="241670" y="37739"/>
                </a:lnTo>
                <a:lnTo>
                  <a:pt x="241466" y="38045"/>
                </a:lnTo>
                <a:lnTo>
                  <a:pt x="240955" y="37636"/>
                </a:lnTo>
                <a:lnTo>
                  <a:pt x="241057" y="37943"/>
                </a:lnTo>
                <a:lnTo>
                  <a:pt x="240955" y="38148"/>
                </a:lnTo>
                <a:lnTo>
                  <a:pt x="241261" y="38864"/>
                </a:lnTo>
                <a:lnTo>
                  <a:pt x="241159" y="38864"/>
                </a:lnTo>
                <a:lnTo>
                  <a:pt x="241875" y="40807"/>
                </a:lnTo>
                <a:lnTo>
                  <a:pt x="241670" y="41114"/>
                </a:lnTo>
                <a:lnTo>
                  <a:pt x="241466" y="41727"/>
                </a:lnTo>
                <a:lnTo>
                  <a:pt x="240955" y="42136"/>
                </a:lnTo>
                <a:lnTo>
                  <a:pt x="240443" y="41932"/>
                </a:lnTo>
                <a:lnTo>
                  <a:pt x="240545" y="41420"/>
                </a:lnTo>
                <a:lnTo>
                  <a:pt x="240545" y="41420"/>
                </a:lnTo>
                <a:lnTo>
                  <a:pt x="240136" y="41727"/>
                </a:lnTo>
                <a:lnTo>
                  <a:pt x="240341" y="43261"/>
                </a:lnTo>
                <a:lnTo>
                  <a:pt x="239727" y="43466"/>
                </a:lnTo>
                <a:lnTo>
                  <a:pt x="239420" y="43364"/>
                </a:lnTo>
                <a:lnTo>
                  <a:pt x="237477" y="43977"/>
                </a:lnTo>
                <a:lnTo>
                  <a:pt x="236761" y="45102"/>
                </a:lnTo>
                <a:lnTo>
                  <a:pt x="237886" y="45205"/>
                </a:lnTo>
                <a:lnTo>
                  <a:pt x="237784" y="44795"/>
                </a:lnTo>
                <a:lnTo>
                  <a:pt x="240341" y="44489"/>
                </a:lnTo>
                <a:lnTo>
                  <a:pt x="240239" y="44795"/>
                </a:lnTo>
                <a:lnTo>
                  <a:pt x="240955" y="45614"/>
                </a:lnTo>
                <a:lnTo>
                  <a:pt x="241670" y="44795"/>
                </a:lnTo>
                <a:lnTo>
                  <a:pt x="241261" y="44080"/>
                </a:lnTo>
                <a:lnTo>
                  <a:pt x="241568" y="44386"/>
                </a:lnTo>
                <a:lnTo>
                  <a:pt x="241568" y="44182"/>
                </a:lnTo>
                <a:lnTo>
                  <a:pt x="241670" y="44489"/>
                </a:lnTo>
                <a:lnTo>
                  <a:pt x="242693" y="44489"/>
                </a:lnTo>
                <a:lnTo>
                  <a:pt x="243102" y="43977"/>
                </a:lnTo>
                <a:lnTo>
                  <a:pt x="243307" y="43977"/>
                </a:lnTo>
                <a:lnTo>
                  <a:pt x="243409" y="43773"/>
                </a:lnTo>
                <a:lnTo>
                  <a:pt x="243614" y="43773"/>
                </a:lnTo>
                <a:lnTo>
                  <a:pt x="243511" y="43364"/>
                </a:lnTo>
                <a:lnTo>
                  <a:pt x="243818" y="43466"/>
                </a:lnTo>
                <a:lnTo>
                  <a:pt x="243818" y="43773"/>
                </a:lnTo>
                <a:lnTo>
                  <a:pt x="244023" y="44182"/>
                </a:lnTo>
                <a:lnTo>
                  <a:pt x="244432" y="43261"/>
                </a:lnTo>
                <a:lnTo>
                  <a:pt x="244023" y="42852"/>
                </a:lnTo>
                <a:lnTo>
                  <a:pt x="243205" y="40602"/>
                </a:lnTo>
                <a:lnTo>
                  <a:pt x="243511" y="40500"/>
                </a:lnTo>
                <a:lnTo>
                  <a:pt x="243409" y="39886"/>
                </a:lnTo>
                <a:lnTo>
                  <a:pt x="243409" y="39784"/>
                </a:lnTo>
                <a:lnTo>
                  <a:pt x="241568" y="37534"/>
                </a:lnTo>
                <a:close/>
                <a:moveTo>
                  <a:pt x="238909" y="44795"/>
                </a:moveTo>
                <a:lnTo>
                  <a:pt x="238807" y="45102"/>
                </a:lnTo>
                <a:lnTo>
                  <a:pt x="238398" y="45000"/>
                </a:lnTo>
                <a:lnTo>
                  <a:pt x="238295" y="45307"/>
                </a:lnTo>
                <a:lnTo>
                  <a:pt x="237989" y="45716"/>
                </a:lnTo>
                <a:lnTo>
                  <a:pt x="238398" y="45920"/>
                </a:lnTo>
                <a:lnTo>
                  <a:pt x="238705" y="46330"/>
                </a:lnTo>
                <a:lnTo>
                  <a:pt x="239523" y="45614"/>
                </a:lnTo>
                <a:lnTo>
                  <a:pt x="239830" y="45818"/>
                </a:lnTo>
                <a:lnTo>
                  <a:pt x="240034" y="45307"/>
                </a:lnTo>
                <a:lnTo>
                  <a:pt x="239625" y="44795"/>
                </a:lnTo>
                <a:close/>
                <a:moveTo>
                  <a:pt x="151875" y="47659"/>
                </a:moveTo>
                <a:lnTo>
                  <a:pt x="151773" y="47761"/>
                </a:lnTo>
                <a:lnTo>
                  <a:pt x="152080" y="47864"/>
                </a:lnTo>
                <a:lnTo>
                  <a:pt x="151875" y="47659"/>
                </a:lnTo>
                <a:close/>
                <a:moveTo>
                  <a:pt x="236455" y="45307"/>
                </a:moveTo>
                <a:lnTo>
                  <a:pt x="236045" y="45614"/>
                </a:lnTo>
                <a:lnTo>
                  <a:pt x="236045" y="45818"/>
                </a:lnTo>
                <a:lnTo>
                  <a:pt x="235943" y="45716"/>
                </a:lnTo>
                <a:lnTo>
                  <a:pt x="236352" y="46227"/>
                </a:lnTo>
                <a:lnTo>
                  <a:pt x="236045" y="46023"/>
                </a:lnTo>
                <a:lnTo>
                  <a:pt x="236352" y="46534"/>
                </a:lnTo>
                <a:lnTo>
                  <a:pt x="236659" y="46227"/>
                </a:lnTo>
                <a:lnTo>
                  <a:pt x="236455" y="46023"/>
                </a:lnTo>
                <a:lnTo>
                  <a:pt x="236659" y="46125"/>
                </a:lnTo>
                <a:lnTo>
                  <a:pt x="236966" y="46534"/>
                </a:lnTo>
                <a:lnTo>
                  <a:pt x="237068" y="47761"/>
                </a:lnTo>
                <a:lnTo>
                  <a:pt x="237580" y="47966"/>
                </a:lnTo>
                <a:lnTo>
                  <a:pt x="237580" y="47455"/>
                </a:lnTo>
                <a:lnTo>
                  <a:pt x="237784" y="48170"/>
                </a:lnTo>
                <a:lnTo>
                  <a:pt x="237886" y="47966"/>
                </a:lnTo>
                <a:lnTo>
                  <a:pt x="237886" y="47761"/>
                </a:lnTo>
                <a:lnTo>
                  <a:pt x="238193" y="47761"/>
                </a:lnTo>
                <a:lnTo>
                  <a:pt x="237886" y="45818"/>
                </a:lnTo>
                <a:lnTo>
                  <a:pt x="237580" y="45818"/>
                </a:lnTo>
                <a:lnTo>
                  <a:pt x="237477" y="45409"/>
                </a:lnTo>
                <a:lnTo>
                  <a:pt x="237273" y="45511"/>
                </a:lnTo>
                <a:lnTo>
                  <a:pt x="236864" y="45307"/>
                </a:lnTo>
                <a:close/>
                <a:moveTo>
                  <a:pt x="49602" y="49398"/>
                </a:moveTo>
                <a:lnTo>
                  <a:pt x="49705" y="49500"/>
                </a:lnTo>
                <a:lnTo>
                  <a:pt x="49655" y="49401"/>
                </a:lnTo>
                <a:lnTo>
                  <a:pt x="49655" y="49401"/>
                </a:lnTo>
                <a:lnTo>
                  <a:pt x="49602" y="49398"/>
                </a:lnTo>
                <a:close/>
                <a:moveTo>
                  <a:pt x="53489" y="53386"/>
                </a:moveTo>
                <a:lnTo>
                  <a:pt x="53485" y="53390"/>
                </a:lnTo>
                <a:lnTo>
                  <a:pt x="53485" y="53390"/>
                </a:lnTo>
                <a:lnTo>
                  <a:pt x="53489" y="53489"/>
                </a:lnTo>
                <a:lnTo>
                  <a:pt x="53489" y="53386"/>
                </a:lnTo>
                <a:close/>
                <a:moveTo>
                  <a:pt x="231648" y="54102"/>
                </a:moveTo>
                <a:lnTo>
                  <a:pt x="231239" y="54205"/>
                </a:lnTo>
                <a:lnTo>
                  <a:pt x="230625" y="55739"/>
                </a:lnTo>
                <a:lnTo>
                  <a:pt x="231648" y="57477"/>
                </a:lnTo>
                <a:lnTo>
                  <a:pt x="231852" y="54511"/>
                </a:lnTo>
                <a:lnTo>
                  <a:pt x="231648" y="54102"/>
                </a:lnTo>
                <a:close/>
                <a:moveTo>
                  <a:pt x="46432" y="57886"/>
                </a:moveTo>
                <a:lnTo>
                  <a:pt x="46432" y="57989"/>
                </a:lnTo>
                <a:lnTo>
                  <a:pt x="46636" y="57886"/>
                </a:lnTo>
                <a:close/>
                <a:moveTo>
                  <a:pt x="176216" y="59114"/>
                </a:moveTo>
                <a:lnTo>
                  <a:pt x="176216" y="59114"/>
                </a:lnTo>
                <a:lnTo>
                  <a:pt x="176216" y="59114"/>
                </a:lnTo>
                <a:close/>
                <a:moveTo>
                  <a:pt x="52057" y="56250"/>
                </a:moveTo>
                <a:lnTo>
                  <a:pt x="49193" y="57170"/>
                </a:lnTo>
                <a:lnTo>
                  <a:pt x="49091" y="57375"/>
                </a:lnTo>
                <a:lnTo>
                  <a:pt x="48682" y="57580"/>
                </a:lnTo>
                <a:lnTo>
                  <a:pt x="48989" y="57477"/>
                </a:lnTo>
                <a:lnTo>
                  <a:pt x="48989" y="57682"/>
                </a:lnTo>
                <a:lnTo>
                  <a:pt x="51443" y="56761"/>
                </a:lnTo>
                <a:lnTo>
                  <a:pt x="51443" y="56761"/>
                </a:lnTo>
                <a:lnTo>
                  <a:pt x="51239" y="56966"/>
                </a:lnTo>
                <a:lnTo>
                  <a:pt x="54205" y="57886"/>
                </a:lnTo>
                <a:lnTo>
                  <a:pt x="54307" y="58500"/>
                </a:lnTo>
                <a:lnTo>
                  <a:pt x="55330" y="58807"/>
                </a:lnTo>
                <a:lnTo>
                  <a:pt x="54818" y="59625"/>
                </a:lnTo>
                <a:lnTo>
                  <a:pt x="54818" y="59625"/>
                </a:lnTo>
                <a:lnTo>
                  <a:pt x="57068" y="59420"/>
                </a:lnTo>
                <a:lnTo>
                  <a:pt x="57170" y="59523"/>
                </a:lnTo>
                <a:lnTo>
                  <a:pt x="57886" y="59420"/>
                </a:lnTo>
                <a:lnTo>
                  <a:pt x="57886" y="59114"/>
                </a:lnTo>
                <a:lnTo>
                  <a:pt x="55739" y="58091"/>
                </a:lnTo>
                <a:lnTo>
                  <a:pt x="55534" y="57886"/>
                </a:lnTo>
                <a:lnTo>
                  <a:pt x="55330" y="57784"/>
                </a:lnTo>
                <a:lnTo>
                  <a:pt x="55534" y="57784"/>
                </a:lnTo>
                <a:lnTo>
                  <a:pt x="55125" y="57580"/>
                </a:lnTo>
                <a:lnTo>
                  <a:pt x="55227" y="57682"/>
                </a:lnTo>
                <a:lnTo>
                  <a:pt x="52057" y="56250"/>
                </a:lnTo>
                <a:close/>
                <a:moveTo>
                  <a:pt x="207307" y="59625"/>
                </a:moveTo>
                <a:lnTo>
                  <a:pt x="207307" y="59625"/>
                </a:lnTo>
                <a:lnTo>
                  <a:pt x="207307" y="59625"/>
                </a:lnTo>
                <a:close/>
                <a:moveTo>
                  <a:pt x="222648" y="59420"/>
                </a:moveTo>
                <a:lnTo>
                  <a:pt x="222648" y="59523"/>
                </a:lnTo>
                <a:lnTo>
                  <a:pt x="221625" y="59727"/>
                </a:lnTo>
                <a:lnTo>
                  <a:pt x="221727" y="59727"/>
                </a:lnTo>
                <a:lnTo>
                  <a:pt x="221216" y="60341"/>
                </a:lnTo>
                <a:lnTo>
                  <a:pt x="221727" y="61159"/>
                </a:lnTo>
                <a:lnTo>
                  <a:pt x="222750" y="60852"/>
                </a:lnTo>
                <a:lnTo>
                  <a:pt x="223159" y="59932"/>
                </a:lnTo>
                <a:lnTo>
                  <a:pt x="222648" y="59420"/>
                </a:lnTo>
                <a:close/>
                <a:moveTo>
                  <a:pt x="54511" y="60955"/>
                </a:moveTo>
                <a:lnTo>
                  <a:pt x="54205" y="61057"/>
                </a:lnTo>
                <a:lnTo>
                  <a:pt x="54614" y="61670"/>
                </a:lnTo>
                <a:lnTo>
                  <a:pt x="55023" y="61773"/>
                </a:lnTo>
                <a:lnTo>
                  <a:pt x="55534" y="61568"/>
                </a:lnTo>
                <a:lnTo>
                  <a:pt x="55943" y="61568"/>
                </a:lnTo>
                <a:lnTo>
                  <a:pt x="54511" y="60955"/>
                </a:lnTo>
                <a:close/>
                <a:moveTo>
                  <a:pt x="58602" y="59727"/>
                </a:moveTo>
                <a:lnTo>
                  <a:pt x="59114" y="60034"/>
                </a:lnTo>
                <a:lnTo>
                  <a:pt x="59114" y="60443"/>
                </a:lnTo>
                <a:lnTo>
                  <a:pt x="59420" y="60955"/>
                </a:lnTo>
                <a:lnTo>
                  <a:pt x="59114" y="61057"/>
                </a:lnTo>
                <a:lnTo>
                  <a:pt x="57784" y="60852"/>
                </a:lnTo>
                <a:lnTo>
                  <a:pt x="57580" y="61159"/>
                </a:lnTo>
                <a:lnTo>
                  <a:pt x="57989" y="61466"/>
                </a:lnTo>
                <a:lnTo>
                  <a:pt x="59420" y="61261"/>
                </a:lnTo>
                <a:lnTo>
                  <a:pt x="59932" y="61568"/>
                </a:lnTo>
                <a:lnTo>
                  <a:pt x="60239" y="61875"/>
                </a:lnTo>
                <a:lnTo>
                  <a:pt x="60545" y="61261"/>
                </a:lnTo>
                <a:lnTo>
                  <a:pt x="62693" y="61261"/>
                </a:lnTo>
                <a:lnTo>
                  <a:pt x="63000" y="60750"/>
                </a:lnTo>
                <a:lnTo>
                  <a:pt x="61977" y="60341"/>
                </a:lnTo>
                <a:lnTo>
                  <a:pt x="62284" y="60239"/>
                </a:lnTo>
                <a:lnTo>
                  <a:pt x="58602" y="59727"/>
                </a:lnTo>
                <a:close/>
                <a:moveTo>
                  <a:pt x="208739" y="63614"/>
                </a:moveTo>
                <a:lnTo>
                  <a:pt x="208739" y="63614"/>
                </a:lnTo>
                <a:lnTo>
                  <a:pt x="208739" y="63614"/>
                </a:lnTo>
                <a:close/>
                <a:moveTo>
                  <a:pt x="48989" y="64227"/>
                </a:moveTo>
                <a:lnTo>
                  <a:pt x="48989" y="64330"/>
                </a:lnTo>
                <a:lnTo>
                  <a:pt x="49091" y="64432"/>
                </a:lnTo>
                <a:lnTo>
                  <a:pt x="49091" y="64432"/>
                </a:lnTo>
                <a:lnTo>
                  <a:pt x="48989" y="64227"/>
                </a:lnTo>
                <a:close/>
                <a:moveTo>
                  <a:pt x="44182" y="66375"/>
                </a:moveTo>
                <a:lnTo>
                  <a:pt x="44386" y="66477"/>
                </a:lnTo>
                <a:lnTo>
                  <a:pt x="44386" y="66477"/>
                </a:lnTo>
                <a:lnTo>
                  <a:pt x="44284" y="66375"/>
                </a:lnTo>
                <a:close/>
                <a:moveTo>
                  <a:pt x="232261" y="60955"/>
                </a:moveTo>
                <a:lnTo>
                  <a:pt x="231955" y="61670"/>
                </a:lnTo>
                <a:lnTo>
                  <a:pt x="232159" y="63511"/>
                </a:lnTo>
                <a:lnTo>
                  <a:pt x="231648" y="63307"/>
                </a:lnTo>
                <a:lnTo>
                  <a:pt x="232364" y="64943"/>
                </a:lnTo>
                <a:lnTo>
                  <a:pt x="232568" y="64739"/>
                </a:lnTo>
                <a:lnTo>
                  <a:pt x="232977" y="65148"/>
                </a:lnTo>
                <a:lnTo>
                  <a:pt x="232773" y="65864"/>
                </a:lnTo>
                <a:lnTo>
                  <a:pt x="233591" y="65966"/>
                </a:lnTo>
                <a:lnTo>
                  <a:pt x="233795" y="65659"/>
                </a:lnTo>
                <a:lnTo>
                  <a:pt x="234716" y="66375"/>
                </a:lnTo>
                <a:lnTo>
                  <a:pt x="234409" y="65761"/>
                </a:lnTo>
                <a:lnTo>
                  <a:pt x="236045" y="67091"/>
                </a:lnTo>
                <a:lnTo>
                  <a:pt x="235432" y="65966"/>
                </a:lnTo>
                <a:lnTo>
                  <a:pt x="235739" y="65864"/>
                </a:lnTo>
                <a:lnTo>
                  <a:pt x="235125" y="65659"/>
                </a:lnTo>
                <a:lnTo>
                  <a:pt x="235125" y="65864"/>
                </a:lnTo>
                <a:lnTo>
                  <a:pt x="234511" y="65352"/>
                </a:lnTo>
                <a:lnTo>
                  <a:pt x="234205" y="65455"/>
                </a:lnTo>
                <a:lnTo>
                  <a:pt x="234307" y="65659"/>
                </a:lnTo>
                <a:lnTo>
                  <a:pt x="233284" y="64330"/>
                </a:lnTo>
                <a:lnTo>
                  <a:pt x="233489" y="63511"/>
                </a:lnTo>
                <a:lnTo>
                  <a:pt x="233795" y="63205"/>
                </a:lnTo>
                <a:lnTo>
                  <a:pt x="233591" y="61159"/>
                </a:lnTo>
                <a:lnTo>
                  <a:pt x="233284" y="61261"/>
                </a:lnTo>
                <a:lnTo>
                  <a:pt x="232261" y="60955"/>
                </a:lnTo>
                <a:close/>
                <a:moveTo>
                  <a:pt x="236045" y="67091"/>
                </a:moveTo>
                <a:lnTo>
                  <a:pt x="236045" y="67091"/>
                </a:lnTo>
                <a:lnTo>
                  <a:pt x="236045" y="67091"/>
                </a:lnTo>
                <a:close/>
                <a:moveTo>
                  <a:pt x="232670" y="66170"/>
                </a:moveTo>
                <a:lnTo>
                  <a:pt x="233693" y="67398"/>
                </a:lnTo>
                <a:lnTo>
                  <a:pt x="233693" y="66580"/>
                </a:lnTo>
                <a:lnTo>
                  <a:pt x="233080" y="66170"/>
                </a:lnTo>
                <a:close/>
                <a:moveTo>
                  <a:pt x="222750" y="67705"/>
                </a:moveTo>
                <a:lnTo>
                  <a:pt x="222750" y="67705"/>
                </a:lnTo>
                <a:lnTo>
                  <a:pt x="222750" y="67705"/>
                </a:lnTo>
                <a:close/>
                <a:moveTo>
                  <a:pt x="222750" y="67705"/>
                </a:moveTo>
                <a:lnTo>
                  <a:pt x="222737" y="67743"/>
                </a:lnTo>
                <a:lnTo>
                  <a:pt x="222750" y="67807"/>
                </a:lnTo>
                <a:lnTo>
                  <a:pt x="222750" y="67705"/>
                </a:lnTo>
                <a:close/>
                <a:moveTo>
                  <a:pt x="235330" y="67091"/>
                </a:moveTo>
                <a:lnTo>
                  <a:pt x="235330" y="67807"/>
                </a:lnTo>
                <a:lnTo>
                  <a:pt x="235739" y="67602"/>
                </a:lnTo>
                <a:lnTo>
                  <a:pt x="236148" y="67909"/>
                </a:lnTo>
                <a:lnTo>
                  <a:pt x="235534" y="67193"/>
                </a:lnTo>
                <a:lnTo>
                  <a:pt x="235330" y="67091"/>
                </a:lnTo>
                <a:close/>
                <a:moveTo>
                  <a:pt x="236250" y="67091"/>
                </a:moveTo>
                <a:lnTo>
                  <a:pt x="237068" y="68420"/>
                </a:lnTo>
                <a:lnTo>
                  <a:pt x="237682" y="68625"/>
                </a:lnTo>
                <a:lnTo>
                  <a:pt x="237784" y="68625"/>
                </a:lnTo>
                <a:lnTo>
                  <a:pt x="237170" y="67295"/>
                </a:lnTo>
                <a:lnTo>
                  <a:pt x="236250" y="67091"/>
                </a:lnTo>
                <a:close/>
                <a:moveTo>
                  <a:pt x="234307" y="67807"/>
                </a:moveTo>
                <a:lnTo>
                  <a:pt x="234205" y="67909"/>
                </a:lnTo>
                <a:lnTo>
                  <a:pt x="234409" y="68011"/>
                </a:lnTo>
                <a:lnTo>
                  <a:pt x="234409" y="69341"/>
                </a:lnTo>
                <a:lnTo>
                  <a:pt x="235330" y="68420"/>
                </a:lnTo>
                <a:lnTo>
                  <a:pt x="234307" y="67807"/>
                </a:lnTo>
                <a:close/>
                <a:moveTo>
                  <a:pt x="236455" y="68216"/>
                </a:moveTo>
                <a:lnTo>
                  <a:pt x="236557" y="68625"/>
                </a:lnTo>
                <a:lnTo>
                  <a:pt x="236864" y="68932"/>
                </a:lnTo>
                <a:lnTo>
                  <a:pt x="237170" y="69750"/>
                </a:lnTo>
                <a:lnTo>
                  <a:pt x="237170" y="69341"/>
                </a:lnTo>
                <a:lnTo>
                  <a:pt x="237273" y="69545"/>
                </a:lnTo>
                <a:lnTo>
                  <a:pt x="237273" y="69443"/>
                </a:lnTo>
                <a:lnTo>
                  <a:pt x="237273" y="69136"/>
                </a:lnTo>
                <a:lnTo>
                  <a:pt x="237170" y="68932"/>
                </a:lnTo>
                <a:lnTo>
                  <a:pt x="236966" y="68318"/>
                </a:lnTo>
                <a:lnTo>
                  <a:pt x="236761" y="68420"/>
                </a:lnTo>
                <a:lnTo>
                  <a:pt x="236455" y="68216"/>
                </a:lnTo>
                <a:close/>
                <a:moveTo>
                  <a:pt x="193091" y="69852"/>
                </a:moveTo>
                <a:lnTo>
                  <a:pt x="193295" y="70261"/>
                </a:lnTo>
                <a:lnTo>
                  <a:pt x="193160" y="69965"/>
                </a:lnTo>
                <a:lnTo>
                  <a:pt x="193091" y="69852"/>
                </a:lnTo>
                <a:close/>
                <a:moveTo>
                  <a:pt x="235636" y="68830"/>
                </a:moveTo>
                <a:lnTo>
                  <a:pt x="235227" y="69034"/>
                </a:lnTo>
                <a:lnTo>
                  <a:pt x="235125" y="69239"/>
                </a:lnTo>
                <a:lnTo>
                  <a:pt x="235227" y="69648"/>
                </a:lnTo>
                <a:lnTo>
                  <a:pt x="234818" y="69955"/>
                </a:lnTo>
                <a:lnTo>
                  <a:pt x="235636" y="70670"/>
                </a:lnTo>
                <a:lnTo>
                  <a:pt x="235636" y="68830"/>
                </a:lnTo>
                <a:close/>
                <a:moveTo>
                  <a:pt x="232057" y="68420"/>
                </a:moveTo>
                <a:lnTo>
                  <a:pt x="230318" y="71284"/>
                </a:lnTo>
                <a:lnTo>
                  <a:pt x="230318" y="71386"/>
                </a:lnTo>
                <a:lnTo>
                  <a:pt x="232261" y="69341"/>
                </a:lnTo>
                <a:lnTo>
                  <a:pt x="232057" y="68420"/>
                </a:lnTo>
                <a:close/>
                <a:moveTo>
                  <a:pt x="196568" y="70159"/>
                </a:moveTo>
                <a:lnTo>
                  <a:pt x="196364" y="71795"/>
                </a:lnTo>
                <a:lnTo>
                  <a:pt x="196364" y="72000"/>
                </a:lnTo>
                <a:lnTo>
                  <a:pt x="197591" y="73739"/>
                </a:lnTo>
                <a:lnTo>
                  <a:pt x="198102" y="72102"/>
                </a:lnTo>
                <a:lnTo>
                  <a:pt x="196875" y="70261"/>
                </a:lnTo>
                <a:lnTo>
                  <a:pt x="196568" y="70159"/>
                </a:lnTo>
                <a:close/>
                <a:moveTo>
                  <a:pt x="237580" y="70261"/>
                </a:moveTo>
                <a:lnTo>
                  <a:pt x="237580" y="70773"/>
                </a:lnTo>
                <a:lnTo>
                  <a:pt x="237068" y="70977"/>
                </a:lnTo>
                <a:lnTo>
                  <a:pt x="237068" y="71182"/>
                </a:lnTo>
                <a:lnTo>
                  <a:pt x="236761" y="71182"/>
                </a:lnTo>
                <a:lnTo>
                  <a:pt x="236659" y="71591"/>
                </a:lnTo>
                <a:lnTo>
                  <a:pt x="236250" y="71795"/>
                </a:lnTo>
                <a:lnTo>
                  <a:pt x="236148" y="71182"/>
                </a:lnTo>
                <a:lnTo>
                  <a:pt x="235739" y="71284"/>
                </a:lnTo>
                <a:lnTo>
                  <a:pt x="235432" y="71693"/>
                </a:lnTo>
                <a:lnTo>
                  <a:pt x="234818" y="71898"/>
                </a:lnTo>
                <a:lnTo>
                  <a:pt x="234818" y="72818"/>
                </a:lnTo>
                <a:lnTo>
                  <a:pt x="235227" y="72000"/>
                </a:lnTo>
                <a:lnTo>
                  <a:pt x="235636" y="72102"/>
                </a:lnTo>
                <a:lnTo>
                  <a:pt x="235943" y="72409"/>
                </a:lnTo>
                <a:lnTo>
                  <a:pt x="236045" y="72000"/>
                </a:lnTo>
                <a:lnTo>
                  <a:pt x="236455" y="72205"/>
                </a:lnTo>
                <a:lnTo>
                  <a:pt x="236557" y="73125"/>
                </a:lnTo>
                <a:lnTo>
                  <a:pt x="237580" y="73943"/>
                </a:lnTo>
                <a:lnTo>
                  <a:pt x="237682" y="73841"/>
                </a:lnTo>
                <a:lnTo>
                  <a:pt x="237682" y="74045"/>
                </a:lnTo>
                <a:lnTo>
                  <a:pt x="238091" y="73841"/>
                </a:lnTo>
                <a:lnTo>
                  <a:pt x="237784" y="73227"/>
                </a:lnTo>
                <a:lnTo>
                  <a:pt x="237989" y="72614"/>
                </a:lnTo>
                <a:lnTo>
                  <a:pt x="238295" y="72818"/>
                </a:lnTo>
                <a:lnTo>
                  <a:pt x="238500" y="73534"/>
                </a:lnTo>
                <a:lnTo>
                  <a:pt x="238500" y="73023"/>
                </a:lnTo>
                <a:lnTo>
                  <a:pt x="238807" y="72614"/>
                </a:lnTo>
                <a:lnTo>
                  <a:pt x="238500" y="71284"/>
                </a:lnTo>
                <a:lnTo>
                  <a:pt x="238398" y="71182"/>
                </a:lnTo>
                <a:lnTo>
                  <a:pt x="238500" y="70977"/>
                </a:lnTo>
                <a:lnTo>
                  <a:pt x="238295" y="70466"/>
                </a:lnTo>
                <a:lnTo>
                  <a:pt x="237580" y="70261"/>
                </a:lnTo>
                <a:close/>
                <a:moveTo>
                  <a:pt x="240443" y="77727"/>
                </a:moveTo>
                <a:lnTo>
                  <a:pt x="240034" y="78545"/>
                </a:lnTo>
                <a:lnTo>
                  <a:pt x="240136" y="80284"/>
                </a:lnTo>
                <a:lnTo>
                  <a:pt x="240852" y="81000"/>
                </a:lnTo>
                <a:lnTo>
                  <a:pt x="240341" y="79568"/>
                </a:lnTo>
                <a:lnTo>
                  <a:pt x="241261" y="79773"/>
                </a:lnTo>
                <a:lnTo>
                  <a:pt x="240750" y="79057"/>
                </a:lnTo>
                <a:lnTo>
                  <a:pt x="241057" y="78852"/>
                </a:lnTo>
                <a:lnTo>
                  <a:pt x="241057" y="78545"/>
                </a:lnTo>
                <a:lnTo>
                  <a:pt x="240136" y="78955"/>
                </a:lnTo>
                <a:lnTo>
                  <a:pt x="240443" y="78648"/>
                </a:lnTo>
                <a:lnTo>
                  <a:pt x="240443" y="78341"/>
                </a:lnTo>
                <a:lnTo>
                  <a:pt x="240341" y="78136"/>
                </a:lnTo>
                <a:lnTo>
                  <a:pt x="240443" y="77727"/>
                </a:lnTo>
                <a:close/>
                <a:moveTo>
                  <a:pt x="79875" y="80284"/>
                </a:moveTo>
                <a:lnTo>
                  <a:pt x="78136" y="80591"/>
                </a:lnTo>
                <a:lnTo>
                  <a:pt x="78136" y="81511"/>
                </a:lnTo>
                <a:lnTo>
                  <a:pt x="78443" y="81818"/>
                </a:lnTo>
                <a:lnTo>
                  <a:pt x="79466" y="81511"/>
                </a:lnTo>
                <a:lnTo>
                  <a:pt x="80080" y="80693"/>
                </a:lnTo>
                <a:lnTo>
                  <a:pt x="79875" y="80284"/>
                </a:lnTo>
                <a:close/>
                <a:moveTo>
                  <a:pt x="261102" y="82636"/>
                </a:moveTo>
                <a:lnTo>
                  <a:pt x="261000" y="82841"/>
                </a:lnTo>
                <a:lnTo>
                  <a:pt x="261205" y="82943"/>
                </a:lnTo>
                <a:lnTo>
                  <a:pt x="261307" y="82943"/>
                </a:lnTo>
                <a:lnTo>
                  <a:pt x="261102" y="82636"/>
                </a:lnTo>
                <a:close/>
                <a:moveTo>
                  <a:pt x="220500" y="81818"/>
                </a:moveTo>
                <a:lnTo>
                  <a:pt x="219784" y="81920"/>
                </a:lnTo>
                <a:lnTo>
                  <a:pt x="219886" y="82227"/>
                </a:lnTo>
                <a:lnTo>
                  <a:pt x="220295" y="82534"/>
                </a:lnTo>
                <a:lnTo>
                  <a:pt x="220295" y="82841"/>
                </a:lnTo>
                <a:lnTo>
                  <a:pt x="221011" y="83148"/>
                </a:lnTo>
                <a:lnTo>
                  <a:pt x="221114" y="82636"/>
                </a:lnTo>
                <a:lnTo>
                  <a:pt x="220500" y="81818"/>
                </a:lnTo>
                <a:close/>
                <a:moveTo>
                  <a:pt x="222034" y="82636"/>
                </a:moveTo>
                <a:lnTo>
                  <a:pt x="221830" y="83045"/>
                </a:lnTo>
                <a:lnTo>
                  <a:pt x="221830" y="83352"/>
                </a:lnTo>
                <a:lnTo>
                  <a:pt x="222341" y="83148"/>
                </a:lnTo>
                <a:lnTo>
                  <a:pt x="222034" y="82636"/>
                </a:lnTo>
                <a:close/>
                <a:moveTo>
                  <a:pt x="240443" y="83352"/>
                </a:moveTo>
                <a:lnTo>
                  <a:pt x="240239" y="83659"/>
                </a:lnTo>
                <a:lnTo>
                  <a:pt x="240239" y="83659"/>
                </a:lnTo>
                <a:lnTo>
                  <a:pt x="240545" y="83352"/>
                </a:lnTo>
                <a:close/>
                <a:moveTo>
                  <a:pt x="240852" y="82943"/>
                </a:moveTo>
                <a:lnTo>
                  <a:pt x="240545" y="83352"/>
                </a:lnTo>
                <a:lnTo>
                  <a:pt x="240750" y="83557"/>
                </a:lnTo>
                <a:lnTo>
                  <a:pt x="241261" y="83455"/>
                </a:lnTo>
                <a:lnTo>
                  <a:pt x="241670" y="83557"/>
                </a:lnTo>
                <a:lnTo>
                  <a:pt x="241977" y="83455"/>
                </a:lnTo>
                <a:lnTo>
                  <a:pt x="242898" y="83966"/>
                </a:lnTo>
                <a:lnTo>
                  <a:pt x="241568" y="82943"/>
                </a:lnTo>
                <a:close/>
                <a:moveTo>
                  <a:pt x="230011" y="72818"/>
                </a:moveTo>
                <a:lnTo>
                  <a:pt x="228989" y="74250"/>
                </a:lnTo>
                <a:lnTo>
                  <a:pt x="228989" y="74761"/>
                </a:lnTo>
                <a:lnTo>
                  <a:pt x="228477" y="74966"/>
                </a:lnTo>
                <a:lnTo>
                  <a:pt x="228477" y="74864"/>
                </a:lnTo>
                <a:lnTo>
                  <a:pt x="227557" y="75375"/>
                </a:lnTo>
                <a:lnTo>
                  <a:pt x="227045" y="76398"/>
                </a:lnTo>
                <a:lnTo>
                  <a:pt x="225409" y="77216"/>
                </a:lnTo>
                <a:lnTo>
                  <a:pt x="225307" y="77420"/>
                </a:lnTo>
                <a:lnTo>
                  <a:pt x="225205" y="77523"/>
                </a:lnTo>
                <a:lnTo>
                  <a:pt x="225205" y="78648"/>
                </a:lnTo>
                <a:lnTo>
                  <a:pt x="223670" y="77932"/>
                </a:lnTo>
                <a:lnTo>
                  <a:pt x="223159" y="78750"/>
                </a:lnTo>
                <a:lnTo>
                  <a:pt x="223261" y="78750"/>
                </a:lnTo>
                <a:lnTo>
                  <a:pt x="224182" y="83045"/>
                </a:lnTo>
                <a:lnTo>
                  <a:pt x="225511" y="83045"/>
                </a:lnTo>
                <a:lnTo>
                  <a:pt x="225818" y="83659"/>
                </a:lnTo>
                <a:lnTo>
                  <a:pt x="226023" y="83455"/>
                </a:lnTo>
                <a:lnTo>
                  <a:pt x="226330" y="83557"/>
                </a:lnTo>
                <a:lnTo>
                  <a:pt x="226739" y="83045"/>
                </a:lnTo>
                <a:lnTo>
                  <a:pt x="227352" y="83557"/>
                </a:lnTo>
                <a:lnTo>
                  <a:pt x="227966" y="83352"/>
                </a:lnTo>
                <a:lnTo>
                  <a:pt x="228068" y="83557"/>
                </a:lnTo>
                <a:lnTo>
                  <a:pt x="228375" y="84273"/>
                </a:lnTo>
                <a:lnTo>
                  <a:pt x="229398" y="83659"/>
                </a:lnTo>
                <a:lnTo>
                  <a:pt x="229705" y="83250"/>
                </a:lnTo>
                <a:lnTo>
                  <a:pt x="229602" y="83045"/>
                </a:lnTo>
                <a:lnTo>
                  <a:pt x="229807" y="82739"/>
                </a:lnTo>
                <a:lnTo>
                  <a:pt x="229705" y="81920"/>
                </a:lnTo>
                <a:lnTo>
                  <a:pt x="230216" y="81102"/>
                </a:lnTo>
                <a:lnTo>
                  <a:pt x="230523" y="81102"/>
                </a:lnTo>
                <a:lnTo>
                  <a:pt x="231239" y="78955"/>
                </a:lnTo>
                <a:lnTo>
                  <a:pt x="231852" y="79159"/>
                </a:lnTo>
                <a:lnTo>
                  <a:pt x="232159" y="79159"/>
                </a:lnTo>
                <a:lnTo>
                  <a:pt x="232057" y="78955"/>
                </a:lnTo>
                <a:lnTo>
                  <a:pt x="231136" y="77932"/>
                </a:lnTo>
                <a:lnTo>
                  <a:pt x="231034" y="77114"/>
                </a:lnTo>
                <a:lnTo>
                  <a:pt x="230932" y="77011"/>
                </a:lnTo>
                <a:lnTo>
                  <a:pt x="230420" y="76295"/>
                </a:lnTo>
                <a:lnTo>
                  <a:pt x="230830" y="76193"/>
                </a:lnTo>
                <a:lnTo>
                  <a:pt x="230932" y="76091"/>
                </a:lnTo>
                <a:lnTo>
                  <a:pt x="230932" y="75580"/>
                </a:lnTo>
                <a:lnTo>
                  <a:pt x="231750" y="75580"/>
                </a:lnTo>
                <a:lnTo>
                  <a:pt x="231443" y="74864"/>
                </a:lnTo>
                <a:lnTo>
                  <a:pt x="232261" y="74761"/>
                </a:lnTo>
                <a:lnTo>
                  <a:pt x="231136" y="73841"/>
                </a:lnTo>
                <a:lnTo>
                  <a:pt x="230727" y="73943"/>
                </a:lnTo>
                <a:lnTo>
                  <a:pt x="230420" y="72920"/>
                </a:lnTo>
                <a:lnTo>
                  <a:pt x="230011" y="73227"/>
                </a:lnTo>
                <a:lnTo>
                  <a:pt x="230011" y="72818"/>
                </a:lnTo>
                <a:close/>
                <a:moveTo>
                  <a:pt x="261307" y="82943"/>
                </a:moveTo>
                <a:lnTo>
                  <a:pt x="262841" y="84989"/>
                </a:lnTo>
                <a:lnTo>
                  <a:pt x="262330" y="83761"/>
                </a:lnTo>
                <a:lnTo>
                  <a:pt x="261307" y="82943"/>
                </a:lnTo>
                <a:close/>
                <a:moveTo>
                  <a:pt x="237682" y="78239"/>
                </a:moveTo>
                <a:lnTo>
                  <a:pt x="237170" y="78852"/>
                </a:lnTo>
                <a:lnTo>
                  <a:pt x="234614" y="78955"/>
                </a:lnTo>
                <a:lnTo>
                  <a:pt x="234409" y="78750"/>
                </a:lnTo>
                <a:lnTo>
                  <a:pt x="233489" y="79057"/>
                </a:lnTo>
                <a:lnTo>
                  <a:pt x="232977" y="79875"/>
                </a:lnTo>
                <a:lnTo>
                  <a:pt x="232977" y="80080"/>
                </a:lnTo>
                <a:lnTo>
                  <a:pt x="232875" y="80182"/>
                </a:lnTo>
                <a:lnTo>
                  <a:pt x="232977" y="80898"/>
                </a:lnTo>
                <a:lnTo>
                  <a:pt x="232875" y="80693"/>
                </a:lnTo>
                <a:lnTo>
                  <a:pt x="232057" y="83455"/>
                </a:lnTo>
                <a:lnTo>
                  <a:pt x="232364" y="83659"/>
                </a:lnTo>
                <a:lnTo>
                  <a:pt x="232568" y="83864"/>
                </a:lnTo>
                <a:lnTo>
                  <a:pt x="232670" y="85909"/>
                </a:lnTo>
                <a:lnTo>
                  <a:pt x="233386" y="85807"/>
                </a:lnTo>
                <a:lnTo>
                  <a:pt x="233591" y="82841"/>
                </a:lnTo>
                <a:lnTo>
                  <a:pt x="234409" y="84784"/>
                </a:lnTo>
                <a:lnTo>
                  <a:pt x="235636" y="84375"/>
                </a:lnTo>
                <a:lnTo>
                  <a:pt x="235125" y="83761"/>
                </a:lnTo>
                <a:lnTo>
                  <a:pt x="235227" y="83148"/>
                </a:lnTo>
                <a:lnTo>
                  <a:pt x="234409" y="82023"/>
                </a:lnTo>
                <a:lnTo>
                  <a:pt x="234614" y="82023"/>
                </a:lnTo>
                <a:lnTo>
                  <a:pt x="235739" y="81000"/>
                </a:lnTo>
                <a:lnTo>
                  <a:pt x="236148" y="81102"/>
                </a:lnTo>
                <a:lnTo>
                  <a:pt x="235739" y="80693"/>
                </a:lnTo>
                <a:lnTo>
                  <a:pt x="235739" y="80795"/>
                </a:lnTo>
                <a:lnTo>
                  <a:pt x="233591" y="81205"/>
                </a:lnTo>
                <a:lnTo>
                  <a:pt x="233284" y="80693"/>
                </a:lnTo>
                <a:lnTo>
                  <a:pt x="233182" y="80182"/>
                </a:lnTo>
                <a:lnTo>
                  <a:pt x="235943" y="79568"/>
                </a:lnTo>
                <a:lnTo>
                  <a:pt x="236455" y="79773"/>
                </a:lnTo>
                <a:lnTo>
                  <a:pt x="236966" y="79670"/>
                </a:lnTo>
                <a:lnTo>
                  <a:pt x="237580" y="79057"/>
                </a:lnTo>
                <a:lnTo>
                  <a:pt x="237682" y="78239"/>
                </a:lnTo>
                <a:close/>
                <a:moveTo>
                  <a:pt x="210580" y="74659"/>
                </a:moveTo>
                <a:lnTo>
                  <a:pt x="219068" y="86114"/>
                </a:lnTo>
                <a:lnTo>
                  <a:pt x="219068" y="85705"/>
                </a:lnTo>
                <a:lnTo>
                  <a:pt x="219989" y="86011"/>
                </a:lnTo>
                <a:lnTo>
                  <a:pt x="220398" y="83250"/>
                </a:lnTo>
                <a:lnTo>
                  <a:pt x="219273" y="82636"/>
                </a:lnTo>
                <a:lnTo>
                  <a:pt x="218966" y="81102"/>
                </a:lnTo>
                <a:lnTo>
                  <a:pt x="218352" y="80898"/>
                </a:lnTo>
                <a:lnTo>
                  <a:pt x="218148" y="80489"/>
                </a:lnTo>
                <a:lnTo>
                  <a:pt x="218455" y="79977"/>
                </a:lnTo>
                <a:lnTo>
                  <a:pt x="218045" y="79466"/>
                </a:lnTo>
                <a:lnTo>
                  <a:pt x="217330" y="79773"/>
                </a:lnTo>
                <a:lnTo>
                  <a:pt x="217739" y="79568"/>
                </a:lnTo>
                <a:lnTo>
                  <a:pt x="216102" y="77830"/>
                </a:lnTo>
                <a:lnTo>
                  <a:pt x="215795" y="78034"/>
                </a:lnTo>
                <a:lnTo>
                  <a:pt x="212625" y="74659"/>
                </a:lnTo>
                <a:close/>
                <a:moveTo>
                  <a:pt x="246170" y="85602"/>
                </a:moveTo>
                <a:lnTo>
                  <a:pt x="245864" y="85909"/>
                </a:lnTo>
                <a:lnTo>
                  <a:pt x="245761" y="86216"/>
                </a:lnTo>
                <a:lnTo>
                  <a:pt x="246273" y="86523"/>
                </a:lnTo>
                <a:lnTo>
                  <a:pt x="246375" y="86011"/>
                </a:lnTo>
                <a:lnTo>
                  <a:pt x="246170" y="85602"/>
                </a:lnTo>
                <a:close/>
                <a:moveTo>
                  <a:pt x="261818" y="84375"/>
                </a:moveTo>
                <a:lnTo>
                  <a:pt x="261716" y="84886"/>
                </a:lnTo>
                <a:lnTo>
                  <a:pt x="260693" y="85705"/>
                </a:lnTo>
                <a:lnTo>
                  <a:pt x="260386" y="85705"/>
                </a:lnTo>
                <a:lnTo>
                  <a:pt x="260284" y="85193"/>
                </a:lnTo>
                <a:lnTo>
                  <a:pt x="260080" y="85705"/>
                </a:lnTo>
                <a:lnTo>
                  <a:pt x="258648" y="85909"/>
                </a:lnTo>
                <a:lnTo>
                  <a:pt x="259773" y="86523"/>
                </a:lnTo>
                <a:lnTo>
                  <a:pt x="262125" y="85500"/>
                </a:lnTo>
                <a:lnTo>
                  <a:pt x="262023" y="85295"/>
                </a:lnTo>
                <a:lnTo>
                  <a:pt x="262227" y="85193"/>
                </a:lnTo>
                <a:lnTo>
                  <a:pt x="262432" y="84477"/>
                </a:lnTo>
                <a:lnTo>
                  <a:pt x="261818" y="84375"/>
                </a:lnTo>
                <a:close/>
                <a:moveTo>
                  <a:pt x="249239" y="87852"/>
                </a:moveTo>
                <a:lnTo>
                  <a:pt x="248727" y="88670"/>
                </a:lnTo>
                <a:lnTo>
                  <a:pt x="249648" y="88466"/>
                </a:lnTo>
                <a:lnTo>
                  <a:pt x="249239" y="87852"/>
                </a:lnTo>
                <a:close/>
                <a:moveTo>
                  <a:pt x="220500" y="86216"/>
                </a:moveTo>
                <a:lnTo>
                  <a:pt x="219682" y="86932"/>
                </a:lnTo>
                <a:lnTo>
                  <a:pt x="219784" y="87136"/>
                </a:lnTo>
                <a:lnTo>
                  <a:pt x="227250" y="88875"/>
                </a:lnTo>
                <a:lnTo>
                  <a:pt x="227761" y="88977"/>
                </a:lnTo>
                <a:lnTo>
                  <a:pt x="227761" y="88057"/>
                </a:lnTo>
                <a:lnTo>
                  <a:pt x="226330" y="87648"/>
                </a:lnTo>
                <a:lnTo>
                  <a:pt x="226125" y="87136"/>
                </a:lnTo>
                <a:lnTo>
                  <a:pt x="224591" y="86727"/>
                </a:lnTo>
                <a:lnTo>
                  <a:pt x="224284" y="87136"/>
                </a:lnTo>
                <a:lnTo>
                  <a:pt x="222648" y="87034"/>
                </a:lnTo>
                <a:lnTo>
                  <a:pt x="222239" y="86523"/>
                </a:lnTo>
                <a:lnTo>
                  <a:pt x="220500" y="86216"/>
                </a:lnTo>
                <a:close/>
                <a:moveTo>
                  <a:pt x="227761" y="88364"/>
                </a:moveTo>
                <a:lnTo>
                  <a:pt x="228273" y="89080"/>
                </a:lnTo>
                <a:lnTo>
                  <a:pt x="228886" y="88670"/>
                </a:lnTo>
                <a:lnTo>
                  <a:pt x="228375" y="88364"/>
                </a:lnTo>
                <a:close/>
                <a:moveTo>
                  <a:pt x="229398" y="88568"/>
                </a:moveTo>
                <a:lnTo>
                  <a:pt x="228989" y="88977"/>
                </a:lnTo>
                <a:lnTo>
                  <a:pt x="229705" y="89182"/>
                </a:lnTo>
                <a:lnTo>
                  <a:pt x="229807" y="88670"/>
                </a:lnTo>
                <a:lnTo>
                  <a:pt x="229398" y="88568"/>
                </a:lnTo>
                <a:close/>
                <a:moveTo>
                  <a:pt x="235432" y="88466"/>
                </a:moveTo>
                <a:lnTo>
                  <a:pt x="234920" y="88875"/>
                </a:lnTo>
                <a:lnTo>
                  <a:pt x="233182" y="88568"/>
                </a:lnTo>
                <a:lnTo>
                  <a:pt x="232670" y="88670"/>
                </a:lnTo>
                <a:lnTo>
                  <a:pt x="232670" y="89182"/>
                </a:lnTo>
                <a:lnTo>
                  <a:pt x="234716" y="88977"/>
                </a:lnTo>
                <a:lnTo>
                  <a:pt x="235330" y="88773"/>
                </a:lnTo>
                <a:lnTo>
                  <a:pt x="235534" y="88466"/>
                </a:lnTo>
                <a:close/>
                <a:moveTo>
                  <a:pt x="230932" y="88364"/>
                </a:moveTo>
                <a:lnTo>
                  <a:pt x="230727" y="88568"/>
                </a:lnTo>
                <a:lnTo>
                  <a:pt x="231034" y="88977"/>
                </a:lnTo>
                <a:lnTo>
                  <a:pt x="231034" y="88977"/>
                </a:lnTo>
                <a:lnTo>
                  <a:pt x="230420" y="88670"/>
                </a:lnTo>
                <a:lnTo>
                  <a:pt x="230011" y="89386"/>
                </a:lnTo>
                <a:lnTo>
                  <a:pt x="231341" y="88977"/>
                </a:lnTo>
                <a:lnTo>
                  <a:pt x="231750" y="89080"/>
                </a:lnTo>
                <a:lnTo>
                  <a:pt x="231648" y="88977"/>
                </a:lnTo>
                <a:lnTo>
                  <a:pt x="231750" y="88977"/>
                </a:lnTo>
                <a:lnTo>
                  <a:pt x="231648" y="88670"/>
                </a:lnTo>
                <a:lnTo>
                  <a:pt x="231239" y="88568"/>
                </a:lnTo>
                <a:lnTo>
                  <a:pt x="230932" y="88364"/>
                </a:lnTo>
                <a:close/>
                <a:moveTo>
                  <a:pt x="232670" y="89591"/>
                </a:moveTo>
                <a:lnTo>
                  <a:pt x="231750" y="89898"/>
                </a:lnTo>
                <a:lnTo>
                  <a:pt x="232670" y="90409"/>
                </a:lnTo>
                <a:lnTo>
                  <a:pt x="233284" y="90205"/>
                </a:lnTo>
                <a:lnTo>
                  <a:pt x="232670" y="89591"/>
                </a:lnTo>
                <a:close/>
                <a:moveTo>
                  <a:pt x="239420" y="88670"/>
                </a:moveTo>
                <a:lnTo>
                  <a:pt x="237989" y="88773"/>
                </a:lnTo>
                <a:lnTo>
                  <a:pt x="235943" y="90102"/>
                </a:lnTo>
                <a:lnTo>
                  <a:pt x="235943" y="90511"/>
                </a:lnTo>
                <a:lnTo>
                  <a:pt x="237068" y="90102"/>
                </a:lnTo>
                <a:lnTo>
                  <a:pt x="239420" y="88670"/>
                </a:lnTo>
                <a:close/>
                <a:moveTo>
                  <a:pt x="244636" y="80386"/>
                </a:moveTo>
                <a:lnTo>
                  <a:pt x="243205" y="81409"/>
                </a:lnTo>
                <a:lnTo>
                  <a:pt x="243920" y="81614"/>
                </a:lnTo>
                <a:lnTo>
                  <a:pt x="244125" y="82125"/>
                </a:lnTo>
                <a:lnTo>
                  <a:pt x="244432" y="82330"/>
                </a:lnTo>
                <a:lnTo>
                  <a:pt x="245761" y="82227"/>
                </a:lnTo>
                <a:lnTo>
                  <a:pt x="245557" y="82739"/>
                </a:lnTo>
                <a:lnTo>
                  <a:pt x="244023" y="82943"/>
                </a:lnTo>
                <a:lnTo>
                  <a:pt x="244534" y="83250"/>
                </a:lnTo>
                <a:lnTo>
                  <a:pt x="244739" y="84068"/>
                </a:lnTo>
                <a:lnTo>
                  <a:pt x="245659" y="83148"/>
                </a:lnTo>
                <a:lnTo>
                  <a:pt x="245761" y="83966"/>
                </a:lnTo>
                <a:lnTo>
                  <a:pt x="246580" y="84068"/>
                </a:lnTo>
                <a:lnTo>
                  <a:pt x="246784" y="84580"/>
                </a:lnTo>
                <a:lnTo>
                  <a:pt x="249648" y="85909"/>
                </a:lnTo>
                <a:lnTo>
                  <a:pt x="249443" y="86011"/>
                </a:lnTo>
                <a:lnTo>
                  <a:pt x="249648" y="86011"/>
                </a:lnTo>
                <a:lnTo>
                  <a:pt x="250261" y="87443"/>
                </a:lnTo>
                <a:lnTo>
                  <a:pt x="249852" y="87545"/>
                </a:lnTo>
                <a:lnTo>
                  <a:pt x="250057" y="88057"/>
                </a:lnTo>
                <a:lnTo>
                  <a:pt x="249852" y="88466"/>
                </a:lnTo>
                <a:lnTo>
                  <a:pt x="251080" y="88159"/>
                </a:lnTo>
                <a:lnTo>
                  <a:pt x="251080" y="88670"/>
                </a:lnTo>
                <a:lnTo>
                  <a:pt x="251693" y="89386"/>
                </a:lnTo>
                <a:lnTo>
                  <a:pt x="253534" y="89386"/>
                </a:lnTo>
                <a:lnTo>
                  <a:pt x="253841" y="88977"/>
                </a:lnTo>
                <a:lnTo>
                  <a:pt x="252920" y="88466"/>
                </a:lnTo>
                <a:lnTo>
                  <a:pt x="254455" y="88261"/>
                </a:lnTo>
                <a:lnTo>
                  <a:pt x="254455" y="88159"/>
                </a:lnTo>
                <a:lnTo>
                  <a:pt x="254557" y="88159"/>
                </a:lnTo>
                <a:lnTo>
                  <a:pt x="254250" y="87750"/>
                </a:lnTo>
                <a:lnTo>
                  <a:pt x="254864" y="87955"/>
                </a:lnTo>
                <a:lnTo>
                  <a:pt x="255375" y="87852"/>
                </a:lnTo>
                <a:lnTo>
                  <a:pt x="257625" y="90307"/>
                </a:lnTo>
                <a:lnTo>
                  <a:pt x="260080" y="91023"/>
                </a:lnTo>
                <a:lnTo>
                  <a:pt x="260080" y="90716"/>
                </a:lnTo>
                <a:lnTo>
                  <a:pt x="260489" y="90614"/>
                </a:lnTo>
                <a:lnTo>
                  <a:pt x="259670" y="90307"/>
                </a:lnTo>
                <a:lnTo>
                  <a:pt x="259670" y="90102"/>
                </a:lnTo>
                <a:lnTo>
                  <a:pt x="259159" y="89386"/>
                </a:lnTo>
                <a:lnTo>
                  <a:pt x="258648" y="89386"/>
                </a:lnTo>
                <a:lnTo>
                  <a:pt x="257318" y="87034"/>
                </a:lnTo>
                <a:lnTo>
                  <a:pt x="258136" y="86932"/>
                </a:lnTo>
                <a:lnTo>
                  <a:pt x="256500" y="85705"/>
                </a:lnTo>
                <a:lnTo>
                  <a:pt x="256398" y="84989"/>
                </a:lnTo>
                <a:lnTo>
                  <a:pt x="251898" y="82636"/>
                </a:lnTo>
                <a:lnTo>
                  <a:pt x="249545" y="81716"/>
                </a:lnTo>
                <a:lnTo>
                  <a:pt x="248727" y="81920"/>
                </a:lnTo>
                <a:lnTo>
                  <a:pt x="248727" y="82125"/>
                </a:lnTo>
                <a:lnTo>
                  <a:pt x="246989" y="83455"/>
                </a:lnTo>
                <a:lnTo>
                  <a:pt x="246375" y="82636"/>
                </a:lnTo>
                <a:lnTo>
                  <a:pt x="246273" y="82943"/>
                </a:lnTo>
                <a:lnTo>
                  <a:pt x="245864" y="80795"/>
                </a:lnTo>
                <a:lnTo>
                  <a:pt x="244636" y="80386"/>
                </a:lnTo>
                <a:close/>
                <a:moveTo>
                  <a:pt x="242693" y="91534"/>
                </a:moveTo>
                <a:lnTo>
                  <a:pt x="241977" y="91636"/>
                </a:lnTo>
                <a:lnTo>
                  <a:pt x="241977" y="91841"/>
                </a:lnTo>
                <a:lnTo>
                  <a:pt x="242386" y="92352"/>
                </a:lnTo>
                <a:lnTo>
                  <a:pt x="242693" y="91534"/>
                </a:lnTo>
                <a:close/>
                <a:moveTo>
                  <a:pt x="285750" y="96648"/>
                </a:moveTo>
                <a:lnTo>
                  <a:pt x="285545" y="96750"/>
                </a:lnTo>
                <a:lnTo>
                  <a:pt x="284420" y="97159"/>
                </a:lnTo>
                <a:lnTo>
                  <a:pt x="284216" y="97261"/>
                </a:lnTo>
                <a:lnTo>
                  <a:pt x="285239" y="97261"/>
                </a:lnTo>
                <a:lnTo>
                  <a:pt x="285750" y="96648"/>
                </a:lnTo>
                <a:close/>
                <a:moveTo>
                  <a:pt x="285648" y="97057"/>
                </a:moveTo>
                <a:lnTo>
                  <a:pt x="285239" y="97261"/>
                </a:lnTo>
                <a:lnTo>
                  <a:pt x="285545" y="97261"/>
                </a:lnTo>
                <a:lnTo>
                  <a:pt x="285648" y="97057"/>
                </a:lnTo>
                <a:close/>
                <a:moveTo>
                  <a:pt x="284011" y="98080"/>
                </a:moveTo>
                <a:lnTo>
                  <a:pt x="282886" y="98591"/>
                </a:lnTo>
                <a:lnTo>
                  <a:pt x="283807" y="98693"/>
                </a:lnTo>
                <a:lnTo>
                  <a:pt x="284114" y="98386"/>
                </a:lnTo>
                <a:lnTo>
                  <a:pt x="284011" y="98080"/>
                </a:lnTo>
                <a:close/>
                <a:moveTo>
                  <a:pt x="168852" y="92761"/>
                </a:moveTo>
                <a:lnTo>
                  <a:pt x="168136" y="92864"/>
                </a:lnTo>
                <a:lnTo>
                  <a:pt x="168136" y="93682"/>
                </a:lnTo>
                <a:lnTo>
                  <a:pt x="167318" y="94295"/>
                </a:lnTo>
                <a:lnTo>
                  <a:pt x="167318" y="95114"/>
                </a:lnTo>
                <a:lnTo>
                  <a:pt x="166807" y="95420"/>
                </a:lnTo>
                <a:lnTo>
                  <a:pt x="166705" y="95318"/>
                </a:lnTo>
                <a:lnTo>
                  <a:pt x="165886" y="96341"/>
                </a:lnTo>
                <a:lnTo>
                  <a:pt x="165375" y="96239"/>
                </a:lnTo>
                <a:lnTo>
                  <a:pt x="164966" y="96443"/>
                </a:lnTo>
                <a:lnTo>
                  <a:pt x="164761" y="96443"/>
                </a:lnTo>
                <a:lnTo>
                  <a:pt x="164045" y="96955"/>
                </a:lnTo>
                <a:lnTo>
                  <a:pt x="163330" y="105955"/>
                </a:lnTo>
                <a:lnTo>
                  <a:pt x="163943" y="106261"/>
                </a:lnTo>
                <a:lnTo>
                  <a:pt x="165477" y="105852"/>
                </a:lnTo>
                <a:lnTo>
                  <a:pt x="168750" y="96034"/>
                </a:lnTo>
                <a:lnTo>
                  <a:pt x="169159" y="96341"/>
                </a:lnTo>
                <a:lnTo>
                  <a:pt x="169364" y="96136"/>
                </a:lnTo>
                <a:lnTo>
                  <a:pt x="168852" y="92761"/>
                </a:lnTo>
                <a:close/>
                <a:moveTo>
                  <a:pt x="79364" y="112500"/>
                </a:moveTo>
                <a:lnTo>
                  <a:pt x="79057" y="112807"/>
                </a:lnTo>
                <a:lnTo>
                  <a:pt x="79057" y="113011"/>
                </a:lnTo>
                <a:lnTo>
                  <a:pt x="79364" y="112500"/>
                </a:lnTo>
                <a:close/>
                <a:moveTo>
                  <a:pt x="185114" y="3784"/>
                </a:moveTo>
                <a:lnTo>
                  <a:pt x="184091" y="4398"/>
                </a:lnTo>
                <a:lnTo>
                  <a:pt x="184909" y="4705"/>
                </a:lnTo>
                <a:lnTo>
                  <a:pt x="183273" y="4705"/>
                </a:lnTo>
                <a:lnTo>
                  <a:pt x="183989" y="5011"/>
                </a:lnTo>
                <a:lnTo>
                  <a:pt x="184193" y="5318"/>
                </a:lnTo>
                <a:lnTo>
                  <a:pt x="184193" y="5318"/>
                </a:lnTo>
                <a:lnTo>
                  <a:pt x="183784" y="5011"/>
                </a:lnTo>
                <a:lnTo>
                  <a:pt x="180102" y="5114"/>
                </a:lnTo>
                <a:lnTo>
                  <a:pt x="180920" y="5216"/>
                </a:lnTo>
                <a:lnTo>
                  <a:pt x="177341" y="5727"/>
                </a:lnTo>
                <a:lnTo>
                  <a:pt x="177545" y="5932"/>
                </a:lnTo>
                <a:lnTo>
                  <a:pt x="177341" y="6239"/>
                </a:lnTo>
                <a:lnTo>
                  <a:pt x="176830" y="6136"/>
                </a:lnTo>
                <a:lnTo>
                  <a:pt x="177955" y="6443"/>
                </a:lnTo>
                <a:lnTo>
                  <a:pt x="177239" y="6443"/>
                </a:lnTo>
                <a:lnTo>
                  <a:pt x="178568" y="6852"/>
                </a:lnTo>
                <a:lnTo>
                  <a:pt x="178057" y="7057"/>
                </a:lnTo>
                <a:lnTo>
                  <a:pt x="178261" y="6852"/>
                </a:lnTo>
                <a:lnTo>
                  <a:pt x="178261" y="6852"/>
                </a:lnTo>
                <a:lnTo>
                  <a:pt x="174477" y="7057"/>
                </a:lnTo>
                <a:lnTo>
                  <a:pt x="174682" y="7466"/>
                </a:lnTo>
                <a:lnTo>
                  <a:pt x="174989" y="7568"/>
                </a:lnTo>
                <a:lnTo>
                  <a:pt x="175091" y="7773"/>
                </a:lnTo>
                <a:lnTo>
                  <a:pt x="177648" y="8795"/>
                </a:lnTo>
                <a:lnTo>
                  <a:pt x="177852" y="9205"/>
                </a:lnTo>
                <a:lnTo>
                  <a:pt x="178261" y="9511"/>
                </a:lnTo>
                <a:lnTo>
                  <a:pt x="178169" y="9789"/>
                </a:lnTo>
                <a:lnTo>
                  <a:pt x="177852" y="9409"/>
                </a:lnTo>
                <a:lnTo>
                  <a:pt x="177545" y="9716"/>
                </a:lnTo>
                <a:lnTo>
                  <a:pt x="177034" y="8591"/>
                </a:lnTo>
                <a:lnTo>
                  <a:pt x="173352" y="8182"/>
                </a:lnTo>
                <a:lnTo>
                  <a:pt x="173352" y="8182"/>
                </a:lnTo>
                <a:lnTo>
                  <a:pt x="173966" y="8489"/>
                </a:lnTo>
                <a:lnTo>
                  <a:pt x="172636" y="8489"/>
                </a:lnTo>
                <a:lnTo>
                  <a:pt x="175193" y="9205"/>
                </a:lnTo>
                <a:lnTo>
                  <a:pt x="175193" y="9205"/>
                </a:lnTo>
                <a:lnTo>
                  <a:pt x="172432" y="8898"/>
                </a:lnTo>
                <a:lnTo>
                  <a:pt x="172432" y="8693"/>
                </a:lnTo>
                <a:lnTo>
                  <a:pt x="172227" y="8591"/>
                </a:lnTo>
                <a:lnTo>
                  <a:pt x="172227" y="8182"/>
                </a:lnTo>
                <a:lnTo>
                  <a:pt x="171307" y="7670"/>
                </a:lnTo>
                <a:lnTo>
                  <a:pt x="171307" y="7670"/>
                </a:lnTo>
                <a:lnTo>
                  <a:pt x="171716" y="8284"/>
                </a:lnTo>
                <a:lnTo>
                  <a:pt x="171102" y="8898"/>
                </a:lnTo>
                <a:lnTo>
                  <a:pt x="172227" y="9511"/>
                </a:lnTo>
                <a:lnTo>
                  <a:pt x="172330" y="10330"/>
                </a:lnTo>
                <a:lnTo>
                  <a:pt x="174886" y="11148"/>
                </a:lnTo>
                <a:lnTo>
                  <a:pt x="173966" y="11045"/>
                </a:lnTo>
                <a:lnTo>
                  <a:pt x="174170" y="12068"/>
                </a:lnTo>
                <a:lnTo>
                  <a:pt x="173966" y="12375"/>
                </a:lnTo>
                <a:lnTo>
                  <a:pt x="173966" y="12580"/>
                </a:lnTo>
                <a:lnTo>
                  <a:pt x="173250" y="13398"/>
                </a:lnTo>
                <a:lnTo>
                  <a:pt x="170898" y="12886"/>
                </a:lnTo>
                <a:lnTo>
                  <a:pt x="172023" y="12886"/>
                </a:lnTo>
                <a:lnTo>
                  <a:pt x="172125" y="13091"/>
                </a:lnTo>
                <a:lnTo>
                  <a:pt x="172636" y="12989"/>
                </a:lnTo>
                <a:lnTo>
                  <a:pt x="172330" y="12784"/>
                </a:lnTo>
                <a:lnTo>
                  <a:pt x="173045" y="11761"/>
                </a:lnTo>
                <a:lnTo>
                  <a:pt x="173045" y="11352"/>
                </a:lnTo>
                <a:lnTo>
                  <a:pt x="172330" y="11045"/>
                </a:lnTo>
                <a:lnTo>
                  <a:pt x="171307" y="9920"/>
                </a:lnTo>
                <a:lnTo>
                  <a:pt x="171307" y="9716"/>
                </a:lnTo>
                <a:lnTo>
                  <a:pt x="171102" y="9307"/>
                </a:lnTo>
                <a:lnTo>
                  <a:pt x="170284" y="8898"/>
                </a:lnTo>
                <a:lnTo>
                  <a:pt x="170182" y="7875"/>
                </a:lnTo>
                <a:lnTo>
                  <a:pt x="168545" y="7670"/>
                </a:lnTo>
                <a:lnTo>
                  <a:pt x="167727" y="8080"/>
                </a:lnTo>
                <a:lnTo>
                  <a:pt x="167625" y="8795"/>
                </a:lnTo>
                <a:lnTo>
                  <a:pt x="167114" y="9205"/>
                </a:lnTo>
                <a:lnTo>
                  <a:pt x="167727" y="9409"/>
                </a:lnTo>
                <a:lnTo>
                  <a:pt x="168034" y="10432"/>
                </a:lnTo>
                <a:lnTo>
                  <a:pt x="169875" y="10943"/>
                </a:lnTo>
                <a:lnTo>
                  <a:pt x="169568" y="11557"/>
                </a:lnTo>
                <a:lnTo>
                  <a:pt x="164148" y="10227"/>
                </a:lnTo>
                <a:lnTo>
                  <a:pt x="163636" y="10432"/>
                </a:lnTo>
                <a:lnTo>
                  <a:pt x="164352" y="10841"/>
                </a:lnTo>
                <a:lnTo>
                  <a:pt x="163841" y="11250"/>
                </a:lnTo>
                <a:lnTo>
                  <a:pt x="159648" y="11557"/>
                </a:lnTo>
                <a:lnTo>
                  <a:pt x="159648" y="11557"/>
                </a:lnTo>
                <a:lnTo>
                  <a:pt x="159955" y="11455"/>
                </a:lnTo>
                <a:lnTo>
                  <a:pt x="159852" y="11045"/>
                </a:lnTo>
                <a:lnTo>
                  <a:pt x="159750" y="11045"/>
                </a:lnTo>
                <a:lnTo>
                  <a:pt x="158830" y="11250"/>
                </a:lnTo>
                <a:lnTo>
                  <a:pt x="159136" y="11352"/>
                </a:lnTo>
                <a:lnTo>
                  <a:pt x="158830" y="11455"/>
                </a:lnTo>
                <a:lnTo>
                  <a:pt x="158625" y="11352"/>
                </a:lnTo>
                <a:lnTo>
                  <a:pt x="156682" y="11966"/>
                </a:lnTo>
                <a:lnTo>
                  <a:pt x="156886" y="12068"/>
                </a:lnTo>
                <a:lnTo>
                  <a:pt x="155250" y="12886"/>
                </a:lnTo>
                <a:lnTo>
                  <a:pt x="154330" y="12273"/>
                </a:lnTo>
                <a:lnTo>
                  <a:pt x="155352" y="11966"/>
                </a:lnTo>
                <a:lnTo>
                  <a:pt x="152898" y="11250"/>
                </a:lnTo>
                <a:lnTo>
                  <a:pt x="153614" y="11659"/>
                </a:lnTo>
                <a:lnTo>
                  <a:pt x="153614" y="12375"/>
                </a:lnTo>
                <a:lnTo>
                  <a:pt x="154227" y="12784"/>
                </a:lnTo>
                <a:lnTo>
                  <a:pt x="154227" y="13602"/>
                </a:lnTo>
                <a:lnTo>
                  <a:pt x="152795" y="13193"/>
                </a:lnTo>
                <a:lnTo>
                  <a:pt x="151466" y="14011"/>
                </a:lnTo>
                <a:lnTo>
                  <a:pt x="152080" y="14727"/>
                </a:lnTo>
                <a:lnTo>
                  <a:pt x="151568" y="14932"/>
                </a:lnTo>
                <a:lnTo>
                  <a:pt x="149625" y="14318"/>
                </a:lnTo>
                <a:lnTo>
                  <a:pt x="149420" y="14523"/>
                </a:lnTo>
                <a:lnTo>
                  <a:pt x="150545" y="15239"/>
                </a:lnTo>
                <a:lnTo>
                  <a:pt x="150341" y="15545"/>
                </a:lnTo>
                <a:lnTo>
                  <a:pt x="146864" y="13295"/>
                </a:lnTo>
                <a:lnTo>
                  <a:pt x="147068" y="13193"/>
                </a:lnTo>
                <a:lnTo>
                  <a:pt x="145636" y="12580"/>
                </a:lnTo>
                <a:lnTo>
                  <a:pt x="151057" y="13398"/>
                </a:lnTo>
                <a:lnTo>
                  <a:pt x="151977" y="12886"/>
                </a:lnTo>
                <a:lnTo>
                  <a:pt x="151875" y="12375"/>
                </a:lnTo>
                <a:lnTo>
                  <a:pt x="150648" y="11659"/>
                </a:lnTo>
                <a:lnTo>
                  <a:pt x="150750" y="11761"/>
                </a:lnTo>
                <a:lnTo>
                  <a:pt x="150750" y="11761"/>
                </a:lnTo>
                <a:lnTo>
                  <a:pt x="146455" y="10636"/>
                </a:lnTo>
                <a:lnTo>
                  <a:pt x="146045" y="10841"/>
                </a:lnTo>
                <a:lnTo>
                  <a:pt x="145841" y="10636"/>
                </a:lnTo>
                <a:lnTo>
                  <a:pt x="145841" y="10534"/>
                </a:lnTo>
                <a:lnTo>
                  <a:pt x="145227" y="10432"/>
                </a:lnTo>
                <a:lnTo>
                  <a:pt x="145739" y="10330"/>
                </a:lnTo>
                <a:lnTo>
                  <a:pt x="145023" y="10125"/>
                </a:lnTo>
                <a:lnTo>
                  <a:pt x="145023" y="10125"/>
                </a:lnTo>
                <a:lnTo>
                  <a:pt x="145125" y="10227"/>
                </a:lnTo>
                <a:lnTo>
                  <a:pt x="143591" y="10330"/>
                </a:lnTo>
                <a:lnTo>
                  <a:pt x="143489" y="10125"/>
                </a:lnTo>
                <a:lnTo>
                  <a:pt x="142875" y="9920"/>
                </a:lnTo>
                <a:lnTo>
                  <a:pt x="144102" y="9920"/>
                </a:lnTo>
                <a:lnTo>
                  <a:pt x="143080" y="9409"/>
                </a:lnTo>
                <a:lnTo>
                  <a:pt x="142466" y="9920"/>
                </a:lnTo>
                <a:lnTo>
                  <a:pt x="141955" y="9409"/>
                </a:lnTo>
                <a:lnTo>
                  <a:pt x="141443" y="9716"/>
                </a:lnTo>
                <a:lnTo>
                  <a:pt x="141341" y="9511"/>
                </a:lnTo>
                <a:lnTo>
                  <a:pt x="141136" y="9409"/>
                </a:lnTo>
                <a:lnTo>
                  <a:pt x="140727" y="9920"/>
                </a:lnTo>
                <a:lnTo>
                  <a:pt x="140830" y="9409"/>
                </a:lnTo>
                <a:lnTo>
                  <a:pt x="140318" y="9307"/>
                </a:lnTo>
                <a:lnTo>
                  <a:pt x="139398" y="10023"/>
                </a:lnTo>
                <a:lnTo>
                  <a:pt x="138886" y="9716"/>
                </a:lnTo>
                <a:lnTo>
                  <a:pt x="138068" y="9920"/>
                </a:lnTo>
                <a:lnTo>
                  <a:pt x="138477" y="10227"/>
                </a:lnTo>
                <a:lnTo>
                  <a:pt x="137864" y="10125"/>
                </a:lnTo>
                <a:lnTo>
                  <a:pt x="137557" y="10330"/>
                </a:lnTo>
                <a:lnTo>
                  <a:pt x="137761" y="10534"/>
                </a:lnTo>
                <a:lnTo>
                  <a:pt x="137352" y="10636"/>
                </a:lnTo>
                <a:lnTo>
                  <a:pt x="137352" y="10125"/>
                </a:lnTo>
                <a:lnTo>
                  <a:pt x="137045" y="10534"/>
                </a:lnTo>
                <a:lnTo>
                  <a:pt x="136330" y="10534"/>
                </a:lnTo>
                <a:lnTo>
                  <a:pt x="136636" y="10636"/>
                </a:lnTo>
                <a:lnTo>
                  <a:pt x="136125" y="10636"/>
                </a:lnTo>
                <a:lnTo>
                  <a:pt x="136125" y="10841"/>
                </a:lnTo>
                <a:lnTo>
                  <a:pt x="135818" y="10841"/>
                </a:lnTo>
                <a:lnTo>
                  <a:pt x="135716" y="11045"/>
                </a:lnTo>
                <a:lnTo>
                  <a:pt x="135102" y="11352"/>
                </a:lnTo>
                <a:lnTo>
                  <a:pt x="135818" y="11455"/>
                </a:lnTo>
                <a:lnTo>
                  <a:pt x="135307" y="11455"/>
                </a:lnTo>
                <a:lnTo>
                  <a:pt x="135102" y="11761"/>
                </a:lnTo>
                <a:lnTo>
                  <a:pt x="135102" y="11966"/>
                </a:lnTo>
                <a:lnTo>
                  <a:pt x="134795" y="11659"/>
                </a:lnTo>
                <a:lnTo>
                  <a:pt x="134386" y="11761"/>
                </a:lnTo>
                <a:lnTo>
                  <a:pt x="134591" y="11864"/>
                </a:lnTo>
                <a:lnTo>
                  <a:pt x="134080" y="12068"/>
                </a:lnTo>
                <a:lnTo>
                  <a:pt x="134386" y="12068"/>
                </a:lnTo>
                <a:lnTo>
                  <a:pt x="134693" y="12273"/>
                </a:lnTo>
                <a:lnTo>
                  <a:pt x="134693" y="12375"/>
                </a:lnTo>
                <a:lnTo>
                  <a:pt x="133875" y="12477"/>
                </a:lnTo>
                <a:lnTo>
                  <a:pt x="134591" y="12477"/>
                </a:lnTo>
                <a:lnTo>
                  <a:pt x="133364" y="12784"/>
                </a:lnTo>
                <a:lnTo>
                  <a:pt x="133568" y="12886"/>
                </a:lnTo>
                <a:lnTo>
                  <a:pt x="133057" y="13091"/>
                </a:lnTo>
                <a:lnTo>
                  <a:pt x="133670" y="13295"/>
                </a:lnTo>
                <a:lnTo>
                  <a:pt x="132852" y="13500"/>
                </a:lnTo>
                <a:lnTo>
                  <a:pt x="133057" y="13602"/>
                </a:lnTo>
                <a:lnTo>
                  <a:pt x="133057" y="14216"/>
                </a:lnTo>
                <a:lnTo>
                  <a:pt x="132750" y="14420"/>
                </a:lnTo>
                <a:lnTo>
                  <a:pt x="132545" y="14318"/>
                </a:lnTo>
                <a:lnTo>
                  <a:pt x="131932" y="14727"/>
                </a:lnTo>
                <a:lnTo>
                  <a:pt x="132239" y="14625"/>
                </a:lnTo>
                <a:lnTo>
                  <a:pt x="130909" y="15750"/>
                </a:lnTo>
                <a:lnTo>
                  <a:pt x="131114" y="15852"/>
                </a:lnTo>
                <a:lnTo>
                  <a:pt x="131830" y="15545"/>
                </a:lnTo>
                <a:lnTo>
                  <a:pt x="131727" y="15443"/>
                </a:lnTo>
                <a:lnTo>
                  <a:pt x="132136" y="15443"/>
                </a:lnTo>
                <a:lnTo>
                  <a:pt x="131932" y="15545"/>
                </a:lnTo>
                <a:lnTo>
                  <a:pt x="132136" y="15545"/>
                </a:lnTo>
                <a:lnTo>
                  <a:pt x="131727" y="15852"/>
                </a:lnTo>
                <a:lnTo>
                  <a:pt x="130091" y="15955"/>
                </a:lnTo>
                <a:lnTo>
                  <a:pt x="129886" y="16057"/>
                </a:lnTo>
                <a:lnTo>
                  <a:pt x="130193" y="16466"/>
                </a:lnTo>
                <a:lnTo>
                  <a:pt x="128864" y="16568"/>
                </a:lnTo>
                <a:lnTo>
                  <a:pt x="129886" y="16568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7841" y="17182"/>
                </a:lnTo>
                <a:lnTo>
                  <a:pt x="128966" y="17386"/>
                </a:lnTo>
                <a:lnTo>
                  <a:pt x="127739" y="17386"/>
                </a:lnTo>
                <a:lnTo>
                  <a:pt x="128045" y="18102"/>
                </a:lnTo>
                <a:lnTo>
                  <a:pt x="129477" y="17795"/>
                </a:lnTo>
                <a:lnTo>
                  <a:pt x="129580" y="18000"/>
                </a:lnTo>
                <a:lnTo>
                  <a:pt x="129273" y="18205"/>
                </a:lnTo>
                <a:lnTo>
                  <a:pt x="127739" y="18307"/>
                </a:lnTo>
                <a:lnTo>
                  <a:pt x="128250" y="18511"/>
                </a:lnTo>
                <a:lnTo>
                  <a:pt x="127943" y="18818"/>
                </a:lnTo>
                <a:lnTo>
                  <a:pt x="128250" y="19023"/>
                </a:lnTo>
                <a:lnTo>
                  <a:pt x="127943" y="19227"/>
                </a:lnTo>
                <a:lnTo>
                  <a:pt x="128045" y="19330"/>
                </a:lnTo>
                <a:lnTo>
                  <a:pt x="129170" y="18614"/>
                </a:lnTo>
                <a:lnTo>
                  <a:pt x="128864" y="19023"/>
                </a:lnTo>
                <a:lnTo>
                  <a:pt x="128557" y="19023"/>
                </a:lnTo>
                <a:lnTo>
                  <a:pt x="128659" y="19330"/>
                </a:lnTo>
                <a:lnTo>
                  <a:pt x="127943" y="19841"/>
                </a:lnTo>
                <a:lnTo>
                  <a:pt x="128864" y="19534"/>
                </a:lnTo>
                <a:lnTo>
                  <a:pt x="128557" y="19841"/>
                </a:lnTo>
                <a:lnTo>
                  <a:pt x="128864" y="20045"/>
                </a:lnTo>
                <a:lnTo>
                  <a:pt x="128250" y="20352"/>
                </a:lnTo>
                <a:lnTo>
                  <a:pt x="129068" y="20761"/>
                </a:lnTo>
                <a:lnTo>
                  <a:pt x="128966" y="20864"/>
                </a:lnTo>
                <a:lnTo>
                  <a:pt x="131011" y="20148"/>
                </a:lnTo>
                <a:lnTo>
                  <a:pt x="131114" y="19943"/>
                </a:lnTo>
                <a:lnTo>
                  <a:pt x="131727" y="19841"/>
                </a:lnTo>
                <a:lnTo>
                  <a:pt x="131727" y="19534"/>
                </a:lnTo>
                <a:lnTo>
                  <a:pt x="131830" y="19330"/>
                </a:lnTo>
                <a:lnTo>
                  <a:pt x="132034" y="19841"/>
                </a:lnTo>
                <a:lnTo>
                  <a:pt x="132443" y="20045"/>
                </a:lnTo>
                <a:lnTo>
                  <a:pt x="132443" y="20659"/>
                </a:lnTo>
                <a:lnTo>
                  <a:pt x="133670" y="22295"/>
                </a:lnTo>
                <a:lnTo>
                  <a:pt x="133670" y="22500"/>
                </a:lnTo>
                <a:lnTo>
                  <a:pt x="133773" y="22705"/>
                </a:lnTo>
                <a:lnTo>
                  <a:pt x="133466" y="22705"/>
                </a:lnTo>
                <a:lnTo>
                  <a:pt x="133875" y="23523"/>
                </a:lnTo>
                <a:lnTo>
                  <a:pt x="135000" y="23318"/>
                </a:lnTo>
                <a:lnTo>
                  <a:pt x="135205" y="22909"/>
                </a:lnTo>
                <a:lnTo>
                  <a:pt x="136023" y="22807"/>
                </a:lnTo>
                <a:lnTo>
                  <a:pt x="136432" y="20557"/>
                </a:lnTo>
                <a:lnTo>
                  <a:pt x="136636" y="20557"/>
                </a:lnTo>
                <a:lnTo>
                  <a:pt x="136023" y="20455"/>
                </a:lnTo>
                <a:lnTo>
                  <a:pt x="137761" y="19739"/>
                </a:lnTo>
                <a:lnTo>
                  <a:pt x="137250" y="19739"/>
                </a:lnTo>
                <a:lnTo>
                  <a:pt x="137966" y="19227"/>
                </a:lnTo>
                <a:lnTo>
                  <a:pt x="136636" y="18307"/>
                </a:lnTo>
                <a:lnTo>
                  <a:pt x="136432" y="17489"/>
                </a:lnTo>
                <a:lnTo>
                  <a:pt x="136636" y="17591"/>
                </a:lnTo>
                <a:lnTo>
                  <a:pt x="136636" y="17080"/>
                </a:lnTo>
                <a:lnTo>
                  <a:pt x="136432" y="16773"/>
                </a:lnTo>
                <a:lnTo>
                  <a:pt x="136943" y="16670"/>
                </a:lnTo>
                <a:lnTo>
                  <a:pt x="136841" y="16670"/>
                </a:lnTo>
                <a:lnTo>
                  <a:pt x="136739" y="16466"/>
                </a:lnTo>
                <a:lnTo>
                  <a:pt x="137148" y="16364"/>
                </a:lnTo>
                <a:lnTo>
                  <a:pt x="137045" y="16364"/>
                </a:lnTo>
                <a:lnTo>
                  <a:pt x="137455" y="16159"/>
                </a:lnTo>
                <a:lnTo>
                  <a:pt x="137352" y="16057"/>
                </a:lnTo>
                <a:lnTo>
                  <a:pt x="137864" y="15955"/>
                </a:lnTo>
                <a:lnTo>
                  <a:pt x="137864" y="15852"/>
                </a:lnTo>
                <a:lnTo>
                  <a:pt x="139091" y="15034"/>
                </a:lnTo>
                <a:lnTo>
                  <a:pt x="138784" y="14625"/>
                </a:lnTo>
                <a:lnTo>
                  <a:pt x="138886" y="14216"/>
                </a:lnTo>
                <a:lnTo>
                  <a:pt x="138989" y="14216"/>
                </a:lnTo>
                <a:lnTo>
                  <a:pt x="139193" y="14011"/>
                </a:lnTo>
                <a:lnTo>
                  <a:pt x="139398" y="14011"/>
                </a:lnTo>
                <a:lnTo>
                  <a:pt x="139295" y="13909"/>
                </a:lnTo>
                <a:lnTo>
                  <a:pt x="141034" y="13705"/>
                </a:lnTo>
                <a:lnTo>
                  <a:pt x="141545" y="14011"/>
                </a:lnTo>
                <a:lnTo>
                  <a:pt x="141648" y="14625"/>
                </a:lnTo>
                <a:lnTo>
                  <a:pt x="139807" y="15852"/>
                </a:lnTo>
                <a:lnTo>
                  <a:pt x="139807" y="15955"/>
                </a:lnTo>
                <a:lnTo>
                  <a:pt x="139295" y="16159"/>
                </a:lnTo>
                <a:lnTo>
                  <a:pt x="139602" y="18511"/>
                </a:lnTo>
                <a:lnTo>
                  <a:pt x="140523" y="18716"/>
                </a:lnTo>
                <a:lnTo>
                  <a:pt x="140523" y="18920"/>
                </a:lnTo>
                <a:lnTo>
                  <a:pt x="140727" y="18920"/>
                </a:lnTo>
                <a:lnTo>
                  <a:pt x="140830" y="19330"/>
                </a:lnTo>
                <a:lnTo>
                  <a:pt x="142977" y="18818"/>
                </a:lnTo>
                <a:lnTo>
                  <a:pt x="142875" y="18716"/>
                </a:lnTo>
                <a:lnTo>
                  <a:pt x="143386" y="18511"/>
                </a:lnTo>
                <a:lnTo>
                  <a:pt x="143284" y="18716"/>
                </a:lnTo>
                <a:lnTo>
                  <a:pt x="144731" y="18619"/>
                </a:lnTo>
                <a:lnTo>
                  <a:pt x="144731" y="18619"/>
                </a:lnTo>
                <a:lnTo>
                  <a:pt x="146045" y="19125"/>
                </a:lnTo>
                <a:lnTo>
                  <a:pt x="144920" y="19227"/>
                </a:lnTo>
                <a:lnTo>
                  <a:pt x="144818" y="19432"/>
                </a:lnTo>
                <a:lnTo>
                  <a:pt x="144614" y="19330"/>
                </a:lnTo>
                <a:lnTo>
                  <a:pt x="144511" y="19636"/>
                </a:lnTo>
                <a:lnTo>
                  <a:pt x="141750" y="19739"/>
                </a:lnTo>
                <a:lnTo>
                  <a:pt x="141341" y="20045"/>
                </a:lnTo>
                <a:lnTo>
                  <a:pt x="142261" y="20864"/>
                </a:lnTo>
                <a:lnTo>
                  <a:pt x="142261" y="21784"/>
                </a:lnTo>
                <a:lnTo>
                  <a:pt x="140318" y="21375"/>
                </a:lnTo>
                <a:lnTo>
                  <a:pt x="139909" y="22398"/>
                </a:lnTo>
                <a:lnTo>
                  <a:pt x="140011" y="23318"/>
                </a:lnTo>
                <a:lnTo>
                  <a:pt x="140114" y="23932"/>
                </a:lnTo>
                <a:lnTo>
                  <a:pt x="139807" y="23932"/>
                </a:lnTo>
                <a:lnTo>
                  <a:pt x="140011" y="23318"/>
                </a:lnTo>
                <a:lnTo>
                  <a:pt x="138886" y="24545"/>
                </a:lnTo>
                <a:lnTo>
                  <a:pt x="138375" y="24239"/>
                </a:lnTo>
                <a:lnTo>
                  <a:pt x="134693" y="24750"/>
                </a:lnTo>
                <a:lnTo>
                  <a:pt x="135307" y="25261"/>
                </a:lnTo>
                <a:lnTo>
                  <a:pt x="134795" y="25057"/>
                </a:lnTo>
                <a:lnTo>
                  <a:pt x="134693" y="24750"/>
                </a:lnTo>
                <a:lnTo>
                  <a:pt x="133773" y="24443"/>
                </a:lnTo>
                <a:lnTo>
                  <a:pt x="132852" y="24955"/>
                </a:lnTo>
                <a:lnTo>
                  <a:pt x="131625" y="24443"/>
                </a:lnTo>
                <a:lnTo>
                  <a:pt x="131625" y="24136"/>
                </a:lnTo>
                <a:lnTo>
                  <a:pt x="131318" y="23830"/>
                </a:lnTo>
                <a:lnTo>
                  <a:pt x="131420" y="23420"/>
                </a:lnTo>
                <a:lnTo>
                  <a:pt x="131727" y="23216"/>
                </a:lnTo>
                <a:lnTo>
                  <a:pt x="131625" y="23114"/>
                </a:lnTo>
                <a:lnTo>
                  <a:pt x="132341" y="22500"/>
                </a:lnTo>
                <a:lnTo>
                  <a:pt x="131932" y="22398"/>
                </a:lnTo>
                <a:lnTo>
                  <a:pt x="132034" y="21273"/>
                </a:lnTo>
                <a:lnTo>
                  <a:pt x="132034" y="21273"/>
                </a:lnTo>
                <a:lnTo>
                  <a:pt x="130602" y="21886"/>
                </a:lnTo>
                <a:lnTo>
                  <a:pt x="130602" y="22193"/>
                </a:lnTo>
                <a:lnTo>
                  <a:pt x="131011" y="22295"/>
                </a:lnTo>
                <a:lnTo>
                  <a:pt x="130705" y="22398"/>
                </a:lnTo>
                <a:lnTo>
                  <a:pt x="130295" y="22398"/>
                </a:lnTo>
                <a:lnTo>
                  <a:pt x="130295" y="23318"/>
                </a:lnTo>
                <a:lnTo>
                  <a:pt x="130909" y="24341"/>
                </a:lnTo>
                <a:lnTo>
                  <a:pt x="130807" y="24545"/>
                </a:lnTo>
                <a:lnTo>
                  <a:pt x="131625" y="25261"/>
                </a:lnTo>
                <a:lnTo>
                  <a:pt x="131011" y="25057"/>
                </a:lnTo>
                <a:lnTo>
                  <a:pt x="130705" y="25466"/>
                </a:lnTo>
                <a:lnTo>
                  <a:pt x="128864" y="25466"/>
                </a:lnTo>
                <a:lnTo>
                  <a:pt x="127739" y="26080"/>
                </a:lnTo>
                <a:lnTo>
                  <a:pt x="127432" y="27205"/>
                </a:lnTo>
                <a:lnTo>
                  <a:pt x="127227" y="27205"/>
                </a:lnTo>
                <a:lnTo>
                  <a:pt x="127534" y="27409"/>
                </a:lnTo>
                <a:lnTo>
                  <a:pt x="127534" y="27409"/>
                </a:lnTo>
                <a:lnTo>
                  <a:pt x="126818" y="27307"/>
                </a:lnTo>
                <a:lnTo>
                  <a:pt x="126818" y="27307"/>
                </a:lnTo>
                <a:lnTo>
                  <a:pt x="127432" y="27409"/>
                </a:lnTo>
                <a:lnTo>
                  <a:pt x="125386" y="28023"/>
                </a:lnTo>
                <a:lnTo>
                  <a:pt x="124977" y="28841"/>
                </a:lnTo>
                <a:lnTo>
                  <a:pt x="124261" y="29148"/>
                </a:lnTo>
                <a:lnTo>
                  <a:pt x="124466" y="29352"/>
                </a:lnTo>
                <a:lnTo>
                  <a:pt x="123239" y="29455"/>
                </a:lnTo>
                <a:lnTo>
                  <a:pt x="123136" y="29148"/>
                </a:lnTo>
                <a:lnTo>
                  <a:pt x="122727" y="29352"/>
                </a:lnTo>
                <a:lnTo>
                  <a:pt x="123034" y="30170"/>
                </a:lnTo>
                <a:lnTo>
                  <a:pt x="120375" y="30375"/>
                </a:lnTo>
                <a:lnTo>
                  <a:pt x="120784" y="30477"/>
                </a:lnTo>
                <a:lnTo>
                  <a:pt x="120477" y="30580"/>
                </a:lnTo>
                <a:lnTo>
                  <a:pt x="120682" y="30682"/>
                </a:lnTo>
                <a:lnTo>
                  <a:pt x="120375" y="30784"/>
                </a:lnTo>
                <a:lnTo>
                  <a:pt x="122011" y="31193"/>
                </a:lnTo>
                <a:lnTo>
                  <a:pt x="121909" y="31295"/>
                </a:lnTo>
                <a:lnTo>
                  <a:pt x="122114" y="31295"/>
                </a:lnTo>
                <a:lnTo>
                  <a:pt x="122114" y="31398"/>
                </a:lnTo>
                <a:lnTo>
                  <a:pt x="122727" y="31602"/>
                </a:lnTo>
                <a:lnTo>
                  <a:pt x="122420" y="31705"/>
                </a:lnTo>
                <a:lnTo>
                  <a:pt x="122523" y="32114"/>
                </a:lnTo>
                <a:lnTo>
                  <a:pt x="123239" y="32523"/>
                </a:lnTo>
                <a:lnTo>
                  <a:pt x="123341" y="33136"/>
                </a:lnTo>
                <a:lnTo>
                  <a:pt x="123136" y="33034"/>
                </a:lnTo>
                <a:lnTo>
                  <a:pt x="123750" y="33852"/>
                </a:lnTo>
                <a:lnTo>
                  <a:pt x="123750" y="33852"/>
                </a:lnTo>
                <a:lnTo>
                  <a:pt x="123239" y="33341"/>
                </a:lnTo>
                <a:lnTo>
                  <a:pt x="123136" y="34261"/>
                </a:lnTo>
                <a:lnTo>
                  <a:pt x="123239" y="34159"/>
                </a:lnTo>
                <a:lnTo>
                  <a:pt x="123239" y="34261"/>
                </a:lnTo>
                <a:lnTo>
                  <a:pt x="122830" y="35386"/>
                </a:lnTo>
                <a:lnTo>
                  <a:pt x="117409" y="35284"/>
                </a:lnTo>
                <a:lnTo>
                  <a:pt x="117307" y="35489"/>
                </a:lnTo>
                <a:lnTo>
                  <a:pt x="116898" y="35591"/>
                </a:lnTo>
                <a:lnTo>
                  <a:pt x="116693" y="36307"/>
                </a:lnTo>
                <a:lnTo>
                  <a:pt x="116898" y="36307"/>
                </a:lnTo>
                <a:lnTo>
                  <a:pt x="116898" y="36614"/>
                </a:lnTo>
                <a:lnTo>
                  <a:pt x="117000" y="36614"/>
                </a:lnTo>
                <a:lnTo>
                  <a:pt x="116182" y="40091"/>
                </a:lnTo>
                <a:lnTo>
                  <a:pt x="116795" y="39784"/>
                </a:lnTo>
                <a:lnTo>
                  <a:pt x="116386" y="40295"/>
                </a:lnTo>
                <a:lnTo>
                  <a:pt x="116687" y="40446"/>
                </a:lnTo>
                <a:lnTo>
                  <a:pt x="116687" y="40446"/>
                </a:lnTo>
                <a:lnTo>
                  <a:pt x="116489" y="41932"/>
                </a:lnTo>
                <a:lnTo>
                  <a:pt x="118330" y="41625"/>
                </a:lnTo>
                <a:lnTo>
                  <a:pt x="118739" y="42136"/>
                </a:lnTo>
                <a:lnTo>
                  <a:pt x="118841" y="42034"/>
                </a:lnTo>
                <a:lnTo>
                  <a:pt x="119455" y="42955"/>
                </a:lnTo>
                <a:lnTo>
                  <a:pt x="122420" y="42034"/>
                </a:lnTo>
                <a:lnTo>
                  <a:pt x="122727" y="41625"/>
                </a:lnTo>
                <a:lnTo>
                  <a:pt x="123545" y="41318"/>
                </a:lnTo>
                <a:lnTo>
                  <a:pt x="123852" y="40500"/>
                </a:lnTo>
                <a:lnTo>
                  <a:pt x="124261" y="40193"/>
                </a:lnTo>
                <a:lnTo>
                  <a:pt x="123955" y="39784"/>
                </a:lnTo>
                <a:lnTo>
                  <a:pt x="124773" y="38045"/>
                </a:lnTo>
                <a:lnTo>
                  <a:pt x="126818" y="36920"/>
                </a:lnTo>
                <a:lnTo>
                  <a:pt x="126818" y="35693"/>
                </a:lnTo>
                <a:lnTo>
                  <a:pt x="129682" y="35591"/>
                </a:lnTo>
                <a:lnTo>
                  <a:pt x="131318" y="34466"/>
                </a:lnTo>
                <a:lnTo>
                  <a:pt x="136943" y="38864"/>
                </a:lnTo>
                <a:lnTo>
                  <a:pt x="137250" y="38864"/>
                </a:lnTo>
                <a:lnTo>
                  <a:pt x="137761" y="40091"/>
                </a:lnTo>
                <a:lnTo>
                  <a:pt x="137557" y="40193"/>
                </a:lnTo>
                <a:lnTo>
                  <a:pt x="137352" y="40807"/>
                </a:lnTo>
                <a:lnTo>
                  <a:pt x="137761" y="41011"/>
                </a:lnTo>
                <a:lnTo>
                  <a:pt x="138170" y="39989"/>
                </a:lnTo>
                <a:lnTo>
                  <a:pt x="138580" y="39886"/>
                </a:lnTo>
                <a:lnTo>
                  <a:pt x="138477" y="39375"/>
                </a:lnTo>
                <a:lnTo>
                  <a:pt x="138068" y="39170"/>
                </a:lnTo>
                <a:lnTo>
                  <a:pt x="138375" y="38455"/>
                </a:lnTo>
                <a:lnTo>
                  <a:pt x="139602" y="38966"/>
                </a:lnTo>
                <a:lnTo>
                  <a:pt x="137455" y="37432"/>
                </a:lnTo>
                <a:lnTo>
                  <a:pt x="137557" y="37023"/>
                </a:lnTo>
                <a:lnTo>
                  <a:pt x="136432" y="36818"/>
                </a:lnTo>
                <a:lnTo>
                  <a:pt x="134182" y="34057"/>
                </a:lnTo>
                <a:lnTo>
                  <a:pt x="134284" y="33341"/>
                </a:lnTo>
                <a:lnTo>
                  <a:pt x="135307" y="33239"/>
                </a:lnTo>
                <a:lnTo>
                  <a:pt x="135205" y="33750"/>
                </a:lnTo>
                <a:lnTo>
                  <a:pt x="135716" y="33750"/>
                </a:lnTo>
                <a:lnTo>
                  <a:pt x="135818" y="33545"/>
                </a:lnTo>
                <a:lnTo>
                  <a:pt x="136841" y="34670"/>
                </a:lnTo>
                <a:lnTo>
                  <a:pt x="136534" y="34670"/>
                </a:lnTo>
                <a:lnTo>
                  <a:pt x="138784" y="36102"/>
                </a:lnTo>
                <a:lnTo>
                  <a:pt x="138170" y="35898"/>
                </a:lnTo>
                <a:lnTo>
                  <a:pt x="140420" y="37330"/>
                </a:lnTo>
                <a:lnTo>
                  <a:pt x="140420" y="38557"/>
                </a:lnTo>
                <a:lnTo>
                  <a:pt x="140318" y="38557"/>
                </a:lnTo>
                <a:lnTo>
                  <a:pt x="141955" y="39989"/>
                </a:lnTo>
                <a:lnTo>
                  <a:pt x="141648" y="39989"/>
                </a:lnTo>
                <a:lnTo>
                  <a:pt x="141955" y="40398"/>
                </a:lnTo>
                <a:lnTo>
                  <a:pt x="143080" y="40500"/>
                </a:lnTo>
                <a:lnTo>
                  <a:pt x="143489" y="40807"/>
                </a:lnTo>
                <a:lnTo>
                  <a:pt x="143489" y="40909"/>
                </a:lnTo>
                <a:lnTo>
                  <a:pt x="142159" y="40909"/>
                </a:lnTo>
                <a:lnTo>
                  <a:pt x="142773" y="42239"/>
                </a:lnTo>
                <a:lnTo>
                  <a:pt x="143284" y="42545"/>
                </a:lnTo>
                <a:lnTo>
                  <a:pt x="143898" y="42545"/>
                </a:lnTo>
                <a:lnTo>
                  <a:pt x="143489" y="41318"/>
                </a:lnTo>
                <a:lnTo>
                  <a:pt x="144102" y="41523"/>
                </a:lnTo>
                <a:lnTo>
                  <a:pt x="144102" y="41523"/>
                </a:lnTo>
                <a:lnTo>
                  <a:pt x="143591" y="41011"/>
                </a:lnTo>
                <a:lnTo>
                  <a:pt x="144205" y="41011"/>
                </a:lnTo>
                <a:lnTo>
                  <a:pt x="144409" y="40807"/>
                </a:lnTo>
                <a:lnTo>
                  <a:pt x="143182" y="39989"/>
                </a:lnTo>
                <a:lnTo>
                  <a:pt x="143591" y="39784"/>
                </a:lnTo>
                <a:lnTo>
                  <a:pt x="143386" y="39682"/>
                </a:lnTo>
                <a:lnTo>
                  <a:pt x="143591" y="39580"/>
                </a:lnTo>
                <a:lnTo>
                  <a:pt x="143693" y="39784"/>
                </a:lnTo>
                <a:lnTo>
                  <a:pt x="143591" y="39477"/>
                </a:lnTo>
                <a:lnTo>
                  <a:pt x="143080" y="38761"/>
                </a:lnTo>
                <a:lnTo>
                  <a:pt x="143284" y="38352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4205" y="38864"/>
                </a:lnTo>
                <a:lnTo>
                  <a:pt x="144102" y="38557"/>
                </a:lnTo>
                <a:lnTo>
                  <a:pt x="144511" y="38761"/>
                </a:lnTo>
                <a:lnTo>
                  <a:pt x="144000" y="38250"/>
                </a:lnTo>
                <a:lnTo>
                  <a:pt x="145636" y="38045"/>
                </a:lnTo>
                <a:lnTo>
                  <a:pt x="145943" y="38250"/>
                </a:lnTo>
                <a:lnTo>
                  <a:pt x="146557" y="38250"/>
                </a:lnTo>
                <a:lnTo>
                  <a:pt x="146045" y="38864"/>
                </a:lnTo>
                <a:lnTo>
                  <a:pt x="146864" y="39989"/>
                </a:lnTo>
                <a:lnTo>
                  <a:pt x="146761" y="40295"/>
                </a:lnTo>
                <a:lnTo>
                  <a:pt x="147068" y="40398"/>
                </a:lnTo>
                <a:lnTo>
                  <a:pt x="146659" y="40602"/>
                </a:lnTo>
                <a:lnTo>
                  <a:pt x="146455" y="40295"/>
                </a:lnTo>
                <a:lnTo>
                  <a:pt x="146352" y="40705"/>
                </a:lnTo>
                <a:lnTo>
                  <a:pt x="146864" y="40807"/>
                </a:lnTo>
                <a:lnTo>
                  <a:pt x="147477" y="41727"/>
                </a:lnTo>
                <a:lnTo>
                  <a:pt x="147375" y="41830"/>
                </a:lnTo>
                <a:lnTo>
                  <a:pt x="147273" y="41932"/>
                </a:lnTo>
                <a:lnTo>
                  <a:pt x="148091" y="41932"/>
                </a:lnTo>
                <a:lnTo>
                  <a:pt x="147477" y="42239"/>
                </a:lnTo>
                <a:lnTo>
                  <a:pt x="147989" y="42239"/>
                </a:lnTo>
                <a:lnTo>
                  <a:pt x="147989" y="42341"/>
                </a:lnTo>
                <a:lnTo>
                  <a:pt x="148602" y="42239"/>
                </a:lnTo>
                <a:lnTo>
                  <a:pt x="149523" y="42852"/>
                </a:lnTo>
                <a:lnTo>
                  <a:pt x="150136" y="42648"/>
                </a:lnTo>
                <a:lnTo>
                  <a:pt x="150341" y="42136"/>
                </a:lnTo>
                <a:lnTo>
                  <a:pt x="152080" y="42955"/>
                </a:lnTo>
                <a:lnTo>
                  <a:pt x="152898" y="42852"/>
                </a:lnTo>
                <a:lnTo>
                  <a:pt x="153511" y="42239"/>
                </a:lnTo>
                <a:lnTo>
                  <a:pt x="154227" y="42443"/>
                </a:lnTo>
                <a:lnTo>
                  <a:pt x="154636" y="42136"/>
                </a:lnTo>
                <a:lnTo>
                  <a:pt x="154023" y="47659"/>
                </a:lnTo>
                <a:lnTo>
                  <a:pt x="152489" y="48068"/>
                </a:lnTo>
                <a:lnTo>
                  <a:pt x="152080" y="47864"/>
                </a:lnTo>
                <a:lnTo>
                  <a:pt x="151773" y="47864"/>
                </a:lnTo>
                <a:lnTo>
                  <a:pt x="151773" y="47761"/>
                </a:lnTo>
                <a:lnTo>
                  <a:pt x="151261" y="47557"/>
                </a:lnTo>
                <a:lnTo>
                  <a:pt x="150648" y="47761"/>
                </a:lnTo>
                <a:lnTo>
                  <a:pt x="150955" y="47557"/>
                </a:lnTo>
                <a:lnTo>
                  <a:pt x="150955" y="47557"/>
                </a:lnTo>
                <a:lnTo>
                  <a:pt x="149114" y="48170"/>
                </a:lnTo>
                <a:lnTo>
                  <a:pt x="146148" y="47659"/>
                </a:lnTo>
                <a:lnTo>
                  <a:pt x="145739" y="47148"/>
                </a:lnTo>
                <a:lnTo>
                  <a:pt x="144102" y="46739"/>
                </a:lnTo>
                <a:lnTo>
                  <a:pt x="144000" y="46432"/>
                </a:lnTo>
                <a:lnTo>
                  <a:pt x="143489" y="46227"/>
                </a:lnTo>
                <a:lnTo>
                  <a:pt x="141955" y="46534"/>
                </a:lnTo>
                <a:lnTo>
                  <a:pt x="141443" y="47250"/>
                </a:lnTo>
                <a:lnTo>
                  <a:pt x="141648" y="48170"/>
                </a:lnTo>
                <a:lnTo>
                  <a:pt x="140114" y="48580"/>
                </a:lnTo>
                <a:lnTo>
                  <a:pt x="133773" y="45818"/>
                </a:lnTo>
                <a:lnTo>
                  <a:pt x="133875" y="45818"/>
                </a:lnTo>
                <a:lnTo>
                  <a:pt x="132750" y="44898"/>
                </a:lnTo>
                <a:lnTo>
                  <a:pt x="133568" y="43670"/>
                </a:lnTo>
                <a:lnTo>
                  <a:pt x="133159" y="43057"/>
                </a:lnTo>
                <a:lnTo>
                  <a:pt x="133466" y="41932"/>
                </a:lnTo>
                <a:lnTo>
                  <a:pt x="132852" y="42136"/>
                </a:lnTo>
                <a:lnTo>
                  <a:pt x="132852" y="41830"/>
                </a:lnTo>
                <a:lnTo>
                  <a:pt x="132545" y="41727"/>
                </a:lnTo>
                <a:lnTo>
                  <a:pt x="132545" y="41625"/>
                </a:lnTo>
                <a:lnTo>
                  <a:pt x="130807" y="42136"/>
                </a:lnTo>
                <a:lnTo>
                  <a:pt x="130295" y="41830"/>
                </a:lnTo>
                <a:lnTo>
                  <a:pt x="122318" y="43977"/>
                </a:lnTo>
                <a:lnTo>
                  <a:pt x="121602" y="43670"/>
                </a:lnTo>
                <a:lnTo>
                  <a:pt x="120477" y="43875"/>
                </a:lnTo>
                <a:lnTo>
                  <a:pt x="119659" y="43057"/>
                </a:lnTo>
                <a:lnTo>
                  <a:pt x="115568" y="48477"/>
                </a:lnTo>
                <a:lnTo>
                  <a:pt x="115773" y="48784"/>
                </a:lnTo>
                <a:lnTo>
                  <a:pt x="114034" y="50932"/>
                </a:lnTo>
                <a:lnTo>
                  <a:pt x="112909" y="51239"/>
                </a:lnTo>
                <a:lnTo>
                  <a:pt x="109943" y="55739"/>
                </a:lnTo>
                <a:lnTo>
                  <a:pt x="109943" y="55739"/>
                </a:lnTo>
                <a:lnTo>
                  <a:pt x="110148" y="55534"/>
                </a:lnTo>
                <a:lnTo>
                  <a:pt x="110148" y="55534"/>
                </a:lnTo>
                <a:lnTo>
                  <a:pt x="108920" y="58602"/>
                </a:lnTo>
                <a:lnTo>
                  <a:pt x="109432" y="58807"/>
                </a:lnTo>
                <a:lnTo>
                  <a:pt x="109432" y="60034"/>
                </a:lnTo>
                <a:lnTo>
                  <a:pt x="109636" y="59932"/>
                </a:lnTo>
                <a:lnTo>
                  <a:pt x="109330" y="63716"/>
                </a:lnTo>
                <a:lnTo>
                  <a:pt x="108409" y="64841"/>
                </a:lnTo>
                <a:lnTo>
                  <a:pt x="109023" y="65659"/>
                </a:lnTo>
                <a:lnTo>
                  <a:pt x="109227" y="65557"/>
                </a:lnTo>
                <a:lnTo>
                  <a:pt x="109227" y="66170"/>
                </a:lnTo>
                <a:lnTo>
                  <a:pt x="110250" y="66170"/>
                </a:lnTo>
                <a:lnTo>
                  <a:pt x="109330" y="66375"/>
                </a:lnTo>
                <a:lnTo>
                  <a:pt x="109227" y="66273"/>
                </a:lnTo>
                <a:lnTo>
                  <a:pt x="109023" y="67091"/>
                </a:lnTo>
                <a:lnTo>
                  <a:pt x="109023" y="67091"/>
                </a:lnTo>
                <a:lnTo>
                  <a:pt x="109227" y="66989"/>
                </a:lnTo>
                <a:lnTo>
                  <a:pt x="109739" y="67909"/>
                </a:lnTo>
                <a:lnTo>
                  <a:pt x="110557" y="67705"/>
                </a:lnTo>
                <a:lnTo>
                  <a:pt x="110557" y="67705"/>
                </a:lnTo>
                <a:lnTo>
                  <a:pt x="110148" y="67909"/>
                </a:lnTo>
                <a:lnTo>
                  <a:pt x="110557" y="68114"/>
                </a:lnTo>
                <a:lnTo>
                  <a:pt x="110148" y="68318"/>
                </a:lnTo>
                <a:lnTo>
                  <a:pt x="110250" y="68318"/>
                </a:lnTo>
                <a:lnTo>
                  <a:pt x="110455" y="68523"/>
                </a:lnTo>
                <a:lnTo>
                  <a:pt x="110352" y="68727"/>
                </a:lnTo>
                <a:lnTo>
                  <a:pt x="110557" y="68625"/>
                </a:lnTo>
                <a:lnTo>
                  <a:pt x="110659" y="68932"/>
                </a:lnTo>
                <a:lnTo>
                  <a:pt x="110864" y="69034"/>
                </a:lnTo>
                <a:lnTo>
                  <a:pt x="110966" y="68932"/>
                </a:lnTo>
                <a:lnTo>
                  <a:pt x="111375" y="69648"/>
                </a:lnTo>
                <a:lnTo>
                  <a:pt x="111784" y="69852"/>
                </a:lnTo>
                <a:lnTo>
                  <a:pt x="111784" y="70261"/>
                </a:lnTo>
                <a:lnTo>
                  <a:pt x="112295" y="70875"/>
                </a:lnTo>
                <a:lnTo>
                  <a:pt x="112193" y="71182"/>
                </a:lnTo>
                <a:lnTo>
                  <a:pt x="112500" y="71182"/>
                </a:lnTo>
                <a:lnTo>
                  <a:pt x="112193" y="71284"/>
                </a:lnTo>
                <a:lnTo>
                  <a:pt x="117511" y="75477"/>
                </a:lnTo>
                <a:lnTo>
                  <a:pt x="119557" y="74761"/>
                </a:lnTo>
                <a:lnTo>
                  <a:pt x="119250" y="74761"/>
                </a:lnTo>
                <a:lnTo>
                  <a:pt x="120477" y="74659"/>
                </a:lnTo>
                <a:lnTo>
                  <a:pt x="119966" y="74659"/>
                </a:lnTo>
                <a:lnTo>
                  <a:pt x="121295" y="74557"/>
                </a:lnTo>
                <a:lnTo>
                  <a:pt x="121398" y="74761"/>
                </a:lnTo>
                <a:lnTo>
                  <a:pt x="127534" y="73227"/>
                </a:lnTo>
                <a:lnTo>
                  <a:pt x="127330" y="73432"/>
                </a:lnTo>
                <a:lnTo>
                  <a:pt x="129170" y="74455"/>
                </a:lnTo>
                <a:lnTo>
                  <a:pt x="129170" y="74761"/>
                </a:lnTo>
                <a:lnTo>
                  <a:pt x="129068" y="74761"/>
                </a:lnTo>
                <a:lnTo>
                  <a:pt x="129886" y="75477"/>
                </a:lnTo>
                <a:lnTo>
                  <a:pt x="130091" y="75477"/>
                </a:lnTo>
                <a:lnTo>
                  <a:pt x="130398" y="75580"/>
                </a:lnTo>
                <a:lnTo>
                  <a:pt x="130295" y="75170"/>
                </a:lnTo>
                <a:lnTo>
                  <a:pt x="130398" y="75477"/>
                </a:lnTo>
                <a:lnTo>
                  <a:pt x="130602" y="75170"/>
                </a:lnTo>
                <a:lnTo>
                  <a:pt x="131420" y="75375"/>
                </a:lnTo>
                <a:lnTo>
                  <a:pt x="131625" y="74966"/>
                </a:lnTo>
                <a:lnTo>
                  <a:pt x="132341" y="75784"/>
                </a:lnTo>
                <a:lnTo>
                  <a:pt x="132955" y="75886"/>
                </a:lnTo>
                <a:lnTo>
                  <a:pt x="132852" y="79466"/>
                </a:lnTo>
                <a:lnTo>
                  <a:pt x="132648" y="79568"/>
                </a:lnTo>
                <a:lnTo>
                  <a:pt x="133261" y="79875"/>
                </a:lnTo>
                <a:lnTo>
                  <a:pt x="133057" y="79977"/>
                </a:lnTo>
                <a:lnTo>
                  <a:pt x="132648" y="79670"/>
                </a:lnTo>
                <a:lnTo>
                  <a:pt x="132443" y="80591"/>
                </a:lnTo>
                <a:lnTo>
                  <a:pt x="132034" y="80693"/>
                </a:lnTo>
                <a:lnTo>
                  <a:pt x="132852" y="81716"/>
                </a:lnTo>
                <a:lnTo>
                  <a:pt x="132852" y="81716"/>
                </a:lnTo>
                <a:lnTo>
                  <a:pt x="132341" y="81409"/>
                </a:lnTo>
                <a:lnTo>
                  <a:pt x="132750" y="82023"/>
                </a:lnTo>
                <a:lnTo>
                  <a:pt x="132648" y="82023"/>
                </a:lnTo>
                <a:lnTo>
                  <a:pt x="133261" y="82636"/>
                </a:lnTo>
                <a:lnTo>
                  <a:pt x="132955" y="82534"/>
                </a:lnTo>
                <a:lnTo>
                  <a:pt x="135205" y="85909"/>
                </a:lnTo>
                <a:lnTo>
                  <a:pt x="136023" y="86114"/>
                </a:lnTo>
                <a:lnTo>
                  <a:pt x="135307" y="86318"/>
                </a:lnTo>
                <a:lnTo>
                  <a:pt x="135920" y="89284"/>
                </a:lnTo>
                <a:lnTo>
                  <a:pt x="136023" y="89182"/>
                </a:lnTo>
                <a:lnTo>
                  <a:pt x="136432" y="92557"/>
                </a:lnTo>
                <a:lnTo>
                  <a:pt x="134795" y="96648"/>
                </a:lnTo>
                <a:lnTo>
                  <a:pt x="137045" y="103602"/>
                </a:lnTo>
                <a:lnTo>
                  <a:pt x="136943" y="103602"/>
                </a:lnTo>
                <a:lnTo>
                  <a:pt x="140011" y="115364"/>
                </a:lnTo>
                <a:lnTo>
                  <a:pt x="146148" y="114955"/>
                </a:lnTo>
                <a:lnTo>
                  <a:pt x="146557" y="114648"/>
                </a:lnTo>
                <a:lnTo>
                  <a:pt x="147068" y="114648"/>
                </a:lnTo>
                <a:lnTo>
                  <a:pt x="152693" y="109125"/>
                </a:lnTo>
                <a:lnTo>
                  <a:pt x="153205" y="106977"/>
                </a:lnTo>
                <a:lnTo>
                  <a:pt x="153102" y="107080"/>
                </a:lnTo>
                <a:lnTo>
                  <a:pt x="153205" y="106875"/>
                </a:lnTo>
                <a:lnTo>
                  <a:pt x="153205" y="106977"/>
                </a:lnTo>
                <a:lnTo>
                  <a:pt x="155659" y="104523"/>
                </a:lnTo>
                <a:lnTo>
                  <a:pt x="155659" y="102784"/>
                </a:lnTo>
                <a:lnTo>
                  <a:pt x="155557" y="103091"/>
                </a:lnTo>
                <a:lnTo>
                  <a:pt x="155045" y="100330"/>
                </a:lnTo>
                <a:lnTo>
                  <a:pt x="160670" y="95932"/>
                </a:lnTo>
                <a:lnTo>
                  <a:pt x="160875" y="91125"/>
                </a:lnTo>
                <a:lnTo>
                  <a:pt x="160057" y="90307"/>
                </a:lnTo>
                <a:lnTo>
                  <a:pt x="159955" y="87136"/>
                </a:lnTo>
                <a:lnTo>
                  <a:pt x="159341" y="86523"/>
                </a:lnTo>
                <a:lnTo>
                  <a:pt x="161284" y="82125"/>
                </a:lnTo>
                <a:lnTo>
                  <a:pt x="161693" y="82023"/>
                </a:lnTo>
                <a:lnTo>
                  <a:pt x="170591" y="69341"/>
                </a:lnTo>
                <a:lnTo>
                  <a:pt x="170386" y="69136"/>
                </a:lnTo>
                <a:lnTo>
                  <a:pt x="170284" y="69341"/>
                </a:lnTo>
                <a:lnTo>
                  <a:pt x="170182" y="67807"/>
                </a:lnTo>
                <a:lnTo>
                  <a:pt x="164557" y="69341"/>
                </a:lnTo>
                <a:lnTo>
                  <a:pt x="162511" y="68114"/>
                </a:lnTo>
                <a:lnTo>
                  <a:pt x="163330" y="67602"/>
                </a:lnTo>
                <a:lnTo>
                  <a:pt x="162920" y="66784"/>
                </a:lnTo>
                <a:lnTo>
                  <a:pt x="162920" y="66886"/>
                </a:lnTo>
                <a:lnTo>
                  <a:pt x="159955" y="64125"/>
                </a:lnTo>
                <a:lnTo>
                  <a:pt x="159955" y="64534"/>
                </a:lnTo>
                <a:lnTo>
                  <a:pt x="157193" y="58295"/>
                </a:lnTo>
                <a:lnTo>
                  <a:pt x="157193" y="58295"/>
                </a:lnTo>
                <a:lnTo>
                  <a:pt x="157295" y="58398"/>
                </a:lnTo>
                <a:lnTo>
                  <a:pt x="156375" y="56761"/>
                </a:lnTo>
                <a:lnTo>
                  <a:pt x="155966" y="56557"/>
                </a:lnTo>
                <a:lnTo>
                  <a:pt x="155659" y="56148"/>
                </a:lnTo>
                <a:lnTo>
                  <a:pt x="155864" y="55432"/>
                </a:lnTo>
                <a:lnTo>
                  <a:pt x="152591" y="49193"/>
                </a:lnTo>
                <a:lnTo>
                  <a:pt x="152591" y="49193"/>
                </a:lnTo>
                <a:lnTo>
                  <a:pt x="153716" y="51136"/>
                </a:lnTo>
                <a:lnTo>
                  <a:pt x="154330" y="50830"/>
                </a:lnTo>
                <a:lnTo>
                  <a:pt x="154739" y="49602"/>
                </a:lnTo>
                <a:lnTo>
                  <a:pt x="154534" y="51136"/>
                </a:lnTo>
                <a:lnTo>
                  <a:pt x="158727" y="56557"/>
                </a:lnTo>
                <a:lnTo>
                  <a:pt x="158625" y="56557"/>
                </a:lnTo>
                <a:lnTo>
                  <a:pt x="162614" y="64330"/>
                </a:lnTo>
                <a:lnTo>
                  <a:pt x="162511" y="64227"/>
                </a:lnTo>
                <a:lnTo>
                  <a:pt x="162511" y="64227"/>
                </a:lnTo>
                <a:lnTo>
                  <a:pt x="163330" y="66989"/>
                </a:lnTo>
                <a:lnTo>
                  <a:pt x="171102" y="63818"/>
                </a:lnTo>
                <a:lnTo>
                  <a:pt x="171102" y="63409"/>
                </a:lnTo>
                <a:lnTo>
                  <a:pt x="173557" y="62489"/>
                </a:lnTo>
                <a:lnTo>
                  <a:pt x="173659" y="61977"/>
                </a:lnTo>
                <a:lnTo>
                  <a:pt x="174580" y="61568"/>
                </a:lnTo>
                <a:lnTo>
                  <a:pt x="174989" y="60750"/>
                </a:lnTo>
                <a:lnTo>
                  <a:pt x="175807" y="60443"/>
                </a:lnTo>
                <a:lnTo>
                  <a:pt x="175705" y="59625"/>
                </a:lnTo>
                <a:lnTo>
                  <a:pt x="176114" y="58807"/>
                </a:lnTo>
                <a:lnTo>
                  <a:pt x="176216" y="59114"/>
                </a:lnTo>
                <a:lnTo>
                  <a:pt x="177341" y="57170"/>
                </a:lnTo>
                <a:lnTo>
                  <a:pt x="174273" y="54920"/>
                </a:lnTo>
                <a:lnTo>
                  <a:pt x="173864" y="52977"/>
                </a:lnTo>
                <a:lnTo>
                  <a:pt x="172330" y="55023"/>
                </a:lnTo>
                <a:lnTo>
                  <a:pt x="170080" y="55330"/>
                </a:lnTo>
                <a:lnTo>
                  <a:pt x="169875" y="55023"/>
                </a:lnTo>
                <a:lnTo>
                  <a:pt x="169568" y="55023"/>
                </a:lnTo>
                <a:lnTo>
                  <a:pt x="169670" y="54818"/>
                </a:lnTo>
                <a:lnTo>
                  <a:pt x="169466" y="54716"/>
                </a:lnTo>
                <a:lnTo>
                  <a:pt x="169670" y="54000"/>
                </a:lnTo>
                <a:lnTo>
                  <a:pt x="169466" y="53284"/>
                </a:lnTo>
                <a:lnTo>
                  <a:pt x="169057" y="53795"/>
                </a:lnTo>
                <a:lnTo>
                  <a:pt x="169057" y="54511"/>
                </a:lnTo>
                <a:lnTo>
                  <a:pt x="168239" y="53182"/>
                </a:lnTo>
                <a:lnTo>
                  <a:pt x="168341" y="53182"/>
                </a:lnTo>
                <a:lnTo>
                  <a:pt x="168239" y="52568"/>
                </a:lnTo>
                <a:lnTo>
                  <a:pt x="168341" y="52568"/>
                </a:lnTo>
                <a:lnTo>
                  <a:pt x="165886" y="49807"/>
                </a:lnTo>
                <a:lnTo>
                  <a:pt x="166193" y="49602"/>
                </a:lnTo>
                <a:lnTo>
                  <a:pt x="165989" y="49193"/>
                </a:lnTo>
                <a:lnTo>
                  <a:pt x="166398" y="49295"/>
                </a:lnTo>
                <a:lnTo>
                  <a:pt x="166807" y="48682"/>
                </a:lnTo>
                <a:lnTo>
                  <a:pt x="166807" y="48784"/>
                </a:lnTo>
                <a:lnTo>
                  <a:pt x="171409" y="52568"/>
                </a:lnTo>
                <a:lnTo>
                  <a:pt x="172943" y="52466"/>
                </a:lnTo>
                <a:lnTo>
                  <a:pt x="173557" y="52057"/>
                </a:lnTo>
                <a:lnTo>
                  <a:pt x="174273" y="52364"/>
                </a:lnTo>
                <a:lnTo>
                  <a:pt x="174580" y="53182"/>
                </a:lnTo>
                <a:lnTo>
                  <a:pt x="177545" y="54000"/>
                </a:lnTo>
                <a:lnTo>
                  <a:pt x="177648" y="53898"/>
                </a:lnTo>
                <a:lnTo>
                  <a:pt x="177750" y="54000"/>
                </a:lnTo>
                <a:lnTo>
                  <a:pt x="182761" y="53898"/>
                </a:lnTo>
                <a:lnTo>
                  <a:pt x="182557" y="53795"/>
                </a:lnTo>
                <a:lnTo>
                  <a:pt x="182557" y="53795"/>
                </a:lnTo>
                <a:lnTo>
                  <a:pt x="182864" y="53898"/>
                </a:lnTo>
                <a:lnTo>
                  <a:pt x="182966" y="53898"/>
                </a:lnTo>
                <a:lnTo>
                  <a:pt x="184091" y="55432"/>
                </a:lnTo>
                <a:lnTo>
                  <a:pt x="184500" y="55636"/>
                </a:lnTo>
                <a:lnTo>
                  <a:pt x="184500" y="55534"/>
                </a:lnTo>
                <a:lnTo>
                  <a:pt x="185114" y="55534"/>
                </a:lnTo>
                <a:lnTo>
                  <a:pt x="184909" y="56045"/>
                </a:lnTo>
                <a:lnTo>
                  <a:pt x="185727" y="56557"/>
                </a:lnTo>
                <a:lnTo>
                  <a:pt x="186750" y="56250"/>
                </a:lnTo>
                <a:lnTo>
                  <a:pt x="185727" y="57068"/>
                </a:lnTo>
                <a:lnTo>
                  <a:pt x="185420" y="57068"/>
                </a:lnTo>
                <a:lnTo>
                  <a:pt x="187568" y="58602"/>
                </a:lnTo>
                <a:lnTo>
                  <a:pt x="188386" y="58193"/>
                </a:lnTo>
                <a:lnTo>
                  <a:pt x="188284" y="57170"/>
                </a:lnTo>
                <a:lnTo>
                  <a:pt x="188898" y="57170"/>
                </a:lnTo>
                <a:lnTo>
                  <a:pt x="188693" y="57682"/>
                </a:lnTo>
                <a:lnTo>
                  <a:pt x="189205" y="57682"/>
                </a:lnTo>
                <a:lnTo>
                  <a:pt x="188795" y="57989"/>
                </a:lnTo>
                <a:lnTo>
                  <a:pt x="188898" y="57989"/>
                </a:lnTo>
                <a:lnTo>
                  <a:pt x="189307" y="60239"/>
                </a:lnTo>
                <a:lnTo>
                  <a:pt x="189205" y="60239"/>
                </a:lnTo>
                <a:lnTo>
                  <a:pt x="189205" y="60545"/>
                </a:lnTo>
                <a:lnTo>
                  <a:pt x="189307" y="60341"/>
                </a:lnTo>
                <a:lnTo>
                  <a:pt x="190636" y="64227"/>
                </a:lnTo>
                <a:lnTo>
                  <a:pt x="190534" y="64227"/>
                </a:lnTo>
                <a:lnTo>
                  <a:pt x="193160" y="69965"/>
                </a:lnTo>
                <a:lnTo>
                  <a:pt x="194216" y="71693"/>
                </a:lnTo>
                <a:lnTo>
                  <a:pt x="195955" y="70568"/>
                </a:lnTo>
                <a:lnTo>
                  <a:pt x="195545" y="70261"/>
                </a:lnTo>
                <a:lnTo>
                  <a:pt x="195852" y="69443"/>
                </a:lnTo>
                <a:lnTo>
                  <a:pt x="196364" y="69239"/>
                </a:lnTo>
                <a:lnTo>
                  <a:pt x="196568" y="66375"/>
                </a:lnTo>
                <a:lnTo>
                  <a:pt x="196466" y="66170"/>
                </a:lnTo>
                <a:lnTo>
                  <a:pt x="196261" y="63920"/>
                </a:lnTo>
                <a:lnTo>
                  <a:pt x="196875" y="63818"/>
                </a:lnTo>
                <a:lnTo>
                  <a:pt x="200455" y="59830"/>
                </a:lnTo>
                <a:lnTo>
                  <a:pt x="200250" y="59932"/>
                </a:lnTo>
                <a:lnTo>
                  <a:pt x="200250" y="59932"/>
                </a:lnTo>
                <a:lnTo>
                  <a:pt x="201580" y="58705"/>
                </a:lnTo>
                <a:lnTo>
                  <a:pt x="201477" y="58091"/>
                </a:lnTo>
                <a:lnTo>
                  <a:pt x="202398" y="57580"/>
                </a:lnTo>
                <a:lnTo>
                  <a:pt x="202295" y="57068"/>
                </a:lnTo>
                <a:lnTo>
                  <a:pt x="202500" y="57580"/>
                </a:lnTo>
                <a:lnTo>
                  <a:pt x="202705" y="57682"/>
                </a:lnTo>
                <a:lnTo>
                  <a:pt x="202909" y="57273"/>
                </a:lnTo>
                <a:lnTo>
                  <a:pt x="203114" y="57886"/>
                </a:lnTo>
                <a:lnTo>
                  <a:pt x="203216" y="57682"/>
                </a:lnTo>
                <a:lnTo>
                  <a:pt x="203420" y="57784"/>
                </a:lnTo>
                <a:lnTo>
                  <a:pt x="203420" y="57784"/>
                </a:lnTo>
                <a:lnTo>
                  <a:pt x="203216" y="57477"/>
                </a:lnTo>
                <a:lnTo>
                  <a:pt x="203318" y="57273"/>
                </a:lnTo>
                <a:lnTo>
                  <a:pt x="203625" y="57682"/>
                </a:lnTo>
                <a:lnTo>
                  <a:pt x="203625" y="57170"/>
                </a:lnTo>
                <a:lnTo>
                  <a:pt x="203830" y="57682"/>
                </a:lnTo>
                <a:lnTo>
                  <a:pt x="204136" y="56966"/>
                </a:lnTo>
                <a:lnTo>
                  <a:pt x="204136" y="57375"/>
                </a:lnTo>
                <a:lnTo>
                  <a:pt x="204341" y="57273"/>
                </a:lnTo>
                <a:lnTo>
                  <a:pt x="204341" y="57580"/>
                </a:lnTo>
                <a:lnTo>
                  <a:pt x="204648" y="57170"/>
                </a:lnTo>
                <a:lnTo>
                  <a:pt x="204545" y="56250"/>
                </a:lnTo>
                <a:lnTo>
                  <a:pt x="204239" y="55943"/>
                </a:lnTo>
                <a:lnTo>
                  <a:pt x="204443" y="55943"/>
                </a:lnTo>
                <a:lnTo>
                  <a:pt x="204443" y="55739"/>
                </a:lnTo>
                <a:lnTo>
                  <a:pt x="205773" y="57068"/>
                </a:lnTo>
                <a:lnTo>
                  <a:pt x="206795" y="59216"/>
                </a:lnTo>
                <a:lnTo>
                  <a:pt x="206795" y="58909"/>
                </a:lnTo>
                <a:lnTo>
                  <a:pt x="207102" y="59011"/>
                </a:lnTo>
                <a:lnTo>
                  <a:pt x="207307" y="59625"/>
                </a:lnTo>
                <a:lnTo>
                  <a:pt x="207307" y="59420"/>
                </a:lnTo>
                <a:lnTo>
                  <a:pt x="207818" y="59523"/>
                </a:lnTo>
                <a:lnTo>
                  <a:pt x="208125" y="60136"/>
                </a:lnTo>
                <a:lnTo>
                  <a:pt x="207716" y="60136"/>
                </a:lnTo>
                <a:lnTo>
                  <a:pt x="208125" y="60648"/>
                </a:lnTo>
                <a:lnTo>
                  <a:pt x="208125" y="60239"/>
                </a:lnTo>
                <a:lnTo>
                  <a:pt x="208432" y="60750"/>
                </a:lnTo>
                <a:lnTo>
                  <a:pt x="208330" y="60750"/>
                </a:lnTo>
                <a:lnTo>
                  <a:pt x="208739" y="63614"/>
                </a:lnTo>
                <a:lnTo>
                  <a:pt x="209148" y="63102"/>
                </a:lnTo>
                <a:lnTo>
                  <a:pt x="209148" y="63716"/>
                </a:lnTo>
                <a:lnTo>
                  <a:pt x="209352" y="63409"/>
                </a:lnTo>
                <a:lnTo>
                  <a:pt x="210170" y="63409"/>
                </a:lnTo>
                <a:lnTo>
                  <a:pt x="210477" y="63205"/>
                </a:lnTo>
                <a:lnTo>
                  <a:pt x="210477" y="62795"/>
                </a:lnTo>
                <a:lnTo>
                  <a:pt x="210886" y="62898"/>
                </a:lnTo>
                <a:lnTo>
                  <a:pt x="210989" y="62182"/>
                </a:lnTo>
                <a:lnTo>
                  <a:pt x="211807" y="63000"/>
                </a:lnTo>
                <a:lnTo>
                  <a:pt x="212318" y="64943"/>
                </a:lnTo>
                <a:lnTo>
                  <a:pt x="212216" y="64943"/>
                </a:lnTo>
                <a:lnTo>
                  <a:pt x="212523" y="65966"/>
                </a:lnTo>
                <a:lnTo>
                  <a:pt x="212625" y="65659"/>
                </a:lnTo>
                <a:lnTo>
                  <a:pt x="213239" y="69750"/>
                </a:lnTo>
                <a:lnTo>
                  <a:pt x="213341" y="69545"/>
                </a:lnTo>
                <a:lnTo>
                  <a:pt x="213136" y="71386"/>
                </a:lnTo>
                <a:lnTo>
                  <a:pt x="218045" y="78545"/>
                </a:lnTo>
                <a:lnTo>
                  <a:pt x="218455" y="78545"/>
                </a:lnTo>
                <a:lnTo>
                  <a:pt x="218557" y="78341"/>
                </a:lnTo>
                <a:lnTo>
                  <a:pt x="218864" y="78341"/>
                </a:lnTo>
                <a:lnTo>
                  <a:pt x="217739" y="74659"/>
                </a:lnTo>
                <a:lnTo>
                  <a:pt x="215182" y="72307"/>
                </a:lnTo>
                <a:lnTo>
                  <a:pt x="215284" y="72614"/>
                </a:lnTo>
                <a:lnTo>
                  <a:pt x="214875" y="72102"/>
                </a:lnTo>
                <a:lnTo>
                  <a:pt x="215182" y="72307"/>
                </a:lnTo>
                <a:lnTo>
                  <a:pt x="214875" y="71284"/>
                </a:lnTo>
                <a:lnTo>
                  <a:pt x="214773" y="71386"/>
                </a:lnTo>
                <a:lnTo>
                  <a:pt x="213852" y="69852"/>
                </a:lnTo>
                <a:lnTo>
                  <a:pt x="214364" y="66580"/>
                </a:lnTo>
                <a:lnTo>
                  <a:pt x="214261" y="66375"/>
                </a:lnTo>
                <a:lnTo>
                  <a:pt x="215080" y="66273"/>
                </a:lnTo>
                <a:lnTo>
                  <a:pt x="215080" y="66784"/>
                </a:lnTo>
                <a:lnTo>
                  <a:pt x="216409" y="67398"/>
                </a:lnTo>
                <a:lnTo>
                  <a:pt x="216409" y="67295"/>
                </a:lnTo>
                <a:lnTo>
                  <a:pt x="216716" y="67602"/>
                </a:lnTo>
                <a:lnTo>
                  <a:pt x="216716" y="67500"/>
                </a:lnTo>
                <a:lnTo>
                  <a:pt x="217023" y="68011"/>
                </a:lnTo>
                <a:lnTo>
                  <a:pt x="217125" y="67909"/>
                </a:lnTo>
                <a:lnTo>
                  <a:pt x="217330" y="68625"/>
                </a:lnTo>
                <a:lnTo>
                  <a:pt x="217636" y="68625"/>
                </a:lnTo>
                <a:lnTo>
                  <a:pt x="217739" y="69034"/>
                </a:lnTo>
                <a:lnTo>
                  <a:pt x="219068" y="69648"/>
                </a:lnTo>
                <a:lnTo>
                  <a:pt x="218966" y="71182"/>
                </a:lnTo>
                <a:lnTo>
                  <a:pt x="218966" y="71182"/>
                </a:lnTo>
                <a:lnTo>
                  <a:pt x="219886" y="70568"/>
                </a:lnTo>
                <a:lnTo>
                  <a:pt x="219886" y="69750"/>
                </a:lnTo>
                <a:lnTo>
                  <a:pt x="220500" y="70159"/>
                </a:lnTo>
                <a:lnTo>
                  <a:pt x="220091" y="69545"/>
                </a:lnTo>
                <a:lnTo>
                  <a:pt x="220602" y="69852"/>
                </a:lnTo>
                <a:lnTo>
                  <a:pt x="220398" y="69443"/>
                </a:lnTo>
                <a:lnTo>
                  <a:pt x="222545" y="68318"/>
                </a:lnTo>
                <a:lnTo>
                  <a:pt x="222737" y="67743"/>
                </a:lnTo>
                <a:lnTo>
                  <a:pt x="222648" y="67295"/>
                </a:lnTo>
                <a:lnTo>
                  <a:pt x="222750" y="67295"/>
                </a:lnTo>
                <a:lnTo>
                  <a:pt x="222750" y="66886"/>
                </a:lnTo>
                <a:lnTo>
                  <a:pt x="222852" y="67091"/>
                </a:lnTo>
                <a:lnTo>
                  <a:pt x="222545" y="65864"/>
                </a:lnTo>
                <a:lnTo>
                  <a:pt x="219375" y="61773"/>
                </a:lnTo>
                <a:lnTo>
                  <a:pt x="219477" y="61773"/>
                </a:lnTo>
                <a:lnTo>
                  <a:pt x="218659" y="60239"/>
                </a:lnTo>
                <a:lnTo>
                  <a:pt x="219170" y="58398"/>
                </a:lnTo>
                <a:lnTo>
                  <a:pt x="219682" y="58500"/>
                </a:lnTo>
                <a:lnTo>
                  <a:pt x="220602" y="57477"/>
                </a:lnTo>
                <a:lnTo>
                  <a:pt x="221216" y="57989"/>
                </a:lnTo>
                <a:lnTo>
                  <a:pt x="221625" y="57682"/>
                </a:lnTo>
                <a:lnTo>
                  <a:pt x="221830" y="57886"/>
                </a:lnTo>
                <a:lnTo>
                  <a:pt x="221830" y="58500"/>
                </a:lnTo>
                <a:lnTo>
                  <a:pt x="222239" y="59011"/>
                </a:lnTo>
                <a:lnTo>
                  <a:pt x="222136" y="59011"/>
                </a:lnTo>
                <a:lnTo>
                  <a:pt x="222545" y="59114"/>
                </a:lnTo>
                <a:lnTo>
                  <a:pt x="222239" y="58500"/>
                </a:lnTo>
                <a:lnTo>
                  <a:pt x="222443" y="58091"/>
                </a:lnTo>
                <a:lnTo>
                  <a:pt x="224080" y="57477"/>
                </a:lnTo>
                <a:lnTo>
                  <a:pt x="224591" y="57477"/>
                </a:lnTo>
                <a:lnTo>
                  <a:pt x="224693" y="57170"/>
                </a:lnTo>
                <a:lnTo>
                  <a:pt x="225102" y="57068"/>
                </a:lnTo>
                <a:lnTo>
                  <a:pt x="224795" y="56455"/>
                </a:lnTo>
                <a:lnTo>
                  <a:pt x="225000" y="56250"/>
                </a:lnTo>
                <a:lnTo>
                  <a:pt x="225716" y="57068"/>
                </a:lnTo>
                <a:lnTo>
                  <a:pt x="226023" y="56659"/>
                </a:lnTo>
                <a:lnTo>
                  <a:pt x="226125" y="56761"/>
                </a:lnTo>
                <a:lnTo>
                  <a:pt x="226534" y="56659"/>
                </a:lnTo>
                <a:lnTo>
                  <a:pt x="226739" y="56659"/>
                </a:lnTo>
                <a:lnTo>
                  <a:pt x="226739" y="56557"/>
                </a:lnTo>
                <a:lnTo>
                  <a:pt x="227352" y="56455"/>
                </a:lnTo>
                <a:lnTo>
                  <a:pt x="227761" y="55739"/>
                </a:lnTo>
                <a:lnTo>
                  <a:pt x="228170" y="55739"/>
                </a:lnTo>
                <a:lnTo>
                  <a:pt x="228375" y="55534"/>
                </a:lnTo>
                <a:lnTo>
                  <a:pt x="228477" y="54920"/>
                </a:lnTo>
                <a:lnTo>
                  <a:pt x="229807" y="54000"/>
                </a:lnTo>
                <a:lnTo>
                  <a:pt x="229705" y="53386"/>
                </a:lnTo>
                <a:lnTo>
                  <a:pt x="229193" y="53182"/>
                </a:lnTo>
                <a:lnTo>
                  <a:pt x="229807" y="52977"/>
                </a:lnTo>
                <a:lnTo>
                  <a:pt x="229398" y="52466"/>
                </a:lnTo>
                <a:lnTo>
                  <a:pt x="229602" y="52466"/>
                </a:lnTo>
                <a:lnTo>
                  <a:pt x="229807" y="52670"/>
                </a:lnTo>
                <a:lnTo>
                  <a:pt x="230318" y="50932"/>
                </a:lnTo>
                <a:lnTo>
                  <a:pt x="230727" y="50932"/>
                </a:lnTo>
                <a:lnTo>
                  <a:pt x="230523" y="50318"/>
                </a:lnTo>
                <a:lnTo>
                  <a:pt x="230625" y="50318"/>
                </a:lnTo>
                <a:lnTo>
                  <a:pt x="230318" y="50114"/>
                </a:lnTo>
                <a:lnTo>
                  <a:pt x="230727" y="50114"/>
                </a:lnTo>
                <a:lnTo>
                  <a:pt x="230625" y="49602"/>
                </a:lnTo>
                <a:lnTo>
                  <a:pt x="230318" y="49705"/>
                </a:lnTo>
                <a:lnTo>
                  <a:pt x="230625" y="49295"/>
                </a:lnTo>
                <a:lnTo>
                  <a:pt x="229807" y="48886"/>
                </a:lnTo>
                <a:lnTo>
                  <a:pt x="229295" y="49091"/>
                </a:lnTo>
                <a:lnTo>
                  <a:pt x="228886" y="48989"/>
                </a:lnTo>
                <a:lnTo>
                  <a:pt x="230011" y="48273"/>
                </a:lnTo>
                <a:lnTo>
                  <a:pt x="229909" y="47966"/>
                </a:lnTo>
                <a:lnTo>
                  <a:pt x="228682" y="47148"/>
                </a:lnTo>
                <a:lnTo>
                  <a:pt x="228170" y="47250"/>
                </a:lnTo>
                <a:lnTo>
                  <a:pt x="228477" y="47045"/>
                </a:lnTo>
                <a:lnTo>
                  <a:pt x="229807" y="47455"/>
                </a:lnTo>
                <a:lnTo>
                  <a:pt x="226227" y="44080"/>
                </a:lnTo>
                <a:lnTo>
                  <a:pt x="226739" y="43057"/>
                </a:lnTo>
                <a:lnTo>
                  <a:pt x="226534" y="42750"/>
                </a:lnTo>
                <a:lnTo>
                  <a:pt x="226534" y="42750"/>
                </a:lnTo>
                <a:lnTo>
                  <a:pt x="226739" y="42955"/>
                </a:lnTo>
                <a:lnTo>
                  <a:pt x="227045" y="42545"/>
                </a:lnTo>
                <a:lnTo>
                  <a:pt x="226943" y="42341"/>
                </a:lnTo>
                <a:lnTo>
                  <a:pt x="228170" y="41932"/>
                </a:lnTo>
                <a:lnTo>
                  <a:pt x="228170" y="41523"/>
                </a:lnTo>
                <a:lnTo>
                  <a:pt x="225920" y="41216"/>
                </a:lnTo>
                <a:lnTo>
                  <a:pt x="225511" y="41830"/>
                </a:lnTo>
                <a:lnTo>
                  <a:pt x="225000" y="41625"/>
                </a:lnTo>
                <a:lnTo>
                  <a:pt x="224898" y="41216"/>
                </a:lnTo>
                <a:lnTo>
                  <a:pt x="223159" y="39989"/>
                </a:lnTo>
                <a:lnTo>
                  <a:pt x="224182" y="39580"/>
                </a:lnTo>
                <a:lnTo>
                  <a:pt x="224284" y="38966"/>
                </a:lnTo>
                <a:lnTo>
                  <a:pt x="224898" y="38659"/>
                </a:lnTo>
                <a:lnTo>
                  <a:pt x="225000" y="38250"/>
                </a:lnTo>
                <a:lnTo>
                  <a:pt x="225614" y="37943"/>
                </a:lnTo>
                <a:lnTo>
                  <a:pt x="226227" y="38557"/>
                </a:lnTo>
                <a:lnTo>
                  <a:pt x="226023" y="39477"/>
                </a:lnTo>
                <a:lnTo>
                  <a:pt x="226432" y="39477"/>
                </a:lnTo>
                <a:lnTo>
                  <a:pt x="226432" y="39784"/>
                </a:lnTo>
                <a:lnTo>
                  <a:pt x="226125" y="39989"/>
                </a:lnTo>
                <a:lnTo>
                  <a:pt x="226534" y="39989"/>
                </a:lnTo>
                <a:lnTo>
                  <a:pt x="226636" y="39886"/>
                </a:lnTo>
                <a:lnTo>
                  <a:pt x="228273" y="38864"/>
                </a:lnTo>
                <a:lnTo>
                  <a:pt x="228682" y="39273"/>
                </a:lnTo>
                <a:lnTo>
                  <a:pt x="228784" y="39068"/>
                </a:lnTo>
                <a:lnTo>
                  <a:pt x="229500" y="39580"/>
                </a:lnTo>
                <a:lnTo>
                  <a:pt x="229602" y="40091"/>
                </a:lnTo>
                <a:lnTo>
                  <a:pt x="229909" y="40193"/>
                </a:lnTo>
                <a:lnTo>
                  <a:pt x="229500" y="40807"/>
                </a:lnTo>
                <a:lnTo>
                  <a:pt x="230011" y="40807"/>
                </a:lnTo>
                <a:lnTo>
                  <a:pt x="229807" y="41011"/>
                </a:lnTo>
                <a:lnTo>
                  <a:pt x="230114" y="41114"/>
                </a:lnTo>
                <a:lnTo>
                  <a:pt x="230216" y="41216"/>
                </a:lnTo>
                <a:lnTo>
                  <a:pt x="230420" y="41114"/>
                </a:lnTo>
                <a:lnTo>
                  <a:pt x="230523" y="40909"/>
                </a:lnTo>
                <a:lnTo>
                  <a:pt x="231955" y="42136"/>
                </a:lnTo>
                <a:lnTo>
                  <a:pt x="231341" y="42136"/>
                </a:lnTo>
                <a:lnTo>
                  <a:pt x="232670" y="44182"/>
                </a:lnTo>
                <a:lnTo>
                  <a:pt x="232568" y="44284"/>
                </a:lnTo>
                <a:lnTo>
                  <a:pt x="232670" y="44386"/>
                </a:lnTo>
                <a:lnTo>
                  <a:pt x="232466" y="44386"/>
                </a:lnTo>
                <a:lnTo>
                  <a:pt x="232875" y="44795"/>
                </a:lnTo>
                <a:lnTo>
                  <a:pt x="233080" y="44591"/>
                </a:lnTo>
                <a:lnTo>
                  <a:pt x="233182" y="44284"/>
                </a:lnTo>
                <a:lnTo>
                  <a:pt x="233489" y="44489"/>
                </a:lnTo>
                <a:lnTo>
                  <a:pt x="233386" y="44284"/>
                </a:lnTo>
                <a:lnTo>
                  <a:pt x="233591" y="44284"/>
                </a:lnTo>
                <a:lnTo>
                  <a:pt x="233693" y="44080"/>
                </a:lnTo>
                <a:lnTo>
                  <a:pt x="234205" y="44182"/>
                </a:lnTo>
                <a:lnTo>
                  <a:pt x="234614" y="43875"/>
                </a:lnTo>
                <a:lnTo>
                  <a:pt x="234614" y="42955"/>
                </a:lnTo>
                <a:lnTo>
                  <a:pt x="231034" y="39170"/>
                </a:lnTo>
                <a:lnTo>
                  <a:pt x="232261" y="38045"/>
                </a:lnTo>
                <a:lnTo>
                  <a:pt x="232057" y="36205"/>
                </a:lnTo>
                <a:lnTo>
                  <a:pt x="232057" y="36205"/>
                </a:lnTo>
                <a:lnTo>
                  <a:pt x="232364" y="36307"/>
                </a:lnTo>
                <a:lnTo>
                  <a:pt x="232670" y="35591"/>
                </a:lnTo>
                <a:lnTo>
                  <a:pt x="232977" y="35591"/>
                </a:lnTo>
                <a:lnTo>
                  <a:pt x="234102" y="36102"/>
                </a:lnTo>
                <a:lnTo>
                  <a:pt x="235739" y="30273"/>
                </a:lnTo>
                <a:lnTo>
                  <a:pt x="232670" y="25773"/>
                </a:lnTo>
                <a:lnTo>
                  <a:pt x="232670" y="25466"/>
                </a:lnTo>
                <a:lnTo>
                  <a:pt x="229909" y="24545"/>
                </a:lnTo>
                <a:lnTo>
                  <a:pt x="230420" y="25159"/>
                </a:lnTo>
                <a:lnTo>
                  <a:pt x="230318" y="25364"/>
                </a:lnTo>
                <a:lnTo>
                  <a:pt x="230114" y="24955"/>
                </a:lnTo>
                <a:lnTo>
                  <a:pt x="230114" y="25159"/>
                </a:lnTo>
                <a:lnTo>
                  <a:pt x="229500" y="25261"/>
                </a:lnTo>
                <a:lnTo>
                  <a:pt x="229602" y="24955"/>
                </a:lnTo>
                <a:lnTo>
                  <a:pt x="228886" y="24648"/>
                </a:lnTo>
                <a:lnTo>
                  <a:pt x="229193" y="25057"/>
                </a:lnTo>
                <a:lnTo>
                  <a:pt x="226841" y="23830"/>
                </a:lnTo>
                <a:lnTo>
                  <a:pt x="228068" y="21068"/>
                </a:lnTo>
                <a:lnTo>
                  <a:pt x="227864" y="20761"/>
                </a:lnTo>
                <a:lnTo>
                  <a:pt x="228170" y="20455"/>
                </a:lnTo>
                <a:lnTo>
                  <a:pt x="228170" y="20045"/>
                </a:lnTo>
                <a:lnTo>
                  <a:pt x="231034" y="19841"/>
                </a:lnTo>
                <a:lnTo>
                  <a:pt x="231034" y="19636"/>
                </a:lnTo>
                <a:lnTo>
                  <a:pt x="232875" y="19841"/>
                </a:lnTo>
                <a:lnTo>
                  <a:pt x="232568" y="19534"/>
                </a:lnTo>
                <a:lnTo>
                  <a:pt x="232875" y="19636"/>
                </a:lnTo>
                <a:lnTo>
                  <a:pt x="232670" y="19432"/>
                </a:lnTo>
                <a:lnTo>
                  <a:pt x="233898" y="19534"/>
                </a:lnTo>
                <a:lnTo>
                  <a:pt x="233795" y="19636"/>
                </a:lnTo>
                <a:lnTo>
                  <a:pt x="235432" y="19841"/>
                </a:lnTo>
                <a:lnTo>
                  <a:pt x="234716" y="19943"/>
                </a:lnTo>
                <a:lnTo>
                  <a:pt x="236250" y="19943"/>
                </a:lnTo>
                <a:lnTo>
                  <a:pt x="236250" y="19841"/>
                </a:lnTo>
                <a:lnTo>
                  <a:pt x="236966" y="19943"/>
                </a:lnTo>
                <a:lnTo>
                  <a:pt x="237068" y="19841"/>
                </a:lnTo>
                <a:lnTo>
                  <a:pt x="237580" y="19841"/>
                </a:lnTo>
                <a:lnTo>
                  <a:pt x="236557" y="19636"/>
                </a:lnTo>
                <a:lnTo>
                  <a:pt x="236148" y="18818"/>
                </a:lnTo>
                <a:lnTo>
                  <a:pt x="236352" y="17489"/>
                </a:lnTo>
                <a:lnTo>
                  <a:pt x="238602" y="17693"/>
                </a:lnTo>
                <a:lnTo>
                  <a:pt x="239011" y="18205"/>
                </a:lnTo>
                <a:lnTo>
                  <a:pt x="239216" y="18102"/>
                </a:lnTo>
                <a:lnTo>
                  <a:pt x="239625" y="18511"/>
                </a:lnTo>
                <a:lnTo>
                  <a:pt x="239932" y="18409"/>
                </a:lnTo>
                <a:lnTo>
                  <a:pt x="240341" y="17591"/>
                </a:lnTo>
                <a:lnTo>
                  <a:pt x="240239" y="17489"/>
                </a:lnTo>
                <a:lnTo>
                  <a:pt x="240648" y="17693"/>
                </a:lnTo>
                <a:lnTo>
                  <a:pt x="239727" y="16773"/>
                </a:lnTo>
                <a:lnTo>
                  <a:pt x="241364" y="16875"/>
                </a:lnTo>
                <a:lnTo>
                  <a:pt x="240648" y="16875"/>
                </a:lnTo>
                <a:lnTo>
                  <a:pt x="241875" y="18307"/>
                </a:lnTo>
                <a:lnTo>
                  <a:pt x="241261" y="18614"/>
                </a:lnTo>
                <a:lnTo>
                  <a:pt x="241261" y="19432"/>
                </a:lnTo>
                <a:lnTo>
                  <a:pt x="241159" y="19534"/>
                </a:lnTo>
                <a:lnTo>
                  <a:pt x="241057" y="20966"/>
                </a:lnTo>
                <a:lnTo>
                  <a:pt x="240648" y="20966"/>
                </a:lnTo>
                <a:lnTo>
                  <a:pt x="240750" y="21170"/>
                </a:lnTo>
                <a:lnTo>
                  <a:pt x="240443" y="21273"/>
                </a:lnTo>
                <a:lnTo>
                  <a:pt x="240852" y="21784"/>
                </a:lnTo>
                <a:lnTo>
                  <a:pt x="240852" y="22398"/>
                </a:lnTo>
                <a:lnTo>
                  <a:pt x="246784" y="27716"/>
                </a:lnTo>
                <a:lnTo>
                  <a:pt x="247091" y="26898"/>
                </a:lnTo>
                <a:lnTo>
                  <a:pt x="246273" y="25773"/>
                </a:lnTo>
                <a:lnTo>
                  <a:pt x="246273" y="25773"/>
                </a:lnTo>
                <a:lnTo>
                  <a:pt x="246580" y="25977"/>
                </a:lnTo>
                <a:lnTo>
                  <a:pt x="247398" y="25773"/>
                </a:lnTo>
                <a:lnTo>
                  <a:pt x="246477" y="24852"/>
                </a:lnTo>
                <a:lnTo>
                  <a:pt x="246580" y="24341"/>
                </a:lnTo>
                <a:lnTo>
                  <a:pt x="247193" y="24341"/>
                </a:lnTo>
                <a:lnTo>
                  <a:pt x="246068" y="22705"/>
                </a:lnTo>
                <a:lnTo>
                  <a:pt x="246170" y="22398"/>
                </a:lnTo>
                <a:lnTo>
                  <a:pt x="246375" y="22807"/>
                </a:lnTo>
                <a:lnTo>
                  <a:pt x="246784" y="22705"/>
                </a:lnTo>
                <a:lnTo>
                  <a:pt x="245045" y="21170"/>
                </a:lnTo>
                <a:lnTo>
                  <a:pt x="244330" y="21068"/>
                </a:lnTo>
                <a:lnTo>
                  <a:pt x="244432" y="21273"/>
                </a:lnTo>
                <a:lnTo>
                  <a:pt x="243614" y="20761"/>
                </a:lnTo>
                <a:lnTo>
                  <a:pt x="243307" y="19943"/>
                </a:lnTo>
                <a:lnTo>
                  <a:pt x="243409" y="19943"/>
                </a:lnTo>
                <a:lnTo>
                  <a:pt x="242898" y="19227"/>
                </a:lnTo>
                <a:lnTo>
                  <a:pt x="244023" y="19227"/>
                </a:lnTo>
                <a:lnTo>
                  <a:pt x="243818" y="19023"/>
                </a:lnTo>
                <a:lnTo>
                  <a:pt x="244330" y="18716"/>
                </a:lnTo>
                <a:lnTo>
                  <a:pt x="244943" y="19227"/>
                </a:lnTo>
                <a:lnTo>
                  <a:pt x="244943" y="18920"/>
                </a:lnTo>
                <a:lnTo>
                  <a:pt x="245250" y="18716"/>
                </a:lnTo>
                <a:lnTo>
                  <a:pt x="247807" y="19125"/>
                </a:lnTo>
                <a:lnTo>
                  <a:pt x="247398" y="18716"/>
                </a:lnTo>
                <a:lnTo>
                  <a:pt x="247909" y="18102"/>
                </a:lnTo>
                <a:lnTo>
                  <a:pt x="247807" y="18000"/>
                </a:lnTo>
                <a:lnTo>
                  <a:pt x="247909" y="17898"/>
                </a:lnTo>
                <a:lnTo>
                  <a:pt x="248011" y="17898"/>
                </a:lnTo>
                <a:lnTo>
                  <a:pt x="247807" y="17693"/>
                </a:lnTo>
                <a:lnTo>
                  <a:pt x="248011" y="17795"/>
                </a:lnTo>
                <a:lnTo>
                  <a:pt x="248011" y="17489"/>
                </a:lnTo>
                <a:lnTo>
                  <a:pt x="249545" y="16773"/>
                </a:lnTo>
                <a:lnTo>
                  <a:pt x="249136" y="16568"/>
                </a:lnTo>
                <a:lnTo>
                  <a:pt x="251182" y="16977"/>
                </a:lnTo>
                <a:lnTo>
                  <a:pt x="251080" y="16670"/>
                </a:lnTo>
                <a:lnTo>
                  <a:pt x="249443" y="15852"/>
                </a:lnTo>
                <a:lnTo>
                  <a:pt x="249443" y="15852"/>
                </a:lnTo>
                <a:lnTo>
                  <a:pt x="249545" y="15955"/>
                </a:lnTo>
                <a:lnTo>
                  <a:pt x="249545" y="15955"/>
                </a:lnTo>
                <a:lnTo>
                  <a:pt x="249136" y="15750"/>
                </a:lnTo>
                <a:lnTo>
                  <a:pt x="249239" y="15750"/>
                </a:lnTo>
                <a:lnTo>
                  <a:pt x="248011" y="15034"/>
                </a:lnTo>
                <a:lnTo>
                  <a:pt x="248114" y="15239"/>
                </a:lnTo>
                <a:lnTo>
                  <a:pt x="245045" y="14830"/>
                </a:lnTo>
                <a:lnTo>
                  <a:pt x="246682" y="14625"/>
                </a:lnTo>
                <a:lnTo>
                  <a:pt x="245761" y="14420"/>
                </a:lnTo>
                <a:lnTo>
                  <a:pt x="248318" y="14420"/>
                </a:lnTo>
                <a:lnTo>
                  <a:pt x="237375" y="10125"/>
                </a:lnTo>
                <a:lnTo>
                  <a:pt x="237477" y="10227"/>
                </a:lnTo>
                <a:lnTo>
                  <a:pt x="235330" y="10023"/>
                </a:lnTo>
                <a:lnTo>
                  <a:pt x="236864" y="11148"/>
                </a:lnTo>
                <a:lnTo>
                  <a:pt x="236864" y="11148"/>
                </a:lnTo>
                <a:lnTo>
                  <a:pt x="234000" y="10330"/>
                </a:lnTo>
                <a:lnTo>
                  <a:pt x="233795" y="10432"/>
                </a:lnTo>
                <a:lnTo>
                  <a:pt x="230523" y="10432"/>
                </a:lnTo>
                <a:lnTo>
                  <a:pt x="231136" y="11352"/>
                </a:lnTo>
                <a:lnTo>
                  <a:pt x="231136" y="11352"/>
                </a:lnTo>
                <a:lnTo>
                  <a:pt x="222034" y="9205"/>
                </a:lnTo>
                <a:lnTo>
                  <a:pt x="222239" y="9205"/>
                </a:lnTo>
                <a:lnTo>
                  <a:pt x="219375" y="8591"/>
                </a:lnTo>
                <a:lnTo>
                  <a:pt x="219886" y="8489"/>
                </a:lnTo>
                <a:lnTo>
                  <a:pt x="217636" y="8080"/>
                </a:lnTo>
                <a:lnTo>
                  <a:pt x="217330" y="8591"/>
                </a:lnTo>
                <a:lnTo>
                  <a:pt x="216614" y="8489"/>
                </a:lnTo>
                <a:lnTo>
                  <a:pt x="217023" y="8489"/>
                </a:lnTo>
                <a:lnTo>
                  <a:pt x="216716" y="8182"/>
                </a:lnTo>
                <a:lnTo>
                  <a:pt x="215693" y="8182"/>
                </a:lnTo>
                <a:lnTo>
                  <a:pt x="216920" y="8080"/>
                </a:lnTo>
                <a:lnTo>
                  <a:pt x="212727" y="7670"/>
                </a:lnTo>
                <a:lnTo>
                  <a:pt x="213341" y="7875"/>
                </a:lnTo>
                <a:lnTo>
                  <a:pt x="212420" y="8080"/>
                </a:lnTo>
                <a:lnTo>
                  <a:pt x="213239" y="8182"/>
                </a:lnTo>
                <a:lnTo>
                  <a:pt x="213034" y="8284"/>
                </a:lnTo>
                <a:lnTo>
                  <a:pt x="212932" y="8386"/>
                </a:lnTo>
                <a:lnTo>
                  <a:pt x="213852" y="8795"/>
                </a:lnTo>
                <a:lnTo>
                  <a:pt x="212830" y="8795"/>
                </a:lnTo>
                <a:lnTo>
                  <a:pt x="213034" y="9000"/>
                </a:lnTo>
                <a:lnTo>
                  <a:pt x="212830" y="9000"/>
                </a:lnTo>
                <a:lnTo>
                  <a:pt x="213034" y="9102"/>
                </a:lnTo>
                <a:lnTo>
                  <a:pt x="210886" y="8693"/>
                </a:lnTo>
                <a:lnTo>
                  <a:pt x="210580" y="8898"/>
                </a:lnTo>
                <a:lnTo>
                  <a:pt x="208739" y="8591"/>
                </a:lnTo>
                <a:lnTo>
                  <a:pt x="209045" y="9000"/>
                </a:lnTo>
                <a:lnTo>
                  <a:pt x="209045" y="9409"/>
                </a:lnTo>
                <a:lnTo>
                  <a:pt x="208534" y="9307"/>
                </a:lnTo>
                <a:lnTo>
                  <a:pt x="206591" y="8693"/>
                </a:lnTo>
                <a:lnTo>
                  <a:pt x="206898" y="8591"/>
                </a:lnTo>
                <a:lnTo>
                  <a:pt x="205057" y="8080"/>
                </a:lnTo>
                <a:lnTo>
                  <a:pt x="206386" y="8284"/>
                </a:lnTo>
                <a:lnTo>
                  <a:pt x="205364" y="7977"/>
                </a:lnTo>
                <a:lnTo>
                  <a:pt x="205773" y="7773"/>
                </a:lnTo>
                <a:lnTo>
                  <a:pt x="201068" y="7057"/>
                </a:lnTo>
                <a:lnTo>
                  <a:pt x="201682" y="7364"/>
                </a:lnTo>
                <a:lnTo>
                  <a:pt x="201170" y="7568"/>
                </a:lnTo>
                <a:lnTo>
                  <a:pt x="201477" y="7670"/>
                </a:lnTo>
                <a:lnTo>
                  <a:pt x="198205" y="7159"/>
                </a:lnTo>
                <a:lnTo>
                  <a:pt x="195034" y="7159"/>
                </a:lnTo>
                <a:lnTo>
                  <a:pt x="195443" y="7261"/>
                </a:lnTo>
                <a:lnTo>
                  <a:pt x="195545" y="7568"/>
                </a:lnTo>
                <a:lnTo>
                  <a:pt x="195955" y="7875"/>
                </a:lnTo>
                <a:lnTo>
                  <a:pt x="195545" y="7670"/>
                </a:lnTo>
                <a:lnTo>
                  <a:pt x="195545" y="7568"/>
                </a:lnTo>
                <a:lnTo>
                  <a:pt x="194830" y="7159"/>
                </a:lnTo>
                <a:lnTo>
                  <a:pt x="194830" y="6955"/>
                </a:lnTo>
                <a:lnTo>
                  <a:pt x="194216" y="6750"/>
                </a:lnTo>
                <a:lnTo>
                  <a:pt x="194011" y="6955"/>
                </a:lnTo>
                <a:lnTo>
                  <a:pt x="193193" y="6750"/>
                </a:lnTo>
                <a:lnTo>
                  <a:pt x="193295" y="6750"/>
                </a:lnTo>
                <a:lnTo>
                  <a:pt x="192989" y="6648"/>
                </a:lnTo>
                <a:lnTo>
                  <a:pt x="193091" y="6750"/>
                </a:lnTo>
                <a:lnTo>
                  <a:pt x="192375" y="6955"/>
                </a:lnTo>
                <a:lnTo>
                  <a:pt x="193193" y="6955"/>
                </a:lnTo>
                <a:lnTo>
                  <a:pt x="190432" y="7773"/>
                </a:lnTo>
                <a:lnTo>
                  <a:pt x="191966" y="6648"/>
                </a:lnTo>
                <a:lnTo>
                  <a:pt x="191966" y="6443"/>
                </a:lnTo>
                <a:lnTo>
                  <a:pt x="193193" y="5830"/>
                </a:lnTo>
                <a:lnTo>
                  <a:pt x="192068" y="5216"/>
                </a:lnTo>
                <a:lnTo>
                  <a:pt x="192068" y="5216"/>
                </a:lnTo>
                <a:lnTo>
                  <a:pt x="192989" y="5523"/>
                </a:lnTo>
                <a:lnTo>
                  <a:pt x="191966" y="4909"/>
                </a:lnTo>
                <a:lnTo>
                  <a:pt x="191966" y="5114"/>
                </a:lnTo>
                <a:lnTo>
                  <a:pt x="188489" y="4602"/>
                </a:lnTo>
                <a:lnTo>
                  <a:pt x="188489" y="4602"/>
                </a:lnTo>
                <a:lnTo>
                  <a:pt x="188591" y="4705"/>
                </a:lnTo>
                <a:lnTo>
                  <a:pt x="187670" y="4705"/>
                </a:lnTo>
                <a:lnTo>
                  <a:pt x="187977" y="4398"/>
                </a:lnTo>
                <a:lnTo>
                  <a:pt x="185830" y="4295"/>
                </a:lnTo>
                <a:lnTo>
                  <a:pt x="186648" y="4091"/>
                </a:lnTo>
                <a:lnTo>
                  <a:pt x="185114" y="3784"/>
                </a:lnTo>
                <a:close/>
                <a:moveTo>
                  <a:pt x="252818" y="91125"/>
                </a:moveTo>
                <a:lnTo>
                  <a:pt x="252307" y="92455"/>
                </a:lnTo>
                <a:lnTo>
                  <a:pt x="252205" y="92352"/>
                </a:lnTo>
                <a:lnTo>
                  <a:pt x="252000" y="92966"/>
                </a:lnTo>
                <a:lnTo>
                  <a:pt x="252102" y="93170"/>
                </a:lnTo>
                <a:lnTo>
                  <a:pt x="250364" y="97875"/>
                </a:lnTo>
                <a:lnTo>
                  <a:pt x="249341" y="98080"/>
                </a:lnTo>
                <a:lnTo>
                  <a:pt x="246375" y="95727"/>
                </a:lnTo>
                <a:lnTo>
                  <a:pt x="246170" y="95011"/>
                </a:lnTo>
                <a:lnTo>
                  <a:pt x="246886" y="93580"/>
                </a:lnTo>
                <a:lnTo>
                  <a:pt x="247091" y="93682"/>
                </a:lnTo>
                <a:lnTo>
                  <a:pt x="247705" y="92761"/>
                </a:lnTo>
                <a:lnTo>
                  <a:pt x="247193" y="92455"/>
                </a:lnTo>
                <a:lnTo>
                  <a:pt x="247091" y="92864"/>
                </a:lnTo>
                <a:lnTo>
                  <a:pt x="246784" y="92352"/>
                </a:lnTo>
                <a:lnTo>
                  <a:pt x="246886" y="92148"/>
                </a:lnTo>
                <a:lnTo>
                  <a:pt x="246886" y="92148"/>
                </a:lnTo>
                <a:lnTo>
                  <a:pt x="246170" y="92557"/>
                </a:lnTo>
                <a:lnTo>
                  <a:pt x="244227" y="91841"/>
                </a:lnTo>
                <a:lnTo>
                  <a:pt x="244023" y="91841"/>
                </a:lnTo>
                <a:lnTo>
                  <a:pt x="243716" y="91534"/>
                </a:lnTo>
                <a:lnTo>
                  <a:pt x="243307" y="91534"/>
                </a:lnTo>
                <a:lnTo>
                  <a:pt x="243818" y="91841"/>
                </a:lnTo>
                <a:lnTo>
                  <a:pt x="243920" y="92455"/>
                </a:lnTo>
                <a:lnTo>
                  <a:pt x="243614" y="92659"/>
                </a:lnTo>
                <a:lnTo>
                  <a:pt x="242591" y="92455"/>
                </a:lnTo>
                <a:lnTo>
                  <a:pt x="242182" y="92966"/>
                </a:lnTo>
                <a:lnTo>
                  <a:pt x="241977" y="92864"/>
                </a:lnTo>
                <a:lnTo>
                  <a:pt x="241977" y="93068"/>
                </a:lnTo>
                <a:lnTo>
                  <a:pt x="241773" y="93068"/>
                </a:lnTo>
                <a:lnTo>
                  <a:pt x="241466" y="93375"/>
                </a:lnTo>
                <a:lnTo>
                  <a:pt x="241466" y="93784"/>
                </a:lnTo>
                <a:lnTo>
                  <a:pt x="241159" y="93989"/>
                </a:lnTo>
                <a:lnTo>
                  <a:pt x="240852" y="95011"/>
                </a:lnTo>
                <a:lnTo>
                  <a:pt x="240955" y="95318"/>
                </a:lnTo>
                <a:lnTo>
                  <a:pt x="240750" y="95625"/>
                </a:lnTo>
                <a:lnTo>
                  <a:pt x="239420" y="95727"/>
                </a:lnTo>
                <a:lnTo>
                  <a:pt x="239318" y="95727"/>
                </a:lnTo>
                <a:lnTo>
                  <a:pt x="239318" y="95011"/>
                </a:lnTo>
                <a:lnTo>
                  <a:pt x="238500" y="94193"/>
                </a:lnTo>
                <a:lnTo>
                  <a:pt x="238295" y="94500"/>
                </a:lnTo>
                <a:lnTo>
                  <a:pt x="237784" y="94602"/>
                </a:lnTo>
                <a:lnTo>
                  <a:pt x="237375" y="95114"/>
                </a:lnTo>
                <a:lnTo>
                  <a:pt x="237273" y="95011"/>
                </a:lnTo>
                <a:lnTo>
                  <a:pt x="237273" y="94705"/>
                </a:lnTo>
                <a:lnTo>
                  <a:pt x="236557" y="95932"/>
                </a:lnTo>
                <a:lnTo>
                  <a:pt x="236250" y="95727"/>
                </a:lnTo>
                <a:lnTo>
                  <a:pt x="235943" y="96443"/>
                </a:lnTo>
                <a:lnTo>
                  <a:pt x="236148" y="96341"/>
                </a:lnTo>
                <a:lnTo>
                  <a:pt x="236045" y="96545"/>
                </a:lnTo>
                <a:lnTo>
                  <a:pt x="235841" y="96648"/>
                </a:lnTo>
                <a:lnTo>
                  <a:pt x="236148" y="96955"/>
                </a:lnTo>
                <a:lnTo>
                  <a:pt x="235023" y="97057"/>
                </a:lnTo>
                <a:lnTo>
                  <a:pt x="235125" y="97670"/>
                </a:lnTo>
                <a:lnTo>
                  <a:pt x="234818" y="98080"/>
                </a:lnTo>
                <a:lnTo>
                  <a:pt x="234614" y="97364"/>
                </a:lnTo>
                <a:lnTo>
                  <a:pt x="234307" y="97159"/>
                </a:lnTo>
                <a:lnTo>
                  <a:pt x="233795" y="97568"/>
                </a:lnTo>
                <a:lnTo>
                  <a:pt x="233489" y="98795"/>
                </a:lnTo>
                <a:lnTo>
                  <a:pt x="225511" y="103193"/>
                </a:lnTo>
                <a:lnTo>
                  <a:pt x="225614" y="102477"/>
                </a:lnTo>
                <a:lnTo>
                  <a:pt x="224591" y="105034"/>
                </a:lnTo>
                <a:lnTo>
                  <a:pt x="224795" y="106466"/>
                </a:lnTo>
                <a:lnTo>
                  <a:pt x="224386" y="106977"/>
                </a:lnTo>
                <a:lnTo>
                  <a:pt x="224386" y="107386"/>
                </a:lnTo>
                <a:lnTo>
                  <a:pt x="224080" y="106875"/>
                </a:lnTo>
                <a:lnTo>
                  <a:pt x="223977" y="106977"/>
                </a:lnTo>
                <a:lnTo>
                  <a:pt x="223875" y="106977"/>
                </a:lnTo>
                <a:lnTo>
                  <a:pt x="224284" y="113318"/>
                </a:lnTo>
                <a:lnTo>
                  <a:pt x="222955" y="115261"/>
                </a:lnTo>
                <a:lnTo>
                  <a:pt x="223159" y="115364"/>
                </a:lnTo>
                <a:lnTo>
                  <a:pt x="223568" y="115773"/>
                </a:lnTo>
                <a:lnTo>
                  <a:pt x="228989" y="114852"/>
                </a:lnTo>
                <a:lnTo>
                  <a:pt x="229193" y="114955"/>
                </a:lnTo>
                <a:lnTo>
                  <a:pt x="237068" y="112500"/>
                </a:lnTo>
                <a:lnTo>
                  <a:pt x="239932" y="113216"/>
                </a:lnTo>
                <a:lnTo>
                  <a:pt x="240136" y="113523"/>
                </a:lnTo>
                <a:lnTo>
                  <a:pt x="240034" y="113727"/>
                </a:lnTo>
                <a:lnTo>
                  <a:pt x="240341" y="115364"/>
                </a:lnTo>
                <a:lnTo>
                  <a:pt x="240034" y="115568"/>
                </a:lnTo>
                <a:lnTo>
                  <a:pt x="240341" y="115977"/>
                </a:lnTo>
                <a:lnTo>
                  <a:pt x="240648" y="115977"/>
                </a:lnTo>
                <a:lnTo>
                  <a:pt x="240648" y="115670"/>
                </a:lnTo>
                <a:lnTo>
                  <a:pt x="243205" y="113523"/>
                </a:lnTo>
                <a:lnTo>
                  <a:pt x="241261" y="116284"/>
                </a:lnTo>
                <a:lnTo>
                  <a:pt x="242795" y="115159"/>
                </a:lnTo>
                <a:lnTo>
                  <a:pt x="242795" y="115977"/>
                </a:lnTo>
                <a:lnTo>
                  <a:pt x="242182" y="116693"/>
                </a:lnTo>
                <a:lnTo>
                  <a:pt x="242182" y="116693"/>
                </a:lnTo>
                <a:lnTo>
                  <a:pt x="242898" y="116489"/>
                </a:lnTo>
                <a:lnTo>
                  <a:pt x="243000" y="116591"/>
                </a:lnTo>
                <a:lnTo>
                  <a:pt x="243102" y="116591"/>
                </a:lnTo>
                <a:lnTo>
                  <a:pt x="243102" y="116693"/>
                </a:lnTo>
                <a:lnTo>
                  <a:pt x="243000" y="116591"/>
                </a:lnTo>
                <a:lnTo>
                  <a:pt x="242898" y="116591"/>
                </a:lnTo>
                <a:lnTo>
                  <a:pt x="243000" y="119148"/>
                </a:lnTo>
                <a:lnTo>
                  <a:pt x="244739" y="119864"/>
                </a:lnTo>
                <a:lnTo>
                  <a:pt x="246273" y="119352"/>
                </a:lnTo>
                <a:lnTo>
                  <a:pt x="246170" y="119352"/>
                </a:lnTo>
                <a:lnTo>
                  <a:pt x="246784" y="119148"/>
                </a:lnTo>
                <a:lnTo>
                  <a:pt x="246784" y="119148"/>
                </a:lnTo>
                <a:lnTo>
                  <a:pt x="246273" y="119557"/>
                </a:lnTo>
                <a:lnTo>
                  <a:pt x="246989" y="119557"/>
                </a:lnTo>
                <a:lnTo>
                  <a:pt x="246784" y="119761"/>
                </a:lnTo>
                <a:lnTo>
                  <a:pt x="247193" y="120375"/>
                </a:lnTo>
                <a:lnTo>
                  <a:pt x="247500" y="120068"/>
                </a:lnTo>
                <a:lnTo>
                  <a:pt x="247295" y="120068"/>
                </a:lnTo>
                <a:lnTo>
                  <a:pt x="254148" y="115057"/>
                </a:lnTo>
                <a:lnTo>
                  <a:pt x="254045" y="114955"/>
                </a:lnTo>
                <a:lnTo>
                  <a:pt x="258648" y="109432"/>
                </a:lnTo>
                <a:lnTo>
                  <a:pt x="259261" y="106773"/>
                </a:lnTo>
                <a:lnTo>
                  <a:pt x="258648" y="104932"/>
                </a:lnTo>
                <a:lnTo>
                  <a:pt x="258034" y="104420"/>
                </a:lnTo>
                <a:lnTo>
                  <a:pt x="257932" y="103193"/>
                </a:lnTo>
                <a:lnTo>
                  <a:pt x="257318" y="103193"/>
                </a:lnTo>
                <a:lnTo>
                  <a:pt x="257318" y="103091"/>
                </a:lnTo>
                <a:lnTo>
                  <a:pt x="257114" y="103091"/>
                </a:lnTo>
                <a:lnTo>
                  <a:pt x="256909" y="101148"/>
                </a:lnTo>
                <a:lnTo>
                  <a:pt x="254966" y="99614"/>
                </a:lnTo>
                <a:lnTo>
                  <a:pt x="254761" y="95318"/>
                </a:lnTo>
                <a:lnTo>
                  <a:pt x="254250" y="94807"/>
                </a:lnTo>
                <a:lnTo>
                  <a:pt x="253739" y="94909"/>
                </a:lnTo>
                <a:lnTo>
                  <a:pt x="252920" y="91227"/>
                </a:lnTo>
                <a:lnTo>
                  <a:pt x="252818" y="91125"/>
                </a:lnTo>
                <a:close/>
                <a:moveTo>
                  <a:pt x="272352" y="115466"/>
                </a:moveTo>
                <a:lnTo>
                  <a:pt x="272352" y="116591"/>
                </a:lnTo>
                <a:lnTo>
                  <a:pt x="272659" y="116386"/>
                </a:lnTo>
                <a:lnTo>
                  <a:pt x="272352" y="116693"/>
                </a:lnTo>
                <a:lnTo>
                  <a:pt x="272352" y="117511"/>
                </a:lnTo>
                <a:lnTo>
                  <a:pt x="272557" y="117000"/>
                </a:lnTo>
                <a:lnTo>
                  <a:pt x="272557" y="117307"/>
                </a:lnTo>
                <a:lnTo>
                  <a:pt x="272659" y="117205"/>
                </a:lnTo>
                <a:lnTo>
                  <a:pt x="272455" y="117716"/>
                </a:lnTo>
                <a:lnTo>
                  <a:pt x="272352" y="117614"/>
                </a:lnTo>
                <a:lnTo>
                  <a:pt x="272352" y="118125"/>
                </a:lnTo>
                <a:lnTo>
                  <a:pt x="272659" y="118227"/>
                </a:lnTo>
                <a:lnTo>
                  <a:pt x="272352" y="118330"/>
                </a:lnTo>
                <a:lnTo>
                  <a:pt x="272352" y="118227"/>
                </a:lnTo>
                <a:lnTo>
                  <a:pt x="270920" y="120170"/>
                </a:lnTo>
                <a:lnTo>
                  <a:pt x="270205" y="120477"/>
                </a:lnTo>
                <a:lnTo>
                  <a:pt x="270716" y="121398"/>
                </a:lnTo>
                <a:lnTo>
                  <a:pt x="269386" y="122523"/>
                </a:lnTo>
                <a:lnTo>
                  <a:pt x="269591" y="122420"/>
                </a:lnTo>
                <a:lnTo>
                  <a:pt x="269489" y="122625"/>
                </a:lnTo>
                <a:lnTo>
                  <a:pt x="270102" y="122625"/>
                </a:lnTo>
                <a:lnTo>
                  <a:pt x="275216" y="118739"/>
                </a:lnTo>
                <a:lnTo>
                  <a:pt x="274091" y="119148"/>
                </a:lnTo>
                <a:lnTo>
                  <a:pt x="273273" y="118739"/>
                </a:lnTo>
                <a:lnTo>
                  <a:pt x="273580" y="117818"/>
                </a:lnTo>
                <a:lnTo>
                  <a:pt x="273477" y="117818"/>
                </a:lnTo>
                <a:lnTo>
                  <a:pt x="273477" y="117614"/>
                </a:lnTo>
                <a:lnTo>
                  <a:pt x="273170" y="118330"/>
                </a:lnTo>
                <a:lnTo>
                  <a:pt x="272659" y="117920"/>
                </a:lnTo>
                <a:lnTo>
                  <a:pt x="273273" y="116284"/>
                </a:lnTo>
                <a:lnTo>
                  <a:pt x="273068" y="116386"/>
                </a:lnTo>
                <a:lnTo>
                  <a:pt x="272761" y="115875"/>
                </a:lnTo>
                <a:lnTo>
                  <a:pt x="272557" y="115977"/>
                </a:lnTo>
                <a:lnTo>
                  <a:pt x="272557" y="115977"/>
                </a:lnTo>
                <a:lnTo>
                  <a:pt x="272659" y="115466"/>
                </a:lnTo>
                <a:close/>
                <a:moveTo>
                  <a:pt x="246959" y="123166"/>
                </a:moveTo>
                <a:lnTo>
                  <a:pt x="246901" y="123224"/>
                </a:lnTo>
                <a:lnTo>
                  <a:pt x="246901" y="123224"/>
                </a:lnTo>
                <a:lnTo>
                  <a:pt x="246959" y="123166"/>
                </a:lnTo>
                <a:close/>
                <a:moveTo>
                  <a:pt x="246901" y="123224"/>
                </a:moveTo>
                <a:lnTo>
                  <a:pt x="246886" y="123239"/>
                </a:lnTo>
                <a:lnTo>
                  <a:pt x="246784" y="123443"/>
                </a:lnTo>
                <a:lnTo>
                  <a:pt x="246784" y="123443"/>
                </a:lnTo>
                <a:lnTo>
                  <a:pt x="246901" y="123224"/>
                </a:lnTo>
                <a:close/>
                <a:moveTo>
                  <a:pt x="244841" y="121807"/>
                </a:moveTo>
                <a:lnTo>
                  <a:pt x="244330" y="123341"/>
                </a:lnTo>
                <a:lnTo>
                  <a:pt x="244432" y="123341"/>
                </a:lnTo>
                <a:lnTo>
                  <a:pt x="244330" y="123648"/>
                </a:lnTo>
                <a:lnTo>
                  <a:pt x="244227" y="123443"/>
                </a:lnTo>
                <a:lnTo>
                  <a:pt x="244330" y="124466"/>
                </a:lnTo>
                <a:lnTo>
                  <a:pt x="244023" y="124670"/>
                </a:lnTo>
                <a:lnTo>
                  <a:pt x="244739" y="124670"/>
                </a:lnTo>
                <a:lnTo>
                  <a:pt x="245659" y="123955"/>
                </a:lnTo>
                <a:lnTo>
                  <a:pt x="245557" y="124159"/>
                </a:lnTo>
                <a:lnTo>
                  <a:pt x="245557" y="124159"/>
                </a:lnTo>
                <a:lnTo>
                  <a:pt x="245966" y="124057"/>
                </a:lnTo>
                <a:lnTo>
                  <a:pt x="245761" y="124364"/>
                </a:lnTo>
                <a:lnTo>
                  <a:pt x="246901" y="123224"/>
                </a:lnTo>
                <a:lnTo>
                  <a:pt x="247602" y="121909"/>
                </a:lnTo>
                <a:lnTo>
                  <a:pt x="246375" y="122318"/>
                </a:lnTo>
                <a:lnTo>
                  <a:pt x="244841" y="121807"/>
                </a:lnTo>
                <a:close/>
                <a:moveTo>
                  <a:pt x="265623" y="124957"/>
                </a:moveTo>
                <a:lnTo>
                  <a:pt x="265500" y="124977"/>
                </a:lnTo>
                <a:lnTo>
                  <a:pt x="265705" y="124977"/>
                </a:lnTo>
                <a:lnTo>
                  <a:pt x="265623" y="124957"/>
                </a:lnTo>
                <a:close/>
                <a:moveTo>
                  <a:pt x="268568" y="121705"/>
                </a:moveTo>
                <a:lnTo>
                  <a:pt x="265091" y="124057"/>
                </a:lnTo>
                <a:lnTo>
                  <a:pt x="265193" y="123852"/>
                </a:lnTo>
                <a:lnTo>
                  <a:pt x="265193" y="123852"/>
                </a:lnTo>
                <a:lnTo>
                  <a:pt x="264784" y="124159"/>
                </a:lnTo>
                <a:lnTo>
                  <a:pt x="264580" y="124261"/>
                </a:lnTo>
                <a:lnTo>
                  <a:pt x="264375" y="124261"/>
                </a:lnTo>
                <a:lnTo>
                  <a:pt x="264375" y="124364"/>
                </a:lnTo>
                <a:lnTo>
                  <a:pt x="260489" y="126102"/>
                </a:lnTo>
                <a:lnTo>
                  <a:pt x="260489" y="126102"/>
                </a:lnTo>
                <a:lnTo>
                  <a:pt x="260591" y="126000"/>
                </a:lnTo>
                <a:lnTo>
                  <a:pt x="259466" y="126818"/>
                </a:lnTo>
                <a:lnTo>
                  <a:pt x="259670" y="126818"/>
                </a:lnTo>
                <a:lnTo>
                  <a:pt x="259364" y="126920"/>
                </a:lnTo>
                <a:lnTo>
                  <a:pt x="259568" y="126920"/>
                </a:lnTo>
                <a:lnTo>
                  <a:pt x="259063" y="127173"/>
                </a:lnTo>
                <a:lnTo>
                  <a:pt x="259063" y="127173"/>
                </a:lnTo>
                <a:lnTo>
                  <a:pt x="259159" y="127125"/>
                </a:lnTo>
                <a:lnTo>
                  <a:pt x="258955" y="127330"/>
                </a:lnTo>
                <a:lnTo>
                  <a:pt x="259261" y="127227"/>
                </a:lnTo>
                <a:lnTo>
                  <a:pt x="258955" y="127432"/>
                </a:lnTo>
                <a:lnTo>
                  <a:pt x="259670" y="127636"/>
                </a:lnTo>
                <a:lnTo>
                  <a:pt x="259875" y="127841"/>
                </a:lnTo>
                <a:lnTo>
                  <a:pt x="265295" y="124875"/>
                </a:lnTo>
                <a:lnTo>
                  <a:pt x="265623" y="124957"/>
                </a:lnTo>
                <a:lnTo>
                  <a:pt x="265623" y="124957"/>
                </a:lnTo>
                <a:lnTo>
                  <a:pt x="266114" y="124875"/>
                </a:lnTo>
                <a:lnTo>
                  <a:pt x="266011" y="124670"/>
                </a:lnTo>
                <a:lnTo>
                  <a:pt x="265909" y="124670"/>
                </a:lnTo>
                <a:lnTo>
                  <a:pt x="269284" y="122318"/>
                </a:lnTo>
                <a:lnTo>
                  <a:pt x="268875" y="122420"/>
                </a:lnTo>
                <a:lnTo>
                  <a:pt x="268875" y="122420"/>
                </a:lnTo>
                <a:lnTo>
                  <a:pt x="269080" y="122318"/>
                </a:lnTo>
                <a:lnTo>
                  <a:pt x="269284" y="122216"/>
                </a:lnTo>
                <a:lnTo>
                  <a:pt x="269284" y="122216"/>
                </a:lnTo>
                <a:lnTo>
                  <a:pt x="268670" y="122420"/>
                </a:lnTo>
                <a:lnTo>
                  <a:pt x="269080" y="122114"/>
                </a:lnTo>
                <a:lnTo>
                  <a:pt x="268159" y="122420"/>
                </a:lnTo>
                <a:lnTo>
                  <a:pt x="268261" y="122011"/>
                </a:lnTo>
                <a:lnTo>
                  <a:pt x="268568" y="121705"/>
                </a:lnTo>
                <a:close/>
                <a:moveTo>
                  <a:pt x="76909" y="132648"/>
                </a:moveTo>
                <a:lnTo>
                  <a:pt x="77216" y="132852"/>
                </a:lnTo>
                <a:lnTo>
                  <a:pt x="77011" y="132955"/>
                </a:lnTo>
                <a:lnTo>
                  <a:pt x="77216" y="133057"/>
                </a:lnTo>
                <a:lnTo>
                  <a:pt x="76807" y="133261"/>
                </a:lnTo>
                <a:lnTo>
                  <a:pt x="77625" y="133057"/>
                </a:lnTo>
                <a:lnTo>
                  <a:pt x="77830" y="132750"/>
                </a:lnTo>
                <a:lnTo>
                  <a:pt x="76909" y="132648"/>
                </a:lnTo>
                <a:close/>
                <a:moveTo>
                  <a:pt x="78136" y="132545"/>
                </a:moveTo>
                <a:lnTo>
                  <a:pt x="78136" y="133261"/>
                </a:lnTo>
                <a:lnTo>
                  <a:pt x="78648" y="133364"/>
                </a:lnTo>
                <a:lnTo>
                  <a:pt x="78545" y="133159"/>
                </a:lnTo>
                <a:lnTo>
                  <a:pt x="78852" y="133057"/>
                </a:lnTo>
                <a:lnTo>
                  <a:pt x="78955" y="132852"/>
                </a:lnTo>
                <a:lnTo>
                  <a:pt x="79057" y="132750"/>
                </a:lnTo>
                <a:lnTo>
                  <a:pt x="78750" y="132852"/>
                </a:lnTo>
                <a:lnTo>
                  <a:pt x="78443" y="132648"/>
                </a:lnTo>
                <a:lnTo>
                  <a:pt x="78545" y="132648"/>
                </a:lnTo>
                <a:lnTo>
                  <a:pt x="78136" y="132545"/>
                </a:lnTo>
                <a:close/>
                <a:moveTo>
                  <a:pt x="78136" y="133261"/>
                </a:moveTo>
                <a:lnTo>
                  <a:pt x="78136" y="133568"/>
                </a:lnTo>
                <a:lnTo>
                  <a:pt x="78341" y="133364"/>
                </a:lnTo>
                <a:lnTo>
                  <a:pt x="78136" y="133261"/>
                </a:lnTo>
                <a:close/>
                <a:moveTo>
                  <a:pt x="68830" y="133875"/>
                </a:moveTo>
                <a:lnTo>
                  <a:pt x="67970" y="133970"/>
                </a:lnTo>
                <a:lnTo>
                  <a:pt x="67970" y="133970"/>
                </a:lnTo>
                <a:lnTo>
                  <a:pt x="68114" y="133875"/>
                </a:lnTo>
                <a:close/>
                <a:moveTo>
                  <a:pt x="63920" y="8386"/>
                </a:moveTo>
                <a:lnTo>
                  <a:pt x="62795" y="8795"/>
                </a:lnTo>
                <a:lnTo>
                  <a:pt x="63000" y="8795"/>
                </a:lnTo>
                <a:lnTo>
                  <a:pt x="62182" y="9000"/>
                </a:lnTo>
                <a:lnTo>
                  <a:pt x="61568" y="10330"/>
                </a:lnTo>
                <a:lnTo>
                  <a:pt x="62693" y="10534"/>
                </a:lnTo>
                <a:lnTo>
                  <a:pt x="62693" y="10636"/>
                </a:lnTo>
                <a:lnTo>
                  <a:pt x="62386" y="10739"/>
                </a:lnTo>
                <a:lnTo>
                  <a:pt x="62591" y="10636"/>
                </a:lnTo>
                <a:lnTo>
                  <a:pt x="61977" y="10841"/>
                </a:lnTo>
                <a:lnTo>
                  <a:pt x="62080" y="10841"/>
                </a:lnTo>
                <a:lnTo>
                  <a:pt x="61568" y="11148"/>
                </a:lnTo>
                <a:lnTo>
                  <a:pt x="62182" y="11250"/>
                </a:lnTo>
                <a:lnTo>
                  <a:pt x="60136" y="12068"/>
                </a:lnTo>
                <a:lnTo>
                  <a:pt x="59727" y="12784"/>
                </a:lnTo>
                <a:lnTo>
                  <a:pt x="59216" y="12784"/>
                </a:lnTo>
                <a:lnTo>
                  <a:pt x="59216" y="13091"/>
                </a:lnTo>
                <a:lnTo>
                  <a:pt x="59114" y="12682"/>
                </a:lnTo>
                <a:lnTo>
                  <a:pt x="59420" y="12682"/>
                </a:lnTo>
                <a:lnTo>
                  <a:pt x="59727" y="12477"/>
                </a:lnTo>
                <a:lnTo>
                  <a:pt x="59420" y="12477"/>
                </a:lnTo>
                <a:lnTo>
                  <a:pt x="60239" y="11557"/>
                </a:lnTo>
                <a:lnTo>
                  <a:pt x="59523" y="11761"/>
                </a:lnTo>
                <a:lnTo>
                  <a:pt x="59523" y="11761"/>
                </a:lnTo>
                <a:lnTo>
                  <a:pt x="59932" y="11557"/>
                </a:lnTo>
                <a:lnTo>
                  <a:pt x="59523" y="11557"/>
                </a:lnTo>
                <a:lnTo>
                  <a:pt x="59420" y="11352"/>
                </a:lnTo>
                <a:lnTo>
                  <a:pt x="58602" y="11455"/>
                </a:lnTo>
                <a:lnTo>
                  <a:pt x="58500" y="11864"/>
                </a:lnTo>
                <a:lnTo>
                  <a:pt x="59114" y="11966"/>
                </a:lnTo>
                <a:lnTo>
                  <a:pt x="58500" y="12068"/>
                </a:lnTo>
                <a:lnTo>
                  <a:pt x="58295" y="11761"/>
                </a:lnTo>
                <a:lnTo>
                  <a:pt x="58295" y="11966"/>
                </a:lnTo>
                <a:lnTo>
                  <a:pt x="54307" y="11557"/>
                </a:lnTo>
                <a:lnTo>
                  <a:pt x="53795" y="11045"/>
                </a:lnTo>
                <a:lnTo>
                  <a:pt x="51750" y="11557"/>
                </a:lnTo>
                <a:lnTo>
                  <a:pt x="54000" y="11250"/>
                </a:lnTo>
                <a:lnTo>
                  <a:pt x="54000" y="11250"/>
                </a:lnTo>
                <a:lnTo>
                  <a:pt x="52057" y="11966"/>
                </a:lnTo>
                <a:lnTo>
                  <a:pt x="51239" y="13193"/>
                </a:lnTo>
                <a:lnTo>
                  <a:pt x="50932" y="12068"/>
                </a:lnTo>
                <a:lnTo>
                  <a:pt x="50727" y="11966"/>
                </a:lnTo>
                <a:lnTo>
                  <a:pt x="50625" y="11864"/>
                </a:lnTo>
                <a:lnTo>
                  <a:pt x="46943" y="11864"/>
                </a:lnTo>
                <a:lnTo>
                  <a:pt x="48375" y="11455"/>
                </a:lnTo>
                <a:lnTo>
                  <a:pt x="42341" y="10636"/>
                </a:lnTo>
                <a:lnTo>
                  <a:pt x="42852" y="10330"/>
                </a:lnTo>
                <a:lnTo>
                  <a:pt x="43057" y="9920"/>
                </a:lnTo>
                <a:lnTo>
                  <a:pt x="42545" y="10023"/>
                </a:lnTo>
                <a:lnTo>
                  <a:pt x="42750" y="10125"/>
                </a:lnTo>
                <a:lnTo>
                  <a:pt x="41420" y="10636"/>
                </a:lnTo>
                <a:lnTo>
                  <a:pt x="41420" y="9920"/>
                </a:lnTo>
                <a:lnTo>
                  <a:pt x="40909" y="9716"/>
                </a:lnTo>
                <a:lnTo>
                  <a:pt x="40909" y="9716"/>
                </a:lnTo>
                <a:lnTo>
                  <a:pt x="41011" y="9818"/>
                </a:lnTo>
                <a:lnTo>
                  <a:pt x="41114" y="9818"/>
                </a:lnTo>
                <a:lnTo>
                  <a:pt x="39580" y="10330"/>
                </a:lnTo>
                <a:lnTo>
                  <a:pt x="39989" y="10125"/>
                </a:lnTo>
                <a:lnTo>
                  <a:pt x="37841" y="10739"/>
                </a:lnTo>
                <a:lnTo>
                  <a:pt x="38045" y="10534"/>
                </a:lnTo>
                <a:lnTo>
                  <a:pt x="37739" y="10636"/>
                </a:lnTo>
                <a:lnTo>
                  <a:pt x="37841" y="10636"/>
                </a:lnTo>
                <a:lnTo>
                  <a:pt x="36409" y="11045"/>
                </a:lnTo>
                <a:lnTo>
                  <a:pt x="36102" y="11045"/>
                </a:lnTo>
                <a:lnTo>
                  <a:pt x="35898" y="11148"/>
                </a:lnTo>
                <a:lnTo>
                  <a:pt x="35898" y="11045"/>
                </a:lnTo>
                <a:lnTo>
                  <a:pt x="36102" y="11045"/>
                </a:lnTo>
                <a:lnTo>
                  <a:pt x="39682" y="9920"/>
                </a:lnTo>
                <a:lnTo>
                  <a:pt x="37330" y="10330"/>
                </a:lnTo>
                <a:lnTo>
                  <a:pt x="37432" y="10330"/>
                </a:lnTo>
                <a:lnTo>
                  <a:pt x="35795" y="10739"/>
                </a:lnTo>
                <a:lnTo>
                  <a:pt x="36307" y="10534"/>
                </a:lnTo>
                <a:lnTo>
                  <a:pt x="34466" y="10841"/>
                </a:lnTo>
                <a:lnTo>
                  <a:pt x="34670" y="10943"/>
                </a:lnTo>
                <a:lnTo>
                  <a:pt x="34364" y="11045"/>
                </a:lnTo>
                <a:lnTo>
                  <a:pt x="34568" y="11148"/>
                </a:lnTo>
                <a:lnTo>
                  <a:pt x="25466" y="9716"/>
                </a:lnTo>
                <a:lnTo>
                  <a:pt x="25773" y="9614"/>
                </a:lnTo>
                <a:lnTo>
                  <a:pt x="25466" y="9614"/>
                </a:lnTo>
                <a:lnTo>
                  <a:pt x="25466" y="9511"/>
                </a:lnTo>
                <a:lnTo>
                  <a:pt x="25364" y="9511"/>
                </a:lnTo>
                <a:lnTo>
                  <a:pt x="25773" y="9409"/>
                </a:lnTo>
                <a:lnTo>
                  <a:pt x="24239" y="9307"/>
                </a:lnTo>
                <a:lnTo>
                  <a:pt x="24341" y="9205"/>
                </a:lnTo>
                <a:lnTo>
                  <a:pt x="23318" y="9409"/>
                </a:lnTo>
                <a:lnTo>
                  <a:pt x="23318" y="9307"/>
                </a:lnTo>
                <a:lnTo>
                  <a:pt x="24034" y="9102"/>
                </a:lnTo>
                <a:lnTo>
                  <a:pt x="23625" y="9000"/>
                </a:lnTo>
                <a:lnTo>
                  <a:pt x="23727" y="8898"/>
                </a:lnTo>
                <a:lnTo>
                  <a:pt x="23727" y="8898"/>
                </a:lnTo>
                <a:lnTo>
                  <a:pt x="21068" y="9409"/>
                </a:lnTo>
                <a:lnTo>
                  <a:pt x="21068" y="9409"/>
                </a:lnTo>
                <a:lnTo>
                  <a:pt x="21273" y="9307"/>
                </a:lnTo>
                <a:lnTo>
                  <a:pt x="20455" y="9511"/>
                </a:lnTo>
                <a:lnTo>
                  <a:pt x="20761" y="9614"/>
                </a:lnTo>
                <a:lnTo>
                  <a:pt x="20148" y="9818"/>
                </a:lnTo>
                <a:lnTo>
                  <a:pt x="20045" y="9818"/>
                </a:lnTo>
                <a:lnTo>
                  <a:pt x="20455" y="9614"/>
                </a:lnTo>
                <a:lnTo>
                  <a:pt x="18637" y="9901"/>
                </a:lnTo>
                <a:lnTo>
                  <a:pt x="18637" y="9901"/>
                </a:lnTo>
                <a:lnTo>
                  <a:pt x="13295" y="11455"/>
                </a:lnTo>
                <a:lnTo>
                  <a:pt x="13398" y="11455"/>
                </a:lnTo>
                <a:lnTo>
                  <a:pt x="13193" y="11557"/>
                </a:lnTo>
                <a:lnTo>
                  <a:pt x="14011" y="12273"/>
                </a:lnTo>
                <a:lnTo>
                  <a:pt x="13909" y="12682"/>
                </a:lnTo>
                <a:lnTo>
                  <a:pt x="14625" y="12580"/>
                </a:lnTo>
                <a:lnTo>
                  <a:pt x="14625" y="12580"/>
                </a:lnTo>
                <a:lnTo>
                  <a:pt x="14523" y="12682"/>
                </a:lnTo>
                <a:lnTo>
                  <a:pt x="14932" y="12682"/>
                </a:lnTo>
                <a:lnTo>
                  <a:pt x="14523" y="12989"/>
                </a:lnTo>
                <a:lnTo>
                  <a:pt x="15341" y="13091"/>
                </a:lnTo>
                <a:lnTo>
                  <a:pt x="14727" y="13193"/>
                </a:lnTo>
                <a:lnTo>
                  <a:pt x="14523" y="12989"/>
                </a:lnTo>
                <a:lnTo>
                  <a:pt x="14420" y="12886"/>
                </a:lnTo>
                <a:lnTo>
                  <a:pt x="14420" y="12784"/>
                </a:lnTo>
                <a:lnTo>
                  <a:pt x="14114" y="12989"/>
                </a:lnTo>
                <a:lnTo>
                  <a:pt x="14114" y="13295"/>
                </a:lnTo>
                <a:lnTo>
                  <a:pt x="14523" y="13295"/>
                </a:lnTo>
                <a:lnTo>
                  <a:pt x="14420" y="13398"/>
                </a:lnTo>
                <a:lnTo>
                  <a:pt x="12375" y="13398"/>
                </a:lnTo>
                <a:lnTo>
                  <a:pt x="12886" y="13091"/>
                </a:lnTo>
                <a:lnTo>
                  <a:pt x="11250" y="13398"/>
                </a:lnTo>
                <a:lnTo>
                  <a:pt x="11352" y="13398"/>
                </a:lnTo>
                <a:lnTo>
                  <a:pt x="9205" y="13909"/>
                </a:lnTo>
                <a:lnTo>
                  <a:pt x="9818" y="14216"/>
                </a:lnTo>
                <a:lnTo>
                  <a:pt x="9102" y="14318"/>
                </a:lnTo>
                <a:lnTo>
                  <a:pt x="9205" y="14523"/>
                </a:lnTo>
                <a:lnTo>
                  <a:pt x="9102" y="14932"/>
                </a:lnTo>
                <a:lnTo>
                  <a:pt x="11045" y="14932"/>
                </a:lnTo>
                <a:lnTo>
                  <a:pt x="11045" y="15034"/>
                </a:lnTo>
                <a:lnTo>
                  <a:pt x="12580" y="14625"/>
                </a:lnTo>
                <a:lnTo>
                  <a:pt x="12784" y="14830"/>
                </a:lnTo>
                <a:lnTo>
                  <a:pt x="12068" y="15034"/>
                </a:lnTo>
                <a:lnTo>
                  <a:pt x="11659" y="15648"/>
                </a:lnTo>
                <a:lnTo>
                  <a:pt x="10534" y="15852"/>
                </a:lnTo>
                <a:lnTo>
                  <a:pt x="8795" y="16261"/>
                </a:lnTo>
                <a:lnTo>
                  <a:pt x="8489" y="16159"/>
                </a:lnTo>
                <a:lnTo>
                  <a:pt x="7745" y="16624"/>
                </a:lnTo>
                <a:lnTo>
                  <a:pt x="7745" y="16624"/>
                </a:lnTo>
                <a:lnTo>
                  <a:pt x="5727" y="17489"/>
                </a:lnTo>
                <a:lnTo>
                  <a:pt x="5830" y="17489"/>
                </a:lnTo>
                <a:lnTo>
                  <a:pt x="5420" y="17693"/>
                </a:lnTo>
                <a:lnTo>
                  <a:pt x="5625" y="17693"/>
                </a:lnTo>
                <a:lnTo>
                  <a:pt x="5318" y="17898"/>
                </a:lnTo>
                <a:lnTo>
                  <a:pt x="5420" y="17898"/>
                </a:lnTo>
                <a:lnTo>
                  <a:pt x="5318" y="18102"/>
                </a:lnTo>
                <a:lnTo>
                  <a:pt x="5318" y="18102"/>
                </a:lnTo>
                <a:lnTo>
                  <a:pt x="5727" y="17898"/>
                </a:lnTo>
                <a:lnTo>
                  <a:pt x="5625" y="18000"/>
                </a:lnTo>
                <a:lnTo>
                  <a:pt x="5727" y="18000"/>
                </a:lnTo>
                <a:lnTo>
                  <a:pt x="5625" y="18102"/>
                </a:lnTo>
                <a:lnTo>
                  <a:pt x="5830" y="18102"/>
                </a:lnTo>
                <a:lnTo>
                  <a:pt x="5420" y="18205"/>
                </a:lnTo>
                <a:lnTo>
                  <a:pt x="6545" y="18307"/>
                </a:lnTo>
                <a:lnTo>
                  <a:pt x="6239" y="18307"/>
                </a:lnTo>
                <a:lnTo>
                  <a:pt x="6443" y="18409"/>
                </a:lnTo>
                <a:lnTo>
                  <a:pt x="6034" y="18614"/>
                </a:lnTo>
                <a:lnTo>
                  <a:pt x="6034" y="18614"/>
                </a:lnTo>
                <a:lnTo>
                  <a:pt x="6136" y="18409"/>
                </a:lnTo>
                <a:lnTo>
                  <a:pt x="5625" y="18511"/>
                </a:lnTo>
                <a:lnTo>
                  <a:pt x="5625" y="18307"/>
                </a:lnTo>
                <a:lnTo>
                  <a:pt x="4807" y="18614"/>
                </a:lnTo>
                <a:lnTo>
                  <a:pt x="5011" y="18614"/>
                </a:lnTo>
                <a:lnTo>
                  <a:pt x="5011" y="19227"/>
                </a:lnTo>
                <a:lnTo>
                  <a:pt x="7466" y="18511"/>
                </a:lnTo>
                <a:lnTo>
                  <a:pt x="7466" y="18511"/>
                </a:lnTo>
                <a:lnTo>
                  <a:pt x="5727" y="19943"/>
                </a:lnTo>
                <a:lnTo>
                  <a:pt x="5932" y="19943"/>
                </a:lnTo>
                <a:lnTo>
                  <a:pt x="5011" y="20352"/>
                </a:lnTo>
                <a:lnTo>
                  <a:pt x="6750" y="20045"/>
                </a:lnTo>
                <a:lnTo>
                  <a:pt x="7159" y="20352"/>
                </a:lnTo>
                <a:lnTo>
                  <a:pt x="8386" y="20045"/>
                </a:lnTo>
                <a:lnTo>
                  <a:pt x="8386" y="20045"/>
                </a:lnTo>
                <a:lnTo>
                  <a:pt x="7875" y="20352"/>
                </a:lnTo>
                <a:lnTo>
                  <a:pt x="7875" y="20352"/>
                </a:lnTo>
                <a:lnTo>
                  <a:pt x="9511" y="19943"/>
                </a:lnTo>
                <a:lnTo>
                  <a:pt x="8080" y="20761"/>
                </a:lnTo>
                <a:lnTo>
                  <a:pt x="8182" y="20864"/>
                </a:lnTo>
                <a:lnTo>
                  <a:pt x="5523" y="22193"/>
                </a:lnTo>
                <a:lnTo>
                  <a:pt x="5523" y="22091"/>
                </a:lnTo>
                <a:lnTo>
                  <a:pt x="3375" y="22909"/>
                </a:lnTo>
                <a:lnTo>
                  <a:pt x="3375" y="23114"/>
                </a:lnTo>
                <a:lnTo>
                  <a:pt x="3170" y="23011"/>
                </a:lnTo>
                <a:lnTo>
                  <a:pt x="2966" y="23114"/>
                </a:lnTo>
                <a:lnTo>
                  <a:pt x="2966" y="23114"/>
                </a:lnTo>
                <a:lnTo>
                  <a:pt x="3170" y="22909"/>
                </a:lnTo>
                <a:lnTo>
                  <a:pt x="2864" y="23011"/>
                </a:lnTo>
                <a:lnTo>
                  <a:pt x="2864" y="23011"/>
                </a:lnTo>
                <a:lnTo>
                  <a:pt x="2966" y="22909"/>
                </a:lnTo>
                <a:lnTo>
                  <a:pt x="1120" y="23634"/>
                </a:lnTo>
                <a:lnTo>
                  <a:pt x="1120" y="23634"/>
                </a:lnTo>
                <a:lnTo>
                  <a:pt x="1023" y="23830"/>
                </a:lnTo>
                <a:lnTo>
                  <a:pt x="2276" y="23472"/>
                </a:lnTo>
                <a:lnTo>
                  <a:pt x="2276" y="23472"/>
                </a:lnTo>
                <a:lnTo>
                  <a:pt x="3886" y="23114"/>
                </a:lnTo>
                <a:lnTo>
                  <a:pt x="3682" y="23318"/>
                </a:lnTo>
                <a:lnTo>
                  <a:pt x="5069" y="22823"/>
                </a:lnTo>
                <a:lnTo>
                  <a:pt x="5069" y="22823"/>
                </a:lnTo>
                <a:lnTo>
                  <a:pt x="5216" y="22602"/>
                </a:lnTo>
                <a:lnTo>
                  <a:pt x="5932" y="22398"/>
                </a:lnTo>
                <a:lnTo>
                  <a:pt x="5830" y="22398"/>
                </a:lnTo>
                <a:lnTo>
                  <a:pt x="10534" y="20761"/>
                </a:lnTo>
                <a:lnTo>
                  <a:pt x="10432" y="20761"/>
                </a:lnTo>
                <a:lnTo>
                  <a:pt x="11352" y="20352"/>
                </a:lnTo>
                <a:lnTo>
                  <a:pt x="11455" y="19943"/>
                </a:lnTo>
                <a:lnTo>
                  <a:pt x="12580" y="19330"/>
                </a:lnTo>
                <a:lnTo>
                  <a:pt x="12580" y="19432"/>
                </a:lnTo>
                <a:lnTo>
                  <a:pt x="12886" y="19330"/>
                </a:lnTo>
                <a:lnTo>
                  <a:pt x="12886" y="19227"/>
                </a:lnTo>
                <a:lnTo>
                  <a:pt x="17386" y="17693"/>
                </a:lnTo>
                <a:lnTo>
                  <a:pt x="16568" y="18102"/>
                </a:lnTo>
                <a:lnTo>
                  <a:pt x="16875" y="18205"/>
                </a:lnTo>
                <a:lnTo>
                  <a:pt x="16875" y="18307"/>
                </a:lnTo>
                <a:lnTo>
                  <a:pt x="14011" y="19125"/>
                </a:lnTo>
                <a:lnTo>
                  <a:pt x="14318" y="19330"/>
                </a:lnTo>
                <a:lnTo>
                  <a:pt x="13193" y="19841"/>
                </a:lnTo>
                <a:lnTo>
                  <a:pt x="15443" y="19227"/>
                </a:lnTo>
                <a:lnTo>
                  <a:pt x="15443" y="19227"/>
                </a:lnTo>
                <a:lnTo>
                  <a:pt x="15341" y="19330"/>
                </a:lnTo>
                <a:lnTo>
                  <a:pt x="15852" y="19023"/>
                </a:lnTo>
                <a:lnTo>
                  <a:pt x="15852" y="19125"/>
                </a:lnTo>
                <a:lnTo>
                  <a:pt x="17284" y="18614"/>
                </a:lnTo>
                <a:lnTo>
                  <a:pt x="16875" y="18614"/>
                </a:lnTo>
                <a:lnTo>
                  <a:pt x="17284" y="18409"/>
                </a:lnTo>
                <a:lnTo>
                  <a:pt x="17182" y="18409"/>
                </a:lnTo>
                <a:lnTo>
                  <a:pt x="17554" y="18186"/>
                </a:lnTo>
                <a:lnTo>
                  <a:pt x="17554" y="18186"/>
                </a:lnTo>
                <a:lnTo>
                  <a:pt x="18205" y="18000"/>
                </a:lnTo>
                <a:lnTo>
                  <a:pt x="18205" y="18000"/>
                </a:lnTo>
                <a:lnTo>
                  <a:pt x="17795" y="18307"/>
                </a:lnTo>
                <a:lnTo>
                  <a:pt x="19125" y="18102"/>
                </a:lnTo>
                <a:lnTo>
                  <a:pt x="18614" y="18409"/>
                </a:lnTo>
                <a:lnTo>
                  <a:pt x="18818" y="18409"/>
                </a:lnTo>
                <a:lnTo>
                  <a:pt x="18818" y="18511"/>
                </a:lnTo>
                <a:lnTo>
                  <a:pt x="19125" y="18511"/>
                </a:lnTo>
                <a:lnTo>
                  <a:pt x="18818" y="18716"/>
                </a:lnTo>
                <a:lnTo>
                  <a:pt x="19227" y="18716"/>
                </a:lnTo>
                <a:lnTo>
                  <a:pt x="19841" y="18511"/>
                </a:lnTo>
                <a:lnTo>
                  <a:pt x="19432" y="18920"/>
                </a:lnTo>
                <a:lnTo>
                  <a:pt x="19636" y="19125"/>
                </a:lnTo>
                <a:lnTo>
                  <a:pt x="21682" y="19023"/>
                </a:lnTo>
                <a:lnTo>
                  <a:pt x="21682" y="19023"/>
                </a:lnTo>
                <a:lnTo>
                  <a:pt x="21477" y="19227"/>
                </a:lnTo>
                <a:lnTo>
                  <a:pt x="23216" y="19227"/>
                </a:lnTo>
                <a:lnTo>
                  <a:pt x="22295" y="19534"/>
                </a:lnTo>
                <a:lnTo>
                  <a:pt x="22909" y="19943"/>
                </a:lnTo>
                <a:lnTo>
                  <a:pt x="22807" y="19943"/>
                </a:lnTo>
                <a:lnTo>
                  <a:pt x="23216" y="20659"/>
                </a:lnTo>
                <a:lnTo>
                  <a:pt x="23830" y="20659"/>
                </a:lnTo>
                <a:lnTo>
                  <a:pt x="23830" y="20455"/>
                </a:lnTo>
                <a:lnTo>
                  <a:pt x="24034" y="20352"/>
                </a:lnTo>
                <a:lnTo>
                  <a:pt x="23625" y="20148"/>
                </a:lnTo>
                <a:lnTo>
                  <a:pt x="24545" y="20045"/>
                </a:lnTo>
                <a:lnTo>
                  <a:pt x="24443" y="20148"/>
                </a:lnTo>
                <a:lnTo>
                  <a:pt x="24648" y="20148"/>
                </a:lnTo>
                <a:lnTo>
                  <a:pt x="24136" y="20659"/>
                </a:lnTo>
                <a:lnTo>
                  <a:pt x="24545" y="20761"/>
                </a:lnTo>
                <a:lnTo>
                  <a:pt x="25466" y="19636"/>
                </a:lnTo>
                <a:lnTo>
                  <a:pt x="24955" y="20557"/>
                </a:lnTo>
                <a:lnTo>
                  <a:pt x="25159" y="20761"/>
                </a:lnTo>
                <a:lnTo>
                  <a:pt x="25670" y="20557"/>
                </a:lnTo>
                <a:lnTo>
                  <a:pt x="25159" y="20966"/>
                </a:lnTo>
                <a:lnTo>
                  <a:pt x="25568" y="21170"/>
                </a:lnTo>
                <a:lnTo>
                  <a:pt x="24750" y="21784"/>
                </a:lnTo>
                <a:lnTo>
                  <a:pt x="25159" y="21886"/>
                </a:lnTo>
                <a:lnTo>
                  <a:pt x="25159" y="22193"/>
                </a:lnTo>
                <a:lnTo>
                  <a:pt x="25057" y="22295"/>
                </a:lnTo>
                <a:lnTo>
                  <a:pt x="25364" y="22705"/>
                </a:lnTo>
                <a:lnTo>
                  <a:pt x="24648" y="23114"/>
                </a:lnTo>
                <a:lnTo>
                  <a:pt x="24545" y="23420"/>
                </a:lnTo>
                <a:lnTo>
                  <a:pt x="25670" y="22807"/>
                </a:lnTo>
                <a:lnTo>
                  <a:pt x="24750" y="24136"/>
                </a:lnTo>
                <a:lnTo>
                  <a:pt x="26284" y="23011"/>
                </a:lnTo>
                <a:lnTo>
                  <a:pt x="26284" y="23011"/>
                </a:lnTo>
                <a:lnTo>
                  <a:pt x="25568" y="23830"/>
                </a:lnTo>
                <a:lnTo>
                  <a:pt x="25568" y="23830"/>
                </a:lnTo>
                <a:lnTo>
                  <a:pt x="26182" y="23318"/>
                </a:lnTo>
                <a:lnTo>
                  <a:pt x="26182" y="23495"/>
                </a:lnTo>
                <a:lnTo>
                  <a:pt x="26182" y="23495"/>
                </a:lnTo>
                <a:lnTo>
                  <a:pt x="24750" y="24545"/>
                </a:lnTo>
                <a:lnTo>
                  <a:pt x="25159" y="24648"/>
                </a:lnTo>
                <a:lnTo>
                  <a:pt x="24443" y="25364"/>
                </a:lnTo>
                <a:lnTo>
                  <a:pt x="24443" y="25568"/>
                </a:lnTo>
                <a:lnTo>
                  <a:pt x="25261" y="25261"/>
                </a:lnTo>
                <a:lnTo>
                  <a:pt x="25364" y="25159"/>
                </a:lnTo>
                <a:lnTo>
                  <a:pt x="25773" y="25057"/>
                </a:lnTo>
                <a:lnTo>
                  <a:pt x="25364" y="25261"/>
                </a:lnTo>
                <a:lnTo>
                  <a:pt x="25773" y="25568"/>
                </a:lnTo>
                <a:lnTo>
                  <a:pt x="25261" y="25261"/>
                </a:lnTo>
                <a:lnTo>
                  <a:pt x="24955" y="25466"/>
                </a:lnTo>
                <a:lnTo>
                  <a:pt x="25364" y="25977"/>
                </a:lnTo>
                <a:lnTo>
                  <a:pt x="24750" y="26489"/>
                </a:lnTo>
                <a:lnTo>
                  <a:pt x="24750" y="26489"/>
                </a:lnTo>
                <a:lnTo>
                  <a:pt x="25159" y="26284"/>
                </a:lnTo>
                <a:lnTo>
                  <a:pt x="24545" y="26693"/>
                </a:lnTo>
                <a:lnTo>
                  <a:pt x="24443" y="27000"/>
                </a:lnTo>
                <a:lnTo>
                  <a:pt x="26080" y="25977"/>
                </a:lnTo>
                <a:lnTo>
                  <a:pt x="25670" y="26386"/>
                </a:lnTo>
                <a:lnTo>
                  <a:pt x="25773" y="26795"/>
                </a:lnTo>
                <a:lnTo>
                  <a:pt x="25568" y="26489"/>
                </a:lnTo>
                <a:lnTo>
                  <a:pt x="24852" y="26795"/>
                </a:lnTo>
                <a:lnTo>
                  <a:pt x="24955" y="26795"/>
                </a:lnTo>
                <a:lnTo>
                  <a:pt x="24545" y="27307"/>
                </a:lnTo>
                <a:lnTo>
                  <a:pt x="25466" y="27102"/>
                </a:lnTo>
                <a:lnTo>
                  <a:pt x="24341" y="27614"/>
                </a:lnTo>
                <a:lnTo>
                  <a:pt x="25159" y="27818"/>
                </a:lnTo>
                <a:lnTo>
                  <a:pt x="25057" y="27920"/>
                </a:lnTo>
                <a:lnTo>
                  <a:pt x="25159" y="28023"/>
                </a:lnTo>
                <a:lnTo>
                  <a:pt x="24852" y="28125"/>
                </a:lnTo>
                <a:lnTo>
                  <a:pt x="25364" y="28125"/>
                </a:lnTo>
                <a:lnTo>
                  <a:pt x="24852" y="28227"/>
                </a:lnTo>
                <a:lnTo>
                  <a:pt x="25977" y="28227"/>
                </a:lnTo>
                <a:lnTo>
                  <a:pt x="26284" y="27920"/>
                </a:lnTo>
                <a:lnTo>
                  <a:pt x="25773" y="28841"/>
                </a:lnTo>
                <a:lnTo>
                  <a:pt x="26591" y="28636"/>
                </a:lnTo>
                <a:lnTo>
                  <a:pt x="26489" y="29148"/>
                </a:lnTo>
                <a:lnTo>
                  <a:pt x="26182" y="29352"/>
                </a:lnTo>
                <a:lnTo>
                  <a:pt x="26182" y="29352"/>
                </a:lnTo>
                <a:lnTo>
                  <a:pt x="26795" y="29148"/>
                </a:lnTo>
                <a:lnTo>
                  <a:pt x="26489" y="29455"/>
                </a:lnTo>
                <a:lnTo>
                  <a:pt x="26898" y="29455"/>
                </a:lnTo>
                <a:lnTo>
                  <a:pt x="26489" y="29659"/>
                </a:lnTo>
                <a:lnTo>
                  <a:pt x="26489" y="29864"/>
                </a:lnTo>
                <a:lnTo>
                  <a:pt x="26591" y="30068"/>
                </a:lnTo>
                <a:lnTo>
                  <a:pt x="26693" y="30068"/>
                </a:lnTo>
                <a:lnTo>
                  <a:pt x="26386" y="30375"/>
                </a:lnTo>
                <a:lnTo>
                  <a:pt x="26386" y="30682"/>
                </a:lnTo>
                <a:lnTo>
                  <a:pt x="26489" y="30682"/>
                </a:lnTo>
                <a:lnTo>
                  <a:pt x="26386" y="30784"/>
                </a:lnTo>
                <a:lnTo>
                  <a:pt x="26386" y="30682"/>
                </a:lnTo>
                <a:lnTo>
                  <a:pt x="26080" y="31295"/>
                </a:lnTo>
                <a:lnTo>
                  <a:pt x="25670" y="31500"/>
                </a:lnTo>
                <a:lnTo>
                  <a:pt x="25568" y="31602"/>
                </a:lnTo>
                <a:lnTo>
                  <a:pt x="25568" y="31500"/>
                </a:lnTo>
                <a:lnTo>
                  <a:pt x="25670" y="31500"/>
                </a:lnTo>
                <a:lnTo>
                  <a:pt x="26182" y="30886"/>
                </a:lnTo>
                <a:lnTo>
                  <a:pt x="26182" y="30886"/>
                </a:lnTo>
                <a:lnTo>
                  <a:pt x="25466" y="31398"/>
                </a:lnTo>
                <a:lnTo>
                  <a:pt x="25875" y="30989"/>
                </a:lnTo>
                <a:lnTo>
                  <a:pt x="25875" y="31091"/>
                </a:lnTo>
                <a:lnTo>
                  <a:pt x="26182" y="30682"/>
                </a:lnTo>
                <a:lnTo>
                  <a:pt x="24852" y="30477"/>
                </a:lnTo>
                <a:lnTo>
                  <a:pt x="24341" y="31909"/>
                </a:lnTo>
                <a:lnTo>
                  <a:pt x="24545" y="31909"/>
                </a:lnTo>
                <a:lnTo>
                  <a:pt x="24136" y="32420"/>
                </a:lnTo>
                <a:lnTo>
                  <a:pt x="24136" y="32216"/>
                </a:lnTo>
                <a:lnTo>
                  <a:pt x="23932" y="32523"/>
                </a:lnTo>
                <a:lnTo>
                  <a:pt x="24545" y="32727"/>
                </a:lnTo>
                <a:lnTo>
                  <a:pt x="24034" y="32625"/>
                </a:lnTo>
                <a:lnTo>
                  <a:pt x="21989" y="35489"/>
                </a:lnTo>
                <a:lnTo>
                  <a:pt x="22091" y="35489"/>
                </a:lnTo>
                <a:lnTo>
                  <a:pt x="20557" y="38250"/>
                </a:lnTo>
                <a:lnTo>
                  <a:pt x="20557" y="38148"/>
                </a:lnTo>
                <a:lnTo>
                  <a:pt x="20250" y="38659"/>
                </a:lnTo>
                <a:lnTo>
                  <a:pt x="20348" y="40709"/>
                </a:lnTo>
                <a:lnTo>
                  <a:pt x="20348" y="40709"/>
                </a:lnTo>
                <a:lnTo>
                  <a:pt x="20148" y="40909"/>
                </a:lnTo>
                <a:lnTo>
                  <a:pt x="20455" y="41011"/>
                </a:lnTo>
                <a:lnTo>
                  <a:pt x="20761" y="40807"/>
                </a:lnTo>
                <a:lnTo>
                  <a:pt x="21477" y="40807"/>
                </a:lnTo>
                <a:lnTo>
                  <a:pt x="20761" y="40909"/>
                </a:lnTo>
                <a:lnTo>
                  <a:pt x="20761" y="41420"/>
                </a:lnTo>
                <a:lnTo>
                  <a:pt x="20557" y="41114"/>
                </a:lnTo>
                <a:lnTo>
                  <a:pt x="20352" y="41727"/>
                </a:lnTo>
                <a:lnTo>
                  <a:pt x="20557" y="42341"/>
                </a:lnTo>
                <a:lnTo>
                  <a:pt x="20352" y="42648"/>
                </a:lnTo>
                <a:lnTo>
                  <a:pt x="20864" y="43875"/>
                </a:lnTo>
                <a:lnTo>
                  <a:pt x="20761" y="44284"/>
                </a:lnTo>
                <a:lnTo>
                  <a:pt x="21068" y="44591"/>
                </a:lnTo>
                <a:lnTo>
                  <a:pt x="21477" y="44693"/>
                </a:lnTo>
                <a:lnTo>
                  <a:pt x="23011" y="47250"/>
                </a:lnTo>
                <a:lnTo>
                  <a:pt x="22909" y="47455"/>
                </a:lnTo>
                <a:lnTo>
                  <a:pt x="23216" y="49295"/>
                </a:lnTo>
                <a:lnTo>
                  <a:pt x="23932" y="50114"/>
                </a:lnTo>
                <a:lnTo>
                  <a:pt x="23932" y="51341"/>
                </a:lnTo>
                <a:lnTo>
                  <a:pt x="24034" y="51341"/>
                </a:lnTo>
                <a:lnTo>
                  <a:pt x="24034" y="51545"/>
                </a:lnTo>
                <a:lnTo>
                  <a:pt x="23830" y="51341"/>
                </a:lnTo>
                <a:lnTo>
                  <a:pt x="23216" y="51443"/>
                </a:lnTo>
                <a:lnTo>
                  <a:pt x="23830" y="52159"/>
                </a:lnTo>
                <a:lnTo>
                  <a:pt x="24648" y="52364"/>
                </a:lnTo>
                <a:lnTo>
                  <a:pt x="25261" y="54818"/>
                </a:lnTo>
                <a:lnTo>
                  <a:pt x="26795" y="56455"/>
                </a:lnTo>
                <a:lnTo>
                  <a:pt x="26898" y="55432"/>
                </a:lnTo>
                <a:lnTo>
                  <a:pt x="26386" y="55227"/>
                </a:lnTo>
                <a:lnTo>
                  <a:pt x="25773" y="52364"/>
                </a:lnTo>
                <a:lnTo>
                  <a:pt x="25773" y="52670"/>
                </a:lnTo>
                <a:lnTo>
                  <a:pt x="25261" y="50830"/>
                </a:lnTo>
                <a:lnTo>
                  <a:pt x="25057" y="50727"/>
                </a:lnTo>
                <a:lnTo>
                  <a:pt x="24341" y="48068"/>
                </a:lnTo>
                <a:lnTo>
                  <a:pt x="24545" y="47250"/>
                </a:lnTo>
                <a:lnTo>
                  <a:pt x="25159" y="47659"/>
                </a:lnTo>
                <a:lnTo>
                  <a:pt x="25364" y="47557"/>
                </a:lnTo>
                <a:lnTo>
                  <a:pt x="25466" y="47761"/>
                </a:lnTo>
                <a:lnTo>
                  <a:pt x="25875" y="47966"/>
                </a:lnTo>
                <a:lnTo>
                  <a:pt x="26591" y="51034"/>
                </a:lnTo>
                <a:lnTo>
                  <a:pt x="27205" y="51341"/>
                </a:lnTo>
                <a:lnTo>
                  <a:pt x="27000" y="51852"/>
                </a:lnTo>
                <a:lnTo>
                  <a:pt x="28023" y="53080"/>
                </a:lnTo>
                <a:lnTo>
                  <a:pt x="27920" y="52977"/>
                </a:lnTo>
                <a:lnTo>
                  <a:pt x="28125" y="53591"/>
                </a:lnTo>
                <a:lnTo>
                  <a:pt x="27920" y="53795"/>
                </a:lnTo>
                <a:lnTo>
                  <a:pt x="28636" y="54307"/>
                </a:lnTo>
                <a:lnTo>
                  <a:pt x="28432" y="54205"/>
                </a:lnTo>
                <a:lnTo>
                  <a:pt x="29045" y="54920"/>
                </a:lnTo>
                <a:lnTo>
                  <a:pt x="28841" y="54920"/>
                </a:lnTo>
                <a:lnTo>
                  <a:pt x="29761" y="56148"/>
                </a:lnTo>
                <a:lnTo>
                  <a:pt x="30477" y="58091"/>
                </a:lnTo>
                <a:lnTo>
                  <a:pt x="29966" y="59216"/>
                </a:lnTo>
                <a:lnTo>
                  <a:pt x="37534" y="63920"/>
                </a:lnTo>
                <a:lnTo>
                  <a:pt x="39068" y="63307"/>
                </a:lnTo>
                <a:lnTo>
                  <a:pt x="39170" y="63307"/>
                </a:lnTo>
                <a:lnTo>
                  <a:pt x="39784" y="63614"/>
                </a:lnTo>
                <a:lnTo>
                  <a:pt x="39784" y="63614"/>
                </a:lnTo>
                <a:lnTo>
                  <a:pt x="39375" y="63307"/>
                </a:lnTo>
                <a:lnTo>
                  <a:pt x="39375" y="63307"/>
                </a:lnTo>
                <a:lnTo>
                  <a:pt x="44284" y="66375"/>
                </a:lnTo>
                <a:lnTo>
                  <a:pt x="45000" y="66273"/>
                </a:lnTo>
                <a:lnTo>
                  <a:pt x="45409" y="66682"/>
                </a:lnTo>
                <a:lnTo>
                  <a:pt x="45307" y="66989"/>
                </a:lnTo>
                <a:lnTo>
                  <a:pt x="46534" y="68830"/>
                </a:lnTo>
                <a:lnTo>
                  <a:pt x="46534" y="69443"/>
                </a:lnTo>
                <a:lnTo>
                  <a:pt x="47148" y="70159"/>
                </a:lnTo>
                <a:lnTo>
                  <a:pt x="47352" y="69852"/>
                </a:lnTo>
                <a:lnTo>
                  <a:pt x="47045" y="69443"/>
                </a:lnTo>
                <a:lnTo>
                  <a:pt x="47045" y="69443"/>
                </a:lnTo>
                <a:lnTo>
                  <a:pt x="48784" y="71386"/>
                </a:lnTo>
                <a:lnTo>
                  <a:pt x="48784" y="71386"/>
                </a:lnTo>
                <a:lnTo>
                  <a:pt x="48580" y="71080"/>
                </a:lnTo>
                <a:lnTo>
                  <a:pt x="49091" y="71693"/>
                </a:lnTo>
                <a:lnTo>
                  <a:pt x="49705" y="71489"/>
                </a:lnTo>
                <a:lnTo>
                  <a:pt x="50625" y="72205"/>
                </a:lnTo>
                <a:lnTo>
                  <a:pt x="50727" y="71898"/>
                </a:lnTo>
                <a:lnTo>
                  <a:pt x="51136" y="72614"/>
                </a:lnTo>
                <a:lnTo>
                  <a:pt x="51648" y="72307"/>
                </a:lnTo>
                <a:lnTo>
                  <a:pt x="51341" y="71693"/>
                </a:lnTo>
                <a:lnTo>
                  <a:pt x="52670" y="70773"/>
                </a:lnTo>
                <a:lnTo>
                  <a:pt x="53182" y="71489"/>
                </a:lnTo>
                <a:lnTo>
                  <a:pt x="53182" y="71284"/>
                </a:lnTo>
                <a:lnTo>
                  <a:pt x="53386" y="71386"/>
                </a:lnTo>
                <a:lnTo>
                  <a:pt x="53489" y="71284"/>
                </a:lnTo>
                <a:lnTo>
                  <a:pt x="53693" y="71693"/>
                </a:lnTo>
                <a:lnTo>
                  <a:pt x="53386" y="71386"/>
                </a:lnTo>
                <a:lnTo>
                  <a:pt x="53182" y="71795"/>
                </a:lnTo>
                <a:lnTo>
                  <a:pt x="53795" y="75682"/>
                </a:lnTo>
                <a:lnTo>
                  <a:pt x="53898" y="75682"/>
                </a:lnTo>
                <a:lnTo>
                  <a:pt x="53898" y="75989"/>
                </a:lnTo>
                <a:lnTo>
                  <a:pt x="54000" y="75886"/>
                </a:lnTo>
                <a:lnTo>
                  <a:pt x="54205" y="75989"/>
                </a:lnTo>
                <a:lnTo>
                  <a:pt x="53489" y="77216"/>
                </a:lnTo>
                <a:lnTo>
                  <a:pt x="52977" y="77523"/>
                </a:lnTo>
                <a:lnTo>
                  <a:pt x="52773" y="78239"/>
                </a:lnTo>
                <a:lnTo>
                  <a:pt x="52364" y="78341"/>
                </a:lnTo>
                <a:lnTo>
                  <a:pt x="52568" y="78750"/>
                </a:lnTo>
                <a:lnTo>
                  <a:pt x="51648" y="79159"/>
                </a:lnTo>
                <a:lnTo>
                  <a:pt x="51239" y="80693"/>
                </a:lnTo>
                <a:lnTo>
                  <a:pt x="51034" y="80591"/>
                </a:lnTo>
                <a:lnTo>
                  <a:pt x="50727" y="81307"/>
                </a:lnTo>
                <a:lnTo>
                  <a:pt x="50727" y="82227"/>
                </a:lnTo>
                <a:lnTo>
                  <a:pt x="51034" y="82739"/>
                </a:lnTo>
                <a:lnTo>
                  <a:pt x="51545" y="82432"/>
                </a:lnTo>
                <a:lnTo>
                  <a:pt x="51648" y="82125"/>
                </a:lnTo>
                <a:lnTo>
                  <a:pt x="51750" y="82841"/>
                </a:lnTo>
                <a:lnTo>
                  <a:pt x="50318" y="84886"/>
                </a:lnTo>
                <a:lnTo>
                  <a:pt x="50830" y="85909"/>
                </a:lnTo>
                <a:lnTo>
                  <a:pt x="50625" y="86011"/>
                </a:lnTo>
                <a:lnTo>
                  <a:pt x="60852" y="98693"/>
                </a:lnTo>
                <a:lnTo>
                  <a:pt x="61977" y="118125"/>
                </a:lnTo>
                <a:lnTo>
                  <a:pt x="61670" y="118330"/>
                </a:lnTo>
                <a:lnTo>
                  <a:pt x="63102" y="122932"/>
                </a:lnTo>
                <a:lnTo>
                  <a:pt x="64125" y="122625"/>
                </a:lnTo>
                <a:lnTo>
                  <a:pt x="63818" y="123136"/>
                </a:lnTo>
                <a:lnTo>
                  <a:pt x="64125" y="123136"/>
                </a:lnTo>
                <a:lnTo>
                  <a:pt x="64330" y="123648"/>
                </a:lnTo>
                <a:lnTo>
                  <a:pt x="64023" y="123648"/>
                </a:lnTo>
                <a:lnTo>
                  <a:pt x="64227" y="125284"/>
                </a:lnTo>
                <a:lnTo>
                  <a:pt x="64636" y="125489"/>
                </a:lnTo>
                <a:lnTo>
                  <a:pt x="64534" y="126511"/>
                </a:lnTo>
                <a:lnTo>
                  <a:pt x="64943" y="126716"/>
                </a:lnTo>
                <a:lnTo>
                  <a:pt x="64330" y="126716"/>
                </a:lnTo>
                <a:lnTo>
                  <a:pt x="64636" y="127432"/>
                </a:lnTo>
                <a:lnTo>
                  <a:pt x="64534" y="127739"/>
                </a:lnTo>
                <a:lnTo>
                  <a:pt x="64330" y="127023"/>
                </a:lnTo>
                <a:lnTo>
                  <a:pt x="64023" y="127432"/>
                </a:lnTo>
                <a:lnTo>
                  <a:pt x="64023" y="127432"/>
                </a:lnTo>
                <a:lnTo>
                  <a:pt x="64227" y="127023"/>
                </a:lnTo>
                <a:lnTo>
                  <a:pt x="64023" y="126614"/>
                </a:lnTo>
                <a:lnTo>
                  <a:pt x="64023" y="127023"/>
                </a:lnTo>
                <a:lnTo>
                  <a:pt x="63409" y="127125"/>
                </a:lnTo>
                <a:lnTo>
                  <a:pt x="63614" y="127432"/>
                </a:lnTo>
                <a:lnTo>
                  <a:pt x="63205" y="127943"/>
                </a:lnTo>
                <a:lnTo>
                  <a:pt x="63205" y="127943"/>
                </a:lnTo>
                <a:lnTo>
                  <a:pt x="63716" y="127739"/>
                </a:lnTo>
                <a:lnTo>
                  <a:pt x="64227" y="128148"/>
                </a:lnTo>
                <a:lnTo>
                  <a:pt x="64227" y="128045"/>
                </a:lnTo>
                <a:lnTo>
                  <a:pt x="64534" y="128250"/>
                </a:lnTo>
                <a:lnTo>
                  <a:pt x="64534" y="128455"/>
                </a:lnTo>
                <a:lnTo>
                  <a:pt x="64432" y="128659"/>
                </a:lnTo>
                <a:lnTo>
                  <a:pt x="64636" y="129068"/>
                </a:lnTo>
                <a:lnTo>
                  <a:pt x="65148" y="128864"/>
                </a:lnTo>
                <a:lnTo>
                  <a:pt x="65557" y="129477"/>
                </a:lnTo>
                <a:lnTo>
                  <a:pt x="64534" y="129273"/>
                </a:lnTo>
                <a:lnTo>
                  <a:pt x="65148" y="129682"/>
                </a:lnTo>
                <a:lnTo>
                  <a:pt x="65455" y="130705"/>
                </a:lnTo>
                <a:lnTo>
                  <a:pt x="65352" y="130295"/>
                </a:lnTo>
                <a:lnTo>
                  <a:pt x="65455" y="130295"/>
                </a:lnTo>
                <a:lnTo>
                  <a:pt x="65864" y="131216"/>
                </a:lnTo>
                <a:lnTo>
                  <a:pt x="65352" y="131420"/>
                </a:lnTo>
                <a:lnTo>
                  <a:pt x="66068" y="131727"/>
                </a:lnTo>
                <a:lnTo>
                  <a:pt x="65864" y="131727"/>
                </a:lnTo>
                <a:lnTo>
                  <a:pt x="66170" y="132034"/>
                </a:lnTo>
                <a:lnTo>
                  <a:pt x="66273" y="131727"/>
                </a:lnTo>
                <a:lnTo>
                  <a:pt x="66375" y="131932"/>
                </a:lnTo>
                <a:lnTo>
                  <a:pt x="66375" y="132239"/>
                </a:lnTo>
                <a:lnTo>
                  <a:pt x="66170" y="132034"/>
                </a:lnTo>
                <a:lnTo>
                  <a:pt x="65557" y="131625"/>
                </a:lnTo>
                <a:lnTo>
                  <a:pt x="65250" y="131932"/>
                </a:lnTo>
                <a:lnTo>
                  <a:pt x="67193" y="133261"/>
                </a:lnTo>
                <a:lnTo>
                  <a:pt x="67398" y="133159"/>
                </a:lnTo>
                <a:lnTo>
                  <a:pt x="67091" y="132750"/>
                </a:lnTo>
                <a:lnTo>
                  <a:pt x="67705" y="133057"/>
                </a:lnTo>
                <a:lnTo>
                  <a:pt x="67398" y="133159"/>
                </a:lnTo>
                <a:lnTo>
                  <a:pt x="67500" y="133261"/>
                </a:lnTo>
                <a:lnTo>
                  <a:pt x="67602" y="133159"/>
                </a:lnTo>
                <a:lnTo>
                  <a:pt x="67807" y="133568"/>
                </a:lnTo>
                <a:lnTo>
                  <a:pt x="67807" y="133568"/>
                </a:lnTo>
                <a:lnTo>
                  <a:pt x="67500" y="133261"/>
                </a:lnTo>
                <a:lnTo>
                  <a:pt x="67295" y="133364"/>
                </a:lnTo>
                <a:lnTo>
                  <a:pt x="66477" y="133364"/>
                </a:lnTo>
                <a:lnTo>
                  <a:pt x="66886" y="133773"/>
                </a:lnTo>
                <a:lnTo>
                  <a:pt x="67500" y="133670"/>
                </a:lnTo>
                <a:lnTo>
                  <a:pt x="67295" y="134080"/>
                </a:lnTo>
                <a:lnTo>
                  <a:pt x="67705" y="134284"/>
                </a:lnTo>
                <a:lnTo>
                  <a:pt x="67807" y="134080"/>
                </a:lnTo>
                <a:lnTo>
                  <a:pt x="67926" y="134000"/>
                </a:lnTo>
                <a:lnTo>
                  <a:pt x="67926" y="134000"/>
                </a:lnTo>
                <a:lnTo>
                  <a:pt x="68420" y="134693"/>
                </a:lnTo>
                <a:lnTo>
                  <a:pt x="69136" y="133977"/>
                </a:lnTo>
                <a:lnTo>
                  <a:pt x="69136" y="134284"/>
                </a:lnTo>
                <a:lnTo>
                  <a:pt x="68932" y="134489"/>
                </a:lnTo>
                <a:lnTo>
                  <a:pt x="68932" y="134693"/>
                </a:lnTo>
                <a:lnTo>
                  <a:pt x="68727" y="134795"/>
                </a:lnTo>
                <a:lnTo>
                  <a:pt x="69750" y="134795"/>
                </a:lnTo>
                <a:lnTo>
                  <a:pt x="69545" y="134182"/>
                </a:lnTo>
                <a:lnTo>
                  <a:pt x="69767" y="133988"/>
                </a:lnTo>
                <a:lnTo>
                  <a:pt x="69767" y="133988"/>
                </a:lnTo>
                <a:lnTo>
                  <a:pt x="70057" y="134182"/>
                </a:lnTo>
                <a:lnTo>
                  <a:pt x="69852" y="134284"/>
                </a:lnTo>
                <a:lnTo>
                  <a:pt x="70568" y="134591"/>
                </a:lnTo>
                <a:lnTo>
                  <a:pt x="70364" y="135000"/>
                </a:lnTo>
                <a:lnTo>
                  <a:pt x="71489" y="135614"/>
                </a:lnTo>
                <a:lnTo>
                  <a:pt x="71386" y="135716"/>
                </a:lnTo>
                <a:lnTo>
                  <a:pt x="70159" y="135205"/>
                </a:lnTo>
                <a:lnTo>
                  <a:pt x="70364" y="135205"/>
                </a:lnTo>
                <a:lnTo>
                  <a:pt x="70057" y="135000"/>
                </a:lnTo>
                <a:lnTo>
                  <a:pt x="69955" y="135102"/>
                </a:lnTo>
                <a:lnTo>
                  <a:pt x="70568" y="135716"/>
                </a:lnTo>
                <a:lnTo>
                  <a:pt x="70057" y="135511"/>
                </a:lnTo>
                <a:lnTo>
                  <a:pt x="69443" y="135716"/>
                </a:lnTo>
                <a:lnTo>
                  <a:pt x="69545" y="135818"/>
                </a:lnTo>
                <a:lnTo>
                  <a:pt x="73943" y="136125"/>
                </a:lnTo>
                <a:lnTo>
                  <a:pt x="74557" y="135818"/>
                </a:lnTo>
                <a:lnTo>
                  <a:pt x="71489" y="134489"/>
                </a:lnTo>
                <a:lnTo>
                  <a:pt x="71591" y="134284"/>
                </a:lnTo>
                <a:lnTo>
                  <a:pt x="71080" y="133875"/>
                </a:lnTo>
                <a:lnTo>
                  <a:pt x="69782" y="133975"/>
                </a:lnTo>
                <a:lnTo>
                  <a:pt x="69782" y="133975"/>
                </a:lnTo>
                <a:lnTo>
                  <a:pt x="70364" y="133466"/>
                </a:lnTo>
                <a:lnTo>
                  <a:pt x="71080" y="133568"/>
                </a:lnTo>
                <a:lnTo>
                  <a:pt x="71080" y="133568"/>
                </a:lnTo>
                <a:lnTo>
                  <a:pt x="70057" y="132852"/>
                </a:lnTo>
                <a:lnTo>
                  <a:pt x="70364" y="132750"/>
                </a:lnTo>
                <a:lnTo>
                  <a:pt x="69852" y="132341"/>
                </a:lnTo>
                <a:lnTo>
                  <a:pt x="70159" y="131318"/>
                </a:lnTo>
                <a:lnTo>
                  <a:pt x="69750" y="131216"/>
                </a:lnTo>
                <a:lnTo>
                  <a:pt x="69955" y="131216"/>
                </a:lnTo>
                <a:lnTo>
                  <a:pt x="69955" y="131011"/>
                </a:lnTo>
                <a:lnTo>
                  <a:pt x="70670" y="131216"/>
                </a:lnTo>
                <a:lnTo>
                  <a:pt x="70670" y="131216"/>
                </a:lnTo>
                <a:lnTo>
                  <a:pt x="70466" y="130500"/>
                </a:lnTo>
                <a:lnTo>
                  <a:pt x="71591" y="129170"/>
                </a:lnTo>
                <a:lnTo>
                  <a:pt x="71182" y="129068"/>
                </a:lnTo>
                <a:lnTo>
                  <a:pt x="71284" y="128455"/>
                </a:lnTo>
                <a:lnTo>
                  <a:pt x="69443" y="127330"/>
                </a:lnTo>
                <a:lnTo>
                  <a:pt x="69852" y="126409"/>
                </a:lnTo>
                <a:lnTo>
                  <a:pt x="70159" y="126205"/>
                </a:lnTo>
                <a:lnTo>
                  <a:pt x="70670" y="126205"/>
                </a:lnTo>
                <a:lnTo>
                  <a:pt x="70568" y="124670"/>
                </a:lnTo>
                <a:lnTo>
                  <a:pt x="71182" y="124159"/>
                </a:lnTo>
                <a:lnTo>
                  <a:pt x="70568" y="123852"/>
                </a:lnTo>
                <a:lnTo>
                  <a:pt x="70977" y="123750"/>
                </a:lnTo>
                <a:lnTo>
                  <a:pt x="71284" y="124057"/>
                </a:lnTo>
                <a:lnTo>
                  <a:pt x="71284" y="124057"/>
                </a:lnTo>
                <a:lnTo>
                  <a:pt x="70977" y="123443"/>
                </a:lnTo>
                <a:lnTo>
                  <a:pt x="70773" y="123545"/>
                </a:lnTo>
                <a:lnTo>
                  <a:pt x="70364" y="123239"/>
                </a:lnTo>
                <a:lnTo>
                  <a:pt x="69955" y="122318"/>
                </a:lnTo>
                <a:lnTo>
                  <a:pt x="70057" y="122011"/>
                </a:lnTo>
                <a:lnTo>
                  <a:pt x="71182" y="122318"/>
                </a:lnTo>
                <a:lnTo>
                  <a:pt x="72205" y="122011"/>
                </a:lnTo>
                <a:lnTo>
                  <a:pt x="72000" y="121193"/>
                </a:lnTo>
                <a:lnTo>
                  <a:pt x="72102" y="120886"/>
                </a:lnTo>
                <a:lnTo>
                  <a:pt x="71898" y="120580"/>
                </a:lnTo>
                <a:lnTo>
                  <a:pt x="72000" y="120580"/>
                </a:lnTo>
                <a:lnTo>
                  <a:pt x="71693" y="120170"/>
                </a:lnTo>
                <a:lnTo>
                  <a:pt x="75477" y="119250"/>
                </a:lnTo>
                <a:lnTo>
                  <a:pt x="75886" y="117716"/>
                </a:lnTo>
                <a:lnTo>
                  <a:pt x="73739" y="114545"/>
                </a:lnTo>
                <a:lnTo>
                  <a:pt x="73739" y="114034"/>
                </a:lnTo>
                <a:lnTo>
                  <a:pt x="73943" y="114034"/>
                </a:lnTo>
                <a:lnTo>
                  <a:pt x="73841" y="113420"/>
                </a:lnTo>
                <a:lnTo>
                  <a:pt x="74045" y="113932"/>
                </a:lnTo>
                <a:lnTo>
                  <a:pt x="73841" y="114341"/>
                </a:lnTo>
                <a:lnTo>
                  <a:pt x="74557" y="115466"/>
                </a:lnTo>
                <a:lnTo>
                  <a:pt x="77216" y="115875"/>
                </a:lnTo>
                <a:lnTo>
                  <a:pt x="79466" y="111580"/>
                </a:lnTo>
                <a:lnTo>
                  <a:pt x="79568" y="111682"/>
                </a:lnTo>
                <a:lnTo>
                  <a:pt x="79568" y="111273"/>
                </a:lnTo>
                <a:lnTo>
                  <a:pt x="79466" y="110966"/>
                </a:lnTo>
                <a:lnTo>
                  <a:pt x="79773" y="111273"/>
                </a:lnTo>
                <a:lnTo>
                  <a:pt x="79875" y="111273"/>
                </a:lnTo>
                <a:lnTo>
                  <a:pt x="79364" y="112500"/>
                </a:lnTo>
                <a:lnTo>
                  <a:pt x="79773" y="112193"/>
                </a:lnTo>
                <a:lnTo>
                  <a:pt x="80080" y="111170"/>
                </a:lnTo>
                <a:lnTo>
                  <a:pt x="79875" y="111273"/>
                </a:lnTo>
                <a:lnTo>
                  <a:pt x="79875" y="111273"/>
                </a:lnTo>
                <a:lnTo>
                  <a:pt x="81409" y="107898"/>
                </a:lnTo>
                <a:lnTo>
                  <a:pt x="81102" y="106159"/>
                </a:lnTo>
                <a:lnTo>
                  <a:pt x="81614" y="106057"/>
                </a:lnTo>
                <a:lnTo>
                  <a:pt x="81511" y="106159"/>
                </a:lnTo>
                <a:lnTo>
                  <a:pt x="85398" y="103705"/>
                </a:lnTo>
                <a:lnTo>
                  <a:pt x="85807" y="103602"/>
                </a:lnTo>
                <a:lnTo>
                  <a:pt x="85909" y="103398"/>
                </a:lnTo>
                <a:lnTo>
                  <a:pt x="86114" y="103705"/>
                </a:lnTo>
                <a:lnTo>
                  <a:pt x="86830" y="103602"/>
                </a:lnTo>
                <a:lnTo>
                  <a:pt x="86932" y="103091"/>
                </a:lnTo>
                <a:lnTo>
                  <a:pt x="87750" y="102580"/>
                </a:lnTo>
                <a:lnTo>
                  <a:pt x="89080" y="94398"/>
                </a:lnTo>
                <a:lnTo>
                  <a:pt x="89080" y="93170"/>
                </a:lnTo>
                <a:lnTo>
                  <a:pt x="89284" y="93068"/>
                </a:lnTo>
                <a:lnTo>
                  <a:pt x="89489" y="93375"/>
                </a:lnTo>
                <a:lnTo>
                  <a:pt x="90409" y="91534"/>
                </a:lnTo>
                <a:lnTo>
                  <a:pt x="90409" y="91739"/>
                </a:lnTo>
                <a:lnTo>
                  <a:pt x="92557" y="87136"/>
                </a:lnTo>
                <a:lnTo>
                  <a:pt x="91943" y="85398"/>
                </a:lnTo>
                <a:lnTo>
                  <a:pt x="84273" y="82739"/>
                </a:lnTo>
                <a:lnTo>
                  <a:pt x="84068" y="82943"/>
                </a:lnTo>
                <a:lnTo>
                  <a:pt x="83966" y="82534"/>
                </a:lnTo>
                <a:lnTo>
                  <a:pt x="83557" y="83352"/>
                </a:lnTo>
                <a:lnTo>
                  <a:pt x="83557" y="83352"/>
                </a:lnTo>
                <a:lnTo>
                  <a:pt x="83659" y="82636"/>
                </a:lnTo>
                <a:lnTo>
                  <a:pt x="83557" y="82330"/>
                </a:lnTo>
                <a:lnTo>
                  <a:pt x="83557" y="81818"/>
                </a:lnTo>
                <a:lnTo>
                  <a:pt x="80591" y="80795"/>
                </a:lnTo>
                <a:lnTo>
                  <a:pt x="79057" y="82739"/>
                </a:lnTo>
                <a:lnTo>
                  <a:pt x="79364" y="81818"/>
                </a:lnTo>
                <a:lnTo>
                  <a:pt x="78341" y="82125"/>
                </a:lnTo>
                <a:lnTo>
                  <a:pt x="77932" y="81307"/>
                </a:lnTo>
                <a:lnTo>
                  <a:pt x="77625" y="81205"/>
                </a:lnTo>
                <a:lnTo>
                  <a:pt x="77011" y="81614"/>
                </a:lnTo>
                <a:lnTo>
                  <a:pt x="76295" y="81614"/>
                </a:lnTo>
                <a:lnTo>
                  <a:pt x="78852" y="78750"/>
                </a:lnTo>
                <a:lnTo>
                  <a:pt x="77216" y="75375"/>
                </a:lnTo>
                <a:lnTo>
                  <a:pt x="77011" y="75580"/>
                </a:lnTo>
                <a:lnTo>
                  <a:pt x="76807" y="75068"/>
                </a:lnTo>
                <a:lnTo>
                  <a:pt x="76705" y="75170"/>
                </a:lnTo>
                <a:lnTo>
                  <a:pt x="75273" y="74148"/>
                </a:lnTo>
                <a:lnTo>
                  <a:pt x="75068" y="74557"/>
                </a:lnTo>
                <a:lnTo>
                  <a:pt x="74455" y="73841"/>
                </a:lnTo>
                <a:lnTo>
                  <a:pt x="73432" y="74148"/>
                </a:lnTo>
                <a:lnTo>
                  <a:pt x="72614" y="73943"/>
                </a:lnTo>
                <a:lnTo>
                  <a:pt x="72307" y="74352"/>
                </a:lnTo>
                <a:lnTo>
                  <a:pt x="72307" y="73739"/>
                </a:lnTo>
                <a:lnTo>
                  <a:pt x="71284" y="72920"/>
                </a:lnTo>
                <a:lnTo>
                  <a:pt x="70977" y="73432"/>
                </a:lnTo>
                <a:lnTo>
                  <a:pt x="70977" y="73432"/>
                </a:lnTo>
                <a:lnTo>
                  <a:pt x="71080" y="72307"/>
                </a:lnTo>
                <a:lnTo>
                  <a:pt x="69852" y="71284"/>
                </a:lnTo>
                <a:lnTo>
                  <a:pt x="68420" y="71182"/>
                </a:lnTo>
                <a:lnTo>
                  <a:pt x="68830" y="70875"/>
                </a:lnTo>
                <a:lnTo>
                  <a:pt x="69034" y="70568"/>
                </a:lnTo>
                <a:lnTo>
                  <a:pt x="68932" y="70159"/>
                </a:lnTo>
                <a:lnTo>
                  <a:pt x="68420" y="69852"/>
                </a:lnTo>
                <a:lnTo>
                  <a:pt x="68318" y="69955"/>
                </a:lnTo>
                <a:lnTo>
                  <a:pt x="68318" y="70159"/>
                </a:lnTo>
                <a:lnTo>
                  <a:pt x="67909" y="69852"/>
                </a:lnTo>
                <a:lnTo>
                  <a:pt x="67807" y="69955"/>
                </a:lnTo>
                <a:lnTo>
                  <a:pt x="67602" y="69545"/>
                </a:lnTo>
                <a:lnTo>
                  <a:pt x="67398" y="69648"/>
                </a:lnTo>
                <a:lnTo>
                  <a:pt x="67295" y="69239"/>
                </a:lnTo>
                <a:lnTo>
                  <a:pt x="68216" y="69034"/>
                </a:lnTo>
                <a:lnTo>
                  <a:pt x="66068" y="69136"/>
                </a:lnTo>
                <a:lnTo>
                  <a:pt x="66068" y="69239"/>
                </a:lnTo>
                <a:lnTo>
                  <a:pt x="66580" y="69239"/>
                </a:lnTo>
                <a:lnTo>
                  <a:pt x="65045" y="69648"/>
                </a:lnTo>
                <a:lnTo>
                  <a:pt x="64636" y="69443"/>
                </a:lnTo>
                <a:lnTo>
                  <a:pt x="64432" y="69136"/>
                </a:lnTo>
                <a:lnTo>
                  <a:pt x="62489" y="69136"/>
                </a:lnTo>
                <a:lnTo>
                  <a:pt x="62284" y="68523"/>
                </a:lnTo>
                <a:lnTo>
                  <a:pt x="61466" y="68216"/>
                </a:lnTo>
                <a:lnTo>
                  <a:pt x="61159" y="67705"/>
                </a:lnTo>
                <a:lnTo>
                  <a:pt x="60750" y="67705"/>
                </a:lnTo>
                <a:lnTo>
                  <a:pt x="61159" y="68114"/>
                </a:lnTo>
                <a:lnTo>
                  <a:pt x="59727" y="68727"/>
                </a:lnTo>
                <a:lnTo>
                  <a:pt x="59523" y="69239"/>
                </a:lnTo>
                <a:lnTo>
                  <a:pt x="59932" y="70057"/>
                </a:lnTo>
                <a:lnTo>
                  <a:pt x="59625" y="70670"/>
                </a:lnTo>
                <a:lnTo>
                  <a:pt x="59216" y="70364"/>
                </a:lnTo>
                <a:lnTo>
                  <a:pt x="59114" y="69648"/>
                </a:lnTo>
                <a:lnTo>
                  <a:pt x="59420" y="69239"/>
                </a:lnTo>
                <a:lnTo>
                  <a:pt x="59318" y="68727"/>
                </a:lnTo>
                <a:lnTo>
                  <a:pt x="59420" y="68727"/>
                </a:lnTo>
                <a:lnTo>
                  <a:pt x="59216" y="68114"/>
                </a:lnTo>
                <a:lnTo>
                  <a:pt x="59830" y="67807"/>
                </a:lnTo>
                <a:lnTo>
                  <a:pt x="59625" y="67295"/>
                </a:lnTo>
                <a:lnTo>
                  <a:pt x="56966" y="68932"/>
                </a:lnTo>
                <a:lnTo>
                  <a:pt x="56966" y="68727"/>
                </a:lnTo>
                <a:lnTo>
                  <a:pt x="56557" y="68625"/>
                </a:lnTo>
                <a:lnTo>
                  <a:pt x="55739" y="69648"/>
                </a:lnTo>
                <a:lnTo>
                  <a:pt x="55841" y="69545"/>
                </a:lnTo>
                <a:lnTo>
                  <a:pt x="55534" y="70364"/>
                </a:lnTo>
                <a:lnTo>
                  <a:pt x="54614" y="71182"/>
                </a:lnTo>
                <a:lnTo>
                  <a:pt x="54511" y="71898"/>
                </a:lnTo>
                <a:lnTo>
                  <a:pt x="52977" y="70364"/>
                </a:lnTo>
                <a:lnTo>
                  <a:pt x="52057" y="70261"/>
                </a:lnTo>
                <a:lnTo>
                  <a:pt x="51034" y="70875"/>
                </a:lnTo>
                <a:lnTo>
                  <a:pt x="50011" y="70670"/>
                </a:lnTo>
                <a:lnTo>
                  <a:pt x="50011" y="70670"/>
                </a:lnTo>
                <a:lnTo>
                  <a:pt x="50114" y="70875"/>
                </a:lnTo>
                <a:lnTo>
                  <a:pt x="48375" y="68420"/>
                </a:lnTo>
                <a:lnTo>
                  <a:pt x="48580" y="67602"/>
                </a:lnTo>
                <a:lnTo>
                  <a:pt x="48682" y="67705"/>
                </a:lnTo>
                <a:lnTo>
                  <a:pt x="48784" y="66989"/>
                </a:lnTo>
                <a:lnTo>
                  <a:pt x="48784" y="67193"/>
                </a:lnTo>
                <a:lnTo>
                  <a:pt x="49193" y="64739"/>
                </a:lnTo>
                <a:lnTo>
                  <a:pt x="48989" y="64330"/>
                </a:lnTo>
                <a:lnTo>
                  <a:pt x="48580" y="64125"/>
                </a:lnTo>
                <a:lnTo>
                  <a:pt x="48886" y="64227"/>
                </a:lnTo>
                <a:lnTo>
                  <a:pt x="48273" y="63716"/>
                </a:lnTo>
                <a:lnTo>
                  <a:pt x="44284" y="63614"/>
                </a:lnTo>
                <a:lnTo>
                  <a:pt x="45000" y="62795"/>
                </a:lnTo>
                <a:lnTo>
                  <a:pt x="45102" y="61159"/>
                </a:lnTo>
                <a:lnTo>
                  <a:pt x="45409" y="60648"/>
                </a:lnTo>
                <a:lnTo>
                  <a:pt x="45511" y="61261"/>
                </a:lnTo>
                <a:lnTo>
                  <a:pt x="46023" y="60136"/>
                </a:lnTo>
                <a:lnTo>
                  <a:pt x="45818" y="60239"/>
                </a:lnTo>
                <a:lnTo>
                  <a:pt x="46125" y="59932"/>
                </a:lnTo>
                <a:lnTo>
                  <a:pt x="46125" y="59625"/>
                </a:lnTo>
                <a:lnTo>
                  <a:pt x="46534" y="58807"/>
                </a:lnTo>
                <a:lnTo>
                  <a:pt x="46432" y="57989"/>
                </a:lnTo>
                <a:lnTo>
                  <a:pt x="43875" y="58295"/>
                </a:lnTo>
                <a:lnTo>
                  <a:pt x="42955" y="60239"/>
                </a:lnTo>
                <a:lnTo>
                  <a:pt x="42341" y="60648"/>
                </a:lnTo>
                <a:lnTo>
                  <a:pt x="42545" y="60648"/>
                </a:lnTo>
                <a:lnTo>
                  <a:pt x="42443" y="60955"/>
                </a:lnTo>
                <a:lnTo>
                  <a:pt x="39477" y="61261"/>
                </a:lnTo>
                <a:lnTo>
                  <a:pt x="38557" y="60750"/>
                </a:lnTo>
                <a:lnTo>
                  <a:pt x="38557" y="60750"/>
                </a:lnTo>
                <a:lnTo>
                  <a:pt x="38659" y="60852"/>
                </a:lnTo>
                <a:lnTo>
                  <a:pt x="38659" y="60852"/>
                </a:lnTo>
                <a:lnTo>
                  <a:pt x="38352" y="60648"/>
                </a:lnTo>
                <a:lnTo>
                  <a:pt x="38352" y="60648"/>
                </a:lnTo>
                <a:lnTo>
                  <a:pt x="38557" y="60750"/>
                </a:lnTo>
                <a:lnTo>
                  <a:pt x="37432" y="57989"/>
                </a:lnTo>
                <a:lnTo>
                  <a:pt x="37432" y="58193"/>
                </a:lnTo>
                <a:lnTo>
                  <a:pt x="37227" y="57375"/>
                </a:lnTo>
                <a:lnTo>
                  <a:pt x="37432" y="57989"/>
                </a:lnTo>
                <a:lnTo>
                  <a:pt x="38455" y="52159"/>
                </a:lnTo>
                <a:lnTo>
                  <a:pt x="38250" y="51750"/>
                </a:lnTo>
                <a:lnTo>
                  <a:pt x="38761" y="51545"/>
                </a:lnTo>
                <a:lnTo>
                  <a:pt x="38761" y="51341"/>
                </a:lnTo>
                <a:lnTo>
                  <a:pt x="39068" y="51136"/>
                </a:lnTo>
                <a:lnTo>
                  <a:pt x="38966" y="51136"/>
                </a:lnTo>
                <a:lnTo>
                  <a:pt x="39170" y="51034"/>
                </a:lnTo>
                <a:lnTo>
                  <a:pt x="39375" y="50830"/>
                </a:lnTo>
                <a:lnTo>
                  <a:pt x="39682" y="50727"/>
                </a:lnTo>
                <a:lnTo>
                  <a:pt x="39580" y="50523"/>
                </a:lnTo>
                <a:lnTo>
                  <a:pt x="40091" y="50625"/>
                </a:lnTo>
                <a:lnTo>
                  <a:pt x="41216" y="49909"/>
                </a:lnTo>
                <a:lnTo>
                  <a:pt x="41216" y="49705"/>
                </a:lnTo>
                <a:lnTo>
                  <a:pt x="41420" y="49398"/>
                </a:lnTo>
                <a:lnTo>
                  <a:pt x="41420" y="49602"/>
                </a:lnTo>
                <a:lnTo>
                  <a:pt x="41625" y="49602"/>
                </a:lnTo>
                <a:lnTo>
                  <a:pt x="41318" y="49807"/>
                </a:lnTo>
                <a:lnTo>
                  <a:pt x="42341" y="49193"/>
                </a:lnTo>
                <a:lnTo>
                  <a:pt x="43773" y="49602"/>
                </a:lnTo>
                <a:lnTo>
                  <a:pt x="43977" y="49398"/>
                </a:lnTo>
                <a:lnTo>
                  <a:pt x="44489" y="49602"/>
                </a:lnTo>
                <a:lnTo>
                  <a:pt x="44489" y="49909"/>
                </a:lnTo>
                <a:lnTo>
                  <a:pt x="44386" y="49909"/>
                </a:lnTo>
                <a:lnTo>
                  <a:pt x="45205" y="50114"/>
                </a:lnTo>
                <a:lnTo>
                  <a:pt x="45409" y="49705"/>
                </a:lnTo>
                <a:lnTo>
                  <a:pt x="45920" y="50216"/>
                </a:lnTo>
                <a:lnTo>
                  <a:pt x="46125" y="50216"/>
                </a:lnTo>
                <a:lnTo>
                  <a:pt x="45818" y="49705"/>
                </a:lnTo>
                <a:lnTo>
                  <a:pt x="46227" y="49091"/>
                </a:lnTo>
                <a:lnTo>
                  <a:pt x="46227" y="49091"/>
                </a:lnTo>
                <a:lnTo>
                  <a:pt x="45920" y="49295"/>
                </a:lnTo>
                <a:lnTo>
                  <a:pt x="46023" y="48989"/>
                </a:lnTo>
                <a:lnTo>
                  <a:pt x="45307" y="49091"/>
                </a:lnTo>
                <a:lnTo>
                  <a:pt x="47557" y="48477"/>
                </a:lnTo>
                <a:lnTo>
                  <a:pt x="47557" y="48477"/>
                </a:lnTo>
                <a:lnTo>
                  <a:pt x="47455" y="48989"/>
                </a:lnTo>
                <a:lnTo>
                  <a:pt x="47966" y="48784"/>
                </a:lnTo>
                <a:lnTo>
                  <a:pt x="47966" y="48886"/>
                </a:lnTo>
                <a:lnTo>
                  <a:pt x="48477" y="48580"/>
                </a:lnTo>
                <a:lnTo>
                  <a:pt x="48477" y="48580"/>
                </a:lnTo>
                <a:lnTo>
                  <a:pt x="48170" y="48886"/>
                </a:lnTo>
                <a:lnTo>
                  <a:pt x="48886" y="48784"/>
                </a:lnTo>
                <a:lnTo>
                  <a:pt x="49602" y="48886"/>
                </a:lnTo>
                <a:lnTo>
                  <a:pt x="49500" y="49091"/>
                </a:lnTo>
                <a:lnTo>
                  <a:pt x="49655" y="49401"/>
                </a:lnTo>
                <a:lnTo>
                  <a:pt x="49655" y="49401"/>
                </a:lnTo>
                <a:lnTo>
                  <a:pt x="51239" y="49500"/>
                </a:lnTo>
                <a:lnTo>
                  <a:pt x="51750" y="50216"/>
                </a:lnTo>
                <a:lnTo>
                  <a:pt x="51443" y="51545"/>
                </a:lnTo>
                <a:lnTo>
                  <a:pt x="51648" y="51239"/>
                </a:lnTo>
                <a:lnTo>
                  <a:pt x="51852" y="51341"/>
                </a:lnTo>
                <a:lnTo>
                  <a:pt x="51443" y="51750"/>
                </a:lnTo>
                <a:lnTo>
                  <a:pt x="52670" y="54102"/>
                </a:lnTo>
                <a:lnTo>
                  <a:pt x="52875" y="54102"/>
                </a:lnTo>
                <a:lnTo>
                  <a:pt x="53485" y="53390"/>
                </a:lnTo>
                <a:lnTo>
                  <a:pt x="53485" y="53390"/>
                </a:lnTo>
                <a:lnTo>
                  <a:pt x="53403" y="50915"/>
                </a:lnTo>
                <a:lnTo>
                  <a:pt x="53591" y="50727"/>
                </a:lnTo>
                <a:lnTo>
                  <a:pt x="53489" y="47761"/>
                </a:lnTo>
                <a:lnTo>
                  <a:pt x="53693" y="47659"/>
                </a:lnTo>
                <a:lnTo>
                  <a:pt x="54307" y="46636"/>
                </a:lnTo>
                <a:lnTo>
                  <a:pt x="54307" y="46841"/>
                </a:lnTo>
                <a:lnTo>
                  <a:pt x="54409" y="46739"/>
                </a:lnTo>
                <a:lnTo>
                  <a:pt x="54409" y="46636"/>
                </a:lnTo>
                <a:lnTo>
                  <a:pt x="55841" y="45716"/>
                </a:lnTo>
                <a:lnTo>
                  <a:pt x="55841" y="45818"/>
                </a:lnTo>
                <a:lnTo>
                  <a:pt x="57170" y="44898"/>
                </a:lnTo>
                <a:lnTo>
                  <a:pt x="57170" y="45102"/>
                </a:lnTo>
                <a:lnTo>
                  <a:pt x="57784" y="44284"/>
                </a:lnTo>
                <a:lnTo>
                  <a:pt x="58705" y="44080"/>
                </a:lnTo>
                <a:lnTo>
                  <a:pt x="58193" y="43875"/>
                </a:lnTo>
                <a:lnTo>
                  <a:pt x="58602" y="43875"/>
                </a:lnTo>
                <a:lnTo>
                  <a:pt x="58295" y="43466"/>
                </a:lnTo>
                <a:lnTo>
                  <a:pt x="59420" y="43364"/>
                </a:lnTo>
                <a:lnTo>
                  <a:pt x="59523" y="43057"/>
                </a:lnTo>
                <a:lnTo>
                  <a:pt x="59523" y="43057"/>
                </a:lnTo>
                <a:lnTo>
                  <a:pt x="59216" y="43364"/>
                </a:lnTo>
                <a:lnTo>
                  <a:pt x="58705" y="43057"/>
                </a:lnTo>
                <a:lnTo>
                  <a:pt x="58807" y="42750"/>
                </a:lnTo>
                <a:lnTo>
                  <a:pt x="59216" y="42852"/>
                </a:lnTo>
                <a:lnTo>
                  <a:pt x="59318" y="42750"/>
                </a:lnTo>
                <a:lnTo>
                  <a:pt x="59523" y="42852"/>
                </a:lnTo>
                <a:lnTo>
                  <a:pt x="59523" y="42545"/>
                </a:lnTo>
                <a:lnTo>
                  <a:pt x="59420" y="42034"/>
                </a:lnTo>
                <a:lnTo>
                  <a:pt x="59216" y="41932"/>
                </a:lnTo>
                <a:lnTo>
                  <a:pt x="58705" y="41625"/>
                </a:lnTo>
                <a:lnTo>
                  <a:pt x="59114" y="41727"/>
                </a:lnTo>
                <a:lnTo>
                  <a:pt x="59216" y="41932"/>
                </a:lnTo>
                <a:lnTo>
                  <a:pt x="59216" y="41932"/>
                </a:lnTo>
                <a:lnTo>
                  <a:pt x="59114" y="41420"/>
                </a:lnTo>
                <a:lnTo>
                  <a:pt x="59420" y="41420"/>
                </a:lnTo>
                <a:lnTo>
                  <a:pt x="59523" y="41318"/>
                </a:lnTo>
                <a:lnTo>
                  <a:pt x="59011" y="40705"/>
                </a:lnTo>
                <a:lnTo>
                  <a:pt x="59523" y="41216"/>
                </a:lnTo>
                <a:lnTo>
                  <a:pt x="59523" y="40807"/>
                </a:lnTo>
                <a:lnTo>
                  <a:pt x="58909" y="40500"/>
                </a:lnTo>
                <a:lnTo>
                  <a:pt x="59318" y="39989"/>
                </a:lnTo>
                <a:lnTo>
                  <a:pt x="59011" y="40500"/>
                </a:lnTo>
                <a:lnTo>
                  <a:pt x="59216" y="40398"/>
                </a:lnTo>
                <a:lnTo>
                  <a:pt x="59216" y="40602"/>
                </a:lnTo>
                <a:lnTo>
                  <a:pt x="59318" y="40500"/>
                </a:lnTo>
                <a:lnTo>
                  <a:pt x="59625" y="40807"/>
                </a:lnTo>
                <a:lnTo>
                  <a:pt x="59523" y="40295"/>
                </a:lnTo>
                <a:lnTo>
                  <a:pt x="59727" y="40500"/>
                </a:lnTo>
                <a:lnTo>
                  <a:pt x="59830" y="39580"/>
                </a:lnTo>
                <a:lnTo>
                  <a:pt x="60034" y="39477"/>
                </a:lnTo>
                <a:lnTo>
                  <a:pt x="60034" y="39580"/>
                </a:lnTo>
                <a:lnTo>
                  <a:pt x="60136" y="39375"/>
                </a:lnTo>
                <a:lnTo>
                  <a:pt x="60136" y="39477"/>
                </a:lnTo>
                <a:lnTo>
                  <a:pt x="60443" y="39273"/>
                </a:lnTo>
                <a:lnTo>
                  <a:pt x="60443" y="39375"/>
                </a:lnTo>
                <a:lnTo>
                  <a:pt x="60341" y="39477"/>
                </a:lnTo>
                <a:lnTo>
                  <a:pt x="60443" y="39477"/>
                </a:lnTo>
                <a:lnTo>
                  <a:pt x="60034" y="39784"/>
                </a:lnTo>
                <a:lnTo>
                  <a:pt x="60136" y="39784"/>
                </a:lnTo>
                <a:lnTo>
                  <a:pt x="59830" y="40193"/>
                </a:lnTo>
                <a:lnTo>
                  <a:pt x="60136" y="40295"/>
                </a:lnTo>
                <a:lnTo>
                  <a:pt x="60136" y="40500"/>
                </a:lnTo>
                <a:lnTo>
                  <a:pt x="60034" y="40705"/>
                </a:lnTo>
                <a:lnTo>
                  <a:pt x="60034" y="40909"/>
                </a:lnTo>
                <a:lnTo>
                  <a:pt x="60136" y="40909"/>
                </a:lnTo>
                <a:lnTo>
                  <a:pt x="59727" y="41830"/>
                </a:lnTo>
                <a:lnTo>
                  <a:pt x="60750" y="40500"/>
                </a:lnTo>
                <a:lnTo>
                  <a:pt x="60750" y="39375"/>
                </a:lnTo>
                <a:lnTo>
                  <a:pt x="61057" y="39886"/>
                </a:lnTo>
                <a:lnTo>
                  <a:pt x="62182" y="38864"/>
                </a:lnTo>
                <a:lnTo>
                  <a:pt x="62386" y="38455"/>
                </a:lnTo>
                <a:lnTo>
                  <a:pt x="62284" y="38250"/>
                </a:lnTo>
                <a:lnTo>
                  <a:pt x="62591" y="37636"/>
                </a:lnTo>
                <a:lnTo>
                  <a:pt x="62489" y="38148"/>
                </a:lnTo>
                <a:lnTo>
                  <a:pt x="64943" y="37125"/>
                </a:lnTo>
                <a:lnTo>
                  <a:pt x="65045" y="37227"/>
                </a:lnTo>
                <a:lnTo>
                  <a:pt x="65148" y="37125"/>
                </a:lnTo>
                <a:lnTo>
                  <a:pt x="65148" y="37125"/>
                </a:lnTo>
                <a:lnTo>
                  <a:pt x="65045" y="37432"/>
                </a:lnTo>
                <a:lnTo>
                  <a:pt x="65557" y="37227"/>
                </a:lnTo>
                <a:lnTo>
                  <a:pt x="65557" y="37227"/>
                </a:lnTo>
                <a:lnTo>
                  <a:pt x="65455" y="37330"/>
                </a:lnTo>
                <a:lnTo>
                  <a:pt x="66068" y="37227"/>
                </a:lnTo>
                <a:lnTo>
                  <a:pt x="65966" y="36818"/>
                </a:lnTo>
                <a:lnTo>
                  <a:pt x="65761" y="37125"/>
                </a:lnTo>
                <a:lnTo>
                  <a:pt x="65455" y="36614"/>
                </a:lnTo>
                <a:lnTo>
                  <a:pt x="66784" y="35080"/>
                </a:lnTo>
                <a:lnTo>
                  <a:pt x="66886" y="35182"/>
                </a:lnTo>
                <a:lnTo>
                  <a:pt x="66989" y="34977"/>
                </a:lnTo>
                <a:lnTo>
                  <a:pt x="66989" y="35080"/>
                </a:lnTo>
                <a:lnTo>
                  <a:pt x="67091" y="34875"/>
                </a:lnTo>
                <a:lnTo>
                  <a:pt x="67091" y="35080"/>
                </a:lnTo>
                <a:lnTo>
                  <a:pt x="67193" y="34977"/>
                </a:lnTo>
                <a:lnTo>
                  <a:pt x="68011" y="34364"/>
                </a:lnTo>
                <a:lnTo>
                  <a:pt x="68011" y="34466"/>
                </a:lnTo>
                <a:lnTo>
                  <a:pt x="67909" y="34568"/>
                </a:lnTo>
                <a:lnTo>
                  <a:pt x="68114" y="34670"/>
                </a:lnTo>
                <a:lnTo>
                  <a:pt x="68216" y="34364"/>
                </a:lnTo>
                <a:lnTo>
                  <a:pt x="68523" y="34568"/>
                </a:lnTo>
                <a:lnTo>
                  <a:pt x="69136" y="34261"/>
                </a:lnTo>
                <a:lnTo>
                  <a:pt x="69545" y="33648"/>
                </a:lnTo>
                <a:lnTo>
                  <a:pt x="70568" y="33443"/>
                </a:lnTo>
                <a:lnTo>
                  <a:pt x="70466" y="33545"/>
                </a:lnTo>
                <a:lnTo>
                  <a:pt x="71795" y="32932"/>
                </a:lnTo>
                <a:lnTo>
                  <a:pt x="72102" y="33034"/>
                </a:lnTo>
                <a:lnTo>
                  <a:pt x="71386" y="33443"/>
                </a:lnTo>
                <a:lnTo>
                  <a:pt x="72716" y="33443"/>
                </a:lnTo>
                <a:lnTo>
                  <a:pt x="71898" y="33852"/>
                </a:lnTo>
                <a:lnTo>
                  <a:pt x="71898" y="33545"/>
                </a:lnTo>
                <a:lnTo>
                  <a:pt x="71795" y="33545"/>
                </a:lnTo>
                <a:lnTo>
                  <a:pt x="70568" y="34261"/>
                </a:lnTo>
                <a:lnTo>
                  <a:pt x="70568" y="34261"/>
                </a:lnTo>
                <a:lnTo>
                  <a:pt x="70364" y="34364"/>
                </a:lnTo>
                <a:lnTo>
                  <a:pt x="69955" y="35182"/>
                </a:lnTo>
                <a:lnTo>
                  <a:pt x="70261" y="35386"/>
                </a:lnTo>
                <a:lnTo>
                  <a:pt x="71795" y="34364"/>
                </a:lnTo>
                <a:lnTo>
                  <a:pt x="71795" y="34466"/>
                </a:lnTo>
                <a:lnTo>
                  <a:pt x="71898" y="34261"/>
                </a:lnTo>
                <a:lnTo>
                  <a:pt x="74250" y="33648"/>
                </a:lnTo>
                <a:lnTo>
                  <a:pt x="74250" y="33443"/>
                </a:lnTo>
                <a:lnTo>
                  <a:pt x="74250" y="33136"/>
                </a:lnTo>
                <a:lnTo>
                  <a:pt x="73943" y="32932"/>
                </a:lnTo>
                <a:lnTo>
                  <a:pt x="73227" y="33239"/>
                </a:lnTo>
                <a:lnTo>
                  <a:pt x="73330" y="33136"/>
                </a:lnTo>
                <a:lnTo>
                  <a:pt x="72307" y="32830"/>
                </a:lnTo>
                <a:lnTo>
                  <a:pt x="72511" y="32727"/>
                </a:lnTo>
                <a:lnTo>
                  <a:pt x="72000" y="32420"/>
                </a:lnTo>
                <a:lnTo>
                  <a:pt x="72000" y="31807"/>
                </a:lnTo>
                <a:lnTo>
                  <a:pt x="71693" y="31705"/>
                </a:lnTo>
                <a:lnTo>
                  <a:pt x="72409" y="31091"/>
                </a:lnTo>
                <a:lnTo>
                  <a:pt x="72146" y="31003"/>
                </a:lnTo>
                <a:lnTo>
                  <a:pt x="72146" y="31003"/>
                </a:lnTo>
                <a:lnTo>
                  <a:pt x="71795" y="31091"/>
                </a:lnTo>
                <a:lnTo>
                  <a:pt x="70875" y="30784"/>
                </a:lnTo>
                <a:lnTo>
                  <a:pt x="72102" y="30784"/>
                </a:lnTo>
                <a:lnTo>
                  <a:pt x="72818" y="29966"/>
                </a:lnTo>
                <a:lnTo>
                  <a:pt x="70568" y="29966"/>
                </a:lnTo>
                <a:lnTo>
                  <a:pt x="63307" y="33852"/>
                </a:lnTo>
                <a:lnTo>
                  <a:pt x="63307" y="33852"/>
                </a:lnTo>
                <a:lnTo>
                  <a:pt x="68114" y="31091"/>
                </a:lnTo>
                <a:lnTo>
                  <a:pt x="67602" y="30375"/>
                </a:lnTo>
                <a:lnTo>
                  <a:pt x="79977" y="27205"/>
                </a:lnTo>
                <a:lnTo>
                  <a:pt x="80795" y="26489"/>
                </a:lnTo>
                <a:lnTo>
                  <a:pt x="80591" y="26284"/>
                </a:lnTo>
                <a:lnTo>
                  <a:pt x="81000" y="26080"/>
                </a:lnTo>
                <a:lnTo>
                  <a:pt x="81205" y="25466"/>
                </a:lnTo>
                <a:lnTo>
                  <a:pt x="80898" y="25159"/>
                </a:lnTo>
                <a:lnTo>
                  <a:pt x="80080" y="25364"/>
                </a:lnTo>
                <a:lnTo>
                  <a:pt x="79977" y="25261"/>
                </a:lnTo>
                <a:lnTo>
                  <a:pt x="80386" y="24852"/>
                </a:lnTo>
                <a:lnTo>
                  <a:pt x="79875" y="24750"/>
                </a:lnTo>
                <a:lnTo>
                  <a:pt x="77727" y="25568"/>
                </a:lnTo>
                <a:lnTo>
                  <a:pt x="78034" y="25364"/>
                </a:lnTo>
                <a:lnTo>
                  <a:pt x="77830" y="25261"/>
                </a:lnTo>
                <a:lnTo>
                  <a:pt x="80182" y="24545"/>
                </a:lnTo>
                <a:lnTo>
                  <a:pt x="80182" y="24034"/>
                </a:lnTo>
                <a:lnTo>
                  <a:pt x="79773" y="24136"/>
                </a:lnTo>
                <a:lnTo>
                  <a:pt x="79261" y="23727"/>
                </a:lnTo>
                <a:lnTo>
                  <a:pt x="78648" y="24034"/>
                </a:lnTo>
                <a:lnTo>
                  <a:pt x="79159" y="23727"/>
                </a:lnTo>
                <a:lnTo>
                  <a:pt x="78852" y="23625"/>
                </a:lnTo>
                <a:lnTo>
                  <a:pt x="78239" y="23830"/>
                </a:lnTo>
                <a:lnTo>
                  <a:pt x="78648" y="23523"/>
                </a:lnTo>
                <a:lnTo>
                  <a:pt x="78648" y="23114"/>
                </a:lnTo>
                <a:lnTo>
                  <a:pt x="78545" y="23216"/>
                </a:lnTo>
                <a:lnTo>
                  <a:pt x="78443" y="23011"/>
                </a:lnTo>
                <a:lnTo>
                  <a:pt x="77932" y="22909"/>
                </a:lnTo>
                <a:lnTo>
                  <a:pt x="78136" y="22705"/>
                </a:lnTo>
                <a:lnTo>
                  <a:pt x="77830" y="22705"/>
                </a:lnTo>
                <a:lnTo>
                  <a:pt x="78136" y="22602"/>
                </a:lnTo>
                <a:lnTo>
                  <a:pt x="77727" y="22500"/>
                </a:lnTo>
                <a:lnTo>
                  <a:pt x="77932" y="22398"/>
                </a:lnTo>
                <a:lnTo>
                  <a:pt x="77523" y="22193"/>
                </a:lnTo>
                <a:lnTo>
                  <a:pt x="78341" y="22091"/>
                </a:lnTo>
                <a:lnTo>
                  <a:pt x="77727" y="21477"/>
                </a:lnTo>
                <a:lnTo>
                  <a:pt x="78341" y="21170"/>
                </a:lnTo>
                <a:lnTo>
                  <a:pt x="78034" y="20864"/>
                </a:lnTo>
                <a:lnTo>
                  <a:pt x="77420" y="20966"/>
                </a:lnTo>
                <a:lnTo>
                  <a:pt x="77420" y="20966"/>
                </a:lnTo>
                <a:lnTo>
                  <a:pt x="78136" y="20557"/>
                </a:lnTo>
                <a:lnTo>
                  <a:pt x="77318" y="20659"/>
                </a:lnTo>
                <a:lnTo>
                  <a:pt x="77318" y="20659"/>
                </a:lnTo>
                <a:lnTo>
                  <a:pt x="77932" y="20455"/>
                </a:lnTo>
                <a:lnTo>
                  <a:pt x="77727" y="20148"/>
                </a:lnTo>
                <a:lnTo>
                  <a:pt x="77932" y="20045"/>
                </a:lnTo>
                <a:lnTo>
                  <a:pt x="77318" y="20045"/>
                </a:lnTo>
                <a:lnTo>
                  <a:pt x="77727" y="19943"/>
                </a:lnTo>
                <a:lnTo>
                  <a:pt x="77523" y="19636"/>
                </a:lnTo>
                <a:lnTo>
                  <a:pt x="77727" y="19534"/>
                </a:lnTo>
                <a:lnTo>
                  <a:pt x="77625" y="19330"/>
                </a:lnTo>
                <a:lnTo>
                  <a:pt x="77420" y="19330"/>
                </a:lnTo>
                <a:lnTo>
                  <a:pt x="77216" y="19125"/>
                </a:lnTo>
                <a:lnTo>
                  <a:pt x="77216" y="18818"/>
                </a:lnTo>
                <a:lnTo>
                  <a:pt x="76705" y="19739"/>
                </a:lnTo>
                <a:lnTo>
                  <a:pt x="76398" y="19739"/>
                </a:lnTo>
                <a:lnTo>
                  <a:pt x="76295" y="20045"/>
                </a:lnTo>
                <a:lnTo>
                  <a:pt x="75580" y="20557"/>
                </a:lnTo>
                <a:lnTo>
                  <a:pt x="75477" y="20250"/>
                </a:lnTo>
                <a:lnTo>
                  <a:pt x="74148" y="21068"/>
                </a:lnTo>
                <a:lnTo>
                  <a:pt x="74250" y="20659"/>
                </a:lnTo>
                <a:lnTo>
                  <a:pt x="73943" y="20864"/>
                </a:lnTo>
                <a:lnTo>
                  <a:pt x="73841" y="20761"/>
                </a:lnTo>
                <a:lnTo>
                  <a:pt x="73739" y="20761"/>
                </a:lnTo>
                <a:lnTo>
                  <a:pt x="73943" y="20250"/>
                </a:lnTo>
                <a:lnTo>
                  <a:pt x="72716" y="20250"/>
                </a:lnTo>
                <a:lnTo>
                  <a:pt x="73534" y="19739"/>
                </a:lnTo>
                <a:lnTo>
                  <a:pt x="73330" y="19739"/>
                </a:lnTo>
                <a:lnTo>
                  <a:pt x="73534" y="19330"/>
                </a:lnTo>
                <a:lnTo>
                  <a:pt x="72920" y="19125"/>
                </a:lnTo>
                <a:lnTo>
                  <a:pt x="73636" y="19023"/>
                </a:lnTo>
                <a:lnTo>
                  <a:pt x="74148" y="18102"/>
                </a:lnTo>
                <a:lnTo>
                  <a:pt x="74148" y="18102"/>
                </a:lnTo>
                <a:lnTo>
                  <a:pt x="73841" y="18307"/>
                </a:lnTo>
                <a:lnTo>
                  <a:pt x="72716" y="17795"/>
                </a:lnTo>
                <a:lnTo>
                  <a:pt x="73023" y="17591"/>
                </a:lnTo>
                <a:lnTo>
                  <a:pt x="72511" y="17591"/>
                </a:lnTo>
                <a:lnTo>
                  <a:pt x="72000" y="16875"/>
                </a:lnTo>
                <a:lnTo>
                  <a:pt x="70364" y="17080"/>
                </a:lnTo>
                <a:lnTo>
                  <a:pt x="70466" y="16977"/>
                </a:lnTo>
                <a:lnTo>
                  <a:pt x="68932" y="16875"/>
                </a:lnTo>
                <a:lnTo>
                  <a:pt x="68727" y="17693"/>
                </a:lnTo>
                <a:lnTo>
                  <a:pt x="67909" y="18307"/>
                </a:lnTo>
                <a:lnTo>
                  <a:pt x="68318" y="18307"/>
                </a:lnTo>
                <a:lnTo>
                  <a:pt x="67909" y="19023"/>
                </a:lnTo>
                <a:lnTo>
                  <a:pt x="68114" y="19125"/>
                </a:lnTo>
                <a:lnTo>
                  <a:pt x="66580" y="20250"/>
                </a:lnTo>
                <a:lnTo>
                  <a:pt x="67193" y="21784"/>
                </a:lnTo>
                <a:lnTo>
                  <a:pt x="63511" y="24239"/>
                </a:lnTo>
                <a:lnTo>
                  <a:pt x="63716" y="24750"/>
                </a:lnTo>
                <a:lnTo>
                  <a:pt x="63614" y="24750"/>
                </a:lnTo>
                <a:lnTo>
                  <a:pt x="63716" y="25057"/>
                </a:lnTo>
                <a:lnTo>
                  <a:pt x="63307" y="26591"/>
                </a:lnTo>
                <a:lnTo>
                  <a:pt x="62693" y="27000"/>
                </a:lnTo>
                <a:lnTo>
                  <a:pt x="62795" y="27307"/>
                </a:lnTo>
                <a:lnTo>
                  <a:pt x="62489" y="27614"/>
                </a:lnTo>
                <a:lnTo>
                  <a:pt x="62386" y="27205"/>
                </a:lnTo>
                <a:lnTo>
                  <a:pt x="61977" y="27511"/>
                </a:lnTo>
                <a:lnTo>
                  <a:pt x="61977" y="28023"/>
                </a:lnTo>
                <a:lnTo>
                  <a:pt x="60955" y="27716"/>
                </a:lnTo>
                <a:lnTo>
                  <a:pt x="61364" y="27000"/>
                </a:lnTo>
                <a:lnTo>
                  <a:pt x="60648" y="26591"/>
                </a:lnTo>
                <a:lnTo>
                  <a:pt x="61466" y="24341"/>
                </a:lnTo>
                <a:lnTo>
                  <a:pt x="60852" y="23625"/>
                </a:lnTo>
                <a:lnTo>
                  <a:pt x="59420" y="23830"/>
                </a:lnTo>
                <a:lnTo>
                  <a:pt x="59216" y="23216"/>
                </a:lnTo>
                <a:lnTo>
                  <a:pt x="57682" y="22091"/>
                </a:lnTo>
                <a:lnTo>
                  <a:pt x="55227" y="21989"/>
                </a:lnTo>
                <a:lnTo>
                  <a:pt x="55330" y="21886"/>
                </a:lnTo>
                <a:lnTo>
                  <a:pt x="54920" y="22091"/>
                </a:lnTo>
                <a:lnTo>
                  <a:pt x="55636" y="20761"/>
                </a:lnTo>
                <a:lnTo>
                  <a:pt x="55534" y="20250"/>
                </a:lnTo>
                <a:lnTo>
                  <a:pt x="54614" y="20761"/>
                </a:lnTo>
                <a:lnTo>
                  <a:pt x="54920" y="20352"/>
                </a:lnTo>
                <a:lnTo>
                  <a:pt x="54716" y="20045"/>
                </a:lnTo>
                <a:lnTo>
                  <a:pt x="57580" y="17489"/>
                </a:lnTo>
                <a:lnTo>
                  <a:pt x="57580" y="17284"/>
                </a:lnTo>
                <a:lnTo>
                  <a:pt x="58091" y="16875"/>
                </a:lnTo>
                <a:lnTo>
                  <a:pt x="58398" y="17080"/>
                </a:lnTo>
                <a:lnTo>
                  <a:pt x="58398" y="16875"/>
                </a:lnTo>
                <a:lnTo>
                  <a:pt x="59114" y="16670"/>
                </a:lnTo>
                <a:lnTo>
                  <a:pt x="59216" y="16466"/>
                </a:lnTo>
                <a:lnTo>
                  <a:pt x="60136" y="16364"/>
                </a:lnTo>
                <a:lnTo>
                  <a:pt x="60239" y="15852"/>
                </a:lnTo>
                <a:lnTo>
                  <a:pt x="59830" y="15648"/>
                </a:lnTo>
                <a:lnTo>
                  <a:pt x="59420" y="15852"/>
                </a:lnTo>
                <a:lnTo>
                  <a:pt x="59727" y="15648"/>
                </a:lnTo>
                <a:lnTo>
                  <a:pt x="59011" y="15443"/>
                </a:lnTo>
                <a:lnTo>
                  <a:pt x="58909" y="15239"/>
                </a:lnTo>
                <a:lnTo>
                  <a:pt x="59932" y="15545"/>
                </a:lnTo>
                <a:lnTo>
                  <a:pt x="59932" y="15648"/>
                </a:lnTo>
                <a:lnTo>
                  <a:pt x="64227" y="14318"/>
                </a:lnTo>
                <a:lnTo>
                  <a:pt x="61670" y="13602"/>
                </a:lnTo>
                <a:lnTo>
                  <a:pt x="62693" y="13705"/>
                </a:lnTo>
                <a:lnTo>
                  <a:pt x="64330" y="14114"/>
                </a:lnTo>
                <a:lnTo>
                  <a:pt x="65455" y="13602"/>
                </a:lnTo>
                <a:lnTo>
                  <a:pt x="65250" y="13193"/>
                </a:lnTo>
                <a:lnTo>
                  <a:pt x="66170" y="13091"/>
                </a:lnTo>
                <a:lnTo>
                  <a:pt x="66375" y="13398"/>
                </a:lnTo>
                <a:lnTo>
                  <a:pt x="66784" y="13295"/>
                </a:lnTo>
                <a:lnTo>
                  <a:pt x="67091" y="13091"/>
                </a:lnTo>
                <a:lnTo>
                  <a:pt x="66580" y="12784"/>
                </a:lnTo>
                <a:lnTo>
                  <a:pt x="66580" y="12784"/>
                </a:lnTo>
                <a:lnTo>
                  <a:pt x="67091" y="12886"/>
                </a:lnTo>
                <a:lnTo>
                  <a:pt x="67398" y="13295"/>
                </a:lnTo>
                <a:lnTo>
                  <a:pt x="69545" y="12273"/>
                </a:lnTo>
                <a:lnTo>
                  <a:pt x="69443" y="11659"/>
                </a:lnTo>
                <a:lnTo>
                  <a:pt x="69955" y="11045"/>
                </a:lnTo>
                <a:lnTo>
                  <a:pt x="70568" y="10841"/>
                </a:lnTo>
                <a:lnTo>
                  <a:pt x="69955" y="10739"/>
                </a:lnTo>
                <a:lnTo>
                  <a:pt x="69852" y="10534"/>
                </a:lnTo>
                <a:lnTo>
                  <a:pt x="70159" y="10432"/>
                </a:lnTo>
                <a:lnTo>
                  <a:pt x="68216" y="10227"/>
                </a:lnTo>
                <a:lnTo>
                  <a:pt x="67909" y="10739"/>
                </a:lnTo>
                <a:lnTo>
                  <a:pt x="68114" y="10943"/>
                </a:lnTo>
                <a:lnTo>
                  <a:pt x="67807" y="11045"/>
                </a:lnTo>
                <a:lnTo>
                  <a:pt x="68011" y="11148"/>
                </a:lnTo>
                <a:lnTo>
                  <a:pt x="65352" y="12580"/>
                </a:lnTo>
                <a:lnTo>
                  <a:pt x="65148" y="11761"/>
                </a:lnTo>
                <a:lnTo>
                  <a:pt x="65352" y="11557"/>
                </a:lnTo>
                <a:lnTo>
                  <a:pt x="65455" y="11557"/>
                </a:lnTo>
                <a:lnTo>
                  <a:pt x="65864" y="11045"/>
                </a:lnTo>
                <a:lnTo>
                  <a:pt x="64841" y="11045"/>
                </a:lnTo>
                <a:lnTo>
                  <a:pt x="64023" y="11557"/>
                </a:lnTo>
                <a:lnTo>
                  <a:pt x="64023" y="11557"/>
                </a:lnTo>
                <a:lnTo>
                  <a:pt x="64125" y="10739"/>
                </a:lnTo>
                <a:lnTo>
                  <a:pt x="64739" y="10534"/>
                </a:lnTo>
                <a:lnTo>
                  <a:pt x="64125" y="10534"/>
                </a:lnTo>
                <a:lnTo>
                  <a:pt x="64432" y="10432"/>
                </a:lnTo>
                <a:lnTo>
                  <a:pt x="63307" y="10330"/>
                </a:lnTo>
                <a:lnTo>
                  <a:pt x="64125" y="10023"/>
                </a:lnTo>
                <a:lnTo>
                  <a:pt x="63818" y="10023"/>
                </a:lnTo>
                <a:lnTo>
                  <a:pt x="64330" y="9920"/>
                </a:lnTo>
                <a:lnTo>
                  <a:pt x="64125" y="9409"/>
                </a:lnTo>
                <a:lnTo>
                  <a:pt x="64432" y="9000"/>
                </a:lnTo>
                <a:lnTo>
                  <a:pt x="64227" y="8591"/>
                </a:lnTo>
                <a:lnTo>
                  <a:pt x="63920" y="8386"/>
                </a:lnTo>
                <a:close/>
              </a:path>
            </a:pathLst>
          </a:custGeom>
          <a:solidFill>
            <a:srgbClr val="0C343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7" name="Google Shape;407;p25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9</a:t>
            </a:fld>
            <a:endParaRPr/>
          </a:p>
        </p:txBody>
      </p:sp>
      <p:sp>
        <p:nvSpPr>
          <p:cNvPr id="408" name="Google Shape;408;p25"/>
          <p:cNvSpPr txBox="1">
            <a:spLocks noGrp="1"/>
          </p:cNvSpPr>
          <p:nvPr>
            <p:ph type="body" idx="4294967295"/>
          </p:nvPr>
        </p:nvSpPr>
        <p:spPr>
          <a:xfrm>
            <a:off x="712350" y="4885000"/>
            <a:ext cx="7719300" cy="17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chemeClr val="lt1"/>
                </a:solidFill>
              </a:rPr>
              <a:t>Find more maps at </a:t>
            </a:r>
            <a:r>
              <a:rPr lang="en" sz="900" u="sng">
                <a:solidFill>
                  <a:schemeClr val="lt1"/>
                </a:solidFill>
                <a:hlinkClick r:id="rId3"/>
              </a:rPr>
              <a:t>slidescarnival.com/extra-free-resources-icons-and-maps</a:t>
            </a:r>
            <a:endParaRPr sz="900">
              <a:solidFill>
                <a:schemeClr val="lt1"/>
              </a:solidFill>
            </a:endParaRPr>
          </a:p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endParaRPr sz="900" b="1">
              <a:solidFill>
                <a:schemeClr val="lt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936DD8-DC10-7F45-80B3-5CBAFEB6F8A5}"/>
              </a:ext>
            </a:extLst>
          </p:cNvPr>
          <p:cNvSpPr txBox="1"/>
          <p:nvPr/>
        </p:nvSpPr>
        <p:spPr>
          <a:xfrm>
            <a:off x="2468880" y="2082800"/>
            <a:ext cx="3647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</a:rPr>
              <a:t>PURPOSES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2226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ECE8A-0659-3344-80C4-B6692F7EC2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4500" y="926770"/>
            <a:ext cx="4575000" cy="1201700"/>
          </a:xfrm>
        </p:spPr>
        <p:txBody>
          <a:bodyPr/>
          <a:lstStyle/>
          <a:p>
            <a:r>
              <a:rPr lang="en-GB" dirty="0"/>
              <a:t>PURPOSES</a:t>
            </a:r>
            <a:endParaRPr lang="en-US" dirty="0"/>
          </a:p>
        </p:txBody>
      </p:sp>
      <p:sp>
        <p:nvSpPr>
          <p:cNvPr id="342" name="Google Shape;342;p18"/>
          <p:cNvSpPr txBox="1">
            <a:spLocks noGrp="1"/>
          </p:cNvSpPr>
          <p:nvPr>
            <p:ph type="sldNum" idx="4294967295"/>
          </p:nvPr>
        </p:nvSpPr>
        <p:spPr>
          <a:xfrm>
            <a:off x="8594725" y="4749800"/>
            <a:ext cx="549275" cy="393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10</a:t>
            </a:fld>
            <a:endParaRPr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319724DA-BE9D-3948-8C01-4B2ED79AA1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87185" y="2296160"/>
            <a:ext cx="4575000" cy="1699530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en-GB" dirty="0"/>
              <a:t>To make and keep promises to customers.</a:t>
            </a:r>
          </a:p>
          <a:p>
            <a:pPr>
              <a:buFont typeface="Wingdings" pitchFamily="2" charset="2"/>
              <a:buChar char="ü"/>
            </a:pPr>
            <a:endParaRPr lang="en-GB" dirty="0"/>
          </a:p>
          <a:p>
            <a:pPr>
              <a:buFont typeface="Wingdings" pitchFamily="2" charset="2"/>
              <a:buChar char="ü"/>
            </a:pPr>
            <a:r>
              <a:rPr lang="en-GB" dirty="0"/>
              <a:t>Quality and quantity.</a:t>
            </a:r>
          </a:p>
          <a:p>
            <a:pPr>
              <a:buFont typeface="Wingdings" pitchFamily="2" charset="2"/>
              <a:buChar char="ü"/>
            </a:pPr>
            <a:endParaRPr lang="en-GB" dirty="0"/>
          </a:p>
          <a:p>
            <a:pPr>
              <a:buFont typeface="Wingdings" pitchFamily="2" charset="2"/>
              <a:buChar char="ü"/>
            </a:pPr>
            <a:endParaRPr lang="en-GB" dirty="0"/>
          </a:p>
          <a:p>
            <a:pPr>
              <a:buFont typeface="Wingdings" pitchFamily="2" charset="2"/>
              <a:buChar char="ü"/>
            </a:pPr>
            <a:r>
              <a:rPr lang="en-GB" dirty="0"/>
              <a:t>Speed of delivery.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D88FF0-4713-3842-B814-CAD78420431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11</a:t>
            </a:fld>
            <a:endParaRPr lang="en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3441D74-043B-0948-A01D-0C9BC90420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560" y="0"/>
            <a:ext cx="8064024" cy="514345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78811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25"/>
          <p:cNvSpPr/>
          <p:nvPr/>
        </p:nvSpPr>
        <p:spPr>
          <a:xfrm>
            <a:off x="514725" y="942584"/>
            <a:ext cx="8171736" cy="3892835"/>
          </a:xfrm>
          <a:custGeom>
            <a:avLst/>
            <a:gdLst/>
            <a:ahLst/>
            <a:cxnLst/>
            <a:rect l="l" t="t" r="r" b="b"/>
            <a:pathLst>
              <a:path w="285750" h="136125" extrusionOk="0">
                <a:moveTo>
                  <a:pt x="74830" y="1313"/>
                </a:moveTo>
                <a:lnTo>
                  <a:pt x="74352" y="1330"/>
                </a:lnTo>
                <a:lnTo>
                  <a:pt x="74864" y="1330"/>
                </a:lnTo>
                <a:lnTo>
                  <a:pt x="74830" y="1313"/>
                </a:lnTo>
                <a:close/>
                <a:moveTo>
                  <a:pt x="77830" y="1739"/>
                </a:moveTo>
                <a:lnTo>
                  <a:pt x="77830" y="1739"/>
                </a:lnTo>
                <a:lnTo>
                  <a:pt x="77830" y="1739"/>
                </a:lnTo>
                <a:close/>
                <a:moveTo>
                  <a:pt x="176011" y="1432"/>
                </a:moveTo>
                <a:lnTo>
                  <a:pt x="176114" y="1636"/>
                </a:lnTo>
                <a:lnTo>
                  <a:pt x="175500" y="1841"/>
                </a:lnTo>
                <a:lnTo>
                  <a:pt x="175807" y="1943"/>
                </a:lnTo>
                <a:lnTo>
                  <a:pt x="178875" y="1943"/>
                </a:lnTo>
                <a:lnTo>
                  <a:pt x="178773" y="1636"/>
                </a:lnTo>
                <a:lnTo>
                  <a:pt x="176011" y="1432"/>
                </a:lnTo>
                <a:close/>
                <a:moveTo>
                  <a:pt x="135102" y="1841"/>
                </a:moveTo>
                <a:lnTo>
                  <a:pt x="134898" y="1943"/>
                </a:lnTo>
                <a:lnTo>
                  <a:pt x="135102" y="2045"/>
                </a:lnTo>
                <a:lnTo>
                  <a:pt x="134489" y="2045"/>
                </a:lnTo>
                <a:lnTo>
                  <a:pt x="134795" y="2148"/>
                </a:lnTo>
                <a:lnTo>
                  <a:pt x="134489" y="2148"/>
                </a:lnTo>
                <a:lnTo>
                  <a:pt x="135920" y="2352"/>
                </a:lnTo>
                <a:lnTo>
                  <a:pt x="135307" y="2455"/>
                </a:lnTo>
                <a:lnTo>
                  <a:pt x="137148" y="2557"/>
                </a:lnTo>
                <a:lnTo>
                  <a:pt x="137148" y="2659"/>
                </a:lnTo>
                <a:lnTo>
                  <a:pt x="139500" y="2148"/>
                </a:lnTo>
                <a:lnTo>
                  <a:pt x="137148" y="2045"/>
                </a:lnTo>
                <a:lnTo>
                  <a:pt x="137250" y="1841"/>
                </a:lnTo>
                <a:lnTo>
                  <a:pt x="136739" y="1841"/>
                </a:lnTo>
                <a:lnTo>
                  <a:pt x="136739" y="2045"/>
                </a:lnTo>
                <a:lnTo>
                  <a:pt x="135102" y="1841"/>
                </a:lnTo>
                <a:close/>
                <a:moveTo>
                  <a:pt x="178466" y="2045"/>
                </a:moveTo>
                <a:lnTo>
                  <a:pt x="177443" y="2148"/>
                </a:lnTo>
                <a:lnTo>
                  <a:pt x="177136" y="2455"/>
                </a:lnTo>
                <a:lnTo>
                  <a:pt x="181534" y="2864"/>
                </a:lnTo>
                <a:lnTo>
                  <a:pt x="181534" y="2864"/>
                </a:lnTo>
                <a:lnTo>
                  <a:pt x="180716" y="2659"/>
                </a:lnTo>
                <a:lnTo>
                  <a:pt x="181023" y="2659"/>
                </a:lnTo>
                <a:lnTo>
                  <a:pt x="180818" y="2250"/>
                </a:lnTo>
                <a:lnTo>
                  <a:pt x="178466" y="2045"/>
                </a:lnTo>
                <a:close/>
                <a:moveTo>
                  <a:pt x="75068" y="3170"/>
                </a:moveTo>
                <a:lnTo>
                  <a:pt x="74870" y="3225"/>
                </a:lnTo>
                <a:lnTo>
                  <a:pt x="75022" y="3201"/>
                </a:lnTo>
                <a:lnTo>
                  <a:pt x="75022" y="3201"/>
                </a:lnTo>
                <a:lnTo>
                  <a:pt x="75068" y="3170"/>
                </a:lnTo>
                <a:close/>
                <a:moveTo>
                  <a:pt x="72920" y="1227"/>
                </a:moveTo>
                <a:lnTo>
                  <a:pt x="72102" y="1330"/>
                </a:lnTo>
                <a:lnTo>
                  <a:pt x="72511" y="1330"/>
                </a:lnTo>
                <a:lnTo>
                  <a:pt x="70977" y="1534"/>
                </a:lnTo>
                <a:lnTo>
                  <a:pt x="71591" y="1739"/>
                </a:lnTo>
                <a:lnTo>
                  <a:pt x="70364" y="1739"/>
                </a:lnTo>
                <a:lnTo>
                  <a:pt x="70568" y="1841"/>
                </a:lnTo>
                <a:lnTo>
                  <a:pt x="70057" y="1943"/>
                </a:lnTo>
                <a:lnTo>
                  <a:pt x="71080" y="2045"/>
                </a:lnTo>
                <a:lnTo>
                  <a:pt x="69648" y="2045"/>
                </a:lnTo>
                <a:lnTo>
                  <a:pt x="69750" y="2352"/>
                </a:lnTo>
                <a:lnTo>
                  <a:pt x="70670" y="2352"/>
                </a:lnTo>
                <a:lnTo>
                  <a:pt x="69545" y="2557"/>
                </a:lnTo>
                <a:lnTo>
                  <a:pt x="70568" y="2557"/>
                </a:lnTo>
                <a:lnTo>
                  <a:pt x="70466" y="2659"/>
                </a:lnTo>
                <a:lnTo>
                  <a:pt x="72102" y="2557"/>
                </a:lnTo>
                <a:lnTo>
                  <a:pt x="70773" y="2761"/>
                </a:lnTo>
                <a:lnTo>
                  <a:pt x="70466" y="2966"/>
                </a:lnTo>
                <a:lnTo>
                  <a:pt x="70159" y="3068"/>
                </a:lnTo>
                <a:lnTo>
                  <a:pt x="70977" y="3170"/>
                </a:lnTo>
                <a:lnTo>
                  <a:pt x="70364" y="3273"/>
                </a:lnTo>
                <a:lnTo>
                  <a:pt x="72102" y="3477"/>
                </a:lnTo>
                <a:lnTo>
                  <a:pt x="72102" y="3170"/>
                </a:lnTo>
                <a:lnTo>
                  <a:pt x="72307" y="3273"/>
                </a:lnTo>
                <a:lnTo>
                  <a:pt x="73330" y="3170"/>
                </a:lnTo>
                <a:lnTo>
                  <a:pt x="73227" y="3068"/>
                </a:lnTo>
                <a:lnTo>
                  <a:pt x="73739" y="2864"/>
                </a:lnTo>
                <a:lnTo>
                  <a:pt x="73432" y="3068"/>
                </a:lnTo>
                <a:lnTo>
                  <a:pt x="75580" y="2557"/>
                </a:lnTo>
                <a:lnTo>
                  <a:pt x="74557" y="2455"/>
                </a:lnTo>
                <a:lnTo>
                  <a:pt x="74659" y="2045"/>
                </a:lnTo>
                <a:lnTo>
                  <a:pt x="74966" y="1841"/>
                </a:lnTo>
                <a:lnTo>
                  <a:pt x="74352" y="1943"/>
                </a:lnTo>
                <a:lnTo>
                  <a:pt x="74455" y="2045"/>
                </a:lnTo>
                <a:lnTo>
                  <a:pt x="73534" y="1739"/>
                </a:lnTo>
                <a:lnTo>
                  <a:pt x="73534" y="1636"/>
                </a:lnTo>
                <a:lnTo>
                  <a:pt x="72920" y="1227"/>
                </a:lnTo>
                <a:close/>
                <a:moveTo>
                  <a:pt x="74870" y="3225"/>
                </a:moveTo>
                <a:lnTo>
                  <a:pt x="73227" y="3477"/>
                </a:lnTo>
                <a:lnTo>
                  <a:pt x="74301" y="3380"/>
                </a:lnTo>
                <a:lnTo>
                  <a:pt x="74301" y="3380"/>
                </a:lnTo>
                <a:lnTo>
                  <a:pt x="74870" y="3225"/>
                </a:lnTo>
                <a:close/>
                <a:moveTo>
                  <a:pt x="74352" y="3375"/>
                </a:moveTo>
                <a:lnTo>
                  <a:pt x="74301" y="3380"/>
                </a:lnTo>
                <a:lnTo>
                  <a:pt x="74301" y="3380"/>
                </a:lnTo>
                <a:lnTo>
                  <a:pt x="73943" y="3477"/>
                </a:lnTo>
                <a:lnTo>
                  <a:pt x="74352" y="3375"/>
                </a:lnTo>
                <a:close/>
                <a:moveTo>
                  <a:pt x="182148" y="2557"/>
                </a:moveTo>
                <a:lnTo>
                  <a:pt x="182250" y="2966"/>
                </a:lnTo>
                <a:lnTo>
                  <a:pt x="182148" y="3170"/>
                </a:lnTo>
                <a:lnTo>
                  <a:pt x="182045" y="3580"/>
                </a:lnTo>
                <a:lnTo>
                  <a:pt x="185114" y="3170"/>
                </a:lnTo>
                <a:lnTo>
                  <a:pt x="183682" y="2761"/>
                </a:lnTo>
                <a:lnTo>
                  <a:pt x="183170" y="2864"/>
                </a:lnTo>
                <a:lnTo>
                  <a:pt x="182966" y="2761"/>
                </a:lnTo>
                <a:lnTo>
                  <a:pt x="183068" y="2659"/>
                </a:lnTo>
                <a:lnTo>
                  <a:pt x="182455" y="2557"/>
                </a:lnTo>
                <a:lnTo>
                  <a:pt x="182455" y="2557"/>
                </a:lnTo>
                <a:lnTo>
                  <a:pt x="182557" y="2659"/>
                </a:lnTo>
                <a:lnTo>
                  <a:pt x="182148" y="2557"/>
                </a:lnTo>
                <a:close/>
                <a:moveTo>
                  <a:pt x="64739" y="2557"/>
                </a:moveTo>
                <a:lnTo>
                  <a:pt x="63614" y="2864"/>
                </a:lnTo>
                <a:lnTo>
                  <a:pt x="64023" y="2864"/>
                </a:lnTo>
                <a:lnTo>
                  <a:pt x="63716" y="2966"/>
                </a:lnTo>
                <a:lnTo>
                  <a:pt x="63716" y="2966"/>
                </a:lnTo>
                <a:lnTo>
                  <a:pt x="64432" y="2864"/>
                </a:lnTo>
                <a:lnTo>
                  <a:pt x="64125" y="2966"/>
                </a:lnTo>
                <a:lnTo>
                  <a:pt x="64534" y="3068"/>
                </a:lnTo>
                <a:lnTo>
                  <a:pt x="64125" y="3068"/>
                </a:lnTo>
                <a:lnTo>
                  <a:pt x="64330" y="3170"/>
                </a:lnTo>
                <a:lnTo>
                  <a:pt x="63511" y="3375"/>
                </a:lnTo>
                <a:lnTo>
                  <a:pt x="65352" y="3477"/>
                </a:lnTo>
                <a:lnTo>
                  <a:pt x="65352" y="3580"/>
                </a:lnTo>
                <a:lnTo>
                  <a:pt x="66068" y="3682"/>
                </a:lnTo>
                <a:lnTo>
                  <a:pt x="66273" y="3375"/>
                </a:lnTo>
                <a:lnTo>
                  <a:pt x="66580" y="3170"/>
                </a:lnTo>
                <a:lnTo>
                  <a:pt x="65966" y="2966"/>
                </a:lnTo>
                <a:lnTo>
                  <a:pt x="66068" y="2864"/>
                </a:lnTo>
                <a:lnTo>
                  <a:pt x="65148" y="2966"/>
                </a:lnTo>
                <a:lnTo>
                  <a:pt x="65148" y="2864"/>
                </a:lnTo>
                <a:lnTo>
                  <a:pt x="64739" y="2557"/>
                </a:lnTo>
                <a:close/>
                <a:moveTo>
                  <a:pt x="67705" y="2966"/>
                </a:moveTo>
                <a:lnTo>
                  <a:pt x="67295" y="3273"/>
                </a:lnTo>
                <a:lnTo>
                  <a:pt x="67705" y="3477"/>
                </a:lnTo>
                <a:lnTo>
                  <a:pt x="67398" y="3682"/>
                </a:lnTo>
                <a:lnTo>
                  <a:pt x="69136" y="3273"/>
                </a:lnTo>
                <a:lnTo>
                  <a:pt x="67705" y="2966"/>
                </a:lnTo>
                <a:close/>
                <a:moveTo>
                  <a:pt x="136943" y="3170"/>
                </a:moveTo>
                <a:lnTo>
                  <a:pt x="135818" y="3273"/>
                </a:lnTo>
                <a:lnTo>
                  <a:pt x="136841" y="3682"/>
                </a:lnTo>
                <a:lnTo>
                  <a:pt x="136432" y="3886"/>
                </a:lnTo>
                <a:lnTo>
                  <a:pt x="137557" y="3886"/>
                </a:lnTo>
                <a:lnTo>
                  <a:pt x="137352" y="3989"/>
                </a:lnTo>
                <a:lnTo>
                  <a:pt x="137761" y="4091"/>
                </a:lnTo>
                <a:lnTo>
                  <a:pt x="138784" y="3784"/>
                </a:lnTo>
                <a:lnTo>
                  <a:pt x="137659" y="3477"/>
                </a:lnTo>
                <a:lnTo>
                  <a:pt x="137761" y="3477"/>
                </a:lnTo>
                <a:lnTo>
                  <a:pt x="137148" y="3375"/>
                </a:lnTo>
                <a:lnTo>
                  <a:pt x="136943" y="3170"/>
                </a:lnTo>
                <a:close/>
                <a:moveTo>
                  <a:pt x="131114" y="2250"/>
                </a:moveTo>
                <a:lnTo>
                  <a:pt x="131114" y="2352"/>
                </a:lnTo>
                <a:lnTo>
                  <a:pt x="130295" y="2352"/>
                </a:lnTo>
                <a:lnTo>
                  <a:pt x="131318" y="2864"/>
                </a:lnTo>
                <a:lnTo>
                  <a:pt x="130705" y="2864"/>
                </a:lnTo>
                <a:lnTo>
                  <a:pt x="131625" y="3375"/>
                </a:lnTo>
                <a:lnTo>
                  <a:pt x="132648" y="3273"/>
                </a:lnTo>
                <a:lnTo>
                  <a:pt x="132545" y="3170"/>
                </a:lnTo>
                <a:lnTo>
                  <a:pt x="132545" y="3068"/>
                </a:lnTo>
                <a:lnTo>
                  <a:pt x="132955" y="3068"/>
                </a:lnTo>
                <a:lnTo>
                  <a:pt x="133261" y="3273"/>
                </a:lnTo>
                <a:lnTo>
                  <a:pt x="133875" y="3068"/>
                </a:lnTo>
                <a:lnTo>
                  <a:pt x="133670" y="3170"/>
                </a:lnTo>
                <a:lnTo>
                  <a:pt x="134080" y="3273"/>
                </a:lnTo>
                <a:lnTo>
                  <a:pt x="132443" y="3580"/>
                </a:lnTo>
                <a:lnTo>
                  <a:pt x="132750" y="3784"/>
                </a:lnTo>
                <a:lnTo>
                  <a:pt x="134080" y="3784"/>
                </a:lnTo>
                <a:lnTo>
                  <a:pt x="132545" y="4091"/>
                </a:lnTo>
                <a:lnTo>
                  <a:pt x="134284" y="4602"/>
                </a:lnTo>
                <a:lnTo>
                  <a:pt x="134386" y="4398"/>
                </a:lnTo>
                <a:lnTo>
                  <a:pt x="134284" y="4295"/>
                </a:lnTo>
                <a:lnTo>
                  <a:pt x="134898" y="3886"/>
                </a:lnTo>
                <a:lnTo>
                  <a:pt x="134898" y="3580"/>
                </a:lnTo>
                <a:lnTo>
                  <a:pt x="135205" y="3477"/>
                </a:lnTo>
                <a:lnTo>
                  <a:pt x="135511" y="3170"/>
                </a:lnTo>
                <a:lnTo>
                  <a:pt x="136432" y="3068"/>
                </a:lnTo>
                <a:lnTo>
                  <a:pt x="135920" y="2864"/>
                </a:lnTo>
                <a:lnTo>
                  <a:pt x="136023" y="2761"/>
                </a:lnTo>
                <a:lnTo>
                  <a:pt x="134795" y="2659"/>
                </a:lnTo>
                <a:lnTo>
                  <a:pt x="134795" y="2455"/>
                </a:lnTo>
                <a:lnTo>
                  <a:pt x="134182" y="2557"/>
                </a:lnTo>
                <a:lnTo>
                  <a:pt x="134386" y="2352"/>
                </a:lnTo>
                <a:lnTo>
                  <a:pt x="133261" y="2250"/>
                </a:lnTo>
                <a:lnTo>
                  <a:pt x="133261" y="2250"/>
                </a:lnTo>
                <a:lnTo>
                  <a:pt x="133568" y="2864"/>
                </a:lnTo>
                <a:lnTo>
                  <a:pt x="133568" y="2864"/>
                </a:lnTo>
                <a:lnTo>
                  <a:pt x="132750" y="2455"/>
                </a:lnTo>
                <a:lnTo>
                  <a:pt x="131318" y="2455"/>
                </a:lnTo>
                <a:lnTo>
                  <a:pt x="131932" y="2250"/>
                </a:lnTo>
                <a:close/>
                <a:moveTo>
                  <a:pt x="66682" y="4398"/>
                </a:moveTo>
                <a:lnTo>
                  <a:pt x="66784" y="4500"/>
                </a:lnTo>
                <a:lnTo>
                  <a:pt x="66477" y="4500"/>
                </a:lnTo>
                <a:lnTo>
                  <a:pt x="67091" y="4705"/>
                </a:lnTo>
                <a:lnTo>
                  <a:pt x="66784" y="4705"/>
                </a:lnTo>
                <a:lnTo>
                  <a:pt x="68232" y="4795"/>
                </a:lnTo>
                <a:lnTo>
                  <a:pt x="68232" y="4795"/>
                </a:lnTo>
                <a:lnTo>
                  <a:pt x="68625" y="4500"/>
                </a:lnTo>
                <a:lnTo>
                  <a:pt x="66682" y="4398"/>
                </a:lnTo>
                <a:close/>
                <a:moveTo>
                  <a:pt x="68232" y="4795"/>
                </a:moveTo>
                <a:lnTo>
                  <a:pt x="68216" y="4807"/>
                </a:lnTo>
                <a:lnTo>
                  <a:pt x="68324" y="4801"/>
                </a:lnTo>
                <a:lnTo>
                  <a:pt x="68324" y="4801"/>
                </a:lnTo>
                <a:lnTo>
                  <a:pt x="68232" y="4795"/>
                </a:lnTo>
                <a:close/>
                <a:moveTo>
                  <a:pt x="71489" y="4500"/>
                </a:moveTo>
                <a:lnTo>
                  <a:pt x="70568" y="4705"/>
                </a:lnTo>
                <a:lnTo>
                  <a:pt x="71080" y="4807"/>
                </a:lnTo>
                <a:lnTo>
                  <a:pt x="71489" y="4500"/>
                </a:lnTo>
                <a:close/>
                <a:moveTo>
                  <a:pt x="81102" y="205"/>
                </a:moveTo>
                <a:lnTo>
                  <a:pt x="81614" y="409"/>
                </a:lnTo>
                <a:lnTo>
                  <a:pt x="80386" y="307"/>
                </a:lnTo>
                <a:lnTo>
                  <a:pt x="80489" y="409"/>
                </a:lnTo>
                <a:lnTo>
                  <a:pt x="79773" y="409"/>
                </a:lnTo>
                <a:lnTo>
                  <a:pt x="79977" y="511"/>
                </a:lnTo>
                <a:lnTo>
                  <a:pt x="79466" y="511"/>
                </a:lnTo>
                <a:lnTo>
                  <a:pt x="80693" y="920"/>
                </a:lnTo>
                <a:lnTo>
                  <a:pt x="80693" y="920"/>
                </a:lnTo>
                <a:lnTo>
                  <a:pt x="79159" y="716"/>
                </a:lnTo>
                <a:lnTo>
                  <a:pt x="77011" y="716"/>
                </a:lnTo>
                <a:lnTo>
                  <a:pt x="77727" y="818"/>
                </a:lnTo>
                <a:lnTo>
                  <a:pt x="73841" y="1023"/>
                </a:lnTo>
                <a:lnTo>
                  <a:pt x="73943" y="1125"/>
                </a:lnTo>
                <a:lnTo>
                  <a:pt x="74864" y="1023"/>
                </a:lnTo>
                <a:lnTo>
                  <a:pt x="74864" y="1023"/>
                </a:lnTo>
                <a:lnTo>
                  <a:pt x="74250" y="1125"/>
                </a:lnTo>
                <a:lnTo>
                  <a:pt x="75989" y="1125"/>
                </a:lnTo>
                <a:lnTo>
                  <a:pt x="74659" y="1227"/>
                </a:lnTo>
                <a:lnTo>
                  <a:pt x="74830" y="1313"/>
                </a:lnTo>
                <a:lnTo>
                  <a:pt x="74830" y="1313"/>
                </a:lnTo>
                <a:lnTo>
                  <a:pt x="77216" y="1227"/>
                </a:lnTo>
                <a:lnTo>
                  <a:pt x="74557" y="1534"/>
                </a:lnTo>
                <a:lnTo>
                  <a:pt x="74557" y="1534"/>
                </a:lnTo>
                <a:lnTo>
                  <a:pt x="78034" y="1330"/>
                </a:lnTo>
                <a:lnTo>
                  <a:pt x="75784" y="1739"/>
                </a:lnTo>
                <a:lnTo>
                  <a:pt x="75784" y="1739"/>
                </a:lnTo>
                <a:lnTo>
                  <a:pt x="78341" y="1636"/>
                </a:lnTo>
                <a:lnTo>
                  <a:pt x="78341" y="1636"/>
                </a:lnTo>
                <a:lnTo>
                  <a:pt x="77830" y="1739"/>
                </a:lnTo>
                <a:lnTo>
                  <a:pt x="81818" y="1125"/>
                </a:lnTo>
                <a:lnTo>
                  <a:pt x="81818" y="1125"/>
                </a:lnTo>
                <a:lnTo>
                  <a:pt x="80386" y="1534"/>
                </a:lnTo>
                <a:lnTo>
                  <a:pt x="81409" y="1534"/>
                </a:lnTo>
                <a:lnTo>
                  <a:pt x="77523" y="1943"/>
                </a:lnTo>
                <a:lnTo>
                  <a:pt x="78648" y="2352"/>
                </a:lnTo>
                <a:lnTo>
                  <a:pt x="78648" y="2352"/>
                </a:lnTo>
                <a:lnTo>
                  <a:pt x="75375" y="2045"/>
                </a:lnTo>
                <a:lnTo>
                  <a:pt x="75375" y="2352"/>
                </a:lnTo>
                <a:lnTo>
                  <a:pt x="76193" y="2761"/>
                </a:lnTo>
                <a:lnTo>
                  <a:pt x="75682" y="2761"/>
                </a:lnTo>
                <a:lnTo>
                  <a:pt x="77216" y="2864"/>
                </a:lnTo>
                <a:lnTo>
                  <a:pt x="75022" y="3201"/>
                </a:lnTo>
                <a:lnTo>
                  <a:pt x="75022" y="3201"/>
                </a:lnTo>
                <a:lnTo>
                  <a:pt x="74761" y="3375"/>
                </a:lnTo>
                <a:lnTo>
                  <a:pt x="75170" y="3477"/>
                </a:lnTo>
                <a:lnTo>
                  <a:pt x="74148" y="3682"/>
                </a:lnTo>
                <a:lnTo>
                  <a:pt x="74045" y="3886"/>
                </a:lnTo>
                <a:lnTo>
                  <a:pt x="75989" y="3580"/>
                </a:lnTo>
                <a:lnTo>
                  <a:pt x="73739" y="3989"/>
                </a:lnTo>
                <a:lnTo>
                  <a:pt x="73432" y="3682"/>
                </a:lnTo>
                <a:lnTo>
                  <a:pt x="72716" y="3682"/>
                </a:lnTo>
                <a:lnTo>
                  <a:pt x="72818" y="4193"/>
                </a:lnTo>
                <a:lnTo>
                  <a:pt x="71489" y="4500"/>
                </a:lnTo>
                <a:lnTo>
                  <a:pt x="71489" y="4500"/>
                </a:lnTo>
                <a:lnTo>
                  <a:pt x="71489" y="4500"/>
                </a:lnTo>
                <a:lnTo>
                  <a:pt x="71284" y="4807"/>
                </a:lnTo>
                <a:lnTo>
                  <a:pt x="71898" y="4705"/>
                </a:lnTo>
                <a:lnTo>
                  <a:pt x="71898" y="4807"/>
                </a:lnTo>
                <a:lnTo>
                  <a:pt x="75784" y="4807"/>
                </a:lnTo>
                <a:lnTo>
                  <a:pt x="75477" y="5011"/>
                </a:lnTo>
                <a:lnTo>
                  <a:pt x="75477" y="5011"/>
                </a:lnTo>
                <a:lnTo>
                  <a:pt x="77318" y="4705"/>
                </a:lnTo>
                <a:lnTo>
                  <a:pt x="77727" y="4398"/>
                </a:lnTo>
                <a:lnTo>
                  <a:pt x="77114" y="4398"/>
                </a:lnTo>
                <a:lnTo>
                  <a:pt x="77216" y="4193"/>
                </a:lnTo>
                <a:lnTo>
                  <a:pt x="75682" y="4091"/>
                </a:lnTo>
                <a:lnTo>
                  <a:pt x="76193" y="4091"/>
                </a:lnTo>
                <a:lnTo>
                  <a:pt x="76091" y="3989"/>
                </a:lnTo>
                <a:lnTo>
                  <a:pt x="78341" y="3886"/>
                </a:lnTo>
                <a:lnTo>
                  <a:pt x="78545" y="3580"/>
                </a:lnTo>
                <a:lnTo>
                  <a:pt x="80489" y="3375"/>
                </a:lnTo>
                <a:lnTo>
                  <a:pt x="79977" y="3170"/>
                </a:lnTo>
                <a:lnTo>
                  <a:pt x="81205" y="3068"/>
                </a:lnTo>
                <a:lnTo>
                  <a:pt x="79159" y="2761"/>
                </a:lnTo>
                <a:lnTo>
                  <a:pt x="81614" y="2659"/>
                </a:lnTo>
                <a:lnTo>
                  <a:pt x="80386" y="2455"/>
                </a:lnTo>
                <a:lnTo>
                  <a:pt x="82534" y="2352"/>
                </a:lnTo>
                <a:lnTo>
                  <a:pt x="81920" y="2250"/>
                </a:lnTo>
                <a:lnTo>
                  <a:pt x="83966" y="2250"/>
                </a:lnTo>
                <a:lnTo>
                  <a:pt x="83864" y="2148"/>
                </a:lnTo>
                <a:lnTo>
                  <a:pt x="84375" y="2045"/>
                </a:lnTo>
                <a:lnTo>
                  <a:pt x="83557" y="2045"/>
                </a:lnTo>
                <a:lnTo>
                  <a:pt x="84682" y="1943"/>
                </a:lnTo>
                <a:lnTo>
                  <a:pt x="84580" y="1739"/>
                </a:lnTo>
                <a:lnTo>
                  <a:pt x="88466" y="1125"/>
                </a:lnTo>
                <a:lnTo>
                  <a:pt x="86216" y="1330"/>
                </a:lnTo>
                <a:lnTo>
                  <a:pt x="90920" y="614"/>
                </a:lnTo>
                <a:lnTo>
                  <a:pt x="89898" y="511"/>
                </a:lnTo>
                <a:lnTo>
                  <a:pt x="90000" y="409"/>
                </a:lnTo>
                <a:lnTo>
                  <a:pt x="89795" y="409"/>
                </a:lnTo>
                <a:lnTo>
                  <a:pt x="89898" y="307"/>
                </a:lnTo>
                <a:lnTo>
                  <a:pt x="89898" y="307"/>
                </a:lnTo>
                <a:lnTo>
                  <a:pt x="87136" y="409"/>
                </a:lnTo>
                <a:lnTo>
                  <a:pt x="88466" y="205"/>
                </a:lnTo>
                <a:lnTo>
                  <a:pt x="84682" y="205"/>
                </a:lnTo>
                <a:lnTo>
                  <a:pt x="84989" y="409"/>
                </a:lnTo>
                <a:lnTo>
                  <a:pt x="82739" y="205"/>
                </a:lnTo>
                <a:lnTo>
                  <a:pt x="83352" y="409"/>
                </a:lnTo>
                <a:lnTo>
                  <a:pt x="83352" y="409"/>
                </a:lnTo>
                <a:lnTo>
                  <a:pt x="81102" y="205"/>
                </a:lnTo>
                <a:close/>
                <a:moveTo>
                  <a:pt x="62898" y="4909"/>
                </a:moveTo>
                <a:lnTo>
                  <a:pt x="63205" y="5011"/>
                </a:lnTo>
                <a:lnTo>
                  <a:pt x="63205" y="4909"/>
                </a:lnTo>
                <a:close/>
                <a:moveTo>
                  <a:pt x="55227" y="3989"/>
                </a:moveTo>
                <a:lnTo>
                  <a:pt x="55330" y="4091"/>
                </a:lnTo>
                <a:lnTo>
                  <a:pt x="50318" y="5011"/>
                </a:lnTo>
                <a:lnTo>
                  <a:pt x="50523" y="5011"/>
                </a:lnTo>
                <a:lnTo>
                  <a:pt x="50318" y="5216"/>
                </a:lnTo>
                <a:lnTo>
                  <a:pt x="50318" y="5216"/>
                </a:lnTo>
                <a:lnTo>
                  <a:pt x="51545" y="5011"/>
                </a:lnTo>
                <a:lnTo>
                  <a:pt x="51443" y="5318"/>
                </a:lnTo>
                <a:lnTo>
                  <a:pt x="54102" y="4500"/>
                </a:lnTo>
                <a:lnTo>
                  <a:pt x="53591" y="4909"/>
                </a:lnTo>
                <a:lnTo>
                  <a:pt x="53591" y="4909"/>
                </a:lnTo>
                <a:lnTo>
                  <a:pt x="56045" y="4091"/>
                </a:lnTo>
                <a:lnTo>
                  <a:pt x="55227" y="3989"/>
                </a:lnTo>
                <a:close/>
                <a:moveTo>
                  <a:pt x="65761" y="4705"/>
                </a:moveTo>
                <a:lnTo>
                  <a:pt x="63818" y="4807"/>
                </a:lnTo>
                <a:lnTo>
                  <a:pt x="64227" y="4909"/>
                </a:lnTo>
                <a:lnTo>
                  <a:pt x="63920" y="4909"/>
                </a:lnTo>
                <a:lnTo>
                  <a:pt x="64330" y="5011"/>
                </a:lnTo>
                <a:lnTo>
                  <a:pt x="64023" y="5216"/>
                </a:lnTo>
                <a:lnTo>
                  <a:pt x="63205" y="5011"/>
                </a:lnTo>
                <a:lnTo>
                  <a:pt x="62898" y="5114"/>
                </a:lnTo>
                <a:lnTo>
                  <a:pt x="63000" y="5114"/>
                </a:lnTo>
                <a:lnTo>
                  <a:pt x="63102" y="5318"/>
                </a:lnTo>
                <a:lnTo>
                  <a:pt x="63102" y="5318"/>
                </a:lnTo>
                <a:lnTo>
                  <a:pt x="62489" y="5216"/>
                </a:lnTo>
                <a:lnTo>
                  <a:pt x="61875" y="5420"/>
                </a:lnTo>
                <a:lnTo>
                  <a:pt x="64125" y="5420"/>
                </a:lnTo>
                <a:lnTo>
                  <a:pt x="62898" y="5625"/>
                </a:lnTo>
                <a:lnTo>
                  <a:pt x="63102" y="5727"/>
                </a:lnTo>
                <a:lnTo>
                  <a:pt x="63000" y="5932"/>
                </a:lnTo>
                <a:lnTo>
                  <a:pt x="63000" y="5932"/>
                </a:lnTo>
                <a:lnTo>
                  <a:pt x="65148" y="5420"/>
                </a:lnTo>
                <a:lnTo>
                  <a:pt x="64943" y="5318"/>
                </a:lnTo>
                <a:lnTo>
                  <a:pt x="65761" y="4705"/>
                </a:lnTo>
                <a:close/>
                <a:moveTo>
                  <a:pt x="209148" y="5011"/>
                </a:moveTo>
                <a:lnTo>
                  <a:pt x="209455" y="5420"/>
                </a:lnTo>
                <a:lnTo>
                  <a:pt x="207102" y="5216"/>
                </a:lnTo>
                <a:lnTo>
                  <a:pt x="207409" y="5318"/>
                </a:lnTo>
                <a:lnTo>
                  <a:pt x="207205" y="5318"/>
                </a:lnTo>
                <a:lnTo>
                  <a:pt x="207716" y="5625"/>
                </a:lnTo>
                <a:lnTo>
                  <a:pt x="207511" y="5625"/>
                </a:lnTo>
                <a:lnTo>
                  <a:pt x="211705" y="5932"/>
                </a:lnTo>
                <a:lnTo>
                  <a:pt x="210170" y="5420"/>
                </a:lnTo>
                <a:lnTo>
                  <a:pt x="210170" y="5420"/>
                </a:lnTo>
                <a:lnTo>
                  <a:pt x="212420" y="5727"/>
                </a:lnTo>
                <a:lnTo>
                  <a:pt x="212318" y="5523"/>
                </a:lnTo>
                <a:lnTo>
                  <a:pt x="209148" y="5011"/>
                </a:lnTo>
                <a:close/>
                <a:moveTo>
                  <a:pt x="65148" y="5932"/>
                </a:moveTo>
                <a:lnTo>
                  <a:pt x="65966" y="6239"/>
                </a:lnTo>
                <a:lnTo>
                  <a:pt x="66989" y="5932"/>
                </a:lnTo>
                <a:close/>
                <a:moveTo>
                  <a:pt x="59523" y="4500"/>
                </a:moveTo>
                <a:lnTo>
                  <a:pt x="58193" y="4807"/>
                </a:lnTo>
                <a:lnTo>
                  <a:pt x="58295" y="5011"/>
                </a:lnTo>
                <a:lnTo>
                  <a:pt x="57886" y="5216"/>
                </a:lnTo>
                <a:lnTo>
                  <a:pt x="58193" y="5420"/>
                </a:lnTo>
                <a:lnTo>
                  <a:pt x="56455" y="5216"/>
                </a:lnTo>
                <a:lnTo>
                  <a:pt x="56659" y="5216"/>
                </a:lnTo>
                <a:lnTo>
                  <a:pt x="55739" y="4909"/>
                </a:lnTo>
                <a:lnTo>
                  <a:pt x="55841" y="4807"/>
                </a:lnTo>
                <a:lnTo>
                  <a:pt x="54716" y="4909"/>
                </a:lnTo>
                <a:lnTo>
                  <a:pt x="55227" y="5011"/>
                </a:lnTo>
                <a:lnTo>
                  <a:pt x="53795" y="5216"/>
                </a:lnTo>
                <a:lnTo>
                  <a:pt x="54818" y="5216"/>
                </a:lnTo>
                <a:lnTo>
                  <a:pt x="53182" y="5420"/>
                </a:lnTo>
                <a:lnTo>
                  <a:pt x="54511" y="5318"/>
                </a:lnTo>
                <a:lnTo>
                  <a:pt x="52466" y="5727"/>
                </a:lnTo>
                <a:lnTo>
                  <a:pt x="53386" y="5932"/>
                </a:lnTo>
                <a:lnTo>
                  <a:pt x="53693" y="5830"/>
                </a:lnTo>
                <a:lnTo>
                  <a:pt x="53898" y="5932"/>
                </a:lnTo>
                <a:lnTo>
                  <a:pt x="54307" y="5830"/>
                </a:lnTo>
                <a:lnTo>
                  <a:pt x="54409" y="5727"/>
                </a:lnTo>
                <a:lnTo>
                  <a:pt x="55227" y="5625"/>
                </a:lnTo>
                <a:lnTo>
                  <a:pt x="54614" y="5830"/>
                </a:lnTo>
                <a:lnTo>
                  <a:pt x="56455" y="5727"/>
                </a:lnTo>
                <a:lnTo>
                  <a:pt x="56455" y="5727"/>
                </a:lnTo>
                <a:lnTo>
                  <a:pt x="54102" y="6136"/>
                </a:lnTo>
                <a:lnTo>
                  <a:pt x="54102" y="6341"/>
                </a:lnTo>
                <a:lnTo>
                  <a:pt x="57784" y="5932"/>
                </a:lnTo>
                <a:lnTo>
                  <a:pt x="57682" y="5932"/>
                </a:lnTo>
                <a:lnTo>
                  <a:pt x="59625" y="5727"/>
                </a:lnTo>
                <a:lnTo>
                  <a:pt x="60443" y="5114"/>
                </a:lnTo>
                <a:lnTo>
                  <a:pt x="58909" y="5318"/>
                </a:lnTo>
                <a:lnTo>
                  <a:pt x="59216" y="5114"/>
                </a:lnTo>
                <a:lnTo>
                  <a:pt x="58909" y="5114"/>
                </a:lnTo>
                <a:lnTo>
                  <a:pt x="59523" y="4500"/>
                </a:lnTo>
                <a:close/>
                <a:moveTo>
                  <a:pt x="70057" y="4705"/>
                </a:moveTo>
                <a:lnTo>
                  <a:pt x="68324" y="4801"/>
                </a:lnTo>
                <a:lnTo>
                  <a:pt x="68324" y="4801"/>
                </a:lnTo>
                <a:lnTo>
                  <a:pt x="68420" y="4807"/>
                </a:lnTo>
                <a:lnTo>
                  <a:pt x="68420" y="5318"/>
                </a:lnTo>
                <a:lnTo>
                  <a:pt x="67909" y="5625"/>
                </a:lnTo>
                <a:lnTo>
                  <a:pt x="67807" y="5830"/>
                </a:lnTo>
                <a:lnTo>
                  <a:pt x="68420" y="6034"/>
                </a:lnTo>
                <a:lnTo>
                  <a:pt x="68318" y="6136"/>
                </a:lnTo>
                <a:lnTo>
                  <a:pt x="69955" y="6136"/>
                </a:lnTo>
                <a:lnTo>
                  <a:pt x="69648" y="6341"/>
                </a:lnTo>
                <a:lnTo>
                  <a:pt x="75580" y="6034"/>
                </a:lnTo>
                <a:lnTo>
                  <a:pt x="75068" y="5932"/>
                </a:lnTo>
                <a:lnTo>
                  <a:pt x="75580" y="5523"/>
                </a:lnTo>
                <a:lnTo>
                  <a:pt x="74966" y="5420"/>
                </a:lnTo>
                <a:lnTo>
                  <a:pt x="75068" y="5318"/>
                </a:lnTo>
                <a:lnTo>
                  <a:pt x="71898" y="5523"/>
                </a:lnTo>
                <a:lnTo>
                  <a:pt x="72000" y="5625"/>
                </a:lnTo>
                <a:lnTo>
                  <a:pt x="70261" y="5420"/>
                </a:lnTo>
                <a:lnTo>
                  <a:pt x="70159" y="5523"/>
                </a:lnTo>
                <a:lnTo>
                  <a:pt x="69750" y="5523"/>
                </a:lnTo>
                <a:lnTo>
                  <a:pt x="70261" y="5318"/>
                </a:lnTo>
                <a:lnTo>
                  <a:pt x="69239" y="4909"/>
                </a:lnTo>
                <a:lnTo>
                  <a:pt x="70568" y="4909"/>
                </a:lnTo>
                <a:lnTo>
                  <a:pt x="69443" y="4807"/>
                </a:lnTo>
                <a:lnTo>
                  <a:pt x="70057" y="4705"/>
                </a:lnTo>
                <a:close/>
                <a:moveTo>
                  <a:pt x="165273" y="4705"/>
                </a:moveTo>
                <a:lnTo>
                  <a:pt x="160773" y="4909"/>
                </a:lnTo>
                <a:lnTo>
                  <a:pt x="160875" y="5011"/>
                </a:lnTo>
                <a:lnTo>
                  <a:pt x="160364" y="5114"/>
                </a:lnTo>
                <a:lnTo>
                  <a:pt x="159341" y="5420"/>
                </a:lnTo>
                <a:lnTo>
                  <a:pt x="158727" y="5625"/>
                </a:lnTo>
                <a:lnTo>
                  <a:pt x="158830" y="5727"/>
                </a:lnTo>
                <a:lnTo>
                  <a:pt x="158216" y="5830"/>
                </a:lnTo>
                <a:lnTo>
                  <a:pt x="158727" y="5932"/>
                </a:lnTo>
                <a:lnTo>
                  <a:pt x="158318" y="6239"/>
                </a:lnTo>
                <a:lnTo>
                  <a:pt x="158727" y="6341"/>
                </a:lnTo>
                <a:lnTo>
                  <a:pt x="158318" y="6443"/>
                </a:lnTo>
                <a:lnTo>
                  <a:pt x="158114" y="6648"/>
                </a:lnTo>
                <a:lnTo>
                  <a:pt x="157602" y="6955"/>
                </a:lnTo>
                <a:lnTo>
                  <a:pt x="158114" y="7261"/>
                </a:lnTo>
                <a:lnTo>
                  <a:pt x="160057" y="7057"/>
                </a:lnTo>
                <a:lnTo>
                  <a:pt x="159750" y="6852"/>
                </a:lnTo>
                <a:lnTo>
                  <a:pt x="160159" y="6341"/>
                </a:lnTo>
                <a:lnTo>
                  <a:pt x="160875" y="6239"/>
                </a:lnTo>
                <a:lnTo>
                  <a:pt x="160875" y="6136"/>
                </a:lnTo>
                <a:lnTo>
                  <a:pt x="161182" y="6034"/>
                </a:lnTo>
                <a:lnTo>
                  <a:pt x="160977" y="5932"/>
                </a:lnTo>
                <a:lnTo>
                  <a:pt x="165273" y="4705"/>
                </a:lnTo>
                <a:close/>
                <a:moveTo>
                  <a:pt x="212114" y="6852"/>
                </a:moveTo>
                <a:lnTo>
                  <a:pt x="211500" y="7261"/>
                </a:lnTo>
                <a:lnTo>
                  <a:pt x="214057" y="7364"/>
                </a:lnTo>
                <a:lnTo>
                  <a:pt x="212114" y="6852"/>
                </a:lnTo>
                <a:close/>
                <a:moveTo>
                  <a:pt x="177955" y="7159"/>
                </a:moveTo>
                <a:lnTo>
                  <a:pt x="178568" y="7466"/>
                </a:lnTo>
                <a:lnTo>
                  <a:pt x="177852" y="7261"/>
                </a:lnTo>
                <a:lnTo>
                  <a:pt x="177955" y="7159"/>
                </a:lnTo>
                <a:close/>
                <a:moveTo>
                  <a:pt x="58602" y="6955"/>
                </a:moveTo>
                <a:lnTo>
                  <a:pt x="57375" y="7159"/>
                </a:lnTo>
                <a:lnTo>
                  <a:pt x="57784" y="7568"/>
                </a:lnTo>
                <a:lnTo>
                  <a:pt x="58602" y="7261"/>
                </a:lnTo>
                <a:lnTo>
                  <a:pt x="58602" y="6955"/>
                </a:lnTo>
                <a:close/>
                <a:moveTo>
                  <a:pt x="108307" y="7568"/>
                </a:moveTo>
                <a:lnTo>
                  <a:pt x="108211" y="7587"/>
                </a:lnTo>
                <a:lnTo>
                  <a:pt x="108211" y="7587"/>
                </a:lnTo>
                <a:lnTo>
                  <a:pt x="108381" y="7603"/>
                </a:lnTo>
                <a:lnTo>
                  <a:pt x="108381" y="7603"/>
                </a:lnTo>
                <a:lnTo>
                  <a:pt x="108307" y="7568"/>
                </a:lnTo>
                <a:close/>
                <a:moveTo>
                  <a:pt x="73636" y="7159"/>
                </a:moveTo>
                <a:lnTo>
                  <a:pt x="74659" y="7670"/>
                </a:lnTo>
                <a:lnTo>
                  <a:pt x="76193" y="7670"/>
                </a:lnTo>
                <a:lnTo>
                  <a:pt x="76193" y="7466"/>
                </a:lnTo>
                <a:lnTo>
                  <a:pt x="75989" y="7261"/>
                </a:lnTo>
                <a:lnTo>
                  <a:pt x="73636" y="7159"/>
                </a:lnTo>
                <a:close/>
                <a:moveTo>
                  <a:pt x="108381" y="7603"/>
                </a:moveTo>
                <a:lnTo>
                  <a:pt x="109841" y="8284"/>
                </a:lnTo>
                <a:lnTo>
                  <a:pt x="110250" y="7773"/>
                </a:lnTo>
                <a:lnTo>
                  <a:pt x="108381" y="7603"/>
                </a:lnTo>
                <a:close/>
                <a:moveTo>
                  <a:pt x="68011" y="6852"/>
                </a:moveTo>
                <a:lnTo>
                  <a:pt x="64227" y="7364"/>
                </a:lnTo>
                <a:lnTo>
                  <a:pt x="63511" y="8386"/>
                </a:lnTo>
                <a:lnTo>
                  <a:pt x="63511" y="8386"/>
                </a:lnTo>
                <a:lnTo>
                  <a:pt x="64534" y="8182"/>
                </a:lnTo>
                <a:lnTo>
                  <a:pt x="64739" y="7773"/>
                </a:lnTo>
                <a:lnTo>
                  <a:pt x="65352" y="7773"/>
                </a:lnTo>
                <a:lnTo>
                  <a:pt x="68011" y="6852"/>
                </a:lnTo>
                <a:close/>
                <a:moveTo>
                  <a:pt x="216716" y="8182"/>
                </a:moveTo>
                <a:lnTo>
                  <a:pt x="217227" y="8489"/>
                </a:lnTo>
                <a:lnTo>
                  <a:pt x="217330" y="8182"/>
                </a:lnTo>
                <a:close/>
                <a:moveTo>
                  <a:pt x="62080" y="6852"/>
                </a:moveTo>
                <a:lnTo>
                  <a:pt x="60852" y="7159"/>
                </a:lnTo>
                <a:lnTo>
                  <a:pt x="61568" y="7364"/>
                </a:lnTo>
                <a:lnTo>
                  <a:pt x="61057" y="7466"/>
                </a:lnTo>
                <a:lnTo>
                  <a:pt x="61057" y="7568"/>
                </a:lnTo>
                <a:lnTo>
                  <a:pt x="60341" y="7773"/>
                </a:lnTo>
                <a:lnTo>
                  <a:pt x="60034" y="7466"/>
                </a:lnTo>
                <a:lnTo>
                  <a:pt x="59420" y="7773"/>
                </a:lnTo>
                <a:lnTo>
                  <a:pt x="59727" y="8182"/>
                </a:lnTo>
                <a:lnTo>
                  <a:pt x="60136" y="8284"/>
                </a:lnTo>
                <a:lnTo>
                  <a:pt x="60443" y="8898"/>
                </a:lnTo>
                <a:lnTo>
                  <a:pt x="61159" y="8898"/>
                </a:lnTo>
                <a:lnTo>
                  <a:pt x="61364" y="8489"/>
                </a:lnTo>
                <a:lnTo>
                  <a:pt x="62182" y="8591"/>
                </a:lnTo>
                <a:lnTo>
                  <a:pt x="63205" y="7773"/>
                </a:lnTo>
                <a:lnTo>
                  <a:pt x="62795" y="7875"/>
                </a:lnTo>
                <a:lnTo>
                  <a:pt x="62795" y="7670"/>
                </a:lnTo>
                <a:lnTo>
                  <a:pt x="62898" y="7670"/>
                </a:lnTo>
                <a:lnTo>
                  <a:pt x="62182" y="7568"/>
                </a:lnTo>
                <a:lnTo>
                  <a:pt x="63409" y="7261"/>
                </a:lnTo>
                <a:lnTo>
                  <a:pt x="63205" y="7159"/>
                </a:lnTo>
                <a:lnTo>
                  <a:pt x="63511" y="6852"/>
                </a:lnTo>
                <a:close/>
                <a:moveTo>
                  <a:pt x="47250" y="6443"/>
                </a:moveTo>
                <a:lnTo>
                  <a:pt x="47148" y="6852"/>
                </a:lnTo>
                <a:lnTo>
                  <a:pt x="43977" y="8386"/>
                </a:lnTo>
                <a:lnTo>
                  <a:pt x="44284" y="8386"/>
                </a:lnTo>
                <a:lnTo>
                  <a:pt x="44898" y="8693"/>
                </a:lnTo>
                <a:lnTo>
                  <a:pt x="44795" y="9102"/>
                </a:lnTo>
                <a:lnTo>
                  <a:pt x="44795" y="9102"/>
                </a:lnTo>
                <a:lnTo>
                  <a:pt x="51955" y="7159"/>
                </a:lnTo>
                <a:lnTo>
                  <a:pt x="51545" y="6545"/>
                </a:lnTo>
                <a:lnTo>
                  <a:pt x="50318" y="6750"/>
                </a:lnTo>
                <a:lnTo>
                  <a:pt x="50420" y="6545"/>
                </a:lnTo>
                <a:lnTo>
                  <a:pt x="50011" y="6648"/>
                </a:lnTo>
                <a:lnTo>
                  <a:pt x="50216" y="6545"/>
                </a:lnTo>
                <a:lnTo>
                  <a:pt x="47250" y="6443"/>
                </a:lnTo>
                <a:close/>
                <a:moveTo>
                  <a:pt x="158625" y="7261"/>
                </a:moveTo>
                <a:lnTo>
                  <a:pt x="157602" y="7875"/>
                </a:lnTo>
                <a:lnTo>
                  <a:pt x="157500" y="8182"/>
                </a:lnTo>
                <a:lnTo>
                  <a:pt x="156989" y="8284"/>
                </a:lnTo>
                <a:lnTo>
                  <a:pt x="159034" y="9102"/>
                </a:lnTo>
                <a:lnTo>
                  <a:pt x="158830" y="9102"/>
                </a:lnTo>
                <a:lnTo>
                  <a:pt x="158830" y="9205"/>
                </a:lnTo>
                <a:lnTo>
                  <a:pt x="158727" y="9205"/>
                </a:lnTo>
                <a:lnTo>
                  <a:pt x="158727" y="9307"/>
                </a:lnTo>
                <a:lnTo>
                  <a:pt x="158625" y="9307"/>
                </a:lnTo>
                <a:lnTo>
                  <a:pt x="160773" y="9614"/>
                </a:lnTo>
                <a:lnTo>
                  <a:pt x="160773" y="9614"/>
                </a:lnTo>
                <a:lnTo>
                  <a:pt x="160568" y="9511"/>
                </a:lnTo>
                <a:lnTo>
                  <a:pt x="161489" y="9511"/>
                </a:lnTo>
                <a:lnTo>
                  <a:pt x="159239" y="8080"/>
                </a:lnTo>
                <a:lnTo>
                  <a:pt x="159341" y="7773"/>
                </a:lnTo>
                <a:lnTo>
                  <a:pt x="159545" y="7670"/>
                </a:lnTo>
                <a:lnTo>
                  <a:pt x="159545" y="7466"/>
                </a:lnTo>
                <a:lnTo>
                  <a:pt x="158625" y="7261"/>
                </a:lnTo>
                <a:close/>
                <a:moveTo>
                  <a:pt x="18920" y="9818"/>
                </a:moveTo>
                <a:lnTo>
                  <a:pt x="18511" y="9920"/>
                </a:lnTo>
                <a:lnTo>
                  <a:pt x="18511" y="9920"/>
                </a:lnTo>
                <a:lnTo>
                  <a:pt x="18637" y="9901"/>
                </a:lnTo>
                <a:lnTo>
                  <a:pt x="18637" y="9901"/>
                </a:lnTo>
                <a:lnTo>
                  <a:pt x="18920" y="9818"/>
                </a:lnTo>
                <a:close/>
                <a:moveTo>
                  <a:pt x="137352" y="10125"/>
                </a:moveTo>
                <a:lnTo>
                  <a:pt x="137352" y="10125"/>
                </a:lnTo>
                <a:lnTo>
                  <a:pt x="137352" y="10125"/>
                </a:lnTo>
                <a:close/>
                <a:moveTo>
                  <a:pt x="88977" y="9818"/>
                </a:moveTo>
                <a:lnTo>
                  <a:pt x="88670" y="10125"/>
                </a:lnTo>
                <a:lnTo>
                  <a:pt x="88466" y="10125"/>
                </a:lnTo>
                <a:lnTo>
                  <a:pt x="88364" y="10432"/>
                </a:lnTo>
                <a:lnTo>
                  <a:pt x="88875" y="10534"/>
                </a:lnTo>
                <a:lnTo>
                  <a:pt x="88568" y="10636"/>
                </a:lnTo>
                <a:lnTo>
                  <a:pt x="89489" y="10636"/>
                </a:lnTo>
                <a:lnTo>
                  <a:pt x="90000" y="10227"/>
                </a:lnTo>
                <a:lnTo>
                  <a:pt x="88977" y="9818"/>
                </a:lnTo>
                <a:close/>
                <a:moveTo>
                  <a:pt x="52466" y="7261"/>
                </a:moveTo>
                <a:lnTo>
                  <a:pt x="48170" y="8591"/>
                </a:lnTo>
                <a:lnTo>
                  <a:pt x="48784" y="8693"/>
                </a:lnTo>
                <a:lnTo>
                  <a:pt x="48375" y="8898"/>
                </a:lnTo>
                <a:lnTo>
                  <a:pt x="50216" y="8795"/>
                </a:lnTo>
                <a:lnTo>
                  <a:pt x="50216" y="8795"/>
                </a:lnTo>
                <a:lnTo>
                  <a:pt x="49705" y="8898"/>
                </a:lnTo>
                <a:lnTo>
                  <a:pt x="49807" y="8898"/>
                </a:lnTo>
                <a:lnTo>
                  <a:pt x="47761" y="9307"/>
                </a:lnTo>
                <a:lnTo>
                  <a:pt x="51545" y="9818"/>
                </a:lnTo>
                <a:lnTo>
                  <a:pt x="48273" y="9920"/>
                </a:lnTo>
                <a:lnTo>
                  <a:pt x="47557" y="10534"/>
                </a:lnTo>
                <a:lnTo>
                  <a:pt x="49193" y="10739"/>
                </a:lnTo>
                <a:lnTo>
                  <a:pt x="48989" y="11352"/>
                </a:lnTo>
                <a:lnTo>
                  <a:pt x="54102" y="10534"/>
                </a:lnTo>
                <a:lnTo>
                  <a:pt x="54102" y="10739"/>
                </a:lnTo>
                <a:lnTo>
                  <a:pt x="54818" y="10841"/>
                </a:lnTo>
                <a:lnTo>
                  <a:pt x="54614" y="10943"/>
                </a:lnTo>
                <a:lnTo>
                  <a:pt x="56148" y="11045"/>
                </a:lnTo>
                <a:lnTo>
                  <a:pt x="57170" y="10534"/>
                </a:lnTo>
                <a:lnTo>
                  <a:pt x="56250" y="10739"/>
                </a:lnTo>
                <a:lnTo>
                  <a:pt x="56455" y="10534"/>
                </a:lnTo>
                <a:lnTo>
                  <a:pt x="56352" y="10432"/>
                </a:lnTo>
                <a:lnTo>
                  <a:pt x="58295" y="10023"/>
                </a:lnTo>
                <a:lnTo>
                  <a:pt x="57989" y="9920"/>
                </a:lnTo>
                <a:lnTo>
                  <a:pt x="57989" y="9818"/>
                </a:lnTo>
                <a:lnTo>
                  <a:pt x="56864" y="9409"/>
                </a:lnTo>
                <a:lnTo>
                  <a:pt x="57682" y="7670"/>
                </a:lnTo>
                <a:lnTo>
                  <a:pt x="56455" y="7364"/>
                </a:lnTo>
                <a:lnTo>
                  <a:pt x="55739" y="8489"/>
                </a:lnTo>
                <a:lnTo>
                  <a:pt x="55023" y="8693"/>
                </a:lnTo>
                <a:lnTo>
                  <a:pt x="55023" y="8693"/>
                </a:lnTo>
                <a:lnTo>
                  <a:pt x="55227" y="7875"/>
                </a:lnTo>
                <a:lnTo>
                  <a:pt x="54614" y="7773"/>
                </a:lnTo>
                <a:lnTo>
                  <a:pt x="53591" y="8080"/>
                </a:lnTo>
                <a:lnTo>
                  <a:pt x="53693" y="7977"/>
                </a:lnTo>
                <a:lnTo>
                  <a:pt x="53182" y="8080"/>
                </a:lnTo>
                <a:lnTo>
                  <a:pt x="53182" y="8080"/>
                </a:lnTo>
                <a:lnTo>
                  <a:pt x="53898" y="7773"/>
                </a:lnTo>
                <a:lnTo>
                  <a:pt x="51750" y="7875"/>
                </a:lnTo>
                <a:lnTo>
                  <a:pt x="52466" y="7261"/>
                </a:lnTo>
                <a:close/>
                <a:moveTo>
                  <a:pt x="60341" y="10330"/>
                </a:moveTo>
                <a:lnTo>
                  <a:pt x="58602" y="10841"/>
                </a:lnTo>
                <a:lnTo>
                  <a:pt x="59114" y="11148"/>
                </a:lnTo>
                <a:lnTo>
                  <a:pt x="60136" y="11352"/>
                </a:lnTo>
                <a:lnTo>
                  <a:pt x="61159" y="11045"/>
                </a:lnTo>
                <a:lnTo>
                  <a:pt x="60239" y="10432"/>
                </a:lnTo>
                <a:lnTo>
                  <a:pt x="60341" y="10330"/>
                </a:lnTo>
                <a:close/>
                <a:moveTo>
                  <a:pt x="175193" y="11250"/>
                </a:moveTo>
                <a:lnTo>
                  <a:pt x="176114" y="11557"/>
                </a:lnTo>
                <a:lnTo>
                  <a:pt x="176114" y="12068"/>
                </a:lnTo>
                <a:lnTo>
                  <a:pt x="177136" y="12170"/>
                </a:lnTo>
                <a:lnTo>
                  <a:pt x="177136" y="12170"/>
                </a:lnTo>
                <a:lnTo>
                  <a:pt x="176011" y="12068"/>
                </a:lnTo>
                <a:lnTo>
                  <a:pt x="175193" y="11250"/>
                </a:lnTo>
                <a:close/>
                <a:moveTo>
                  <a:pt x="73023" y="11557"/>
                </a:moveTo>
                <a:lnTo>
                  <a:pt x="72307" y="12375"/>
                </a:lnTo>
                <a:lnTo>
                  <a:pt x="73432" y="12375"/>
                </a:lnTo>
                <a:lnTo>
                  <a:pt x="74148" y="11659"/>
                </a:lnTo>
                <a:lnTo>
                  <a:pt x="73023" y="11557"/>
                </a:lnTo>
                <a:close/>
                <a:moveTo>
                  <a:pt x="108409" y="13295"/>
                </a:moveTo>
                <a:lnTo>
                  <a:pt x="108716" y="13398"/>
                </a:lnTo>
                <a:lnTo>
                  <a:pt x="108818" y="13398"/>
                </a:lnTo>
                <a:lnTo>
                  <a:pt x="108409" y="13295"/>
                </a:lnTo>
                <a:close/>
                <a:moveTo>
                  <a:pt x="9205" y="13807"/>
                </a:moveTo>
                <a:lnTo>
                  <a:pt x="9102" y="13909"/>
                </a:lnTo>
                <a:lnTo>
                  <a:pt x="9205" y="13909"/>
                </a:lnTo>
                <a:lnTo>
                  <a:pt x="9205" y="13807"/>
                </a:lnTo>
                <a:close/>
                <a:moveTo>
                  <a:pt x="5420" y="11045"/>
                </a:moveTo>
                <a:lnTo>
                  <a:pt x="0" y="14420"/>
                </a:lnTo>
                <a:lnTo>
                  <a:pt x="511" y="14318"/>
                </a:lnTo>
                <a:lnTo>
                  <a:pt x="1227" y="13909"/>
                </a:lnTo>
                <a:lnTo>
                  <a:pt x="1227" y="13705"/>
                </a:lnTo>
                <a:lnTo>
                  <a:pt x="1739" y="13398"/>
                </a:lnTo>
                <a:lnTo>
                  <a:pt x="1636" y="13500"/>
                </a:lnTo>
                <a:lnTo>
                  <a:pt x="2352" y="13295"/>
                </a:lnTo>
                <a:lnTo>
                  <a:pt x="2148" y="13398"/>
                </a:lnTo>
                <a:lnTo>
                  <a:pt x="2761" y="13193"/>
                </a:lnTo>
                <a:lnTo>
                  <a:pt x="2761" y="13193"/>
                </a:lnTo>
                <a:lnTo>
                  <a:pt x="1636" y="14011"/>
                </a:lnTo>
                <a:lnTo>
                  <a:pt x="3273" y="14114"/>
                </a:lnTo>
                <a:lnTo>
                  <a:pt x="3068" y="14625"/>
                </a:lnTo>
                <a:lnTo>
                  <a:pt x="3375" y="15034"/>
                </a:lnTo>
                <a:lnTo>
                  <a:pt x="3989" y="14932"/>
                </a:lnTo>
                <a:lnTo>
                  <a:pt x="3682" y="15136"/>
                </a:lnTo>
                <a:lnTo>
                  <a:pt x="4295" y="14932"/>
                </a:lnTo>
                <a:lnTo>
                  <a:pt x="4193" y="15034"/>
                </a:lnTo>
                <a:lnTo>
                  <a:pt x="4193" y="15034"/>
                </a:lnTo>
                <a:lnTo>
                  <a:pt x="4602" y="14727"/>
                </a:lnTo>
                <a:lnTo>
                  <a:pt x="4500" y="14625"/>
                </a:lnTo>
                <a:lnTo>
                  <a:pt x="5523" y="14318"/>
                </a:lnTo>
                <a:lnTo>
                  <a:pt x="5318" y="14318"/>
                </a:lnTo>
                <a:lnTo>
                  <a:pt x="5830" y="14114"/>
                </a:lnTo>
                <a:lnTo>
                  <a:pt x="5727" y="14114"/>
                </a:lnTo>
                <a:lnTo>
                  <a:pt x="5727" y="13909"/>
                </a:lnTo>
                <a:lnTo>
                  <a:pt x="6136" y="14011"/>
                </a:lnTo>
                <a:lnTo>
                  <a:pt x="6750" y="14011"/>
                </a:lnTo>
                <a:lnTo>
                  <a:pt x="6852" y="13807"/>
                </a:lnTo>
                <a:lnTo>
                  <a:pt x="7159" y="13909"/>
                </a:lnTo>
                <a:lnTo>
                  <a:pt x="8386" y="13500"/>
                </a:lnTo>
                <a:lnTo>
                  <a:pt x="8080" y="13398"/>
                </a:lnTo>
                <a:lnTo>
                  <a:pt x="7977" y="13398"/>
                </a:lnTo>
                <a:lnTo>
                  <a:pt x="8080" y="13193"/>
                </a:lnTo>
                <a:lnTo>
                  <a:pt x="8080" y="12886"/>
                </a:lnTo>
                <a:lnTo>
                  <a:pt x="7364" y="12682"/>
                </a:lnTo>
                <a:lnTo>
                  <a:pt x="7364" y="12682"/>
                </a:lnTo>
                <a:lnTo>
                  <a:pt x="7568" y="12784"/>
                </a:lnTo>
                <a:lnTo>
                  <a:pt x="6852" y="12886"/>
                </a:lnTo>
                <a:lnTo>
                  <a:pt x="7261" y="12682"/>
                </a:lnTo>
                <a:lnTo>
                  <a:pt x="6341" y="12682"/>
                </a:lnTo>
                <a:lnTo>
                  <a:pt x="6034" y="12989"/>
                </a:lnTo>
                <a:lnTo>
                  <a:pt x="6034" y="13193"/>
                </a:lnTo>
                <a:lnTo>
                  <a:pt x="5625" y="13398"/>
                </a:lnTo>
                <a:lnTo>
                  <a:pt x="5625" y="13398"/>
                </a:lnTo>
                <a:lnTo>
                  <a:pt x="5932" y="13193"/>
                </a:lnTo>
                <a:lnTo>
                  <a:pt x="5523" y="13295"/>
                </a:lnTo>
                <a:lnTo>
                  <a:pt x="5523" y="13091"/>
                </a:lnTo>
                <a:lnTo>
                  <a:pt x="6545" y="12375"/>
                </a:lnTo>
                <a:lnTo>
                  <a:pt x="6136" y="12375"/>
                </a:lnTo>
                <a:lnTo>
                  <a:pt x="6648" y="12068"/>
                </a:lnTo>
                <a:lnTo>
                  <a:pt x="5830" y="11659"/>
                </a:lnTo>
                <a:lnTo>
                  <a:pt x="5932" y="11557"/>
                </a:lnTo>
                <a:lnTo>
                  <a:pt x="5727" y="11352"/>
                </a:lnTo>
                <a:lnTo>
                  <a:pt x="5523" y="11557"/>
                </a:lnTo>
                <a:lnTo>
                  <a:pt x="5523" y="11352"/>
                </a:lnTo>
                <a:lnTo>
                  <a:pt x="5625" y="11250"/>
                </a:lnTo>
                <a:lnTo>
                  <a:pt x="5420" y="11045"/>
                </a:lnTo>
                <a:close/>
                <a:moveTo>
                  <a:pt x="113011" y="13193"/>
                </a:moveTo>
                <a:lnTo>
                  <a:pt x="112807" y="13398"/>
                </a:lnTo>
                <a:lnTo>
                  <a:pt x="112500" y="13398"/>
                </a:lnTo>
                <a:lnTo>
                  <a:pt x="112193" y="13602"/>
                </a:lnTo>
                <a:lnTo>
                  <a:pt x="111682" y="13500"/>
                </a:lnTo>
                <a:lnTo>
                  <a:pt x="111682" y="13500"/>
                </a:lnTo>
                <a:lnTo>
                  <a:pt x="111784" y="13807"/>
                </a:lnTo>
                <a:lnTo>
                  <a:pt x="111170" y="13500"/>
                </a:lnTo>
                <a:lnTo>
                  <a:pt x="110864" y="13500"/>
                </a:lnTo>
                <a:lnTo>
                  <a:pt x="110864" y="13807"/>
                </a:lnTo>
                <a:lnTo>
                  <a:pt x="110250" y="13602"/>
                </a:lnTo>
                <a:lnTo>
                  <a:pt x="110148" y="14011"/>
                </a:lnTo>
                <a:lnTo>
                  <a:pt x="109739" y="14011"/>
                </a:lnTo>
                <a:lnTo>
                  <a:pt x="109636" y="14216"/>
                </a:lnTo>
                <a:lnTo>
                  <a:pt x="109432" y="14114"/>
                </a:lnTo>
                <a:lnTo>
                  <a:pt x="109534" y="14011"/>
                </a:lnTo>
                <a:lnTo>
                  <a:pt x="109330" y="13807"/>
                </a:lnTo>
                <a:lnTo>
                  <a:pt x="109534" y="13602"/>
                </a:lnTo>
                <a:lnTo>
                  <a:pt x="108716" y="13398"/>
                </a:lnTo>
                <a:lnTo>
                  <a:pt x="108511" y="13398"/>
                </a:lnTo>
                <a:lnTo>
                  <a:pt x="108716" y="13705"/>
                </a:lnTo>
                <a:lnTo>
                  <a:pt x="108102" y="13500"/>
                </a:lnTo>
                <a:lnTo>
                  <a:pt x="108102" y="13500"/>
                </a:lnTo>
                <a:lnTo>
                  <a:pt x="108205" y="13602"/>
                </a:lnTo>
                <a:lnTo>
                  <a:pt x="108102" y="13705"/>
                </a:lnTo>
                <a:lnTo>
                  <a:pt x="107898" y="13705"/>
                </a:lnTo>
                <a:lnTo>
                  <a:pt x="108205" y="13807"/>
                </a:lnTo>
                <a:lnTo>
                  <a:pt x="107693" y="13807"/>
                </a:lnTo>
                <a:lnTo>
                  <a:pt x="107795" y="14011"/>
                </a:lnTo>
                <a:lnTo>
                  <a:pt x="107386" y="14011"/>
                </a:lnTo>
                <a:lnTo>
                  <a:pt x="109125" y="14114"/>
                </a:lnTo>
                <a:lnTo>
                  <a:pt x="108614" y="14318"/>
                </a:lnTo>
                <a:lnTo>
                  <a:pt x="109125" y="14318"/>
                </a:lnTo>
                <a:lnTo>
                  <a:pt x="109125" y="14420"/>
                </a:lnTo>
                <a:lnTo>
                  <a:pt x="107898" y="14523"/>
                </a:lnTo>
                <a:lnTo>
                  <a:pt x="107795" y="14727"/>
                </a:lnTo>
                <a:lnTo>
                  <a:pt x="109227" y="14830"/>
                </a:lnTo>
                <a:lnTo>
                  <a:pt x="108818" y="15136"/>
                </a:lnTo>
                <a:lnTo>
                  <a:pt x="109227" y="15034"/>
                </a:lnTo>
                <a:lnTo>
                  <a:pt x="108307" y="15341"/>
                </a:lnTo>
                <a:lnTo>
                  <a:pt x="108716" y="15545"/>
                </a:lnTo>
                <a:lnTo>
                  <a:pt x="109432" y="15443"/>
                </a:lnTo>
                <a:lnTo>
                  <a:pt x="111375" y="15852"/>
                </a:lnTo>
                <a:lnTo>
                  <a:pt x="114648" y="14625"/>
                </a:lnTo>
                <a:lnTo>
                  <a:pt x="114648" y="14216"/>
                </a:lnTo>
                <a:lnTo>
                  <a:pt x="114034" y="13807"/>
                </a:lnTo>
                <a:lnTo>
                  <a:pt x="113830" y="13500"/>
                </a:lnTo>
                <a:lnTo>
                  <a:pt x="114239" y="13295"/>
                </a:lnTo>
                <a:lnTo>
                  <a:pt x="113011" y="13193"/>
                </a:lnTo>
                <a:close/>
                <a:moveTo>
                  <a:pt x="65557" y="13705"/>
                </a:moveTo>
                <a:lnTo>
                  <a:pt x="63102" y="15750"/>
                </a:lnTo>
                <a:lnTo>
                  <a:pt x="63818" y="15750"/>
                </a:lnTo>
                <a:lnTo>
                  <a:pt x="64023" y="16159"/>
                </a:lnTo>
                <a:lnTo>
                  <a:pt x="66309" y="15364"/>
                </a:lnTo>
                <a:lnTo>
                  <a:pt x="66309" y="15364"/>
                </a:lnTo>
                <a:lnTo>
                  <a:pt x="67091" y="15852"/>
                </a:lnTo>
                <a:lnTo>
                  <a:pt x="68114" y="15545"/>
                </a:lnTo>
                <a:lnTo>
                  <a:pt x="67091" y="15443"/>
                </a:lnTo>
                <a:lnTo>
                  <a:pt x="67295" y="14830"/>
                </a:lnTo>
                <a:lnTo>
                  <a:pt x="65659" y="14011"/>
                </a:lnTo>
                <a:lnTo>
                  <a:pt x="65557" y="13705"/>
                </a:lnTo>
                <a:close/>
                <a:moveTo>
                  <a:pt x="128864" y="16773"/>
                </a:moveTo>
                <a:lnTo>
                  <a:pt x="128455" y="16875"/>
                </a:lnTo>
                <a:lnTo>
                  <a:pt x="128455" y="16875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8864" y="16773"/>
                </a:lnTo>
                <a:close/>
                <a:moveTo>
                  <a:pt x="73227" y="6955"/>
                </a:moveTo>
                <a:lnTo>
                  <a:pt x="70773" y="7364"/>
                </a:lnTo>
                <a:lnTo>
                  <a:pt x="71080" y="7670"/>
                </a:lnTo>
                <a:lnTo>
                  <a:pt x="70159" y="7773"/>
                </a:lnTo>
                <a:lnTo>
                  <a:pt x="70466" y="8080"/>
                </a:lnTo>
                <a:lnTo>
                  <a:pt x="70466" y="8386"/>
                </a:lnTo>
                <a:lnTo>
                  <a:pt x="69443" y="8386"/>
                </a:lnTo>
                <a:lnTo>
                  <a:pt x="69955" y="8693"/>
                </a:lnTo>
                <a:lnTo>
                  <a:pt x="69545" y="9205"/>
                </a:lnTo>
                <a:lnTo>
                  <a:pt x="68318" y="9205"/>
                </a:lnTo>
                <a:lnTo>
                  <a:pt x="69545" y="8898"/>
                </a:lnTo>
                <a:lnTo>
                  <a:pt x="69136" y="8489"/>
                </a:lnTo>
                <a:lnTo>
                  <a:pt x="69443" y="7773"/>
                </a:lnTo>
                <a:lnTo>
                  <a:pt x="71284" y="6955"/>
                </a:lnTo>
                <a:lnTo>
                  <a:pt x="71284" y="6955"/>
                </a:lnTo>
                <a:lnTo>
                  <a:pt x="67193" y="8284"/>
                </a:lnTo>
                <a:lnTo>
                  <a:pt x="66682" y="8898"/>
                </a:lnTo>
                <a:lnTo>
                  <a:pt x="67909" y="9205"/>
                </a:lnTo>
                <a:lnTo>
                  <a:pt x="66477" y="9205"/>
                </a:lnTo>
                <a:lnTo>
                  <a:pt x="68114" y="9716"/>
                </a:lnTo>
                <a:lnTo>
                  <a:pt x="67909" y="9920"/>
                </a:lnTo>
                <a:lnTo>
                  <a:pt x="70875" y="10125"/>
                </a:lnTo>
                <a:lnTo>
                  <a:pt x="70875" y="10023"/>
                </a:lnTo>
                <a:lnTo>
                  <a:pt x="72205" y="10227"/>
                </a:lnTo>
                <a:lnTo>
                  <a:pt x="72614" y="9716"/>
                </a:lnTo>
                <a:lnTo>
                  <a:pt x="73534" y="9920"/>
                </a:lnTo>
                <a:lnTo>
                  <a:pt x="73432" y="10227"/>
                </a:lnTo>
                <a:lnTo>
                  <a:pt x="73841" y="10330"/>
                </a:lnTo>
                <a:lnTo>
                  <a:pt x="73636" y="10432"/>
                </a:lnTo>
                <a:lnTo>
                  <a:pt x="74148" y="10330"/>
                </a:lnTo>
                <a:lnTo>
                  <a:pt x="74250" y="10739"/>
                </a:lnTo>
                <a:lnTo>
                  <a:pt x="73432" y="11148"/>
                </a:lnTo>
                <a:lnTo>
                  <a:pt x="74685" y="10969"/>
                </a:lnTo>
                <a:lnTo>
                  <a:pt x="74761" y="11045"/>
                </a:lnTo>
                <a:lnTo>
                  <a:pt x="74557" y="11148"/>
                </a:lnTo>
                <a:lnTo>
                  <a:pt x="75375" y="11557"/>
                </a:lnTo>
                <a:lnTo>
                  <a:pt x="75477" y="12273"/>
                </a:lnTo>
                <a:lnTo>
                  <a:pt x="73534" y="13398"/>
                </a:lnTo>
                <a:lnTo>
                  <a:pt x="73636" y="13807"/>
                </a:lnTo>
                <a:lnTo>
                  <a:pt x="72000" y="14216"/>
                </a:lnTo>
                <a:lnTo>
                  <a:pt x="72000" y="14318"/>
                </a:lnTo>
                <a:lnTo>
                  <a:pt x="72000" y="14420"/>
                </a:lnTo>
                <a:lnTo>
                  <a:pt x="71898" y="14625"/>
                </a:lnTo>
                <a:lnTo>
                  <a:pt x="72000" y="14318"/>
                </a:lnTo>
                <a:lnTo>
                  <a:pt x="71080" y="14114"/>
                </a:lnTo>
                <a:lnTo>
                  <a:pt x="70057" y="14727"/>
                </a:lnTo>
                <a:lnTo>
                  <a:pt x="70977" y="15136"/>
                </a:lnTo>
                <a:lnTo>
                  <a:pt x="72307" y="14727"/>
                </a:lnTo>
                <a:lnTo>
                  <a:pt x="72818" y="14830"/>
                </a:lnTo>
                <a:lnTo>
                  <a:pt x="72716" y="15034"/>
                </a:lnTo>
                <a:lnTo>
                  <a:pt x="72716" y="15034"/>
                </a:lnTo>
                <a:lnTo>
                  <a:pt x="73330" y="14830"/>
                </a:lnTo>
                <a:lnTo>
                  <a:pt x="73125" y="15034"/>
                </a:lnTo>
                <a:lnTo>
                  <a:pt x="73739" y="15545"/>
                </a:lnTo>
                <a:lnTo>
                  <a:pt x="73636" y="15648"/>
                </a:lnTo>
                <a:lnTo>
                  <a:pt x="74148" y="15750"/>
                </a:lnTo>
                <a:lnTo>
                  <a:pt x="73636" y="15955"/>
                </a:lnTo>
                <a:lnTo>
                  <a:pt x="74250" y="16261"/>
                </a:lnTo>
                <a:lnTo>
                  <a:pt x="74045" y="16364"/>
                </a:lnTo>
                <a:lnTo>
                  <a:pt x="76909" y="17386"/>
                </a:lnTo>
                <a:lnTo>
                  <a:pt x="77318" y="17080"/>
                </a:lnTo>
                <a:lnTo>
                  <a:pt x="76398" y="16364"/>
                </a:lnTo>
                <a:lnTo>
                  <a:pt x="76500" y="16261"/>
                </a:lnTo>
                <a:lnTo>
                  <a:pt x="75989" y="15648"/>
                </a:lnTo>
                <a:lnTo>
                  <a:pt x="76705" y="15648"/>
                </a:lnTo>
                <a:lnTo>
                  <a:pt x="78034" y="16568"/>
                </a:lnTo>
                <a:lnTo>
                  <a:pt x="78239" y="16364"/>
                </a:lnTo>
                <a:lnTo>
                  <a:pt x="78545" y="16364"/>
                </a:lnTo>
                <a:lnTo>
                  <a:pt x="78545" y="15648"/>
                </a:lnTo>
                <a:lnTo>
                  <a:pt x="78955" y="15955"/>
                </a:lnTo>
                <a:lnTo>
                  <a:pt x="78955" y="15443"/>
                </a:lnTo>
                <a:lnTo>
                  <a:pt x="79057" y="15341"/>
                </a:lnTo>
                <a:lnTo>
                  <a:pt x="78750" y="15341"/>
                </a:lnTo>
                <a:lnTo>
                  <a:pt x="78545" y="15136"/>
                </a:lnTo>
                <a:lnTo>
                  <a:pt x="78955" y="14932"/>
                </a:lnTo>
                <a:lnTo>
                  <a:pt x="78648" y="14932"/>
                </a:lnTo>
                <a:lnTo>
                  <a:pt x="78955" y="14830"/>
                </a:lnTo>
                <a:lnTo>
                  <a:pt x="78648" y="14625"/>
                </a:lnTo>
                <a:lnTo>
                  <a:pt x="78034" y="14625"/>
                </a:lnTo>
                <a:lnTo>
                  <a:pt x="77830" y="14216"/>
                </a:lnTo>
                <a:lnTo>
                  <a:pt x="78034" y="14114"/>
                </a:lnTo>
                <a:lnTo>
                  <a:pt x="77523" y="14011"/>
                </a:lnTo>
                <a:lnTo>
                  <a:pt x="77727" y="13807"/>
                </a:lnTo>
                <a:lnTo>
                  <a:pt x="77318" y="13398"/>
                </a:lnTo>
                <a:lnTo>
                  <a:pt x="78341" y="13602"/>
                </a:lnTo>
                <a:lnTo>
                  <a:pt x="78136" y="13193"/>
                </a:lnTo>
                <a:lnTo>
                  <a:pt x="78545" y="13091"/>
                </a:lnTo>
                <a:lnTo>
                  <a:pt x="79466" y="13398"/>
                </a:lnTo>
                <a:lnTo>
                  <a:pt x="79159" y="13602"/>
                </a:lnTo>
                <a:lnTo>
                  <a:pt x="79159" y="13602"/>
                </a:lnTo>
                <a:lnTo>
                  <a:pt x="80284" y="13295"/>
                </a:lnTo>
                <a:lnTo>
                  <a:pt x="79466" y="13909"/>
                </a:lnTo>
                <a:lnTo>
                  <a:pt x="79568" y="14318"/>
                </a:lnTo>
                <a:lnTo>
                  <a:pt x="79977" y="14114"/>
                </a:lnTo>
                <a:lnTo>
                  <a:pt x="80182" y="14420"/>
                </a:lnTo>
                <a:lnTo>
                  <a:pt x="80489" y="14420"/>
                </a:lnTo>
                <a:lnTo>
                  <a:pt x="80693" y="13909"/>
                </a:lnTo>
                <a:lnTo>
                  <a:pt x="80489" y="13909"/>
                </a:lnTo>
                <a:lnTo>
                  <a:pt x="81818" y="13602"/>
                </a:lnTo>
                <a:lnTo>
                  <a:pt x="81511" y="13398"/>
                </a:lnTo>
                <a:lnTo>
                  <a:pt x="81716" y="13295"/>
                </a:lnTo>
                <a:lnTo>
                  <a:pt x="81614" y="13193"/>
                </a:lnTo>
                <a:lnTo>
                  <a:pt x="82023" y="13295"/>
                </a:lnTo>
                <a:lnTo>
                  <a:pt x="82023" y="12989"/>
                </a:lnTo>
                <a:lnTo>
                  <a:pt x="82227" y="12989"/>
                </a:lnTo>
                <a:lnTo>
                  <a:pt x="82227" y="12682"/>
                </a:lnTo>
                <a:lnTo>
                  <a:pt x="81000" y="12886"/>
                </a:lnTo>
                <a:lnTo>
                  <a:pt x="81716" y="12477"/>
                </a:lnTo>
                <a:lnTo>
                  <a:pt x="80591" y="12375"/>
                </a:lnTo>
                <a:lnTo>
                  <a:pt x="81307" y="12170"/>
                </a:lnTo>
                <a:lnTo>
                  <a:pt x="80591" y="11966"/>
                </a:lnTo>
                <a:lnTo>
                  <a:pt x="80795" y="11864"/>
                </a:lnTo>
                <a:lnTo>
                  <a:pt x="80284" y="12068"/>
                </a:lnTo>
                <a:lnTo>
                  <a:pt x="80386" y="11864"/>
                </a:lnTo>
                <a:lnTo>
                  <a:pt x="80080" y="11864"/>
                </a:lnTo>
                <a:lnTo>
                  <a:pt x="80182" y="11761"/>
                </a:lnTo>
                <a:lnTo>
                  <a:pt x="79670" y="11966"/>
                </a:lnTo>
                <a:lnTo>
                  <a:pt x="80080" y="11557"/>
                </a:lnTo>
                <a:lnTo>
                  <a:pt x="79670" y="11761"/>
                </a:lnTo>
                <a:lnTo>
                  <a:pt x="79466" y="11761"/>
                </a:lnTo>
                <a:lnTo>
                  <a:pt x="79568" y="11557"/>
                </a:lnTo>
                <a:lnTo>
                  <a:pt x="79773" y="11455"/>
                </a:lnTo>
                <a:lnTo>
                  <a:pt x="79057" y="11352"/>
                </a:lnTo>
                <a:lnTo>
                  <a:pt x="78955" y="11148"/>
                </a:lnTo>
                <a:lnTo>
                  <a:pt x="78239" y="11045"/>
                </a:lnTo>
                <a:lnTo>
                  <a:pt x="79466" y="10943"/>
                </a:lnTo>
                <a:lnTo>
                  <a:pt x="78648" y="10841"/>
                </a:lnTo>
                <a:lnTo>
                  <a:pt x="80284" y="10739"/>
                </a:lnTo>
                <a:lnTo>
                  <a:pt x="78648" y="10534"/>
                </a:lnTo>
                <a:lnTo>
                  <a:pt x="80080" y="10330"/>
                </a:lnTo>
                <a:lnTo>
                  <a:pt x="79670" y="10023"/>
                </a:lnTo>
                <a:lnTo>
                  <a:pt x="79057" y="10125"/>
                </a:lnTo>
                <a:lnTo>
                  <a:pt x="79364" y="9920"/>
                </a:lnTo>
                <a:lnTo>
                  <a:pt x="78443" y="10023"/>
                </a:lnTo>
                <a:lnTo>
                  <a:pt x="79568" y="9716"/>
                </a:lnTo>
                <a:lnTo>
                  <a:pt x="79466" y="9409"/>
                </a:lnTo>
                <a:lnTo>
                  <a:pt x="78750" y="9409"/>
                </a:lnTo>
                <a:lnTo>
                  <a:pt x="77625" y="10023"/>
                </a:lnTo>
                <a:lnTo>
                  <a:pt x="77420" y="9716"/>
                </a:lnTo>
                <a:lnTo>
                  <a:pt x="78545" y="9205"/>
                </a:lnTo>
                <a:lnTo>
                  <a:pt x="77216" y="9409"/>
                </a:lnTo>
                <a:lnTo>
                  <a:pt x="77216" y="9409"/>
                </a:lnTo>
                <a:lnTo>
                  <a:pt x="78341" y="8898"/>
                </a:lnTo>
                <a:lnTo>
                  <a:pt x="76500" y="8898"/>
                </a:lnTo>
                <a:lnTo>
                  <a:pt x="77011" y="8591"/>
                </a:lnTo>
                <a:lnTo>
                  <a:pt x="75886" y="9000"/>
                </a:lnTo>
                <a:lnTo>
                  <a:pt x="76398" y="8693"/>
                </a:lnTo>
                <a:lnTo>
                  <a:pt x="76091" y="8693"/>
                </a:lnTo>
                <a:lnTo>
                  <a:pt x="76807" y="8386"/>
                </a:lnTo>
                <a:lnTo>
                  <a:pt x="76807" y="8386"/>
                </a:lnTo>
                <a:lnTo>
                  <a:pt x="75580" y="8591"/>
                </a:lnTo>
                <a:lnTo>
                  <a:pt x="75580" y="8591"/>
                </a:lnTo>
                <a:lnTo>
                  <a:pt x="76500" y="8182"/>
                </a:lnTo>
                <a:lnTo>
                  <a:pt x="74761" y="7875"/>
                </a:lnTo>
                <a:lnTo>
                  <a:pt x="74761" y="7875"/>
                </a:lnTo>
                <a:lnTo>
                  <a:pt x="74864" y="8182"/>
                </a:lnTo>
                <a:lnTo>
                  <a:pt x="74045" y="8489"/>
                </a:lnTo>
                <a:lnTo>
                  <a:pt x="73739" y="8080"/>
                </a:lnTo>
                <a:lnTo>
                  <a:pt x="72511" y="8489"/>
                </a:lnTo>
                <a:lnTo>
                  <a:pt x="72818" y="8284"/>
                </a:lnTo>
                <a:lnTo>
                  <a:pt x="72716" y="8182"/>
                </a:lnTo>
                <a:lnTo>
                  <a:pt x="73125" y="7977"/>
                </a:lnTo>
                <a:lnTo>
                  <a:pt x="72614" y="8182"/>
                </a:lnTo>
                <a:lnTo>
                  <a:pt x="73534" y="7773"/>
                </a:lnTo>
                <a:lnTo>
                  <a:pt x="73227" y="6955"/>
                </a:lnTo>
                <a:close/>
                <a:moveTo>
                  <a:pt x="103500" y="0"/>
                </a:moveTo>
                <a:lnTo>
                  <a:pt x="103807" y="102"/>
                </a:lnTo>
                <a:lnTo>
                  <a:pt x="99205" y="205"/>
                </a:lnTo>
                <a:lnTo>
                  <a:pt x="101864" y="307"/>
                </a:lnTo>
                <a:lnTo>
                  <a:pt x="99614" y="409"/>
                </a:lnTo>
                <a:lnTo>
                  <a:pt x="100125" y="511"/>
                </a:lnTo>
                <a:lnTo>
                  <a:pt x="99818" y="818"/>
                </a:lnTo>
                <a:lnTo>
                  <a:pt x="97057" y="511"/>
                </a:lnTo>
                <a:lnTo>
                  <a:pt x="97057" y="818"/>
                </a:lnTo>
                <a:lnTo>
                  <a:pt x="94705" y="1023"/>
                </a:lnTo>
                <a:lnTo>
                  <a:pt x="94705" y="614"/>
                </a:lnTo>
                <a:lnTo>
                  <a:pt x="91841" y="818"/>
                </a:lnTo>
                <a:lnTo>
                  <a:pt x="92966" y="1227"/>
                </a:lnTo>
                <a:lnTo>
                  <a:pt x="90716" y="920"/>
                </a:lnTo>
                <a:lnTo>
                  <a:pt x="86625" y="1841"/>
                </a:lnTo>
                <a:lnTo>
                  <a:pt x="86932" y="2148"/>
                </a:lnTo>
                <a:lnTo>
                  <a:pt x="87955" y="2045"/>
                </a:lnTo>
                <a:lnTo>
                  <a:pt x="87955" y="2045"/>
                </a:lnTo>
                <a:lnTo>
                  <a:pt x="81818" y="3477"/>
                </a:lnTo>
                <a:lnTo>
                  <a:pt x="83148" y="3682"/>
                </a:lnTo>
                <a:lnTo>
                  <a:pt x="82841" y="3784"/>
                </a:lnTo>
                <a:lnTo>
                  <a:pt x="85091" y="3989"/>
                </a:lnTo>
                <a:lnTo>
                  <a:pt x="82023" y="4295"/>
                </a:lnTo>
                <a:lnTo>
                  <a:pt x="82125" y="4398"/>
                </a:lnTo>
                <a:lnTo>
                  <a:pt x="82125" y="4500"/>
                </a:lnTo>
                <a:lnTo>
                  <a:pt x="83557" y="4602"/>
                </a:lnTo>
                <a:lnTo>
                  <a:pt x="82534" y="4807"/>
                </a:lnTo>
                <a:lnTo>
                  <a:pt x="88568" y="5318"/>
                </a:lnTo>
                <a:lnTo>
                  <a:pt x="88568" y="5625"/>
                </a:lnTo>
                <a:lnTo>
                  <a:pt x="89489" y="6341"/>
                </a:lnTo>
                <a:lnTo>
                  <a:pt x="88670" y="6648"/>
                </a:lnTo>
                <a:lnTo>
                  <a:pt x="89386" y="6750"/>
                </a:lnTo>
                <a:lnTo>
                  <a:pt x="89182" y="7057"/>
                </a:lnTo>
                <a:lnTo>
                  <a:pt x="89386" y="7466"/>
                </a:lnTo>
                <a:lnTo>
                  <a:pt x="89386" y="7568"/>
                </a:lnTo>
                <a:lnTo>
                  <a:pt x="89591" y="7773"/>
                </a:lnTo>
                <a:lnTo>
                  <a:pt x="88977" y="7977"/>
                </a:lnTo>
                <a:lnTo>
                  <a:pt x="89080" y="8080"/>
                </a:lnTo>
                <a:lnTo>
                  <a:pt x="88773" y="8182"/>
                </a:lnTo>
                <a:lnTo>
                  <a:pt x="88773" y="8182"/>
                </a:lnTo>
                <a:lnTo>
                  <a:pt x="89386" y="8080"/>
                </a:lnTo>
                <a:lnTo>
                  <a:pt x="88568" y="8795"/>
                </a:lnTo>
                <a:lnTo>
                  <a:pt x="90102" y="8489"/>
                </a:lnTo>
                <a:lnTo>
                  <a:pt x="90102" y="8591"/>
                </a:lnTo>
                <a:lnTo>
                  <a:pt x="90205" y="8591"/>
                </a:lnTo>
                <a:lnTo>
                  <a:pt x="90205" y="8693"/>
                </a:lnTo>
                <a:lnTo>
                  <a:pt x="91023" y="8693"/>
                </a:lnTo>
                <a:lnTo>
                  <a:pt x="90000" y="9102"/>
                </a:lnTo>
                <a:lnTo>
                  <a:pt x="91227" y="9205"/>
                </a:lnTo>
                <a:lnTo>
                  <a:pt x="90716" y="9205"/>
                </a:lnTo>
                <a:lnTo>
                  <a:pt x="91023" y="9409"/>
                </a:lnTo>
                <a:lnTo>
                  <a:pt x="91227" y="9716"/>
                </a:lnTo>
                <a:lnTo>
                  <a:pt x="88875" y="9614"/>
                </a:lnTo>
                <a:lnTo>
                  <a:pt x="91330" y="10125"/>
                </a:lnTo>
                <a:lnTo>
                  <a:pt x="90511" y="10739"/>
                </a:lnTo>
                <a:lnTo>
                  <a:pt x="91023" y="10739"/>
                </a:lnTo>
                <a:lnTo>
                  <a:pt x="90511" y="10841"/>
                </a:lnTo>
                <a:lnTo>
                  <a:pt x="90205" y="11148"/>
                </a:lnTo>
                <a:lnTo>
                  <a:pt x="90511" y="11148"/>
                </a:lnTo>
                <a:lnTo>
                  <a:pt x="88568" y="11557"/>
                </a:lnTo>
                <a:lnTo>
                  <a:pt x="90102" y="11455"/>
                </a:lnTo>
                <a:lnTo>
                  <a:pt x="88057" y="12170"/>
                </a:lnTo>
                <a:lnTo>
                  <a:pt x="90102" y="11966"/>
                </a:lnTo>
                <a:lnTo>
                  <a:pt x="89898" y="12068"/>
                </a:lnTo>
                <a:lnTo>
                  <a:pt x="90205" y="12273"/>
                </a:lnTo>
                <a:lnTo>
                  <a:pt x="88261" y="12273"/>
                </a:lnTo>
                <a:lnTo>
                  <a:pt x="87955" y="12784"/>
                </a:lnTo>
                <a:lnTo>
                  <a:pt x="88773" y="12784"/>
                </a:lnTo>
                <a:lnTo>
                  <a:pt x="87648" y="13500"/>
                </a:lnTo>
                <a:lnTo>
                  <a:pt x="89489" y="12784"/>
                </a:lnTo>
                <a:lnTo>
                  <a:pt x="89489" y="12784"/>
                </a:lnTo>
                <a:lnTo>
                  <a:pt x="87750" y="13602"/>
                </a:lnTo>
                <a:lnTo>
                  <a:pt x="87852" y="13602"/>
                </a:lnTo>
                <a:lnTo>
                  <a:pt x="87750" y="14011"/>
                </a:lnTo>
                <a:lnTo>
                  <a:pt x="89182" y="13807"/>
                </a:lnTo>
                <a:lnTo>
                  <a:pt x="88261" y="14114"/>
                </a:lnTo>
                <a:lnTo>
                  <a:pt x="88057" y="15239"/>
                </a:lnTo>
                <a:lnTo>
                  <a:pt x="88773" y="14727"/>
                </a:lnTo>
                <a:lnTo>
                  <a:pt x="89080" y="14318"/>
                </a:lnTo>
                <a:lnTo>
                  <a:pt x="89489" y="15034"/>
                </a:lnTo>
                <a:lnTo>
                  <a:pt x="88466" y="15034"/>
                </a:lnTo>
                <a:lnTo>
                  <a:pt x="88364" y="15341"/>
                </a:lnTo>
                <a:lnTo>
                  <a:pt x="89080" y="15136"/>
                </a:lnTo>
                <a:lnTo>
                  <a:pt x="88977" y="15239"/>
                </a:lnTo>
                <a:lnTo>
                  <a:pt x="89182" y="15239"/>
                </a:lnTo>
                <a:lnTo>
                  <a:pt x="88261" y="15443"/>
                </a:lnTo>
                <a:lnTo>
                  <a:pt x="88568" y="16466"/>
                </a:lnTo>
                <a:lnTo>
                  <a:pt x="89080" y="16261"/>
                </a:lnTo>
                <a:lnTo>
                  <a:pt x="88568" y="16773"/>
                </a:lnTo>
                <a:lnTo>
                  <a:pt x="89386" y="17182"/>
                </a:lnTo>
                <a:lnTo>
                  <a:pt x="88977" y="17591"/>
                </a:lnTo>
                <a:lnTo>
                  <a:pt x="89386" y="18205"/>
                </a:lnTo>
                <a:lnTo>
                  <a:pt x="89795" y="18205"/>
                </a:lnTo>
                <a:lnTo>
                  <a:pt x="89386" y="18409"/>
                </a:lnTo>
                <a:lnTo>
                  <a:pt x="89795" y="18409"/>
                </a:lnTo>
                <a:lnTo>
                  <a:pt x="89795" y="18307"/>
                </a:lnTo>
                <a:lnTo>
                  <a:pt x="91227" y="18000"/>
                </a:lnTo>
                <a:lnTo>
                  <a:pt x="91023" y="18614"/>
                </a:lnTo>
                <a:lnTo>
                  <a:pt x="91943" y="18511"/>
                </a:lnTo>
                <a:lnTo>
                  <a:pt x="91943" y="18511"/>
                </a:lnTo>
                <a:lnTo>
                  <a:pt x="91330" y="18920"/>
                </a:lnTo>
                <a:lnTo>
                  <a:pt x="91330" y="18920"/>
                </a:lnTo>
                <a:lnTo>
                  <a:pt x="92148" y="18818"/>
                </a:lnTo>
                <a:lnTo>
                  <a:pt x="92148" y="19227"/>
                </a:lnTo>
                <a:lnTo>
                  <a:pt x="92455" y="19227"/>
                </a:lnTo>
                <a:lnTo>
                  <a:pt x="92250" y="19125"/>
                </a:lnTo>
                <a:lnTo>
                  <a:pt x="92966" y="18920"/>
                </a:lnTo>
                <a:lnTo>
                  <a:pt x="92455" y="18614"/>
                </a:lnTo>
                <a:lnTo>
                  <a:pt x="93375" y="18409"/>
                </a:lnTo>
                <a:lnTo>
                  <a:pt x="93989" y="17591"/>
                </a:lnTo>
                <a:lnTo>
                  <a:pt x="93784" y="17489"/>
                </a:lnTo>
                <a:lnTo>
                  <a:pt x="94091" y="17386"/>
                </a:lnTo>
                <a:lnTo>
                  <a:pt x="94295" y="16670"/>
                </a:lnTo>
                <a:lnTo>
                  <a:pt x="93784" y="16568"/>
                </a:lnTo>
                <a:lnTo>
                  <a:pt x="94807" y="16364"/>
                </a:lnTo>
                <a:lnTo>
                  <a:pt x="94500" y="16159"/>
                </a:lnTo>
                <a:lnTo>
                  <a:pt x="95830" y="15648"/>
                </a:lnTo>
                <a:lnTo>
                  <a:pt x="95830" y="15239"/>
                </a:lnTo>
                <a:lnTo>
                  <a:pt x="95216" y="15136"/>
                </a:lnTo>
                <a:lnTo>
                  <a:pt x="96136" y="15034"/>
                </a:lnTo>
                <a:lnTo>
                  <a:pt x="95830" y="14625"/>
                </a:lnTo>
                <a:lnTo>
                  <a:pt x="96955" y="14216"/>
                </a:lnTo>
                <a:lnTo>
                  <a:pt x="96545" y="14011"/>
                </a:lnTo>
                <a:lnTo>
                  <a:pt x="98489" y="13398"/>
                </a:lnTo>
                <a:lnTo>
                  <a:pt x="98182" y="13295"/>
                </a:lnTo>
                <a:lnTo>
                  <a:pt x="98795" y="13295"/>
                </a:lnTo>
                <a:lnTo>
                  <a:pt x="98386" y="13909"/>
                </a:lnTo>
                <a:lnTo>
                  <a:pt x="99205" y="13602"/>
                </a:lnTo>
                <a:lnTo>
                  <a:pt x="99307" y="13705"/>
                </a:lnTo>
                <a:lnTo>
                  <a:pt x="102580" y="11659"/>
                </a:lnTo>
                <a:lnTo>
                  <a:pt x="102682" y="11455"/>
                </a:lnTo>
                <a:lnTo>
                  <a:pt x="109125" y="10227"/>
                </a:lnTo>
                <a:lnTo>
                  <a:pt x="109023" y="10227"/>
                </a:lnTo>
                <a:lnTo>
                  <a:pt x="109636" y="10023"/>
                </a:lnTo>
                <a:lnTo>
                  <a:pt x="106159" y="10023"/>
                </a:lnTo>
                <a:lnTo>
                  <a:pt x="106977" y="9716"/>
                </a:lnTo>
                <a:lnTo>
                  <a:pt x="105239" y="9716"/>
                </a:lnTo>
                <a:lnTo>
                  <a:pt x="105852" y="9205"/>
                </a:lnTo>
                <a:lnTo>
                  <a:pt x="107386" y="9205"/>
                </a:lnTo>
                <a:lnTo>
                  <a:pt x="106773" y="8693"/>
                </a:lnTo>
                <a:lnTo>
                  <a:pt x="108409" y="9102"/>
                </a:lnTo>
                <a:lnTo>
                  <a:pt x="109023" y="9716"/>
                </a:lnTo>
                <a:lnTo>
                  <a:pt x="109636" y="9307"/>
                </a:lnTo>
                <a:lnTo>
                  <a:pt x="109636" y="9716"/>
                </a:lnTo>
                <a:lnTo>
                  <a:pt x="110148" y="9307"/>
                </a:lnTo>
                <a:lnTo>
                  <a:pt x="110148" y="8795"/>
                </a:lnTo>
                <a:lnTo>
                  <a:pt x="109739" y="9000"/>
                </a:lnTo>
                <a:lnTo>
                  <a:pt x="110148" y="8591"/>
                </a:lnTo>
                <a:lnTo>
                  <a:pt x="108205" y="8080"/>
                </a:lnTo>
                <a:lnTo>
                  <a:pt x="108511" y="7977"/>
                </a:lnTo>
                <a:lnTo>
                  <a:pt x="108307" y="7670"/>
                </a:lnTo>
                <a:lnTo>
                  <a:pt x="107284" y="7773"/>
                </a:lnTo>
                <a:lnTo>
                  <a:pt x="107284" y="7773"/>
                </a:lnTo>
                <a:lnTo>
                  <a:pt x="108211" y="7587"/>
                </a:lnTo>
                <a:lnTo>
                  <a:pt x="108211" y="7587"/>
                </a:lnTo>
                <a:lnTo>
                  <a:pt x="106875" y="7466"/>
                </a:lnTo>
                <a:lnTo>
                  <a:pt x="107489" y="7364"/>
                </a:lnTo>
                <a:lnTo>
                  <a:pt x="107080" y="7159"/>
                </a:lnTo>
                <a:lnTo>
                  <a:pt x="108716" y="7159"/>
                </a:lnTo>
                <a:lnTo>
                  <a:pt x="108307" y="6852"/>
                </a:lnTo>
                <a:lnTo>
                  <a:pt x="111375" y="7159"/>
                </a:lnTo>
                <a:lnTo>
                  <a:pt x="111068" y="6750"/>
                </a:lnTo>
                <a:lnTo>
                  <a:pt x="110352" y="6750"/>
                </a:lnTo>
                <a:lnTo>
                  <a:pt x="110352" y="6545"/>
                </a:lnTo>
                <a:lnTo>
                  <a:pt x="110659" y="6239"/>
                </a:lnTo>
                <a:lnTo>
                  <a:pt x="110557" y="6545"/>
                </a:lnTo>
                <a:lnTo>
                  <a:pt x="112295" y="6443"/>
                </a:lnTo>
                <a:lnTo>
                  <a:pt x="111989" y="6034"/>
                </a:lnTo>
                <a:lnTo>
                  <a:pt x="111273" y="6239"/>
                </a:lnTo>
                <a:lnTo>
                  <a:pt x="111273" y="5830"/>
                </a:lnTo>
                <a:lnTo>
                  <a:pt x="110557" y="5830"/>
                </a:lnTo>
                <a:lnTo>
                  <a:pt x="111784" y="5727"/>
                </a:lnTo>
                <a:lnTo>
                  <a:pt x="112091" y="5830"/>
                </a:lnTo>
                <a:lnTo>
                  <a:pt x="112193" y="5011"/>
                </a:lnTo>
                <a:lnTo>
                  <a:pt x="111375" y="4909"/>
                </a:lnTo>
                <a:lnTo>
                  <a:pt x="111068" y="4705"/>
                </a:lnTo>
                <a:lnTo>
                  <a:pt x="110659" y="4602"/>
                </a:lnTo>
                <a:lnTo>
                  <a:pt x="113011" y="4500"/>
                </a:lnTo>
                <a:lnTo>
                  <a:pt x="113216" y="4091"/>
                </a:lnTo>
                <a:lnTo>
                  <a:pt x="111989" y="3886"/>
                </a:lnTo>
                <a:lnTo>
                  <a:pt x="112807" y="3886"/>
                </a:lnTo>
                <a:lnTo>
                  <a:pt x="111580" y="3784"/>
                </a:lnTo>
                <a:lnTo>
                  <a:pt x="112091" y="3170"/>
                </a:lnTo>
                <a:lnTo>
                  <a:pt x="111989" y="3068"/>
                </a:lnTo>
                <a:lnTo>
                  <a:pt x="113114" y="2557"/>
                </a:lnTo>
                <a:lnTo>
                  <a:pt x="112909" y="2352"/>
                </a:lnTo>
                <a:lnTo>
                  <a:pt x="113216" y="1943"/>
                </a:lnTo>
                <a:lnTo>
                  <a:pt x="115261" y="1841"/>
                </a:lnTo>
                <a:lnTo>
                  <a:pt x="114750" y="1739"/>
                </a:lnTo>
                <a:lnTo>
                  <a:pt x="116284" y="1534"/>
                </a:lnTo>
                <a:lnTo>
                  <a:pt x="116080" y="1432"/>
                </a:lnTo>
                <a:lnTo>
                  <a:pt x="117818" y="1125"/>
                </a:lnTo>
                <a:lnTo>
                  <a:pt x="111273" y="1636"/>
                </a:lnTo>
                <a:lnTo>
                  <a:pt x="111273" y="1636"/>
                </a:lnTo>
                <a:lnTo>
                  <a:pt x="112398" y="1125"/>
                </a:lnTo>
                <a:lnTo>
                  <a:pt x="107898" y="818"/>
                </a:lnTo>
                <a:lnTo>
                  <a:pt x="112500" y="409"/>
                </a:lnTo>
                <a:lnTo>
                  <a:pt x="106977" y="205"/>
                </a:lnTo>
                <a:lnTo>
                  <a:pt x="110352" y="0"/>
                </a:lnTo>
                <a:close/>
                <a:moveTo>
                  <a:pt x="5114" y="22807"/>
                </a:moveTo>
                <a:lnTo>
                  <a:pt x="5069" y="22823"/>
                </a:lnTo>
                <a:lnTo>
                  <a:pt x="5069" y="22823"/>
                </a:lnTo>
                <a:lnTo>
                  <a:pt x="5011" y="22909"/>
                </a:lnTo>
                <a:lnTo>
                  <a:pt x="5114" y="22807"/>
                </a:lnTo>
                <a:close/>
                <a:moveTo>
                  <a:pt x="133057" y="23011"/>
                </a:moveTo>
                <a:lnTo>
                  <a:pt x="132955" y="23216"/>
                </a:lnTo>
                <a:lnTo>
                  <a:pt x="132443" y="23216"/>
                </a:lnTo>
                <a:lnTo>
                  <a:pt x="132955" y="23727"/>
                </a:lnTo>
                <a:lnTo>
                  <a:pt x="133261" y="23727"/>
                </a:lnTo>
                <a:lnTo>
                  <a:pt x="133568" y="23216"/>
                </a:lnTo>
                <a:lnTo>
                  <a:pt x="133057" y="23011"/>
                </a:lnTo>
                <a:close/>
                <a:moveTo>
                  <a:pt x="1125" y="23625"/>
                </a:moveTo>
                <a:lnTo>
                  <a:pt x="102" y="24034"/>
                </a:lnTo>
                <a:lnTo>
                  <a:pt x="1120" y="23634"/>
                </a:lnTo>
                <a:lnTo>
                  <a:pt x="1120" y="23634"/>
                </a:lnTo>
                <a:lnTo>
                  <a:pt x="1125" y="23625"/>
                </a:lnTo>
                <a:close/>
                <a:moveTo>
                  <a:pt x="102" y="24034"/>
                </a:moveTo>
                <a:lnTo>
                  <a:pt x="102" y="24034"/>
                </a:lnTo>
                <a:lnTo>
                  <a:pt x="102" y="24034"/>
                </a:lnTo>
                <a:close/>
                <a:moveTo>
                  <a:pt x="138170" y="24136"/>
                </a:moveTo>
                <a:lnTo>
                  <a:pt x="138375" y="24239"/>
                </a:lnTo>
                <a:lnTo>
                  <a:pt x="138477" y="24239"/>
                </a:lnTo>
                <a:lnTo>
                  <a:pt x="138170" y="24136"/>
                </a:lnTo>
                <a:close/>
                <a:moveTo>
                  <a:pt x="118534" y="23523"/>
                </a:moveTo>
                <a:lnTo>
                  <a:pt x="118636" y="23625"/>
                </a:lnTo>
                <a:lnTo>
                  <a:pt x="118330" y="23932"/>
                </a:lnTo>
                <a:lnTo>
                  <a:pt x="118330" y="23727"/>
                </a:lnTo>
                <a:lnTo>
                  <a:pt x="117818" y="23830"/>
                </a:lnTo>
                <a:lnTo>
                  <a:pt x="117511" y="24239"/>
                </a:lnTo>
                <a:lnTo>
                  <a:pt x="117920" y="24239"/>
                </a:lnTo>
                <a:lnTo>
                  <a:pt x="117614" y="24648"/>
                </a:lnTo>
                <a:lnTo>
                  <a:pt x="116489" y="24750"/>
                </a:lnTo>
                <a:lnTo>
                  <a:pt x="116591" y="24852"/>
                </a:lnTo>
                <a:lnTo>
                  <a:pt x="116591" y="25057"/>
                </a:lnTo>
                <a:lnTo>
                  <a:pt x="116795" y="24955"/>
                </a:lnTo>
                <a:lnTo>
                  <a:pt x="116693" y="25261"/>
                </a:lnTo>
                <a:lnTo>
                  <a:pt x="116386" y="25364"/>
                </a:lnTo>
                <a:lnTo>
                  <a:pt x="116386" y="25466"/>
                </a:lnTo>
                <a:lnTo>
                  <a:pt x="116591" y="25466"/>
                </a:lnTo>
                <a:lnTo>
                  <a:pt x="116591" y="25568"/>
                </a:lnTo>
                <a:lnTo>
                  <a:pt x="117307" y="25670"/>
                </a:lnTo>
                <a:lnTo>
                  <a:pt x="116489" y="26284"/>
                </a:lnTo>
                <a:lnTo>
                  <a:pt x="116489" y="26284"/>
                </a:lnTo>
                <a:lnTo>
                  <a:pt x="117409" y="26182"/>
                </a:lnTo>
                <a:lnTo>
                  <a:pt x="116489" y="26489"/>
                </a:lnTo>
                <a:lnTo>
                  <a:pt x="116591" y="26591"/>
                </a:lnTo>
                <a:lnTo>
                  <a:pt x="116080" y="26693"/>
                </a:lnTo>
                <a:lnTo>
                  <a:pt x="116489" y="26693"/>
                </a:lnTo>
                <a:lnTo>
                  <a:pt x="116080" y="27000"/>
                </a:lnTo>
                <a:lnTo>
                  <a:pt x="116693" y="27000"/>
                </a:lnTo>
                <a:lnTo>
                  <a:pt x="116284" y="27205"/>
                </a:lnTo>
                <a:lnTo>
                  <a:pt x="116284" y="27205"/>
                </a:lnTo>
                <a:lnTo>
                  <a:pt x="116693" y="27102"/>
                </a:lnTo>
                <a:lnTo>
                  <a:pt x="116489" y="27307"/>
                </a:lnTo>
                <a:lnTo>
                  <a:pt x="119250" y="26591"/>
                </a:lnTo>
                <a:lnTo>
                  <a:pt x="119148" y="26489"/>
                </a:lnTo>
                <a:lnTo>
                  <a:pt x="119455" y="24852"/>
                </a:lnTo>
                <a:lnTo>
                  <a:pt x="119352" y="24750"/>
                </a:lnTo>
                <a:lnTo>
                  <a:pt x="119966" y="24545"/>
                </a:lnTo>
                <a:lnTo>
                  <a:pt x="119864" y="24341"/>
                </a:lnTo>
                <a:lnTo>
                  <a:pt x="119659" y="24239"/>
                </a:lnTo>
                <a:lnTo>
                  <a:pt x="119455" y="23727"/>
                </a:lnTo>
                <a:lnTo>
                  <a:pt x="118636" y="23830"/>
                </a:lnTo>
                <a:lnTo>
                  <a:pt x="118841" y="23625"/>
                </a:lnTo>
                <a:lnTo>
                  <a:pt x="118534" y="23523"/>
                </a:lnTo>
                <a:close/>
                <a:moveTo>
                  <a:pt x="121398" y="20455"/>
                </a:moveTo>
                <a:lnTo>
                  <a:pt x="120477" y="20761"/>
                </a:lnTo>
                <a:lnTo>
                  <a:pt x="119966" y="21682"/>
                </a:lnTo>
                <a:lnTo>
                  <a:pt x="119761" y="22091"/>
                </a:lnTo>
                <a:lnTo>
                  <a:pt x="119864" y="22091"/>
                </a:lnTo>
                <a:lnTo>
                  <a:pt x="119557" y="22295"/>
                </a:lnTo>
                <a:lnTo>
                  <a:pt x="120273" y="22193"/>
                </a:lnTo>
                <a:lnTo>
                  <a:pt x="119966" y="23523"/>
                </a:lnTo>
                <a:lnTo>
                  <a:pt x="120170" y="23011"/>
                </a:lnTo>
                <a:lnTo>
                  <a:pt x="120580" y="22807"/>
                </a:lnTo>
                <a:lnTo>
                  <a:pt x="120682" y="23011"/>
                </a:lnTo>
                <a:lnTo>
                  <a:pt x="120375" y="24239"/>
                </a:lnTo>
                <a:lnTo>
                  <a:pt x="121807" y="23932"/>
                </a:lnTo>
                <a:lnTo>
                  <a:pt x="122011" y="25568"/>
                </a:lnTo>
                <a:lnTo>
                  <a:pt x="120580" y="26080"/>
                </a:lnTo>
                <a:lnTo>
                  <a:pt x="120580" y="26080"/>
                </a:lnTo>
                <a:lnTo>
                  <a:pt x="120989" y="25977"/>
                </a:lnTo>
                <a:lnTo>
                  <a:pt x="121091" y="26284"/>
                </a:lnTo>
                <a:lnTo>
                  <a:pt x="120068" y="27000"/>
                </a:lnTo>
                <a:lnTo>
                  <a:pt x="120989" y="27205"/>
                </a:lnTo>
                <a:lnTo>
                  <a:pt x="120886" y="27307"/>
                </a:lnTo>
                <a:lnTo>
                  <a:pt x="121602" y="27409"/>
                </a:lnTo>
                <a:lnTo>
                  <a:pt x="122216" y="27102"/>
                </a:lnTo>
                <a:lnTo>
                  <a:pt x="121602" y="27614"/>
                </a:lnTo>
                <a:lnTo>
                  <a:pt x="120989" y="27614"/>
                </a:lnTo>
                <a:lnTo>
                  <a:pt x="119761" y="28739"/>
                </a:lnTo>
                <a:lnTo>
                  <a:pt x="120068" y="28841"/>
                </a:lnTo>
                <a:lnTo>
                  <a:pt x="120375" y="28534"/>
                </a:lnTo>
                <a:lnTo>
                  <a:pt x="121091" y="28534"/>
                </a:lnTo>
                <a:lnTo>
                  <a:pt x="121807" y="28125"/>
                </a:lnTo>
                <a:lnTo>
                  <a:pt x="122625" y="28227"/>
                </a:lnTo>
                <a:lnTo>
                  <a:pt x="122523" y="28125"/>
                </a:lnTo>
                <a:lnTo>
                  <a:pt x="123136" y="28023"/>
                </a:lnTo>
                <a:lnTo>
                  <a:pt x="123034" y="27920"/>
                </a:lnTo>
                <a:lnTo>
                  <a:pt x="124773" y="27920"/>
                </a:lnTo>
                <a:lnTo>
                  <a:pt x="125182" y="27409"/>
                </a:lnTo>
                <a:lnTo>
                  <a:pt x="124466" y="27409"/>
                </a:lnTo>
                <a:lnTo>
                  <a:pt x="125080" y="26898"/>
                </a:lnTo>
                <a:lnTo>
                  <a:pt x="125284" y="25977"/>
                </a:lnTo>
                <a:lnTo>
                  <a:pt x="124159" y="25977"/>
                </a:lnTo>
                <a:lnTo>
                  <a:pt x="123648" y="25159"/>
                </a:lnTo>
                <a:lnTo>
                  <a:pt x="124261" y="25261"/>
                </a:lnTo>
                <a:lnTo>
                  <a:pt x="124261" y="25261"/>
                </a:lnTo>
                <a:lnTo>
                  <a:pt x="124057" y="24750"/>
                </a:lnTo>
                <a:lnTo>
                  <a:pt x="123239" y="24239"/>
                </a:lnTo>
                <a:lnTo>
                  <a:pt x="122932" y="23420"/>
                </a:lnTo>
                <a:lnTo>
                  <a:pt x="121295" y="22807"/>
                </a:lnTo>
                <a:lnTo>
                  <a:pt x="122011" y="22705"/>
                </a:lnTo>
                <a:lnTo>
                  <a:pt x="121705" y="22602"/>
                </a:lnTo>
                <a:lnTo>
                  <a:pt x="122318" y="22295"/>
                </a:lnTo>
                <a:lnTo>
                  <a:pt x="122830" y="21580"/>
                </a:lnTo>
                <a:lnTo>
                  <a:pt x="121091" y="21375"/>
                </a:lnTo>
                <a:lnTo>
                  <a:pt x="121295" y="21170"/>
                </a:lnTo>
                <a:lnTo>
                  <a:pt x="121193" y="21170"/>
                </a:lnTo>
                <a:lnTo>
                  <a:pt x="121807" y="20659"/>
                </a:lnTo>
                <a:lnTo>
                  <a:pt x="121398" y="20455"/>
                </a:lnTo>
                <a:close/>
                <a:moveTo>
                  <a:pt x="23830" y="27920"/>
                </a:moveTo>
                <a:lnTo>
                  <a:pt x="23523" y="28330"/>
                </a:lnTo>
                <a:lnTo>
                  <a:pt x="24034" y="28227"/>
                </a:lnTo>
                <a:lnTo>
                  <a:pt x="23932" y="28432"/>
                </a:lnTo>
                <a:lnTo>
                  <a:pt x="23523" y="28534"/>
                </a:lnTo>
                <a:lnTo>
                  <a:pt x="23625" y="28534"/>
                </a:lnTo>
                <a:lnTo>
                  <a:pt x="23420" y="28739"/>
                </a:lnTo>
                <a:lnTo>
                  <a:pt x="23830" y="28739"/>
                </a:lnTo>
                <a:lnTo>
                  <a:pt x="23932" y="28636"/>
                </a:lnTo>
                <a:lnTo>
                  <a:pt x="24034" y="28943"/>
                </a:lnTo>
                <a:lnTo>
                  <a:pt x="24443" y="29148"/>
                </a:lnTo>
                <a:lnTo>
                  <a:pt x="24034" y="29455"/>
                </a:lnTo>
                <a:lnTo>
                  <a:pt x="24443" y="29455"/>
                </a:lnTo>
                <a:lnTo>
                  <a:pt x="24341" y="29557"/>
                </a:lnTo>
                <a:lnTo>
                  <a:pt x="24545" y="29659"/>
                </a:lnTo>
                <a:lnTo>
                  <a:pt x="24341" y="29761"/>
                </a:lnTo>
                <a:lnTo>
                  <a:pt x="25261" y="29557"/>
                </a:lnTo>
                <a:lnTo>
                  <a:pt x="25057" y="30273"/>
                </a:lnTo>
                <a:lnTo>
                  <a:pt x="25057" y="30273"/>
                </a:lnTo>
                <a:lnTo>
                  <a:pt x="25875" y="30170"/>
                </a:lnTo>
                <a:lnTo>
                  <a:pt x="25466" y="28534"/>
                </a:lnTo>
                <a:lnTo>
                  <a:pt x="23830" y="27920"/>
                </a:lnTo>
                <a:close/>
                <a:moveTo>
                  <a:pt x="25875" y="30170"/>
                </a:moveTo>
                <a:lnTo>
                  <a:pt x="25875" y="30273"/>
                </a:lnTo>
                <a:lnTo>
                  <a:pt x="25977" y="30170"/>
                </a:lnTo>
                <a:close/>
                <a:moveTo>
                  <a:pt x="72102" y="30989"/>
                </a:moveTo>
                <a:lnTo>
                  <a:pt x="72146" y="31003"/>
                </a:lnTo>
                <a:lnTo>
                  <a:pt x="72146" y="31003"/>
                </a:lnTo>
                <a:lnTo>
                  <a:pt x="72205" y="30989"/>
                </a:lnTo>
                <a:close/>
                <a:moveTo>
                  <a:pt x="25568" y="31398"/>
                </a:moveTo>
                <a:lnTo>
                  <a:pt x="25364" y="31500"/>
                </a:lnTo>
                <a:lnTo>
                  <a:pt x="25364" y="31500"/>
                </a:lnTo>
                <a:lnTo>
                  <a:pt x="25466" y="31398"/>
                </a:lnTo>
                <a:close/>
                <a:moveTo>
                  <a:pt x="80386" y="31500"/>
                </a:moveTo>
                <a:lnTo>
                  <a:pt x="80386" y="31500"/>
                </a:lnTo>
                <a:lnTo>
                  <a:pt x="80386" y="31500"/>
                </a:lnTo>
                <a:close/>
                <a:moveTo>
                  <a:pt x="80693" y="27307"/>
                </a:moveTo>
                <a:lnTo>
                  <a:pt x="80182" y="27409"/>
                </a:lnTo>
                <a:lnTo>
                  <a:pt x="78136" y="29864"/>
                </a:lnTo>
                <a:lnTo>
                  <a:pt x="77625" y="29966"/>
                </a:lnTo>
                <a:lnTo>
                  <a:pt x="77318" y="30170"/>
                </a:lnTo>
                <a:lnTo>
                  <a:pt x="77420" y="30068"/>
                </a:lnTo>
                <a:lnTo>
                  <a:pt x="77011" y="30273"/>
                </a:lnTo>
                <a:lnTo>
                  <a:pt x="77727" y="30273"/>
                </a:lnTo>
                <a:lnTo>
                  <a:pt x="76705" y="30989"/>
                </a:lnTo>
                <a:lnTo>
                  <a:pt x="79466" y="30989"/>
                </a:lnTo>
                <a:lnTo>
                  <a:pt x="79159" y="31295"/>
                </a:lnTo>
                <a:lnTo>
                  <a:pt x="80284" y="31193"/>
                </a:lnTo>
                <a:lnTo>
                  <a:pt x="79261" y="32011"/>
                </a:lnTo>
                <a:lnTo>
                  <a:pt x="80489" y="31295"/>
                </a:lnTo>
                <a:lnTo>
                  <a:pt x="80386" y="31500"/>
                </a:lnTo>
                <a:lnTo>
                  <a:pt x="80795" y="30989"/>
                </a:lnTo>
                <a:lnTo>
                  <a:pt x="81000" y="31398"/>
                </a:lnTo>
                <a:lnTo>
                  <a:pt x="80591" y="32011"/>
                </a:lnTo>
                <a:lnTo>
                  <a:pt x="81102" y="31705"/>
                </a:lnTo>
                <a:lnTo>
                  <a:pt x="81000" y="32216"/>
                </a:lnTo>
                <a:lnTo>
                  <a:pt x="81000" y="32216"/>
                </a:lnTo>
                <a:lnTo>
                  <a:pt x="81409" y="32114"/>
                </a:lnTo>
                <a:lnTo>
                  <a:pt x="81920" y="31091"/>
                </a:lnTo>
                <a:lnTo>
                  <a:pt x="81511" y="31398"/>
                </a:lnTo>
                <a:lnTo>
                  <a:pt x="81920" y="30682"/>
                </a:lnTo>
                <a:lnTo>
                  <a:pt x="81205" y="31193"/>
                </a:lnTo>
                <a:lnTo>
                  <a:pt x="81205" y="31193"/>
                </a:lnTo>
                <a:lnTo>
                  <a:pt x="81307" y="30784"/>
                </a:lnTo>
                <a:lnTo>
                  <a:pt x="81102" y="30784"/>
                </a:lnTo>
                <a:lnTo>
                  <a:pt x="81920" y="30170"/>
                </a:lnTo>
                <a:lnTo>
                  <a:pt x="81920" y="30170"/>
                </a:lnTo>
                <a:lnTo>
                  <a:pt x="81000" y="30477"/>
                </a:lnTo>
                <a:lnTo>
                  <a:pt x="81409" y="30170"/>
                </a:lnTo>
                <a:lnTo>
                  <a:pt x="81205" y="30068"/>
                </a:lnTo>
                <a:lnTo>
                  <a:pt x="81307" y="29966"/>
                </a:lnTo>
                <a:lnTo>
                  <a:pt x="81102" y="30068"/>
                </a:lnTo>
                <a:lnTo>
                  <a:pt x="81716" y="29557"/>
                </a:lnTo>
                <a:lnTo>
                  <a:pt x="81000" y="29455"/>
                </a:lnTo>
                <a:lnTo>
                  <a:pt x="81102" y="29250"/>
                </a:lnTo>
                <a:lnTo>
                  <a:pt x="80284" y="29761"/>
                </a:lnTo>
                <a:lnTo>
                  <a:pt x="80489" y="29250"/>
                </a:lnTo>
                <a:lnTo>
                  <a:pt x="80489" y="29250"/>
                </a:lnTo>
                <a:lnTo>
                  <a:pt x="80284" y="29455"/>
                </a:lnTo>
                <a:lnTo>
                  <a:pt x="80386" y="29352"/>
                </a:lnTo>
                <a:lnTo>
                  <a:pt x="79773" y="29352"/>
                </a:lnTo>
                <a:lnTo>
                  <a:pt x="79977" y="29148"/>
                </a:lnTo>
                <a:lnTo>
                  <a:pt x="79773" y="29250"/>
                </a:lnTo>
                <a:lnTo>
                  <a:pt x="80386" y="28841"/>
                </a:lnTo>
                <a:lnTo>
                  <a:pt x="79261" y="29250"/>
                </a:lnTo>
                <a:lnTo>
                  <a:pt x="80489" y="27716"/>
                </a:lnTo>
                <a:lnTo>
                  <a:pt x="80591" y="27511"/>
                </a:lnTo>
                <a:lnTo>
                  <a:pt x="80898" y="27307"/>
                </a:lnTo>
                <a:close/>
                <a:moveTo>
                  <a:pt x="239523" y="32216"/>
                </a:moveTo>
                <a:lnTo>
                  <a:pt x="240239" y="32830"/>
                </a:lnTo>
                <a:lnTo>
                  <a:pt x="239727" y="32318"/>
                </a:lnTo>
                <a:lnTo>
                  <a:pt x="239523" y="32216"/>
                </a:lnTo>
                <a:close/>
                <a:moveTo>
                  <a:pt x="232875" y="24443"/>
                </a:moveTo>
                <a:lnTo>
                  <a:pt x="232773" y="24648"/>
                </a:lnTo>
                <a:lnTo>
                  <a:pt x="233591" y="25159"/>
                </a:lnTo>
                <a:lnTo>
                  <a:pt x="233489" y="25261"/>
                </a:lnTo>
                <a:lnTo>
                  <a:pt x="233386" y="25364"/>
                </a:lnTo>
                <a:lnTo>
                  <a:pt x="234511" y="27102"/>
                </a:lnTo>
                <a:lnTo>
                  <a:pt x="239216" y="32932"/>
                </a:lnTo>
                <a:lnTo>
                  <a:pt x="239114" y="32114"/>
                </a:lnTo>
                <a:lnTo>
                  <a:pt x="239523" y="32216"/>
                </a:lnTo>
                <a:lnTo>
                  <a:pt x="239523" y="32216"/>
                </a:lnTo>
                <a:lnTo>
                  <a:pt x="238193" y="31091"/>
                </a:lnTo>
                <a:lnTo>
                  <a:pt x="237784" y="29557"/>
                </a:lnTo>
                <a:lnTo>
                  <a:pt x="239318" y="30170"/>
                </a:lnTo>
                <a:lnTo>
                  <a:pt x="232875" y="24443"/>
                </a:lnTo>
                <a:close/>
                <a:moveTo>
                  <a:pt x="244841" y="33341"/>
                </a:moveTo>
                <a:lnTo>
                  <a:pt x="244330" y="33443"/>
                </a:lnTo>
                <a:lnTo>
                  <a:pt x="244432" y="33648"/>
                </a:lnTo>
                <a:lnTo>
                  <a:pt x="244125" y="34364"/>
                </a:lnTo>
                <a:lnTo>
                  <a:pt x="244125" y="34466"/>
                </a:lnTo>
                <a:lnTo>
                  <a:pt x="244330" y="33955"/>
                </a:lnTo>
                <a:lnTo>
                  <a:pt x="245045" y="33545"/>
                </a:lnTo>
                <a:lnTo>
                  <a:pt x="244841" y="33341"/>
                </a:lnTo>
                <a:close/>
                <a:moveTo>
                  <a:pt x="243409" y="34466"/>
                </a:moveTo>
                <a:lnTo>
                  <a:pt x="243409" y="35080"/>
                </a:lnTo>
                <a:lnTo>
                  <a:pt x="243614" y="35284"/>
                </a:lnTo>
                <a:lnTo>
                  <a:pt x="243920" y="34466"/>
                </a:lnTo>
                <a:close/>
                <a:moveTo>
                  <a:pt x="54102" y="29864"/>
                </a:moveTo>
                <a:lnTo>
                  <a:pt x="56352" y="30886"/>
                </a:lnTo>
                <a:lnTo>
                  <a:pt x="56045" y="31193"/>
                </a:lnTo>
                <a:lnTo>
                  <a:pt x="56250" y="31602"/>
                </a:lnTo>
                <a:lnTo>
                  <a:pt x="56045" y="31807"/>
                </a:lnTo>
                <a:lnTo>
                  <a:pt x="56250" y="32011"/>
                </a:lnTo>
                <a:lnTo>
                  <a:pt x="56045" y="32114"/>
                </a:lnTo>
                <a:lnTo>
                  <a:pt x="56148" y="32114"/>
                </a:lnTo>
                <a:lnTo>
                  <a:pt x="55943" y="32318"/>
                </a:lnTo>
                <a:lnTo>
                  <a:pt x="58193" y="32727"/>
                </a:lnTo>
                <a:lnTo>
                  <a:pt x="58091" y="32830"/>
                </a:lnTo>
                <a:lnTo>
                  <a:pt x="58500" y="32830"/>
                </a:lnTo>
                <a:lnTo>
                  <a:pt x="58500" y="32932"/>
                </a:lnTo>
                <a:lnTo>
                  <a:pt x="58909" y="33239"/>
                </a:lnTo>
                <a:lnTo>
                  <a:pt x="59114" y="34057"/>
                </a:lnTo>
                <a:lnTo>
                  <a:pt x="59216" y="34057"/>
                </a:lnTo>
                <a:lnTo>
                  <a:pt x="59216" y="34159"/>
                </a:lnTo>
                <a:lnTo>
                  <a:pt x="59011" y="34057"/>
                </a:lnTo>
                <a:lnTo>
                  <a:pt x="58807" y="34364"/>
                </a:lnTo>
                <a:lnTo>
                  <a:pt x="58091" y="34261"/>
                </a:lnTo>
                <a:lnTo>
                  <a:pt x="57989" y="34159"/>
                </a:lnTo>
                <a:lnTo>
                  <a:pt x="58193" y="33955"/>
                </a:lnTo>
                <a:lnTo>
                  <a:pt x="58091" y="33955"/>
                </a:lnTo>
                <a:lnTo>
                  <a:pt x="58091" y="33648"/>
                </a:lnTo>
                <a:lnTo>
                  <a:pt x="57682" y="33648"/>
                </a:lnTo>
                <a:lnTo>
                  <a:pt x="56250" y="35898"/>
                </a:lnTo>
                <a:lnTo>
                  <a:pt x="56045" y="34875"/>
                </a:lnTo>
                <a:lnTo>
                  <a:pt x="55330" y="35182"/>
                </a:lnTo>
                <a:lnTo>
                  <a:pt x="55330" y="35182"/>
                </a:lnTo>
                <a:lnTo>
                  <a:pt x="56352" y="33750"/>
                </a:lnTo>
                <a:lnTo>
                  <a:pt x="56250" y="33443"/>
                </a:lnTo>
                <a:lnTo>
                  <a:pt x="55330" y="33136"/>
                </a:lnTo>
                <a:lnTo>
                  <a:pt x="54409" y="34159"/>
                </a:lnTo>
                <a:lnTo>
                  <a:pt x="54614" y="33648"/>
                </a:lnTo>
                <a:lnTo>
                  <a:pt x="52568" y="36818"/>
                </a:lnTo>
                <a:lnTo>
                  <a:pt x="51545" y="37125"/>
                </a:lnTo>
                <a:lnTo>
                  <a:pt x="52773" y="34364"/>
                </a:lnTo>
                <a:lnTo>
                  <a:pt x="52364" y="34364"/>
                </a:lnTo>
                <a:lnTo>
                  <a:pt x="53693" y="32932"/>
                </a:lnTo>
                <a:lnTo>
                  <a:pt x="53693" y="33136"/>
                </a:lnTo>
                <a:lnTo>
                  <a:pt x="54102" y="32932"/>
                </a:lnTo>
                <a:lnTo>
                  <a:pt x="53898" y="33239"/>
                </a:lnTo>
                <a:lnTo>
                  <a:pt x="53898" y="33239"/>
                </a:lnTo>
                <a:lnTo>
                  <a:pt x="55125" y="32727"/>
                </a:lnTo>
                <a:lnTo>
                  <a:pt x="55534" y="32932"/>
                </a:lnTo>
                <a:lnTo>
                  <a:pt x="55636" y="32830"/>
                </a:lnTo>
                <a:lnTo>
                  <a:pt x="56250" y="32830"/>
                </a:lnTo>
                <a:lnTo>
                  <a:pt x="55534" y="32318"/>
                </a:lnTo>
                <a:lnTo>
                  <a:pt x="55739" y="32114"/>
                </a:lnTo>
                <a:lnTo>
                  <a:pt x="53693" y="32318"/>
                </a:lnTo>
                <a:lnTo>
                  <a:pt x="53591" y="32011"/>
                </a:lnTo>
                <a:lnTo>
                  <a:pt x="52977" y="32011"/>
                </a:lnTo>
                <a:lnTo>
                  <a:pt x="52977" y="31602"/>
                </a:lnTo>
                <a:lnTo>
                  <a:pt x="50830" y="32216"/>
                </a:lnTo>
                <a:lnTo>
                  <a:pt x="50830" y="31909"/>
                </a:lnTo>
                <a:lnTo>
                  <a:pt x="50011" y="32011"/>
                </a:lnTo>
                <a:lnTo>
                  <a:pt x="53489" y="30273"/>
                </a:lnTo>
                <a:lnTo>
                  <a:pt x="53489" y="30273"/>
                </a:lnTo>
                <a:lnTo>
                  <a:pt x="53693" y="30068"/>
                </a:lnTo>
                <a:lnTo>
                  <a:pt x="53898" y="30068"/>
                </a:lnTo>
                <a:lnTo>
                  <a:pt x="53591" y="30375"/>
                </a:lnTo>
                <a:lnTo>
                  <a:pt x="54102" y="30068"/>
                </a:lnTo>
                <a:lnTo>
                  <a:pt x="54102" y="29864"/>
                </a:lnTo>
                <a:close/>
                <a:moveTo>
                  <a:pt x="131932" y="36000"/>
                </a:moveTo>
                <a:lnTo>
                  <a:pt x="131830" y="36205"/>
                </a:lnTo>
                <a:lnTo>
                  <a:pt x="131216" y="36511"/>
                </a:lnTo>
                <a:lnTo>
                  <a:pt x="131318" y="36614"/>
                </a:lnTo>
                <a:lnTo>
                  <a:pt x="131318" y="37023"/>
                </a:lnTo>
                <a:lnTo>
                  <a:pt x="131830" y="37432"/>
                </a:lnTo>
                <a:lnTo>
                  <a:pt x="131932" y="36000"/>
                </a:lnTo>
                <a:close/>
                <a:moveTo>
                  <a:pt x="239216" y="33443"/>
                </a:moveTo>
                <a:lnTo>
                  <a:pt x="240341" y="35693"/>
                </a:lnTo>
                <a:lnTo>
                  <a:pt x="239625" y="35591"/>
                </a:lnTo>
                <a:lnTo>
                  <a:pt x="239625" y="36205"/>
                </a:lnTo>
                <a:lnTo>
                  <a:pt x="240750" y="37432"/>
                </a:lnTo>
                <a:lnTo>
                  <a:pt x="240750" y="37125"/>
                </a:lnTo>
                <a:lnTo>
                  <a:pt x="241159" y="37125"/>
                </a:lnTo>
                <a:lnTo>
                  <a:pt x="240239" y="36614"/>
                </a:lnTo>
                <a:lnTo>
                  <a:pt x="240341" y="36307"/>
                </a:lnTo>
                <a:lnTo>
                  <a:pt x="240750" y="36511"/>
                </a:lnTo>
                <a:lnTo>
                  <a:pt x="241364" y="36409"/>
                </a:lnTo>
                <a:lnTo>
                  <a:pt x="242795" y="36920"/>
                </a:lnTo>
                <a:lnTo>
                  <a:pt x="242693" y="36409"/>
                </a:lnTo>
                <a:lnTo>
                  <a:pt x="244023" y="35489"/>
                </a:lnTo>
                <a:lnTo>
                  <a:pt x="243716" y="35591"/>
                </a:lnTo>
                <a:lnTo>
                  <a:pt x="243205" y="35284"/>
                </a:lnTo>
                <a:lnTo>
                  <a:pt x="242898" y="34568"/>
                </a:lnTo>
                <a:lnTo>
                  <a:pt x="242284" y="34875"/>
                </a:lnTo>
                <a:lnTo>
                  <a:pt x="239216" y="33443"/>
                </a:lnTo>
                <a:close/>
                <a:moveTo>
                  <a:pt x="143693" y="38659"/>
                </a:moveTo>
                <a:lnTo>
                  <a:pt x="144000" y="38864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3693" y="38659"/>
                </a:lnTo>
                <a:close/>
                <a:moveTo>
                  <a:pt x="155250" y="31602"/>
                </a:moveTo>
                <a:lnTo>
                  <a:pt x="155148" y="31705"/>
                </a:lnTo>
                <a:lnTo>
                  <a:pt x="155659" y="31705"/>
                </a:lnTo>
                <a:lnTo>
                  <a:pt x="155148" y="32011"/>
                </a:lnTo>
                <a:lnTo>
                  <a:pt x="155148" y="32216"/>
                </a:lnTo>
                <a:lnTo>
                  <a:pt x="154636" y="32216"/>
                </a:lnTo>
                <a:lnTo>
                  <a:pt x="155250" y="32727"/>
                </a:lnTo>
                <a:lnTo>
                  <a:pt x="154943" y="32932"/>
                </a:lnTo>
                <a:lnTo>
                  <a:pt x="154739" y="33341"/>
                </a:lnTo>
                <a:lnTo>
                  <a:pt x="154023" y="33443"/>
                </a:lnTo>
                <a:lnTo>
                  <a:pt x="154125" y="33545"/>
                </a:lnTo>
                <a:lnTo>
                  <a:pt x="153920" y="33648"/>
                </a:lnTo>
                <a:lnTo>
                  <a:pt x="158318" y="36205"/>
                </a:lnTo>
                <a:lnTo>
                  <a:pt x="158318" y="37636"/>
                </a:lnTo>
                <a:lnTo>
                  <a:pt x="148398" y="37636"/>
                </a:lnTo>
                <a:lnTo>
                  <a:pt x="149011" y="38148"/>
                </a:lnTo>
                <a:lnTo>
                  <a:pt x="148193" y="38352"/>
                </a:lnTo>
                <a:lnTo>
                  <a:pt x="148398" y="38455"/>
                </a:lnTo>
                <a:lnTo>
                  <a:pt x="147477" y="38557"/>
                </a:lnTo>
                <a:lnTo>
                  <a:pt x="147273" y="38455"/>
                </a:lnTo>
                <a:lnTo>
                  <a:pt x="147273" y="38455"/>
                </a:lnTo>
                <a:lnTo>
                  <a:pt x="147375" y="38557"/>
                </a:lnTo>
                <a:lnTo>
                  <a:pt x="146761" y="38455"/>
                </a:lnTo>
                <a:lnTo>
                  <a:pt x="146045" y="38864"/>
                </a:lnTo>
                <a:lnTo>
                  <a:pt x="146045" y="38864"/>
                </a:lnTo>
                <a:lnTo>
                  <a:pt x="147580" y="37841"/>
                </a:lnTo>
                <a:lnTo>
                  <a:pt x="148091" y="37943"/>
                </a:lnTo>
                <a:lnTo>
                  <a:pt x="148091" y="37943"/>
                </a:lnTo>
                <a:lnTo>
                  <a:pt x="146864" y="36409"/>
                </a:lnTo>
                <a:lnTo>
                  <a:pt x="147682" y="34364"/>
                </a:lnTo>
                <a:lnTo>
                  <a:pt x="147886" y="33955"/>
                </a:lnTo>
                <a:lnTo>
                  <a:pt x="147886" y="34159"/>
                </a:lnTo>
                <a:lnTo>
                  <a:pt x="148295" y="33545"/>
                </a:lnTo>
                <a:lnTo>
                  <a:pt x="148193" y="33239"/>
                </a:lnTo>
                <a:lnTo>
                  <a:pt x="149523" y="32011"/>
                </a:lnTo>
                <a:lnTo>
                  <a:pt x="149830" y="32114"/>
                </a:lnTo>
                <a:lnTo>
                  <a:pt x="149625" y="31602"/>
                </a:lnTo>
                <a:lnTo>
                  <a:pt x="150443" y="32216"/>
                </a:lnTo>
                <a:lnTo>
                  <a:pt x="149625" y="32318"/>
                </a:lnTo>
                <a:lnTo>
                  <a:pt x="150341" y="32727"/>
                </a:lnTo>
                <a:lnTo>
                  <a:pt x="151159" y="32727"/>
                </a:lnTo>
                <a:lnTo>
                  <a:pt x="151261" y="33034"/>
                </a:lnTo>
                <a:lnTo>
                  <a:pt x="150545" y="33443"/>
                </a:lnTo>
                <a:lnTo>
                  <a:pt x="151466" y="33852"/>
                </a:lnTo>
                <a:lnTo>
                  <a:pt x="151466" y="34364"/>
                </a:lnTo>
                <a:lnTo>
                  <a:pt x="152080" y="34364"/>
                </a:lnTo>
                <a:lnTo>
                  <a:pt x="153102" y="33750"/>
                </a:lnTo>
                <a:lnTo>
                  <a:pt x="153614" y="33852"/>
                </a:lnTo>
                <a:lnTo>
                  <a:pt x="153818" y="33443"/>
                </a:lnTo>
                <a:lnTo>
                  <a:pt x="152795" y="33443"/>
                </a:lnTo>
                <a:lnTo>
                  <a:pt x="152386" y="32830"/>
                </a:lnTo>
                <a:lnTo>
                  <a:pt x="152591" y="32420"/>
                </a:lnTo>
                <a:lnTo>
                  <a:pt x="152489" y="32727"/>
                </a:lnTo>
                <a:lnTo>
                  <a:pt x="152489" y="32727"/>
                </a:lnTo>
                <a:lnTo>
                  <a:pt x="155250" y="31602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31011" y="37943"/>
                </a:moveTo>
                <a:lnTo>
                  <a:pt x="131011" y="38250"/>
                </a:lnTo>
                <a:lnTo>
                  <a:pt x="131216" y="39580"/>
                </a:lnTo>
                <a:lnTo>
                  <a:pt x="132136" y="39682"/>
                </a:lnTo>
                <a:lnTo>
                  <a:pt x="132136" y="37943"/>
                </a:lnTo>
                <a:close/>
                <a:moveTo>
                  <a:pt x="165580" y="31807"/>
                </a:moveTo>
                <a:lnTo>
                  <a:pt x="166091" y="32011"/>
                </a:lnTo>
                <a:lnTo>
                  <a:pt x="166295" y="31909"/>
                </a:lnTo>
                <a:lnTo>
                  <a:pt x="166705" y="31909"/>
                </a:lnTo>
                <a:lnTo>
                  <a:pt x="167420" y="33545"/>
                </a:lnTo>
                <a:lnTo>
                  <a:pt x="165886" y="33545"/>
                </a:lnTo>
                <a:lnTo>
                  <a:pt x="166193" y="34364"/>
                </a:lnTo>
                <a:lnTo>
                  <a:pt x="165273" y="34568"/>
                </a:lnTo>
                <a:lnTo>
                  <a:pt x="165682" y="34670"/>
                </a:lnTo>
                <a:lnTo>
                  <a:pt x="166398" y="35693"/>
                </a:lnTo>
                <a:lnTo>
                  <a:pt x="166705" y="35795"/>
                </a:lnTo>
                <a:lnTo>
                  <a:pt x="166909" y="36000"/>
                </a:lnTo>
                <a:lnTo>
                  <a:pt x="167420" y="36102"/>
                </a:lnTo>
                <a:lnTo>
                  <a:pt x="168136" y="37739"/>
                </a:lnTo>
                <a:lnTo>
                  <a:pt x="168136" y="36818"/>
                </a:lnTo>
                <a:lnTo>
                  <a:pt x="169670" y="37841"/>
                </a:lnTo>
                <a:lnTo>
                  <a:pt x="169466" y="38250"/>
                </a:lnTo>
                <a:lnTo>
                  <a:pt x="168239" y="37841"/>
                </a:lnTo>
                <a:lnTo>
                  <a:pt x="168648" y="39068"/>
                </a:lnTo>
                <a:lnTo>
                  <a:pt x="168955" y="38864"/>
                </a:lnTo>
                <a:lnTo>
                  <a:pt x="169159" y="39273"/>
                </a:lnTo>
                <a:lnTo>
                  <a:pt x="168852" y="39273"/>
                </a:lnTo>
                <a:lnTo>
                  <a:pt x="168852" y="39580"/>
                </a:lnTo>
                <a:lnTo>
                  <a:pt x="169261" y="39682"/>
                </a:lnTo>
                <a:lnTo>
                  <a:pt x="169773" y="42034"/>
                </a:lnTo>
                <a:lnTo>
                  <a:pt x="169977" y="42034"/>
                </a:lnTo>
                <a:lnTo>
                  <a:pt x="169773" y="42136"/>
                </a:lnTo>
                <a:lnTo>
                  <a:pt x="169773" y="42034"/>
                </a:lnTo>
                <a:lnTo>
                  <a:pt x="167420" y="42136"/>
                </a:lnTo>
                <a:lnTo>
                  <a:pt x="165580" y="41114"/>
                </a:lnTo>
                <a:lnTo>
                  <a:pt x="165375" y="39682"/>
                </a:lnTo>
                <a:lnTo>
                  <a:pt x="165375" y="39682"/>
                </a:lnTo>
                <a:lnTo>
                  <a:pt x="165477" y="39886"/>
                </a:lnTo>
                <a:lnTo>
                  <a:pt x="166295" y="38659"/>
                </a:lnTo>
                <a:lnTo>
                  <a:pt x="163227" y="35693"/>
                </a:lnTo>
                <a:lnTo>
                  <a:pt x="163227" y="35080"/>
                </a:lnTo>
                <a:lnTo>
                  <a:pt x="163125" y="35386"/>
                </a:lnTo>
                <a:lnTo>
                  <a:pt x="162307" y="34261"/>
                </a:lnTo>
                <a:lnTo>
                  <a:pt x="162409" y="34057"/>
                </a:lnTo>
                <a:lnTo>
                  <a:pt x="162511" y="34057"/>
                </a:lnTo>
                <a:lnTo>
                  <a:pt x="162614" y="33136"/>
                </a:lnTo>
                <a:lnTo>
                  <a:pt x="162818" y="33239"/>
                </a:lnTo>
                <a:lnTo>
                  <a:pt x="163636" y="32932"/>
                </a:lnTo>
                <a:lnTo>
                  <a:pt x="163534" y="32727"/>
                </a:lnTo>
                <a:lnTo>
                  <a:pt x="163943" y="32523"/>
                </a:lnTo>
                <a:lnTo>
                  <a:pt x="164045" y="32420"/>
                </a:lnTo>
                <a:lnTo>
                  <a:pt x="163943" y="32318"/>
                </a:lnTo>
                <a:lnTo>
                  <a:pt x="165580" y="31807"/>
                </a:lnTo>
                <a:close/>
                <a:moveTo>
                  <a:pt x="137352" y="40602"/>
                </a:moveTo>
                <a:lnTo>
                  <a:pt x="135511" y="40807"/>
                </a:lnTo>
                <a:lnTo>
                  <a:pt x="134898" y="40705"/>
                </a:lnTo>
                <a:lnTo>
                  <a:pt x="137045" y="42239"/>
                </a:lnTo>
                <a:lnTo>
                  <a:pt x="137148" y="41932"/>
                </a:lnTo>
                <a:lnTo>
                  <a:pt x="137045" y="41625"/>
                </a:lnTo>
                <a:lnTo>
                  <a:pt x="137352" y="40602"/>
                </a:lnTo>
                <a:close/>
                <a:moveTo>
                  <a:pt x="146659" y="43670"/>
                </a:moveTo>
                <a:lnTo>
                  <a:pt x="146148" y="43875"/>
                </a:lnTo>
                <a:lnTo>
                  <a:pt x="146250" y="43875"/>
                </a:lnTo>
                <a:lnTo>
                  <a:pt x="146659" y="43670"/>
                </a:lnTo>
                <a:close/>
                <a:moveTo>
                  <a:pt x="144409" y="43364"/>
                </a:moveTo>
                <a:lnTo>
                  <a:pt x="144307" y="43466"/>
                </a:lnTo>
                <a:lnTo>
                  <a:pt x="144307" y="43773"/>
                </a:lnTo>
                <a:lnTo>
                  <a:pt x="145330" y="44080"/>
                </a:lnTo>
                <a:lnTo>
                  <a:pt x="146148" y="43875"/>
                </a:lnTo>
                <a:lnTo>
                  <a:pt x="146045" y="43670"/>
                </a:lnTo>
                <a:lnTo>
                  <a:pt x="144716" y="43568"/>
                </a:lnTo>
                <a:lnTo>
                  <a:pt x="144818" y="43466"/>
                </a:lnTo>
                <a:lnTo>
                  <a:pt x="144409" y="43364"/>
                </a:lnTo>
                <a:close/>
                <a:moveTo>
                  <a:pt x="153614" y="43364"/>
                </a:moveTo>
                <a:lnTo>
                  <a:pt x="151773" y="43977"/>
                </a:lnTo>
                <a:lnTo>
                  <a:pt x="152489" y="44489"/>
                </a:lnTo>
                <a:lnTo>
                  <a:pt x="153307" y="44080"/>
                </a:lnTo>
                <a:lnTo>
                  <a:pt x="153614" y="43466"/>
                </a:lnTo>
                <a:lnTo>
                  <a:pt x="153614" y="43364"/>
                </a:lnTo>
                <a:close/>
                <a:moveTo>
                  <a:pt x="241568" y="37534"/>
                </a:moveTo>
                <a:lnTo>
                  <a:pt x="241261" y="37636"/>
                </a:lnTo>
                <a:lnTo>
                  <a:pt x="241670" y="37739"/>
                </a:lnTo>
                <a:lnTo>
                  <a:pt x="241466" y="38045"/>
                </a:lnTo>
                <a:lnTo>
                  <a:pt x="240955" y="37636"/>
                </a:lnTo>
                <a:lnTo>
                  <a:pt x="241057" y="37943"/>
                </a:lnTo>
                <a:lnTo>
                  <a:pt x="240955" y="38148"/>
                </a:lnTo>
                <a:lnTo>
                  <a:pt x="241261" y="38864"/>
                </a:lnTo>
                <a:lnTo>
                  <a:pt x="241159" y="38864"/>
                </a:lnTo>
                <a:lnTo>
                  <a:pt x="241875" y="40807"/>
                </a:lnTo>
                <a:lnTo>
                  <a:pt x="241670" y="41114"/>
                </a:lnTo>
                <a:lnTo>
                  <a:pt x="241466" y="41727"/>
                </a:lnTo>
                <a:lnTo>
                  <a:pt x="240955" y="42136"/>
                </a:lnTo>
                <a:lnTo>
                  <a:pt x="240443" y="41932"/>
                </a:lnTo>
                <a:lnTo>
                  <a:pt x="240545" y="41420"/>
                </a:lnTo>
                <a:lnTo>
                  <a:pt x="240545" y="41420"/>
                </a:lnTo>
                <a:lnTo>
                  <a:pt x="240136" y="41727"/>
                </a:lnTo>
                <a:lnTo>
                  <a:pt x="240341" y="43261"/>
                </a:lnTo>
                <a:lnTo>
                  <a:pt x="239727" y="43466"/>
                </a:lnTo>
                <a:lnTo>
                  <a:pt x="239420" y="43364"/>
                </a:lnTo>
                <a:lnTo>
                  <a:pt x="237477" y="43977"/>
                </a:lnTo>
                <a:lnTo>
                  <a:pt x="236761" y="45102"/>
                </a:lnTo>
                <a:lnTo>
                  <a:pt x="237886" y="45205"/>
                </a:lnTo>
                <a:lnTo>
                  <a:pt x="237784" y="44795"/>
                </a:lnTo>
                <a:lnTo>
                  <a:pt x="240341" y="44489"/>
                </a:lnTo>
                <a:lnTo>
                  <a:pt x="240239" y="44795"/>
                </a:lnTo>
                <a:lnTo>
                  <a:pt x="240955" y="45614"/>
                </a:lnTo>
                <a:lnTo>
                  <a:pt x="241670" y="44795"/>
                </a:lnTo>
                <a:lnTo>
                  <a:pt x="241261" y="44080"/>
                </a:lnTo>
                <a:lnTo>
                  <a:pt x="241568" y="44386"/>
                </a:lnTo>
                <a:lnTo>
                  <a:pt x="241568" y="44182"/>
                </a:lnTo>
                <a:lnTo>
                  <a:pt x="241670" y="44489"/>
                </a:lnTo>
                <a:lnTo>
                  <a:pt x="242693" y="44489"/>
                </a:lnTo>
                <a:lnTo>
                  <a:pt x="243102" y="43977"/>
                </a:lnTo>
                <a:lnTo>
                  <a:pt x="243307" y="43977"/>
                </a:lnTo>
                <a:lnTo>
                  <a:pt x="243409" y="43773"/>
                </a:lnTo>
                <a:lnTo>
                  <a:pt x="243614" y="43773"/>
                </a:lnTo>
                <a:lnTo>
                  <a:pt x="243511" y="43364"/>
                </a:lnTo>
                <a:lnTo>
                  <a:pt x="243818" y="43466"/>
                </a:lnTo>
                <a:lnTo>
                  <a:pt x="243818" y="43773"/>
                </a:lnTo>
                <a:lnTo>
                  <a:pt x="244023" y="44182"/>
                </a:lnTo>
                <a:lnTo>
                  <a:pt x="244432" y="43261"/>
                </a:lnTo>
                <a:lnTo>
                  <a:pt x="244023" y="42852"/>
                </a:lnTo>
                <a:lnTo>
                  <a:pt x="243205" y="40602"/>
                </a:lnTo>
                <a:lnTo>
                  <a:pt x="243511" y="40500"/>
                </a:lnTo>
                <a:lnTo>
                  <a:pt x="243409" y="39886"/>
                </a:lnTo>
                <a:lnTo>
                  <a:pt x="243409" y="39784"/>
                </a:lnTo>
                <a:lnTo>
                  <a:pt x="241568" y="37534"/>
                </a:lnTo>
                <a:close/>
                <a:moveTo>
                  <a:pt x="238909" y="44795"/>
                </a:moveTo>
                <a:lnTo>
                  <a:pt x="238807" y="45102"/>
                </a:lnTo>
                <a:lnTo>
                  <a:pt x="238398" y="45000"/>
                </a:lnTo>
                <a:lnTo>
                  <a:pt x="238295" y="45307"/>
                </a:lnTo>
                <a:lnTo>
                  <a:pt x="237989" y="45716"/>
                </a:lnTo>
                <a:lnTo>
                  <a:pt x="238398" y="45920"/>
                </a:lnTo>
                <a:lnTo>
                  <a:pt x="238705" y="46330"/>
                </a:lnTo>
                <a:lnTo>
                  <a:pt x="239523" y="45614"/>
                </a:lnTo>
                <a:lnTo>
                  <a:pt x="239830" y="45818"/>
                </a:lnTo>
                <a:lnTo>
                  <a:pt x="240034" y="45307"/>
                </a:lnTo>
                <a:lnTo>
                  <a:pt x="239625" y="44795"/>
                </a:lnTo>
                <a:close/>
                <a:moveTo>
                  <a:pt x="151875" y="47659"/>
                </a:moveTo>
                <a:lnTo>
                  <a:pt x="151773" y="47761"/>
                </a:lnTo>
                <a:lnTo>
                  <a:pt x="152080" y="47864"/>
                </a:lnTo>
                <a:lnTo>
                  <a:pt x="151875" y="47659"/>
                </a:lnTo>
                <a:close/>
                <a:moveTo>
                  <a:pt x="236455" y="45307"/>
                </a:moveTo>
                <a:lnTo>
                  <a:pt x="236045" y="45614"/>
                </a:lnTo>
                <a:lnTo>
                  <a:pt x="236045" y="45818"/>
                </a:lnTo>
                <a:lnTo>
                  <a:pt x="235943" y="45716"/>
                </a:lnTo>
                <a:lnTo>
                  <a:pt x="236352" y="46227"/>
                </a:lnTo>
                <a:lnTo>
                  <a:pt x="236045" y="46023"/>
                </a:lnTo>
                <a:lnTo>
                  <a:pt x="236352" y="46534"/>
                </a:lnTo>
                <a:lnTo>
                  <a:pt x="236659" y="46227"/>
                </a:lnTo>
                <a:lnTo>
                  <a:pt x="236455" y="46023"/>
                </a:lnTo>
                <a:lnTo>
                  <a:pt x="236659" y="46125"/>
                </a:lnTo>
                <a:lnTo>
                  <a:pt x="236966" y="46534"/>
                </a:lnTo>
                <a:lnTo>
                  <a:pt x="237068" y="47761"/>
                </a:lnTo>
                <a:lnTo>
                  <a:pt x="237580" y="47966"/>
                </a:lnTo>
                <a:lnTo>
                  <a:pt x="237580" y="47455"/>
                </a:lnTo>
                <a:lnTo>
                  <a:pt x="237784" y="48170"/>
                </a:lnTo>
                <a:lnTo>
                  <a:pt x="237886" y="47966"/>
                </a:lnTo>
                <a:lnTo>
                  <a:pt x="237886" y="47761"/>
                </a:lnTo>
                <a:lnTo>
                  <a:pt x="238193" y="47761"/>
                </a:lnTo>
                <a:lnTo>
                  <a:pt x="237886" y="45818"/>
                </a:lnTo>
                <a:lnTo>
                  <a:pt x="237580" y="45818"/>
                </a:lnTo>
                <a:lnTo>
                  <a:pt x="237477" y="45409"/>
                </a:lnTo>
                <a:lnTo>
                  <a:pt x="237273" y="45511"/>
                </a:lnTo>
                <a:lnTo>
                  <a:pt x="236864" y="45307"/>
                </a:lnTo>
                <a:close/>
                <a:moveTo>
                  <a:pt x="49602" y="49398"/>
                </a:moveTo>
                <a:lnTo>
                  <a:pt x="49705" y="49500"/>
                </a:lnTo>
                <a:lnTo>
                  <a:pt x="49655" y="49401"/>
                </a:lnTo>
                <a:lnTo>
                  <a:pt x="49655" y="49401"/>
                </a:lnTo>
                <a:lnTo>
                  <a:pt x="49602" y="49398"/>
                </a:lnTo>
                <a:close/>
                <a:moveTo>
                  <a:pt x="53489" y="53386"/>
                </a:moveTo>
                <a:lnTo>
                  <a:pt x="53485" y="53390"/>
                </a:lnTo>
                <a:lnTo>
                  <a:pt x="53485" y="53390"/>
                </a:lnTo>
                <a:lnTo>
                  <a:pt x="53489" y="53489"/>
                </a:lnTo>
                <a:lnTo>
                  <a:pt x="53489" y="53386"/>
                </a:lnTo>
                <a:close/>
                <a:moveTo>
                  <a:pt x="231648" y="54102"/>
                </a:moveTo>
                <a:lnTo>
                  <a:pt x="231239" y="54205"/>
                </a:lnTo>
                <a:lnTo>
                  <a:pt x="230625" y="55739"/>
                </a:lnTo>
                <a:lnTo>
                  <a:pt x="231648" y="57477"/>
                </a:lnTo>
                <a:lnTo>
                  <a:pt x="231852" y="54511"/>
                </a:lnTo>
                <a:lnTo>
                  <a:pt x="231648" y="54102"/>
                </a:lnTo>
                <a:close/>
                <a:moveTo>
                  <a:pt x="46432" y="57886"/>
                </a:moveTo>
                <a:lnTo>
                  <a:pt x="46432" y="57989"/>
                </a:lnTo>
                <a:lnTo>
                  <a:pt x="46636" y="57886"/>
                </a:lnTo>
                <a:close/>
                <a:moveTo>
                  <a:pt x="176216" y="59114"/>
                </a:moveTo>
                <a:lnTo>
                  <a:pt x="176216" y="59114"/>
                </a:lnTo>
                <a:lnTo>
                  <a:pt x="176216" y="59114"/>
                </a:lnTo>
                <a:close/>
                <a:moveTo>
                  <a:pt x="52057" y="56250"/>
                </a:moveTo>
                <a:lnTo>
                  <a:pt x="49193" y="57170"/>
                </a:lnTo>
                <a:lnTo>
                  <a:pt x="49091" y="57375"/>
                </a:lnTo>
                <a:lnTo>
                  <a:pt x="48682" y="57580"/>
                </a:lnTo>
                <a:lnTo>
                  <a:pt x="48989" y="57477"/>
                </a:lnTo>
                <a:lnTo>
                  <a:pt x="48989" y="57682"/>
                </a:lnTo>
                <a:lnTo>
                  <a:pt x="51443" y="56761"/>
                </a:lnTo>
                <a:lnTo>
                  <a:pt x="51443" y="56761"/>
                </a:lnTo>
                <a:lnTo>
                  <a:pt x="51239" y="56966"/>
                </a:lnTo>
                <a:lnTo>
                  <a:pt x="54205" y="57886"/>
                </a:lnTo>
                <a:lnTo>
                  <a:pt x="54307" y="58500"/>
                </a:lnTo>
                <a:lnTo>
                  <a:pt x="55330" y="58807"/>
                </a:lnTo>
                <a:lnTo>
                  <a:pt x="54818" y="59625"/>
                </a:lnTo>
                <a:lnTo>
                  <a:pt x="54818" y="59625"/>
                </a:lnTo>
                <a:lnTo>
                  <a:pt x="57068" y="59420"/>
                </a:lnTo>
                <a:lnTo>
                  <a:pt x="57170" y="59523"/>
                </a:lnTo>
                <a:lnTo>
                  <a:pt x="57886" y="59420"/>
                </a:lnTo>
                <a:lnTo>
                  <a:pt x="57886" y="59114"/>
                </a:lnTo>
                <a:lnTo>
                  <a:pt x="55739" y="58091"/>
                </a:lnTo>
                <a:lnTo>
                  <a:pt x="55534" y="57886"/>
                </a:lnTo>
                <a:lnTo>
                  <a:pt x="55330" y="57784"/>
                </a:lnTo>
                <a:lnTo>
                  <a:pt x="55534" y="57784"/>
                </a:lnTo>
                <a:lnTo>
                  <a:pt x="55125" y="57580"/>
                </a:lnTo>
                <a:lnTo>
                  <a:pt x="55227" y="57682"/>
                </a:lnTo>
                <a:lnTo>
                  <a:pt x="52057" y="56250"/>
                </a:lnTo>
                <a:close/>
                <a:moveTo>
                  <a:pt x="207307" y="59625"/>
                </a:moveTo>
                <a:lnTo>
                  <a:pt x="207307" y="59625"/>
                </a:lnTo>
                <a:lnTo>
                  <a:pt x="207307" y="59625"/>
                </a:lnTo>
                <a:close/>
                <a:moveTo>
                  <a:pt x="222648" y="59420"/>
                </a:moveTo>
                <a:lnTo>
                  <a:pt x="222648" y="59523"/>
                </a:lnTo>
                <a:lnTo>
                  <a:pt x="221625" y="59727"/>
                </a:lnTo>
                <a:lnTo>
                  <a:pt x="221727" y="59727"/>
                </a:lnTo>
                <a:lnTo>
                  <a:pt x="221216" y="60341"/>
                </a:lnTo>
                <a:lnTo>
                  <a:pt x="221727" y="61159"/>
                </a:lnTo>
                <a:lnTo>
                  <a:pt x="222750" y="60852"/>
                </a:lnTo>
                <a:lnTo>
                  <a:pt x="223159" y="59932"/>
                </a:lnTo>
                <a:lnTo>
                  <a:pt x="222648" y="59420"/>
                </a:lnTo>
                <a:close/>
                <a:moveTo>
                  <a:pt x="54511" y="60955"/>
                </a:moveTo>
                <a:lnTo>
                  <a:pt x="54205" y="61057"/>
                </a:lnTo>
                <a:lnTo>
                  <a:pt x="54614" y="61670"/>
                </a:lnTo>
                <a:lnTo>
                  <a:pt x="55023" y="61773"/>
                </a:lnTo>
                <a:lnTo>
                  <a:pt x="55534" y="61568"/>
                </a:lnTo>
                <a:lnTo>
                  <a:pt x="55943" y="61568"/>
                </a:lnTo>
                <a:lnTo>
                  <a:pt x="54511" y="60955"/>
                </a:lnTo>
                <a:close/>
                <a:moveTo>
                  <a:pt x="58602" y="59727"/>
                </a:moveTo>
                <a:lnTo>
                  <a:pt x="59114" y="60034"/>
                </a:lnTo>
                <a:lnTo>
                  <a:pt x="59114" y="60443"/>
                </a:lnTo>
                <a:lnTo>
                  <a:pt x="59420" y="60955"/>
                </a:lnTo>
                <a:lnTo>
                  <a:pt x="59114" y="61057"/>
                </a:lnTo>
                <a:lnTo>
                  <a:pt x="57784" y="60852"/>
                </a:lnTo>
                <a:lnTo>
                  <a:pt x="57580" y="61159"/>
                </a:lnTo>
                <a:lnTo>
                  <a:pt x="57989" y="61466"/>
                </a:lnTo>
                <a:lnTo>
                  <a:pt x="59420" y="61261"/>
                </a:lnTo>
                <a:lnTo>
                  <a:pt x="59932" y="61568"/>
                </a:lnTo>
                <a:lnTo>
                  <a:pt x="60239" y="61875"/>
                </a:lnTo>
                <a:lnTo>
                  <a:pt x="60545" y="61261"/>
                </a:lnTo>
                <a:lnTo>
                  <a:pt x="62693" y="61261"/>
                </a:lnTo>
                <a:lnTo>
                  <a:pt x="63000" y="60750"/>
                </a:lnTo>
                <a:lnTo>
                  <a:pt x="61977" y="60341"/>
                </a:lnTo>
                <a:lnTo>
                  <a:pt x="62284" y="60239"/>
                </a:lnTo>
                <a:lnTo>
                  <a:pt x="58602" y="59727"/>
                </a:lnTo>
                <a:close/>
                <a:moveTo>
                  <a:pt x="208739" y="63614"/>
                </a:moveTo>
                <a:lnTo>
                  <a:pt x="208739" y="63614"/>
                </a:lnTo>
                <a:lnTo>
                  <a:pt x="208739" y="63614"/>
                </a:lnTo>
                <a:close/>
                <a:moveTo>
                  <a:pt x="48989" y="64227"/>
                </a:moveTo>
                <a:lnTo>
                  <a:pt x="48989" y="64330"/>
                </a:lnTo>
                <a:lnTo>
                  <a:pt x="49091" y="64432"/>
                </a:lnTo>
                <a:lnTo>
                  <a:pt x="49091" y="64432"/>
                </a:lnTo>
                <a:lnTo>
                  <a:pt x="48989" y="64227"/>
                </a:lnTo>
                <a:close/>
                <a:moveTo>
                  <a:pt x="44182" y="66375"/>
                </a:moveTo>
                <a:lnTo>
                  <a:pt x="44386" y="66477"/>
                </a:lnTo>
                <a:lnTo>
                  <a:pt x="44386" y="66477"/>
                </a:lnTo>
                <a:lnTo>
                  <a:pt x="44284" y="66375"/>
                </a:lnTo>
                <a:close/>
                <a:moveTo>
                  <a:pt x="232261" y="60955"/>
                </a:moveTo>
                <a:lnTo>
                  <a:pt x="231955" y="61670"/>
                </a:lnTo>
                <a:lnTo>
                  <a:pt x="232159" y="63511"/>
                </a:lnTo>
                <a:lnTo>
                  <a:pt x="231648" y="63307"/>
                </a:lnTo>
                <a:lnTo>
                  <a:pt x="232364" y="64943"/>
                </a:lnTo>
                <a:lnTo>
                  <a:pt x="232568" y="64739"/>
                </a:lnTo>
                <a:lnTo>
                  <a:pt x="232977" y="65148"/>
                </a:lnTo>
                <a:lnTo>
                  <a:pt x="232773" y="65864"/>
                </a:lnTo>
                <a:lnTo>
                  <a:pt x="233591" y="65966"/>
                </a:lnTo>
                <a:lnTo>
                  <a:pt x="233795" y="65659"/>
                </a:lnTo>
                <a:lnTo>
                  <a:pt x="234716" y="66375"/>
                </a:lnTo>
                <a:lnTo>
                  <a:pt x="234409" y="65761"/>
                </a:lnTo>
                <a:lnTo>
                  <a:pt x="236045" y="67091"/>
                </a:lnTo>
                <a:lnTo>
                  <a:pt x="235432" y="65966"/>
                </a:lnTo>
                <a:lnTo>
                  <a:pt x="235739" y="65864"/>
                </a:lnTo>
                <a:lnTo>
                  <a:pt x="235125" y="65659"/>
                </a:lnTo>
                <a:lnTo>
                  <a:pt x="235125" y="65864"/>
                </a:lnTo>
                <a:lnTo>
                  <a:pt x="234511" y="65352"/>
                </a:lnTo>
                <a:lnTo>
                  <a:pt x="234205" y="65455"/>
                </a:lnTo>
                <a:lnTo>
                  <a:pt x="234307" y="65659"/>
                </a:lnTo>
                <a:lnTo>
                  <a:pt x="233284" y="64330"/>
                </a:lnTo>
                <a:lnTo>
                  <a:pt x="233489" y="63511"/>
                </a:lnTo>
                <a:lnTo>
                  <a:pt x="233795" y="63205"/>
                </a:lnTo>
                <a:lnTo>
                  <a:pt x="233591" y="61159"/>
                </a:lnTo>
                <a:lnTo>
                  <a:pt x="233284" y="61261"/>
                </a:lnTo>
                <a:lnTo>
                  <a:pt x="232261" y="60955"/>
                </a:lnTo>
                <a:close/>
                <a:moveTo>
                  <a:pt x="236045" y="67091"/>
                </a:moveTo>
                <a:lnTo>
                  <a:pt x="236045" y="67091"/>
                </a:lnTo>
                <a:lnTo>
                  <a:pt x="236045" y="67091"/>
                </a:lnTo>
                <a:close/>
                <a:moveTo>
                  <a:pt x="232670" y="66170"/>
                </a:moveTo>
                <a:lnTo>
                  <a:pt x="233693" y="67398"/>
                </a:lnTo>
                <a:lnTo>
                  <a:pt x="233693" y="66580"/>
                </a:lnTo>
                <a:lnTo>
                  <a:pt x="233080" y="66170"/>
                </a:lnTo>
                <a:close/>
                <a:moveTo>
                  <a:pt x="222750" y="67705"/>
                </a:moveTo>
                <a:lnTo>
                  <a:pt x="222750" y="67705"/>
                </a:lnTo>
                <a:lnTo>
                  <a:pt x="222750" y="67705"/>
                </a:lnTo>
                <a:close/>
                <a:moveTo>
                  <a:pt x="222750" y="67705"/>
                </a:moveTo>
                <a:lnTo>
                  <a:pt x="222737" y="67743"/>
                </a:lnTo>
                <a:lnTo>
                  <a:pt x="222750" y="67807"/>
                </a:lnTo>
                <a:lnTo>
                  <a:pt x="222750" y="67705"/>
                </a:lnTo>
                <a:close/>
                <a:moveTo>
                  <a:pt x="235330" y="67091"/>
                </a:moveTo>
                <a:lnTo>
                  <a:pt x="235330" y="67807"/>
                </a:lnTo>
                <a:lnTo>
                  <a:pt x="235739" y="67602"/>
                </a:lnTo>
                <a:lnTo>
                  <a:pt x="236148" y="67909"/>
                </a:lnTo>
                <a:lnTo>
                  <a:pt x="235534" y="67193"/>
                </a:lnTo>
                <a:lnTo>
                  <a:pt x="235330" y="67091"/>
                </a:lnTo>
                <a:close/>
                <a:moveTo>
                  <a:pt x="236250" y="67091"/>
                </a:moveTo>
                <a:lnTo>
                  <a:pt x="237068" y="68420"/>
                </a:lnTo>
                <a:lnTo>
                  <a:pt x="237682" y="68625"/>
                </a:lnTo>
                <a:lnTo>
                  <a:pt x="237784" y="68625"/>
                </a:lnTo>
                <a:lnTo>
                  <a:pt x="237170" y="67295"/>
                </a:lnTo>
                <a:lnTo>
                  <a:pt x="236250" y="67091"/>
                </a:lnTo>
                <a:close/>
                <a:moveTo>
                  <a:pt x="234307" y="67807"/>
                </a:moveTo>
                <a:lnTo>
                  <a:pt x="234205" y="67909"/>
                </a:lnTo>
                <a:lnTo>
                  <a:pt x="234409" y="68011"/>
                </a:lnTo>
                <a:lnTo>
                  <a:pt x="234409" y="69341"/>
                </a:lnTo>
                <a:lnTo>
                  <a:pt x="235330" y="68420"/>
                </a:lnTo>
                <a:lnTo>
                  <a:pt x="234307" y="67807"/>
                </a:lnTo>
                <a:close/>
                <a:moveTo>
                  <a:pt x="236455" y="68216"/>
                </a:moveTo>
                <a:lnTo>
                  <a:pt x="236557" y="68625"/>
                </a:lnTo>
                <a:lnTo>
                  <a:pt x="236864" y="68932"/>
                </a:lnTo>
                <a:lnTo>
                  <a:pt x="237170" y="69750"/>
                </a:lnTo>
                <a:lnTo>
                  <a:pt x="237170" y="69341"/>
                </a:lnTo>
                <a:lnTo>
                  <a:pt x="237273" y="69545"/>
                </a:lnTo>
                <a:lnTo>
                  <a:pt x="237273" y="69443"/>
                </a:lnTo>
                <a:lnTo>
                  <a:pt x="237273" y="69136"/>
                </a:lnTo>
                <a:lnTo>
                  <a:pt x="237170" y="68932"/>
                </a:lnTo>
                <a:lnTo>
                  <a:pt x="236966" y="68318"/>
                </a:lnTo>
                <a:lnTo>
                  <a:pt x="236761" y="68420"/>
                </a:lnTo>
                <a:lnTo>
                  <a:pt x="236455" y="68216"/>
                </a:lnTo>
                <a:close/>
                <a:moveTo>
                  <a:pt x="193091" y="69852"/>
                </a:moveTo>
                <a:lnTo>
                  <a:pt x="193295" y="70261"/>
                </a:lnTo>
                <a:lnTo>
                  <a:pt x="193160" y="69965"/>
                </a:lnTo>
                <a:lnTo>
                  <a:pt x="193091" y="69852"/>
                </a:lnTo>
                <a:close/>
                <a:moveTo>
                  <a:pt x="235636" y="68830"/>
                </a:moveTo>
                <a:lnTo>
                  <a:pt x="235227" y="69034"/>
                </a:lnTo>
                <a:lnTo>
                  <a:pt x="235125" y="69239"/>
                </a:lnTo>
                <a:lnTo>
                  <a:pt x="235227" y="69648"/>
                </a:lnTo>
                <a:lnTo>
                  <a:pt x="234818" y="69955"/>
                </a:lnTo>
                <a:lnTo>
                  <a:pt x="235636" y="70670"/>
                </a:lnTo>
                <a:lnTo>
                  <a:pt x="235636" y="68830"/>
                </a:lnTo>
                <a:close/>
                <a:moveTo>
                  <a:pt x="232057" y="68420"/>
                </a:moveTo>
                <a:lnTo>
                  <a:pt x="230318" y="71284"/>
                </a:lnTo>
                <a:lnTo>
                  <a:pt x="230318" y="71386"/>
                </a:lnTo>
                <a:lnTo>
                  <a:pt x="232261" y="69341"/>
                </a:lnTo>
                <a:lnTo>
                  <a:pt x="232057" y="68420"/>
                </a:lnTo>
                <a:close/>
                <a:moveTo>
                  <a:pt x="196568" y="70159"/>
                </a:moveTo>
                <a:lnTo>
                  <a:pt x="196364" y="71795"/>
                </a:lnTo>
                <a:lnTo>
                  <a:pt x="196364" y="72000"/>
                </a:lnTo>
                <a:lnTo>
                  <a:pt x="197591" y="73739"/>
                </a:lnTo>
                <a:lnTo>
                  <a:pt x="198102" y="72102"/>
                </a:lnTo>
                <a:lnTo>
                  <a:pt x="196875" y="70261"/>
                </a:lnTo>
                <a:lnTo>
                  <a:pt x="196568" y="70159"/>
                </a:lnTo>
                <a:close/>
                <a:moveTo>
                  <a:pt x="237580" y="70261"/>
                </a:moveTo>
                <a:lnTo>
                  <a:pt x="237580" y="70773"/>
                </a:lnTo>
                <a:lnTo>
                  <a:pt x="237068" y="70977"/>
                </a:lnTo>
                <a:lnTo>
                  <a:pt x="237068" y="71182"/>
                </a:lnTo>
                <a:lnTo>
                  <a:pt x="236761" y="71182"/>
                </a:lnTo>
                <a:lnTo>
                  <a:pt x="236659" y="71591"/>
                </a:lnTo>
                <a:lnTo>
                  <a:pt x="236250" y="71795"/>
                </a:lnTo>
                <a:lnTo>
                  <a:pt x="236148" y="71182"/>
                </a:lnTo>
                <a:lnTo>
                  <a:pt x="235739" y="71284"/>
                </a:lnTo>
                <a:lnTo>
                  <a:pt x="235432" y="71693"/>
                </a:lnTo>
                <a:lnTo>
                  <a:pt x="234818" y="71898"/>
                </a:lnTo>
                <a:lnTo>
                  <a:pt x="234818" y="72818"/>
                </a:lnTo>
                <a:lnTo>
                  <a:pt x="235227" y="72000"/>
                </a:lnTo>
                <a:lnTo>
                  <a:pt x="235636" y="72102"/>
                </a:lnTo>
                <a:lnTo>
                  <a:pt x="235943" y="72409"/>
                </a:lnTo>
                <a:lnTo>
                  <a:pt x="236045" y="72000"/>
                </a:lnTo>
                <a:lnTo>
                  <a:pt x="236455" y="72205"/>
                </a:lnTo>
                <a:lnTo>
                  <a:pt x="236557" y="73125"/>
                </a:lnTo>
                <a:lnTo>
                  <a:pt x="237580" y="73943"/>
                </a:lnTo>
                <a:lnTo>
                  <a:pt x="237682" y="73841"/>
                </a:lnTo>
                <a:lnTo>
                  <a:pt x="237682" y="74045"/>
                </a:lnTo>
                <a:lnTo>
                  <a:pt x="238091" y="73841"/>
                </a:lnTo>
                <a:lnTo>
                  <a:pt x="237784" y="73227"/>
                </a:lnTo>
                <a:lnTo>
                  <a:pt x="237989" y="72614"/>
                </a:lnTo>
                <a:lnTo>
                  <a:pt x="238295" y="72818"/>
                </a:lnTo>
                <a:lnTo>
                  <a:pt x="238500" y="73534"/>
                </a:lnTo>
                <a:lnTo>
                  <a:pt x="238500" y="73023"/>
                </a:lnTo>
                <a:lnTo>
                  <a:pt x="238807" y="72614"/>
                </a:lnTo>
                <a:lnTo>
                  <a:pt x="238500" y="71284"/>
                </a:lnTo>
                <a:lnTo>
                  <a:pt x="238398" y="71182"/>
                </a:lnTo>
                <a:lnTo>
                  <a:pt x="238500" y="70977"/>
                </a:lnTo>
                <a:lnTo>
                  <a:pt x="238295" y="70466"/>
                </a:lnTo>
                <a:lnTo>
                  <a:pt x="237580" y="70261"/>
                </a:lnTo>
                <a:close/>
                <a:moveTo>
                  <a:pt x="240443" y="77727"/>
                </a:moveTo>
                <a:lnTo>
                  <a:pt x="240034" y="78545"/>
                </a:lnTo>
                <a:lnTo>
                  <a:pt x="240136" y="80284"/>
                </a:lnTo>
                <a:lnTo>
                  <a:pt x="240852" y="81000"/>
                </a:lnTo>
                <a:lnTo>
                  <a:pt x="240341" y="79568"/>
                </a:lnTo>
                <a:lnTo>
                  <a:pt x="241261" y="79773"/>
                </a:lnTo>
                <a:lnTo>
                  <a:pt x="240750" y="79057"/>
                </a:lnTo>
                <a:lnTo>
                  <a:pt x="241057" y="78852"/>
                </a:lnTo>
                <a:lnTo>
                  <a:pt x="241057" y="78545"/>
                </a:lnTo>
                <a:lnTo>
                  <a:pt x="240136" y="78955"/>
                </a:lnTo>
                <a:lnTo>
                  <a:pt x="240443" y="78648"/>
                </a:lnTo>
                <a:lnTo>
                  <a:pt x="240443" y="78341"/>
                </a:lnTo>
                <a:lnTo>
                  <a:pt x="240341" y="78136"/>
                </a:lnTo>
                <a:lnTo>
                  <a:pt x="240443" y="77727"/>
                </a:lnTo>
                <a:close/>
                <a:moveTo>
                  <a:pt x="79875" y="80284"/>
                </a:moveTo>
                <a:lnTo>
                  <a:pt x="78136" y="80591"/>
                </a:lnTo>
                <a:lnTo>
                  <a:pt x="78136" y="81511"/>
                </a:lnTo>
                <a:lnTo>
                  <a:pt x="78443" y="81818"/>
                </a:lnTo>
                <a:lnTo>
                  <a:pt x="79466" y="81511"/>
                </a:lnTo>
                <a:lnTo>
                  <a:pt x="80080" y="80693"/>
                </a:lnTo>
                <a:lnTo>
                  <a:pt x="79875" y="80284"/>
                </a:lnTo>
                <a:close/>
                <a:moveTo>
                  <a:pt x="261102" y="82636"/>
                </a:moveTo>
                <a:lnTo>
                  <a:pt x="261000" y="82841"/>
                </a:lnTo>
                <a:lnTo>
                  <a:pt x="261205" y="82943"/>
                </a:lnTo>
                <a:lnTo>
                  <a:pt x="261307" y="82943"/>
                </a:lnTo>
                <a:lnTo>
                  <a:pt x="261102" y="82636"/>
                </a:lnTo>
                <a:close/>
                <a:moveTo>
                  <a:pt x="220500" y="81818"/>
                </a:moveTo>
                <a:lnTo>
                  <a:pt x="219784" y="81920"/>
                </a:lnTo>
                <a:lnTo>
                  <a:pt x="219886" y="82227"/>
                </a:lnTo>
                <a:lnTo>
                  <a:pt x="220295" y="82534"/>
                </a:lnTo>
                <a:lnTo>
                  <a:pt x="220295" y="82841"/>
                </a:lnTo>
                <a:lnTo>
                  <a:pt x="221011" y="83148"/>
                </a:lnTo>
                <a:lnTo>
                  <a:pt x="221114" y="82636"/>
                </a:lnTo>
                <a:lnTo>
                  <a:pt x="220500" y="81818"/>
                </a:lnTo>
                <a:close/>
                <a:moveTo>
                  <a:pt x="222034" y="82636"/>
                </a:moveTo>
                <a:lnTo>
                  <a:pt x="221830" y="83045"/>
                </a:lnTo>
                <a:lnTo>
                  <a:pt x="221830" y="83352"/>
                </a:lnTo>
                <a:lnTo>
                  <a:pt x="222341" y="83148"/>
                </a:lnTo>
                <a:lnTo>
                  <a:pt x="222034" y="82636"/>
                </a:lnTo>
                <a:close/>
                <a:moveTo>
                  <a:pt x="240443" y="83352"/>
                </a:moveTo>
                <a:lnTo>
                  <a:pt x="240239" y="83659"/>
                </a:lnTo>
                <a:lnTo>
                  <a:pt x="240239" y="83659"/>
                </a:lnTo>
                <a:lnTo>
                  <a:pt x="240545" y="83352"/>
                </a:lnTo>
                <a:close/>
                <a:moveTo>
                  <a:pt x="240852" y="82943"/>
                </a:moveTo>
                <a:lnTo>
                  <a:pt x="240545" y="83352"/>
                </a:lnTo>
                <a:lnTo>
                  <a:pt x="240750" y="83557"/>
                </a:lnTo>
                <a:lnTo>
                  <a:pt x="241261" y="83455"/>
                </a:lnTo>
                <a:lnTo>
                  <a:pt x="241670" y="83557"/>
                </a:lnTo>
                <a:lnTo>
                  <a:pt x="241977" y="83455"/>
                </a:lnTo>
                <a:lnTo>
                  <a:pt x="242898" y="83966"/>
                </a:lnTo>
                <a:lnTo>
                  <a:pt x="241568" y="82943"/>
                </a:lnTo>
                <a:close/>
                <a:moveTo>
                  <a:pt x="230011" y="72818"/>
                </a:moveTo>
                <a:lnTo>
                  <a:pt x="228989" y="74250"/>
                </a:lnTo>
                <a:lnTo>
                  <a:pt x="228989" y="74761"/>
                </a:lnTo>
                <a:lnTo>
                  <a:pt x="228477" y="74966"/>
                </a:lnTo>
                <a:lnTo>
                  <a:pt x="228477" y="74864"/>
                </a:lnTo>
                <a:lnTo>
                  <a:pt x="227557" y="75375"/>
                </a:lnTo>
                <a:lnTo>
                  <a:pt x="227045" y="76398"/>
                </a:lnTo>
                <a:lnTo>
                  <a:pt x="225409" y="77216"/>
                </a:lnTo>
                <a:lnTo>
                  <a:pt x="225307" y="77420"/>
                </a:lnTo>
                <a:lnTo>
                  <a:pt x="225205" y="77523"/>
                </a:lnTo>
                <a:lnTo>
                  <a:pt x="225205" y="78648"/>
                </a:lnTo>
                <a:lnTo>
                  <a:pt x="223670" y="77932"/>
                </a:lnTo>
                <a:lnTo>
                  <a:pt x="223159" y="78750"/>
                </a:lnTo>
                <a:lnTo>
                  <a:pt x="223261" y="78750"/>
                </a:lnTo>
                <a:lnTo>
                  <a:pt x="224182" y="83045"/>
                </a:lnTo>
                <a:lnTo>
                  <a:pt x="225511" y="83045"/>
                </a:lnTo>
                <a:lnTo>
                  <a:pt x="225818" y="83659"/>
                </a:lnTo>
                <a:lnTo>
                  <a:pt x="226023" y="83455"/>
                </a:lnTo>
                <a:lnTo>
                  <a:pt x="226330" y="83557"/>
                </a:lnTo>
                <a:lnTo>
                  <a:pt x="226739" y="83045"/>
                </a:lnTo>
                <a:lnTo>
                  <a:pt x="227352" y="83557"/>
                </a:lnTo>
                <a:lnTo>
                  <a:pt x="227966" y="83352"/>
                </a:lnTo>
                <a:lnTo>
                  <a:pt x="228068" y="83557"/>
                </a:lnTo>
                <a:lnTo>
                  <a:pt x="228375" y="84273"/>
                </a:lnTo>
                <a:lnTo>
                  <a:pt x="229398" y="83659"/>
                </a:lnTo>
                <a:lnTo>
                  <a:pt x="229705" y="83250"/>
                </a:lnTo>
                <a:lnTo>
                  <a:pt x="229602" y="83045"/>
                </a:lnTo>
                <a:lnTo>
                  <a:pt x="229807" y="82739"/>
                </a:lnTo>
                <a:lnTo>
                  <a:pt x="229705" y="81920"/>
                </a:lnTo>
                <a:lnTo>
                  <a:pt x="230216" y="81102"/>
                </a:lnTo>
                <a:lnTo>
                  <a:pt x="230523" y="81102"/>
                </a:lnTo>
                <a:lnTo>
                  <a:pt x="231239" y="78955"/>
                </a:lnTo>
                <a:lnTo>
                  <a:pt x="231852" y="79159"/>
                </a:lnTo>
                <a:lnTo>
                  <a:pt x="232159" y="79159"/>
                </a:lnTo>
                <a:lnTo>
                  <a:pt x="232057" y="78955"/>
                </a:lnTo>
                <a:lnTo>
                  <a:pt x="231136" y="77932"/>
                </a:lnTo>
                <a:lnTo>
                  <a:pt x="231034" y="77114"/>
                </a:lnTo>
                <a:lnTo>
                  <a:pt x="230932" y="77011"/>
                </a:lnTo>
                <a:lnTo>
                  <a:pt x="230420" y="76295"/>
                </a:lnTo>
                <a:lnTo>
                  <a:pt x="230830" y="76193"/>
                </a:lnTo>
                <a:lnTo>
                  <a:pt x="230932" y="76091"/>
                </a:lnTo>
                <a:lnTo>
                  <a:pt x="230932" y="75580"/>
                </a:lnTo>
                <a:lnTo>
                  <a:pt x="231750" y="75580"/>
                </a:lnTo>
                <a:lnTo>
                  <a:pt x="231443" y="74864"/>
                </a:lnTo>
                <a:lnTo>
                  <a:pt x="232261" y="74761"/>
                </a:lnTo>
                <a:lnTo>
                  <a:pt x="231136" y="73841"/>
                </a:lnTo>
                <a:lnTo>
                  <a:pt x="230727" y="73943"/>
                </a:lnTo>
                <a:lnTo>
                  <a:pt x="230420" y="72920"/>
                </a:lnTo>
                <a:lnTo>
                  <a:pt x="230011" y="73227"/>
                </a:lnTo>
                <a:lnTo>
                  <a:pt x="230011" y="72818"/>
                </a:lnTo>
                <a:close/>
                <a:moveTo>
                  <a:pt x="261307" y="82943"/>
                </a:moveTo>
                <a:lnTo>
                  <a:pt x="262841" y="84989"/>
                </a:lnTo>
                <a:lnTo>
                  <a:pt x="262330" y="83761"/>
                </a:lnTo>
                <a:lnTo>
                  <a:pt x="261307" y="82943"/>
                </a:lnTo>
                <a:close/>
                <a:moveTo>
                  <a:pt x="237682" y="78239"/>
                </a:moveTo>
                <a:lnTo>
                  <a:pt x="237170" y="78852"/>
                </a:lnTo>
                <a:lnTo>
                  <a:pt x="234614" y="78955"/>
                </a:lnTo>
                <a:lnTo>
                  <a:pt x="234409" y="78750"/>
                </a:lnTo>
                <a:lnTo>
                  <a:pt x="233489" y="79057"/>
                </a:lnTo>
                <a:lnTo>
                  <a:pt x="232977" y="79875"/>
                </a:lnTo>
                <a:lnTo>
                  <a:pt x="232977" y="80080"/>
                </a:lnTo>
                <a:lnTo>
                  <a:pt x="232875" y="80182"/>
                </a:lnTo>
                <a:lnTo>
                  <a:pt x="232977" y="80898"/>
                </a:lnTo>
                <a:lnTo>
                  <a:pt x="232875" y="80693"/>
                </a:lnTo>
                <a:lnTo>
                  <a:pt x="232057" y="83455"/>
                </a:lnTo>
                <a:lnTo>
                  <a:pt x="232364" y="83659"/>
                </a:lnTo>
                <a:lnTo>
                  <a:pt x="232568" y="83864"/>
                </a:lnTo>
                <a:lnTo>
                  <a:pt x="232670" y="85909"/>
                </a:lnTo>
                <a:lnTo>
                  <a:pt x="233386" y="85807"/>
                </a:lnTo>
                <a:lnTo>
                  <a:pt x="233591" y="82841"/>
                </a:lnTo>
                <a:lnTo>
                  <a:pt x="234409" y="84784"/>
                </a:lnTo>
                <a:lnTo>
                  <a:pt x="235636" y="84375"/>
                </a:lnTo>
                <a:lnTo>
                  <a:pt x="235125" y="83761"/>
                </a:lnTo>
                <a:lnTo>
                  <a:pt x="235227" y="83148"/>
                </a:lnTo>
                <a:lnTo>
                  <a:pt x="234409" y="82023"/>
                </a:lnTo>
                <a:lnTo>
                  <a:pt x="234614" y="82023"/>
                </a:lnTo>
                <a:lnTo>
                  <a:pt x="235739" y="81000"/>
                </a:lnTo>
                <a:lnTo>
                  <a:pt x="236148" y="81102"/>
                </a:lnTo>
                <a:lnTo>
                  <a:pt x="235739" y="80693"/>
                </a:lnTo>
                <a:lnTo>
                  <a:pt x="235739" y="80795"/>
                </a:lnTo>
                <a:lnTo>
                  <a:pt x="233591" y="81205"/>
                </a:lnTo>
                <a:lnTo>
                  <a:pt x="233284" y="80693"/>
                </a:lnTo>
                <a:lnTo>
                  <a:pt x="233182" y="80182"/>
                </a:lnTo>
                <a:lnTo>
                  <a:pt x="235943" y="79568"/>
                </a:lnTo>
                <a:lnTo>
                  <a:pt x="236455" y="79773"/>
                </a:lnTo>
                <a:lnTo>
                  <a:pt x="236966" y="79670"/>
                </a:lnTo>
                <a:lnTo>
                  <a:pt x="237580" y="79057"/>
                </a:lnTo>
                <a:lnTo>
                  <a:pt x="237682" y="78239"/>
                </a:lnTo>
                <a:close/>
                <a:moveTo>
                  <a:pt x="210580" y="74659"/>
                </a:moveTo>
                <a:lnTo>
                  <a:pt x="219068" y="86114"/>
                </a:lnTo>
                <a:lnTo>
                  <a:pt x="219068" y="85705"/>
                </a:lnTo>
                <a:lnTo>
                  <a:pt x="219989" y="86011"/>
                </a:lnTo>
                <a:lnTo>
                  <a:pt x="220398" y="83250"/>
                </a:lnTo>
                <a:lnTo>
                  <a:pt x="219273" y="82636"/>
                </a:lnTo>
                <a:lnTo>
                  <a:pt x="218966" y="81102"/>
                </a:lnTo>
                <a:lnTo>
                  <a:pt x="218352" y="80898"/>
                </a:lnTo>
                <a:lnTo>
                  <a:pt x="218148" y="80489"/>
                </a:lnTo>
                <a:lnTo>
                  <a:pt x="218455" y="79977"/>
                </a:lnTo>
                <a:lnTo>
                  <a:pt x="218045" y="79466"/>
                </a:lnTo>
                <a:lnTo>
                  <a:pt x="217330" y="79773"/>
                </a:lnTo>
                <a:lnTo>
                  <a:pt x="217739" y="79568"/>
                </a:lnTo>
                <a:lnTo>
                  <a:pt x="216102" y="77830"/>
                </a:lnTo>
                <a:lnTo>
                  <a:pt x="215795" y="78034"/>
                </a:lnTo>
                <a:lnTo>
                  <a:pt x="212625" y="74659"/>
                </a:lnTo>
                <a:close/>
                <a:moveTo>
                  <a:pt x="246170" y="85602"/>
                </a:moveTo>
                <a:lnTo>
                  <a:pt x="245864" y="85909"/>
                </a:lnTo>
                <a:lnTo>
                  <a:pt x="245761" y="86216"/>
                </a:lnTo>
                <a:lnTo>
                  <a:pt x="246273" y="86523"/>
                </a:lnTo>
                <a:lnTo>
                  <a:pt x="246375" y="86011"/>
                </a:lnTo>
                <a:lnTo>
                  <a:pt x="246170" y="85602"/>
                </a:lnTo>
                <a:close/>
                <a:moveTo>
                  <a:pt x="261818" y="84375"/>
                </a:moveTo>
                <a:lnTo>
                  <a:pt x="261716" y="84886"/>
                </a:lnTo>
                <a:lnTo>
                  <a:pt x="260693" y="85705"/>
                </a:lnTo>
                <a:lnTo>
                  <a:pt x="260386" y="85705"/>
                </a:lnTo>
                <a:lnTo>
                  <a:pt x="260284" y="85193"/>
                </a:lnTo>
                <a:lnTo>
                  <a:pt x="260080" y="85705"/>
                </a:lnTo>
                <a:lnTo>
                  <a:pt x="258648" y="85909"/>
                </a:lnTo>
                <a:lnTo>
                  <a:pt x="259773" y="86523"/>
                </a:lnTo>
                <a:lnTo>
                  <a:pt x="262125" y="85500"/>
                </a:lnTo>
                <a:lnTo>
                  <a:pt x="262023" y="85295"/>
                </a:lnTo>
                <a:lnTo>
                  <a:pt x="262227" y="85193"/>
                </a:lnTo>
                <a:lnTo>
                  <a:pt x="262432" y="84477"/>
                </a:lnTo>
                <a:lnTo>
                  <a:pt x="261818" y="84375"/>
                </a:lnTo>
                <a:close/>
                <a:moveTo>
                  <a:pt x="249239" y="87852"/>
                </a:moveTo>
                <a:lnTo>
                  <a:pt x="248727" y="88670"/>
                </a:lnTo>
                <a:lnTo>
                  <a:pt x="249648" y="88466"/>
                </a:lnTo>
                <a:lnTo>
                  <a:pt x="249239" y="87852"/>
                </a:lnTo>
                <a:close/>
                <a:moveTo>
                  <a:pt x="220500" y="86216"/>
                </a:moveTo>
                <a:lnTo>
                  <a:pt x="219682" y="86932"/>
                </a:lnTo>
                <a:lnTo>
                  <a:pt x="219784" y="87136"/>
                </a:lnTo>
                <a:lnTo>
                  <a:pt x="227250" y="88875"/>
                </a:lnTo>
                <a:lnTo>
                  <a:pt x="227761" y="88977"/>
                </a:lnTo>
                <a:lnTo>
                  <a:pt x="227761" y="88057"/>
                </a:lnTo>
                <a:lnTo>
                  <a:pt x="226330" y="87648"/>
                </a:lnTo>
                <a:lnTo>
                  <a:pt x="226125" y="87136"/>
                </a:lnTo>
                <a:lnTo>
                  <a:pt x="224591" y="86727"/>
                </a:lnTo>
                <a:lnTo>
                  <a:pt x="224284" y="87136"/>
                </a:lnTo>
                <a:lnTo>
                  <a:pt x="222648" y="87034"/>
                </a:lnTo>
                <a:lnTo>
                  <a:pt x="222239" y="86523"/>
                </a:lnTo>
                <a:lnTo>
                  <a:pt x="220500" y="86216"/>
                </a:lnTo>
                <a:close/>
                <a:moveTo>
                  <a:pt x="227761" y="88364"/>
                </a:moveTo>
                <a:lnTo>
                  <a:pt x="228273" y="89080"/>
                </a:lnTo>
                <a:lnTo>
                  <a:pt x="228886" y="88670"/>
                </a:lnTo>
                <a:lnTo>
                  <a:pt x="228375" y="88364"/>
                </a:lnTo>
                <a:close/>
                <a:moveTo>
                  <a:pt x="229398" y="88568"/>
                </a:moveTo>
                <a:lnTo>
                  <a:pt x="228989" y="88977"/>
                </a:lnTo>
                <a:lnTo>
                  <a:pt x="229705" y="89182"/>
                </a:lnTo>
                <a:lnTo>
                  <a:pt x="229807" y="88670"/>
                </a:lnTo>
                <a:lnTo>
                  <a:pt x="229398" y="88568"/>
                </a:lnTo>
                <a:close/>
                <a:moveTo>
                  <a:pt x="235432" y="88466"/>
                </a:moveTo>
                <a:lnTo>
                  <a:pt x="234920" y="88875"/>
                </a:lnTo>
                <a:lnTo>
                  <a:pt x="233182" y="88568"/>
                </a:lnTo>
                <a:lnTo>
                  <a:pt x="232670" y="88670"/>
                </a:lnTo>
                <a:lnTo>
                  <a:pt x="232670" y="89182"/>
                </a:lnTo>
                <a:lnTo>
                  <a:pt x="234716" y="88977"/>
                </a:lnTo>
                <a:lnTo>
                  <a:pt x="235330" y="88773"/>
                </a:lnTo>
                <a:lnTo>
                  <a:pt x="235534" y="88466"/>
                </a:lnTo>
                <a:close/>
                <a:moveTo>
                  <a:pt x="230932" y="88364"/>
                </a:moveTo>
                <a:lnTo>
                  <a:pt x="230727" y="88568"/>
                </a:lnTo>
                <a:lnTo>
                  <a:pt x="231034" y="88977"/>
                </a:lnTo>
                <a:lnTo>
                  <a:pt x="231034" y="88977"/>
                </a:lnTo>
                <a:lnTo>
                  <a:pt x="230420" y="88670"/>
                </a:lnTo>
                <a:lnTo>
                  <a:pt x="230011" y="89386"/>
                </a:lnTo>
                <a:lnTo>
                  <a:pt x="231341" y="88977"/>
                </a:lnTo>
                <a:lnTo>
                  <a:pt x="231750" y="89080"/>
                </a:lnTo>
                <a:lnTo>
                  <a:pt x="231648" y="88977"/>
                </a:lnTo>
                <a:lnTo>
                  <a:pt x="231750" y="88977"/>
                </a:lnTo>
                <a:lnTo>
                  <a:pt x="231648" y="88670"/>
                </a:lnTo>
                <a:lnTo>
                  <a:pt x="231239" y="88568"/>
                </a:lnTo>
                <a:lnTo>
                  <a:pt x="230932" y="88364"/>
                </a:lnTo>
                <a:close/>
                <a:moveTo>
                  <a:pt x="232670" y="89591"/>
                </a:moveTo>
                <a:lnTo>
                  <a:pt x="231750" y="89898"/>
                </a:lnTo>
                <a:lnTo>
                  <a:pt x="232670" y="90409"/>
                </a:lnTo>
                <a:lnTo>
                  <a:pt x="233284" y="90205"/>
                </a:lnTo>
                <a:lnTo>
                  <a:pt x="232670" y="89591"/>
                </a:lnTo>
                <a:close/>
                <a:moveTo>
                  <a:pt x="239420" y="88670"/>
                </a:moveTo>
                <a:lnTo>
                  <a:pt x="237989" y="88773"/>
                </a:lnTo>
                <a:lnTo>
                  <a:pt x="235943" y="90102"/>
                </a:lnTo>
                <a:lnTo>
                  <a:pt x="235943" y="90511"/>
                </a:lnTo>
                <a:lnTo>
                  <a:pt x="237068" y="90102"/>
                </a:lnTo>
                <a:lnTo>
                  <a:pt x="239420" y="88670"/>
                </a:lnTo>
                <a:close/>
                <a:moveTo>
                  <a:pt x="244636" y="80386"/>
                </a:moveTo>
                <a:lnTo>
                  <a:pt x="243205" y="81409"/>
                </a:lnTo>
                <a:lnTo>
                  <a:pt x="243920" y="81614"/>
                </a:lnTo>
                <a:lnTo>
                  <a:pt x="244125" y="82125"/>
                </a:lnTo>
                <a:lnTo>
                  <a:pt x="244432" y="82330"/>
                </a:lnTo>
                <a:lnTo>
                  <a:pt x="245761" y="82227"/>
                </a:lnTo>
                <a:lnTo>
                  <a:pt x="245557" y="82739"/>
                </a:lnTo>
                <a:lnTo>
                  <a:pt x="244023" y="82943"/>
                </a:lnTo>
                <a:lnTo>
                  <a:pt x="244534" y="83250"/>
                </a:lnTo>
                <a:lnTo>
                  <a:pt x="244739" y="84068"/>
                </a:lnTo>
                <a:lnTo>
                  <a:pt x="245659" y="83148"/>
                </a:lnTo>
                <a:lnTo>
                  <a:pt x="245761" y="83966"/>
                </a:lnTo>
                <a:lnTo>
                  <a:pt x="246580" y="84068"/>
                </a:lnTo>
                <a:lnTo>
                  <a:pt x="246784" y="84580"/>
                </a:lnTo>
                <a:lnTo>
                  <a:pt x="249648" y="85909"/>
                </a:lnTo>
                <a:lnTo>
                  <a:pt x="249443" y="86011"/>
                </a:lnTo>
                <a:lnTo>
                  <a:pt x="249648" y="86011"/>
                </a:lnTo>
                <a:lnTo>
                  <a:pt x="250261" y="87443"/>
                </a:lnTo>
                <a:lnTo>
                  <a:pt x="249852" y="87545"/>
                </a:lnTo>
                <a:lnTo>
                  <a:pt x="250057" y="88057"/>
                </a:lnTo>
                <a:lnTo>
                  <a:pt x="249852" y="88466"/>
                </a:lnTo>
                <a:lnTo>
                  <a:pt x="251080" y="88159"/>
                </a:lnTo>
                <a:lnTo>
                  <a:pt x="251080" y="88670"/>
                </a:lnTo>
                <a:lnTo>
                  <a:pt x="251693" y="89386"/>
                </a:lnTo>
                <a:lnTo>
                  <a:pt x="253534" y="89386"/>
                </a:lnTo>
                <a:lnTo>
                  <a:pt x="253841" y="88977"/>
                </a:lnTo>
                <a:lnTo>
                  <a:pt x="252920" y="88466"/>
                </a:lnTo>
                <a:lnTo>
                  <a:pt x="254455" y="88261"/>
                </a:lnTo>
                <a:lnTo>
                  <a:pt x="254455" y="88159"/>
                </a:lnTo>
                <a:lnTo>
                  <a:pt x="254557" y="88159"/>
                </a:lnTo>
                <a:lnTo>
                  <a:pt x="254250" y="87750"/>
                </a:lnTo>
                <a:lnTo>
                  <a:pt x="254864" y="87955"/>
                </a:lnTo>
                <a:lnTo>
                  <a:pt x="255375" y="87852"/>
                </a:lnTo>
                <a:lnTo>
                  <a:pt x="257625" y="90307"/>
                </a:lnTo>
                <a:lnTo>
                  <a:pt x="260080" y="91023"/>
                </a:lnTo>
                <a:lnTo>
                  <a:pt x="260080" y="90716"/>
                </a:lnTo>
                <a:lnTo>
                  <a:pt x="260489" y="90614"/>
                </a:lnTo>
                <a:lnTo>
                  <a:pt x="259670" y="90307"/>
                </a:lnTo>
                <a:lnTo>
                  <a:pt x="259670" y="90102"/>
                </a:lnTo>
                <a:lnTo>
                  <a:pt x="259159" y="89386"/>
                </a:lnTo>
                <a:lnTo>
                  <a:pt x="258648" y="89386"/>
                </a:lnTo>
                <a:lnTo>
                  <a:pt x="257318" y="87034"/>
                </a:lnTo>
                <a:lnTo>
                  <a:pt x="258136" y="86932"/>
                </a:lnTo>
                <a:lnTo>
                  <a:pt x="256500" y="85705"/>
                </a:lnTo>
                <a:lnTo>
                  <a:pt x="256398" y="84989"/>
                </a:lnTo>
                <a:lnTo>
                  <a:pt x="251898" y="82636"/>
                </a:lnTo>
                <a:lnTo>
                  <a:pt x="249545" y="81716"/>
                </a:lnTo>
                <a:lnTo>
                  <a:pt x="248727" y="81920"/>
                </a:lnTo>
                <a:lnTo>
                  <a:pt x="248727" y="82125"/>
                </a:lnTo>
                <a:lnTo>
                  <a:pt x="246989" y="83455"/>
                </a:lnTo>
                <a:lnTo>
                  <a:pt x="246375" y="82636"/>
                </a:lnTo>
                <a:lnTo>
                  <a:pt x="246273" y="82943"/>
                </a:lnTo>
                <a:lnTo>
                  <a:pt x="245864" y="80795"/>
                </a:lnTo>
                <a:lnTo>
                  <a:pt x="244636" y="80386"/>
                </a:lnTo>
                <a:close/>
                <a:moveTo>
                  <a:pt x="242693" y="91534"/>
                </a:moveTo>
                <a:lnTo>
                  <a:pt x="241977" y="91636"/>
                </a:lnTo>
                <a:lnTo>
                  <a:pt x="241977" y="91841"/>
                </a:lnTo>
                <a:lnTo>
                  <a:pt x="242386" y="92352"/>
                </a:lnTo>
                <a:lnTo>
                  <a:pt x="242693" y="91534"/>
                </a:lnTo>
                <a:close/>
                <a:moveTo>
                  <a:pt x="285750" y="96648"/>
                </a:moveTo>
                <a:lnTo>
                  <a:pt x="285545" y="96750"/>
                </a:lnTo>
                <a:lnTo>
                  <a:pt x="284420" y="97159"/>
                </a:lnTo>
                <a:lnTo>
                  <a:pt x="284216" y="97261"/>
                </a:lnTo>
                <a:lnTo>
                  <a:pt x="285239" y="97261"/>
                </a:lnTo>
                <a:lnTo>
                  <a:pt x="285750" y="96648"/>
                </a:lnTo>
                <a:close/>
                <a:moveTo>
                  <a:pt x="285648" y="97057"/>
                </a:moveTo>
                <a:lnTo>
                  <a:pt x="285239" y="97261"/>
                </a:lnTo>
                <a:lnTo>
                  <a:pt x="285545" y="97261"/>
                </a:lnTo>
                <a:lnTo>
                  <a:pt x="285648" y="97057"/>
                </a:lnTo>
                <a:close/>
                <a:moveTo>
                  <a:pt x="284011" y="98080"/>
                </a:moveTo>
                <a:lnTo>
                  <a:pt x="282886" y="98591"/>
                </a:lnTo>
                <a:lnTo>
                  <a:pt x="283807" y="98693"/>
                </a:lnTo>
                <a:lnTo>
                  <a:pt x="284114" y="98386"/>
                </a:lnTo>
                <a:lnTo>
                  <a:pt x="284011" y="98080"/>
                </a:lnTo>
                <a:close/>
                <a:moveTo>
                  <a:pt x="168852" y="92761"/>
                </a:moveTo>
                <a:lnTo>
                  <a:pt x="168136" y="92864"/>
                </a:lnTo>
                <a:lnTo>
                  <a:pt x="168136" y="93682"/>
                </a:lnTo>
                <a:lnTo>
                  <a:pt x="167318" y="94295"/>
                </a:lnTo>
                <a:lnTo>
                  <a:pt x="167318" y="95114"/>
                </a:lnTo>
                <a:lnTo>
                  <a:pt x="166807" y="95420"/>
                </a:lnTo>
                <a:lnTo>
                  <a:pt x="166705" y="95318"/>
                </a:lnTo>
                <a:lnTo>
                  <a:pt x="165886" y="96341"/>
                </a:lnTo>
                <a:lnTo>
                  <a:pt x="165375" y="96239"/>
                </a:lnTo>
                <a:lnTo>
                  <a:pt x="164966" y="96443"/>
                </a:lnTo>
                <a:lnTo>
                  <a:pt x="164761" y="96443"/>
                </a:lnTo>
                <a:lnTo>
                  <a:pt x="164045" y="96955"/>
                </a:lnTo>
                <a:lnTo>
                  <a:pt x="163330" y="105955"/>
                </a:lnTo>
                <a:lnTo>
                  <a:pt x="163943" y="106261"/>
                </a:lnTo>
                <a:lnTo>
                  <a:pt x="165477" y="105852"/>
                </a:lnTo>
                <a:lnTo>
                  <a:pt x="168750" y="96034"/>
                </a:lnTo>
                <a:lnTo>
                  <a:pt x="169159" y="96341"/>
                </a:lnTo>
                <a:lnTo>
                  <a:pt x="169364" y="96136"/>
                </a:lnTo>
                <a:lnTo>
                  <a:pt x="168852" y="92761"/>
                </a:lnTo>
                <a:close/>
                <a:moveTo>
                  <a:pt x="79364" y="112500"/>
                </a:moveTo>
                <a:lnTo>
                  <a:pt x="79057" y="112807"/>
                </a:lnTo>
                <a:lnTo>
                  <a:pt x="79057" y="113011"/>
                </a:lnTo>
                <a:lnTo>
                  <a:pt x="79364" y="112500"/>
                </a:lnTo>
                <a:close/>
                <a:moveTo>
                  <a:pt x="185114" y="3784"/>
                </a:moveTo>
                <a:lnTo>
                  <a:pt x="184091" y="4398"/>
                </a:lnTo>
                <a:lnTo>
                  <a:pt x="184909" y="4705"/>
                </a:lnTo>
                <a:lnTo>
                  <a:pt x="183273" y="4705"/>
                </a:lnTo>
                <a:lnTo>
                  <a:pt x="183989" y="5011"/>
                </a:lnTo>
                <a:lnTo>
                  <a:pt x="184193" y="5318"/>
                </a:lnTo>
                <a:lnTo>
                  <a:pt x="184193" y="5318"/>
                </a:lnTo>
                <a:lnTo>
                  <a:pt x="183784" y="5011"/>
                </a:lnTo>
                <a:lnTo>
                  <a:pt x="180102" y="5114"/>
                </a:lnTo>
                <a:lnTo>
                  <a:pt x="180920" y="5216"/>
                </a:lnTo>
                <a:lnTo>
                  <a:pt x="177341" y="5727"/>
                </a:lnTo>
                <a:lnTo>
                  <a:pt x="177545" y="5932"/>
                </a:lnTo>
                <a:lnTo>
                  <a:pt x="177341" y="6239"/>
                </a:lnTo>
                <a:lnTo>
                  <a:pt x="176830" y="6136"/>
                </a:lnTo>
                <a:lnTo>
                  <a:pt x="177955" y="6443"/>
                </a:lnTo>
                <a:lnTo>
                  <a:pt x="177239" y="6443"/>
                </a:lnTo>
                <a:lnTo>
                  <a:pt x="178568" y="6852"/>
                </a:lnTo>
                <a:lnTo>
                  <a:pt x="178057" y="7057"/>
                </a:lnTo>
                <a:lnTo>
                  <a:pt x="178261" y="6852"/>
                </a:lnTo>
                <a:lnTo>
                  <a:pt x="178261" y="6852"/>
                </a:lnTo>
                <a:lnTo>
                  <a:pt x="174477" y="7057"/>
                </a:lnTo>
                <a:lnTo>
                  <a:pt x="174682" y="7466"/>
                </a:lnTo>
                <a:lnTo>
                  <a:pt x="174989" y="7568"/>
                </a:lnTo>
                <a:lnTo>
                  <a:pt x="175091" y="7773"/>
                </a:lnTo>
                <a:lnTo>
                  <a:pt x="177648" y="8795"/>
                </a:lnTo>
                <a:lnTo>
                  <a:pt x="177852" y="9205"/>
                </a:lnTo>
                <a:lnTo>
                  <a:pt x="178261" y="9511"/>
                </a:lnTo>
                <a:lnTo>
                  <a:pt x="178169" y="9789"/>
                </a:lnTo>
                <a:lnTo>
                  <a:pt x="177852" y="9409"/>
                </a:lnTo>
                <a:lnTo>
                  <a:pt x="177545" y="9716"/>
                </a:lnTo>
                <a:lnTo>
                  <a:pt x="177034" y="8591"/>
                </a:lnTo>
                <a:lnTo>
                  <a:pt x="173352" y="8182"/>
                </a:lnTo>
                <a:lnTo>
                  <a:pt x="173352" y="8182"/>
                </a:lnTo>
                <a:lnTo>
                  <a:pt x="173966" y="8489"/>
                </a:lnTo>
                <a:lnTo>
                  <a:pt x="172636" y="8489"/>
                </a:lnTo>
                <a:lnTo>
                  <a:pt x="175193" y="9205"/>
                </a:lnTo>
                <a:lnTo>
                  <a:pt x="175193" y="9205"/>
                </a:lnTo>
                <a:lnTo>
                  <a:pt x="172432" y="8898"/>
                </a:lnTo>
                <a:lnTo>
                  <a:pt x="172432" y="8693"/>
                </a:lnTo>
                <a:lnTo>
                  <a:pt x="172227" y="8591"/>
                </a:lnTo>
                <a:lnTo>
                  <a:pt x="172227" y="8182"/>
                </a:lnTo>
                <a:lnTo>
                  <a:pt x="171307" y="7670"/>
                </a:lnTo>
                <a:lnTo>
                  <a:pt x="171307" y="7670"/>
                </a:lnTo>
                <a:lnTo>
                  <a:pt x="171716" y="8284"/>
                </a:lnTo>
                <a:lnTo>
                  <a:pt x="171102" y="8898"/>
                </a:lnTo>
                <a:lnTo>
                  <a:pt x="172227" y="9511"/>
                </a:lnTo>
                <a:lnTo>
                  <a:pt x="172330" y="10330"/>
                </a:lnTo>
                <a:lnTo>
                  <a:pt x="174886" y="11148"/>
                </a:lnTo>
                <a:lnTo>
                  <a:pt x="173966" y="11045"/>
                </a:lnTo>
                <a:lnTo>
                  <a:pt x="174170" y="12068"/>
                </a:lnTo>
                <a:lnTo>
                  <a:pt x="173966" y="12375"/>
                </a:lnTo>
                <a:lnTo>
                  <a:pt x="173966" y="12580"/>
                </a:lnTo>
                <a:lnTo>
                  <a:pt x="173250" y="13398"/>
                </a:lnTo>
                <a:lnTo>
                  <a:pt x="170898" y="12886"/>
                </a:lnTo>
                <a:lnTo>
                  <a:pt x="172023" y="12886"/>
                </a:lnTo>
                <a:lnTo>
                  <a:pt x="172125" y="13091"/>
                </a:lnTo>
                <a:lnTo>
                  <a:pt x="172636" y="12989"/>
                </a:lnTo>
                <a:lnTo>
                  <a:pt x="172330" y="12784"/>
                </a:lnTo>
                <a:lnTo>
                  <a:pt x="173045" y="11761"/>
                </a:lnTo>
                <a:lnTo>
                  <a:pt x="173045" y="11352"/>
                </a:lnTo>
                <a:lnTo>
                  <a:pt x="172330" y="11045"/>
                </a:lnTo>
                <a:lnTo>
                  <a:pt x="171307" y="9920"/>
                </a:lnTo>
                <a:lnTo>
                  <a:pt x="171307" y="9716"/>
                </a:lnTo>
                <a:lnTo>
                  <a:pt x="171102" y="9307"/>
                </a:lnTo>
                <a:lnTo>
                  <a:pt x="170284" y="8898"/>
                </a:lnTo>
                <a:lnTo>
                  <a:pt x="170182" y="7875"/>
                </a:lnTo>
                <a:lnTo>
                  <a:pt x="168545" y="7670"/>
                </a:lnTo>
                <a:lnTo>
                  <a:pt x="167727" y="8080"/>
                </a:lnTo>
                <a:lnTo>
                  <a:pt x="167625" y="8795"/>
                </a:lnTo>
                <a:lnTo>
                  <a:pt x="167114" y="9205"/>
                </a:lnTo>
                <a:lnTo>
                  <a:pt x="167727" y="9409"/>
                </a:lnTo>
                <a:lnTo>
                  <a:pt x="168034" y="10432"/>
                </a:lnTo>
                <a:lnTo>
                  <a:pt x="169875" y="10943"/>
                </a:lnTo>
                <a:lnTo>
                  <a:pt x="169568" y="11557"/>
                </a:lnTo>
                <a:lnTo>
                  <a:pt x="164148" y="10227"/>
                </a:lnTo>
                <a:lnTo>
                  <a:pt x="163636" y="10432"/>
                </a:lnTo>
                <a:lnTo>
                  <a:pt x="164352" y="10841"/>
                </a:lnTo>
                <a:lnTo>
                  <a:pt x="163841" y="11250"/>
                </a:lnTo>
                <a:lnTo>
                  <a:pt x="159648" y="11557"/>
                </a:lnTo>
                <a:lnTo>
                  <a:pt x="159648" y="11557"/>
                </a:lnTo>
                <a:lnTo>
                  <a:pt x="159955" y="11455"/>
                </a:lnTo>
                <a:lnTo>
                  <a:pt x="159852" y="11045"/>
                </a:lnTo>
                <a:lnTo>
                  <a:pt x="159750" y="11045"/>
                </a:lnTo>
                <a:lnTo>
                  <a:pt x="158830" y="11250"/>
                </a:lnTo>
                <a:lnTo>
                  <a:pt x="159136" y="11352"/>
                </a:lnTo>
                <a:lnTo>
                  <a:pt x="158830" y="11455"/>
                </a:lnTo>
                <a:lnTo>
                  <a:pt x="158625" y="11352"/>
                </a:lnTo>
                <a:lnTo>
                  <a:pt x="156682" y="11966"/>
                </a:lnTo>
                <a:lnTo>
                  <a:pt x="156886" y="12068"/>
                </a:lnTo>
                <a:lnTo>
                  <a:pt x="155250" y="12886"/>
                </a:lnTo>
                <a:lnTo>
                  <a:pt x="154330" y="12273"/>
                </a:lnTo>
                <a:lnTo>
                  <a:pt x="155352" y="11966"/>
                </a:lnTo>
                <a:lnTo>
                  <a:pt x="152898" y="11250"/>
                </a:lnTo>
                <a:lnTo>
                  <a:pt x="153614" y="11659"/>
                </a:lnTo>
                <a:lnTo>
                  <a:pt x="153614" y="12375"/>
                </a:lnTo>
                <a:lnTo>
                  <a:pt x="154227" y="12784"/>
                </a:lnTo>
                <a:lnTo>
                  <a:pt x="154227" y="13602"/>
                </a:lnTo>
                <a:lnTo>
                  <a:pt x="152795" y="13193"/>
                </a:lnTo>
                <a:lnTo>
                  <a:pt x="151466" y="14011"/>
                </a:lnTo>
                <a:lnTo>
                  <a:pt x="152080" y="14727"/>
                </a:lnTo>
                <a:lnTo>
                  <a:pt x="151568" y="14932"/>
                </a:lnTo>
                <a:lnTo>
                  <a:pt x="149625" y="14318"/>
                </a:lnTo>
                <a:lnTo>
                  <a:pt x="149420" y="14523"/>
                </a:lnTo>
                <a:lnTo>
                  <a:pt x="150545" y="15239"/>
                </a:lnTo>
                <a:lnTo>
                  <a:pt x="150341" y="15545"/>
                </a:lnTo>
                <a:lnTo>
                  <a:pt x="146864" y="13295"/>
                </a:lnTo>
                <a:lnTo>
                  <a:pt x="147068" y="13193"/>
                </a:lnTo>
                <a:lnTo>
                  <a:pt x="145636" y="12580"/>
                </a:lnTo>
                <a:lnTo>
                  <a:pt x="151057" y="13398"/>
                </a:lnTo>
                <a:lnTo>
                  <a:pt x="151977" y="12886"/>
                </a:lnTo>
                <a:lnTo>
                  <a:pt x="151875" y="12375"/>
                </a:lnTo>
                <a:lnTo>
                  <a:pt x="150648" y="11659"/>
                </a:lnTo>
                <a:lnTo>
                  <a:pt x="150750" y="11761"/>
                </a:lnTo>
                <a:lnTo>
                  <a:pt x="150750" y="11761"/>
                </a:lnTo>
                <a:lnTo>
                  <a:pt x="146455" y="10636"/>
                </a:lnTo>
                <a:lnTo>
                  <a:pt x="146045" y="10841"/>
                </a:lnTo>
                <a:lnTo>
                  <a:pt x="145841" y="10636"/>
                </a:lnTo>
                <a:lnTo>
                  <a:pt x="145841" y="10534"/>
                </a:lnTo>
                <a:lnTo>
                  <a:pt x="145227" y="10432"/>
                </a:lnTo>
                <a:lnTo>
                  <a:pt x="145739" y="10330"/>
                </a:lnTo>
                <a:lnTo>
                  <a:pt x="145023" y="10125"/>
                </a:lnTo>
                <a:lnTo>
                  <a:pt x="145023" y="10125"/>
                </a:lnTo>
                <a:lnTo>
                  <a:pt x="145125" y="10227"/>
                </a:lnTo>
                <a:lnTo>
                  <a:pt x="143591" y="10330"/>
                </a:lnTo>
                <a:lnTo>
                  <a:pt x="143489" y="10125"/>
                </a:lnTo>
                <a:lnTo>
                  <a:pt x="142875" y="9920"/>
                </a:lnTo>
                <a:lnTo>
                  <a:pt x="144102" y="9920"/>
                </a:lnTo>
                <a:lnTo>
                  <a:pt x="143080" y="9409"/>
                </a:lnTo>
                <a:lnTo>
                  <a:pt x="142466" y="9920"/>
                </a:lnTo>
                <a:lnTo>
                  <a:pt x="141955" y="9409"/>
                </a:lnTo>
                <a:lnTo>
                  <a:pt x="141443" y="9716"/>
                </a:lnTo>
                <a:lnTo>
                  <a:pt x="141341" y="9511"/>
                </a:lnTo>
                <a:lnTo>
                  <a:pt x="141136" y="9409"/>
                </a:lnTo>
                <a:lnTo>
                  <a:pt x="140727" y="9920"/>
                </a:lnTo>
                <a:lnTo>
                  <a:pt x="140830" y="9409"/>
                </a:lnTo>
                <a:lnTo>
                  <a:pt x="140318" y="9307"/>
                </a:lnTo>
                <a:lnTo>
                  <a:pt x="139398" y="10023"/>
                </a:lnTo>
                <a:lnTo>
                  <a:pt x="138886" y="9716"/>
                </a:lnTo>
                <a:lnTo>
                  <a:pt x="138068" y="9920"/>
                </a:lnTo>
                <a:lnTo>
                  <a:pt x="138477" y="10227"/>
                </a:lnTo>
                <a:lnTo>
                  <a:pt x="137864" y="10125"/>
                </a:lnTo>
                <a:lnTo>
                  <a:pt x="137557" y="10330"/>
                </a:lnTo>
                <a:lnTo>
                  <a:pt x="137761" y="10534"/>
                </a:lnTo>
                <a:lnTo>
                  <a:pt x="137352" y="10636"/>
                </a:lnTo>
                <a:lnTo>
                  <a:pt x="137352" y="10125"/>
                </a:lnTo>
                <a:lnTo>
                  <a:pt x="137045" y="10534"/>
                </a:lnTo>
                <a:lnTo>
                  <a:pt x="136330" y="10534"/>
                </a:lnTo>
                <a:lnTo>
                  <a:pt x="136636" y="10636"/>
                </a:lnTo>
                <a:lnTo>
                  <a:pt x="136125" y="10636"/>
                </a:lnTo>
                <a:lnTo>
                  <a:pt x="136125" y="10841"/>
                </a:lnTo>
                <a:lnTo>
                  <a:pt x="135818" y="10841"/>
                </a:lnTo>
                <a:lnTo>
                  <a:pt x="135716" y="11045"/>
                </a:lnTo>
                <a:lnTo>
                  <a:pt x="135102" y="11352"/>
                </a:lnTo>
                <a:lnTo>
                  <a:pt x="135818" y="11455"/>
                </a:lnTo>
                <a:lnTo>
                  <a:pt x="135307" y="11455"/>
                </a:lnTo>
                <a:lnTo>
                  <a:pt x="135102" y="11761"/>
                </a:lnTo>
                <a:lnTo>
                  <a:pt x="135102" y="11966"/>
                </a:lnTo>
                <a:lnTo>
                  <a:pt x="134795" y="11659"/>
                </a:lnTo>
                <a:lnTo>
                  <a:pt x="134386" y="11761"/>
                </a:lnTo>
                <a:lnTo>
                  <a:pt x="134591" y="11864"/>
                </a:lnTo>
                <a:lnTo>
                  <a:pt x="134080" y="12068"/>
                </a:lnTo>
                <a:lnTo>
                  <a:pt x="134386" y="12068"/>
                </a:lnTo>
                <a:lnTo>
                  <a:pt x="134693" y="12273"/>
                </a:lnTo>
                <a:lnTo>
                  <a:pt x="134693" y="12375"/>
                </a:lnTo>
                <a:lnTo>
                  <a:pt x="133875" y="12477"/>
                </a:lnTo>
                <a:lnTo>
                  <a:pt x="134591" y="12477"/>
                </a:lnTo>
                <a:lnTo>
                  <a:pt x="133364" y="12784"/>
                </a:lnTo>
                <a:lnTo>
                  <a:pt x="133568" y="12886"/>
                </a:lnTo>
                <a:lnTo>
                  <a:pt x="133057" y="13091"/>
                </a:lnTo>
                <a:lnTo>
                  <a:pt x="133670" y="13295"/>
                </a:lnTo>
                <a:lnTo>
                  <a:pt x="132852" y="13500"/>
                </a:lnTo>
                <a:lnTo>
                  <a:pt x="133057" y="13602"/>
                </a:lnTo>
                <a:lnTo>
                  <a:pt x="133057" y="14216"/>
                </a:lnTo>
                <a:lnTo>
                  <a:pt x="132750" y="14420"/>
                </a:lnTo>
                <a:lnTo>
                  <a:pt x="132545" y="14318"/>
                </a:lnTo>
                <a:lnTo>
                  <a:pt x="131932" y="14727"/>
                </a:lnTo>
                <a:lnTo>
                  <a:pt x="132239" y="14625"/>
                </a:lnTo>
                <a:lnTo>
                  <a:pt x="130909" y="15750"/>
                </a:lnTo>
                <a:lnTo>
                  <a:pt x="131114" y="15852"/>
                </a:lnTo>
                <a:lnTo>
                  <a:pt x="131830" y="15545"/>
                </a:lnTo>
                <a:lnTo>
                  <a:pt x="131727" y="15443"/>
                </a:lnTo>
                <a:lnTo>
                  <a:pt x="132136" y="15443"/>
                </a:lnTo>
                <a:lnTo>
                  <a:pt x="131932" y="15545"/>
                </a:lnTo>
                <a:lnTo>
                  <a:pt x="132136" y="15545"/>
                </a:lnTo>
                <a:lnTo>
                  <a:pt x="131727" y="15852"/>
                </a:lnTo>
                <a:lnTo>
                  <a:pt x="130091" y="15955"/>
                </a:lnTo>
                <a:lnTo>
                  <a:pt x="129886" y="16057"/>
                </a:lnTo>
                <a:lnTo>
                  <a:pt x="130193" y="16466"/>
                </a:lnTo>
                <a:lnTo>
                  <a:pt x="128864" y="16568"/>
                </a:lnTo>
                <a:lnTo>
                  <a:pt x="129886" y="16568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7841" y="17182"/>
                </a:lnTo>
                <a:lnTo>
                  <a:pt x="128966" y="17386"/>
                </a:lnTo>
                <a:lnTo>
                  <a:pt x="127739" y="17386"/>
                </a:lnTo>
                <a:lnTo>
                  <a:pt x="128045" y="18102"/>
                </a:lnTo>
                <a:lnTo>
                  <a:pt x="129477" y="17795"/>
                </a:lnTo>
                <a:lnTo>
                  <a:pt x="129580" y="18000"/>
                </a:lnTo>
                <a:lnTo>
                  <a:pt x="129273" y="18205"/>
                </a:lnTo>
                <a:lnTo>
                  <a:pt x="127739" y="18307"/>
                </a:lnTo>
                <a:lnTo>
                  <a:pt x="128250" y="18511"/>
                </a:lnTo>
                <a:lnTo>
                  <a:pt x="127943" y="18818"/>
                </a:lnTo>
                <a:lnTo>
                  <a:pt x="128250" y="19023"/>
                </a:lnTo>
                <a:lnTo>
                  <a:pt x="127943" y="19227"/>
                </a:lnTo>
                <a:lnTo>
                  <a:pt x="128045" y="19330"/>
                </a:lnTo>
                <a:lnTo>
                  <a:pt x="129170" y="18614"/>
                </a:lnTo>
                <a:lnTo>
                  <a:pt x="128864" y="19023"/>
                </a:lnTo>
                <a:lnTo>
                  <a:pt x="128557" y="19023"/>
                </a:lnTo>
                <a:lnTo>
                  <a:pt x="128659" y="19330"/>
                </a:lnTo>
                <a:lnTo>
                  <a:pt x="127943" y="19841"/>
                </a:lnTo>
                <a:lnTo>
                  <a:pt x="128864" y="19534"/>
                </a:lnTo>
                <a:lnTo>
                  <a:pt x="128557" y="19841"/>
                </a:lnTo>
                <a:lnTo>
                  <a:pt x="128864" y="20045"/>
                </a:lnTo>
                <a:lnTo>
                  <a:pt x="128250" y="20352"/>
                </a:lnTo>
                <a:lnTo>
                  <a:pt x="129068" y="20761"/>
                </a:lnTo>
                <a:lnTo>
                  <a:pt x="128966" y="20864"/>
                </a:lnTo>
                <a:lnTo>
                  <a:pt x="131011" y="20148"/>
                </a:lnTo>
                <a:lnTo>
                  <a:pt x="131114" y="19943"/>
                </a:lnTo>
                <a:lnTo>
                  <a:pt x="131727" y="19841"/>
                </a:lnTo>
                <a:lnTo>
                  <a:pt x="131727" y="19534"/>
                </a:lnTo>
                <a:lnTo>
                  <a:pt x="131830" y="19330"/>
                </a:lnTo>
                <a:lnTo>
                  <a:pt x="132034" y="19841"/>
                </a:lnTo>
                <a:lnTo>
                  <a:pt x="132443" y="20045"/>
                </a:lnTo>
                <a:lnTo>
                  <a:pt x="132443" y="20659"/>
                </a:lnTo>
                <a:lnTo>
                  <a:pt x="133670" y="22295"/>
                </a:lnTo>
                <a:lnTo>
                  <a:pt x="133670" y="22500"/>
                </a:lnTo>
                <a:lnTo>
                  <a:pt x="133773" y="22705"/>
                </a:lnTo>
                <a:lnTo>
                  <a:pt x="133466" y="22705"/>
                </a:lnTo>
                <a:lnTo>
                  <a:pt x="133875" y="23523"/>
                </a:lnTo>
                <a:lnTo>
                  <a:pt x="135000" y="23318"/>
                </a:lnTo>
                <a:lnTo>
                  <a:pt x="135205" y="22909"/>
                </a:lnTo>
                <a:lnTo>
                  <a:pt x="136023" y="22807"/>
                </a:lnTo>
                <a:lnTo>
                  <a:pt x="136432" y="20557"/>
                </a:lnTo>
                <a:lnTo>
                  <a:pt x="136636" y="20557"/>
                </a:lnTo>
                <a:lnTo>
                  <a:pt x="136023" y="20455"/>
                </a:lnTo>
                <a:lnTo>
                  <a:pt x="137761" y="19739"/>
                </a:lnTo>
                <a:lnTo>
                  <a:pt x="137250" y="19739"/>
                </a:lnTo>
                <a:lnTo>
                  <a:pt x="137966" y="19227"/>
                </a:lnTo>
                <a:lnTo>
                  <a:pt x="136636" y="18307"/>
                </a:lnTo>
                <a:lnTo>
                  <a:pt x="136432" y="17489"/>
                </a:lnTo>
                <a:lnTo>
                  <a:pt x="136636" y="17591"/>
                </a:lnTo>
                <a:lnTo>
                  <a:pt x="136636" y="17080"/>
                </a:lnTo>
                <a:lnTo>
                  <a:pt x="136432" y="16773"/>
                </a:lnTo>
                <a:lnTo>
                  <a:pt x="136943" y="16670"/>
                </a:lnTo>
                <a:lnTo>
                  <a:pt x="136841" y="16670"/>
                </a:lnTo>
                <a:lnTo>
                  <a:pt x="136739" y="16466"/>
                </a:lnTo>
                <a:lnTo>
                  <a:pt x="137148" y="16364"/>
                </a:lnTo>
                <a:lnTo>
                  <a:pt x="137045" y="16364"/>
                </a:lnTo>
                <a:lnTo>
                  <a:pt x="137455" y="16159"/>
                </a:lnTo>
                <a:lnTo>
                  <a:pt x="137352" y="16057"/>
                </a:lnTo>
                <a:lnTo>
                  <a:pt x="137864" y="15955"/>
                </a:lnTo>
                <a:lnTo>
                  <a:pt x="137864" y="15852"/>
                </a:lnTo>
                <a:lnTo>
                  <a:pt x="139091" y="15034"/>
                </a:lnTo>
                <a:lnTo>
                  <a:pt x="138784" y="14625"/>
                </a:lnTo>
                <a:lnTo>
                  <a:pt x="138886" y="14216"/>
                </a:lnTo>
                <a:lnTo>
                  <a:pt x="138989" y="14216"/>
                </a:lnTo>
                <a:lnTo>
                  <a:pt x="139193" y="14011"/>
                </a:lnTo>
                <a:lnTo>
                  <a:pt x="139398" y="14011"/>
                </a:lnTo>
                <a:lnTo>
                  <a:pt x="139295" y="13909"/>
                </a:lnTo>
                <a:lnTo>
                  <a:pt x="141034" y="13705"/>
                </a:lnTo>
                <a:lnTo>
                  <a:pt x="141545" y="14011"/>
                </a:lnTo>
                <a:lnTo>
                  <a:pt x="141648" y="14625"/>
                </a:lnTo>
                <a:lnTo>
                  <a:pt x="139807" y="15852"/>
                </a:lnTo>
                <a:lnTo>
                  <a:pt x="139807" y="15955"/>
                </a:lnTo>
                <a:lnTo>
                  <a:pt x="139295" y="16159"/>
                </a:lnTo>
                <a:lnTo>
                  <a:pt x="139602" y="18511"/>
                </a:lnTo>
                <a:lnTo>
                  <a:pt x="140523" y="18716"/>
                </a:lnTo>
                <a:lnTo>
                  <a:pt x="140523" y="18920"/>
                </a:lnTo>
                <a:lnTo>
                  <a:pt x="140727" y="18920"/>
                </a:lnTo>
                <a:lnTo>
                  <a:pt x="140830" y="19330"/>
                </a:lnTo>
                <a:lnTo>
                  <a:pt x="142977" y="18818"/>
                </a:lnTo>
                <a:lnTo>
                  <a:pt x="142875" y="18716"/>
                </a:lnTo>
                <a:lnTo>
                  <a:pt x="143386" y="18511"/>
                </a:lnTo>
                <a:lnTo>
                  <a:pt x="143284" y="18716"/>
                </a:lnTo>
                <a:lnTo>
                  <a:pt x="144731" y="18619"/>
                </a:lnTo>
                <a:lnTo>
                  <a:pt x="144731" y="18619"/>
                </a:lnTo>
                <a:lnTo>
                  <a:pt x="146045" y="19125"/>
                </a:lnTo>
                <a:lnTo>
                  <a:pt x="144920" y="19227"/>
                </a:lnTo>
                <a:lnTo>
                  <a:pt x="144818" y="19432"/>
                </a:lnTo>
                <a:lnTo>
                  <a:pt x="144614" y="19330"/>
                </a:lnTo>
                <a:lnTo>
                  <a:pt x="144511" y="19636"/>
                </a:lnTo>
                <a:lnTo>
                  <a:pt x="141750" y="19739"/>
                </a:lnTo>
                <a:lnTo>
                  <a:pt x="141341" y="20045"/>
                </a:lnTo>
                <a:lnTo>
                  <a:pt x="142261" y="20864"/>
                </a:lnTo>
                <a:lnTo>
                  <a:pt x="142261" y="21784"/>
                </a:lnTo>
                <a:lnTo>
                  <a:pt x="140318" y="21375"/>
                </a:lnTo>
                <a:lnTo>
                  <a:pt x="139909" y="22398"/>
                </a:lnTo>
                <a:lnTo>
                  <a:pt x="140011" y="23318"/>
                </a:lnTo>
                <a:lnTo>
                  <a:pt x="140114" y="23932"/>
                </a:lnTo>
                <a:lnTo>
                  <a:pt x="139807" y="23932"/>
                </a:lnTo>
                <a:lnTo>
                  <a:pt x="140011" y="23318"/>
                </a:lnTo>
                <a:lnTo>
                  <a:pt x="138886" y="24545"/>
                </a:lnTo>
                <a:lnTo>
                  <a:pt x="138375" y="24239"/>
                </a:lnTo>
                <a:lnTo>
                  <a:pt x="134693" y="24750"/>
                </a:lnTo>
                <a:lnTo>
                  <a:pt x="135307" y="25261"/>
                </a:lnTo>
                <a:lnTo>
                  <a:pt x="134795" y="25057"/>
                </a:lnTo>
                <a:lnTo>
                  <a:pt x="134693" y="24750"/>
                </a:lnTo>
                <a:lnTo>
                  <a:pt x="133773" y="24443"/>
                </a:lnTo>
                <a:lnTo>
                  <a:pt x="132852" y="24955"/>
                </a:lnTo>
                <a:lnTo>
                  <a:pt x="131625" y="24443"/>
                </a:lnTo>
                <a:lnTo>
                  <a:pt x="131625" y="24136"/>
                </a:lnTo>
                <a:lnTo>
                  <a:pt x="131318" y="23830"/>
                </a:lnTo>
                <a:lnTo>
                  <a:pt x="131420" y="23420"/>
                </a:lnTo>
                <a:lnTo>
                  <a:pt x="131727" y="23216"/>
                </a:lnTo>
                <a:lnTo>
                  <a:pt x="131625" y="23114"/>
                </a:lnTo>
                <a:lnTo>
                  <a:pt x="132341" y="22500"/>
                </a:lnTo>
                <a:lnTo>
                  <a:pt x="131932" y="22398"/>
                </a:lnTo>
                <a:lnTo>
                  <a:pt x="132034" y="21273"/>
                </a:lnTo>
                <a:lnTo>
                  <a:pt x="132034" y="21273"/>
                </a:lnTo>
                <a:lnTo>
                  <a:pt x="130602" y="21886"/>
                </a:lnTo>
                <a:lnTo>
                  <a:pt x="130602" y="22193"/>
                </a:lnTo>
                <a:lnTo>
                  <a:pt x="131011" y="22295"/>
                </a:lnTo>
                <a:lnTo>
                  <a:pt x="130705" y="22398"/>
                </a:lnTo>
                <a:lnTo>
                  <a:pt x="130295" y="22398"/>
                </a:lnTo>
                <a:lnTo>
                  <a:pt x="130295" y="23318"/>
                </a:lnTo>
                <a:lnTo>
                  <a:pt x="130909" y="24341"/>
                </a:lnTo>
                <a:lnTo>
                  <a:pt x="130807" y="24545"/>
                </a:lnTo>
                <a:lnTo>
                  <a:pt x="131625" y="25261"/>
                </a:lnTo>
                <a:lnTo>
                  <a:pt x="131011" y="25057"/>
                </a:lnTo>
                <a:lnTo>
                  <a:pt x="130705" y="25466"/>
                </a:lnTo>
                <a:lnTo>
                  <a:pt x="128864" y="25466"/>
                </a:lnTo>
                <a:lnTo>
                  <a:pt x="127739" y="26080"/>
                </a:lnTo>
                <a:lnTo>
                  <a:pt x="127432" y="27205"/>
                </a:lnTo>
                <a:lnTo>
                  <a:pt x="127227" y="27205"/>
                </a:lnTo>
                <a:lnTo>
                  <a:pt x="127534" y="27409"/>
                </a:lnTo>
                <a:lnTo>
                  <a:pt x="127534" y="27409"/>
                </a:lnTo>
                <a:lnTo>
                  <a:pt x="126818" y="27307"/>
                </a:lnTo>
                <a:lnTo>
                  <a:pt x="126818" y="27307"/>
                </a:lnTo>
                <a:lnTo>
                  <a:pt x="127432" y="27409"/>
                </a:lnTo>
                <a:lnTo>
                  <a:pt x="125386" y="28023"/>
                </a:lnTo>
                <a:lnTo>
                  <a:pt x="124977" y="28841"/>
                </a:lnTo>
                <a:lnTo>
                  <a:pt x="124261" y="29148"/>
                </a:lnTo>
                <a:lnTo>
                  <a:pt x="124466" y="29352"/>
                </a:lnTo>
                <a:lnTo>
                  <a:pt x="123239" y="29455"/>
                </a:lnTo>
                <a:lnTo>
                  <a:pt x="123136" y="29148"/>
                </a:lnTo>
                <a:lnTo>
                  <a:pt x="122727" y="29352"/>
                </a:lnTo>
                <a:lnTo>
                  <a:pt x="123034" y="30170"/>
                </a:lnTo>
                <a:lnTo>
                  <a:pt x="120375" y="30375"/>
                </a:lnTo>
                <a:lnTo>
                  <a:pt x="120784" y="30477"/>
                </a:lnTo>
                <a:lnTo>
                  <a:pt x="120477" y="30580"/>
                </a:lnTo>
                <a:lnTo>
                  <a:pt x="120682" y="30682"/>
                </a:lnTo>
                <a:lnTo>
                  <a:pt x="120375" y="30784"/>
                </a:lnTo>
                <a:lnTo>
                  <a:pt x="122011" y="31193"/>
                </a:lnTo>
                <a:lnTo>
                  <a:pt x="121909" y="31295"/>
                </a:lnTo>
                <a:lnTo>
                  <a:pt x="122114" y="31295"/>
                </a:lnTo>
                <a:lnTo>
                  <a:pt x="122114" y="31398"/>
                </a:lnTo>
                <a:lnTo>
                  <a:pt x="122727" y="31602"/>
                </a:lnTo>
                <a:lnTo>
                  <a:pt x="122420" y="31705"/>
                </a:lnTo>
                <a:lnTo>
                  <a:pt x="122523" y="32114"/>
                </a:lnTo>
                <a:lnTo>
                  <a:pt x="123239" y="32523"/>
                </a:lnTo>
                <a:lnTo>
                  <a:pt x="123341" y="33136"/>
                </a:lnTo>
                <a:lnTo>
                  <a:pt x="123136" y="33034"/>
                </a:lnTo>
                <a:lnTo>
                  <a:pt x="123750" y="33852"/>
                </a:lnTo>
                <a:lnTo>
                  <a:pt x="123750" y="33852"/>
                </a:lnTo>
                <a:lnTo>
                  <a:pt x="123239" y="33341"/>
                </a:lnTo>
                <a:lnTo>
                  <a:pt x="123136" y="34261"/>
                </a:lnTo>
                <a:lnTo>
                  <a:pt x="123239" y="34159"/>
                </a:lnTo>
                <a:lnTo>
                  <a:pt x="123239" y="34261"/>
                </a:lnTo>
                <a:lnTo>
                  <a:pt x="122830" y="35386"/>
                </a:lnTo>
                <a:lnTo>
                  <a:pt x="117409" y="35284"/>
                </a:lnTo>
                <a:lnTo>
                  <a:pt x="117307" y="35489"/>
                </a:lnTo>
                <a:lnTo>
                  <a:pt x="116898" y="35591"/>
                </a:lnTo>
                <a:lnTo>
                  <a:pt x="116693" y="36307"/>
                </a:lnTo>
                <a:lnTo>
                  <a:pt x="116898" y="36307"/>
                </a:lnTo>
                <a:lnTo>
                  <a:pt x="116898" y="36614"/>
                </a:lnTo>
                <a:lnTo>
                  <a:pt x="117000" y="36614"/>
                </a:lnTo>
                <a:lnTo>
                  <a:pt x="116182" y="40091"/>
                </a:lnTo>
                <a:lnTo>
                  <a:pt x="116795" y="39784"/>
                </a:lnTo>
                <a:lnTo>
                  <a:pt x="116386" y="40295"/>
                </a:lnTo>
                <a:lnTo>
                  <a:pt x="116687" y="40446"/>
                </a:lnTo>
                <a:lnTo>
                  <a:pt x="116687" y="40446"/>
                </a:lnTo>
                <a:lnTo>
                  <a:pt x="116489" y="41932"/>
                </a:lnTo>
                <a:lnTo>
                  <a:pt x="118330" y="41625"/>
                </a:lnTo>
                <a:lnTo>
                  <a:pt x="118739" y="42136"/>
                </a:lnTo>
                <a:lnTo>
                  <a:pt x="118841" y="42034"/>
                </a:lnTo>
                <a:lnTo>
                  <a:pt x="119455" y="42955"/>
                </a:lnTo>
                <a:lnTo>
                  <a:pt x="122420" y="42034"/>
                </a:lnTo>
                <a:lnTo>
                  <a:pt x="122727" y="41625"/>
                </a:lnTo>
                <a:lnTo>
                  <a:pt x="123545" y="41318"/>
                </a:lnTo>
                <a:lnTo>
                  <a:pt x="123852" y="40500"/>
                </a:lnTo>
                <a:lnTo>
                  <a:pt x="124261" y="40193"/>
                </a:lnTo>
                <a:lnTo>
                  <a:pt x="123955" y="39784"/>
                </a:lnTo>
                <a:lnTo>
                  <a:pt x="124773" y="38045"/>
                </a:lnTo>
                <a:lnTo>
                  <a:pt x="126818" y="36920"/>
                </a:lnTo>
                <a:lnTo>
                  <a:pt x="126818" y="35693"/>
                </a:lnTo>
                <a:lnTo>
                  <a:pt x="129682" y="35591"/>
                </a:lnTo>
                <a:lnTo>
                  <a:pt x="131318" y="34466"/>
                </a:lnTo>
                <a:lnTo>
                  <a:pt x="136943" y="38864"/>
                </a:lnTo>
                <a:lnTo>
                  <a:pt x="137250" y="38864"/>
                </a:lnTo>
                <a:lnTo>
                  <a:pt x="137761" y="40091"/>
                </a:lnTo>
                <a:lnTo>
                  <a:pt x="137557" y="40193"/>
                </a:lnTo>
                <a:lnTo>
                  <a:pt x="137352" y="40807"/>
                </a:lnTo>
                <a:lnTo>
                  <a:pt x="137761" y="41011"/>
                </a:lnTo>
                <a:lnTo>
                  <a:pt x="138170" y="39989"/>
                </a:lnTo>
                <a:lnTo>
                  <a:pt x="138580" y="39886"/>
                </a:lnTo>
                <a:lnTo>
                  <a:pt x="138477" y="39375"/>
                </a:lnTo>
                <a:lnTo>
                  <a:pt x="138068" y="39170"/>
                </a:lnTo>
                <a:lnTo>
                  <a:pt x="138375" y="38455"/>
                </a:lnTo>
                <a:lnTo>
                  <a:pt x="139602" y="38966"/>
                </a:lnTo>
                <a:lnTo>
                  <a:pt x="137455" y="37432"/>
                </a:lnTo>
                <a:lnTo>
                  <a:pt x="137557" y="37023"/>
                </a:lnTo>
                <a:lnTo>
                  <a:pt x="136432" y="36818"/>
                </a:lnTo>
                <a:lnTo>
                  <a:pt x="134182" y="34057"/>
                </a:lnTo>
                <a:lnTo>
                  <a:pt x="134284" y="33341"/>
                </a:lnTo>
                <a:lnTo>
                  <a:pt x="135307" y="33239"/>
                </a:lnTo>
                <a:lnTo>
                  <a:pt x="135205" y="33750"/>
                </a:lnTo>
                <a:lnTo>
                  <a:pt x="135716" y="33750"/>
                </a:lnTo>
                <a:lnTo>
                  <a:pt x="135818" y="33545"/>
                </a:lnTo>
                <a:lnTo>
                  <a:pt x="136841" y="34670"/>
                </a:lnTo>
                <a:lnTo>
                  <a:pt x="136534" y="34670"/>
                </a:lnTo>
                <a:lnTo>
                  <a:pt x="138784" y="36102"/>
                </a:lnTo>
                <a:lnTo>
                  <a:pt x="138170" y="35898"/>
                </a:lnTo>
                <a:lnTo>
                  <a:pt x="140420" y="37330"/>
                </a:lnTo>
                <a:lnTo>
                  <a:pt x="140420" y="38557"/>
                </a:lnTo>
                <a:lnTo>
                  <a:pt x="140318" y="38557"/>
                </a:lnTo>
                <a:lnTo>
                  <a:pt x="141955" y="39989"/>
                </a:lnTo>
                <a:lnTo>
                  <a:pt x="141648" y="39989"/>
                </a:lnTo>
                <a:lnTo>
                  <a:pt x="141955" y="40398"/>
                </a:lnTo>
                <a:lnTo>
                  <a:pt x="143080" y="40500"/>
                </a:lnTo>
                <a:lnTo>
                  <a:pt x="143489" y="40807"/>
                </a:lnTo>
                <a:lnTo>
                  <a:pt x="143489" y="40909"/>
                </a:lnTo>
                <a:lnTo>
                  <a:pt x="142159" y="40909"/>
                </a:lnTo>
                <a:lnTo>
                  <a:pt x="142773" y="42239"/>
                </a:lnTo>
                <a:lnTo>
                  <a:pt x="143284" y="42545"/>
                </a:lnTo>
                <a:lnTo>
                  <a:pt x="143898" y="42545"/>
                </a:lnTo>
                <a:lnTo>
                  <a:pt x="143489" y="41318"/>
                </a:lnTo>
                <a:lnTo>
                  <a:pt x="144102" y="41523"/>
                </a:lnTo>
                <a:lnTo>
                  <a:pt x="144102" y="41523"/>
                </a:lnTo>
                <a:lnTo>
                  <a:pt x="143591" y="41011"/>
                </a:lnTo>
                <a:lnTo>
                  <a:pt x="144205" y="41011"/>
                </a:lnTo>
                <a:lnTo>
                  <a:pt x="144409" y="40807"/>
                </a:lnTo>
                <a:lnTo>
                  <a:pt x="143182" y="39989"/>
                </a:lnTo>
                <a:lnTo>
                  <a:pt x="143591" y="39784"/>
                </a:lnTo>
                <a:lnTo>
                  <a:pt x="143386" y="39682"/>
                </a:lnTo>
                <a:lnTo>
                  <a:pt x="143591" y="39580"/>
                </a:lnTo>
                <a:lnTo>
                  <a:pt x="143693" y="39784"/>
                </a:lnTo>
                <a:lnTo>
                  <a:pt x="143591" y="39477"/>
                </a:lnTo>
                <a:lnTo>
                  <a:pt x="143080" y="38761"/>
                </a:lnTo>
                <a:lnTo>
                  <a:pt x="143284" y="38352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4205" y="38864"/>
                </a:lnTo>
                <a:lnTo>
                  <a:pt x="144102" y="38557"/>
                </a:lnTo>
                <a:lnTo>
                  <a:pt x="144511" y="38761"/>
                </a:lnTo>
                <a:lnTo>
                  <a:pt x="144000" y="38250"/>
                </a:lnTo>
                <a:lnTo>
                  <a:pt x="145636" y="38045"/>
                </a:lnTo>
                <a:lnTo>
                  <a:pt x="145943" y="38250"/>
                </a:lnTo>
                <a:lnTo>
                  <a:pt x="146557" y="38250"/>
                </a:lnTo>
                <a:lnTo>
                  <a:pt x="146045" y="38864"/>
                </a:lnTo>
                <a:lnTo>
                  <a:pt x="146864" y="39989"/>
                </a:lnTo>
                <a:lnTo>
                  <a:pt x="146761" y="40295"/>
                </a:lnTo>
                <a:lnTo>
                  <a:pt x="147068" y="40398"/>
                </a:lnTo>
                <a:lnTo>
                  <a:pt x="146659" y="40602"/>
                </a:lnTo>
                <a:lnTo>
                  <a:pt x="146455" y="40295"/>
                </a:lnTo>
                <a:lnTo>
                  <a:pt x="146352" y="40705"/>
                </a:lnTo>
                <a:lnTo>
                  <a:pt x="146864" y="40807"/>
                </a:lnTo>
                <a:lnTo>
                  <a:pt x="147477" y="41727"/>
                </a:lnTo>
                <a:lnTo>
                  <a:pt x="147375" y="41830"/>
                </a:lnTo>
                <a:lnTo>
                  <a:pt x="147273" y="41932"/>
                </a:lnTo>
                <a:lnTo>
                  <a:pt x="148091" y="41932"/>
                </a:lnTo>
                <a:lnTo>
                  <a:pt x="147477" y="42239"/>
                </a:lnTo>
                <a:lnTo>
                  <a:pt x="147989" y="42239"/>
                </a:lnTo>
                <a:lnTo>
                  <a:pt x="147989" y="42341"/>
                </a:lnTo>
                <a:lnTo>
                  <a:pt x="148602" y="42239"/>
                </a:lnTo>
                <a:lnTo>
                  <a:pt x="149523" y="42852"/>
                </a:lnTo>
                <a:lnTo>
                  <a:pt x="150136" y="42648"/>
                </a:lnTo>
                <a:lnTo>
                  <a:pt x="150341" y="42136"/>
                </a:lnTo>
                <a:lnTo>
                  <a:pt x="152080" y="42955"/>
                </a:lnTo>
                <a:lnTo>
                  <a:pt x="152898" y="42852"/>
                </a:lnTo>
                <a:lnTo>
                  <a:pt x="153511" y="42239"/>
                </a:lnTo>
                <a:lnTo>
                  <a:pt x="154227" y="42443"/>
                </a:lnTo>
                <a:lnTo>
                  <a:pt x="154636" y="42136"/>
                </a:lnTo>
                <a:lnTo>
                  <a:pt x="154023" y="47659"/>
                </a:lnTo>
                <a:lnTo>
                  <a:pt x="152489" y="48068"/>
                </a:lnTo>
                <a:lnTo>
                  <a:pt x="152080" y="47864"/>
                </a:lnTo>
                <a:lnTo>
                  <a:pt x="151773" y="47864"/>
                </a:lnTo>
                <a:lnTo>
                  <a:pt x="151773" y="47761"/>
                </a:lnTo>
                <a:lnTo>
                  <a:pt x="151261" y="47557"/>
                </a:lnTo>
                <a:lnTo>
                  <a:pt x="150648" y="47761"/>
                </a:lnTo>
                <a:lnTo>
                  <a:pt x="150955" y="47557"/>
                </a:lnTo>
                <a:lnTo>
                  <a:pt x="150955" y="47557"/>
                </a:lnTo>
                <a:lnTo>
                  <a:pt x="149114" y="48170"/>
                </a:lnTo>
                <a:lnTo>
                  <a:pt x="146148" y="47659"/>
                </a:lnTo>
                <a:lnTo>
                  <a:pt x="145739" y="47148"/>
                </a:lnTo>
                <a:lnTo>
                  <a:pt x="144102" y="46739"/>
                </a:lnTo>
                <a:lnTo>
                  <a:pt x="144000" y="46432"/>
                </a:lnTo>
                <a:lnTo>
                  <a:pt x="143489" y="46227"/>
                </a:lnTo>
                <a:lnTo>
                  <a:pt x="141955" y="46534"/>
                </a:lnTo>
                <a:lnTo>
                  <a:pt x="141443" y="47250"/>
                </a:lnTo>
                <a:lnTo>
                  <a:pt x="141648" y="48170"/>
                </a:lnTo>
                <a:lnTo>
                  <a:pt x="140114" y="48580"/>
                </a:lnTo>
                <a:lnTo>
                  <a:pt x="133773" y="45818"/>
                </a:lnTo>
                <a:lnTo>
                  <a:pt x="133875" y="45818"/>
                </a:lnTo>
                <a:lnTo>
                  <a:pt x="132750" y="44898"/>
                </a:lnTo>
                <a:lnTo>
                  <a:pt x="133568" y="43670"/>
                </a:lnTo>
                <a:lnTo>
                  <a:pt x="133159" y="43057"/>
                </a:lnTo>
                <a:lnTo>
                  <a:pt x="133466" y="41932"/>
                </a:lnTo>
                <a:lnTo>
                  <a:pt x="132852" y="42136"/>
                </a:lnTo>
                <a:lnTo>
                  <a:pt x="132852" y="41830"/>
                </a:lnTo>
                <a:lnTo>
                  <a:pt x="132545" y="41727"/>
                </a:lnTo>
                <a:lnTo>
                  <a:pt x="132545" y="41625"/>
                </a:lnTo>
                <a:lnTo>
                  <a:pt x="130807" y="42136"/>
                </a:lnTo>
                <a:lnTo>
                  <a:pt x="130295" y="41830"/>
                </a:lnTo>
                <a:lnTo>
                  <a:pt x="122318" y="43977"/>
                </a:lnTo>
                <a:lnTo>
                  <a:pt x="121602" y="43670"/>
                </a:lnTo>
                <a:lnTo>
                  <a:pt x="120477" y="43875"/>
                </a:lnTo>
                <a:lnTo>
                  <a:pt x="119659" y="43057"/>
                </a:lnTo>
                <a:lnTo>
                  <a:pt x="115568" y="48477"/>
                </a:lnTo>
                <a:lnTo>
                  <a:pt x="115773" y="48784"/>
                </a:lnTo>
                <a:lnTo>
                  <a:pt x="114034" y="50932"/>
                </a:lnTo>
                <a:lnTo>
                  <a:pt x="112909" y="51239"/>
                </a:lnTo>
                <a:lnTo>
                  <a:pt x="109943" y="55739"/>
                </a:lnTo>
                <a:lnTo>
                  <a:pt x="109943" y="55739"/>
                </a:lnTo>
                <a:lnTo>
                  <a:pt x="110148" y="55534"/>
                </a:lnTo>
                <a:lnTo>
                  <a:pt x="110148" y="55534"/>
                </a:lnTo>
                <a:lnTo>
                  <a:pt x="108920" y="58602"/>
                </a:lnTo>
                <a:lnTo>
                  <a:pt x="109432" y="58807"/>
                </a:lnTo>
                <a:lnTo>
                  <a:pt x="109432" y="60034"/>
                </a:lnTo>
                <a:lnTo>
                  <a:pt x="109636" y="59932"/>
                </a:lnTo>
                <a:lnTo>
                  <a:pt x="109330" y="63716"/>
                </a:lnTo>
                <a:lnTo>
                  <a:pt x="108409" y="64841"/>
                </a:lnTo>
                <a:lnTo>
                  <a:pt x="109023" y="65659"/>
                </a:lnTo>
                <a:lnTo>
                  <a:pt x="109227" y="65557"/>
                </a:lnTo>
                <a:lnTo>
                  <a:pt x="109227" y="66170"/>
                </a:lnTo>
                <a:lnTo>
                  <a:pt x="110250" y="66170"/>
                </a:lnTo>
                <a:lnTo>
                  <a:pt x="109330" y="66375"/>
                </a:lnTo>
                <a:lnTo>
                  <a:pt x="109227" y="66273"/>
                </a:lnTo>
                <a:lnTo>
                  <a:pt x="109023" y="67091"/>
                </a:lnTo>
                <a:lnTo>
                  <a:pt x="109023" y="67091"/>
                </a:lnTo>
                <a:lnTo>
                  <a:pt x="109227" y="66989"/>
                </a:lnTo>
                <a:lnTo>
                  <a:pt x="109739" y="67909"/>
                </a:lnTo>
                <a:lnTo>
                  <a:pt x="110557" y="67705"/>
                </a:lnTo>
                <a:lnTo>
                  <a:pt x="110557" y="67705"/>
                </a:lnTo>
                <a:lnTo>
                  <a:pt x="110148" y="67909"/>
                </a:lnTo>
                <a:lnTo>
                  <a:pt x="110557" y="68114"/>
                </a:lnTo>
                <a:lnTo>
                  <a:pt x="110148" y="68318"/>
                </a:lnTo>
                <a:lnTo>
                  <a:pt x="110250" y="68318"/>
                </a:lnTo>
                <a:lnTo>
                  <a:pt x="110455" y="68523"/>
                </a:lnTo>
                <a:lnTo>
                  <a:pt x="110352" y="68727"/>
                </a:lnTo>
                <a:lnTo>
                  <a:pt x="110557" y="68625"/>
                </a:lnTo>
                <a:lnTo>
                  <a:pt x="110659" y="68932"/>
                </a:lnTo>
                <a:lnTo>
                  <a:pt x="110864" y="69034"/>
                </a:lnTo>
                <a:lnTo>
                  <a:pt x="110966" y="68932"/>
                </a:lnTo>
                <a:lnTo>
                  <a:pt x="111375" y="69648"/>
                </a:lnTo>
                <a:lnTo>
                  <a:pt x="111784" y="69852"/>
                </a:lnTo>
                <a:lnTo>
                  <a:pt x="111784" y="70261"/>
                </a:lnTo>
                <a:lnTo>
                  <a:pt x="112295" y="70875"/>
                </a:lnTo>
                <a:lnTo>
                  <a:pt x="112193" y="71182"/>
                </a:lnTo>
                <a:lnTo>
                  <a:pt x="112500" y="71182"/>
                </a:lnTo>
                <a:lnTo>
                  <a:pt x="112193" y="71284"/>
                </a:lnTo>
                <a:lnTo>
                  <a:pt x="117511" y="75477"/>
                </a:lnTo>
                <a:lnTo>
                  <a:pt x="119557" y="74761"/>
                </a:lnTo>
                <a:lnTo>
                  <a:pt x="119250" y="74761"/>
                </a:lnTo>
                <a:lnTo>
                  <a:pt x="120477" y="74659"/>
                </a:lnTo>
                <a:lnTo>
                  <a:pt x="119966" y="74659"/>
                </a:lnTo>
                <a:lnTo>
                  <a:pt x="121295" y="74557"/>
                </a:lnTo>
                <a:lnTo>
                  <a:pt x="121398" y="74761"/>
                </a:lnTo>
                <a:lnTo>
                  <a:pt x="127534" y="73227"/>
                </a:lnTo>
                <a:lnTo>
                  <a:pt x="127330" y="73432"/>
                </a:lnTo>
                <a:lnTo>
                  <a:pt x="129170" y="74455"/>
                </a:lnTo>
                <a:lnTo>
                  <a:pt x="129170" y="74761"/>
                </a:lnTo>
                <a:lnTo>
                  <a:pt x="129068" y="74761"/>
                </a:lnTo>
                <a:lnTo>
                  <a:pt x="129886" y="75477"/>
                </a:lnTo>
                <a:lnTo>
                  <a:pt x="130091" y="75477"/>
                </a:lnTo>
                <a:lnTo>
                  <a:pt x="130398" y="75580"/>
                </a:lnTo>
                <a:lnTo>
                  <a:pt x="130295" y="75170"/>
                </a:lnTo>
                <a:lnTo>
                  <a:pt x="130398" y="75477"/>
                </a:lnTo>
                <a:lnTo>
                  <a:pt x="130602" y="75170"/>
                </a:lnTo>
                <a:lnTo>
                  <a:pt x="131420" y="75375"/>
                </a:lnTo>
                <a:lnTo>
                  <a:pt x="131625" y="74966"/>
                </a:lnTo>
                <a:lnTo>
                  <a:pt x="132341" y="75784"/>
                </a:lnTo>
                <a:lnTo>
                  <a:pt x="132955" y="75886"/>
                </a:lnTo>
                <a:lnTo>
                  <a:pt x="132852" y="79466"/>
                </a:lnTo>
                <a:lnTo>
                  <a:pt x="132648" y="79568"/>
                </a:lnTo>
                <a:lnTo>
                  <a:pt x="133261" y="79875"/>
                </a:lnTo>
                <a:lnTo>
                  <a:pt x="133057" y="79977"/>
                </a:lnTo>
                <a:lnTo>
                  <a:pt x="132648" y="79670"/>
                </a:lnTo>
                <a:lnTo>
                  <a:pt x="132443" y="80591"/>
                </a:lnTo>
                <a:lnTo>
                  <a:pt x="132034" y="80693"/>
                </a:lnTo>
                <a:lnTo>
                  <a:pt x="132852" y="81716"/>
                </a:lnTo>
                <a:lnTo>
                  <a:pt x="132852" y="81716"/>
                </a:lnTo>
                <a:lnTo>
                  <a:pt x="132341" y="81409"/>
                </a:lnTo>
                <a:lnTo>
                  <a:pt x="132750" y="82023"/>
                </a:lnTo>
                <a:lnTo>
                  <a:pt x="132648" y="82023"/>
                </a:lnTo>
                <a:lnTo>
                  <a:pt x="133261" y="82636"/>
                </a:lnTo>
                <a:lnTo>
                  <a:pt x="132955" y="82534"/>
                </a:lnTo>
                <a:lnTo>
                  <a:pt x="135205" y="85909"/>
                </a:lnTo>
                <a:lnTo>
                  <a:pt x="136023" y="86114"/>
                </a:lnTo>
                <a:lnTo>
                  <a:pt x="135307" y="86318"/>
                </a:lnTo>
                <a:lnTo>
                  <a:pt x="135920" y="89284"/>
                </a:lnTo>
                <a:lnTo>
                  <a:pt x="136023" y="89182"/>
                </a:lnTo>
                <a:lnTo>
                  <a:pt x="136432" y="92557"/>
                </a:lnTo>
                <a:lnTo>
                  <a:pt x="134795" y="96648"/>
                </a:lnTo>
                <a:lnTo>
                  <a:pt x="137045" y="103602"/>
                </a:lnTo>
                <a:lnTo>
                  <a:pt x="136943" y="103602"/>
                </a:lnTo>
                <a:lnTo>
                  <a:pt x="140011" y="115364"/>
                </a:lnTo>
                <a:lnTo>
                  <a:pt x="146148" y="114955"/>
                </a:lnTo>
                <a:lnTo>
                  <a:pt x="146557" y="114648"/>
                </a:lnTo>
                <a:lnTo>
                  <a:pt x="147068" y="114648"/>
                </a:lnTo>
                <a:lnTo>
                  <a:pt x="152693" y="109125"/>
                </a:lnTo>
                <a:lnTo>
                  <a:pt x="153205" y="106977"/>
                </a:lnTo>
                <a:lnTo>
                  <a:pt x="153102" y="107080"/>
                </a:lnTo>
                <a:lnTo>
                  <a:pt x="153205" y="106875"/>
                </a:lnTo>
                <a:lnTo>
                  <a:pt x="153205" y="106977"/>
                </a:lnTo>
                <a:lnTo>
                  <a:pt x="155659" y="104523"/>
                </a:lnTo>
                <a:lnTo>
                  <a:pt x="155659" y="102784"/>
                </a:lnTo>
                <a:lnTo>
                  <a:pt x="155557" y="103091"/>
                </a:lnTo>
                <a:lnTo>
                  <a:pt x="155045" y="100330"/>
                </a:lnTo>
                <a:lnTo>
                  <a:pt x="160670" y="95932"/>
                </a:lnTo>
                <a:lnTo>
                  <a:pt x="160875" y="91125"/>
                </a:lnTo>
                <a:lnTo>
                  <a:pt x="160057" y="90307"/>
                </a:lnTo>
                <a:lnTo>
                  <a:pt x="159955" y="87136"/>
                </a:lnTo>
                <a:lnTo>
                  <a:pt x="159341" y="86523"/>
                </a:lnTo>
                <a:lnTo>
                  <a:pt x="161284" y="82125"/>
                </a:lnTo>
                <a:lnTo>
                  <a:pt x="161693" y="82023"/>
                </a:lnTo>
                <a:lnTo>
                  <a:pt x="170591" y="69341"/>
                </a:lnTo>
                <a:lnTo>
                  <a:pt x="170386" y="69136"/>
                </a:lnTo>
                <a:lnTo>
                  <a:pt x="170284" y="69341"/>
                </a:lnTo>
                <a:lnTo>
                  <a:pt x="170182" y="67807"/>
                </a:lnTo>
                <a:lnTo>
                  <a:pt x="164557" y="69341"/>
                </a:lnTo>
                <a:lnTo>
                  <a:pt x="162511" y="68114"/>
                </a:lnTo>
                <a:lnTo>
                  <a:pt x="163330" y="67602"/>
                </a:lnTo>
                <a:lnTo>
                  <a:pt x="162920" y="66784"/>
                </a:lnTo>
                <a:lnTo>
                  <a:pt x="162920" y="66886"/>
                </a:lnTo>
                <a:lnTo>
                  <a:pt x="159955" y="64125"/>
                </a:lnTo>
                <a:lnTo>
                  <a:pt x="159955" y="64534"/>
                </a:lnTo>
                <a:lnTo>
                  <a:pt x="157193" y="58295"/>
                </a:lnTo>
                <a:lnTo>
                  <a:pt x="157193" y="58295"/>
                </a:lnTo>
                <a:lnTo>
                  <a:pt x="157295" y="58398"/>
                </a:lnTo>
                <a:lnTo>
                  <a:pt x="156375" y="56761"/>
                </a:lnTo>
                <a:lnTo>
                  <a:pt x="155966" y="56557"/>
                </a:lnTo>
                <a:lnTo>
                  <a:pt x="155659" y="56148"/>
                </a:lnTo>
                <a:lnTo>
                  <a:pt x="155864" y="55432"/>
                </a:lnTo>
                <a:lnTo>
                  <a:pt x="152591" y="49193"/>
                </a:lnTo>
                <a:lnTo>
                  <a:pt x="152591" y="49193"/>
                </a:lnTo>
                <a:lnTo>
                  <a:pt x="153716" y="51136"/>
                </a:lnTo>
                <a:lnTo>
                  <a:pt x="154330" y="50830"/>
                </a:lnTo>
                <a:lnTo>
                  <a:pt x="154739" y="49602"/>
                </a:lnTo>
                <a:lnTo>
                  <a:pt x="154534" y="51136"/>
                </a:lnTo>
                <a:lnTo>
                  <a:pt x="158727" y="56557"/>
                </a:lnTo>
                <a:lnTo>
                  <a:pt x="158625" y="56557"/>
                </a:lnTo>
                <a:lnTo>
                  <a:pt x="162614" y="64330"/>
                </a:lnTo>
                <a:lnTo>
                  <a:pt x="162511" y="64227"/>
                </a:lnTo>
                <a:lnTo>
                  <a:pt x="162511" y="64227"/>
                </a:lnTo>
                <a:lnTo>
                  <a:pt x="163330" y="66989"/>
                </a:lnTo>
                <a:lnTo>
                  <a:pt x="171102" y="63818"/>
                </a:lnTo>
                <a:lnTo>
                  <a:pt x="171102" y="63409"/>
                </a:lnTo>
                <a:lnTo>
                  <a:pt x="173557" y="62489"/>
                </a:lnTo>
                <a:lnTo>
                  <a:pt x="173659" y="61977"/>
                </a:lnTo>
                <a:lnTo>
                  <a:pt x="174580" y="61568"/>
                </a:lnTo>
                <a:lnTo>
                  <a:pt x="174989" y="60750"/>
                </a:lnTo>
                <a:lnTo>
                  <a:pt x="175807" y="60443"/>
                </a:lnTo>
                <a:lnTo>
                  <a:pt x="175705" y="59625"/>
                </a:lnTo>
                <a:lnTo>
                  <a:pt x="176114" y="58807"/>
                </a:lnTo>
                <a:lnTo>
                  <a:pt x="176216" y="59114"/>
                </a:lnTo>
                <a:lnTo>
                  <a:pt x="177341" y="57170"/>
                </a:lnTo>
                <a:lnTo>
                  <a:pt x="174273" y="54920"/>
                </a:lnTo>
                <a:lnTo>
                  <a:pt x="173864" y="52977"/>
                </a:lnTo>
                <a:lnTo>
                  <a:pt x="172330" y="55023"/>
                </a:lnTo>
                <a:lnTo>
                  <a:pt x="170080" y="55330"/>
                </a:lnTo>
                <a:lnTo>
                  <a:pt x="169875" y="55023"/>
                </a:lnTo>
                <a:lnTo>
                  <a:pt x="169568" y="55023"/>
                </a:lnTo>
                <a:lnTo>
                  <a:pt x="169670" y="54818"/>
                </a:lnTo>
                <a:lnTo>
                  <a:pt x="169466" y="54716"/>
                </a:lnTo>
                <a:lnTo>
                  <a:pt x="169670" y="54000"/>
                </a:lnTo>
                <a:lnTo>
                  <a:pt x="169466" y="53284"/>
                </a:lnTo>
                <a:lnTo>
                  <a:pt x="169057" y="53795"/>
                </a:lnTo>
                <a:lnTo>
                  <a:pt x="169057" y="54511"/>
                </a:lnTo>
                <a:lnTo>
                  <a:pt x="168239" y="53182"/>
                </a:lnTo>
                <a:lnTo>
                  <a:pt x="168341" y="53182"/>
                </a:lnTo>
                <a:lnTo>
                  <a:pt x="168239" y="52568"/>
                </a:lnTo>
                <a:lnTo>
                  <a:pt x="168341" y="52568"/>
                </a:lnTo>
                <a:lnTo>
                  <a:pt x="165886" y="49807"/>
                </a:lnTo>
                <a:lnTo>
                  <a:pt x="166193" y="49602"/>
                </a:lnTo>
                <a:lnTo>
                  <a:pt x="165989" y="49193"/>
                </a:lnTo>
                <a:lnTo>
                  <a:pt x="166398" y="49295"/>
                </a:lnTo>
                <a:lnTo>
                  <a:pt x="166807" y="48682"/>
                </a:lnTo>
                <a:lnTo>
                  <a:pt x="166807" y="48784"/>
                </a:lnTo>
                <a:lnTo>
                  <a:pt x="171409" y="52568"/>
                </a:lnTo>
                <a:lnTo>
                  <a:pt x="172943" y="52466"/>
                </a:lnTo>
                <a:lnTo>
                  <a:pt x="173557" y="52057"/>
                </a:lnTo>
                <a:lnTo>
                  <a:pt x="174273" y="52364"/>
                </a:lnTo>
                <a:lnTo>
                  <a:pt x="174580" y="53182"/>
                </a:lnTo>
                <a:lnTo>
                  <a:pt x="177545" y="54000"/>
                </a:lnTo>
                <a:lnTo>
                  <a:pt x="177648" y="53898"/>
                </a:lnTo>
                <a:lnTo>
                  <a:pt x="177750" y="54000"/>
                </a:lnTo>
                <a:lnTo>
                  <a:pt x="182761" y="53898"/>
                </a:lnTo>
                <a:lnTo>
                  <a:pt x="182557" y="53795"/>
                </a:lnTo>
                <a:lnTo>
                  <a:pt x="182557" y="53795"/>
                </a:lnTo>
                <a:lnTo>
                  <a:pt x="182864" y="53898"/>
                </a:lnTo>
                <a:lnTo>
                  <a:pt x="182966" y="53898"/>
                </a:lnTo>
                <a:lnTo>
                  <a:pt x="184091" y="55432"/>
                </a:lnTo>
                <a:lnTo>
                  <a:pt x="184500" y="55636"/>
                </a:lnTo>
                <a:lnTo>
                  <a:pt x="184500" y="55534"/>
                </a:lnTo>
                <a:lnTo>
                  <a:pt x="185114" y="55534"/>
                </a:lnTo>
                <a:lnTo>
                  <a:pt x="184909" y="56045"/>
                </a:lnTo>
                <a:lnTo>
                  <a:pt x="185727" y="56557"/>
                </a:lnTo>
                <a:lnTo>
                  <a:pt x="186750" y="56250"/>
                </a:lnTo>
                <a:lnTo>
                  <a:pt x="185727" y="57068"/>
                </a:lnTo>
                <a:lnTo>
                  <a:pt x="185420" y="57068"/>
                </a:lnTo>
                <a:lnTo>
                  <a:pt x="187568" y="58602"/>
                </a:lnTo>
                <a:lnTo>
                  <a:pt x="188386" y="58193"/>
                </a:lnTo>
                <a:lnTo>
                  <a:pt x="188284" y="57170"/>
                </a:lnTo>
                <a:lnTo>
                  <a:pt x="188898" y="57170"/>
                </a:lnTo>
                <a:lnTo>
                  <a:pt x="188693" y="57682"/>
                </a:lnTo>
                <a:lnTo>
                  <a:pt x="189205" y="57682"/>
                </a:lnTo>
                <a:lnTo>
                  <a:pt x="188795" y="57989"/>
                </a:lnTo>
                <a:lnTo>
                  <a:pt x="188898" y="57989"/>
                </a:lnTo>
                <a:lnTo>
                  <a:pt x="189307" y="60239"/>
                </a:lnTo>
                <a:lnTo>
                  <a:pt x="189205" y="60239"/>
                </a:lnTo>
                <a:lnTo>
                  <a:pt x="189205" y="60545"/>
                </a:lnTo>
                <a:lnTo>
                  <a:pt x="189307" y="60341"/>
                </a:lnTo>
                <a:lnTo>
                  <a:pt x="190636" y="64227"/>
                </a:lnTo>
                <a:lnTo>
                  <a:pt x="190534" y="64227"/>
                </a:lnTo>
                <a:lnTo>
                  <a:pt x="193160" y="69965"/>
                </a:lnTo>
                <a:lnTo>
                  <a:pt x="194216" y="71693"/>
                </a:lnTo>
                <a:lnTo>
                  <a:pt x="195955" y="70568"/>
                </a:lnTo>
                <a:lnTo>
                  <a:pt x="195545" y="70261"/>
                </a:lnTo>
                <a:lnTo>
                  <a:pt x="195852" y="69443"/>
                </a:lnTo>
                <a:lnTo>
                  <a:pt x="196364" y="69239"/>
                </a:lnTo>
                <a:lnTo>
                  <a:pt x="196568" y="66375"/>
                </a:lnTo>
                <a:lnTo>
                  <a:pt x="196466" y="66170"/>
                </a:lnTo>
                <a:lnTo>
                  <a:pt x="196261" y="63920"/>
                </a:lnTo>
                <a:lnTo>
                  <a:pt x="196875" y="63818"/>
                </a:lnTo>
                <a:lnTo>
                  <a:pt x="200455" y="59830"/>
                </a:lnTo>
                <a:lnTo>
                  <a:pt x="200250" y="59932"/>
                </a:lnTo>
                <a:lnTo>
                  <a:pt x="200250" y="59932"/>
                </a:lnTo>
                <a:lnTo>
                  <a:pt x="201580" y="58705"/>
                </a:lnTo>
                <a:lnTo>
                  <a:pt x="201477" y="58091"/>
                </a:lnTo>
                <a:lnTo>
                  <a:pt x="202398" y="57580"/>
                </a:lnTo>
                <a:lnTo>
                  <a:pt x="202295" y="57068"/>
                </a:lnTo>
                <a:lnTo>
                  <a:pt x="202500" y="57580"/>
                </a:lnTo>
                <a:lnTo>
                  <a:pt x="202705" y="57682"/>
                </a:lnTo>
                <a:lnTo>
                  <a:pt x="202909" y="57273"/>
                </a:lnTo>
                <a:lnTo>
                  <a:pt x="203114" y="57886"/>
                </a:lnTo>
                <a:lnTo>
                  <a:pt x="203216" y="57682"/>
                </a:lnTo>
                <a:lnTo>
                  <a:pt x="203420" y="57784"/>
                </a:lnTo>
                <a:lnTo>
                  <a:pt x="203420" y="57784"/>
                </a:lnTo>
                <a:lnTo>
                  <a:pt x="203216" y="57477"/>
                </a:lnTo>
                <a:lnTo>
                  <a:pt x="203318" y="57273"/>
                </a:lnTo>
                <a:lnTo>
                  <a:pt x="203625" y="57682"/>
                </a:lnTo>
                <a:lnTo>
                  <a:pt x="203625" y="57170"/>
                </a:lnTo>
                <a:lnTo>
                  <a:pt x="203830" y="57682"/>
                </a:lnTo>
                <a:lnTo>
                  <a:pt x="204136" y="56966"/>
                </a:lnTo>
                <a:lnTo>
                  <a:pt x="204136" y="57375"/>
                </a:lnTo>
                <a:lnTo>
                  <a:pt x="204341" y="57273"/>
                </a:lnTo>
                <a:lnTo>
                  <a:pt x="204341" y="57580"/>
                </a:lnTo>
                <a:lnTo>
                  <a:pt x="204648" y="57170"/>
                </a:lnTo>
                <a:lnTo>
                  <a:pt x="204545" y="56250"/>
                </a:lnTo>
                <a:lnTo>
                  <a:pt x="204239" y="55943"/>
                </a:lnTo>
                <a:lnTo>
                  <a:pt x="204443" y="55943"/>
                </a:lnTo>
                <a:lnTo>
                  <a:pt x="204443" y="55739"/>
                </a:lnTo>
                <a:lnTo>
                  <a:pt x="205773" y="57068"/>
                </a:lnTo>
                <a:lnTo>
                  <a:pt x="206795" y="59216"/>
                </a:lnTo>
                <a:lnTo>
                  <a:pt x="206795" y="58909"/>
                </a:lnTo>
                <a:lnTo>
                  <a:pt x="207102" y="59011"/>
                </a:lnTo>
                <a:lnTo>
                  <a:pt x="207307" y="59625"/>
                </a:lnTo>
                <a:lnTo>
                  <a:pt x="207307" y="59420"/>
                </a:lnTo>
                <a:lnTo>
                  <a:pt x="207818" y="59523"/>
                </a:lnTo>
                <a:lnTo>
                  <a:pt x="208125" y="60136"/>
                </a:lnTo>
                <a:lnTo>
                  <a:pt x="207716" y="60136"/>
                </a:lnTo>
                <a:lnTo>
                  <a:pt x="208125" y="60648"/>
                </a:lnTo>
                <a:lnTo>
                  <a:pt x="208125" y="60239"/>
                </a:lnTo>
                <a:lnTo>
                  <a:pt x="208432" y="60750"/>
                </a:lnTo>
                <a:lnTo>
                  <a:pt x="208330" y="60750"/>
                </a:lnTo>
                <a:lnTo>
                  <a:pt x="208739" y="63614"/>
                </a:lnTo>
                <a:lnTo>
                  <a:pt x="209148" y="63102"/>
                </a:lnTo>
                <a:lnTo>
                  <a:pt x="209148" y="63716"/>
                </a:lnTo>
                <a:lnTo>
                  <a:pt x="209352" y="63409"/>
                </a:lnTo>
                <a:lnTo>
                  <a:pt x="210170" y="63409"/>
                </a:lnTo>
                <a:lnTo>
                  <a:pt x="210477" y="63205"/>
                </a:lnTo>
                <a:lnTo>
                  <a:pt x="210477" y="62795"/>
                </a:lnTo>
                <a:lnTo>
                  <a:pt x="210886" y="62898"/>
                </a:lnTo>
                <a:lnTo>
                  <a:pt x="210989" y="62182"/>
                </a:lnTo>
                <a:lnTo>
                  <a:pt x="211807" y="63000"/>
                </a:lnTo>
                <a:lnTo>
                  <a:pt x="212318" y="64943"/>
                </a:lnTo>
                <a:lnTo>
                  <a:pt x="212216" y="64943"/>
                </a:lnTo>
                <a:lnTo>
                  <a:pt x="212523" y="65966"/>
                </a:lnTo>
                <a:lnTo>
                  <a:pt x="212625" y="65659"/>
                </a:lnTo>
                <a:lnTo>
                  <a:pt x="213239" y="69750"/>
                </a:lnTo>
                <a:lnTo>
                  <a:pt x="213341" y="69545"/>
                </a:lnTo>
                <a:lnTo>
                  <a:pt x="213136" y="71386"/>
                </a:lnTo>
                <a:lnTo>
                  <a:pt x="218045" y="78545"/>
                </a:lnTo>
                <a:lnTo>
                  <a:pt x="218455" y="78545"/>
                </a:lnTo>
                <a:lnTo>
                  <a:pt x="218557" y="78341"/>
                </a:lnTo>
                <a:lnTo>
                  <a:pt x="218864" y="78341"/>
                </a:lnTo>
                <a:lnTo>
                  <a:pt x="217739" y="74659"/>
                </a:lnTo>
                <a:lnTo>
                  <a:pt x="215182" y="72307"/>
                </a:lnTo>
                <a:lnTo>
                  <a:pt x="215284" y="72614"/>
                </a:lnTo>
                <a:lnTo>
                  <a:pt x="214875" y="72102"/>
                </a:lnTo>
                <a:lnTo>
                  <a:pt x="215182" y="72307"/>
                </a:lnTo>
                <a:lnTo>
                  <a:pt x="214875" y="71284"/>
                </a:lnTo>
                <a:lnTo>
                  <a:pt x="214773" y="71386"/>
                </a:lnTo>
                <a:lnTo>
                  <a:pt x="213852" y="69852"/>
                </a:lnTo>
                <a:lnTo>
                  <a:pt x="214364" y="66580"/>
                </a:lnTo>
                <a:lnTo>
                  <a:pt x="214261" y="66375"/>
                </a:lnTo>
                <a:lnTo>
                  <a:pt x="215080" y="66273"/>
                </a:lnTo>
                <a:lnTo>
                  <a:pt x="215080" y="66784"/>
                </a:lnTo>
                <a:lnTo>
                  <a:pt x="216409" y="67398"/>
                </a:lnTo>
                <a:lnTo>
                  <a:pt x="216409" y="67295"/>
                </a:lnTo>
                <a:lnTo>
                  <a:pt x="216716" y="67602"/>
                </a:lnTo>
                <a:lnTo>
                  <a:pt x="216716" y="67500"/>
                </a:lnTo>
                <a:lnTo>
                  <a:pt x="217023" y="68011"/>
                </a:lnTo>
                <a:lnTo>
                  <a:pt x="217125" y="67909"/>
                </a:lnTo>
                <a:lnTo>
                  <a:pt x="217330" y="68625"/>
                </a:lnTo>
                <a:lnTo>
                  <a:pt x="217636" y="68625"/>
                </a:lnTo>
                <a:lnTo>
                  <a:pt x="217739" y="69034"/>
                </a:lnTo>
                <a:lnTo>
                  <a:pt x="219068" y="69648"/>
                </a:lnTo>
                <a:lnTo>
                  <a:pt x="218966" y="71182"/>
                </a:lnTo>
                <a:lnTo>
                  <a:pt x="218966" y="71182"/>
                </a:lnTo>
                <a:lnTo>
                  <a:pt x="219886" y="70568"/>
                </a:lnTo>
                <a:lnTo>
                  <a:pt x="219886" y="69750"/>
                </a:lnTo>
                <a:lnTo>
                  <a:pt x="220500" y="70159"/>
                </a:lnTo>
                <a:lnTo>
                  <a:pt x="220091" y="69545"/>
                </a:lnTo>
                <a:lnTo>
                  <a:pt x="220602" y="69852"/>
                </a:lnTo>
                <a:lnTo>
                  <a:pt x="220398" y="69443"/>
                </a:lnTo>
                <a:lnTo>
                  <a:pt x="222545" y="68318"/>
                </a:lnTo>
                <a:lnTo>
                  <a:pt x="222737" y="67743"/>
                </a:lnTo>
                <a:lnTo>
                  <a:pt x="222648" y="67295"/>
                </a:lnTo>
                <a:lnTo>
                  <a:pt x="222750" y="67295"/>
                </a:lnTo>
                <a:lnTo>
                  <a:pt x="222750" y="66886"/>
                </a:lnTo>
                <a:lnTo>
                  <a:pt x="222852" y="67091"/>
                </a:lnTo>
                <a:lnTo>
                  <a:pt x="222545" y="65864"/>
                </a:lnTo>
                <a:lnTo>
                  <a:pt x="219375" y="61773"/>
                </a:lnTo>
                <a:lnTo>
                  <a:pt x="219477" y="61773"/>
                </a:lnTo>
                <a:lnTo>
                  <a:pt x="218659" y="60239"/>
                </a:lnTo>
                <a:lnTo>
                  <a:pt x="219170" y="58398"/>
                </a:lnTo>
                <a:lnTo>
                  <a:pt x="219682" y="58500"/>
                </a:lnTo>
                <a:lnTo>
                  <a:pt x="220602" y="57477"/>
                </a:lnTo>
                <a:lnTo>
                  <a:pt x="221216" y="57989"/>
                </a:lnTo>
                <a:lnTo>
                  <a:pt x="221625" y="57682"/>
                </a:lnTo>
                <a:lnTo>
                  <a:pt x="221830" y="57886"/>
                </a:lnTo>
                <a:lnTo>
                  <a:pt x="221830" y="58500"/>
                </a:lnTo>
                <a:lnTo>
                  <a:pt x="222239" y="59011"/>
                </a:lnTo>
                <a:lnTo>
                  <a:pt x="222136" y="59011"/>
                </a:lnTo>
                <a:lnTo>
                  <a:pt x="222545" y="59114"/>
                </a:lnTo>
                <a:lnTo>
                  <a:pt x="222239" y="58500"/>
                </a:lnTo>
                <a:lnTo>
                  <a:pt x="222443" y="58091"/>
                </a:lnTo>
                <a:lnTo>
                  <a:pt x="224080" y="57477"/>
                </a:lnTo>
                <a:lnTo>
                  <a:pt x="224591" y="57477"/>
                </a:lnTo>
                <a:lnTo>
                  <a:pt x="224693" y="57170"/>
                </a:lnTo>
                <a:lnTo>
                  <a:pt x="225102" y="57068"/>
                </a:lnTo>
                <a:lnTo>
                  <a:pt x="224795" y="56455"/>
                </a:lnTo>
                <a:lnTo>
                  <a:pt x="225000" y="56250"/>
                </a:lnTo>
                <a:lnTo>
                  <a:pt x="225716" y="57068"/>
                </a:lnTo>
                <a:lnTo>
                  <a:pt x="226023" y="56659"/>
                </a:lnTo>
                <a:lnTo>
                  <a:pt x="226125" y="56761"/>
                </a:lnTo>
                <a:lnTo>
                  <a:pt x="226534" y="56659"/>
                </a:lnTo>
                <a:lnTo>
                  <a:pt x="226739" y="56659"/>
                </a:lnTo>
                <a:lnTo>
                  <a:pt x="226739" y="56557"/>
                </a:lnTo>
                <a:lnTo>
                  <a:pt x="227352" y="56455"/>
                </a:lnTo>
                <a:lnTo>
                  <a:pt x="227761" y="55739"/>
                </a:lnTo>
                <a:lnTo>
                  <a:pt x="228170" y="55739"/>
                </a:lnTo>
                <a:lnTo>
                  <a:pt x="228375" y="55534"/>
                </a:lnTo>
                <a:lnTo>
                  <a:pt x="228477" y="54920"/>
                </a:lnTo>
                <a:lnTo>
                  <a:pt x="229807" y="54000"/>
                </a:lnTo>
                <a:lnTo>
                  <a:pt x="229705" y="53386"/>
                </a:lnTo>
                <a:lnTo>
                  <a:pt x="229193" y="53182"/>
                </a:lnTo>
                <a:lnTo>
                  <a:pt x="229807" y="52977"/>
                </a:lnTo>
                <a:lnTo>
                  <a:pt x="229398" y="52466"/>
                </a:lnTo>
                <a:lnTo>
                  <a:pt x="229602" y="52466"/>
                </a:lnTo>
                <a:lnTo>
                  <a:pt x="229807" y="52670"/>
                </a:lnTo>
                <a:lnTo>
                  <a:pt x="230318" y="50932"/>
                </a:lnTo>
                <a:lnTo>
                  <a:pt x="230727" y="50932"/>
                </a:lnTo>
                <a:lnTo>
                  <a:pt x="230523" y="50318"/>
                </a:lnTo>
                <a:lnTo>
                  <a:pt x="230625" y="50318"/>
                </a:lnTo>
                <a:lnTo>
                  <a:pt x="230318" y="50114"/>
                </a:lnTo>
                <a:lnTo>
                  <a:pt x="230727" y="50114"/>
                </a:lnTo>
                <a:lnTo>
                  <a:pt x="230625" y="49602"/>
                </a:lnTo>
                <a:lnTo>
                  <a:pt x="230318" y="49705"/>
                </a:lnTo>
                <a:lnTo>
                  <a:pt x="230625" y="49295"/>
                </a:lnTo>
                <a:lnTo>
                  <a:pt x="229807" y="48886"/>
                </a:lnTo>
                <a:lnTo>
                  <a:pt x="229295" y="49091"/>
                </a:lnTo>
                <a:lnTo>
                  <a:pt x="228886" y="48989"/>
                </a:lnTo>
                <a:lnTo>
                  <a:pt x="230011" y="48273"/>
                </a:lnTo>
                <a:lnTo>
                  <a:pt x="229909" y="47966"/>
                </a:lnTo>
                <a:lnTo>
                  <a:pt x="228682" y="47148"/>
                </a:lnTo>
                <a:lnTo>
                  <a:pt x="228170" y="47250"/>
                </a:lnTo>
                <a:lnTo>
                  <a:pt x="228477" y="47045"/>
                </a:lnTo>
                <a:lnTo>
                  <a:pt x="229807" y="47455"/>
                </a:lnTo>
                <a:lnTo>
                  <a:pt x="226227" y="44080"/>
                </a:lnTo>
                <a:lnTo>
                  <a:pt x="226739" y="43057"/>
                </a:lnTo>
                <a:lnTo>
                  <a:pt x="226534" y="42750"/>
                </a:lnTo>
                <a:lnTo>
                  <a:pt x="226534" y="42750"/>
                </a:lnTo>
                <a:lnTo>
                  <a:pt x="226739" y="42955"/>
                </a:lnTo>
                <a:lnTo>
                  <a:pt x="227045" y="42545"/>
                </a:lnTo>
                <a:lnTo>
                  <a:pt x="226943" y="42341"/>
                </a:lnTo>
                <a:lnTo>
                  <a:pt x="228170" y="41932"/>
                </a:lnTo>
                <a:lnTo>
                  <a:pt x="228170" y="41523"/>
                </a:lnTo>
                <a:lnTo>
                  <a:pt x="225920" y="41216"/>
                </a:lnTo>
                <a:lnTo>
                  <a:pt x="225511" y="41830"/>
                </a:lnTo>
                <a:lnTo>
                  <a:pt x="225000" y="41625"/>
                </a:lnTo>
                <a:lnTo>
                  <a:pt x="224898" y="41216"/>
                </a:lnTo>
                <a:lnTo>
                  <a:pt x="223159" y="39989"/>
                </a:lnTo>
                <a:lnTo>
                  <a:pt x="224182" y="39580"/>
                </a:lnTo>
                <a:lnTo>
                  <a:pt x="224284" y="38966"/>
                </a:lnTo>
                <a:lnTo>
                  <a:pt x="224898" y="38659"/>
                </a:lnTo>
                <a:lnTo>
                  <a:pt x="225000" y="38250"/>
                </a:lnTo>
                <a:lnTo>
                  <a:pt x="225614" y="37943"/>
                </a:lnTo>
                <a:lnTo>
                  <a:pt x="226227" y="38557"/>
                </a:lnTo>
                <a:lnTo>
                  <a:pt x="226023" y="39477"/>
                </a:lnTo>
                <a:lnTo>
                  <a:pt x="226432" y="39477"/>
                </a:lnTo>
                <a:lnTo>
                  <a:pt x="226432" y="39784"/>
                </a:lnTo>
                <a:lnTo>
                  <a:pt x="226125" y="39989"/>
                </a:lnTo>
                <a:lnTo>
                  <a:pt x="226534" y="39989"/>
                </a:lnTo>
                <a:lnTo>
                  <a:pt x="226636" y="39886"/>
                </a:lnTo>
                <a:lnTo>
                  <a:pt x="228273" y="38864"/>
                </a:lnTo>
                <a:lnTo>
                  <a:pt x="228682" y="39273"/>
                </a:lnTo>
                <a:lnTo>
                  <a:pt x="228784" y="39068"/>
                </a:lnTo>
                <a:lnTo>
                  <a:pt x="229500" y="39580"/>
                </a:lnTo>
                <a:lnTo>
                  <a:pt x="229602" y="40091"/>
                </a:lnTo>
                <a:lnTo>
                  <a:pt x="229909" y="40193"/>
                </a:lnTo>
                <a:lnTo>
                  <a:pt x="229500" y="40807"/>
                </a:lnTo>
                <a:lnTo>
                  <a:pt x="230011" y="40807"/>
                </a:lnTo>
                <a:lnTo>
                  <a:pt x="229807" y="41011"/>
                </a:lnTo>
                <a:lnTo>
                  <a:pt x="230114" y="41114"/>
                </a:lnTo>
                <a:lnTo>
                  <a:pt x="230216" y="41216"/>
                </a:lnTo>
                <a:lnTo>
                  <a:pt x="230420" y="41114"/>
                </a:lnTo>
                <a:lnTo>
                  <a:pt x="230523" y="40909"/>
                </a:lnTo>
                <a:lnTo>
                  <a:pt x="231955" y="42136"/>
                </a:lnTo>
                <a:lnTo>
                  <a:pt x="231341" y="42136"/>
                </a:lnTo>
                <a:lnTo>
                  <a:pt x="232670" y="44182"/>
                </a:lnTo>
                <a:lnTo>
                  <a:pt x="232568" y="44284"/>
                </a:lnTo>
                <a:lnTo>
                  <a:pt x="232670" y="44386"/>
                </a:lnTo>
                <a:lnTo>
                  <a:pt x="232466" y="44386"/>
                </a:lnTo>
                <a:lnTo>
                  <a:pt x="232875" y="44795"/>
                </a:lnTo>
                <a:lnTo>
                  <a:pt x="233080" y="44591"/>
                </a:lnTo>
                <a:lnTo>
                  <a:pt x="233182" y="44284"/>
                </a:lnTo>
                <a:lnTo>
                  <a:pt x="233489" y="44489"/>
                </a:lnTo>
                <a:lnTo>
                  <a:pt x="233386" y="44284"/>
                </a:lnTo>
                <a:lnTo>
                  <a:pt x="233591" y="44284"/>
                </a:lnTo>
                <a:lnTo>
                  <a:pt x="233693" y="44080"/>
                </a:lnTo>
                <a:lnTo>
                  <a:pt x="234205" y="44182"/>
                </a:lnTo>
                <a:lnTo>
                  <a:pt x="234614" y="43875"/>
                </a:lnTo>
                <a:lnTo>
                  <a:pt x="234614" y="42955"/>
                </a:lnTo>
                <a:lnTo>
                  <a:pt x="231034" y="39170"/>
                </a:lnTo>
                <a:lnTo>
                  <a:pt x="232261" y="38045"/>
                </a:lnTo>
                <a:lnTo>
                  <a:pt x="232057" y="36205"/>
                </a:lnTo>
                <a:lnTo>
                  <a:pt x="232057" y="36205"/>
                </a:lnTo>
                <a:lnTo>
                  <a:pt x="232364" y="36307"/>
                </a:lnTo>
                <a:lnTo>
                  <a:pt x="232670" y="35591"/>
                </a:lnTo>
                <a:lnTo>
                  <a:pt x="232977" y="35591"/>
                </a:lnTo>
                <a:lnTo>
                  <a:pt x="234102" y="36102"/>
                </a:lnTo>
                <a:lnTo>
                  <a:pt x="235739" y="30273"/>
                </a:lnTo>
                <a:lnTo>
                  <a:pt x="232670" y="25773"/>
                </a:lnTo>
                <a:lnTo>
                  <a:pt x="232670" y="25466"/>
                </a:lnTo>
                <a:lnTo>
                  <a:pt x="229909" y="24545"/>
                </a:lnTo>
                <a:lnTo>
                  <a:pt x="230420" y="25159"/>
                </a:lnTo>
                <a:lnTo>
                  <a:pt x="230318" y="25364"/>
                </a:lnTo>
                <a:lnTo>
                  <a:pt x="230114" y="24955"/>
                </a:lnTo>
                <a:lnTo>
                  <a:pt x="230114" y="25159"/>
                </a:lnTo>
                <a:lnTo>
                  <a:pt x="229500" y="25261"/>
                </a:lnTo>
                <a:lnTo>
                  <a:pt x="229602" y="24955"/>
                </a:lnTo>
                <a:lnTo>
                  <a:pt x="228886" y="24648"/>
                </a:lnTo>
                <a:lnTo>
                  <a:pt x="229193" y="25057"/>
                </a:lnTo>
                <a:lnTo>
                  <a:pt x="226841" y="23830"/>
                </a:lnTo>
                <a:lnTo>
                  <a:pt x="228068" y="21068"/>
                </a:lnTo>
                <a:lnTo>
                  <a:pt x="227864" y="20761"/>
                </a:lnTo>
                <a:lnTo>
                  <a:pt x="228170" y="20455"/>
                </a:lnTo>
                <a:lnTo>
                  <a:pt x="228170" y="20045"/>
                </a:lnTo>
                <a:lnTo>
                  <a:pt x="231034" y="19841"/>
                </a:lnTo>
                <a:lnTo>
                  <a:pt x="231034" y="19636"/>
                </a:lnTo>
                <a:lnTo>
                  <a:pt x="232875" y="19841"/>
                </a:lnTo>
                <a:lnTo>
                  <a:pt x="232568" y="19534"/>
                </a:lnTo>
                <a:lnTo>
                  <a:pt x="232875" y="19636"/>
                </a:lnTo>
                <a:lnTo>
                  <a:pt x="232670" y="19432"/>
                </a:lnTo>
                <a:lnTo>
                  <a:pt x="233898" y="19534"/>
                </a:lnTo>
                <a:lnTo>
                  <a:pt x="233795" y="19636"/>
                </a:lnTo>
                <a:lnTo>
                  <a:pt x="235432" y="19841"/>
                </a:lnTo>
                <a:lnTo>
                  <a:pt x="234716" y="19943"/>
                </a:lnTo>
                <a:lnTo>
                  <a:pt x="236250" y="19943"/>
                </a:lnTo>
                <a:lnTo>
                  <a:pt x="236250" y="19841"/>
                </a:lnTo>
                <a:lnTo>
                  <a:pt x="236966" y="19943"/>
                </a:lnTo>
                <a:lnTo>
                  <a:pt x="237068" y="19841"/>
                </a:lnTo>
                <a:lnTo>
                  <a:pt x="237580" y="19841"/>
                </a:lnTo>
                <a:lnTo>
                  <a:pt x="236557" y="19636"/>
                </a:lnTo>
                <a:lnTo>
                  <a:pt x="236148" y="18818"/>
                </a:lnTo>
                <a:lnTo>
                  <a:pt x="236352" y="17489"/>
                </a:lnTo>
                <a:lnTo>
                  <a:pt x="238602" y="17693"/>
                </a:lnTo>
                <a:lnTo>
                  <a:pt x="239011" y="18205"/>
                </a:lnTo>
                <a:lnTo>
                  <a:pt x="239216" y="18102"/>
                </a:lnTo>
                <a:lnTo>
                  <a:pt x="239625" y="18511"/>
                </a:lnTo>
                <a:lnTo>
                  <a:pt x="239932" y="18409"/>
                </a:lnTo>
                <a:lnTo>
                  <a:pt x="240341" y="17591"/>
                </a:lnTo>
                <a:lnTo>
                  <a:pt x="240239" y="17489"/>
                </a:lnTo>
                <a:lnTo>
                  <a:pt x="240648" y="17693"/>
                </a:lnTo>
                <a:lnTo>
                  <a:pt x="239727" y="16773"/>
                </a:lnTo>
                <a:lnTo>
                  <a:pt x="241364" y="16875"/>
                </a:lnTo>
                <a:lnTo>
                  <a:pt x="240648" y="16875"/>
                </a:lnTo>
                <a:lnTo>
                  <a:pt x="241875" y="18307"/>
                </a:lnTo>
                <a:lnTo>
                  <a:pt x="241261" y="18614"/>
                </a:lnTo>
                <a:lnTo>
                  <a:pt x="241261" y="19432"/>
                </a:lnTo>
                <a:lnTo>
                  <a:pt x="241159" y="19534"/>
                </a:lnTo>
                <a:lnTo>
                  <a:pt x="241057" y="20966"/>
                </a:lnTo>
                <a:lnTo>
                  <a:pt x="240648" y="20966"/>
                </a:lnTo>
                <a:lnTo>
                  <a:pt x="240750" y="21170"/>
                </a:lnTo>
                <a:lnTo>
                  <a:pt x="240443" y="21273"/>
                </a:lnTo>
                <a:lnTo>
                  <a:pt x="240852" y="21784"/>
                </a:lnTo>
                <a:lnTo>
                  <a:pt x="240852" y="22398"/>
                </a:lnTo>
                <a:lnTo>
                  <a:pt x="246784" y="27716"/>
                </a:lnTo>
                <a:lnTo>
                  <a:pt x="247091" y="26898"/>
                </a:lnTo>
                <a:lnTo>
                  <a:pt x="246273" y="25773"/>
                </a:lnTo>
                <a:lnTo>
                  <a:pt x="246273" y="25773"/>
                </a:lnTo>
                <a:lnTo>
                  <a:pt x="246580" y="25977"/>
                </a:lnTo>
                <a:lnTo>
                  <a:pt x="247398" y="25773"/>
                </a:lnTo>
                <a:lnTo>
                  <a:pt x="246477" y="24852"/>
                </a:lnTo>
                <a:lnTo>
                  <a:pt x="246580" y="24341"/>
                </a:lnTo>
                <a:lnTo>
                  <a:pt x="247193" y="24341"/>
                </a:lnTo>
                <a:lnTo>
                  <a:pt x="246068" y="22705"/>
                </a:lnTo>
                <a:lnTo>
                  <a:pt x="246170" y="22398"/>
                </a:lnTo>
                <a:lnTo>
                  <a:pt x="246375" y="22807"/>
                </a:lnTo>
                <a:lnTo>
                  <a:pt x="246784" y="22705"/>
                </a:lnTo>
                <a:lnTo>
                  <a:pt x="245045" y="21170"/>
                </a:lnTo>
                <a:lnTo>
                  <a:pt x="244330" y="21068"/>
                </a:lnTo>
                <a:lnTo>
                  <a:pt x="244432" y="21273"/>
                </a:lnTo>
                <a:lnTo>
                  <a:pt x="243614" y="20761"/>
                </a:lnTo>
                <a:lnTo>
                  <a:pt x="243307" y="19943"/>
                </a:lnTo>
                <a:lnTo>
                  <a:pt x="243409" y="19943"/>
                </a:lnTo>
                <a:lnTo>
                  <a:pt x="242898" y="19227"/>
                </a:lnTo>
                <a:lnTo>
                  <a:pt x="244023" y="19227"/>
                </a:lnTo>
                <a:lnTo>
                  <a:pt x="243818" y="19023"/>
                </a:lnTo>
                <a:lnTo>
                  <a:pt x="244330" y="18716"/>
                </a:lnTo>
                <a:lnTo>
                  <a:pt x="244943" y="19227"/>
                </a:lnTo>
                <a:lnTo>
                  <a:pt x="244943" y="18920"/>
                </a:lnTo>
                <a:lnTo>
                  <a:pt x="245250" y="18716"/>
                </a:lnTo>
                <a:lnTo>
                  <a:pt x="247807" y="19125"/>
                </a:lnTo>
                <a:lnTo>
                  <a:pt x="247398" y="18716"/>
                </a:lnTo>
                <a:lnTo>
                  <a:pt x="247909" y="18102"/>
                </a:lnTo>
                <a:lnTo>
                  <a:pt x="247807" y="18000"/>
                </a:lnTo>
                <a:lnTo>
                  <a:pt x="247909" y="17898"/>
                </a:lnTo>
                <a:lnTo>
                  <a:pt x="248011" y="17898"/>
                </a:lnTo>
                <a:lnTo>
                  <a:pt x="247807" y="17693"/>
                </a:lnTo>
                <a:lnTo>
                  <a:pt x="248011" y="17795"/>
                </a:lnTo>
                <a:lnTo>
                  <a:pt x="248011" y="17489"/>
                </a:lnTo>
                <a:lnTo>
                  <a:pt x="249545" y="16773"/>
                </a:lnTo>
                <a:lnTo>
                  <a:pt x="249136" y="16568"/>
                </a:lnTo>
                <a:lnTo>
                  <a:pt x="251182" y="16977"/>
                </a:lnTo>
                <a:lnTo>
                  <a:pt x="251080" y="16670"/>
                </a:lnTo>
                <a:lnTo>
                  <a:pt x="249443" y="15852"/>
                </a:lnTo>
                <a:lnTo>
                  <a:pt x="249443" y="15852"/>
                </a:lnTo>
                <a:lnTo>
                  <a:pt x="249545" y="15955"/>
                </a:lnTo>
                <a:lnTo>
                  <a:pt x="249545" y="15955"/>
                </a:lnTo>
                <a:lnTo>
                  <a:pt x="249136" y="15750"/>
                </a:lnTo>
                <a:lnTo>
                  <a:pt x="249239" y="15750"/>
                </a:lnTo>
                <a:lnTo>
                  <a:pt x="248011" y="15034"/>
                </a:lnTo>
                <a:lnTo>
                  <a:pt x="248114" y="15239"/>
                </a:lnTo>
                <a:lnTo>
                  <a:pt x="245045" y="14830"/>
                </a:lnTo>
                <a:lnTo>
                  <a:pt x="246682" y="14625"/>
                </a:lnTo>
                <a:lnTo>
                  <a:pt x="245761" y="14420"/>
                </a:lnTo>
                <a:lnTo>
                  <a:pt x="248318" y="14420"/>
                </a:lnTo>
                <a:lnTo>
                  <a:pt x="237375" y="10125"/>
                </a:lnTo>
                <a:lnTo>
                  <a:pt x="237477" y="10227"/>
                </a:lnTo>
                <a:lnTo>
                  <a:pt x="235330" y="10023"/>
                </a:lnTo>
                <a:lnTo>
                  <a:pt x="236864" y="11148"/>
                </a:lnTo>
                <a:lnTo>
                  <a:pt x="236864" y="11148"/>
                </a:lnTo>
                <a:lnTo>
                  <a:pt x="234000" y="10330"/>
                </a:lnTo>
                <a:lnTo>
                  <a:pt x="233795" y="10432"/>
                </a:lnTo>
                <a:lnTo>
                  <a:pt x="230523" y="10432"/>
                </a:lnTo>
                <a:lnTo>
                  <a:pt x="231136" y="11352"/>
                </a:lnTo>
                <a:lnTo>
                  <a:pt x="231136" y="11352"/>
                </a:lnTo>
                <a:lnTo>
                  <a:pt x="222034" y="9205"/>
                </a:lnTo>
                <a:lnTo>
                  <a:pt x="222239" y="9205"/>
                </a:lnTo>
                <a:lnTo>
                  <a:pt x="219375" y="8591"/>
                </a:lnTo>
                <a:lnTo>
                  <a:pt x="219886" y="8489"/>
                </a:lnTo>
                <a:lnTo>
                  <a:pt x="217636" y="8080"/>
                </a:lnTo>
                <a:lnTo>
                  <a:pt x="217330" y="8591"/>
                </a:lnTo>
                <a:lnTo>
                  <a:pt x="216614" y="8489"/>
                </a:lnTo>
                <a:lnTo>
                  <a:pt x="217023" y="8489"/>
                </a:lnTo>
                <a:lnTo>
                  <a:pt x="216716" y="8182"/>
                </a:lnTo>
                <a:lnTo>
                  <a:pt x="215693" y="8182"/>
                </a:lnTo>
                <a:lnTo>
                  <a:pt x="216920" y="8080"/>
                </a:lnTo>
                <a:lnTo>
                  <a:pt x="212727" y="7670"/>
                </a:lnTo>
                <a:lnTo>
                  <a:pt x="213341" y="7875"/>
                </a:lnTo>
                <a:lnTo>
                  <a:pt x="212420" y="8080"/>
                </a:lnTo>
                <a:lnTo>
                  <a:pt x="213239" y="8182"/>
                </a:lnTo>
                <a:lnTo>
                  <a:pt x="213034" y="8284"/>
                </a:lnTo>
                <a:lnTo>
                  <a:pt x="212932" y="8386"/>
                </a:lnTo>
                <a:lnTo>
                  <a:pt x="213852" y="8795"/>
                </a:lnTo>
                <a:lnTo>
                  <a:pt x="212830" y="8795"/>
                </a:lnTo>
                <a:lnTo>
                  <a:pt x="213034" y="9000"/>
                </a:lnTo>
                <a:lnTo>
                  <a:pt x="212830" y="9000"/>
                </a:lnTo>
                <a:lnTo>
                  <a:pt x="213034" y="9102"/>
                </a:lnTo>
                <a:lnTo>
                  <a:pt x="210886" y="8693"/>
                </a:lnTo>
                <a:lnTo>
                  <a:pt x="210580" y="8898"/>
                </a:lnTo>
                <a:lnTo>
                  <a:pt x="208739" y="8591"/>
                </a:lnTo>
                <a:lnTo>
                  <a:pt x="209045" y="9000"/>
                </a:lnTo>
                <a:lnTo>
                  <a:pt x="209045" y="9409"/>
                </a:lnTo>
                <a:lnTo>
                  <a:pt x="208534" y="9307"/>
                </a:lnTo>
                <a:lnTo>
                  <a:pt x="206591" y="8693"/>
                </a:lnTo>
                <a:lnTo>
                  <a:pt x="206898" y="8591"/>
                </a:lnTo>
                <a:lnTo>
                  <a:pt x="205057" y="8080"/>
                </a:lnTo>
                <a:lnTo>
                  <a:pt x="206386" y="8284"/>
                </a:lnTo>
                <a:lnTo>
                  <a:pt x="205364" y="7977"/>
                </a:lnTo>
                <a:lnTo>
                  <a:pt x="205773" y="7773"/>
                </a:lnTo>
                <a:lnTo>
                  <a:pt x="201068" y="7057"/>
                </a:lnTo>
                <a:lnTo>
                  <a:pt x="201682" y="7364"/>
                </a:lnTo>
                <a:lnTo>
                  <a:pt x="201170" y="7568"/>
                </a:lnTo>
                <a:lnTo>
                  <a:pt x="201477" y="7670"/>
                </a:lnTo>
                <a:lnTo>
                  <a:pt x="198205" y="7159"/>
                </a:lnTo>
                <a:lnTo>
                  <a:pt x="195034" y="7159"/>
                </a:lnTo>
                <a:lnTo>
                  <a:pt x="195443" y="7261"/>
                </a:lnTo>
                <a:lnTo>
                  <a:pt x="195545" y="7568"/>
                </a:lnTo>
                <a:lnTo>
                  <a:pt x="195955" y="7875"/>
                </a:lnTo>
                <a:lnTo>
                  <a:pt x="195545" y="7670"/>
                </a:lnTo>
                <a:lnTo>
                  <a:pt x="195545" y="7568"/>
                </a:lnTo>
                <a:lnTo>
                  <a:pt x="194830" y="7159"/>
                </a:lnTo>
                <a:lnTo>
                  <a:pt x="194830" y="6955"/>
                </a:lnTo>
                <a:lnTo>
                  <a:pt x="194216" y="6750"/>
                </a:lnTo>
                <a:lnTo>
                  <a:pt x="194011" y="6955"/>
                </a:lnTo>
                <a:lnTo>
                  <a:pt x="193193" y="6750"/>
                </a:lnTo>
                <a:lnTo>
                  <a:pt x="193295" y="6750"/>
                </a:lnTo>
                <a:lnTo>
                  <a:pt x="192989" y="6648"/>
                </a:lnTo>
                <a:lnTo>
                  <a:pt x="193091" y="6750"/>
                </a:lnTo>
                <a:lnTo>
                  <a:pt x="192375" y="6955"/>
                </a:lnTo>
                <a:lnTo>
                  <a:pt x="193193" y="6955"/>
                </a:lnTo>
                <a:lnTo>
                  <a:pt x="190432" y="7773"/>
                </a:lnTo>
                <a:lnTo>
                  <a:pt x="191966" y="6648"/>
                </a:lnTo>
                <a:lnTo>
                  <a:pt x="191966" y="6443"/>
                </a:lnTo>
                <a:lnTo>
                  <a:pt x="193193" y="5830"/>
                </a:lnTo>
                <a:lnTo>
                  <a:pt x="192068" y="5216"/>
                </a:lnTo>
                <a:lnTo>
                  <a:pt x="192068" y="5216"/>
                </a:lnTo>
                <a:lnTo>
                  <a:pt x="192989" y="5523"/>
                </a:lnTo>
                <a:lnTo>
                  <a:pt x="191966" y="4909"/>
                </a:lnTo>
                <a:lnTo>
                  <a:pt x="191966" y="5114"/>
                </a:lnTo>
                <a:lnTo>
                  <a:pt x="188489" y="4602"/>
                </a:lnTo>
                <a:lnTo>
                  <a:pt x="188489" y="4602"/>
                </a:lnTo>
                <a:lnTo>
                  <a:pt x="188591" y="4705"/>
                </a:lnTo>
                <a:lnTo>
                  <a:pt x="187670" y="4705"/>
                </a:lnTo>
                <a:lnTo>
                  <a:pt x="187977" y="4398"/>
                </a:lnTo>
                <a:lnTo>
                  <a:pt x="185830" y="4295"/>
                </a:lnTo>
                <a:lnTo>
                  <a:pt x="186648" y="4091"/>
                </a:lnTo>
                <a:lnTo>
                  <a:pt x="185114" y="3784"/>
                </a:lnTo>
                <a:close/>
                <a:moveTo>
                  <a:pt x="252818" y="91125"/>
                </a:moveTo>
                <a:lnTo>
                  <a:pt x="252307" y="92455"/>
                </a:lnTo>
                <a:lnTo>
                  <a:pt x="252205" y="92352"/>
                </a:lnTo>
                <a:lnTo>
                  <a:pt x="252000" y="92966"/>
                </a:lnTo>
                <a:lnTo>
                  <a:pt x="252102" y="93170"/>
                </a:lnTo>
                <a:lnTo>
                  <a:pt x="250364" y="97875"/>
                </a:lnTo>
                <a:lnTo>
                  <a:pt x="249341" y="98080"/>
                </a:lnTo>
                <a:lnTo>
                  <a:pt x="246375" y="95727"/>
                </a:lnTo>
                <a:lnTo>
                  <a:pt x="246170" y="95011"/>
                </a:lnTo>
                <a:lnTo>
                  <a:pt x="246886" y="93580"/>
                </a:lnTo>
                <a:lnTo>
                  <a:pt x="247091" y="93682"/>
                </a:lnTo>
                <a:lnTo>
                  <a:pt x="247705" y="92761"/>
                </a:lnTo>
                <a:lnTo>
                  <a:pt x="247193" y="92455"/>
                </a:lnTo>
                <a:lnTo>
                  <a:pt x="247091" y="92864"/>
                </a:lnTo>
                <a:lnTo>
                  <a:pt x="246784" y="92352"/>
                </a:lnTo>
                <a:lnTo>
                  <a:pt x="246886" y="92148"/>
                </a:lnTo>
                <a:lnTo>
                  <a:pt x="246886" y="92148"/>
                </a:lnTo>
                <a:lnTo>
                  <a:pt x="246170" y="92557"/>
                </a:lnTo>
                <a:lnTo>
                  <a:pt x="244227" y="91841"/>
                </a:lnTo>
                <a:lnTo>
                  <a:pt x="244023" y="91841"/>
                </a:lnTo>
                <a:lnTo>
                  <a:pt x="243716" y="91534"/>
                </a:lnTo>
                <a:lnTo>
                  <a:pt x="243307" y="91534"/>
                </a:lnTo>
                <a:lnTo>
                  <a:pt x="243818" y="91841"/>
                </a:lnTo>
                <a:lnTo>
                  <a:pt x="243920" y="92455"/>
                </a:lnTo>
                <a:lnTo>
                  <a:pt x="243614" y="92659"/>
                </a:lnTo>
                <a:lnTo>
                  <a:pt x="242591" y="92455"/>
                </a:lnTo>
                <a:lnTo>
                  <a:pt x="242182" y="92966"/>
                </a:lnTo>
                <a:lnTo>
                  <a:pt x="241977" y="92864"/>
                </a:lnTo>
                <a:lnTo>
                  <a:pt x="241977" y="93068"/>
                </a:lnTo>
                <a:lnTo>
                  <a:pt x="241773" y="93068"/>
                </a:lnTo>
                <a:lnTo>
                  <a:pt x="241466" y="93375"/>
                </a:lnTo>
                <a:lnTo>
                  <a:pt x="241466" y="93784"/>
                </a:lnTo>
                <a:lnTo>
                  <a:pt x="241159" y="93989"/>
                </a:lnTo>
                <a:lnTo>
                  <a:pt x="240852" y="95011"/>
                </a:lnTo>
                <a:lnTo>
                  <a:pt x="240955" y="95318"/>
                </a:lnTo>
                <a:lnTo>
                  <a:pt x="240750" y="95625"/>
                </a:lnTo>
                <a:lnTo>
                  <a:pt x="239420" y="95727"/>
                </a:lnTo>
                <a:lnTo>
                  <a:pt x="239318" y="95727"/>
                </a:lnTo>
                <a:lnTo>
                  <a:pt x="239318" y="95011"/>
                </a:lnTo>
                <a:lnTo>
                  <a:pt x="238500" y="94193"/>
                </a:lnTo>
                <a:lnTo>
                  <a:pt x="238295" y="94500"/>
                </a:lnTo>
                <a:lnTo>
                  <a:pt x="237784" y="94602"/>
                </a:lnTo>
                <a:lnTo>
                  <a:pt x="237375" y="95114"/>
                </a:lnTo>
                <a:lnTo>
                  <a:pt x="237273" y="95011"/>
                </a:lnTo>
                <a:lnTo>
                  <a:pt x="237273" y="94705"/>
                </a:lnTo>
                <a:lnTo>
                  <a:pt x="236557" y="95932"/>
                </a:lnTo>
                <a:lnTo>
                  <a:pt x="236250" y="95727"/>
                </a:lnTo>
                <a:lnTo>
                  <a:pt x="235943" y="96443"/>
                </a:lnTo>
                <a:lnTo>
                  <a:pt x="236148" y="96341"/>
                </a:lnTo>
                <a:lnTo>
                  <a:pt x="236045" y="96545"/>
                </a:lnTo>
                <a:lnTo>
                  <a:pt x="235841" y="96648"/>
                </a:lnTo>
                <a:lnTo>
                  <a:pt x="236148" y="96955"/>
                </a:lnTo>
                <a:lnTo>
                  <a:pt x="235023" y="97057"/>
                </a:lnTo>
                <a:lnTo>
                  <a:pt x="235125" y="97670"/>
                </a:lnTo>
                <a:lnTo>
                  <a:pt x="234818" y="98080"/>
                </a:lnTo>
                <a:lnTo>
                  <a:pt x="234614" y="97364"/>
                </a:lnTo>
                <a:lnTo>
                  <a:pt x="234307" y="97159"/>
                </a:lnTo>
                <a:lnTo>
                  <a:pt x="233795" y="97568"/>
                </a:lnTo>
                <a:lnTo>
                  <a:pt x="233489" y="98795"/>
                </a:lnTo>
                <a:lnTo>
                  <a:pt x="225511" y="103193"/>
                </a:lnTo>
                <a:lnTo>
                  <a:pt x="225614" y="102477"/>
                </a:lnTo>
                <a:lnTo>
                  <a:pt x="224591" y="105034"/>
                </a:lnTo>
                <a:lnTo>
                  <a:pt x="224795" y="106466"/>
                </a:lnTo>
                <a:lnTo>
                  <a:pt x="224386" y="106977"/>
                </a:lnTo>
                <a:lnTo>
                  <a:pt x="224386" y="107386"/>
                </a:lnTo>
                <a:lnTo>
                  <a:pt x="224080" y="106875"/>
                </a:lnTo>
                <a:lnTo>
                  <a:pt x="223977" y="106977"/>
                </a:lnTo>
                <a:lnTo>
                  <a:pt x="223875" y="106977"/>
                </a:lnTo>
                <a:lnTo>
                  <a:pt x="224284" y="113318"/>
                </a:lnTo>
                <a:lnTo>
                  <a:pt x="222955" y="115261"/>
                </a:lnTo>
                <a:lnTo>
                  <a:pt x="223159" y="115364"/>
                </a:lnTo>
                <a:lnTo>
                  <a:pt x="223568" y="115773"/>
                </a:lnTo>
                <a:lnTo>
                  <a:pt x="228989" y="114852"/>
                </a:lnTo>
                <a:lnTo>
                  <a:pt x="229193" y="114955"/>
                </a:lnTo>
                <a:lnTo>
                  <a:pt x="237068" y="112500"/>
                </a:lnTo>
                <a:lnTo>
                  <a:pt x="239932" y="113216"/>
                </a:lnTo>
                <a:lnTo>
                  <a:pt x="240136" y="113523"/>
                </a:lnTo>
                <a:lnTo>
                  <a:pt x="240034" y="113727"/>
                </a:lnTo>
                <a:lnTo>
                  <a:pt x="240341" y="115364"/>
                </a:lnTo>
                <a:lnTo>
                  <a:pt x="240034" y="115568"/>
                </a:lnTo>
                <a:lnTo>
                  <a:pt x="240341" y="115977"/>
                </a:lnTo>
                <a:lnTo>
                  <a:pt x="240648" y="115977"/>
                </a:lnTo>
                <a:lnTo>
                  <a:pt x="240648" y="115670"/>
                </a:lnTo>
                <a:lnTo>
                  <a:pt x="243205" y="113523"/>
                </a:lnTo>
                <a:lnTo>
                  <a:pt x="241261" y="116284"/>
                </a:lnTo>
                <a:lnTo>
                  <a:pt x="242795" y="115159"/>
                </a:lnTo>
                <a:lnTo>
                  <a:pt x="242795" y="115977"/>
                </a:lnTo>
                <a:lnTo>
                  <a:pt x="242182" y="116693"/>
                </a:lnTo>
                <a:lnTo>
                  <a:pt x="242182" y="116693"/>
                </a:lnTo>
                <a:lnTo>
                  <a:pt x="242898" y="116489"/>
                </a:lnTo>
                <a:lnTo>
                  <a:pt x="243000" y="116591"/>
                </a:lnTo>
                <a:lnTo>
                  <a:pt x="243102" y="116591"/>
                </a:lnTo>
                <a:lnTo>
                  <a:pt x="243102" y="116693"/>
                </a:lnTo>
                <a:lnTo>
                  <a:pt x="243000" y="116591"/>
                </a:lnTo>
                <a:lnTo>
                  <a:pt x="242898" y="116591"/>
                </a:lnTo>
                <a:lnTo>
                  <a:pt x="243000" y="119148"/>
                </a:lnTo>
                <a:lnTo>
                  <a:pt x="244739" y="119864"/>
                </a:lnTo>
                <a:lnTo>
                  <a:pt x="246273" y="119352"/>
                </a:lnTo>
                <a:lnTo>
                  <a:pt x="246170" y="119352"/>
                </a:lnTo>
                <a:lnTo>
                  <a:pt x="246784" y="119148"/>
                </a:lnTo>
                <a:lnTo>
                  <a:pt x="246784" y="119148"/>
                </a:lnTo>
                <a:lnTo>
                  <a:pt x="246273" y="119557"/>
                </a:lnTo>
                <a:lnTo>
                  <a:pt x="246989" y="119557"/>
                </a:lnTo>
                <a:lnTo>
                  <a:pt x="246784" y="119761"/>
                </a:lnTo>
                <a:lnTo>
                  <a:pt x="247193" y="120375"/>
                </a:lnTo>
                <a:lnTo>
                  <a:pt x="247500" y="120068"/>
                </a:lnTo>
                <a:lnTo>
                  <a:pt x="247295" y="120068"/>
                </a:lnTo>
                <a:lnTo>
                  <a:pt x="254148" y="115057"/>
                </a:lnTo>
                <a:lnTo>
                  <a:pt x="254045" y="114955"/>
                </a:lnTo>
                <a:lnTo>
                  <a:pt x="258648" y="109432"/>
                </a:lnTo>
                <a:lnTo>
                  <a:pt x="259261" y="106773"/>
                </a:lnTo>
                <a:lnTo>
                  <a:pt x="258648" y="104932"/>
                </a:lnTo>
                <a:lnTo>
                  <a:pt x="258034" y="104420"/>
                </a:lnTo>
                <a:lnTo>
                  <a:pt x="257932" y="103193"/>
                </a:lnTo>
                <a:lnTo>
                  <a:pt x="257318" y="103193"/>
                </a:lnTo>
                <a:lnTo>
                  <a:pt x="257318" y="103091"/>
                </a:lnTo>
                <a:lnTo>
                  <a:pt x="257114" y="103091"/>
                </a:lnTo>
                <a:lnTo>
                  <a:pt x="256909" y="101148"/>
                </a:lnTo>
                <a:lnTo>
                  <a:pt x="254966" y="99614"/>
                </a:lnTo>
                <a:lnTo>
                  <a:pt x="254761" y="95318"/>
                </a:lnTo>
                <a:lnTo>
                  <a:pt x="254250" y="94807"/>
                </a:lnTo>
                <a:lnTo>
                  <a:pt x="253739" y="94909"/>
                </a:lnTo>
                <a:lnTo>
                  <a:pt x="252920" y="91227"/>
                </a:lnTo>
                <a:lnTo>
                  <a:pt x="252818" y="91125"/>
                </a:lnTo>
                <a:close/>
                <a:moveTo>
                  <a:pt x="272352" y="115466"/>
                </a:moveTo>
                <a:lnTo>
                  <a:pt x="272352" y="116591"/>
                </a:lnTo>
                <a:lnTo>
                  <a:pt x="272659" y="116386"/>
                </a:lnTo>
                <a:lnTo>
                  <a:pt x="272352" y="116693"/>
                </a:lnTo>
                <a:lnTo>
                  <a:pt x="272352" y="117511"/>
                </a:lnTo>
                <a:lnTo>
                  <a:pt x="272557" y="117000"/>
                </a:lnTo>
                <a:lnTo>
                  <a:pt x="272557" y="117307"/>
                </a:lnTo>
                <a:lnTo>
                  <a:pt x="272659" y="117205"/>
                </a:lnTo>
                <a:lnTo>
                  <a:pt x="272455" y="117716"/>
                </a:lnTo>
                <a:lnTo>
                  <a:pt x="272352" y="117614"/>
                </a:lnTo>
                <a:lnTo>
                  <a:pt x="272352" y="118125"/>
                </a:lnTo>
                <a:lnTo>
                  <a:pt x="272659" y="118227"/>
                </a:lnTo>
                <a:lnTo>
                  <a:pt x="272352" y="118330"/>
                </a:lnTo>
                <a:lnTo>
                  <a:pt x="272352" y="118227"/>
                </a:lnTo>
                <a:lnTo>
                  <a:pt x="270920" y="120170"/>
                </a:lnTo>
                <a:lnTo>
                  <a:pt x="270205" y="120477"/>
                </a:lnTo>
                <a:lnTo>
                  <a:pt x="270716" y="121398"/>
                </a:lnTo>
                <a:lnTo>
                  <a:pt x="269386" y="122523"/>
                </a:lnTo>
                <a:lnTo>
                  <a:pt x="269591" y="122420"/>
                </a:lnTo>
                <a:lnTo>
                  <a:pt x="269489" y="122625"/>
                </a:lnTo>
                <a:lnTo>
                  <a:pt x="270102" y="122625"/>
                </a:lnTo>
                <a:lnTo>
                  <a:pt x="275216" y="118739"/>
                </a:lnTo>
                <a:lnTo>
                  <a:pt x="274091" y="119148"/>
                </a:lnTo>
                <a:lnTo>
                  <a:pt x="273273" y="118739"/>
                </a:lnTo>
                <a:lnTo>
                  <a:pt x="273580" y="117818"/>
                </a:lnTo>
                <a:lnTo>
                  <a:pt x="273477" y="117818"/>
                </a:lnTo>
                <a:lnTo>
                  <a:pt x="273477" y="117614"/>
                </a:lnTo>
                <a:lnTo>
                  <a:pt x="273170" y="118330"/>
                </a:lnTo>
                <a:lnTo>
                  <a:pt x="272659" y="117920"/>
                </a:lnTo>
                <a:lnTo>
                  <a:pt x="273273" y="116284"/>
                </a:lnTo>
                <a:lnTo>
                  <a:pt x="273068" y="116386"/>
                </a:lnTo>
                <a:lnTo>
                  <a:pt x="272761" y="115875"/>
                </a:lnTo>
                <a:lnTo>
                  <a:pt x="272557" y="115977"/>
                </a:lnTo>
                <a:lnTo>
                  <a:pt x="272557" y="115977"/>
                </a:lnTo>
                <a:lnTo>
                  <a:pt x="272659" y="115466"/>
                </a:lnTo>
                <a:close/>
                <a:moveTo>
                  <a:pt x="246959" y="123166"/>
                </a:moveTo>
                <a:lnTo>
                  <a:pt x="246901" y="123224"/>
                </a:lnTo>
                <a:lnTo>
                  <a:pt x="246901" y="123224"/>
                </a:lnTo>
                <a:lnTo>
                  <a:pt x="246959" y="123166"/>
                </a:lnTo>
                <a:close/>
                <a:moveTo>
                  <a:pt x="246901" y="123224"/>
                </a:moveTo>
                <a:lnTo>
                  <a:pt x="246886" y="123239"/>
                </a:lnTo>
                <a:lnTo>
                  <a:pt x="246784" y="123443"/>
                </a:lnTo>
                <a:lnTo>
                  <a:pt x="246784" y="123443"/>
                </a:lnTo>
                <a:lnTo>
                  <a:pt x="246901" y="123224"/>
                </a:lnTo>
                <a:close/>
                <a:moveTo>
                  <a:pt x="244841" y="121807"/>
                </a:moveTo>
                <a:lnTo>
                  <a:pt x="244330" y="123341"/>
                </a:lnTo>
                <a:lnTo>
                  <a:pt x="244432" y="123341"/>
                </a:lnTo>
                <a:lnTo>
                  <a:pt x="244330" y="123648"/>
                </a:lnTo>
                <a:lnTo>
                  <a:pt x="244227" y="123443"/>
                </a:lnTo>
                <a:lnTo>
                  <a:pt x="244330" y="124466"/>
                </a:lnTo>
                <a:lnTo>
                  <a:pt x="244023" y="124670"/>
                </a:lnTo>
                <a:lnTo>
                  <a:pt x="244739" y="124670"/>
                </a:lnTo>
                <a:lnTo>
                  <a:pt x="245659" y="123955"/>
                </a:lnTo>
                <a:lnTo>
                  <a:pt x="245557" y="124159"/>
                </a:lnTo>
                <a:lnTo>
                  <a:pt x="245557" y="124159"/>
                </a:lnTo>
                <a:lnTo>
                  <a:pt x="245966" y="124057"/>
                </a:lnTo>
                <a:lnTo>
                  <a:pt x="245761" y="124364"/>
                </a:lnTo>
                <a:lnTo>
                  <a:pt x="246901" y="123224"/>
                </a:lnTo>
                <a:lnTo>
                  <a:pt x="247602" y="121909"/>
                </a:lnTo>
                <a:lnTo>
                  <a:pt x="246375" y="122318"/>
                </a:lnTo>
                <a:lnTo>
                  <a:pt x="244841" y="121807"/>
                </a:lnTo>
                <a:close/>
                <a:moveTo>
                  <a:pt x="265623" y="124957"/>
                </a:moveTo>
                <a:lnTo>
                  <a:pt x="265500" y="124977"/>
                </a:lnTo>
                <a:lnTo>
                  <a:pt x="265705" y="124977"/>
                </a:lnTo>
                <a:lnTo>
                  <a:pt x="265623" y="124957"/>
                </a:lnTo>
                <a:close/>
                <a:moveTo>
                  <a:pt x="268568" y="121705"/>
                </a:moveTo>
                <a:lnTo>
                  <a:pt x="265091" y="124057"/>
                </a:lnTo>
                <a:lnTo>
                  <a:pt x="265193" y="123852"/>
                </a:lnTo>
                <a:lnTo>
                  <a:pt x="265193" y="123852"/>
                </a:lnTo>
                <a:lnTo>
                  <a:pt x="264784" y="124159"/>
                </a:lnTo>
                <a:lnTo>
                  <a:pt x="264580" y="124261"/>
                </a:lnTo>
                <a:lnTo>
                  <a:pt x="264375" y="124261"/>
                </a:lnTo>
                <a:lnTo>
                  <a:pt x="264375" y="124364"/>
                </a:lnTo>
                <a:lnTo>
                  <a:pt x="260489" y="126102"/>
                </a:lnTo>
                <a:lnTo>
                  <a:pt x="260489" y="126102"/>
                </a:lnTo>
                <a:lnTo>
                  <a:pt x="260591" y="126000"/>
                </a:lnTo>
                <a:lnTo>
                  <a:pt x="259466" y="126818"/>
                </a:lnTo>
                <a:lnTo>
                  <a:pt x="259670" y="126818"/>
                </a:lnTo>
                <a:lnTo>
                  <a:pt x="259364" y="126920"/>
                </a:lnTo>
                <a:lnTo>
                  <a:pt x="259568" y="126920"/>
                </a:lnTo>
                <a:lnTo>
                  <a:pt x="259063" y="127173"/>
                </a:lnTo>
                <a:lnTo>
                  <a:pt x="259063" y="127173"/>
                </a:lnTo>
                <a:lnTo>
                  <a:pt x="259159" y="127125"/>
                </a:lnTo>
                <a:lnTo>
                  <a:pt x="258955" y="127330"/>
                </a:lnTo>
                <a:lnTo>
                  <a:pt x="259261" y="127227"/>
                </a:lnTo>
                <a:lnTo>
                  <a:pt x="258955" y="127432"/>
                </a:lnTo>
                <a:lnTo>
                  <a:pt x="259670" y="127636"/>
                </a:lnTo>
                <a:lnTo>
                  <a:pt x="259875" y="127841"/>
                </a:lnTo>
                <a:lnTo>
                  <a:pt x="265295" y="124875"/>
                </a:lnTo>
                <a:lnTo>
                  <a:pt x="265623" y="124957"/>
                </a:lnTo>
                <a:lnTo>
                  <a:pt x="265623" y="124957"/>
                </a:lnTo>
                <a:lnTo>
                  <a:pt x="266114" y="124875"/>
                </a:lnTo>
                <a:lnTo>
                  <a:pt x="266011" y="124670"/>
                </a:lnTo>
                <a:lnTo>
                  <a:pt x="265909" y="124670"/>
                </a:lnTo>
                <a:lnTo>
                  <a:pt x="269284" y="122318"/>
                </a:lnTo>
                <a:lnTo>
                  <a:pt x="268875" y="122420"/>
                </a:lnTo>
                <a:lnTo>
                  <a:pt x="268875" y="122420"/>
                </a:lnTo>
                <a:lnTo>
                  <a:pt x="269080" y="122318"/>
                </a:lnTo>
                <a:lnTo>
                  <a:pt x="269284" y="122216"/>
                </a:lnTo>
                <a:lnTo>
                  <a:pt x="269284" y="122216"/>
                </a:lnTo>
                <a:lnTo>
                  <a:pt x="268670" y="122420"/>
                </a:lnTo>
                <a:lnTo>
                  <a:pt x="269080" y="122114"/>
                </a:lnTo>
                <a:lnTo>
                  <a:pt x="268159" y="122420"/>
                </a:lnTo>
                <a:lnTo>
                  <a:pt x="268261" y="122011"/>
                </a:lnTo>
                <a:lnTo>
                  <a:pt x="268568" y="121705"/>
                </a:lnTo>
                <a:close/>
                <a:moveTo>
                  <a:pt x="76909" y="132648"/>
                </a:moveTo>
                <a:lnTo>
                  <a:pt x="77216" y="132852"/>
                </a:lnTo>
                <a:lnTo>
                  <a:pt x="77011" y="132955"/>
                </a:lnTo>
                <a:lnTo>
                  <a:pt x="77216" y="133057"/>
                </a:lnTo>
                <a:lnTo>
                  <a:pt x="76807" y="133261"/>
                </a:lnTo>
                <a:lnTo>
                  <a:pt x="77625" y="133057"/>
                </a:lnTo>
                <a:lnTo>
                  <a:pt x="77830" y="132750"/>
                </a:lnTo>
                <a:lnTo>
                  <a:pt x="76909" y="132648"/>
                </a:lnTo>
                <a:close/>
                <a:moveTo>
                  <a:pt x="78136" y="132545"/>
                </a:moveTo>
                <a:lnTo>
                  <a:pt x="78136" y="133261"/>
                </a:lnTo>
                <a:lnTo>
                  <a:pt x="78648" y="133364"/>
                </a:lnTo>
                <a:lnTo>
                  <a:pt x="78545" y="133159"/>
                </a:lnTo>
                <a:lnTo>
                  <a:pt x="78852" y="133057"/>
                </a:lnTo>
                <a:lnTo>
                  <a:pt x="78955" y="132852"/>
                </a:lnTo>
                <a:lnTo>
                  <a:pt x="79057" y="132750"/>
                </a:lnTo>
                <a:lnTo>
                  <a:pt x="78750" y="132852"/>
                </a:lnTo>
                <a:lnTo>
                  <a:pt x="78443" y="132648"/>
                </a:lnTo>
                <a:lnTo>
                  <a:pt x="78545" y="132648"/>
                </a:lnTo>
                <a:lnTo>
                  <a:pt x="78136" y="132545"/>
                </a:lnTo>
                <a:close/>
                <a:moveTo>
                  <a:pt x="78136" y="133261"/>
                </a:moveTo>
                <a:lnTo>
                  <a:pt x="78136" y="133568"/>
                </a:lnTo>
                <a:lnTo>
                  <a:pt x="78341" y="133364"/>
                </a:lnTo>
                <a:lnTo>
                  <a:pt x="78136" y="133261"/>
                </a:lnTo>
                <a:close/>
                <a:moveTo>
                  <a:pt x="68830" y="133875"/>
                </a:moveTo>
                <a:lnTo>
                  <a:pt x="67970" y="133970"/>
                </a:lnTo>
                <a:lnTo>
                  <a:pt x="67970" y="133970"/>
                </a:lnTo>
                <a:lnTo>
                  <a:pt x="68114" y="133875"/>
                </a:lnTo>
                <a:close/>
                <a:moveTo>
                  <a:pt x="63920" y="8386"/>
                </a:moveTo>
                <a:lnTo>
                  <a:pt x="62795" y="8795"/>
                </a:lnTo>
                <a:lnTo>
                  <a:pt x="63000" y="8795"/>
                </a:lnTo>
                <a:lnTo>
                  <a:pt x="62182" y="9000"/>
                </a:lnTo>
                <a:lnTo>
                  <a:pt x="61568" y="10330"/>
                </a:lnTo>
                <a:lnTo>
                  <a:pt x="62693" y="10534"/>
                </a:lnTo>
                <a:lnTo>
                  <a:pt x="62693" y="10636"/>
                </a:lnTo>
                <a:lnTo>
                  <a:pt x="62386" y="10739"/>
                </a:lnTo>
                <a:lnTo>
                  <a:pt x="62591" y="10636"/>
                </a:lnTo>
                <a:lnTo>
                  <a:pt x="61977" y="10841"/>
                </a:lnTo>
                <a:lnTo>
                  <a:pt x="62080" y="10841"/>
                </a:lnTo>
                <a:lnTo>
                  <a:pt x="61568" y="11148"/>
                </a:lnTo>
                <a:lnTo>
                  <a:pt x="62182" y="11250"/>
                </a:lnTo>
                <a:lnTo>
                  <a:pt x="60136" y="12068"/>
                </a:lnTo>
                <a:lnTo>
                  <a:pt x="59727" y="12784"/>
                </a:lnTo>
                <a:lnTo>
                  <a:pt x="59216" y="12784"/>
                </a:lnTo>
                <a:lnTo>
                  <a:pt x="59216" y="13091"/>
                </a:lnTo>
                <a:lnTo>
                  <a:pt x="59114" y="12682"/>
                </a:lnTo>
                <a:lnTo>
                  <a:pt x="59420" y="12682"/>
                </a:lnTo>
                <a:lnTo>
                  <a:pt x="59727" y="12477"/>
                </a:lnTo>
                <a:lnTo>
                  <a:pt x="59420" y="12477"/>
                </a:lnTo>
                <a:lnTo>
                  <a:pt x="60239" y="11557"/>
                </a:lnTo>
                <a:lnTo>
                  <a:pt x="59523" y="11761"/>
                </a:lnTo>
                <a:lnTo>
                  <a:pt x="59523" y="11761"/>
                </a:lnTo>
                <a:lnTo>
                  <a:pt x="59932" y="11557"/>
                </a:lnTo>
                <a:lnTo>
                  <a:pt x="59523" y="11557"/>
                </a:lnTo>
                <a:lnTo>
                  <a:pt x="59420" y="11352"/>
                </a:lnTo>
                <a:lnTo>
                  <a:pt x="58602" y="11455"/>
                </a:lnTo>
                <a:lnTo>
                  <a:pt x="58500" y="11864"/>
                </a:lnTo>
                <a:lnTo>
                  <a:pt x="59114" y="11966"/>
                </a:lnTo>
                <a:lnTo>
                  <a:pt x="58500" y="12068"/>
                </a:lnTo>
                <a:lnTo>
                  <a:pt x="58295" y="11761"/>
                </a:lnTo>
                <a:lnTo>
                  <a:pt x="58295" y="11966"/>
                </a:lnTo>
                <a:lnTo>
                  <a:pt x="54307" y="11557"/>
                </a:lnTo>
                <a:lnTo>
                  <a:pt x="53795" y="11045"/>
                </a:lnTo>
                <a:lnTo>
                  <a:pt x="51750" y="11557"/>
                </a:lnTo>
                <a:lnTo>
                  <a:pt x="54000" y="11250"/>
                </a:lnTo>
                <a:lnTo>
                  <a:pt x="54000" y="11250"/>
                </a:lnTo>
                <a:lnTo>
                  <a:pt x="52057" y="11966"/>
                </a:lnTo>
                <a:lnTo>
                  <a:pt x="51239" y="13193"/>
                </a:lnTo>
                <a:lnTo>
                  <a:pt x="50932" y="12068"/>
                </a:lnTo>
                <a:lnTo>
                  <a:pt x="50727" y="11966"/>
                </a:lnTo>
                <a:lnTo>
                  <a:pt x="50625" y="11864"/>
                </a:lnTo>
                <a:lnTo>
                  <a:pt x="46943" y="11864"/>
                </a:lnTo>
                <a:lnTo>
                  <a:pt x="48375" y="11455"/>
                </a:lnTo>
                <a:lnTo>
                  <a:pt x="42341" y="10636"/>
                </a:lnTo>
                <a:lnTo>
                  <a:pt x="42852" y="10330"/>
                </a:lnTo>
                <a:lnTo>
                  <a:pt x="43057" y="9920"/>
                </a:lnTo>
                <a:lnTo>
                  <a:pt x="42545" y="10023"/>
                </a:lnTo>
                <a:lnTo>
                  <a:pt x="42750" y="10125"/>
                </a:lnTo>
                <a:lnTo>
                  <a:pt x="41420" y="10636"/>
                </a:lnTo>
                <a:lnTo>
                  <a:pt x="41420" y="9920"/>
                </a:lnTo>
                <a:lnTo>
                  <a:pt x="40909" y="9716"/>
                </a:lnTo>
                <a:lnTo>
                  <a:pt x="40909" y="9716"/>
                </a:lnTo>
                <a:lnTo>
                  <a:pt x="41011" y="9818"/>
                </a:lnTo>
                <a:lnTo>
                  <a:pt x="41114" y="9818"/>
                </a:lnTo>
                <a:lnTo>
                  <a:pt x="39580" y="10330"/>
                </a:lnTo>
                <a:lnTo>
                  <a:pt x="39989" y="10125"/>
                </a:lnTo>
                <a:lnTo>
                  <a:pt x="37841" y="10739"/>
                </a:lnTo>
                <a:lnTo>
                  <a:pt x="38045" y="10534"/>
                </a:lnTo>
                <a:lnTo>
                  <a:pt x="37739" y="10636"/>
                </a:lnTo>
                <a:lnTo>
                  <a:pt x="37841" y="10636"/>
                </a:lnTo>
                <a:lnTo>
                  <a:pt x="36409" y="11045"/>
                </a:lnTo>
                <a:lnTo>
                  <a:pt x="36102" y="11045"/>
                </a:lnTo>
                <a:lnTo>
                  <a:pt x="35898" y="11148"/>
                </a:lnTo>
                <a:lnTo>
                  <a:pt x="35898" y="11045"/>
                </a:lnTo>
                <a:lnTo>
                  <a:pt x="36102" y="11045"/>
                </a:lnTo>
                <a:lnTo>
                  <a:pt x="39682" y="9920"/>
                </a:lnTo>
                <a:lnTo>
                  <a:pt x="37330" y="10330"/>
                </a:lnTo>
                <a:lnTo>
                  <a:pt x="37432" y="10330"/>
                </a:lnTo>
                <a:lnTo>
                  <a:pt x="35795" y="10739"/>
                </a:lnTo>
                <a:lnTo>
                  <a:pt x="36307" y="10534"/>
                </a:lnTo>
                <a:lnTo>
                  <a:pt x="34466" y="10841"/>
                </a:lnTo>
                <a:lnTo>
                  <a:pt x="34670" y="10943"/>
                </a:lnTo>
                <a:lnTo>
                  <a:pt x="34364" y="11045"/>
                </a:lnTo>
                <a:lnTo>
                  <a:pt x="34568" y="11148"/>
                </a:lnTo>
                <a:lnTo>
                  <a:pt x="25466" y="9716"/>
                </a:lnTo>
                <a:lnTo>
                  <a:pt x="25773" y="9614"/>
                </a:lnTo>
                <a:lnTo>
                  <a:pt x="25466" y="9614"/>
                </a:lnTo>
                <a:lnTo>
                  <a:pt x="25466" y="9511"/>
                </a:lnTo>
                <a:lnTo>
                  <a:pt x="25364" y="9511"/>
                </a:lnTo>
                <a:lnTo>
                  <a:pt x="25773" y="9409"/>
                </a:lnTo>
                <a:lnTo>
                  <a:pt x="24239" y="9307"/>
                </a:lnTo>
                <a:lnTo>
                  <a:pt x="24341" y="9205"/>
                </a:lnTo>
                <a:lnTo>
                  <a:pt x="23318" y="9409"/>
                </a:lnTo>
                <a:lnTo>
                  <a:pt x="23318" y="9307"/>
                </a:lnTo>
                <a:lnTo>
                  <a:pt x="24034" y="9102"/>
                </a:lnTo>
                <a:lnTo>
                  <a:pt x="23625" y="9000"/>
                </a:lnTo>
                <a:lnTo>
                  <a:pt x="23727" y="8898"/>
                </a:lnTo>
                <a:lnTo>
                  <a:pt x="23727" y="8898"/>
                </a:lnTo>
                <a:lnTo>
                  <a:pt x="21068" y="9409"/>
                </a:lnTo>
                <a:lnTo>
                  <a:pt x="21068" y="9409"/>
                </a:lnTo>
                <a:lnTo>
                  <a:pt x="21273" y="9307"/>
                </a:lnTo>
                <a:lnTo>
                  <a:pt x="20455" y="9511"/>
                </a:lnTo>
                <a:lnTo>
                  <a:pt x="20761" y="9614"/>
                </a:lnTo>
                <a:lnTo>
                  <a:pt x="20148" y="9818"/>
                </a:lnTo>
                <a:lnTo>
                  <a:pt x="20045" y="9818"/>
                </a:lnTo>
                <a:lnTo>
                  <a:pt x="20455" y="9614"/>
                </a:lnTo>
                <a:lnTo>
                  <a:pt x="18637" y="9901"/>
                </a:lnTo>
                <a:lnTo>
                  <a:pt x="18637" y="9901"/>
                </a:lnTo>
                <a:lnTo>
                  <a:pt x="13295" y="11455"/>
                </a:lnTo>
                <a:lnTo>
                  <a:pt x="13398" y="11455"/>
                </a:lnTo>
                <a:lnTo>
                  <a:pt x="13193" y="11557"/>
                </a:lnTo>
                <a:lnTo>
                  <a:pt x="14011" y="12273"/>
                </a:lnTo>
                <a:lnTo>
                  <a:pt x="13909" y="12682"/>
                </a:lnTo>
                <a:lnTo>
                  <a:pt x="14625" y="12580"/>
                </a:lnTo>
                <a:lnTo>
                  <a:pt x="14625" y="12580"/>
                </a:lnTo>
                <a:lnTo>
                  <a:pt x="14523" y="12682"/>
                </a:lnTo>
                <a:lnTo>
                  <a:pt x="14932" y="12682"/>
                </a:lnTo>
                <a:lnTo>
                  <a:pt x="14523" y="12989"/>
                </a:lnTo>
                <a:lnTo>
                  <a:pt x="15341" y="13091"/>
                </a:lnTo>
                <a:lnTo>
                  <a:pt x="14727" y="13193"/>
                </a:lnTo>
                <a:lnTo>
                  <a:pt x="14523" y="12989"/>
                </a:lnTo>
                <a:lnTo>
                  <a:pt x="14420" y="12886"/>
                </a:lnTo>
                <a:lnTo>
                  <a:pt x="14420" y="12784"/>
                </a:lnTo>
                <a:lnTo>
                  <a:pt x="14114" y="12989"/>
                </a:lnTo>
                <a:lnTo>
                  <a:pt x="14114" y="13295"/>
                </a:lnTo>
                <a:lnTo>
                  <a:pt x="14523" y="13295"/>
                </a:lnTo>
                <a:lnTo>
                  <a:pt x="14420" y="13398"/>
                </a:lnTo>
                <a:lnTo>
                  <a:pt x="12375" y="13398"/>
                </a:lnTo>
                <a:lnTo>
                  <a:pt x="12886" y="13091"/>
                </a:lnTo>
                <a:lnTo>
                  <a:pt x="11250" y="13398"/>
                </a:lnTo>
                <a:lnTo>
                  <a:pt x="11352" y="13398"/>
                </a:lnTo>
                <a:lnTo>
                  <a:pt x="9205" y="13909"/>
                </a:lnTo>
                <a:lnTo>
                  <a:pt x="9818" y="14216"/>
                </a:lnTo>
                <a:lnTo>
                  <a:pt x="9102" y="14318"/>
                </a:lnTo>
                <a:lnTo>
                  <a:pt x="9205" y="14523"/>
                </a:lnTo>
                <a:lnTo>
                  <a:pt x="9102" y="14932"/>
                </a:lnTo>
                <a:lnTo>
                  <a:pt x="11045" y="14932"/>
                </a:lnTo>
                <a:lnTo>
                  <a:pt x="11045" y="15034"/>
                </a:lnTo>
                <a:lnTo>
                  <a:pt x="12580" y="14625"/>
                </a:lnTo>
                <a:lnTo>
                  <a:pt x="12784" y="14830"/>
                </a:lnTo>
                <a:lnTo>
                  <a:pt x="12068" y="15034"/>
                </a:lnTo>
                <a:lnTo>
                  <a:pt x="11659" y="15648"/>
                </a:lnTo>
                <a:lnTo>
                  <a:pt x="10534" y="15852"/>
                </a:lnTo>
                <a:lnTo>
                  <a:pt x="8795" y="16261"/>
                </a:lnTo>
                <a:lnTo>
                  <a:pt x="8489" y="16159"/>
                </a:lnTo>
                <a:lnTo>
                  <a:pt x="7745" y="16624"/>
                </a:lnTo>
                <a:lnTo>
                  <a:pt x="7745" y="16624"/>
                </a:lnTo>
                <a:lnTo>
                  <a:pt x="5727" y="17489"/>
                </a:lnTo>
                <a:lnTo>
                  <a:pt x="5830" y="17489"/>
                </a:lnTo>
                <a:lnTo>
                  <a:pt x="5420" y="17693"/>
                </a:lnTo>
                <a:lnTo>
                  <a:pt x="5625" y="17693"/>
                </a:lnTo>
                <a:lnTo>
                  <a:pt x="5318" y="17898"/>
                </a:lnTo>
                <a:lnTo>
                  <a:pt x="5420" y="17898"/>
                </a:lnTo>
                <a:lnTo>
                  <a:pt x="5318" y="18102"/>
                </a:lnTo>
                <a:lnTo>
                  <a:pt x="5318" y="18102"/>
                </a:lnTo>
                <a:lnTo>
                  <a:pt x="5727" y="17898"/>
                </a:lnTo>
                <a:lnTo>
                  <a:pt x="5625" y="18000"/>
                </a:lnTo>
                <a:lnTo>
                  <a:pt x="5727" y="18000"/>
                </a:lnTo>
                <a:lnTo>
                  <a:pt x="5625" y="18102"/>
                </a:lnTo>
                <a:lnTo>
                  <a:pt x="5830" y="18102"/>
                </a:lnTo>
                <a:lnTo>
                  <a:pt x="5420" y="18205"/>
                </a:lnTo>
                <a:lnTo>
                  <a:pt x="6545" y="18307"/>
                </a:lnTo>
                <a:lnTo>
                  <a:pt x="6239" y="18307"/>
                </a:lnTo>
                <a:lnTo>
                  <a:pt x="6443" y="18409"/>
                </a:lnTo>
                <a:lnTo>
                  <a:pt x="6034" y="18614"/>
                </a:lnTo>
                <a:lnTo>
                  <a:pt x="6034" y="18614"/>
                </a:lnTo>
                <a:lnTo>
                  <a:pt x="6136" y="18409"/>
                </a:lnTo>
                <a:lnTo>
                  <a:pt x="5625" y="18511"/>
                </a:lnTo>
                <a:lnTo>
                  <a:pt x="5625" y="18307"/>
                </a:lnTo>
                <a:lnTo>
                  <a:pt x="4807" y="18614"/>
                </a:lnTo>
                <a:lnTo>
                  <a:pt x="5011" y="18614"/>
                </a:lnTo>
                <a:lnTo>
                  <a:pt x="5011" y="19227"/>
                </a:lnTo>
                <a:lnTo>
                  <a:pt x="7466" y="18511"/>
                </a:lnTo>
                <a:lnTo>
                  <a:pt x="7466" y="18511"/>
                </a:lnTo>
                <a:lnTo>
                  <a:pt x="5727" y="19943"/>
                </a:lnTo>
                <a:lnTo>
                  <a:pt x="5932" y="19943"/>
                </a:lnTo>
                <a:lnTo>
                  <a:pt x="5011" y="20352"/>
                </a:lnTo>
                <a:lnTo>
                  <a:pt x="6750" y="20045"/>
                </a:lnTo>
                <a:lnTo>
                  <a:pt x="7159" y="20352"/>
                </a:lnTo>
                <a:lnTo>
                  <a:pt x="8386" y="20045"/>
                </a:lnTo>
                <a:lnTo>
                  <a:pt x="8386" y="20045"/>
                </a:lnTo>
                <a:lnTo>
                  <a:pt x="7875" y="20352"/>
                </a:lnTo>
                <a:lnTo>
                  <a:pt x="7875" y="20352"/>
                </a:lnTo>
                <a:lnTo>
                  <a:pt x="9511" y="19943"/>
                </a:lnTo>
                <a:lnTo>
                  <a:pt x="8080" y="20761"/>
                </a:lnTo>
                <a:lnTo>
                  <a:pt x="8182" y="20864"/>
                </a:lnTo>
                <a:lnTo>
                  <a:pt x="5523" y="22193"/>
                </a:lnTo>
                <a:lnTo>
                  <a:pt x="5523" y="22091"/>
                </a:lnTo>
                <a:lnTo>
                  <a:pt x="3375" y="22909"/>
                </a:lnTo>
                <a:lnTo>
                  <a:pt x="3375" y="23114"/>
                </a:lnTo>
                <a:lnTo>
                  <a:pt x="3170" y="23011"/>
                </a:lnTo>
                <a:lnTo>
                  <a:pt x="2966" y="23114"/>
                </a:lnTo>
                <a:lnTo>
                  <a:pt x="2966" y="23114"/>
                </a:lnTo>
                <a:lnTo>
                  <a:pt x="3170" y="22909"/>
                </a:lnTo>
                <a:lnTo>
                  <a:pt x="2864" y="23011"/>
                </a:lnTo>
                <a:lnTo>
                  <a:pt x="2864" y="23011"/>
                </a:lnTo>
                <a:lnTo>
                  <a:pt x="2966" y="22909"/>
                </a:lnTo>
                <a:lnTo>
                  <a:pt x="1120" y="23634"/>
                </a:lnTo>
                <a:lnTo>
                  <a:pt x="1120" y="23634"/>
                </a:lnTo>
                <a:lnTo>
                  <a:pt x="1023" y="23830"/>
                </a:lnTo>
                <a:lnTo>
                  <a:pt x="2276" y="23472"/>
                </a:lnTo>
                <a:lnTo>
                  <a:pt x="2276" y="23472"/>
                </a:lnTo>
                <a:lnTo>
                  <a:pt x="3886" y="23114"/>
                </a:lnTo>
                <a:lnTo>
                  <a:pt x="3682" y="23318"/>
                </a:lnTo>
                <a:lnTo>
                  <a:pt x="5069" y="22823"/>
                </a:lnTo>
                <a:lnTo>
                  <a:pt x="5069" y="22823"/>
                </a:lnTo>
                <a:lnTo>
                  <a:pt x="5216" y="22602"/>
                </a:lnTo>
                <a:lnTo>
                  <a:pt x="5932" y="22398"/>
                </a:lnTo>
                <a:lnTo>
                  <a:pt x="5830" y="22398"/>
                </a:lnTo>
                <a:lnTo>
                  <a:pt x="10534" y="20761"/>
                </a:lnTo>
                <a:lnTo>
                  <a:pt x="10432" y="20761"/>
                </a:lnTo>
                <a:lnTo>
                  <a:pt x="11352" y="20352"/>
                </a:lnTo>
                <a:lnTo>
                  <a:pt x="11455" y="19943"/>
                </a:lnTo>
                <a:lnTo>
                  <a:pt x="12580" y="19330"/>
                </a:lnTo>
                <a:lnTo>
                  <a:pt x="12580" y="19432"/>
                </a:lnTo>
                <a:lnTo>
                  <a:pt x="12886" y="19330"/>
                </a:lnTo>
                <a:lnTo>
                  <a:pt x="12886" y="19227"/>
                </a:lnTo>
                <a:lnTo>
                  <a:pt x="17386" y="17693"/>
                </a:lnTo>
                <a:lnTo>
                  <a:pt x="16568" y="18102"/>
                </a:lnTo>
                <a:lnTo>
                  <a:pt x="16875" y="18205"/>
                </a:lnTo>
                <a:lnTo>
                  <a:pt x="16875" y="18307"/>
                </a:lnTo>
                <a:lnTo>
                  <a:pt x="14011" y="19125"/>
                </a:lnTo>
                <a:lnTo>
                  <a:pt x="14318" y="19330"/>
                </a:lnTo>
                <a:lnTo>
                  <a:pt x="13193" y="19841"/>
                </a:lnTo>
                <a:lnTo>
                  <a:pt x="15443" y="19227"/>
                </a:lnTo>
                <a:lnTo>
                  <a:pt x="15443" y="19227"/>
                </a:lnTo>
                <a:lnTo>
                  <a:pt x="15341" y="19330"/>
                </a:lnTo>
                <a:lnTo>
                  <a:pt x="15852" y="19023"/>
                </a:lnTo>
                <a:lnTo>
                  <a:pt x="15852" y="19125"/>
                </a:lnTo>
                <a:lnTo>
                  <a:pt x="17284" y="18614"/>
                </a:lnTo>
                <a:lnTo>
                  <a:pt x="16875" y="18614"/>
                </a:lnTo>
                <a:lnTo>
                  <a:pt x="17284" y="18409"/>
                </a:lnTo>
                <a:lnTo>
                  <a:pt x="17182" y="18409"/>
                </a:lnTo>
                <a:lnTo>
                  <a:pt x="17554" y="18186"/>
                </a:lnTo>
                <a:lnTo>
                  <a:pt x="17554" y="18186"/>
                </a:lnTo>
                <a:lnTo>
                  <a:pt x="18205" y="18000"/>
                </a:lnTo>
                <a:lnTo>
                  <a:pt x="18205" y="18000"/>
                </a:lnTo>
                <a:lnTo>
                  <a:pt x="17795" y="18307"/>
                </a:lnTo>
                <a:lnTo>
                  <a:pt x="19125" y="18102"/>
                </a:lnTo>
                <a:lnTo>
                  <a:pt x="18614" y="18409"/>
                </a:lnTo>
                <a:lnTo>
                  <a:pt x="18818" y="18409"/>
                </a:lnTo>
                <a:lnTo>
                  <a:pt x="18818" y="18511"/>
                </a:lnTo>
                <a:lnTo>
                  <a:pt x="19125" y="18511"/>
                </a:lnTo>
                <a:lnTo>
                  <a:pt x="18818" y="18716"/>
                </a:lnTo>
                <a:lnTo>
                  <a:pt x="19227" y="18716"/>
                </a:lnTo>
                <a:lnTo>
                  <a:pt x="19841" y="18511"/>
                </a:lnTo>
                <a:lnTo>
                  <a:pt x="19432" y="18920"/>
                </a:lnTo>
                <a:lnTo>
                  <a:pt x="19636" y="19125"/>
                </a:lnTo>
                <a:lnTo>
                  <a:pt x="21682" y="19023"/>
                </a:lnTo>
                <a:lnTo>
                  <a:pt x="21682" y="19023"/>
                </a:lnTo>
                <a:lnTo>
                  <a:pt x="21477" y="19227"/>
                </a:lnTo>
                <a:lnTo>
                  <a:pt x="23216" y="19227"/>
                </a:lnTo>
                <a:lnTo>
                  <a:pt x="22295" y="19534"/>
                </a:lnTo>
                <a:lnTo>
                  <a:pt x="22909" y="19943"/>
                </a:lnTo>
                <a:lnTo>
                  <a:pt x="22807" y="19943"/>
                </a:lnTo>
                <a:lnTo>
                  <a:pt x="23216" y="20659"/>
                </a:lnTo>
                <a:lnTo>
                  <a:pt x="23830" y="20659"/>
                </a:lnTo>
                <a:lnTo>
                  <a:pt x="23830" y="20455"/>
                </a:lnTo>
                <a:lnTo>
                  <a:pt x="24034" y="20352"/>
                </a:lnTo>
                <a:lnTo>
                  <a:pt x="23625" y="20148"/>
                </a:lnTo>
                <a:lnTo>
                  <a:pt x="24545" y="20045"/>
                </a:lnTo>
                <a:lnTo>
                  <a:pt x="24443" y="20148"/>
                </a:lnTo>
                <a:lnTo>
                  <a:pt x="24648" y="20148"/>
                </a:lnTo>
                <a:lnTo>
                  <a:pt x="24136" y="20659"/>
                </a:lnTo>
                <a:lnTo>
                  <a:pt x="24545" y="20761"/>
                </a:lnTo>
                <a:lnTo>
                  <a:pt x="25466" y="19636"/>
                </a:lnTo>
                <a:lnTo>
                  <a:pt x="24955" y="20557"/>
                </a:lnTo>
                <a:lnTo>
                  <a:pt x="25159" y="20761"/>
                </a:lnTo>
                <a:lnTo>
                  <a:pt x="25670" y="20557"/>
                </a:lnTo>
                <a:lnTo>
                  <a:pt x="25159" y="20966"/>
                </a:lnTo>
                <a:lnTo>
                  <a:pt x="25568" y="21170"/>
                </a:lnTo>
                <a:lnTo>
                  <a:pt x="24750" y="21784"/>
                </a:lnTo>
                <a:lnTo>
                  <a:pt x="25159" y="21886"/>
                </a:lnTo>
                <a:lnTo>
                  <a:pt x="25159" y="22193"/>
                </a:lnTo>
                <a:lnTo>
                  <a:pt x="25057" y="22295"/>
                </a:lnTo>
                <a:lnTo>
                  <a:pt x="25364" y="22705"/>
                </a:lnTo>
                <a:lnTo>
                  <a:pt x="24648" y="23114"/>
                </a:lnTo>
                <a:lnTo>
                  <a:pt x="24545" y="23420"/>
                </a:lnTo>
                <a:lnTo>
                  <a:pt x="25670" y="22807"/>
                </a:lnTo>
                <a:lnTo>
                  <a:pt x="24750" y="24136"/>
                </a:lnTo>
                <a:lnTo>
                  <a:pt x="26284" y="23011"/>
                </a:lnTo>
                <a:lnTo>
                  <a:pt x="26284" y="23011"/>
                </a:lnTo>
                <a:lnTo>
                  <a:pt x="25568" y="23830"/>
                </a:lnTo>
                <a:lnTo>
                  <a:pt x="25568" y="23830"/>
                </a:lnTo>
                <a:lnTo>
                  <a:pt x="26182" y="23318"/>
                </a:lnTo>
                <a:lnTo>
                  <a:pt x="26182" y="23495"/>
                </a:lnTo>
                <a:lnTo>
                  <a:pt x="26182" y="23495"/>
                </a:lnTo>
                <a:lnTo>
                  <a:pt x="24750" y="24545"/>
                </a:lnTo>
                <a:lnTo>
                  <a:pt x="25159" y="24648"/>
                </a:lnTo>
                <a:lnTo>
                  <a:pt x="24443" y="25364"/>
                </a:lnTo>
                <a:lnTo>
                  <a:pt x="24443" y="25568"/>
                </a:lnTo>
                <a:lnTo>
                  <a:pt x="25261" y="25261"/>
                </a:lnTo>
                <a:lnTo>
                  <a:pt x="25364" y="25159"/>
                </a:lnTo>
                <a:lnTo>
                  <a:pt x="25773" y="25057"/>
                </a:lnTo>
                <a:lnTo>
                  <a:pt x="25364" y="25261"/>
                </a:lnTo>
                <a:lnTo>
                  <a:pt x="25773" y="25568"/>
                </a:lnTo>
                <a:lnTo>
                  <a:pt x="25261" y="25261"/>
                </a:lnTo>
                <a:lnTo>
                  <a:pt x="24955" y="25466"/>
                </a:lnTo>
                <a:lnTo>
                  <a:pt x="25364" y="25977"/>
                </a:lnTo>
                <a:lnTo>
                  <a:pt x="24750" y="26489"/>
                </a:lnTo>
                <a:lnTo>
                  <a:pt x="24750" y="26489"/>
                </a:lnTo>
                <a:lnTo>
                  <a:pt x="25159" y="26284"/>
                </a:lnTo>
                <a:lnTo>
                  <a:pt x="24545" y="26693"/>
                </a:lnTo>
                <a:lnTo>
                  <a:pt x="24443" y="27000"/>
                </a:lnTo>
                <a:lnTo>
                  <a:pt x="26080" y="25977"/>
                </a:lnTo>
                <a:lnTo>
                  <a:pt x="25670" y="26386"/>
                </a:lnTo>
                <a:lnTo>
                  <a:pt x="25773" y="26795"/>
                </a:lnTo>
                <a:lnTo>
                  <a:pt x="25568" y="26489"/>
                </a:lnTo>
                <a:lnTo>
                  <a:pt x="24852" y="26795"/>
                </a:lnTo>
                <a:lnTo>
                  <a:pt x="24955" y="26795"/>
                </a:lnTo>
                <a:lnTo>
                  <a:pt x="24545" y="27307"/>
                </a:lnTo>
                <a:lnTo>
                  <a:pt x="25466" y="27102"/>
                </a:lnTo>
                <a:lnTo>
                  <a:pt x="24341" y="27614"/>
                </a:lnTo>
                <a:lnTo>
                  <a:pt x="25159" y="27818"/>
                </a:lnTo>
                <a:lnTo>
                  <a:pt x="25057" y="27920"/>
                </a:lnTo>
                <a:lnTo>
                  <a:pt x="25159" y="28023"/>
                </a:lnTo>
                <a:lnTo>
                  <a:pt x="24852" y="28125"/>
                </a:lnTo>
                <a:lnTo>
                  <a:pt x="25364" y="28125"/>
                </a:lnTo>
                <a:lnTo>
                  <a:pt x="24852" y="28227"/>
                </a:lnTo>
                <a:lnTo>
                  <a:pt x="25977" y="28227"/>
                </a:lnTo>
                <a:lnTo>
                  <a:pt x="26284" y="27920"/>
                </a:lnTo>
                <a:lnTo>
                  <a:pt x="25773" y="28841"/>
                </a:lnTo>
                <a:lnTo>
                  <a:pt x="26591" y="28636"/>
                </a:lnTo>
                <a:lnTo>
                  <a:pt x="26489" y="29148"/>
                </a:lnTo>
                <a:lnTo>
                  <a:pt x="26182" y="29352"/>
                </a:lnTo>
                <a:lnTo>
                  <a:pt x="26182" y="29352"/>
                </a:lnTo>
                <a:lnTo>
                  <a:pt x="26795" y="29148"/>
                </a:lnTo>
                <a:lnTo>
                  <a:pt x="26489" y="29455"/>
                </a:lnTo>
                <a:lnTo>
                  <a:pt x="26898" y="29455"/>
                </a:lnTo>
                <a:lnTo>
                  <a:pt x="26489" y="29659"/>
                </a:lnTo>
                <a:lnTo>
                  <a:pt x="26489" y="29864"/>
                </a:lnTo>
                <a:lnTo>
                  <a:pt x="26591" y="30068"/>
                </a:lnTo>
                <a:lnTo>
                  <a:pt x="26693" y="30068"/>
                </a:lnTo>
                <a:lnTo>
                  <a:pt x="26386" y="30375"/>
                </a:lnTo>
                <a:lnTo>
                  <a:pt x="26386" y="30682"/>
                </a:lnTo>
                <a:lnTo>
                  <a:pt x="26489" y="30682"/>
                </a:lnTo>
                <a:lnTo>
                  <a:pt x="26386" y="30784"/>
                </a:lnTo>
                <a:lnTo>
                  <a:pt x="26386" y="30682"/>
                </a:lnTo>
                <a:lnTo>
                  <a:pt x="26080" y="31295"/>
                </a:lnTo>
                <a:lnTo>
                  <a:pt x="25670" y="31500"/>
                </a:lnTo>
                <a:lnTo>
                  <a:pt x="25568" y="31602"/>
                </a:lnTo>
                <a:lnTo>
                  <a:pt x="25568" y="31500"/>
                </a:lnTo>
                <a:lnTo>
                  <a:pt x="25670" y="31500"/>
                </a:lnTo>
                <a:lnTo>
                  <a:pt x="26182" y="30886"/>
                </a:lnTo>
                <a:lnTo>
                  <a:pt x="26182" y="30886"/>
                </a:lnTo>
                <a:lnTo>
                  <a:pt x="25466" y="31398"/>
                </a:lnTo>
                <a:lnTo>
                  <a:pt x="25875" y="30989"/>
                </a:lnTo>
                <a:lnTo>
                  <a:pt x="25875" y="31091"/>
                </a:lnTo>
                <a:lnTo>
                  <a:pt x="26182" y="30682"/>
                </a:lnTo>
                <a:lnTo>
                  <a:pt x="24852" y="30477"/>
                </a:lnTo>
                <a:lnTo>
                  <a:pt x="24341" y="31909"/>
                </a:lnTo>
                <a:lnTo>
                  <a:pt x="24545" y="31909"/>
                </a:lnTo>
                <a:lnTo>
                  <a:pt x="24136" y="32420"/>
                </a:lnTo>
                <a:lnTo>
                  <a:pt x="24136" y="32216"/>
                </a:lnTo>
                <a:lnTo>
                  <a:pt x="23932" y="32523"/>
                </a:lnTo>
                <a:lnTo>
                  <a:pt x="24545" y="32727"/>
                </a:lnTo>
                <a:lnTo>
                  <a:pt x="24034" y="32625"/>
                </a:lnTo>
                <a:lnTo>
                  <a:pt x="21989" y="35489"/>
                </a:lnTo>
                <a:lnTo>
                  <a:pt x="22091" y="35489"/>
                </a:lnTo>
                <a:lnTo>
                  <a:pt x="20557" y="38250"/>
                </a:lnTo>
                <a:lnTo>
                  <a:pt x="20557" y="38148"/>
                </a:lnTo>
                <a:lnTo>
                  <a:pt x="20250" y="38659"/>
                </a:lnTo>
                <a:lnTo>
                  <a:pt x="20348" y="40709"/>
                </a:lnTo>
                <a:lnTo>
                  <a:pt x="20348" y="40709"/>
                </a:lnTo>
                <a:lnTo>
                  <a:pt x="20148" y="40909"/>
                </a:lnTo>
                <a:lnTo>
                  <a:pt x="20455" y="41011"/>
                </a:lnTo>
                <a:lnTo>
                  <a:pt x="20761" y="40807"/>
                </a:lnTo>
                <a:lnTo>
                  <a:pt x="21477" y="40807"/>
                </a:lnTo>
                <a:lnTo>
                  <a:pt x="20761" y="40909"/>
                </a:lnTo>
                <a:lnTo>
                  <a:pt x="20761" y="41420"/>
                </a:lnTo>
                <a:lnTo>
                  <a:pt x="20557" y="41114"/>
                </a:lnTo>
                <a:lnTo>
                  <a:pt x="20352" y="41727"/>
                </a:lnTo>
                <a:lnTo>
                  <a:pt x="20557" y="42341"/>
                </a:lnTo>
                <a:lnTo>
                  <a:pt x="20352" y="42648"/>
                </a:lnTo>
                <a:lnTo>
                  <a:pt x="20864" y="43875"/>
                </a:lnTo>
                <a:lnTo>
                  <a:pt x="20761" y="44284"/>
                </a:lnTo>
                <a:lnTo>
                  <a:pt x="21068" y="44591"/>
                </a:lnTo>
                <a:lnTo>
                  <a:pt x="21477" y="44693"/>
                </a:lnTo>
                <a:lnTo>
                  <a:pt x="23011" y="47250"/>
                </a:lnTo>
                <a:lnTo>
                  <a:pt x="22909" y="47455"/>
                </a:lnTo>
                <a:lnTo>
                  <a:pt x="23216" y="49295"/>
                </a:lnTo>
                <a:lnTo>
                  <a:pt x="23932" y="50114"/>
                </a:lnTo>
                <a:lnTo>
                  <a:pt x="23932" y="51341"/>
                </a:lnTo>
                <a:lnTo>
                  <a:pt x="24034" y="51341"/>
                </a:lnTo>
                <a:lnTo>
                  <a:pt x="24034" y="51545"/>
                </a:lnTo>
                <a:lnTo>
                  <a:pt x="23830" y="51341"/>
                </a:lnTo>
                <a:lnTo>
                  <a:pt x="23216" y="51443"/>
                </a:lnTo>
                <a:lnTo>
                  <a:pt x="23830" y="52159"/>
                </a:lnTo>
                <a:lnTo>
                  <a:pt x="24648" y="52364"/>
                </a:lnTo>
                <a:lnTo>
                  <a:pt x="25261" y="54818"/>
                </a:lnTo>
                <a:lnTo>
                  <a:pt x="26795" y="56455"/>
                </a:lnTo>
                <a:lnTo>
                  <a:pt x="26898" y="55432"/>
                </a:lnTo>
                <a:lnTo>
                  <a:pt x="26386" y="55227"/>
                </a:lnTo>
                <a:lnTo>
                  <a:pt x="25773" y="52364"/>
                </a:lnTo>
                <a:lnTo>
                  <a:pt x="25773" y="52670"/>
                </a:lnTo>
                <a:lnTo>
                  <a:pt x="25261" y="50830"/>
                </a:lnTo>
                <a:lnTo>
                  <a:pt x="25057" y="50727"/>
                </a:lnTo>
                <a:lnTo>
                  <a:pt x="24341" y="48068"/>
                </a:lnTo>
                <a:lnTo>
                  <a:pt x="24545" y="47250"/>
                </a:lnTo>
                <a:lnTo>
                  <a:pt x="25159" y="47659"/>
                </a:lnTo>
                <a:lnTo>
                  <a:pt x="25364" y="47557"/>
                </a:lnTo>
                <a:lnTo>
                  <a:pt x="25466" y="47761"/>
                </a:lnTo>
                <a:lnTo>
                  <a:pt x="25875" y="47966"/>
                </a:lnTo>
                <a:lnTo>
                  <a:pt x="26591" y="51034"/>
                </a:lnTo>
                <a:lnTo>
                  <a:pt x="27205" y="51341"/>
                </a:lnTo>
                <a:lnTo>
                  <a:pt x="27000" y="51852"/>
                </a:lnTo>
                <a:lnTo>
                  <a:pt x="28023" y="53080"/>
                </a:lnTo>
                <a:lnTo>
                  <a:pt x="27920" y="52977"/>
                </a:lnTo>
                <a:lnTo>
                  <a:pt x="28125" y="53591"/>
                </a:lnTo>
                <a:lnTo>
                  <a:pt x="27920" y="53795"/>
                </a:lnTo>
                <a:lnTo>
                  <a:pt x="28636" y="54307"/>
                </a:lnTo>
                <a:lnTo>
                  <a:pt x="28432" y="54205"/>
                </a:lnTo>
                <a:lnTo>
                  <a:pt x="29045" y="54920"/>
                </a:lnTo>
                <a:lnTo>
                  <a:pt x="28841" y="54920"/>
                </a:lnTo>
                <a:lnTo>
                  <a:pt x="29761" y="56148"/>
                </a:lnTo>
                <a:lnTo>
                  <a:pt x="30477" y="58091"/>
                </a:lnTo>
                <a:lnTo>
                  <a:pt x="29966" y="59216"/>
                </a:lnTo>
                <a:lnTo>
                  <a:pt x="37534" y="63920"/>
                </a:lnTo>
                <a:lnTo>
                  <a:pt x="39068" y="63307"/>
                </a:lnTo>
                <a:lnTo>
                  <a:pt x="39170" y="63307"/>
                </a:lnTo>
                <a:lnTo>
                  <a:pt x="39784" y="63614"/>
                </a:lnTo>
                <a:lnTo>
                  <a:pt x="39784" y="63614"/>
                </a:lnTo>
                <a:lnTo>
                  <a:pt x="39375" y="63307"/>
                </a:lnTo>
                <a:lnTo>
                  <a:pt x="39375" y="63307"/>
                </a:lnTo>
                <a:lnTo>
                  <a:pt x="44284" y="66375"/>
                </a:lnTo>
                <a:lnTo>
                  <a:pt x="45000" y="66273"/>
                </a:lnTo>
                <a:lnTo>
                  <a:pt x="45409" y="66682"/>
                </a:lnTo>
                <a:lnTo>
                  <a:pt x="45307" y="66989"/>
                </a:lnTo>
                <a:lnTo>
                  <a:pt x="46534" y="68830"/>
                </a:lnTo>
                <a:lnTo>
                  <a:pt x="46534" y="69443"/>
                </a:lnTo>
                <a:lnTo>
                  <a:pt x="47148" y="70159"/>
                </a:lnTo>
                <a:lnTo>
                  <a:pt x="47352" y="69852"/>
                </a:lnTo>
                <a:lnTo>
                  <a:pt x="47045" y="69443"/>
                </a:lnTo>
                <a:lnTo>
                  <a:pt x="47045" y="69443"/>
                </a:lnTo>
                <a:lnTo>
                  <a:pt x="48784" y="71386"/>
                </a:lnTo>
                <a:lnTo>
                  <a:pt x="48784" y="71386"/>
                </a:lnTo>
                <a:lnTo>
                  <a:pt x="48580" y="71080"/>
                </a:lnTo>
                <a:lnTo>
                  <a:pt x="49091" y="71693"/>
                </a:lnTo>
                <a:lnTo>
                  <a:pt x="49705" y="71489"/>
                </a:lnTo>
                <a:lnTo>
                  <a:pt x="50625" y="72205"/>
                </a:lnTo>
                <a:lnTo>
                  <a:pt x="50727" y="71898"/>
                </a:lnTo>
                <a:lnTo>
                  <a:pt x="51136" y="72614"/>
                </a:lnTo>
                <a:lnTo>
                  <a:pt x="51648" y="72307"/>
                </a:lnTo>
                <a:lnTo>
                  <a:pt x="51341" y="71693"/>
                </a:lnTo>
                <a:lnTo>
                  <a:pt x="52670" y="70773"/>
                </a:lnTo>
                <a:lnTo>
                  <a:pt x="53182" y="71489"/>
                </a:lnTo>
                <a:lnTo>
                  <a:pt x="53182" y="71284"/>
                </a:lnTo>
                <a:lnTo>
                  <a:pt x="53386" y="71386"/>
                </a:lnTo>
                <a:lnTo>
                  <a:pt x="53489" y="71284"/>
                </a:lnTo>
                <a:lnTo>
                  <a:pt x="53693" y="71693"/>
                </a:lnTo>
                <a:lnTo>
                  <a:pt x="53386" y="71386"/>
                </a:lnTo>
                <a:lnTo>
                  <a:pt x="53182" y="71795"/>
                </a:lnTo>
                <a:lnTo>
                  <a:pt x="53795" y="75682"/>
                </a:lnTo>
                <a:lnTo>
                  <a:pt x="53898" y="75682"/>
                </a:lnTo>
                <a:lnTo>
                  <a:pt x="53898" y="75989"/>
                </a:lnTo>
                <a:lnTo>
                  <a:pt x="54000" y="75886"/>
                </a:lnTo>
                <a:lnTo>
                  <a:pt x="54205" y="75989"/>
                </a:lnTo>
                <a:lnTo>
                  <a:pt x="53489" y="77216"/>
                </a:lnTo>
                <a:lnTo>
                  <a:pt x="52977" y="77523"/>
                </a:lnTo>
                <a:lnTo>
                  <a:pt x="52773" y="78239"/>
                </a:lnTo>
                <a:lnTo>
                  <a:pt x="52364" y="78341"/>
                </a:lnTo>
                <a:lnTo>
                  <a:pt x="52568" y="78750"/>
                </a:lnTo>
                <a:lnTo>
                  <a:pt x="51648" y="79159"/>
                </a:lnTo>
                <a:lnTo>
                  <a:pt x="51239" y="80693"/>
                </a:lnTo>
                <a:lnTo>
                  <a:pt x="51034" y="80591"/>
                </a:lnTo>
                <a:lnTo>
                  <a:pt x="50727" y="81307"/>
                </a:lnTo>
                <a:lnTo>
                  <a:pt x="50727" y="82227"/>
                </a:lnTo>
                <a:lnTo>
                  <a:pt x="51034" y="82739"/>
                </a:lnTo>
                <a:lnTo>
                  <a:pt x="51545" y="82432"/>
                </a:lnTo>
                <a:lnTo>
                  <a:pt x="51648" y="82125"/>
                </a:lnTo>
                <a:lnTo>
                  <a:pt x="51750" y="82841"/>
                </a:lnTo>
                <a:lnTo>
                  <a:pt x="50318" y="84886"/>
                </a:lnTo>
                <a:lnTo>
                  <a:pt x="50830" y="85909"/>
                </a:lnTo>
                <a:lnTo>
                  <a:pt x="50625" y="86011"/>
                </a:lnTo>
                <a:lnTo>
                  <a:pt x="60852" y="98693"/>
                </a:lnTo>
                <a:lnTo>
                  <a:pt x="61977" y="118125"/>
                </a:lnTo>
                <a:lnTo>
                  <a:pt x="61670" y="118330"/>
                </a:lnTo>
                <a:lnTo>
                  <a:pt x="63102" y="122932"/>
                </a:lnTo>
                <a:lnTo>
                  <a:pt x="64125" y="122625"/>
                </a:lnTo>
                <a:lnTo>
                  <a:pt x="63818" y="123136"/>
                </a:lnTo>
                <a:lnTo>
                  <a:pt x="64125" y="123136"/>
                </a:lnTo>
                <a:lnTo>
                  <a:pt x="64330" y="123648"/>
                </a:lnTo>
                <a:lnTo>
                  <a:pt x="64023" y="123648"/>
                </a:lnTo>
                <a:lnTo>
                  <a:pt x="64227" y="125284"/>
                </a:lnTo>
                <a:lnTo>
                  <a:pt x="64636" y="125489"/>
                </a:lnTo>
                <a:lnTo>
                  <a:pt x="64534" y="126511"/>
                </a:lnTo>
                <a:lnTo>
                  <a:pt x="64943" y="126716"/>
                </a:lnTo>
                <a:lnTo>
                  <a:pt x="64330" y="126716"/>
                </a:lnTo>
                <a:lnTo>
                  <a:pt x="64636" y="127432"/>
                </a:lnTo>
                <a:lnTo>
                  <a:pt x="64534" y="127739"/>
                </a:lnTo>
                <a:lnTo>
                  <a:pt x="64330" y="127023"/>
                </a:lnTo>
                <a:lnTo>
                  <a:pt x="64023" y="127432"/>
                </a:lnTo>
                <a:lnTo>
                  <a:pt x="64023" y="127432"/>
                </a:lnTo>
                <a:lnTo>
                  <a:pt x="64227" y="127023"/>
                </a:lnTo>
                <a:lnTo>
                  <a:pt x="64023" y="126614"/>
                </a:lnTo>
                <a:lnTo>
                  <a:pt x="64023" y="127023"/>
                </a:lnTo>
                <a:lnTo>
                  <a:pt x="63409" y="127125"/>
                </a:lnTo>
                <a:lnTo>
                  <a:pt x="63614" y="127432"/>
                </a:lnTo>
                <a:lnTo>
                  <a:pt x="63205" y="127943"/>
                </a:lnTo>
                <a:lnTo>
                  <a:pt x="63205" y="127943"/>
                </a:lnTo>
                <a:lnTo>
                  <a:pt x="63716" y="127739"/>
                </a:lnTo>
                <a:lnTo>
                  <a:pt x="64227" y="128148"/>
                </a:lnTo>
                <a:lnTo>
                  <a:pt x="64227" y="128045"/>
                </a:lnTo>
                <a:lnTo>
                  <a:pt x="64534" y="128250"/>
                </a:lnTo>
                <a:lnTo>
                  <a:pt x="64534" y="128455"/>
                </a:lnTo>
                <a:lnTo>
                  <a:pt x="64432" y="128659"/>
                </a:lnTo>
                <a:lnTo>
                  <a:pt x="64636" y="129068"/>
                </a:lnTo>
                <a:lnTo>
                  <a:pt x="65148" y="128864"/>
                </a:lnTo>
                <a:lnTo>
                  <a:pt x="65557" y="129477"/>
                </a:lnTo>
                <a:lnTo>
                  <a:pt x="64534" y="129273"/>
                </a:lnTo>
                <a:lnTo>
                  <a:pt x="65148" y="129682"/>
                </a:lnTo>
                <a:lnTo>
                  <a:pt x="65455" y="130705"/>
                </a:lnTo>
                <a:lnTo>
                  <a:pt x="65352" y="130295"/>
                </a:lnTo>
                <a:lnTo>
                  <a:pt x="65455" y="130295"/>
                </a:lnTo>
                <a:lnTo>
                  <a:pt x="65864" y="131216"/>
                </a:lnTo>
                <a:lnTo>
                  <a:pt x="65352" y="131420"/>
                </a:lnTo>
                <a:lnTo>
                  <a:pt x="66068" y="131727"/>
                </a:lnTo>
                <a:lnTo>
                  <a:pt x="65864" y="131727"/>
                </a:lnTo>
                <a:lnTo>
                  <a:pt x="66170" y="132034"/>
                </a:lnTo>
                <a:lnTo>
                  <a:pt x="66273" y="131727"/>
                </a:lnTo>
                <a:lnTo>
                  <a:pt x="66375" y="131932"/>
                </a:lnTo>
                <a:lnTo>
                  <a:pt x="66375" y="132239"/>
                </a:lnTo>
                <a:lnTo>
                  <a:pt x="66170" y="132034"/>
                </a:lnTo>
                <a:lnTo>
                  <a:pt x="65557" y="131625"/>
                </a:lnTo>
                <a:lnTo>
                  <a:pt x="65250" y="131932"/>
                </a:lnTo>
                <a:lnTo>
                  <a:pt x="67193" y="133261"/>
                </a:lnTo>
                <a:lnTo>
                  <a:pt x="67398" y="133159"/>
                </a:lnTo>
                <a:lnTo>
                  <a:pt x="67091" y="132750"/>
                </a:lnTo>
                <a:lnTo>
                  <a:pt x="67705" y="133057"/>
                </a:lnTo>
                <a:lnTo>
                  <a:pt x="67398" y="133159"/>
                </a:lnTo>
                <a:lnTo>
                  <a:pt x="67500" y="133261"/>
                </a:lnTo>
                <a:lnTo>
                  <a:pt x="67602" y="133159"/>
                </a:lnTo>
                <a:lnTo>
                  <a:pt x="67807" y="133568"/>
                </a:lnTo>
                <a:lnTo>
                  <a:pt x="67807" y="133568"/>
                </a:lnTo>
                <a:lnTo>
                  <a:pt x="67500" y="133261"/>
                </a:lnTo>
                <a:lnTo>
                  <a:pt x="67295" y="133364"/>
                </a:lnTo>
                <a:lnTo>
                  <a:pt x="66477" y="133364"/>
                </a:lnTo>
                <a:lnTo>
                  <a:pt x="66886" y="133773"/>
                </a:lnTo>
                <a:lnTo>
                  <a:pt x="67500" y="133670"/>
                </a:lnTo>
                <a:lnTo>
                  <a:pt x="67295" y="134080"/>
                </a:lnTo>
                <a:lnTo>
                  <a:pt x="67705" y="134284"/>
                </a:lnTo>
                <a:lnTo>
                  <a:pt x="67807" y="134080"/>
                </a:lnTo>
                <a:lnTo>
                  <a:pt x="67926" y="134000"/>
                </a:lnTo>
                <a:lnTo>
                  <a:pt x="67926" y="134000"/>
                </a:lnTo>
                <a:lnTo>
                  <a:pt x="68420" y="134693"/>
                </a:lnTo>
                <a:lnTo>
                  <a:pt x="69136" y="133977"/>
                </a:lnTo>
                <a:lnTo>
                  <a:pt x="69136" y="134284"/>
                </a:lnTo>
                <a:lnTo>
                  <a:pt x="68932" y="134489"/>
                </a:lnTo>
                <a:lnTo>
                  <a:pt x="68932" y="134693"/>
                </a:lnTo>
                <a:lnTo>
                  <a:pt x="68727" y="134795"/>
                </a:lnTo>
                <a:lnTo>
                  <a:pt x="69750" y="134795"/>
                </a:lnTo>
                <a:lnTo>
                  <a:pt x="69545" y="134182"/>
                </a:lnTo>
                <a:lnTo>
                  <a:pt x="69767" y="133988"/>
                </a:lnTo>
                <a:lnTo>
                  <a:pt x="69767" y="133988"/>
                </a:lnTo>
                <a:lnTo>
                  <a:pt x="70057" y="134182"/>
                </a:lnTo>
                <a:lnTo>
                  <a:pt x="69852" y="134284"/>
                </a:lnTo>
                <a:lnTo>
                  <a:pt x="70568" y="134591"/>
                </a:lnTo>
                <a:lnTo>
                  <a:pt x="70364" y="135000"/>
                </a:lnTo>
                <a:lnTo>
                  <a:pt x="71489" y="135614"/>
                </a:lnTo>
                <a:lnTo>
                  <a:pt x="71386" y="135716"/>
                </a:lnTo>
                <a:lnTo>
                  <a:pt x="70159" y="135205"/>
                </a:lnTo>
                <a:lnTo>
                  <a:pt x="70364" y="135205"/>
                </a:lnTo>
                <a:lnTo>
                  <a:pt x="70057" y="135000"/>
                </a:lnTo>
                <a:lnTo>
                  <a:pt x="69955" y="135102"/>
                </a:lnTo>
                <a:lnTo>
                  <a:pt x="70568" y="135716"/>
                </a:lnTo>
                <a:lnTo>
                  <a:pt x="70057" y="135511"/>
                </a:lnTo>
                <a:lnTo>
                  <a:pt x="69443" y="135716"/>
                </a:lnTo>
                <a:lnTo>
                  <a:pt x="69545" y="135818"/>
                </a:lnTo>
                <a:lnTo>
                  <a:pt x="73943" y="136125"/>
                </a:lnTo>
                <a:lnTo>
                  <a:pt x="74557" y="135818"/>
                </a:lnTo>
                <a:lnTo>
                  <a:pt x="71489" y="134489"/>
                </a:lnTo>
                <a:lnTo>
                  <a:pt x="71591" y="134284"/>
                </a:lnTo>
                <a:lnTo>
                  <a:pt x="71080" y="133875"/>
                </a:lnTo>
                <a:lnTo>
                  <a:pt x="69782" y="133975"/>
                </a:lnTo>
                <a:lnTo>
                  <a:pt x="69782" y="133975"/>
                </a:lnTo>
                <a:lnTo>
                  <a:pt x="70364" y="133466"/>
                </a:lnTo>
                <a:lnTo>
                  <a:pt x="71080" y="133568"/>
                </a:lnTo>
                <a:lnTo>
                  <a:pt x="71080" y="133568"/>
                </a:lnTo>
                <a:lnTo>
                  <a:pt x="70057" y="132852"/>
                </a:lnTo>
                <a:lnTo>
                  <a:pt x="70364" y="132750"/>
                </a:lnTo>
                <a:lnTo>
                  <a:pt x="69852" y="132341"/>
                </a:lnTo>
                <a:lnTo>
                  <a:pt x="70159" y="131318"/>
                </a:lnTo>
                <a:lnTo>
                  <a:pt x="69750" y="131216"/>
                </a:lnTo>
                <a:lnTo>
                  <a:pt x="69955" y="131216"/>
                </a:lnTo>
                <a:lnTo>
                  <a:pt x="69955" y="131011"/>
                </a:lnTo>
                <a:lnTo>
                  <a:pt x="70670" y="131216"/>
                </a:lnTo>
                <a:lnTo>
                  <a:pt x="70670" y="131216"/>
                </a:lnTo>
                <a:lnTo>
                  <a:pt x="70466" y="130500"/>
                </a:lnTo>
                <a:lnTo>
                  <a:pt x="71591" y="129170"/>
                </a:lnTo>
                <a:lnTo>
                  <a:pt x="71182" y="129068"/>
                </a:lnTo>
                <a:lnTo>
                  <a:pt x="71284" y="128455"/>
                </a:lnTo>
                <a:lnTo>
                  <a:pt x="69443" y="127330"/>
                </a:lnTo>
                <a:lnTo>
                  <a:pt x="69852" y="126409"/>
                </a:lnTo>
                <a:lnTo>
                  <a:pt x="70159" y="126205"/>
                </a:lnTo>
                <a:lnTo>
                  <a:pt x="70670" y="126205"/>
                </a:lnTo>
                <a:lnTo>
                  <a:pt x="70568" y="124670"/>
                </a:lnTo>
                <a:lnTo>
                  <a:pt x="71182" y="124159"/>
                </a:lnTo>
                <a:lnTo>
                  <a:pt x="70568" y="123852"/>
                </a:lnTo>
                <a:lnTo>
                  <a:pt x="70977" y="123750"/>
                </a:lnTo>
                <a:lnTo>
                  <a:pt x="71284" y="124057"/>
                </a:lnTo>
                <a:lnTo>
                  <a:pt x="71284" y="124057"/>
                </a:lnTo>
                <a:lnTo>
                  <a:pt x="70977" y="123443"/>
                </a:lnTo>
                <a:lnTo>
                  <a:pt x="70773" y="123545"/>
                </a:lnTo>
                <a:lnTo>
                  <a:pt x="70364" y="123239"/>
                </a:lnTo>
                <a:lnTo>
                  <a:pt x="69955" y="122318"/>
                </a:lnTo>
                <a:lnTo>
                  <a:pt x="70057" y="122011"/>
                </a:lnTo>
                <a:lnTo>
                  <a:pt x="71182" y="122318"/>
                </a:lnTo>
                <a:lnTo>
                  <a:pt x="72205" y="122011"/>
                </a:lnTo>
                <a:lnTo>
                  <a:pt x="72000" y="121193"/>
                </a:lnTo>
                <a:lnTo>
                  <a:pt x="72102" y="120886"/>
                </a:lnTo>
                <a:lnTo>
                  <a:pt x="71898" y="120580"/>
                </a:lnTo>
                <a:lnTo>
                  <a:pt x="72000" y="120580"/>
                </a:lnTo>
                <a:lnTo>
                  <a:pt x="71693" y="120170"/>
                </a:lnTo>
                <a:lnTo>
                  <a:pt x="75477" y="119250"/>
                </a:lnTo>
                <a:lnTo>
                  <a:pt x="75886" y="117716"/>
                </a:lnTo>
                <a:lnTo>
                  <a:pt x="73739" y="114545"/>
                </a:lnTo>
                <a:lnTo>
                  <a:pt x="73739" y="114034"/>
                </a:lnTo>
                <a:lnTo>
                  <a:pt x="73943" y="114034"/>
                </a:lnTo>
                <a:lnTo>
                  <a:pt x="73841" y="113420"/>
                </a:lnTo>
                <a:lnTo>
                  <a:pt x="74045" y="113932"/>
                </a:lnTo>
                <a:lnTo>
                  <a:pt x="73841" y="114341"/>
                </a:lnTo>
                <a:lnTo>
                  <a:pt x="74557" y="115466"/>
                </a:lnTo>
                <a:lnTo>
                  <a:pt x="77216" y="115875"/>
                </a:lnTo>
                <a:lnTo>
                  <a:pt x="79466" y="111580"/>
                </a:lnTo>
                <a:lnTo>
                  <a:pt x="79568" y="111682"/>
                </a:lnTo>
                <a:lnTo>
                  <a:pt x="79568" y="111273"/>
                </a:lnTo>
                <a:lnTo>
                  <a:pt x="79466" y="110966"/>
                </a:lnTo>
                <a:lnTo>
                  <a:pt x="79773" y="111273"/>
                </a:lnTo>
                <a:lnTo>
                  <a:pt x="79875" y="111273"/>
                </a:lnTo>
                <a:lnTo>
                  <a:pt x="79364" y="112500"/>
                </a:lnTo>
                <a:lnTo>
                  <a:pt x="79773" y="112193"/>
                </a:lnTo>
                <a:lnTo>
                  <a:pt x="80080" y="111170"/>
                </a:lnTo>
                <a:lnTo>
                  <a:pt x="79875" y="111273"/>
                </a:lnTo>
                <a:lnTo>
                  <a:pt x="79875" y="111273"/>
                </a:lnTo>
                <a:lnTo>
                  <a:pt x="81409" y="107898"/>
                </a:lnTo>
                <a:lnTo>
                  <a:pt x="81102" y="106159"/>
                </a:lnTo>
                <a:lnTo>
                  <a:pt x="81614" y="106057"/>
                </a:lnTo>
                <a:lnTo>
                  <a:pt x="81511" y="106159"/>
                </a:lnTo>
                <a:lnTo>
                  <a:pt x="85398" y="103705"/>
                </a:lnTo>
                <a:lnTo>
                  <a:pt x="85807" y="103602"/>
                </a:lnTo>
                <a:lnTo>
                  <a:pt x="85909" y="103398"/>
                </a:lnTo>
                <a:lnTo>
                  <a:pt x="86114" y="103705"/>
                </a:lnTo>
                <a:lnTo>
                  <a:pt x="86830" y="103602"/>
                </a:lnTo>
                <a:lnTo>
                  <a:pt x="86932" y="103091"/>
                </a:lnTo>
                <a:lnTo>
                  <a:pt x="87750" y="102580"/>
                </a:lnTo>
                <a:lnTo>
                  <a:pt x="89080" y="94398"/>
                </a:lnTo>
                <a:lnTo>
                  <a:pt x="89080" y="93170"/>
                </a:lnTo>
                <a:lnTo>
                  <a:pt x="89284" y="93068"/>
                </a:lnTo>
                <a:lnTo>
                  <a:pt x="89489" y="93375"/>
                </a:lnTo>
                <a:lnTo>
                  <a:pt x="90409" y="91534"/>
                </a:lnTo>
                <a:lnTo>
                  <a:pt x="90409" y="91739"/>
                </a:lnTo>
                <a:lnTo>
                  <a:pt x="92557" y="87136"/>
                </a:lnTo>
                <a:lnTo>
                  <a:pt x="91943" y="85398"/>
                </a:lnTo>
                <a:lnTo>
                  <a:pt x="84273" y="82739"/>
                </a:lnTo>
                <a:lnTo>
                  <a:pt x="84068" y="82943"/>
                </a:lnTo>
                <a:lnTo>
                  <a:pt x="83966" y="82534"/>
                </a:lnTo>
                <a:lnTo>
                  <a:pt x="83557" y="83352"/>
                </a:lnTo>
                <a:lnTo>
                  <a:pt x="83557" y="83352"/>
                </a:lnTo>
                <a:lnTo>
                  <a:pt x="83659" y="82636"/>
                </a:lnTo>
                <a:lnTo>
                  <a:pt x="83557" y="82330"/>
                </a:lnTo>
                <a:lnTo>
                  <a:pt x="83557" y="81818"/>
                </a:lnTo>
                <a:lnTo>
                  <a:pt x="80591" y="80795"/>
                </a:lnTo>
                <a:lnTo>
                  <a:pt x="79057" y="82739"/>
                </a:lnTo>
                <a:lnTo>
                  <a:pt x="79364" y="81818"/>
                </a:lnTo>
                <a:lnTo>
                  <a:pt x="78341" y="82125"/>
                </a:lnTo>
                <a:lnTo>
                  <a:pt x="77932" y="81307"/>
                </a:lnTo>
                <a:lnTo>
                  <a:pt x="77625" y="81205"/>
                </a:lnTo>
                <a:lnTo>
                  <a:pt x="77011" y="81614"/>
                </a:lnTo>
                <a:lnTo>
                  <a:pt x="76295" y="81614"/>
                </a:lnTo>
                <a:lnTo>
                  <a:pt x="78852" y="78750"/>
                </a:lnTo>
                <a:lnTo>
                  <a:pt x="77216" y="75375"/>
                </a:lnTo>
                <a:lnTo>
                  <a:pt x="77011" y="75580"/>
                </a:lnTo>
                <a:lnTo>
                  <a:pt x="76807" y="75068"/>
                </a:lnTo>
                <a:lnTo>
                  <a:pt x="76705" y="75170"/>
                </a:lnTo>
                <a:lnTo>
                  <a:pt x="75273" y="74148"/>
                </a:lnTo>
                <a:lnTo>
                  <a:pt x="75068" y="74557"/>
                </a:lnTo>
                <a:lnTo>
                  <a:pt x="74455" y="73841"/>
                </a:lnTo>
                <a:lnTo>
                  <a:pt x="73432" y="74148"/>
                </a:lnTo>
                <a:lnTo>
                  <a:pt x="72614" y="73943"/>
                </a:lnTo>
                <a:lnTo>
                  <a:pt x="72307" y="74352"/>
                </a:lnTo>
                <a:lnTo>
                  <a:pt x="72307" y="73739"/>
                </a:lnTo>
                <a:lnTo>
                  <a:pt x="71284" y="72920"/>
                </a:lnTo>
                <a:lnTo>
                  <a:pt x="70977" y="73432"/>
                </a:lnTo>
                <a:lnTo>
                  <a:pt x="70977" y="73432"/>
                </a:lnTo>
                <a:lnTo>
                  <a:pt x="71080" y="72307"/>
                </a:lnTo>
                <a:lnTo>
                  <a:pt x="69852" y="71284"/>
                </a:lnTo>
                <a:lnTo>
                  <a:pt x="68420" y="71182"/>
                </a:lnTo>
                <a:lnTo>
                  <a:pt x="68830" y="70875"/>
                </a:lnTo>
                <a:lnTo>
                  <a:pt x="69034" y="70568"/>
                </a:lnTo>
                <a:lnTo>
                  <a:pt x="68932" y="70159"/>
                </a:lnTo>
                <a:lnTo>
                  <a:pt x="68420" y="69852"/>
                </a:lnTo>
                <a:lnTo>
                  <a:pt x="68318" y="69955"/>
                </a:lnTo>
                <a:lnTo>
                  <a:pt x="68318" y="70159"/>
                </a:lnTo>
                <a:lnTo>
                  <a:pt x="67909" y="69852"/>
                </a:lnTo>
                <a:lnTo>
                  <a:pt x="67807" y="69955"/>
                </a:lnTo>
                <a:lnTo>
                  <a:pt x="67602" y="69545"/>
                </a:lnTo>
                <a:lnTo>
                  <a:pt x="67398" y="69648"/>
                </a:lnTo>
                <a:lnTo>
                  <a:pt x="67295" y="69239"/>
                </a:lnTo>
                <a:lnTo>
                  <a:pt x="68216" y="69034"/>
                </a:lnTo>
                <a:lnTo>
                  <a:pt x="66068" y="69136"/>
                </a:lnTo>
                <a:lnTo>
                  <a:pt x="66068" y="69239"/>
                </a:lnTo>
                <a:lnTo>
                  <a:pt x="66580" y="69239"/>
                </a:lnTo>
                <a:lnTo>
                  <a:pt x="65045" y="69648"/>
                </a:lnTo>
                <a:lnTo>
                  <a:pt x="64636" y="69443"/>
                </a:lnTo>
                <a:lnTo>
                  <a:pt x="64432" y="69136"/>
                </a:lnTo>
                <a:lnTo>
                  <a:pt x="62489" y="69136"/>
                </a:lnTo>
                <a:lnTo>
                  <a:pt x="62284" y="68523"/>
                </a:lnTo>
                <a:lnTo>
                  <a:pt x="61466" y="68216"/>
                </a:lnTo>
                <a:lnTo>
                  <a:pt x="61159" y="67705"/>
                </a:lnTo>
                <a:lnTo>
                  <a:pt x="60750" y="67705"/>
                </a:lnTo>
                <a:lnTo>
                  <a:pt x="61159" y="68114"/>
                </a:lnTo>
                <a:lnTo>
                  <a:pt x="59727" y="68727"/>
                </a:lnTo>
                <a:lnTo>
                  <a:pt x="59523" y="69239"/>
                </a:lnTo>
                <a:lnTo>
                  <a:pt x="59932" y="70057"/>
                </a:lnTo>
                <a:lnTo>
                  <a:pt x="59625" y="70670"/>
                </a:lnTo>
                <a:lnTo>
                  <a:pt x="59216" y="70364"/>
                </a:lnTo>
                <a:lnTo>
                  <a:pt x="59114" y="69648"/>
                </a:lnTo>
                <a:lnTo>
                  <a:pt x="59420" y="69239"/>
                </a:lnTo>
                <a:lnTo>
                  <a:pt x="59318" y="68727"/>
                </a:lnTo>
                <a:lnTo>
                  <a:pt x="59420" y="68727"/>
                </a:lnTo>
                <a:lnTo>
                  <a:pt x="59216" y="68114"/>
                </a:lnTo>
                <a:lnTo>
                  <a:pt x="59830" y="67807"/>
                </a:lnTo>
                <a:lnTo>
                  <a:pt x="59625" y="67295"/>
                </a:lnTo>
                <a:lnTo>
                  <a:pt x="56966" y="68932"/>
                </a:lnTo>
                <a:lnTo>
                  <a:pt x="56966" y="68727"/>
                </a:lnTo>
                <a:lnTo>
                  <a:pt x="56557" y="68625"/>
                </a:lnTo>
                <a:lnTo>
                  <a:pt x="55739" y="69648"/>
                </a:lnTo>
                <a:lnTo>
                  <a:pt x="55841" y="69545"/>
                </a:lnTo>
                <a:lnTo>
                  <a:pt x="55534" y="70364"/>
                </a:lnTo>
                <a:lnTo>
                  <a:pt x="54614" y="71182"/>
                </a:lnTo>
                <a:lnTo>
                  <a:pt x="54511" y="71898"/>
                </a:lnTo>
                <a:lnTo>
                  <a:pt x="52977" y="70364"/>
                </a:lnTo>
                <a:lnTo>
                  <a:pt x="52057" y="70261"/>
                </a:lnTo>
                <a:lnTo>
                  <a:pt x="51034" y="70875"/>
                </a:lnTo>
                <a:lnTo>
                  <a:pt x="50011" y="70670"/>
                </a:lnTo>
                <a:lnTo>
                  <a:pt x="50011" y="70670"/>
                </a:lnTo>
                <a:lnTo>
                  <a:pt x="50114" y="70875"/>
                </a:lnTo>
                <a:lnTo>
                  <a:pt x="48375" y="68420"/>
                </a:lnTo>
                <a:lnTo>
                  <a:pt x="48580" y="67602"/>
                </a:lnTo>
                <a:lnTo>
                  <a:pt x="48682" y="67705"/>
                </a:lnTo>
                <a:lnTo>
                  <a:pt x="48784" y="66989"/>
                </a:lnTo>
                <a:lnTo>
                  <a:pt x="48784" y="67193"/>
                </a:lnTo>
                <a:lnTo>
                  <a:pt x="49193" y="64739"/>
                </a:lnTo>
                <a:lnTo>
                  <a:pt x="48989" y="64330"/>
                </a:lnTo>
                <a:lnTo>
                  <a:pt x="48580" y="64125"/>
                </a:lnTo>
                <a:lnTo>
                  <a:pt x="48886" y="64227"/>
                </a:lnTo>
                <a:lnTo>
                  <a:pt x="48273" y="63716"/>
                </a:lnTo>
                <a:lnTo>
                  <a:pt x="44284" y="63614"/>
                </a:lnTo>
                <a:lnTo>
                  <a:pt x="45000" y="62795"/>
                </a:lnTo>
                <a:lnTo>
                  <a:pt x="45102" y="61159"/>
                </a:lnTo>
                <a:lnTo>
                  <a:pt x="45409" y="60648"/>
                </a:lnTo>
                <a:lnTo>
                  <a:pt x="45511" y="61261"/>
                </a:lnTo>
                <a:lnTo>
                  <a:pt x="46023" y="60136"/>
                </a:lnTo>
                <a:lnTo>
                  <a:pt x="45818" y="60239"/>
                </a:lnTo>
                <a:lnTo>
                  <a:pt x="46125" y="59932"/>
                </a:lnTo>
                <a:lnTo>
                  <a:pt x="46125" y="59625"/>
                </a:lnTo>
                <a:lnTo>
                  <a:pt x="46534" y="58807"/>
                </a:lnTo>
                <a:lnTo>
                  <a:pt x="46432" y="57989"/>
                </a:lnTo>
                <a:lnTo>
                  <a:pt x="43875" y="58295"/>
                </a:lnTo>
                <a:lnTo>
                  <a:pt x="42955" y="60239"/>
                </a:lnTo>
                <a:lnTo>
                  <a:pt x="42341" y="60648"/>
                </a:lnTo>
                <a:lnTo>
                  <a:pt x="42545" y="60648"/>
                </a:lnTo>
                <a:lnTo>
                  <a:pt x="42443" y="60955"/>
                </a:lnTo>
                <a:lnTo>
                  <a:pt x="39477" y="61261"/>
                </a:lnTo>
                <a:lnTo>
                  <a:pt x="38557" y="60750"/>
                </a:lnTo>
                <a:lnTo>
                  <a:pt x="38557" y="60750"/>
                </a:lnTo>
                <a:lnTo>
                  <a:pt x="38659" y="60852"/>
                </a:lnTo>
                <a:lnTo>
                  <a:pt x="38659" y="60852"/>
                </a:lnTo>
                <a:lnTo>
                  <a:pt x="38352" y="60648"/>
                </a:lnTo>
                <a:lnTo>
                  <a:pt x="38352" y="60648"/>
                </a:lnTo>
                <a:lnTo>
                  <a:pt x="38557" y="60750"/>
                </a:lnTo>
                <a:lnTo>
                  <a:pt x="37432" y="57989"/>
                </a:lnTo>
                <a:lnTo>
                  <a:pt x="37432" y="58193"/>
                </a:lnTo>
                <a:lnTo>
                  <a:pt x="37227" y="57375"/>
                </a:lnTo>
                <a:lnTo>
                  <a:pt x="37432" y="57989"/>
                </a:lnTo>
                <a:lnTo>
                  <a:pt x="38455" y="52159"/>
                </a:lnTo>
                <a:lnTo>
                  <a:pt x="38250" y="51750"/>
                </a:lnTo>
                <a:lnTo>
                  <a:pt x="38761" y="51545"/>
                </a:lnTo>
                <a:lnTo>
                  <a:pt x="38761" y="51341"/>
                </a:lnTo>
                <a:lnTo>
                  <a:pt x="39068" y="51136"/>
                </a:lnTo>
                <a:lnTo>
                  <a:pt x="38966" y="51136"/>
                </a:lnTo>
                <a:lnTo>
                  <a:pt x="39170" y="51034"/>
                </a:lnTo>
                <a:lnTo>
                  <a:pt x="39375" y="50830"/>
                </a:lnTo>
                <a:lnTo>
                  <a:pt x="39682" y="50727"/>
                </a:lnTo>
                <a:lnTo>
                  <a:pt x="39580" y="50523"/>
                </a:lnTo>
                <a:lnTo>
                  <a:pt x="40091" y="50625"/>
                </a:lnTo>
                <a:lnTo>
                  <a:pt x="41216" y="49909"/>
                </a:lnTo>
                <a:lnTo>
                  <a:pt x="41216" y="49705"/>
                </a:lnTo>
                <a:lnTo>
                  <a:pt x="41420" y="49398"/>
                </a:lnTo>
                <a:lnTo>
                  <a:pt x="41420" y="49602"/>
                </a:lnTo>
                <a:lnTo>
                  <a:pt x="41625" y="49602"/>
                </a:lnTo>
                <a:lnTo>
                  <a:pt x="41318" y="49807"/>
                </a:lnTo>
                <a:lnTo>
                  <a:pt x="42341" y="49193"/>
                </a:lnTo>
                <a:lnTo>
                  <a:pt x="43773" y="49602"/>
                </a:lnTo>
                <a:lnTo>
                  <a:pt x="43977" y="49398"/>
                </a:lnTo>
                <a:lnTo>
                  <a:pt x="44489" y="49602"/>
                </a:lnTo>
                <a:lnTo>
                  <a:pt x="44489" y="49909"/>
                </a:lnTo>
                <a:lnTo>
                  <a:pt x="44386" y="49909"/>
                </a:lnTo>
                <a:lnTo>
                  <a:pt x="45205" y="50114"/>
                </a:lnTo>
                <a:lnTo>
                  <a:pt x="45409" y="49705"/>
                </a:lnTo>
                <a:lnTo>
                  <a:pt x="45920" y="50216"/>
                </a:lnTo>
                <a:lnTo>
                  <a:pt x="46125" y="50216"/>
                </a:lnTo>
                <a:lnTo>
                  <a:pt x="45818" y="49705"/>
                </a:lnTo>
                <a:lnTo>
                  <a:pt x="46227" y="49091"/>
                </a:lnTo>
                <a:lnTo>
                  <a:pt x="46227" y="49091"/>
                </a:lnTo>
                <a:lnTo>
                  <a:pt x="45920" y="49295"/>
                </a:lnTo>
                <a:lnTo>
                  <a:pt x="46023" y="48989"/>
                </a:lnTo>
                <a:lnTo>
                  <a:pt x="45307" y="49091"/>
                </a:lnTo>
                <a:lnTo>
                  <a:pt x="47557" y="48477"/>
                </a:lnTo>
                <a:lnTo>
                  <a:pt x="47557" y="48477"/>
                </a:lnTo>
                <a:lnTo>
                  <a:pt x="47455" y="48989"/>
                </a:lnTo>
                <a:lnTo>
                  <a:pt x="47966" y="48784"/>
                </a:lnTo>
                <a:lnTo>
                  <a:pt x="47966" y="48886"/>
                </a:lnTo>
                <a:lnTo>
                  <a:pt x="48477" y="48580"/>
                </a:lnTo>
                <a:lnTo>
                  <a:pt x="48477" y="48580"/>
                </a:lnTo>
                <a:lnTo>
                  <a:pt x="48170" y="48886"/>
                </a:lnTo>
                <a:lnTo>
                  <a:pt x="48886" y="48784"/>
                </a:lnTo>
                <a:lnTo>
                  <a:pt x="49602" y="48886"/>
                </a:lnTo>
                <a:lnTo>
                  <a:pt x="49500" y="49091"/>
                </a:lnTo>
                <a:lnTo>
                  <a:pt x="49655" y="49401"/>
                </a:lnTo>
                <a:lnTo>
                  <a:pt x="49655" y="49401"/>
                </a:lnTo>
                <a:lnTo>
                  <a:pt x="51239" y="49500"/>
                </a:lnTo>
                <a:lnTo>
                  <a:pt x="51750" y="50216"/>
                </a:lnTo>
                <a:lnTo>
                  <a:pt x="51443" y="51545"/>
                </a:lnTo>
                <a:lnTo>
                  <a:pt x="51648" y="51239"/>
                </a:lnTo>
                <a:lnTo>
                  <a:pt x="51852" y="51341"/>
                </a:lnTo>
                <a:lnTo>
                  <a:pt x="51443" y="51750"/>
                </a:lnTo>
                <a:lnTo>
                  <a:pt x="52670" y="54102"/>
                </a:lnTo>
                <a:lnTo>
                  <a:pt x="52875" y="54102"/>
                </a:lnTo>
                <a:lnTo>
                  <a:pt x="53485" y="53390"/>
                </a:lnTo>
                <a:lnTo>
                  <a:pt x="53485" y="53390"/>
                </a:lnTo>
                <a:lnTo>
                  <a:pt x="53403" y="50915"/>
                </a:lnTo>
                <a:lnTo>
                  <a:pt x="53591" y="50727"/>
                </a:lnTo>
                <a:lnTo>
                  <a:pt x="53489" y="47761"/>
                </a:lnTo>
                <a:lnTo>
                  <a:pt x="53693" y="47659"/>
                </a:lnTo>
                <a:lnTo>
                  <a:pt x="54307" y="46636"/>
                </a:lnTo>
                <a:lnTo>
                  <a:pt x="54307" y="46841"/>
                </a:lnTo>
                <a:lnTo>
                  <a:pt x="54409" y="46739"/>
                </a:lnTo>
                <a:lnTo>
                  <a:pt x="54409" y="46636"/>
                </a:lnTo>
                <a:lnTo>
                  <a:pt x="55841" y="45716"/>
                </a:lnTo>
                <a:lnTo>
                  <a:pt x="55841" y="45818"/>
                </a:lnTo>
                <a:lnTo>
                  <a:pt x="57170" y="44898"/>
                </a:lnTo>
                <a:lnTo>
                  <a:pt x="57170" y="45102"/>
                </a:lnTo>
                <a:lnTo>
                  <a:pt x="57784" y="44284"/>
                </a:lnTo>
                <a:lnTo>
                  <a:pt x="58705" y="44080"/>
                </a:lnTo>
                <a:lnTo>
                  <a:pt x="58193" y="43875"/>
                </a:lnTo>
                <a:lnTo>
                  <a:pt x="58602" y="43875"/>
                </a:lnTo>
                <a:lnTo>
                  <a:pt x="58295" y="43466"/>
                </a:lnTo>
                <a:lnTo>
                  <a:pt x="59420" y="43364"/>
                </a:lnTo>
                <a:lnTo>
                  <a:pt x="59523" y="43057"/>
                </a:lnTo>
                <a:lnTo>
                  <a:pt x="59523" y="43057"/>
                </a:lnTo>
                <a:lnTo>
                  <a:pt x="59216" y="43364"/>
                </a:lnTo>
                <a:lnTo>
                  <a:pt x="58705" y="43057"/>
                </a:lnTo>
                <a:lnTo>
                  <a:pt x="58807" y="42750"/>
                </a:lnTo>
                <a:lnTo>
                  <a:pt x="59216" y="42852"/>
                </a:lnTo>
                <a:lnTo>
                  <a:pt x="59318" y="42750"/>
                </a:lnTo>
                <a:lnTo>
                  <a:pt x="59523" y="42852"/>
                </a:lnTo>
                <a:lnTo>
                  <a:pt x="59523" y="42545"/>
                </a:lnTo>
                <a:lnTo>
                  <a:pt x="59420" y="42034"/>
                </a:lnTo>
                <a:lnTo>
                  <a:pt x="59216" y="41932"/>
                </a:lnTo>
                <a:lnTo>
                  <a:pt x="58705" y="41625"/>
                </a:lnTo>
                <a:lnTo>
                  <a:pt x="59114" y="41727"/>
                </a:lnTo>
                <a:lnTo>
                  <a:pt x="59216" y="41932"/>
                </a:lnTo>
                <a:lnTo>
                  <a:pt x="59216" y="41932"/>
                </a:lnTo>
                <a:lnTo>
                  <a:pt x="59114" y="41420"/>
                </a:lnTo>
                <a:lnTo>
                  <a:pt x="59420" y="41420"/>
                </a:lnTo>
                <a:lnTo>
                  <a:pt x="59523" y="41318"/>
                </a:lnTo>
                <a:lnTo>
                  <a:pt x="59011" y="40705"/>
                </a:lnTo>
                <a:lnTo>
                  <a:pt x="59523" y="41216"/>
                </a:lnTo>
                <a:lnTo>
                  <a:pt x="59523" y="40807"/>
                </a:lnTo>
                <a:lnTo>
                  <a:pt x="58909" y="40500"/>
                </a:lnTo>
                <a:lnTo>
                  <a:pt x="59318" y="39989"/>
                </a:lnTo>
                <a:lnTo>
                  <a:pt x="59011" y="40500"/>
                </a:lnTo>
                <a:lnTo>
                  <a:pt x="59216" y="40398"/>
                </a:lnTo>
                <a:lnTo>
                  <a:pt x="59216" y="40602"/>
                </a:lnTo>
                <a:lnTo>
                  <a:pt x="59318" y="40500"/>
                </a:lnTo>
                <a:lnTo>
                  <a:pt x="59625" y="40807"/>
                </a:lnTo>
                <a:lnTo>
                  <a:pt x="59523" y="40295"/>
                </a:lnTo>
                <a:lnTo>
                  <a:pt x="59727" y="40500"/>
                </a:lnTo>
                <a:lnTo>
                  <a:pt x="59830" y="39580"/>
                </a:lnTo>
                <a:lnTo>
                  <a:pt x="60034" y="39477"/>
                </a:lnTo>
                <a:lnTo>
                  <a:pt x="60034" y="39580"/>
                </a:lnTo>
                <a:lnTo>
                  <a:pt x="60136" y="39375"/>
                </a:lnTo>
                <a:lnTo>
                  <a:pt x="60136" y="39477"/>
                </a:lnTo>
                <a:lnTo>
                  <a:pt x="60443" y="39273"/>
                </a:lnTo>
                <a:lnTo>
                  <a:pt x="60443" y="39375"/>
                </a:lnTo>
                <a:lnTo>
                  <a:pt x="60341" y="39477"/>
                </a:lnTo>
                <a:lnTo>
                  <a:pt x="60443" y="39477"/>
                </a:lnTo>
                <a:lnTo>
                  <a:pt x="60034" y="39784"/>
                </a:lnTo>
                <a:lnTo>
                  <a:pt x="60136" y="39784"/>
                </a:lnTo>
                <a:lnTo>
                  <a:pt x="59830" y="40193"/>
                </a:lnTo>
                <a:lnTo>
                  <a:pt x="60136" y="40295"/>
                </a:lnTo>
                <a:lnTo>
                  <a:pt x="60136" y="40500"/>
                </a:lnTo>
                <a:lnTo>
                  <a:pt x="60034" y="40705"/>
                </a:lnTo>
                <a:lnTo>
                  <a:pt x="60034" y="40909"/>
                </a:lnTo>
                <a:lnTo>
                  <a:pt x="60136" y="40909"/>
                </a:lnTo>
                <a:lnTo>
                  <a:pt x="59727" y="41830"/>
                </a:lnTo>
                <a:lnTo>
                  <a:pt x="60750" y="40500"/>
                </a:lnTo>
                <a:lnTo>
                  <a:pt x="60750" y="39375"/>
                </a:lnTo>
                <a:lnTo>
                  <a:pt x="61057" y="39886"/>
                </a:lnTo>
                <a:lnTo>
                  <a:pt x="62182" y="38864"/>
                </a:lnTo>
                <a:lnTo>
                  <a:pt x="62386" y="38455"/>
                </a:lnTo>
                <a:lnTo>
                  <a:pt x="62284" y="38250"/>
                </a:lnTo>
                <a:lnTo>
                  <a:pt x="62591" y="37636"/>
                </a:lnTo>
                <a:lnTo>
                  <a:pt x="62489" y="38148"/>
                </a:lnTo>
                <a:lnTo>
                  <a:pt x="64943" y="37125"/>
                </a:lnTo>
                <a:lnTo>
                  <a:pt x="65045" y="37227"/>
                </a:lnTo>
                <a:lnTo>
                  <a:pt x="65148" y="37125"/>
                </a:lnTo>
                <a:lnTo>
                  <a:pt x="65148" y="37125"/>
                </a:lnTo>
                <a:lnTo>
                  <a:pt x="65045" y="37432"/>
                </a:lnTo>
                <a:lnTo>
                  <a:pt x="65557" y="37227"/>
                </a:lnTo>
                <a:lnTo>
                  <a:pt x="65557" y="37227"/>
                </a:lnTo>
                <a:lnTo>
                  <a:pt x="65455" y="37330"/>
                </a:lnTo>
                <a:lnTo>
                  <a:pt x="66068" y="37227"/>
                </a:lnTo>
                <a:lnTo>
                  <a:pt x="65966" y="36818"/>
                </a:lnTo>
                <a:lnTo>
                  <a:pt x="65761" y="37125"/>
                </a:lnTo>
                <a:lnTo>
                  <a:pt x="65455" y="36614"/>
                </a:lnTo>
                <a:lnTo>
                  <a:pt x="66784" y="35080"/>
                </a:lnTo>
                <a:lnTo>
                  <a:pt x="66886" y="35182"/>
                </a:lnTo>
                <a:lnTo>
                  <a:pt x="66989" y="34977"/>
                </a:lnTo>
                <a:lnTo>
                  <a:pt x="66989" y="35080"/>
                </a:lnTo>
                <a:lnTo>
                  <a:pt x="67091" y="34875"/>
                </a:lnTo>
                <a:lnTo>
                  <a:pt x="67091" y="35080"/>
                </a:lnTo>
                <a:lnTo>
                  <a:pt x="67193" y="34977"/>
                </a:lnTo>
                <a:lnTo>
                  <a:pt x="68011" y="34364"/>
                </a:lnTo>
                <a:lnTo>
                  <a:pt x="68011" y="34466"/>
                </a:lnTo>
                <a:lnTo>
                  <a:pt x="67909" y="34568"/>
                </a:lnTo>
                <a:lnTo>
                  <a:pt x="68114" y="34670"/>
                </a:lnTo>
                <a:lnTo>
                  <a:pt x="68216" y="34364"/>
                </a:lnTo>
                <a:lnTo>
                  <a:pt x="68523" y="34568"/>
                </a:lnTo>
                <a:lnTo>
                  <a:pt x="69136" y="34261"/>
                </a:lnTo>
                <a:lnTo>
                  <a:pt x="69545" y="33648"/>
                </a:lnTo>
                <a:lnTo>
                  <a:pt x="70568" y="33443"/>
                </a:lnTo>
                <a:lnTo>
                  <a:pt x="70466" y="33545"/>
                </a:lnTo>
                <a:lnTo>
                  <a:pt x="71795" y="32932"/>
                </a:lnTo>
                <a:lnTo>
                  <a:pt x="72102" y="33034"/>
                </a:lnTo>
                <a:lnTo>
                  <a:pt x="71386" y="33443"/>
                </a:lnTo>
                <a:lnTo>
                  <a:pt x="72716" y="33443"/>
                </a:lnTo>
                <a:lnTo>
                  <a:pt x="71898" y="33852"/>
                </a:lnTo>
                <a:lnTo>
                  <a:pt x="71898" y="33545"/>
                </a:lnTo>
                <a:lnTo>
                  <a:pt x="71795" y="33545"/>
                </a:lnTo>
                <a:lnTo>
                  <a:pt x="70568" y="34261"/>
                </a:lnTo>
                <a:lnTo>
                  <a:pt x="70568" y="34261"/>
                </a:lnTo>
                <a:lnTo>
                  <a:pt x="70364" y="34364"/>
                </a:lnTo>
                <a:lnTo>
                  <a:pt x="69955" y="35182"/>
                </a:lnTo>
                <a:lnTo>
                  <a:pt x="70261" y="35386"/>
                </a:lnTo>
                <a:lnTo>
                  <a:pt x="71795" y="34364"/>
                </a:lnTo>
                <a:lnTo>
                  <a:pt x="71795" y="34466"/>
                </a:lnTo>
                <a:lnTo>
                  <a:pt x="71898" y="34261"/>
                </a:lnTo>
                <a:lnTo>
                  <a:pt x="74250" y="33648"/>
                </a:lnTo>
                <a:lnTo>
                  <a:pt x="74250" y="33443"/>
                </a:lnTo>
                <a:lnTo>
                  <a:pt x="74250" y="33136"/>
                </a:lnTo>
                <a:lnTo>
                  <a:pt x="73943" y="32932"/>
                </a:lnTo>
                <a:lnTo>
                  <a:pt x="73227" y="33239"/>
                </a:lnTo>
                <a:lnTo>
                  <a:pt x="73330" y="33136"/>
                </a:lnTo>
                <a:lnTo>
                  <a:pt x="72307" y="32830"/>
                </a:lnTo>
                <a:lnTo>
                  <a:pt x="72511" y="32727"/>
                </a:lnTo>
                <a:lnTo>
                  <a:pt x="72000" y="32420"/>
                </a:lnTo>
                <a:lnTo>
                  <a:pt x="72000" y="31807"/>
                </a:lnTo>
                <a:lnTo>
                  <a:pt x="71693" y="31705"/>
                </a:lnTo>
                <a:lnTo>
                  <a:pt x="72409" y="31091"/>
                </a:lnTo>
                <a:lnTo>
                  <a:pt x="72146" y="31003"/>
                </a:lnTo>
                <a:lnTo>
                  <a:pt x="72146" y="31003"/>
                </a:lnTo>
                <a:lnTo>
                  <a:pt x="71795" y="31091"/>
                </a:lnTo>
                <a:lnTo>
                  <a:pt x="70875" y="30784"/>
                </a:lnTo>
                <a:lnTo>
                  <a:pt x="72102" y="30784"/>
                </a:lnTo>
                <a:lnTo>
                  <a:pt x="72818" y="29966"/>
                </a:lnTo>
                <a:lnTo>
                  <a:pt x="70568" y="29966"/>
                </a:lnTo>
                <a:lnTo>
                  <a:pt x="63307" y="33852"/>
                </a:lnTo>
                <a:lnTo>
                  <a:pt x="63307" y="33852"/>
                </a:lnTo>
                <a:lnTo>
                  <a:pt x="68114" y="31091"/>
                </a:lnTo>
                <a:lnTo>
                  <a:pt x="67602" y="30375"/>
                </a:lnTo>
                <a:lnTo>
                  <a:pt x="79977" y="27205"/>
                </a:lnTo>
                <a:lnTo>
                  <a:pt x="80795" y="26489"/>
                </a:lnTo>
                <a:lnTo>
                  <a:pt x="80591" y="26284"/>
                </a:lnTo>
                <a:lnTo>
                  <a:pt x="81000" y="26080"/>
                </a:lnTo>
                <a:lnTo>
                  <a:pt x="81205" y="25466"/>
                </a:lnTo>
                <a:lnTo>
                  <a:pt x="80898" y="25159"/>
                </a:lnTo>
                <a:lnTo>
                  <a:pt x="80080" y="25364"/>
                </a:lnTo>
                <a:lnTo>
                  <a:pt x="79977" y="25261"/>
                </a:lnTo>
                <a:lnTo>
                  <a:pt x="80386" y="24852"/>
                </a:lnTo>
                <a:lnTo>
                  <a:pt x="79875" y="24750"/>
                </a:lnTo>
                <a:lnTo>
                  <a:pt x="77727" y="25568"/>
                </a:lnTo>
                <a:lnTo>
                  <a:pt x="78034" y="25364"/>
                </a:lnTo>
                <a:lnTo>
                  <a:pt x="77830" y="25261"/>
                </a:lnTo>
                <a:lnTo>
                  <a:pt x="80182" y="24545"/>
                </a:lnTo>
                <a:lnTo>
                  <a:pt x="80182" y="24034"/>
                </a:lnTo>
                <a:lnTo>
                  <a:pt x="79773" y="24136"/>
                </a:lnTo>
                <a:lnTo>
                  <a:pt x="79261" y="23727"/>
                </a:lnTo>
                <a:lnTo>
                  <a:pt x="78648" y="24034"/>
                </a:lnTo>
                <a:lnTo>
                  <a:pt x="79159" y="23727"/>
                </a:lnTo>
                <a:lnTo>
                  <a:pt x="78852" y="23625"/>
                </a:lnTo>
                <a:lnTo>
                  <a:pt x="78239" y="23830"/>
                </a:lnTo>
                <a:lnTo>
                  <a:pt x="78648" y="23523"/>
                </a:lnTo>
                <a:lnTo>
                  <a:pt x="78648" y="23114"/>
                </a:lnTo>
                <a:lnTo>
                  <a:pt x="78545" y="23216"/>
                </a:lnTo>
                <a:lnTo>
                  <a:pt x="78443" y="23011"/>
                </a:lnTo>
                <a:lnTo>
                  <a:pt x="77932" y="22909"/>
                </a:lnTo>
                <a:lnTo>
                  <a:pt x="78136" y="22705"/>
                </a:lnTo>
                <a:lnTo>
                  <a:pt x="77830" y="22705"/>
                </a:lnTo>
                <a:lnTo>
                  <a:pt x="78136" y="22602"/>
                </a:lnTo>
                <a:lnTo>
                  <a:pt x="77727" y="22500"/>
                </a:lnTo>
                <a:lnTo>
                  <a:pt x="77932" y="22398"/>
                </a:lnTo>
                <a:lnTo>
                  <a:pt x="77523" y="22193"/>
                </a:lnTo>
                <a:lnTo>
                  <a:pt x="78341" y="22091"/>
                </a:lnTo>
                <a:lnTo>
                  <a:pt x="77727" y="21477"/>
                </a:lnTo>
                <a:lnTo>
                  <a:pt x="78341" y="21170"/>
                </a:lnTo>
                <a:lnTo>
                  <a:pt x="78034" y="20864"/>
                </a:lnTo>
                <a:lnTo>
                  <a:pt x="77420" y="20966"/>
                </a:lnTo>
                <a:lnTo>
                  <a:pt x="77420" y="20966"/>
                </a:lnTo>
                <a:lnTo>
                  <a:pt x="78136" y="20557"/>
                </a:lnTo>
                <a:lnTo>
                  <a:pt x="77318" y="20659"/>
                </a:lnTo>
                <a:lnTo>
                  <a:pt x="77318" y="20659"/>
                </a:lnTo>
                <a:lnTo>
                  <a:pt x="77932" y="20455"/>
                </a:lnTo>
                <a:lnTo>
                  <a:pt x="77727" y="20148"/>
                </a:lnTo>
                <a:lnTo>
                  <a:pt x="77932" y="20045"/>
                </a:lnTo>
                <a:lnTo>
                  <a:pt x="77318" y="20045"/>
                </a:lnTo>
                <a:lnTo>
                  <a:pt x="77727" y="19943"/>
                </a:lnTo>
                <a:lnTo>
                  <a:pt x="77523" y="19636"/>
                </a:lnTo>
                <a:lnTo>
                  <a:pt x="77727" y="19534"/>
                </a:lnTo>
                <a:lnTo>
                  <a:pt x="77625" y="19330"/>
                </a:lnTo>
                <a:lnTo>
                  <a:pt x="77420" y="19330"/>
                </a:lnTo>
                <a:lnTo>
                  <a:pt x="77216" y="19125"/>
                </a:lnTo>
                <a:lnTo>
                  <a:pt x="77216" y="18818"/>
                </a:lnTo>
                <a:lnTo>
                  <a:pt x="76705" y="19739"/>
                </a:lnTo>
                <a:lnTo>
                  <a:pt x="76398" y="19739"/>
                </a:lnTo>
                <a:lnTo>
                  <a:pt x="76295" y="20045"/>
                </a:lnTo>
                <a:lnTo>
                  <a:pt x="75580" y="20557"/>
                </a:lnTo>
                <a:lnTo>
                  <a:pt x="75477" y="20250"/>
                </a:lnTo>
                <a:lnTo>
                  <a:pt x="74148" y="21068"/>
                </a:lnTo>
                <a:lnTo>
                  <a:pt x="74250" y="20659"/>
                </a:lnTo>
                <a:lnTo>
                  <a:pt x="73943" y="20864"/>
                </a:lnTo>
                <a:lnTo>
                  <a:pt x="73841" y="20761"/>
                </a:lnTo>
                <a:lnTo>
                  <a:pt x="73739" y="20761"/>
                </a:lnTo>
                <a:lnTo>
                  <a:pt x="73943" y="20250"/>
                </a:lnTo>
                <a:lnTo>
                  <a:pt x="72716" y="20250"/>
                </a:lnTo>
                <a:lnTo>
                  <a:pt x="73534" y="19739"/>
                </a:lnTo>
                <a:lnTo>
                  <a:pt x="73330" y="19739"/>
                </a:lnTo>
                <a:lnTo>
                  <a:pt x="73534" y="19330"/>
                </a:lnTo>
                <a:lnTo>
                  <a:pt x="72920" y="19125"/>
                </a:lnTo>
                <a:lnTo>
                  <a:pt x="73636" y="19023"/>
                </a:lnTo>
                <a:lnTo>
                  <a:pt x="74148" y="18102"/>
                </a:lnTo>
                <a:lnTo>
                  <a:pt x="74148" y="18102"/>
                </a:lnTo>
                <a:lnTo>
                  <a:pt x="73841" y="18307"/>
                </a:lnTo>
                <a:lnTo>
                  <a:pt x="72716" y="17795"/>
                </a:lnTo>
                <a:lnTo>
                  <a:pt x="73023" y="17591"/>
                </a:lnTo>
                <a:lnTo>
                  <a:pt x="72511" y="17591"/>
                </a:lnTo>
                <a:lnTo>
                  <a:pt x="72000" y="16875"/>
                </a:lnTo>
                <a:lnTo>
                  <a:pt x="70364" y="17080"/>
                </a:lnTo>
                <a:lnTo>
                  <a:pt x="70466" y="16977"/>
                </a:lnTo>
                <a:lnTo>
                  <a:pt x="68932" y="16875"/>
                </a:lnTo>
                <a:lnTo>
                  <a:pt x="68727" y="17693"/>
                </a:lnTo>
                <a:lnTo>
                  <a:pt x="67909" y="18307"/>
                </a:lnTo>
                <a:lnTo>
                  <a:pt x="68318" y="18307"/>
                </a:lnTo>
                <a:lnTo>
                  <a:pt x="67909" y="19023"/>
                </a:lnTo>
                <a:lnTo>
                  <a:pt x="68114" y="19125"/>
                </a:lnTo>
                <a:lnTo>
                  <a:pt x="66580" y="20250"/>
                </a:lnTo>
                <a:lnTo>
                  <a:pt x="67193" y="21784"/>
                </a:lnTo>
                <a:lnTo>
                  <a:pt x="63511" y="24239"/>
                </a:lnTo>
                <a:lnTo>
                  <a:pt x="63716" y="24750"/>
                </a:lnTo>
                <a:lnTo>
                  <a:pt x="63614" y="24750"/>
                </a:lnTo>
                <a:lnTo>
                  <a:pt x="63716" y="25057"/>
                </a:lnTo>
                <a:lnTo>
                  <a:pt x="63307" y="26591"/>
                </a:lnTo>
                <a:lnTo>
                  <a:pt x="62693" y="27000"/>
                </a:lnTo>
                <a:lnTo>
                  <a:pt x="62795" y="27307"/>
                </a:lnTo>
                <a:lnTo>
                  <a:pt x="62489" y="27614"/>
                </a:lnTo>
                <a:lnTo>
                  <a:pt x="62386" y="27205"/>
                </a:lnTo>
                <a:lnTo>
                  <a:pt x="61977" y="27511"/>
                </a:lnTo>
                <a:lnTo>
                  <a:pt x="61977" y="28023"/>
                </a:lnTo>
                <a:lnTo>
                  <a:pt x="60955" y="27716"/>
                </a:lnTo>
                <a:lnTo>
                  <a:pt x="61364" y="27000"/>
                </a:lnTo>
                <a:lnTo>
                  <a:pt x="60648" y="26591"/>
                </a:lnTo>
                <a:lnTo>
                  <a:pt x="61466" y="24341"/>
                </a:lnTo>
                <a:lnTo>
                  <a:pt x="60852" y="23625"/>
                </a:lnTo>
                <a:lnTo>
                  <a:pt x="59420" y="23830"/>
                </a:lnTo>
                <a:lnTo>
                  <a:pt x="59216" y="23216"/>
                </a:lnTo>
                <a:lnTo>
                  <a:pt x="57682" y="22091"/>
                </a:lnTo>
                <a:lnTo>
                  <a:pt x="55227" y="21989"/>
                </a:lnTo>
                <a:lnTo>
                  <a:pt x="55330" y="21886"/>
                </a:lnTo>
                <a:lnTo>
                  <a:pt x="54920" y="22091"/>
                </a:lnTo>
                <a:lnTo>
                  <a:pt x="55636" y="20761"/>
                </a:lnTo>
                <a:lnTo>
                  <a:pt x="55534" y="20250"/>
                </a:lnTo>
                <a:lnTo>
                  <a:pt x="54614" y="20761"/>
                </a:lnTo>
                <a:lnTo>
                  <a:pt x="54920" y="20352"/>
                </a:lnTo>
                <a:lnTo>
                  <a:pt x="54716" y="20045"/>
                </a:lnTo>
                <a:lnTo>
                  <a:pt x="57580" y="17489"/>
                </a:lnTo>
                <a:lnTo>
                  <a:pt x="57580" y="17284"/>
                </a:lnTo>
                <a:lnTo>
                  <a:pt x="58091" y="16875"/>
                </a:lnTo>
                <a:lnTo>
                  <a:pt x="58398" y="17080"/>
                </a:lnTo>
                <a:lnTo>
                  <a:pt x="58398" y="16875"/>
                </a:lnTo>
                <a:lnTo>
                  <a:pt x="59114" y="16670"/>
                </a:lnTo>
                <a:lnTo>
                  <a:pt x="59216" y="16466"/>
                </a:lnTo>
                <a:lnTo>
                  <a:pt x="60136" y="16364"/>
                </a:lnTo>
                <a:lnTo>
                  <a:pt x="60239" y="15852"/>
                </a:lnTo>
                <a:lnTo>
                  <a:pt x="59830" y="15648"/>
                </a:lnTo>
                <a:lnTo>
                  <a:pt x="59420" y="15852"/>
                </a:lnTo>
                <a:lnTo>
                  <a:pt x="59727" y="15648"/>
                </a:lnTo>
                <a:lnTo>
                  <a:pt x="59011" y="15443"/>
                </a:lnTo>
                <a:lnTo>
                  <a:pt x="58909" y="15239"/>
                </a:lnTo>
                <a:lnTo>
                  <a:pt x="59932" y="15545"/>
                </a:lnTo>
                <a:lnTo>
                  <a:pt x="59932" y="15648"/>
                </a:lnTo>
                <a:lnTo>
                  <a:pt x="64227" y="14318"/>
                </a:lnTo>
                <a:lnTo>
                  <a:pt x="61670" y="13602"/>
                </a:lnTo>
                <a:lnTo>
                  <a:pt x="62693" y="13705"/>
                </a:lnTo>
                <a:lnTo>
                  <a:pt x="64330" y="14114"/>
                </a:lnTo>
                <a:lnTo>
                  <a:pt x="65455" y="13602"/>
                </a:lnTo>
                <a:lnTo>
                  <a:pt x="65250" y="13193"/>
                </a:lnTo>
                <a:lnTo>
                  <a:pt x="66170" y="13091"/>
                </a:lnTo>
                <a:lnTo>
                  <a:pt x="66375" y="13398"/>
                </a:lnTo>
                <a:lnTo>
                  <a:pt x="66784" y="13295"/>
                </a:lnTo>
                <a:lnTo>
                  <a:pt x="67091" y="13091"/>
                </a:lnTo>
                <a:lnTo>
                  <a:pt x="66580" y="12784"/>
                </a:lnTo>
                <a:lnTo>
                  <a:pt x="66580" y="12784"/>
                </a:lnTo>
                <a:lnTo>
                  <a:pt x="67091" y="12886"/>
                </a:lnTo>
                <a:lnTo>
                  <a:pt x="67398" y="13295"/>
                </a:lnTo>
                <a:lnTo>
                  <a:pt x="69545" y="12273"/>
                </a:lnTo>
                <a:lnTo>
                  <a:pt x="69443" y="11659"/>
                </a:lnTo>
                <a:lnTo>
                  <a:pt x="69955" y="11045"/>
                </a:lnTo>
                <a:lnTo>
                  <a:pt x="70568" y="10841"/>
                </a:lnTo>
                <a:lnTo>
                  <a:pt x="69955" y="10739"/>
                </a:lnTo>
                <a:lnTo>
                  <a:pt x="69852" y="10534"/>
                </a:lnTo>
                <a:lnTo>
                  <a:pt x="70159" y="10432"/>
                </a:lnTo>
                <a:lnTo>
                  <a:pt x="68216" y="10227"/>
                </a:lnTo>
                <a:lnTo>
                  <a:pt x="67909" y="10739"/>
                </a:lnTo>
                <a:lnTo>
                  <a:pt x="68114" y="10943"/>
                </a:lnTo>
                <a:lnTo>
                  <a:pt x="67807" y="11045"/>
                </a:lnTo>
                <a:lnTo>
                  <a:pt x="68011" y="11148"/>
                </a:lnTo>
                <a:lnTo>
                  <a:pt x="65352" y="12580"/>
                </a:lnTo>
                <a:lnTo>
                  <a:pt x="65148" y="11761"/>
                </a:lnTo>
                <a:lnTo>
                  <a:pt x="65352" y="11557"/>
                </a:lnTo>
                <a:lnTo>
                  <a:pt x="65455" y="11557"/>
                </a:lnTo>
                <a:lnTo>
                  <a:pt x="65864" y="11045"/>
                </a:lnTo>
                <a:lnTo>
                  <a:pt x="64841" y="11045"/>
                </a:lnTo>
                <a:lnTo>
                  <a:pt x="64023" y="11557"/>
                </a:lnTo>
                <a:lnTo>
                  <a:pt x="64023" y="11557"/>
                </a:lnTo>
                <a:lnTo>
                  <a:pt x="64125" y="10739"/>
                </a:lnTo>
                <a:lnTo>
                  <a:pt x="64739" y="10534"/>
                </a:lnTo>
                <a:lnTo>
                  <a:pt x="64125" y="10534"/>
                </a:lnTo>
                <a:lnTo>
                  <a:pt x="64432" y="10432"/>
                </a:lnTo>
                <a:lnTo>
                  <a:pt x="63307" y="10330"/>
                </a:lnTo>
                <a:lnTo>
                  <a:pt x="64125" y="10023"/>
                </a:lnTo>
                <a:lnTo>
                  <a:pt x="63818" y="10023"/>
                </a:lnTo>
                <a:lnTo>
                  <a:pt x="64330" y="9920"/>
                </a:lnTo>
                <a:lnTo>
                  <a:pt x="64125" y="9409"/>
                </a:lnTo>
                <a:lnTo>
                  <a:pt x="64432" y="9000"/>
                </a:lnTo>
                <a:lnTo>
                  <a:pt x="64227" y="8591"/>
                </a:lnTo>
                <a:lnTo>
                  <a:pt x="63920" y="8386"/>
                </a:lnTo>
                <a:close/>
              </a:path>
            </a:pathLst>
          </a:custGeom>
          <a:solidFill>
            <a:srgbClr val="0C343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5" name="Google Shape;405;p25"/>
          <p:cNvSpPr txBox="1">
            <a:spLocks noGrp="1"/>
          </p:cNvSpPr>
          <p:nvPr>
            <p:ph type="title" idx="4294967295"/>
          </p:nvPr>
        </p:nvSpPr>
        <p:spPr>
          <a:xfrm>
            <a:off x="322893" y="2272953"/>
            <a:ext cx="7659190" cy="393599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500" dirty="0">
                <a:solidFill>
                  <a:schemeClr val="lt1"/>
                </a:solidFill>
              </a:rPr>
              <a:t>MISSION AND VISION</a:t>
            </a:r>
            <a:endParaRPr sz="3500" dirty="0">
              <a:solidFill>
                <a:schemeClr val="lt1"/>
              </a:solidFill>
            </a:endParaRPr>
          </a:p>
        </p:txBody>
      </p:sp>
      <p:sp>
        <p:nvSpPr>
          <p:cNvPr id="407" name="Google Shape;407;p25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12</a:t>
            </a:fld>
            <a:endParaRPr/>
          </a:p>
        </p:txBody>
      </p:sp>
      <p:sp>
        <p:nvSpPr>
          <p:cNvPr id="408" name="Google Shape;408;p25"/>
          <p:cNvSpPr txBox="1">
            <a:spLocks noGrp="1"/>
          </p:cNvSpPr>
          <p:nvPr>
            <p:ph type="body" idx="4294967295"/>
          </p:nvPr>
        </p:nvSpPr>
        <p:spPr>
          <a:xfrm>
            <a:off x="712350" y="4885000"/>
            <a:ext cx="7719300" cy="17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chemeClr val="lt1"/>
                </a:solidFill>
              </a:rPr>
              <a:t>Find more maps at </a:t>
            </a:r>
            <a:r>
              <a:rPr lang="en" sz="900" u="sng">
                <a:solidFill>
                  <a:schemeClr val="lt1"/>
                </a:solidFill>
                <a:hlinkClick r:id="rId3"/>
              </a:rPr>
              <a:t>slidescarnival.com/extra-free-resources-icons-and-maps</a:t>
            </a:r>
            <a:endParaRPr sz="900">
              <a:solidFill>
                <a:schemeClr val="lt1"/>
              </a:solidFill>
            </a:endParaRPr>
          </a:p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endParaRPr sz="900" b="1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861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Google Shape;350;p19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13</a:t>
            </a:fld>
            <a:endParaRPr/>
          </a:p>
        </p:txBody>
      </p:sp>
      <p:sp>
        <p:nvSpPr>
          <p:cNvPr id="348" name="Google Shape;348;p19"/>
          <p:cNvSpPr txBox="1">
            <a:spLocks noGrp="1"/>
          </p:cNvSpPr>
          <p:nvPr>
            <p:ph type="title" idx="4294967295"/>
          </p:nvPr>
        </p:nvSpPr>
        <p:spPr>
          <a:xfrm>
            <a:off x="175895" y="268288"/>
            <a:ext cx="5889625" cy="64135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MISSION</a:t>
            </a:r>
            <a:endParaRPr dirty="0"/>
          </a:p>
        </p:txBody>
      </p:sp>
      <p:sp>
        <p:nvSpPr>
          <p:cNvPr id="349" name="Google Shape;349;p19"/>
          <p:cNvSpPr txBox="1">
            <a:spLocks noGrp="1"/>
          </p:cNvSpPr>
          <p:nvPr>
            <p:ph type="body" idx="4294967295"/>
          </p:nvPr>
        </p:nvSpPr>
        <p:spPr>
          <a:xfrm>
            <a:off x="2774315" y="1509078"/>
            <a:ext cx="3595370" cy="4282122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2300" i="1" dirty="0"/>
              <a:t>To serve consumers through online and physical stores and focus on selection, price and convenience. </a:t>
            </a:r>
          </a:p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000" i="1" dirty="0"/>
              <a:t>(About Amazon, 2019)</a:t>
            </a:r>
            <a:endParaRPr sz="1000" i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DF9010A-9A25-5E4F-831E-DCF8C4829C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2982456" y="-205481"/>
            <a:ext cx="7756069" cy="1745355"/>
          </a:xfrm>
        </p:spPr>
        <p:txBody>
          <a:bodyPr/>
          <a:lstStyle/>
          <a:p>
            <a:pPr marL="101600" indent="0">
              <a:buNone/>
            </a:pPr>
            <a:r>
              <a:rPr lang="en-GB" sz="2900" b="1" dirty="0">
                <a:solidFill>
                  <a:schemeClr val="accent3"/>
                </a:solidFill>
              </a:rPr>
              <a:t>VISION</a:t>
            </a:r>
            <a:endParaRPr lang="en-US" sz="2900" b="1" dirty="0">
              <a:solidFill>
                <a:schemeClr val="accent3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8CD241F-056A-7A4B-98E1-C840B78CBF8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14</a:t>
            </a:fld>
            <a:endParaRPr lang="en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C349F7-EA92-B843-8070-89C52020B7BA}"/>
              </a:ext>
            </a:extLst>
          </p:cNvPr>
          <p:cNvSpPr txBox="1"/>
          <p:nvPr/>
        </p:nvSpPr>
        <p:spPr>
          <a:xfrm>
            <a:off x="3205268" y="1303929"/>
            <a:ext cx="338067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i="1" dirty="0">
                <a:solidFill>
                  <a:schemeClr val="tx1"/>
                </a:solidFill>
                <a:latin typeface="Noto Sans Chakma" panose="020B0502040504020204" pitchFamily="34"/>
                <a:ea typeface="Noto Sans Chakma" panose="020B0502040504020204" pitchFamily="34"/>
                <a:cs typeface="Noto Sans Chakma" panose="020B0502040504020204" pitchFamily="34"/>
              </a:rPr>
              <a:t>To be Earth’s most customer-centric company, where customers can find and discover anything they might want  to buy online, and endeavours to offer its customer the lowest prices possible.</a:t>
            </a:r>
          </a:p>
          <a:p>
            <a:r>
              <a:rPr lang="en-GB" sz="2200" i="1" dirty="0">
                <a:solidFill>
                  <a:schemeClr val="tx1"/>
                </a:solidFill>
                <a:latin typeface="Noto Sans Chakma" panose="020B0502040504020204" pitchFamily="34"/>
                <a:ea typeface="Noto Sans Chakma" panose="020B0502040504020204" pitchFamily="34"/>
                <a:cs typeface="Noto Sans Chakma" panose="020B0502040504020204" pitchFamily="34"/>
              </a:rPr>
              <a:t>            </a:t>
            </a:r>
            <a:r>
              <a:rPr lang="en-GB" sz="1200" i="1" dirty="0">
                <a:solidFill>
                  <a:schemeClr val="tx1"/>
                </a:solidFill>
                <a:latin typeface="Noto Sans Chakma" panose="020B0502040504020204" pitchFamily="34"/>
                <a:ea typeface="Noto Sans Chakma" panose="020B0502040504020204" pitchFamily="34"/>
                <a:cs typeface="Noto Sans Chakma" panose="020B0502040504020204" pitchFamily="34"/>
              </a:rPr>
              <a:t>    (About Amazon, 2019)</a:t>
            </a:r>
          </a:p>
        </p:txBody>
      </p:sp>
    </p:spTree>
    <p:extLst>
      <p:ext uri="{BB962C8B-B14F-4D97-AF65-F5344CB8AC3E}">
        <p14:creationId xmlns:p14="http://schemas.microsoft.com/office/powerpoint/2010/main" val="2232565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25"/>
          <p:cNvSpPr/>
          <p:nvPr/>
        </p:nvSpPr>
        <p:spPr>
          <a:xfrm>
            <a:off x="514725" y="942584"/>
            <a:ext cx="8171736" cy="3892835"/>
          </a:xfrm>
          <a:custGeom>
            <a:avLst/>
            <a:gdLst/>
            <a:ahLst/>
            <a:cxnLst/>
            <a:rect l="l" t="t" r="r" b="b"/>
            <a:pathLst>
              <a:path w="285750" h="136125" extrusionOk="0">
                <a:moveTo>
                  <a:pt x="74830" y="1313"/>
                </a:moveTo>
                <a:lnTo>
                  <a:pt x="74352" y="1330"/>
                </a:lnTo>
                <a:lnTo>
                  <a:pt x="74864" y="1330"/>
                </a:lnTo>
                <a:lnTo>
                  <a:pt x="74830" y="1313"/>
                </a:lnTo>
                <a:close/>
                <a:moveTo>
                  <a:pt x="77830" y="1739"/>
                </a:moveTo>
                <a:lnTo>
                  <a:pt x="77830" y="1739"/>
                </a:lnTo>
                <a:lnTo>
                  <a:pt x="77830" y="1739"/>
                </a:lnTo>
                <a:close/>
                <a:moveTo>
                  <a:pt x="176011" y="1432"/>
                </a:moveTo>
                <a:lnTo>
                  <a:pt x="176114" y="1636"/>
                </a:lnTo>
                <a:lnTo>
                  <a:pt x="175500" y="1841"/>
                </a:lnTo>
                <a:lnTo>
                  <a:pt x="175807" y="1943"/>
                </a:lnTo>
                <a:lnTo>
                  <a:pt x="178875" y="1943"/>
                </a:lnTo>
                <a:lnTo>
                  <a:pt x="178773" y="1636"/>
                </a:lnTo>
                <a:lnTo>
                  <a:pt x="176011" y="1432"/>
                </a:lnTo>
                <a:close/>
                <a:moveTo>
                  <a:pt x="135102" y="1841"/>
                </a:moveTo>
                <a:lnTo>
                  <a:pt x="134898" y="1943"/>
                </a:lnTo>
                <a:lnTo>
                  <a:pt x="135102" y="2045"/>
                </a:lnTo>
                <a:lnTo>
                  <a:pt x="134489" y="2045"/>
                </a:lnTo>
                <a:lnTo>
                  <a:pt x="134795" y="2148"/>
                </a:lnTo>
                <a:lnTo>
                  <a:pt x="134489" y="2148"/>
                </a:lnTo>
                <a:lnTo>
                  <a:pt x="135920" y="2352"/>
                </a:lnTo>
                <a:lnTo>
                  <a:pt x="135307" y="2455"/>
                </a:lnTo>
                <a:lnTo>
                  <a:pt x="137148" y="2557"/>
                </a:lnTo>
                <a:lnTo>
                  <a:pt x="137148" y="2659"/>
                </a:lnTo>
                <a:lnTo>
                  <a:pt x="139500" y="2148"/>
                </a:lnTo>
                <a:lnTo>
                  <a:pt x="137148" y="2045"/>
                </a:lnTo>
                <a:lnTo>
                  <a:pt x="137250" y="1841"/>
                </a:lnTo>
                <a:lnTo>
                  <a:pt x="136739" y="1841"/>
                </a:lnTo>
                <a:lnTo>
                  <a:pt x="136739" y="2045"/>
                </a:lnTo>
                <a:lnTo>
                  <a:pt x="135102" y="1841"/>
                </a:lnTo>
                <a:close/>
                <a:moveTo>
                  <a:pt x="178466" y="2045"/>
                </a:moveTo>
                <a:lnTo>
                  <a:pt x="177443" y="2148"/>
                </a:lnTo>
                <a:lnTo>
                  <a:pt x="177136" y="2455"/>
                </a:lnTo>
                <a:lnTo>
                  <a:pt x="181534" y="2864"/>
                </a:lnTo>
                <a:lnTo>
                  <a:pt x="181534" y="2864"/>
                </a:lnTo>
                <a:lnTo>
                  <a:pt x="180716" y="2659"/>
                </a:lnTo>
                <a:lnTo>
                  <a:pt x="181023" y="2659"/>
                </a:lnTo>
                <a:lnTo>
                  <a:pt x="180818" y="2250"/>
                </a:lnTo>
                <a:lnTo>
                  <a:pt x="178466" y="2045"/>
                </a:lnTo>
                <a:close/>
                <a:moveTo>
                  <a:pt x="75068" y="3170"/>
                </a:moveTo>
                <a:lnTo>
                  <a:pt x="74870" y="3225"/>
                </a:lnTo>
                <a:lnTo>
                  <a:pt x="75022" y="3201"/>
                </a:lnTo>
                <a:lnTo>
                  <a:pt x="75022" y="3201"/>
                </a:lnTo>
                <a:lnTo>
                  <a:pt x="75068" y="3170"/>
                </a:lnTo>
                <a:close/>
                <a:moveTo>
                  <a:pt x="72920" y="1227"/>
                </a:moveTo>
                <a:lnTo>
                  <a:pt x="72102" y="1330"/>
                </a:lnTo>
                <a:lnTo>
                  <a:pt x="72511" y="1330"/>
                </a:lnTo>
                <a:lnTo>
                  <a:pt x="70977" y="1534"/>
                </a:lnTo>
                <a:lnTo>
                  <a:pt x="71591" y="1739"/>
                </a:lnTo>
                <a:lnTo>
                  <a:pt x="70364" y="1739"/>
                </a:lnTo>
                <a:lnTo>
                  <a:pt x="70568" y="1841"/>
                </a:lnTo>
                <a:lnTo>
                  <a:pt x="70057" y="1943"/>
                </a:lnTo>
                <a:lnTo>
                  <a:pt x="71080" y="2045"/>
                </a:lnTo>
                <a:lnTo>
                  <a:pt x="69648" y="2045"/>
                </a:lnTo>
                <a:lnTo>
                  <a:pt x="69750" y="2352"/>
                </a:lnTo>
                <a:lnTo>
                  <a:pt x="70670" y="2352"/>
                </a:lnTo>
                <a:lnTo>
                  <a:pt x="69545" y="2557"/>
                </a:lnTo>
                <a:lnTo>
                  <a:pt x="70568" y="2557"/>
                </a:lnTo>
                <a:lnTo>
                  <a:pt x="70466" y="2659"/>
                </a:lnTo>
                <a:lnTo>
                  <a:pt x="72102" y="2557"/>
                </a:lnTo>
                <a:lnTo>
                  <a:pt x="70773" y="2761"/>
                </a:lnTo>
                <a:lnTo>
                  <a:pt x="70466" y="2966"/>
                </a:lnTo>
                <a:lnTo>
                  <a:pt x="70159" y="3068"/>
                </a:lnTo>
                <a:lnTo>
                  <a:pt x="70977" y="3170"/>
                </a:lnTo>
                <a:lnTo>
                  <a:pt x="70364" y="3273"/>
                </a:lnTo>
                <a:lnTo>
                  <a:pt x="72102" y="3477"/>
                </a:lnTo>
                <a:lnTo>
                  <a:pt x="72102" y="3170"/>
                </a:lnTo>
                <a:lnTo>
                  <a:pt x="72307" y="3273"/>
                </a:lnTo>
                <a:lnTo>
                  <a:pt x="73330" y="3170"/>
                </a:lnTo>
                <a:lnTo>
                  <a:pt x="73227" y="3068"/>
                </a:lnTo>
                <a:lnTo>
                  <a:pt x="73739" y="2864"/>
                </a:lnTo>
                <a:lnTo>
                  <a:pt x="73432" y="3068"/>
                </a:lnTo>
                <a:lnTo>
                  <a:pt x="75580" y="2557"/>
                </a:lnTo>
                <a:lnTo>
                  <a:pt x="74557" y="2455"/>
                </a:lnTo>
                <a:lnTo>
                  <a:pt x="74659" y="2045"/>
                </a:lnTo>
                <a:lnTo>
                  <a:pt x="74966" y="1841"/>
                </a:lnTo>
                <a:lnTo>
                  <a:pt x="74352" y="1943"/>
                </a:lnTo>
                <a:lnTo>
                  <a:pt x="74455" y="2045"/>
                </a:lnTo>
                <a:lnTo>
                  <a:pt x="73534" y="1739"/>
                </a:lnTo>
                <a:lnTo>
                  <a:pt x="73534" y="1636"/>
                </a:lnTo>
                <a:lnTo>
                  <a:pt x="72920" y="1227"/>
                </a:lnTo>
                <a:close/>
                <a:moveTo>
                  <a:pt x="74870" y="3225"/>
                </a:moveTo>
                <a:lnTo>
                  <a:pt x="73227" y="3477"/>
                </a:lnTo>
                <a:lnTo>
                  <a:pt x="74301" y="3380"/>
                </a:lnTo>
                <a:lnTo>
                  <a:pt x="74301" y="3380"/>
                </a:lnTo>
                <a:lnTo>
                  <a:pt x="74870" y="3225"/>
                </a:lnTo>
                <a:close/>
                <a:moveTo>
                  <a:pt x="74352" y="3375"/>
                </a:moveTo>
                <a:lnTo>
                  <a:pt x="74301" y="3380"/>
                </a:lnTo>
                <a:lnTo>
                  <a:pt x="74301" y="3380"/>
                </a:lnTo>
                <a:lnTo>
                  <a:pt x="73943" y="3477"/>
                </a:lnTo>
                <a:lnTo>
                  <a:pt x="74352" y="3375"/>
                </a:lnTo>
                <a:close/>
                <a:moveTo>
                  <a:pt x="182148" y="2557"/>
                </a:moveTo>
                <a:lnTo>
                  <a:pt x="182250" y="2966"/>
                </a:lnTo>
                <a:lnTo>
                  <a:pt x="182148" y="3170"/>
                </a:lnTo>
                <a:lnTo>
                  <a:pt x="182045" y="3580"/>
                </a:lnTo>
                <a:lnTo>
                  <a:pt x="185114" y="3170"/>
                </a:lnTo>
                <a:lnTo>
                  <a:pt x="183682" y="2761"/>
                </a:lnTo>
                <a:lnTo>
                  <a:pt x="183170" y="2864"/>
                </a:lnTo>
                <a:lnTo>
                  <a:pt x="182966" y="2761"/>
                </a:lnTo>
                <a:lnTo>
                  <a:pt x="183068" y="2659"/>
                </a:lnTo>
                <a:lnTo>
                  <a:pt x="182455" y="2557"/>
                </a:lnTo>
                <a:lnTo>
                  <a:pt x="182455" y="2557"/>
                </a:lnTo>
                <a:lnTo>
                  <a:pt x="182557" y="2659"/>
                </a:lnTo>
                <a:lnTo>
                  <a:pt x="182148" y="2557"/>
                </a:lnTo>
                <a:close/>
                <a:moveTo>
                  <a:pt x="64739" y="2557"/>
                </a:moveTo>
                <a:lnTo>
                  <a:pt x="63614" y="2864"/>
                </a:lnTo>
                <a:lnTo>
                  <a:pt x="64023" y="2864"/>
                </a:lnTo>
                <a:lnTo>
                  <a:pt x="63716" y="2966"/>
                </a:lnTo>
                <a:lnTo>
                  <a:pt x="63716" y="2966"/>
                </a:lnTo>
                <a:lnTo>
                  <a:pt x="64432" y="2864"/>
                </a:lnTo>
                <a:lnTo>
                  <a:pt x="64125" y="2966"/>
                </a:lnTo>
                <a:lnTo>
                  <a:pt x="64534" y="3068"/>
                </a:lnTo>
                <a:lnTo>
                  <a:pt x="64125" y="3068"/>
                </a:lnTo>
                <a:lnTo>
                  <a:pt x="64330" y="3170"/>
                </a:lnTo>
                <a:lnTo>
                  <a:pt x="63511" y="3375"/>
                </a:lnTo>
                <a:lnTo>
                  <a:pt x="65352" y="3477"/>
                </a:lnTo>
                <a:lnTo>
                  <a:pt x="65352" y="3580"/>
                </a:lnTo>
                <a:lnTo>
                  <a:pt x="66068" y="3682"/>
                </a:lnTo>
                <a:lnTo>
                  <a:pt x="66273" y="3375"/>
                </a:lnTo>
                <a:lnTo>
                  <a:pt x="66580" y="3170"/>
                </a:lnTo>
                <a:lnTo>
                  <a:pt x="65966" y="2966"/>
                </a:lnTo>
                <a:lnTo>
                  <a:pt x="66068" y="2864"/>
                </a:lnTo>
                <a:lnTo>
                  <a:pt x="65148" y="2966"/>
                </a:lnTo>
                <a:lnTo>
                  <a:pt x="65148" y="2864"/>
                </a:lnTo>
                <a:lnTo>
                  <a:pt x="64739" y="2557"/>
                </a:lnTo>
                <a:close/>
                <a:moveTo>
                  <a:pt x="67705" y="2966"/>
                </a:moveTo>
                <a:lnTo>
                  <a:pt x="67295" y="3273"/>
                </a:lnTo>
                <a:lnTo>
                  <a:pt x="67705" y="3477"/>
                </a:lnTo>
                <a:lnTo>
                  <a:pt x="67398" y="3682"/>
                </a:lnTo>
                <a:lnTo>
                  <a:pt x="69136" y="3273"/>
                </a:lnTo>
                <a:lnTo>
                  <a:pt x="67705" y="2966"/>
                </a:lnTo>
                <a:close/>
                <a:moveTo>
                  <a:pt x="136943" y="3170"/>
                </a:moveTo>
                <a:lnTo>
                  <a:pt x="135818" y="3273"/>
                </a:lnTo>
                <a:lnTo>
                  <a:pt x="136841" y="3682"/>
                </a:lnTo>
                <a:lnTo>
                  <a:pt x="136432" y="3886"/>
                </a:lnTo>
                <a:lnTo>
                  <a:pt x="137557" y="3886"/>
                </a:lnTo>
                <a:lnTo>
                  <a:pt x="137352" y="3989"/>
                </a:lnTo>
                <a:lnTo>
                  <a:pt x="137761" y="4091"/>
                </a:lnTo>
                <a:lnTo>
                  <a:pt x="138784" y="3784"/>
                </a:lnTo>
                <a:lnTo>
                  <a:pt x="137659" y="3477"/>
                </a:lnTo>
                <a:lnTo>
                  <a:pt x="137761" y="3477"/>
                </a:lnTo>
                <a:lnTo>
                  <a:pt x="137148" y="3375"/>
                </a:lnTo>
                <a:lnTo>
                  <a:pt x="136943" y="3170"/>
                </a:lnTo>
                <a:close/>
                <a:moveTo>
                  <a:pt x="131114" y="2250"/>
                </a:moveTo>
                <a:lnTo>
                  <a:pt x="131114" y="2352"/>
                </a:lnTo>
                <a:lnTo>
                  <a:pt x="130295" y="2352"/>
                </a:lnTo>
                <a:lnTo>
                  <a:pt x="131318" y="2864"/>
                </a:lnTo>
                <a:lnTo>
                  <a:pt x="130705" y="2864"/>
                </a:lnTo>
                <a:lnTo>
                  <a:pt x="131625" y="3375"/>
                </a:lnTo>
                <a:lnTo>
                  <a:pt x="132648" y="3273"/>
                </a:lnTo>
                <a:lnTo>
                  <a:pt x="132545" y="3170"/>
                </a:lnTo>
                <a:lnTo>
                  <a:pt x="132545" y="3068"/>
                </a:lnTo>
                <a:lnTo>
                  <a:pt x="132955" y="3068"/>
                </a:lnTo>
                <a:lnTo>
                  <a:pt x="133261" y="3273"/>
                </a:lnTo>
                <a:lnTo>
                  <a:pt x="133875" y="3068"/>
                </a:lnTo>
                <a:lnTo>
                  <a:pt x="133670" y="3170"/>
                </a:lnTo>
                <a:lnTo>
                  <a:pt x="134080" y="3273"/>
                </a:lnTo>
                <a:lnTo>
                  <a:pt x="132443" y="3580"/>
                </a:lnTo>
                <a:lnTo>
                  <a:pt x="132750" y="3784"/>
                </a:lnTo>
                <a:lnTo>
                  <a:pt x="134080" y="3784"/>
                </a:lnTo>
                <a:lnTo>
                  <a:pt x="132545" y="4091"/>
                </a:lnTo>
                <a:lnTo>
                  <a:pt x="134284" y="4602"/>
                </a:lnTo>
                <a:lnTo>
                  <a:pt x="134386" y="4398"/>
                </a:lnTo>
                <a:lnTo>
                  <a:pt x="134284" y="4295"/>
                </a:lnTo>
                <a:lnTo>
                  <a:pt x="134898" y="3886"/>
                </a:lnTo>
                <a:lnTo>
                  <a:pt x="134898" y="3580"/>
                </a:lnTo>
                <a:lnTo>
                  <a:pt x="135205" y="3477"/>
                </a:lnTo>
                <a:lnTo>
                  <a:pt x="135511" y="3170"/>
                </a:lnTo>
                <a:lnTo>
                  <a:pt x="136432" y="3068"/>
                </a:lnTo>
                <a:lnTo>
                  <a:pt x="135920" y="2864"/>
                </a:lnTo>
                <a:lnTo>
                  <a:pt x="136023" y="2761"/>
                </a:lnTo>
                <a:lnTo>
                  <a:pt x="134795" y="2659"/>
                </a:lnTo>
                <a:lnTo>
                  <a:pt x="134795" y="2455"/>
                </a:lnTo>
                <a:lnTo>
                  <a:pt x="134182" y="2557"/>
                </a:lnTo>
                <a:lnTo>
                  <a:pt x="134386" y="2352"/>
                </a:lnTo>
                <a:lnTo>
                  <a:pt x="133261" y="2250"/>
                </a:lnTo>
                <a:lnTo>
                  <a:pt x="133261" y="2250"/>
                </a:lnTo>
                <a:lnTo>
                  <a:pt x="133568" y="2864"/>
                </a:lnTo>
                <a:lnTo>
                  <a:pt x="133568" y="2864"/>
                </a:lnTo>
                <a:lnTo>
                  <a:pt x="132750" y="2455"/>
                </a:lnTo>
                <a:lnTo>
                  <a:pt x="131318" y="2455"/>
                </a:lnTo>
                <a:lnTo>
                  <a:pt x="131932" y="2250"/>
                </a:lnTo>
                <a:close/>
                <a:moveTo>
                  <a:pt x="66682" y="4398"/>
                </a:moveTo>
                <a:lnTo>
                  <a:pt x="66784" y="4500"/>
                </a:lnTo>
                <a:lnTo>
                  <a:pt x="66477" y="4500"/>
                </a:lnTo>
                <a:lnTo>
                  <a:pt x="67091" y="4705"/>
                </a:lnTo>
                <a:lnTo>
                  <a:pt x="66784" y="4705"/>
                </a:lnTo>
                <a:lnTo>
                  <a:pt x="68232" y="4795"/>
                </a:lnTo>
                <a:lnTo>
                  <a:pt x="68232" y="4795"/>
                </a:lnTo>
                <a:lnTo>
                  <a:pt x="68625" y="4500"/>
                </a:lnTo>
                <a:lnTo>
                  <a:pt x="66682" y="4398"/>
                </a:lnTo>
                <a:close/>
                <a:moveTo>
                  <a:pt x="68232" y="4795"/>
                </a:moveTo>
                <a:lnTo>
                  <a:pt x="68216" y="4807"/>
                </a:lnTo>
                <a:lnTo>
                  <a:pt x="68324" y="4801"/>
                </a:lnTo>
                <a:lnTo>
                  <a:pt x="68324" y="4801"/>
                </a:lnTo>
                <a:lnTo>
                  <a:pt x="68232" y="4795"/>
                </a:lnTo>
                <a:close/>
                <a:moveTo>
                  <a:pt x="71489" y="4500"/>
                </a:moveTo>
                <a:lnTo>
                  <a:pt x="70568" y="4705"/>
                </a:lnTo>
                <a:lnTo>
                  <a:pt x="71080" y="4807"/>
                </a:lnTo>
                <a:lnTo>
                  <a:pt x="71489" y="4500"/>
                </a:lnTo>
                <a:close/>
                <a:moveTo>
                  <a:pt x="81102" y="205"/>
                </a:moveTo>
                <a:lnTo>
                  <a:pt x="81614" y="409"/>
                </a:lnTo>
                <a:lnTo>
                  <a:pt x="80386" y="307"/>
                </a:lnTo>
                <a:lnTo>
                  <a:pt x="80489" y="409"/>
                </a:lnTo>
                <a:lnTo>
                  <a:pt x="79773" y="409"/>
                </a:lnTo>
                <a:lnTo>
                  <a:pt x="79977" y="511"/>
                </a:lnTo>
                <a:lnTo>
                  <a:pt x="79466" y="511"/>
                </a:lnTo>
                <a:lnTo>
                  <a:pt x="80693" y="920"/>
                </a:lnTo>
                <a:lnTo>
                  <a:pt x="80693" y="920"/>
                </a:lnTo>
                <a:lnTo>
                  <a:pt x="79159" y="716"/>
                </a:lnTo>
                <a:lnTo>
                  <a:pt x="77011" y="716"/>
                </a:lnTo>
                <a:lnTo>
                  <a:pt x="77727" y="818"/>
                </a:lnTo>
                <a:lnTo>
                  <a:pt x="73841" y="1023"/>
                </a:lnTo>
                <a:lnTo>
                  <a:pt x="73943" y="1125"/>
                </a:lnTo>
                <a:lnTo>
                  <a:pt x="74864" y="1023"/>
                </a:lnTo>
                <a:lnTo>
                  <a:pt x="74864" y="1023"/>
                </a:lnTo>
                <a:lnTo>
                  <a:pt x="74250" y="1125"/>
                </a:lnTo>
                <a:lnTo>
                  <a:pt x="75989" y="1125"/>
                </a:lnTo>
                <a:lnTo>
                  <a:pt x="74659" y="1227"/>
                </a:lnTo>
                <a:lnTo>
                  <a:pt x="74830" y="1313"/>
                </a:lnTo>
                <a:lnTo>
                  <a:pt x="74830" y="1313"/>
                </a:lnTo>
                <a:lnTo>
                  <a:pt x="77216" y="1227"/>
                </a:lnTo>
                <a:lnTo>
                  <a:pt x="74557" y="1534"/>
                </a:lnTo>
                <a:lnTo>
                  <a:pt x="74557" y="1534"/>
                </a:lnTo>
                <a:lnTo>
                  <a:pt x="78034" y="1330"/>
                </a:lnTo>
                <a:lnTo>
                  <a:pt x="75784" y="1739"/>
                </a:lnTo>
                <a:lnTo>
                  <a:pt x="75784" y="1739"/>
                </a:lnTo>
                <a:lnTo>
                  <a:pt x="78341" y="1636"/>
                </a:lnTo>
                <a:lnTo>
                  <a:pt x="78341" y="1636"/>
                </a:lnTo>
                <a:lnTo>
                  <a:pt x="77830" y="1739"/>
                </a:lnTo>
                <a:lnTo>
                  <a:pt x="81818" y="1125"/>
                </a:lnTo>
                <a:lnTo>
                  <a:pt x="81818" y="1125"/>
                </a:lnTo>
                <a:lnTo>
                  <a:pt x="80386" y="1534"/>
                </a:lnTo>
                <a:lnTo>
                  <a:pt x="81409" y="1534"/>
                </a:lnTo>
                <a:lnTo>
                  <a:pt x="77523" y="1943"/>
                </a:lnTo>
                <a:lnTo>
                  <a:pt x="78648" y="2352"/>
                </a:lnTo>
                <a:lnTo>
                  <a:pt x="78648" y="2352"/>
                </a:lnTo>
                <a:lnTo>
                  <a:pt x="75375" y="2045"/>
                </a:lnTo>
                <a:lnTo>
                  <a:pt x="75375" y="2352"/>
                </a:lnTo>
                <a:lnTo>
                  <a:pt x="76193" y="2761"/>
                </a:lnTo>
                <a:lnTo>
                  <a:pt x="75682" y="2761"/>
                </a:lnTo>
                <a:lnTo>
                  <a:pt x="77216" y="2864"/>
                </a:lnTo>
                <a:lnTo>
                  <a:pt x="75022" y="3201"/>
                </a:lnTo>
                <a:lnTo>
                  <a:pt x="75022" y="3201"/>
                </a:lnTo>
                <a:lnTo>
                  <a:pt x="74761" y="3375"/>
                </a:lnTo>
                <a:lnTo>
                  <a:pt x="75170" y="3477"/>
                </a:lnTo>
                <a:lnTo>
                  <a:pt x="74148" y="3682"/>
                </a:lnTo>
                <a:lnTo>
                  <a:pt x="74045" y="3886"/>
                </a:lnTo>
                <a:lnTo>
                  <a:pt x="75989" y="3580"/>
                </a:lnTo>
                <a:lnTo>
                  <a:pt x="73739" y="3989"/>
                </a:lnTo>
                <a:lnTo>
                  <a:pt x="73432" y="3682"/>
                </a:lnTo>
                <a:lnTo>
                  <a:pt x="72716" y="3682"/>
                </a:lnTo>
                <a:lnTo>
                  <a:pt x="72818" y="4193"/>
                </a:lnTo>
                <a:lnTo>
                  <a:pt x="71489" y="4500"/>
                </a:lnTo>
                <a:lnTo>
                  <a:pt x="71489" y="4500"/>
                </a:lnTo>
                <a:lnTo>
                  <a:pt x="71489" y="4500"/>
                </a:lnTo>
                <a:lnTo>
                  <a:pt x="71284" y="4807"/>
                </a:lnTo>
                <a:lnTo>
                  <a:pt x="71898" y="4705"/>
                </a:lnTo>
                <a:lnTo>
                  <a:pt x="71898" y="4807"/>
                </a:lnTo>
                <a:lnTo>
                  <a:pt x="75784" y="4807"/>
                </a:lnTo>
                <a:lnTo>
                  <a:pt x="75477" y="5011"/>
                </a:lnTo>
                <a:lnTo>
                  <a:pt x="75477" y="5011"/>
                </a:lnTo>
                <a:lnTo>
                  <a:pt x="77318" y="4705"/>
                </a:lnTo>
                <a:lnTo>
                  <a:pt x="77727" y="4398"/>
                </a:lnTo>
                <a:lnTo>
                  <a:pt x="77114" y="4398"/>
                </a:lnTo>
                <a:lnTo>
                  <a:pt x="77216" y="4193"/>
                </a:lnTo>
                <a:lnTo>
                  <a:pt x="75682" y="4091"/>
                </a:lnTo>
                <a:lnTo>
                  <a:pt x="76193" y="4091"/>
                </a:lnTo>
                <a:lnTo>
                  <a:pt x="76091" y="3989"/>
                </a:lnTo>
                <a:lnTo>
                  <a:pt x="78341" y="3886"/>
                </a:lnTo>
                <a:lnTo>
                  <a:pt x="78545" y="3580"/>
                </a:lnTo>
                <a:lnTo>
                  <a:pt x="80489" y="3375"/>
                </a:lnTo>
                <a:lnTo>
                  <a:pt x="79977" y="3170"/>
                </a:lnTo>
                <a:lnTo>
                  <a:pt x="81205" y="3068"/>
                </a:lnTo>
                <a:lnTo>
                  <a:pt x="79159" y="2761"/>
                </a:lnTo>
                <a:lnTo>
                  <a:pt x="81614" y="2659"/>
                </a:lnTo>
                <a:lnTo>
                  <a:pt x="80386" y="2455"/>
                </a:lnTo>
                <a:lnTo>
                  <a:pt x="82534" y="2352"/>
                </a:lnTo>
                <a:lnTo>
                  <a:pt x="81920" y="2250"/>
                </a:lnTo>
                <a:lnTo>
                  <a:pt x="83966" y="2250"/>
                </a:lnTo>
                <a:lnTo>
                  <a:pt x="83864" y="2148"/>
                </a:lnTo>
                <a:lnTo>
                  <a:pt x="84375" y="2045"/>
                </a:lnTo>
                <a:lnTo>
                  <a:pt x="83557" y="2045"/>
                </a:lnTo>
                <a:lnTo>
                  <a:pt x="84682" y="1943"/>
                </a:lnTo>
                <a:lnTo>
                  <a:pt x="84580" y="1739"/>
                </a:lnTo>
                <a:lnTo>
                  <a:pt x="88466" y="1125"/>
                </a:lnTo>
                <a:lnTo>
                  <a:pt x="86216" y="1330"/>
                </a:lnTo>
                <a:lnTo>
                  <a:pt x="90920" y="614"/>
                </a:lnTo>
                <a:lnTo>
                  <a:pt x="89898" y="511"/>
                </a:lnTo>
                <a:lnTo>
                  <a:pt x="90000" y="409"/>
                </a:lnTo>
                <a:lnTo>
                  <a:pt x="89795" y="409"/>
                </a:lnTo>
                <a:lnTo>
                  <a:pt x="89898" y="307"/>
                </a:lnTo>
                <a:lnTo>
                  <a:pt x="89898" y="307"/>
                </a:lnTo>
                <a:lnTo>
                  <a:pt x="87136" y="409"/>
                </a:lnTo>
                <a:lnTo>
                  <a:pt x="88466" y="205"/>
                </a:lnTo>
                <a:lnTo>
                  <a:pt x="84682" y="205"/>
                </a:lnTo>
                <a:lnTo>
                  <a:pt x="84989" y="409"/>
                </a:lnTo>
                <a:lnTo>
                  <a:pt x="82739" y="205"/>
                </a:lnTo>
                <a:lnTo>
                  <a:pt x="83352" y="409"/>
                </a:lnTo>
                <a:lnTo>
                  <a:pt x="83352" y="409"/>
                </a:lnTo>
                <a:lnTo>
                  <a:pt x="81102" y="205"/>
                </a:lnTo>
                <a:close/>
                <a:moveTo>
                  <a:pt x="62898" y="4909"/>
                </a:moveTo>
                <a:lnTo>
                  <a:pt x="63205" y="5011"/>
                </a:lnTo>
                <a:lnTo>
                  <a:pt x="63205" y="4909"/>
                </a:lnTo>
                <a:close/>
                <a:moveTo>
                  <a:pt x="55227" y="3989"/>
                </a:moveTo>
                <a:lnTo>
                  <a:pt x="55330" y="4091"/>
                </a:lnTo>
                <a:lnTo>
                  <a:pt x="50318" y="5011"/>
                </a:lnTo>
                <a:lnTo>
                  <a:pt x="50523" y="5011"/>
                </a:lnTo>
                <a:lnTo>
                  <a:pt x="50318" y="5216"/>
                </a:lnTo>
                <a:lnTo>
                  <a:pt x="50318" y="5216"/>
                </a:lnTo>
                <a:lnTo>
                  <a:pt x="51545" y="5011"/>
                </a:lnTo>
                <a:lnTo>
                  <a:pt x="51443" y="5318"/>
                </a:lnTo>
                <a:lnTo>
                  <a:pt x="54102" y="4500"/>
                </a:lnTo>
                <a:lnTo>
                  <a:pt x="53591" y="4909"/>
                </a:lnTo>
                <a:lnTo>
                  <a:pt x="53591" y="4909"/>
                </a:lnTo>
                <a:lnTo>
                  <a:pt x="56045" y="4091"/>
                </a:lnTo>
                <a:lnTo>
                  <a:pt x="55227" y="3989"/>
                </a:lnTo>
                <a:close/>
                <a:moveTo>
                  <a:pt x="65761" y="4705"/>
                </a:moveTo>
                <a:lnTo>
                  <a:pt x="63818" y="4807"/>
                </a:lnTo>
                <a:lnTo>
                  <a:pt x="64227" y="4909"/>
                </a:lnTo>
                <a:lnTo>
                  <a:pt x="63920" y="4909"/>
                </a:lnTo>
                <a:lnTo>
                  <a:pt x="64330" y="5011"/>
                </a:lnTo>
                <a:lnTo>
                  <a:pt x="64023" y="5216"/>
                </a:lnTo>
                <a:lnTo>
                  <a:pt x="63205" y="5011"/>
                </a:lnTo>
                <a:lnTo>
                  <a:pt x="62898" y="5114"/>
                </a:lnTo>
                <a:lnTo>
                  <a:pt x="63000" y="5114"/>
                </a:lnTo>
                <a:lnTo>
                  <a:pt x="63102" y="5318"/>
                </a:lnTo>
                <a:lnTo>
                  <a:pt x="63102" y="5318"/>
                </a:lnTo>
                <a:lnTo>
                  <a:pt x="62489" y="5216"/>
                </a:lnTo>
                <a:lnTo>
                  <a:pt x="61875" y="5420"/>
                </a:lnTo>
                <a:lnTo>
                  <a:pt x="64125" y="5420"/>
                </a:lnTo>
                <a:lnTo>
                  <a:pt x="62898" y="5625"/>
                </a:lnTo>
                <a:lnTo>
                  <a:pt x="63102" y="5727"/>
                </a:lnTo>
                <a:lnTo>
                  <a:pt x="63000" y="5932"/>
                </a:lnTo>
                <a:lnTo>
                  <a:pt x="63000" y="5932"/>
                </a:lnTo>
                <a:lnTo>
                  <a:pt x="65148" y="5420"/>
                </a:lnTo>
                <a:lnTo>
                  <a:pt x="64943" y="5318"/>
                </a:lnTo>
                <a:lnTo>
                  <a:pt x="65761" y="4705"/>
                </a:lnTo>
                <a:close/>
                <a:moveTo>
                  <a:pt x="209148" y="5011"/>
                </a:moveTo>
                <a:lnTo>
                  <a:pt x="209455" y="5420"/>
                </a:lnTo>
                <a:lnTo>
                  <a:pt x="207102" y="5216"/>
                </a:lnTo>
                <a:lnTo>
                  <a:pt x="207409" y="5318"/>
                </a:lnTo>
                <a:lnTo>
                  <a:pt x="207205" y="5318"/>
                </a:lnTo>
                <a:lnTo>
                  <a:pt x="207716" y="5625"/>
                </a:lnTo>
                <a:lnTo>
                  <a:pt x="207511" y="5625"/>
                </a:lnTo>
                <a:lnTo>
                  <a:pt x="211705" y="5932"/>
                </a:lnTo>
                <a:lnTo>
                  <a:pt x="210170" y="5420"/>
                </a:lnTo>
                <a:lnTo>
                  <a:pt x="210170" y="5420"/>
                </a:lnTo>
                <a:lnTo>
                  <a:pt x="212420" y="5727"/>
                </a:lnTo>
                <a:lnTo>
                  <a:pt x="212318" y="5523"/>
                </a:lnTo>
                <a:lnTo>
                  <a:pt x="209148" y="5011"/>
                </a:lnTo>
                <a:close/>
                <a:moveTo>
                  <a:pt x="65148" y="5932"/>
                </a:moveTo>
                <a:lnTo>
                  <a:pt x="65966" y="6239"/>
                </a:lnTo>
                <a:lnTo>
                  <a:pt x="66989" y="5932"/>
                </a:lnTo>
                <a:close/>
                <a:moveTo>
                  <a:pt x="59523" y="4500"/>
                </a:moveTo>
                <a:lnTo>
                  <a:pt x="58193" y="4807"/>
                </a:lnTo>
                <a:lnTo>
                  <a:pt x="58295" y="5011"/>
                </a:lnTo>
                <a:lnTo>
                  <a:pt x="57886" y="5216"/>
                </a:lnTo>
                <a:lnTo>
                  <a:pt x="58193" y="5420"/>
                </a:lnTo>
                <a:lnTo>
                  <a:pt x="56455" y="5216"/>
                </a:lnTo>
                <a:lnTo>
                  <a:pt x="56659" y="5216"/>
                </a:lnTo>
                <a:lnTo>
                  <a:pt x="55739" y="4909"/>
                </a:lnTo>
                <a:lnTo>
                  <a:pt x="55841" y="4807"/>
                </a:lnTo>
                <a:lnTo>
                  <a:pt x="54716" y="4909"/>
                </a:lnTo>
                <a:lnTo>
                  <a:pt x="55227" y="5011"/>
                </a:lnTo>
                <a:lnTo>
                  <a:pt x="53795" y="5216"/>
                </a:lnTo>
                <a:lnTo>
                  <a:pt x="54818" y="5216"/>
                </a:lnTo>
                <a:lnTo>
                  <a:pt x="53182" y="5420"/>
                </a:lnTo>
                <a:lnTo>
                  <a:pt x="54511" y="5318"/>
                </a:lnTo>
                <a:lnTo>
                  <a:pt x="52466" y="5727"/>
                </a:lnTo>
                <a:lnTo>
                  <a:pt x="53386" y="5932"/>
                </a:lnTo>
                <a:lnTo>
                  <a:pt x="53693" y="5830"/>
                </a:lnTo>
                <a:lnTo>
                  <a:pt x="53898" y="5932"/>
                </a:lnTo>
                <a:lnTo>
                  <a:pt x="54307" y="5830"/>
                </a:lnTo>
                <a:lnTo>
                  <a:pt x="54409" y="5727"/>
                </a:lnTo>
                <a:lnTo>
                  <a:pt x="55227" y="5625"/>
                </a:lnTo>
                <a:lnTo>
                  <a:pt x="54614" y="5830"/>
                </a:lnTo>
                <a:lnTo>
                  <a:pt x="56455" y="5727"/>
                </a:lnTo>
                <a:lnTo>
                  <a:pt x="56455" y="5727"/>
                </a:lnTo>
                <a:lnTo>
                  <a:pt x="54102" y="6136"/>
                </a:lnTo>
                <a:lnTo>
                  <a:pt x="54102" y="6341"/>
                </a:lnTo>
                <a:lnTo>
                  <a:pt x="57784" y="5932"/>
                </a:lnTo>
                <a:lnTo>
                  <a:pt x="57682" y="5932"/>
                </a:lnTo>
                <a:lnTo>
                  <a:pt x="59625" y="5727"/>
                </a:lnTo>
                <a:lnTo>
                  <a:pt x="60443" y="5114"/>
                </a:lnTo>
                <a:lnTo>
                  <a:pt x="58909" y="5318"/>
                </a:lnTo>
                <a:lnTo>
                  <a:pt x="59216" y="5114"/>
                </a:lnTo>
                <a:lnTo>
                  <a:pt x="58909" y="5114"/>
                </a:lnTo>
                <a:lnTo>
                  <a:pt x="59523" y="4500"/>
                </a:lnTo>
                <a:close/>
                <a:moveTo>
                  <a:pt x="70057" y="4705"/>
                </a:moveTo>
                <a:lnTo>
                  <a:pt x="68324" y="4801"/>
                </a:lnTo>
                <a:lnTo>
                  <a:pt x="68324" y="4801"/>
                </a:lnTo>
                <a:lnTo>
                  <a:pt x="68420" y="4807"/>
                </a:lnTo>
                <a:lnTo>
                  <a:pt x="68420" y="5318"/>
                </a:lnTo>
                <a:lnTo>
                  <a:pt x="67909" y="5625"/>
                </a:lnTo>
                <a:lnTo>
                  <a:pt x="67807" y="5830"/>
                </a:lnTo>
                <a:lnTo>
                  <a:pt x="68420" y="6034"/>
                </a:lnTo>
                <a:lnTo>
                  <a:pt x="68318" y="6136"/>
                </a:lnTo>
                <a:lnTo>
                  <a:pt x="69955" y="6136"/>
                </a:lnTo>
                <a:lnTo>
                  <a:pt x="69648" y="6341"/>
                </a:lnTo>
                <a:lnTo>
                  <a:pt x="75580" y="6034"/>
                </a:lnTo>
                <a:lnTo>
                  <a:pt x="75068" y="5932"/>
                </a:lnTo>
                <a:lnTo>
                  <a:pt x="75580" y="5523"/>
                </a:lnTo>
                <a:lnTo>
                  <a:pt x="74966" y="5420"/>
                </a:lnTo>
                <a:lnTo>
                  <a:pt x="75068" y="5318"/>
                </a:lnTo>
                <a:lnTo>
                  <a:pt x="71898" y="5523"/>
                </a:lnTo>
                <a:lnTo>
                  <a:pt x="72000" y="5625"/>
                </a:lnTo>
                <a:lnTo>
                  <a:pt x="70261" y="5420"/>
                </a:lnTo>
                <a:lnTo>
                  <a:pt x="70159" y="5523"/>
                </a:lnTo>
                <a:lnTo>
                  <a:pt x="69750" y="5523"/>
                </a:lnTo>
                <a:lnTo>
                  <a:pt x="70261" y="5318"/>
                </a:lnTo>
                <a:lnTo>
                  <a:pt x="69239" y="4909"/>
                </a:lnTo>
                <a:lnTo>
                  <a:pt x="70568" y="4909"/>
                </a:lnTo>
                <a:lnTo>
                  <a:pt x="69443" y="4807"/>
                </a:lnTo>
                <a:lnTo>
                  <a:pt x="70057" y="4705"/>
                </a:lnTo>
                <a:close/>
                <a:moveTo>
                  <a:pt x="165273" y="4705"/>
                </a:moveTo>
                <a:lnTo>
                  <a:pt x="160773" y="4909"/>
                </a:lnTo>
                <a:lnTo>
                  <a:pt x="160875" y="5011"/>
                </a:lnTo>
                <a:lnTo>
                  <a:pt x="160364" y="5114"/>
                </a:lnTo>
                <a:lnTo>
                  <a:pt x="159341" y="5420"/>
                </a:lnTo>
                <a:lnTo>
                  <a:pt x="158727" y="5625"/>
                </a:lnTo>
                <a:lnTo>
                  <a:pt x="158830" y="5727"/>
                </a:lnTo>
                <a:lnTo>
                  <a:pt x="158216" y="5830"/>
                </a:lnTo>
                <a:lnTo>
                  <a:pt x="158727" y="5932"/>
                </a:lnTo>
                <a:lnTo>
                  <a:pt x="158318" y="6239"/>
                </a:lnTo>
                <a:lnTo>
                  <a:pt x="158727" y="6341"/>
                </a:lnTo>
                <a:lnTo>
                  <a:pt x="158318" y="6443"/>
                </a:lnTo>
                <a:lnTo>
                  <a:pt x="158114" y="6648"/>
                </a:lnTo>
                <a:lnTo>
                  <a:pt x="157602" y="6955"/>
                </a:lnTo>
                <a:lnTo>
                  <a:pt x="158114" y="7261"/>
                </a:lnTo>
                <a:lnTo>
                  <a:pt x="160057" y="7057"/>
                </a:lnTo>
                <a:lnTo>
                  <a:pt x="159750" y="6852"/>
                </a:lnTo>
                <a:lnTo>
                  <a:pt x="160159" y="6341"/>
                </a:lnTo>
                <a:lnTo>
                  <a:pt x="160875" y="6239"/>
                </a:lnTo>
                <a:lnTo>
                  <a:pt x="160875" y="6136"/>
                </a:lnTo>
                <a:lnTo>
                  <a:pt x="161182" y="6034"/>
                </a:lnTo>
                <a:lnTo>
                  <a:pt x="160977" y="5932"/>
                </a:lnTo>
                <a:lnTo>
                  <a:pt x="165273" y="4705"/>
                </a:lnTo>
                <a:close/>
                <a:moveTo>
                  <a:pt x="212114" y="6852"/>
                </a:moveTo>
                <a:lnTo>
                  <a:pt x="211500" y="7261"/>
                </a:lnTo>
                <a:lnTo>
                  <a:pt x="214057" y="7364"/>
                </a:lnTo>
                <a:lnTo>
                  <a:pt x="212114" y="6852"/>
                </a:lnTo>
                <a:close/>
                <a:moveTo>
                  <a:pt x="177955" y="7159"/>
                </a:moveTo>
                <a:lnTo>
                  <a:pt x="178568" y="7466"/>
                </a:lnTo>
                <a:lnTo>
                  <a:pt x="177852" y="7261"/>
                </a:lnTo>
                <a:lnTo>
                  <a:pt x="177955" y="7159"/>
                </a:lnTo>
                <a:close/>
                <a:moveTo>
                  <a:pt x="58602" y="6955"/>
                </a:moveTo>
                <a:lnTo>
                  <a:pt x="57375" y="7159"/>
                </a:lnTo>
                <a:lnTo>
                  <a:pt x="57784" y="7568"/>
                </a:lnTo>
                <a:lnTo>
                  <a:pt x="58602" y="7261"/>
                </a:lnTo>
                <a:lnTo>
                  <a:pt x="58602" y="6955"/>
                </a:lnTo>
                <a:close/>
                <a:moveTo>
                  <a:pt x="108307" y="7568"/>
                </a:moveTo>
                <a:lnTo>
                  <a:pt x="108211" y="7587"/>
                </a:lnTo>
                <a:lnTo>
                  <a:pt x="108211" y="7587"/>
                </a:lnTo>
                <a:lnTo>
                  <a:pt x="108381" y="7603"/>
                </a:lnTo>
                <a:lnTo>
                  <a:pt x="108381" y="7603"/>
                </a:lnTo>
                <a:lnTo>
                  <a:pt x="108307" y="7568"/>
                </a:lnTo>
                <a:close/>
                <a:moveTo>
                  <a:pt x="73636" y="7159"/>
                </a:moveTo>
                <a:lnTo>
                  <a:pt x="74659" y="7670"/>
                </a:lnTo>
                <a:lnTo>
                  <a:pt x="76193" y="7670"/>
                </a:lnTo>
                <a:lnTo>
                  <a:pt x="76193" y="7466"/>
                </a:lnTo>
                <a:lnTo>
                  <a:pt x="75989" y="7261"/>
                </a:lnTo>
                <a:lnTo>
                  <a:pt x="73636" y="7159"/>
                </a:lnTo>
                <a:close/>
                <a:moveTo>
                  <a:pt x="108381" y="7603"/>
                </a:moveTo>
                <a:lnTo>
                  <a:pt x="109841" y="8284"/>
                </a:lnTo>
                <a:lnTo>
                  <a:pt x="110250" y="7773"/>
                </a:lnTo>
                <a:lnTo>
                  <a:pt x="108381" y="7603"/>
                </a:lnTo>
                <a:close/>
                <a:moveTo>
                  <a:pt x="68011" y="6852"/>
                </a:moveTo>
                <a:lnTo>
                  <a:pt x="64227" y="7364"/>
                </a:lnTo>
                <a:lnTo>
                  <a:pt x="63511" y="8386"/>
                </a:lnTo>
                <a:lnTo>
                  <a:pt x="63511" y="8386"/>
                </a:lnTo>
                <a:lnTo>
                  <a:pt x="64534" y="8182"/>
                </a:lnTo>
                <a:lnTo>
                  <a:pt x="64739" y="7773"/>
                </a:lnTo>
                <a:lnTo>
                  <a:pt x="65352" y="7773"/>
                </a:lnTo>
                <a:lnTo>
                  <a:pt x="68011" y="6852"/>
                </a:lnTo>
                <a:close/>
                <a:moveTo>
                  <a:pt x="216716" y="8182"/>
                </a:moveTo>
                <a:lnTo>
                  <a:pt x="217227" y="8489"/>
                </a:lnTo>
                <a:lnTo>
                  <a:pt x="217330" y="8182"/>
                </a:lnTo>
                <a:close/>
                <a:moveTo>
                  <a:pt x="62080" y="6852"/>
                </a:moveTo>
                <a:lnTo>
                  <a:pt x="60852" y="7159"/>
                </a:lnTo>
                <a:lnTo>
                  <a:pt x="61568" y="7364"/>
                </a:lnTo>
                <a:lnTo>
                  <a:pt x="61057" y="7466"/>
                </a:lnTo>
                <a:lnTo>
                  <a:pt x="61057" y="7568"/>
                </a:lnTo>
                <a:lnTo>
                  <a:pt x="60341" y="7773"/>
                </a:lnTo>
                <a:lnTo>
                  <a:pt x="60034" y="7466"/>
                </a:lnTo>
                <a:lnTo>
                  <a:pt x="59420" y="7773"/>
                </a:lnTo>
                <a:lnTo>
                  <a:pt x="59727" y="8182"/>
                </a:lnTo>
                <a:lnTo>
                  <a:pt x="60136" y="8284"/>
                </a:lnTo>
                <a:lnTo>
                  <a:pt x="60443" y="8898"/>
                </a:lnTo>
                <a:lnTo>
                  <a:pt x="61159" y="8898"/>
                </a:lnTo>
                <a:lnTo>
                  <a:pt x="61364" y="8489"/>
                </a:lnTo>
                <a:lnTo>
                  <a:pt x="62182" y="8591"/>
                </a:lnTo>
                <a:lnTo>
                  <a:pt x="63205" y="7773"/>
                </a:lnTo>
                <a:lnTo>
                  <a:pt x="62795" y="7875"/>
                </a:lnTo>
                <a:lnTo>
                  <a:pt x="62795" y="7670"/>
                </a:lnTo>
                <a:lnTo>
                  <a:pt x="62898" y="7670"/>
                </a:lnTo>
                <a:lnTo>
                  <a:pt x="62182" y="7568"/>
                </a:lnTo>
                <a:lnTo>
                  <a:pt x="63409" y="7261"/>
                </a:lnTo>
                <a:lnTo>
                  <a:pt x="63205" y="7159"/>
                </a:lnTo>
                <a:lnTo>
                  <a:pt x="63511" y="6852"/>
                </a:lnTo>
                <a:close/>
                <a:moveTo>
                  <a:pt x="47250" y="6443"/>
                </a:moveTo>
                <a:lnTo>
                  <a:pt x="47148" y="6852"/>
                </a:lnTo>
                <a:lnTo>
                  <a:pt x="43977" y="8386"/>
                </a:lnTo>
                <a:lnTo>
                  <a:pt x="44284" y="8386"/>
                </a:lnTo>
                <a:lnTo>
                  <a:pt x="44898" y="8693"/>
                </a:lnTo>
                <a:lnTo>
                  <a:pt x="44795" y="9102"/>
                </a:lnTo>
                <a:lnTo>
                  <a:pt x="44795" y="9102"/>
                </a:lnTo>
                <a:lnTo>
                  <a:pt x="51955" y="7159"/>
                </a:lnTo>
                <a:lnTo>
                  <a:pt x="51545" y="6545"/>
                </a:lnTo>
                <a:lnTo>
                  <a:pt x="50318" y="6750"/>
                </a:lnTo>
                <a:lnTo>
                  <a:pt x="50420" y="6545"/>
                </a:lnTo>
                <a:lnTo>
                  <a:pt x="50011" y="6648"/>
                </a:lnTo>
                <a:lnTo>
                  <a:pt x="50216" y="6545"/>
                </a:lnTo>
                <a:lnTo>
                  <a:pt x="47250" y="6443"/>
                </a:lnTo>
                <a:close/>
                <a:moveTo>
                  <a:pt x="158625" y="7261"/>
                </a:moveTo>
                <a:lnTo>
                  <a:pt x="157602" y="7875"/>
                </a:lnTo>
                <a:lnTo>
                  <a:pt x="157500" y="8182"/>
                </a:lnTo>
                <a:lnTo>
                  <a:pt x="156989" y="8284"/>
                </a:lnTo>
                <a:lnTo>
                  <a:pt x="159034" y="9102"/>
                </a:lnTo>
                <a:lnTo>
                  <a:pt x="158830" y="9102"/>
                </a:lnTo>
                <a:lnTo>
                  <a:pt x="158830" y="9205"/>
                </a:lnTo>
                <a:lnTo>
                  <a:pt x="158727" y="9205"/>
                </a:lnTo>
                <a:lnTo>
                  <a:pt x="158727" y="9307"/>
                </a:lnTo>
                <a:lnTo>
                  <a:pt x="158625" y="9307"/>
                </a:lnTo>
                <a:lnTo>
                  <a:pt x="160773" y="9614"/>
                </a:lnTo>
                <a:lnTo>
                  <a:pt x="160773" y="9614"/>
                </a:lnTo>
                <a:lnTo>
                  <a:pt x="160568" y="9511"/>
                </a:lnTo>
                <a:lnTo>
                  <a:pt x="161489" y="9511"/>
                </a:lnTo>
                <a:lnTo>
                  <a:pt x="159239" y="8080"/>
                </a:lnTo>
                <a:lnTo>
                  <a:pt x="159341" y="7773"/>
                </a:lnTo>
                <a:lnTo>
                  <a:pt x="159545" y="7670"/>
                </a:lnTo>
                <a:lnTo>
                  <a:pt x="159545" y="7466"/>
                </a:lnTo>
                <a:lnTo>
                  <a:pt x="158625" y="7261"/>
                </a:lnTo>
                <a:close/>
                <a:moveTo>
                  <a:pt x="18920" y="9818"/>
                </a:moveTo>
                <a:lnTo>
                  <a:pt x="18511" y="9920"/>
                </a:lnTo>
                <a:lnTo>
                  <a:pt x="18511" y="9920"/>
                </a:lnTo>
                <a:lnTo>
                  <a:pt x="18637" y="9901"/>
                </a:lnTo>
                <a:lnTo>
                  <a:pt x="18637" y="9901"/>
                </a:lnTo>
                <a:lnTo>
                  <a:pt x="18920" y="9818"/>
                </a:lnTo>
                <a:close/>
                <a:moveTo>
                  <a:pt x="137352" y="10125"/>
                </a:moveTo>
                <a:lnTo>
                  <a:pt x="137352" y="10125"/>
                </a:lnTo>
                <a:lnTo>
                  <a:pt x="137352" y="10125"/>
                </a:lnTo>
                <a:close/>
                <a:moveTo>
                  <a:pt x="88977" y="9818"/>
                </a:moveTo>
                <a:lnTo>
                  <a:pt x="88670" y="10125"/>
                </a:lnTo>
                <a:lnTo>
                  <a:pt x="88466" y="10125"/>
                </a:lnTo>
                <a:lnTo>
                  <a:pt x="88364" y="10432"/>
                </a:lnTo>
                <a:lnTo>
                  <a:pt x="88875" y="10534"/>
                </a:lnTo>
                <a:lnTo>
                  <a:pt x="88568" y="10636"/>
                </a:lnTo>
                <a:lnTo>
                  <a:pt x="89489" y="10636"/>
                </a:lnTo>
                <a:lnTo>
                  <a:pt x="90000" y="10227"/>
                </a:lnTo>
                <a:lnTo>
                  <a:pt x="88977" y="9818"/>
                </a:lnTo>
                <a:close/>
                <a:moveTo>
                  <a:pt x="52466" y="7261"/>
                </a:moveTo>
                <a:lnTo>
                  <a:pt x="48170" y="8591"/>
                </a:lnTo>
                <a:lnTo>
                  <a:pt x="48784" y="8693"/>
                </a:lnTo>
                <a:lnTo>
                  <a:pt x="48375" y="8898"/>
                </a:lnTo>
                <a:lnTo>
                  <a:pt x="50216" y="8795"/>
                </a:lnTo>
                <a:lnTo>
                  <a:pt x="50216" y="8795"/>
                </a:lnTo>
                <a:lnTo>
                  <a:pt x="49705" y="8898"/>
                </a:lnTo>
                <a:lnTo>
                  <a:pt x="49807" y="8898"/>
                </a:lnTo>
                <a:lnTo>
                  <a:pt x="47761" y="9307"/>
                </a:lnTo>
                <a:lnTo>
                  <a:pt x="51545" y="9818"/>
                </a:lnTo>
                <a:lnTo>
                  <a:pt x="48273" y="9920"/>
                </a:lnTo>
                <a:lnTo>
                  <a:pt x="47557" y="10534"/>
                </a:lnTo>
                <a:lnTo>
                  <a:pt x="49193" y="10739"/>
                </a:lnTo>
                <a:lnTo>
                  <a:pt x="48989" y="11352"/>
                </a:lnTo>
                <a:lnTo>
                  <a:pt x="54102" y="10534"/>
                </a:lnTo>
                <a:lnTo>
                  <a:pt x="54102" y="10739"/>
                </a:lnTo>
                <a:lnTo>
                  <a:pt x="54818" y="10841"/>
                </a:lnTo>
                <a:lnTo>
                  <a:pt x="54614" y="10943"/>
                </a:lnTo>
                <a:lnTo>
                  <a:pt x="56148" y="11045"/>
                </a:lnTo>
                <a:lnTo>
                  <a:pt x="57170" y="10534"/>
                </a:lnTo>
                <a:lnTo>
                  <a:pt x="56250" y="10739"/>
                </a:lnTo>
                <a:lnTo>
                  <a:pt x="56455" y="10534"/>
                </a:lnTo>
                <a:lnTo>
                  <a:pt x="56352" y="10432"/>
                </a:lnTo>
                <a:lnTo>
                  <a:pt x="58295" y="10023"/>
                </a:lnTo>
                <a:lnTo>
                  <a:pt x="57989" y="9920"/>
                </a:lnTo>
                <a:lnTo>
                  <a:pt x="57989" y="9818"/>
                </a:lnTo>
                <a:lnTo>
                  <a:pt x="56864" y="9409"/>
                </a:lnTo>
                <a:lnTo>
                  <a:pt x="57682" y="7670"/>
                </a:lnTo>
                <a:lnTo>
                  <a:pt x="56455" y="7364"/>
                </a:lnTo>
                <a:lnTo>
                  <a:pt x="55739" y="8489"/>
                </a:lnTo>
                <a:lnTo>
                  <a:pt x="55023" y="8693"/>
                </a:lnTo>
                <a:lnTo>
                  <a:pt x="55023" y="8693"/>
                </a:lnTo>
                <a:lnTo>
                  <a:pt x="55227" y="7875"/>
                </a:lnTo>
                <a:lnTo>
                  <a:pt x="54614" y="7773"/>
                </a:lnTo>
                <a:lnTo>
                  <a:pt x="53591" y="8080"/>
                </a:lnTo>
                <a:lnTo>
                  <a:pt x="53693" y="7977"/>
                </a:lnTo>
                <a:lnTo>
                  <a:pt x="53182" y="8080"/>
                </a:lnTo>
                <a:lnTo>
                  <a:pt x="53182" y="8080"/>
                </a:lnTo>
                <a:lnTo>
                  <a:pt x="53898" y="7773"/>
                </a:lnTo>
                <a:lnTo>
                  <a:pt x="51750" y="7875"/>
                </a:lnTo>
                <a:lnTo>
                  <a:pt x="52466" y="7261"/>
                </a:lnTo>
                <a:close/>
                <a:moveTo>
                  <a:pt x="60341" y="10330"/>
                </a:moveTo>
                <a:lnTo>
                  <a:pt x="58602" y="10841"/>
                </a:lnTo>
                <a:lnTo>
                  <a:pt x="59114" y="11148"/>
                </a:lnTo>
                <a:lnTo>
                  <a:pt x="60136" y="11352"/>
                </a:lnTo>
                <a:lnTo>
                  <a:pt x="61159" y="11045"/>
                </a:lnTo>
                <a:lnTo>
                  <a:pt x="60239" y="10432"/>
                </a:lnTo>
                <a:lnTo>
                  <a:pt x="60341" y="10330"/>
                </a:lnTo>
                <a:close/>
                <a:moveTo>
                  <a:pt x="175193" y="11250"/>
                </a:moveTo>
                <a:lnTo>
                  <a:pt x="176114" y="11557"/>
                </a:lnTo>
                <a:lnTo>
                  <a:pt x="176114" y="12068"/>
                </a:lnTo>
                <a:lnTo>
                  <a:pt x="177136" y="12170"/>
                </a:lnTo>
                <a:lnTo>
                  <a:pt x="177136" y="12170"/>
                </a:lnTo>
                <a:lnTo>
                  <a:pt x="176011" y="12068"/>
                </a:lnTo>
                <a:lnTo>
                  <a:pt x="175193" y="11250"/>
                </a:lnTo>
                <a:close/>
                <a:moveTo>
                  <a:pt x="73023" y="11557"/>
                </a:moveTo>
                <a:lnTo>
                  <a:pt x="72307" y="12375"/>
                </a:lnTo>
                <a:lnTo>
                  <a:pt x="73432" y="12375"/>
                </a:lnTo>
                <a:lnTo>
                  <a:pt x="74148" y="11659"/>
                </a:lnTo>
                <a:lnTo>
                  <a:pt x="73023" y="11557"/>
                </a:lnTo>
                <a:close/>
                <a:moveTo>
                  <a:pt x="108409" y="13295"/>
                </a:moveTo>
                <a:lnTo>
                  <a:pt x="108716" y="13398"/>
                </a:lnTo>
                <a:lnTo>
                  <a:pt x="108818" y="13398"/>
                </a:lnTo>
                <a:lnTo>
                  <a:pt x="108409" y="13295"/>
                </a:lnTo>
                <a:close/>
                <a:moveTo>
                  <a:pt x="9205" y="13807"/>
                </a:moveTo>
                <a:lnTo>
                  <a:pt x="9102" y="13909"/>
                </a:lnTo>
                <a:lnTo>
                  <a:pt x="9205" y="13909"/>
                </a:lnTo>
                <a:lnTo>
                  <a:pt x="9205" y="13807"/>
                </a:lnTo>
                <a:close/>
                <a:moveTo>
                  <a:pt x="5420" y="11045"/>
                </a:moveTo>
                <a:lnTo>
                  <a:pt x="0" y="14420"/>
                </a:lnTo>
                <a:lnTo>
                  <a:pt x="511" y="14318"/>
                </a:lnTo>
                <a:lnTo>
                  <a:pt x="1227" y="13909"/>
                </a:lnTo>
                <a:lnTo>
                  <a:pt x="1227" y="13705"/>
                </a:lnTo>
                <a:lnTo>
                  <a:pt x="1739" y="13398"/>
                </a:lnTo>
                <a:lnTo>
                  <a:pt x="1636" y="13500"/>
                </a:lnTo>
                <a:lnTo>
                  <a:pt x="2352" y="13295"/>
                </a:lnTo>
                <a:lnTo>
                  <a:pt x="2148" y="13398"/>
                </a:lnTo>
                <a:lnTo>
                  <a:pt x="2761" y="13193"/>
                </a:lnTo>
                <a:lnTo>
                  <a:pt x="2761" y="13193"/>
                </a:lnTo>
                <a:lnTo>
                  <a:pt x="1636" y="14011"/>
                </a:lnTo>
                <a:lnTo>
                  <a:pt x="3273" y="14114"/>
                </a:lnTo>
                <a:lnTo>
                  <a:pt x="3068" y="14625"/>
                </a:lnTo>
                <a:lnTo>
                  <a:pt x="3375" y="15034"/>
                </a:lnTo>
                <a:lnTo>
                  <a:pt x="3989" y="14932"/>
                </a:lnTo>
                <a:lnTo>
                  <a:pt x="3682" y="15136"/>
                </a:lnTo>
                <a:lnTo>
                  <a:pt x="4295" y="14932"/>
                </a:lnTo>
                <a:lnTo>
                  <a:pt x="4193" y="15034"/>
                </a:lnTo>
                <a:lnTo>
                  <a:pt x="4193" y="15034"/>
                </a:lnTo>
                <a:lnTo>
                  <a:pt x="4602" y="14727"/>
                </a:lnTo>
                <a:lnTo>
                  <a:pt x="4500" y="14625"/>
                </a:lnTo>
                <a:lnTo>
                  <a:pt x="5523" y="14318"/>
                </a:lnTo>
                <a:lnTo>
                  <a:pt x="5318" y="14318"/>
                </a:lnTo>
                <a:lnTo>
                  <a:pt x="5830" y="14114"/>
                </a:lnTo>
                <a:lnTo>
                  <a:pt x="5727" y="14114"/>
                </a:lnTo>
                <a:lnTo>
                  <a:pt x="5727" y="13909"/>
                </a:lnTo>
                <a:lnTo>
                  <a:pt x="6136" y="14011"/>
                </a:lnTo>
                <a:lnTo>
                  <a:pt x="6750" y="14011"/>
                </a:lnTo>
                <a:lnTo>
                  <a:pt x="6852" y="13807"/>
                </a:lnTo>
                <a:lnTo>
                  <a:pt x="7159" y="13909"/>
                </a:lnTo>
                <a:lnTo>
                  <a:pt x="8386" y="13500"/>
                </a:lnTo>
                <a:lnTo>
                  <a:pt x="8080" y="13398"/>
                </a:lnTo>
                <a:lnTo>
                  <a:pt x="7977" y="13398"/>
                </a:lnTo>
                <a:lnTo>
                  <a:pt x="8080" y="13193"/>
                </a:lnTo>
                <a:lnTo>
                  <a:pt x="8080" y="12886"/>
                </a:lnTo>
                <a:lnTo>
                  <a:pt x="7364" y="12682"/>
                </a:lnTo>
                <a:lnTo>
                  <a:pt x="7364" y="12682"/>
                </a:lnTo>
                <a:lnTo>
                  <a:pt x="7568" y="12784"/>
                </a:lnTo>
                <a:lnTo>
                  <a:pt x="6852" y="12886"/>
                </a:lnTo>
                <a:lnTo>
                  <a:pt x="7261" y="12682"/>
                </a:lnTo>
                <a:lnTo>
                  <a:pt x="6341" y="12682"/>
                </a:lnTo>
                <a:lnTo>
                  <a:pt x="6034" y="12989"/>
                </a:lnTo>
                <a:lnTo>
                  <a:pt x="6034" y="13193"/>
                </a:lnTo>
                <a:lnTo>
                  <a:pt x="5625" y="13398"/>
                </a:lnTo>
                <a:lnTo>
                  <a:pt x="5625" y="13398"/>
                </a:lnTo>
                <a:lnTo>
                  <a:pt x="5932" y="13193"/>
                </a:lnTo>
                <a:lnTo>
                  <a:pt x="5523" y="13295"/>
                </a:lnTo>
                <a:lnTo>
                  <a:pt x="5523" y="13091"/>
                </a:lnTo>
                <a:lnTo>
                  <a:pt x="6545" y="12375"/>
                </a:lnTo>
                <a:lnTo>
                  <a:pt x="6136" y="12375"/>
                </a:lnTo>
                <a:lnTo>
                  <a:pt x="6648" y="12068"/>
                </a:lnTo>
                <a:lnTo>
                  <a:pt x="5830" y="11659"/>
                </a:lnTo>
                <a:lnTo>
                  <a:pt x="5932" y="11557"/>
                </a:lnTo>
                <a:lnTo>
                  <a:pt x="5727" y="11352"/>
                </a:lnTo>
                <a:lnTo>
                  <a:pt x="5523" y="11557"/>
                </a:lnTo>
                <a:lnTo>
                  <a:pt x="5523" y="11352"/>
                </a:lnTo>
                <a:lnTo>
                  <a:pt x="5625" y="11250"/>
                </a:lnTo>
                <a:lnTo>
                  <a:pt x="5420" y="11045"/>
                </a:lnTo>
                <a:close/>
                <a:moveTo>
                  <a:pt x="113011" y="13193"/>
                </a:moveTo>
                <a:lnTo>
                  <a:pt x="112807" y="13398"/>
                </a:lnTo>
                <a:lnTo>
                  <a:pt x="112500" y="13398"/>
                </a:lnTo>
                <a:lnTo>
                  <a:pt x="112193" y="13602"/>
                </a:lnTo>
                <a:lnTo>
                  <a:pt x="111682" y="13500"/>
                </a:lnTo>
                <a:lnTo>
                  <a:pt x="111682" y="13500"/>
                </a:lnTo>
                <a:lnTo>
                  <a:pt x="111784" y="13807"/>
                </a:lnTo>
                <a:lnTo>
                  <a:pt x="111170" y="13500"/>
                </a:lnTo>
                <a:lnTo>
                  <a:pt x="110864" y="13500"/>
                </a:lnTo>
                <a:lnTo>
                  <a:pt x="110864" y="13807"/>
                </a:lnTo>
                <a:lnTo>
                  <a:pt x="110250" y="13602"/>
                </a:lnTo>
                <a:lnTo>
                  <a:pt x="110148" y="14011"/>
                </a:lnTo>
                <a:lnTo>
                  <a:pt x="109739" y="14011"/>
                </a:lnTo>
                <a:lnTo>
                  <a:pt x="109636" y="14216"/>
                </a:lnTo>
                <a:lnTo>
                  <a:pt x="109432" y="14114"/>
                </a:lnTo>
                <a:lnTo>
                  <a:pt x="109534" y="14011"/>
                </a:lnTo>
                <a:lnTo>
                  <a:pt x="109330" y="13807"/>
                </a:lnTo>
                <a:lnTo>
                  <a:pt x="109534" y="13602"/>
                </a:lnTo>
                <a:lnTo>
                  <a:pt x="108716" y="13398"/>
                </a:lnTo>
                <a:lnTo>
                  <a:pt x="108511" y="13398"/>
                </a:lnTo>
                <a:lnTo>
                  <a:pt x="108716" y="13705"/>
                </a:lnTo>
                <a:lnTo>
                  <a:pt x="108102" y="13500"/>
                </a:lnTo>
                <a:lnTo>
                  <a:pt x="108102" y="13500"/>
                </a:lnTo>
                <a:lnTo>
                  <a:pt x="108205" y="13602"/>
                </a:lnTo>
                <a:lnTo>
                  <a:pt x="108102" y="13705"/>
                </a:lnTo>
                <a:lnTo>
                  <a:pt x="107898" y="13705"/>
                </a:lnTo>
                <a:lnTo>
                  <a:pt x="108205" y="13807"/>
                </a:lnTo>
                <a:lnTo>
                  <a:pt x="107693" y="13807"/>
                </a:lnTo>
                <a:lnTo>
                  <a:pt x="107795" y="14011"/>
                </a:lnTo>
                <a:lnTo>
                  <a:pt x="107386" y="14011"/>
                </a:lnTo>
                <a:lnTo>
                  <a:pt x="109125" y="14114"/>
                </a:lnTo>
                <a:lnTo>
                  <a:pt x="108614" y="14318"/>
                </a:lnTo>
                <a:lnTo>
                  <a:pt x="109125" y="14318"/>
                </a:lnTo>
                <a:lnTo>
                  <a:pt x="109125" y="14420"/>
                </a:lnTo>
                <a:lnTo>
                  <a:pt x="107898" y="14523"/>
                </a:lnTo>
                <a:lnTo>
                  <a:pt x="107795" y="14727"/>
                </a:lnTo>
                <a:lnTo>
                  <a:pt x="109227" y="14830"/>
                </a:lnTo>
                <a:lnTo>
                  <a:pt x="108818" y="15136"/>
                </a:lnTo>
                <a:lnTo>
                  <a:pt x="109227" y="15034"/>
                </a:lnTo>
                <a:lnTo>
                  <a:pt x="108307" y="15341"/>
                </a:lnTo>
                <a:lnTo>
                  <a:pt x="108716" y="15545"/>
                </a:lnTo>
                <a:lnTo>
                  <a:pt x="109432" y="15443"/>
                </a:lnTo>
                <a:lnTo>
                  <a:pt x="111375" y="15852"/>
                </a:lnTo>
                <a:lnTo>
                  <a:pt x="114648" y="14625"/>
                </a:lnTo>
                <a:lnTo>
                  <a:pt x="114648" y="14216"/>
                </a:lnTo>
                <a:lnTo>
                  <a:pt x="114034" y="13807"/>
                </a:lnTo>
                <a:lnTo>
                  <a:pt x="113830" y="13500"/>
                </a:lnTo>
                <a:lnTo>
                  <a:pt x="114239" y="13295"/>
                </a:lnTo>
                <a:lnTo>
                  <a:pt x="113011" y="13193"/>
                </a:lnTo>
                <a:close/>
                <a:moveTo>
                  <a:pt x="65557" y="13705"/>
                </a:moveTo>
                <a:lnTo>
                  <a:pt x="63102" y="15750"/>
                </a:lnTo>
                <a:lnTo>
                  <a:pt x="63818" y="15750"/>
                </a:lnTo>
                <a:lnTo>
                  <a:pt x="64023" y="16159"/>
                </a:lnTo>
                <a:lnTo>
                  <a:pt x="66309" y="15364"/>
                </a:lnTo>
                <a:lnTo>
                  <a:pt x="66309" y="15364"/>
                </a:lnTo>
                <a:lnTo>
                  <a:pt x="67091" y="15852"/>
                </a:lnTo>
                <a:lnTo>
                  <a:pt x="68114" y="15545"/>
                </a:lnTo>
                <a:lnTo>
                  <a:pt x="67091" y="15443"/>
                </a:lnTo>
                <a:lnTo>
                  <a:pt x="67295" y="14830"/>
                </a:lnTo>
                <a:lnTo>
                  <a:pt x="65659" y="14011"/>
                </a:lnTo>
                <a:lnTo>
                  <a:pt x="65557" y="13705"/>
                </a:lnTo>
                <a:close/>
                <a:moveTo>
                  <a:pt x="128864" y="16773"/>
                </a:moveTo>
                <a:lnTo>
                  <a:pt x="128455" y="16875"/>
                </a:lnTo>
                <a:lnTo>
                  <a:pt x="128455" y="16875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8864" y="16773"/>
                </a:lnTo>
                <a:close/>
                <a:moveTo>
                  <a:pt x="73227" y="6955"/>
                </a:moveTo>
                <a:lnTo>
                  <a:pt x="70773" y="7364"/>
                </a:lnTo>
                <a:lnTo>
                  <a:pt x="71080" y="7670"/>
                </a:lnTo>
                <a:lnTo>
                  <a:pt x="70159" y="7773"/>
                </a:lnTo>
                <a:lnTo>
                  <a:pt x="70466" y="8080"/>
                </a:lnTo>
                <a:lnTo>
                  <a:pt x="70466" y="8386"/>
                </a:lnTo>
                <a:lnTo>
                  <a:pt x="69443" y="8386"/>
                </a:lnTo>
                <a:lnTo>
                  <a:pt x="69955" y="8693"/>
                </a:lnTo>
                <a:lnTo>
                  <a:pt x="69545" y="9205"/>
                </a:lnTo>
                <a:lnTo>
                  <a:pt x="68318" y="9205"/>
                </a:lnTo>
                <a:lnTo>
                  <a:pt x="69545" y="8898"/>
                </a:lnTo>
                <a:lnTo>
                  <a:pt x="69136" y="8489"/>
                </a:lnTo>
                <a:lnTo>
                  <a:pt x="69443" y="7773"/>
                </a:lnTo>
                <a:lnTo>
                  <a:pt x="71284" y="6955"/>
                </a:lnTo>
                <a:lnTo>
                  <a:pt x="71284" y="6955"/>
                </a:lnTo>
                <a:lnTo>
                  <a:pt x="67193" y="8284"/>
                </a:lnTo>
                <a:lnTo>
                  <a:pt x="66682" y="8898"/>
                </a:lnTo>
                <a:lnTo>
                  <a:pt x="67909" y="9205"/>
                </a:lnTo>
                <a:lnTo>
                  <a:pt x="66477" y="9205"/>
                </a:lnTo>
                <a:lnTo>
                  <a:pt x="68114" y="9716"/>
                </a:lnTo>
                <a:lnTo>
                  <a:pt x="67909" y="9920"/>
                </a:lnTo>
                <a:lnTo>
                  <a:pt x="70875" y="10125"/>
                </a:lnTo>
                <a:lnTo>
                  <a:pt x="70875" y="10023"/>
                </a:lnTo>
                <a:lnTo>
                  <a:pt x="72205" y="10227"/>
                </a:lnTo>
                <a:lnTo>
                  <a:pt x="72614" y="9716"/>
                </a:lnTo>
                <a:lnTo>
                  <a:pt x="73534" y="9920"/>
                </a:lnTo>
                <a:lnTo>
                  <a:pt x="73432" y="10227"/>
                </a:lnTo>
                <a:lnTo>
                  <a:pt x="73841" y="10330"/>
                </a:lnTo>
                <a:lnTo>
                  <a:pt x="73636" y="10432"/>
                </a:lnTo>
                <a:lnTo>
                  <a:pt x="74148" y="10330"/>
                </a:lnTo>
                <a:lnTo>
                  <a:pt x="74250" y="10739"/>
                </a:lnTo>
                <a:lnTo>
                  <a:pt x="73432" y="11148"/>
                </a:lnTo>
                <a:lnTo>
                  <a:pt x="74685" y="10969"/>
                </a:lnTo>
                <a:lnTo>
                  <a:pt x="74761" y="11045"/>
                </a:lnTo>
                <a:lnTo>
                  <a:pt x="74557" y="11148"/>
                </a:lnTo>
                <a:lnTo>
                  <a:pt x="75375" y="11557"/>
                </a:lnTo>
                <a:lnTo>
                  <a:pt x="75477" y="12273"/>
                </a:lnTo>
                <a:lnTo>
                  <a:pt x="73534" y="13398"/>
                </a:lnTo>
                <a:lnTo>
                  <a:pt x="73636" y="13807"/>
                </a:lnTo>
                <a:lnTo>
                  <a:pt x="72000" y="14216"/>
                </a:lnTo>
                <a:lnTo>
                  <a:pt x="72000" y="14318"/>
                </a:lnTo>
                <a:lnTo>
                  <a:pt x="72000" y="14420"/>
                </a:lnTo>
                <a:lnTo>
                  <a:pt x="71898" y="14625"/>
                </a:lnTo>
                <a:lnTo>
                  <a:pt x="72000" y="14318"/>
                </a:lnTo>
                <a:lnTo>
                  <a:pt x="71080" y="14114"/>
                </a:lnTo>
                <a:lnTo>
                  <a:pt x="70057" y="14727"/>
                </a:lnTo>
                <a:lnTo>
                  <a:pt x="70977" y="15136"/>
                </a:lnTo>
                <a:lnTo>
                  <a:pt x="72307" y="14727"/>
                </a:lnTo>
                <a:lnTo>
                  <a:pt x="72818" y="14830"/>
                </a:lnTo>
                <a:lnTo>
                  <a:pt x="72716" y="15034"/>
                </a:lnTo>
                <a:lnTo>
                  <a:pt x="72716" y="15034"/>
                </a:lnTo>
                <a:lnTo>
                  <a:pt x="73330" y="14830"/>
                </a:lnTo>
                <a:lnTo>
                  <a:pt x="73125" y="15034"/>
                </a:lnTo>
                <a:lnTo>
                  <a:pt x="73739" y="15545"/>
                </a:lnTo>
                <a:lnTo>
                  <a:pt x="73636" y="15648"/>
                </a:lnTo>
                <a:lnTo>
                  <a:pt x="74148" y="15750"/>
                </a:lnTo>
                <a:lnTo>
                  <a:pt x="73636" y="15955"/>
                </a:lnTo>
                <a:lnTo>
                  <a:pt x="74250" y="16261"/>
                </a:lnTo>
                <a:lnTo>
                  <a:pt x="74045" y="16364"/>
                </a:lnTo>
                <a:lnTo>
                  <a:pt x="76909" y="17386"/>
                </a:lnTo>
                <a:lnTo>
                  <a:pt x="77318" y="17080"/>
                </a:lnTo>
                <a:lnTo>
                  <a:pt x="76398" y="16364"/>
                </a:lnTo>
                <a:lnTo>
                  <a:pt x="76500" y="16261"/>
                </a:lnTo>
                <a:lnTo>
                  <a:pt x="75989" y="15648"/>
                </a:lnTo>
                <a:lnTo>
                  <a:pt x="76705" y="15648"/>
                </a:lnTo>
                <a:lnTo>
                  <a:pt x="78034" y="16568"/>
                </a:lnTo>
                <a:lnTo>
                  <a:pt x="78239" y="16364"/>
                </a:lnTo>
                <a:lnTo>
                  <a:pt x="78545" y="16364"/>
                </a:lnTo>
                <a:lnTo>
                  <a:pt x="78545" y="15648"/>
                </a:lnTo>
                <a:lnTo>
                  <a:pt x="78955" y="15955"/>
                </a:lnTo>
                <a:lnTo>
                  <a:pt x="78955" y="15443"/>
                </a:lnTo>
                <a:lnTo>
                  <a:pt x="79057" y="15341"/>
                </a:lnTo>
                <a:lnTo>
                  <a:pt x="78750" y="15341"/>
                </a:lnTo>
                <a:lnTo>
                  <a:pt x="78545" y="15136"/>
                </a:lnTo>
                <a:lnTo>
                  <a:pt x="78955" y="14932"/>
                </a:lnTo>
                <a:lnTo>
                  <a:pt x="78648" y="14932"/>
                </a:lnTo>
                <a:lnTo>
                  <a:pt x="78955" y="14830"/>
                </a:lnTo>
                <a:lnTo>
                  <a:pt x="78648" y="14625"/>
                </a:lnTo>
                <a:lnTo>
                  <a:pt x="78034" y="14625"/>
                </a:lnTo>
                <a:lnTo>
                  <a:pt x="77830" y="14216"/>
                </a:lnTo>
                <a:lnTo>
                  <a:pt x="78034" y="14114"/>
                </a:lnTo>
                <a:lnTo>
                  <a:pt x="77523" y="14011"/>
                </a:lnTo>
                <a:lnTo>
                  <a:pt x="77727" y="13807"/>
                </a:lnTo>
                <a:lnTo>
                  <a:pt x="77318" y="13398"/>
                </a:lnTo>
                <a:lnTo>
                  <a:pt x="78341" y="13602"/>
                </a:lnTo>
                <a:lnTo>
                  <a:pt x="78136" y="13193"/>
                </a:lnTo>
                <a:lnTo>
                  <a:pt x="78545" y="13091"/>
                </a:lnTo>
                <a:lnTo>
                  <a:pt x="79466" y="13398"/>
                </a:lnTo>
                <a:lnTo>
                  <a:pt x="79159" y="13602"/>
                </a:lnTo>
                <a:lnTo>
                  <a:pt x="79159" y="13602"/>
                </a:lnTo>
                <a:lnTo>
                  <a:pt x="80284" y="13295"/>
                </a:lnTo>
                <a:lnTo>
                  <a:pt x="79466" y="13909"/>
                </a:lnTo>
                <a:lnTo>
                  <a:pt x="79568" y="14318"/>
                </a:lnTo>
                <a:lnTo>
                  <a:pt x="79977" y="14114"/>
                </a:lnTo>
                <a:lnTo>
                  <a:pt x="80182" y="14420"/>
                </a:lnTo>
                <a:lnTo>
                  <a:pt x="80489" y="14420"/>
                </a:lnTo>
                <a:lnTo>
                  <a:pt x="80693" y="13909"/>
                </a:lnTo>
                <a:lnTo>
                  <a:pt x="80489" y="13909"/>
                </a:lnTo>
                <a:lnTo>
                  <a:pt x="81818" y="13602"/>
                </a:lnTo>
                <a:lnTo>
                  <a:pt x="81511" y="13398"/>
                </a:lnTo>
                <a:lnTo>
                  <a:pt x="81716" y="13295"/>
                </a:lnTo>
                <a:lnTo>
                  <a:pt x="81614" y="13193"/>
                </a:lnTo>
                <a:lnTo>
                  <a:pt x="82023" y="13295"/>
                </a:lnTo>
                <a:lnTo>
                  <a:pt x="82023" y="12989"/>
                </a:lnTo>
                <a:lnTo>
                  <a:pt x="82227" y="12989"/>
                </a:lnTo>
                <a:lnTo>
                  <a:pt x="82227" y="12682"/>
                </a:lnTo>
                <a:lnTo>
                  <a:pt x="81000" y="12886"/>
                </a:lnTo>
                <a:lnTo>
                  <a:pt x="81716" y="12477"/>
                </a:lnTo>
                <a:lnTo>
                  <a:pt x="80591" y="12375"/>
                </a:lnTo>
                <a:lnTo>
                  <a:pt x="81307" y="12170"/>
                </a:lnTo>
                <a:lnTo>
                  <a:pt x="80591" y="11966"/>
                </a:lnTo>
                <a:lnTo>
                  <a:pt x="80795" y="11864"/>
                </a:lnTo>
                <a:lnTo>
                  <a:pt x="80284" y="12068"/>
                </a:lnTo>
                <a:lnTo>
                  <a:pt x="80386" y="11864"/>
                </a:lnTo>
                <a:lnTo>
                  <a:pt x="80080" y="11864"/>
                </a:lnTo>
                <a:lnTo>
                  <a:pt x="80182" y="11761"/>
                </a:lnTo>
                <a:lnTo>
                  <a:pt x="79670" y="11966"/>
                </a:lnTo>
                <a:lnTo>
                  <a:pt x="80080" y="11557"/>
                </a:lnTo>
                <a:lnTo>
                  <a:pt x="79670" y="11761"/>
                </a:lnTo>
                <a:lnTo>
                  <a:pt x="79466" y="11761"/>
                </a:lnTo>
                <a:lnTo>
                  <a:pt x="79568" y="11557"/>
                </a:lnTo>
                <a:lnTo>
                  <a:pt x="79773" y="11455"/>
                </a:lnTo>
                <a:lnTo>
                  <a:pt x="79057" y="11352"/>
                </a:lnTo>
                <a:lnTo>
                  <a:pt x="78955" y="11148"/>
                </a:lnTo>
                <a:lnTo>
                  <a:pt x="78239" y="11045"/>
                </a:lnTo>
                <a:lnTo>
                  <a:pt x="79466" y="10943"/>
                </a:lnTo>
                <a:lnTo>
                  <a:pt x="78648" y="10841"/>
                </a:lnTo>
                <a:lnTo>
                  <a:pt x="80284" y="10739"/>
                </a:lnTo>
                <a:lnTo>
                  <a:pt x="78648" y="10534"/>
                </a:lnTo>
                <a:lnTo>
                  <a:pt x="80080" y="10330"/>
                </a:lnTo>
                <a:lnTo>
                  <a:pt x="79670" y="10023"/>
                </a:lnTo>
                <a:lnTo>
                  <a:pt x="79057" y="10125"/>
                </a:lnTo>
                <a:lnTo>
                  <a:pt x="79364" y="9920"/>
                </a:lnTo>
                <a:lnTo>
                  <a:pt x="78443" y="10023"/>
                </a:lnTo>
                <a:lnTo>
                  <a:pt x="79568" y="9716"/>
                </a:lnTo>
                <a:lnTo>
                  <a:pt x="79466" y="9409"/>
                </a:lnTo>
                <a:lnTo>
                  <a:pt x="78750" y="9409"/>
                </a:lnTo>
                <a:lnTo>
                  <a:pt x="77625" y="10023"/>
                </a:lnTo>
                <a:lnTo>
                  <a:pt x="77420" y="9716"/>
                </a:lnTo>
                <a:lnTo>
                  <a:pt x="78545" y="9205"/>
                </a:lnTo>
                <a:lnTo>
                  <a:pt x="77216" y="9409"/>
                </a:lnTo>
                <a:lnTo>
                  <a:pt x="77216" y="9409"/>
                </a:lnTo>
                <a:lnTo>
                  <a:pt x="78341" y="8898"/>
                </a:lnTo>
                <a:lnTo>
                  <a:pt x="76500" y="8898"/>
                </a:lnTo>
                <a:lnTo>
                  <a:pt x="77011" y="8591"/>
                </a:lnTo>
                <a:lnTo>
                  <a:pt x="75886" y="9000"/>
                </a:lnTo>
                <a:lnTo>
                  <a:pt x="76398" y="8693"/>
                </a:lnTo>
                <a:lnTo>
                  <a:pt x="76091" y="8693"/>
                </a:lnTo>
                <a:lnTo>
                  <a:pt x="76807" y="8386"/>
                </a:lnTo>
                <a:lnTo>
                  <a:pt x="76807" y="8386"/>
                </a:lnTo>
                <a:lnTo>
                  <a:pt x="75580" y="8591"/>
                </a:lnTo>
                <a:lnTo>
                  <a:pt x="75580" y="8591"/>
                </a:lnTo>
                <a:lnTo>
                  <a:pt x="76500" y="8182"/>
                </a:lnTo>
                <a:lnTo>
                  <a:pt x="74761" y="7875"/>
                </a:lnTo>
                <a:lnTo>
                  <a:pt x="74761" y="7875"/>
                </a:lnTo>
                <a:lnTo>
                  <a:pt x="74864" y="8182"/>
                </a:lnTo>
                <a:lnTo>
                  <a:pt x="74045" y="8489"/>
                </a:lnTo>
                <a:lnTo>
                  <a:pt x="73739" y="8080"/>
                </a:lnTo>
                <a:lnTo>
                  <a:pt x="72511" y="8489"/>
                </a:lnTo>
                <a:lnTo>
                  <a:pt x="72818" y="8284"/>
                </a:lnTo>
                <a:lnTo>
                  <a:pt x="72716" y="8182"/>
                </a:lnTo>
                <a:lnTo>
                  <a:pt x="73125" y="7977"/>
                </a:lnTo>
                <a:lnTo>
                  <a:pt x="72614" y="8182"/>
                </a:lnTo>
                <a:lnTo>
                  <a:pt x="73534" y="7773"/>
                </a:lnTo>
                <a:lnTo>
                  <a:pt x="73227" y="6955"/>
                </a:lnTo>
                <a:close/>
                <a:moveTo>
                  <a:pt x="103500" y="0"/>
                </a:moveTo>
                <a:lnTo>
                  <a:pt x="103807" y="102"/>
                </a:lnTo>
                <a:lnTo>
                  <a:pt x="99205" y="205"/>
                </a:lnTo>
                <a:lnTo>
                  <a:pt x="101864" y="307"/>
                </a:lnTo>
                <a:lnTo>
                  <a:pt x="99614" y="409"/>
                </a:lnTo>
                <a:lnTo>
                  <a:pt x="100125" y="511"/>
                </a:lnTo>
                <a:lnTo>
                  <a:pt x="99818" y="818"/>
                </a:lnTo>
                <a:lnTo>
                  <a:pt x="97057" y="511"/>
                </a:lnTo>
                <a:lnTo>
                  <a:pt x="97057" y="818"/>
                </a:lnTo>
                <a:lnTo>
                  <a:pt x="94705" y="1023"/>
                </a:lnTo>
                <a:lnTo>
                  <a:pt x="94705" y="614"/>
                </a:lnTo>
                <a:lnTo>
                  <a:pt x="91841" y="818"/>
                </a:lnTo>
                <a:lnTo>
                  <a:pt x="92966" y="1227"/>
                </a:lnTo>
                <a:lnTo>
                  <a:pt x="90716" y="920"/>
                </a:lnTo>
                <a:lnTo>
                  <a:pt x="86625" y="1841"/>
                </a:lnTo>
                <a:lnTo>
                  <a:pt x="86932" y="2148"/>
                </a:lnTo>
                <a:lnTo>
                  <a:pt x="87955" y="2045"/>
                </a:lnTo>
                <a:lnTo>
                  <a:pt x="87955" y="2045"/>
                </a:lnTo>
                <a:lnTo>
                  <a:pt x="81818" y="3477"/>
                </a:lnTo>
                <a:lnTo>
                  <a:pt x="83148" y="3682"/>
                </a:lnTo>
                <a:lnTo>
                  <a:pt x="82841" y="3784"/>
                </a:lnTo>
                <a:lnTo>
                  <a:pt x="85091" y="3989"/>
                </a:lnTo>
                <a:lnTo>
                  <a:pt x="82023" y="4295"/>
                </a:lnTo>
                <a:lnTo>
                  <a:pt x="82125" y="4398"/>
                </a:lnTo>
                <a:lnTo>
                  <a:pt x="82125" y="4500"/>
                </a:lnTo>
                <a:lnTo>
                  <a:pt x="83557" y="4602"/>
                </a:lnTo>
                <a:lnTo>
                  <a:pt x="82534" y="4807"/>
                </a:lnTo>
                <a:lnTo>
                  <a:pt x="88568" y="5318"/>
                </a:lnTo>
                <a:lnTo>
                  <a:pt x="88568" y="5625"/>
                </a:lnTo>
                <a:lnTo>
                  <a:pt x="89489" y="6341"/>
                </a:lnTo>
                <a:lnTo>
                  <a:pt x="88670" y="6648"/>
                </a:lnTo>
                <a:lnTo>
                  <a:pt x="89386" y="6750"/>
                </a:lnTo>
                <a:lnTo>
                  <a:pt x="89182" y="7057"/>
                </a:lnTo>
                <a:lnTo>
                  <a:pt x="89386" y="7466"/>
                </a:lnTo>
                <a:lnTo>
                  <a:pt x="89386" y="7568"/>
                </a:lnTo>
                <a:lnTo>
                  <a:pt x="89591" y="7773"/>
                </a:lnTo>
                <a:lnTo>
                  <a:pt x="88977" y="7977"/>
                </a:lnTo>
                <a:lnTo>
                  <a:pt x="89080" y="8080"/>
                </a:lnTo>
                <a:lnTo>
                  <a:pt x="88773" y="8182"/>
                </a:lnTo>
                <a:lnTo>
                  <a:pt x="88773" y="8182"/>
                </a:lnTo>
                <a:lnTo>
                  <a:pt x="89386" y="8080"/>
                </a:lnTo>
                <a:lnTo>
                  <a:pt x="88568" y="8795"/>
                </a:lnTo>
                <a:lnTo>
                  <a:pt x="90102" y="8489"/>
                </a:lnTo>
                <a:lnTo>
                  <a:pt x="90102" y="8591"/>
                </a:lnTo>
                <a:lnTo>
                  <a:pt x="90205" y="8591"/>
                </a:lnTo>
                <a:lnTo>
                  <a:pt x="90205" y="8693"/>
                </a:lnTo>
                <a:lnTo>
                  <a:pt x="91023" y="8693"/>
                </a:lnTo>
                <a:lnTo>
                  <a:pt x="90000" y="9102"/>
                </a:lnTo>
                <a:lnTo>
                  <a:pt x="91227" y="9205"/>
                </a:lnTo>
                <a:lnTo>
                  <a:pt x="90716" y="9205"/>
                </a:lnTo>
                <a:lnTo>
                  <a:pt x="91023" y="9409"/>
                </a:lnTo>
                <a:lnTo>
                  <a:pt x="91227" y="9716"/>
                </a:lnTo>
                <a:lnTo>
                  <a:pt x="88875" y="9614"/>
                </a:lnTo>
                <a:lnTo>
                  <a:pt x="91330" y="10125"/>
                </a:lnTo>
                <a:lnTo>
                  <a:pt x="90511" y="10739"/>
                </a:lnTo>
                <a:lnTo>
                  <a:pt x="91023" y="10739"/>
                </a:lnTo>
                <a:lnTo>
                  <a:pt x="90511" y="10841"/>
                </a:lnTo>
                <a:lnTo>
                  <a:pt x="90205" y="11148"/>
                </a:lnTo>
                <a:lnTo>
                  <a:pt x="90511" y="11148"/>
                </a:lnTo>
                <a:lnTo>
                  <a:pt x="88568" y="11557"/>
                </a:lnTo>
                <a:lnTo>
                  <a:pt x="90102" y="11455"/>
                </a:lnTo>
                <a:lnTo>
                  <a:pt x="88057" y="12170"/>
                </a:lnTo>
                <a:lnTo>
                  <a:pt x="90102" y="11966"/>
                </a:lnTo>
                <a:lnTo>
                  <a:pt x="89898" y="12068"/>
                </a:lnTo>
                <a:lnTo>
                  <a:pt x="90205" y="12273"/>
                </a:lnTo>
                <a:lnTo>
                  <a:pt x="88261" y="12273"/>
                </a:lnTo>
                <a:lnTo>
                  <a:pt x="87955" y="12784"/>
                </a:lnTo>
                <a:lnTo>
                  <a:pt x="88773" y="12784"/>
                </a:lnTo>
                <a:lnTo>
                  <a:pt x="87648" y="13500"/>
                </a:lnTo>
                <a:lnTo>
                  <a:pt x="89489" y="12784"/>
                </a:lnTo>
                <a:lnTo>
                  <a:pt x="89489" y="12784"/>
                </a:lnTo>
                <a:lnTo>
                  <a:pt x="87750" y="13602"/>
                </a:lnTo>
                <a:lnTo>
                  <a:pt x="87852" y="13602"/>
                </a:lnTo>
                <a:lnTo>
                  <a:pt x="87750" y="14011"/>
                </a:lnTo>
                <a:lnTo>
                  <a:pt x="89182" y="13807"/>
                </a:lnTo>
                <a:lnTo>
                  <a:pt x="88261" y="14114"/>
                </a:lnTo>
                <a:lnTo>
                  <a:pt x="88057" y="15239"/>
                </a:lnTo>
                <a:lnTo>
                  <a:pt x="88773" y="14727"/>
                </a:lnTo>
                <a:lnTo>
                  <a:pt x="89080" y="14318"/>
                </a:lnTo>
                <a:lnTo>
                  <a:pt x="89489" y="15034"/>
                </a:lnTo>
                <a:lnTo>
                  <a:pt x="88466" y="15034"/>
                </a:lnTo>
                <a:lnTo>
                  <a:pt x="88364" y="15341"/>
                </a:lnTo>
                <a:lnTo>
                  <a:pt x="89080" y="15136"/>
                </a:lnTo>
                <a:lnTo>
                  <a:pt x="88977" y="15239"/>
                </a:lnTo>
                <a:lnTo>
                  <a:pt x="89182" y="15239"/>
                </a:lnTo>
                <a:lnTo>
                  <a:pt x="88261" y="15443"/>
                </a:lnTo>
                <a:lnTo>
                  <a:pt x="88568" y="16466"/>
                </a:lnTo>
                <a:lnTo>
                  <a:pt x="89080" y="16261"/>
                </a:lnTo>
                <a:lnTo>
                  <a:pt x="88568" y="16773"/>
                </a:lnTo>
                <a:lnTo>
                  <a:pt x="89386" y="17182"/>
                </a:lnTo>
                <a:lnTo>
                  <a:pt x="88977" y="17591"/>
                </a:lnTo>
                <a:lnTo>
                  <a:pt x="89386" y="18205"/>
                </a:lnTo>
                <a:lnTo>
                  <a:pt x="89795" y="18205"/>
                </a:lnTo>
                <a:lnTo>
                  <a:pt x="89386" y="18409"/>
                </a:lnTo>
                <a:lnTo>
                  <a:pt x="89795" y="18409"/>
                </a:lnTo>
                <a:lnTo>
                  <a:pt x="89795" y="18307"/>
                </a:lnTo>
                <a:lnTo>
                  <a:pt x="91227" y="18000"/>
                </a:lnTo>
                <a:lnTo>
                  <a:pt x="91023" y="18614"/>
                </a:lnTo>
                <a:lnTo>
                  <a:pt x="91943" y="18511"/>
                </a:lnTo>
                <a:lnTo>
                  <a:pt x="91943" y="18511"/>
                </a:lnTo>
                <a:lnTo>
                  <a:pt x="91330" y="18920"/>
                </a:lnTo>
                <a:lnTo>
                  <a:pt x="91330" y="18920"/>
                </a:lnTo>
                <a:lnTo>
                  <a:pt x="92148" y="18818"/>
                </a:lnTo>
                <a:lnTo>
                  <a:pt x="92148" y="19227"/>
                </a:lnTo>
                <a:lnTo>
                  <a:pt x="92455" y="19227"/>
                </a:lnTo>
                <a:lnTo>
                  <a:pt x="92250" y="19125"/>
                </a:lnTo>
                <a:lnTo>
                  <a:pt x="92966" y="18920"/>
                </a:lnTo>
                <a:lnTo>
                  <a:pt x="92455" y="18614"/>
                </a:lnTo>
                <a:lnTo>
                  <a:pt x="93375" y="18409"/>
                </a:lnTo>
                <a:lnTo>
                  <a:pt x="93989" y="17591"/>
                </a:lnTo>
                <a:lnTo>
                  <a:pt x="93784" y="17489"/>
                </a:lnTo>
                <a:lnTo>
                  <a:pt x="94091" y="17386"/>
                </a:lnTo>
                <a:lnTo>
                  <a:pt x="94295" y="16670"/>
                </a:lnTo>
                <a:lnTo>
                  <a:pt x="93784" y="16568"/>
                </a:lnTo>
                <a:lnTo>
                  <a:pt x="94807" y="16364"/>
                </a:lnTo>
                <a:lnTo>
                  <a:pt x="94500" y="16159"/>
                </a:lnTo>
                <a:lnTo>
                  <a:pt x="95830" y="15648"/>
                </a:lnTo>
                <a:lnTo>
                  <a:pt x="95830" y="15239"/>
                </a:lnTo>
                <a:lnTo>
                  <a:pt x="95216" y="15136"/>
                </a:lnTo>
                <a:lnTo>
                  <a:pt x="96136" y="15034"/>
                </a:lnTo>
                <a:lnTo>
                  <a:pt x="95830" y="14625"/>
                </a:lnTo>
                <a:lnTo>
                  <a:pt x="96955" y="14216"/>
                </a:lnTo>
                <a:lnTo>
                  <a:pt x="96545" y="14011"/>
                </a:lnTo>
                <a:lnTo>
                  <a:pt x="98489" y="13398"/>
                </a:lnTo>
                <a:lnTo>
                  <a:pt x="98182" y="13295"/>
                </a:lnTo>
                <a:lnTo>
                  <a:pt x="98795" y="13295"/>
                </a:lnTo>
                <a:lnTo>
                  <a:pt x="98386" y="13909"/>
                </a:lnTo>
                <a:lnTo>
                  <a:pt x="99205" y="13602"/>
                </a:lnTo>
                <a:lnTo>
                  <a:pt x="99307" y="13705"/>
                </a:lnTo>
                <a:lnTo>
                  <a:pt x="102580" y="11659"/>
                </a:lnTo>
                <a:lnTo>
                  <a:pt x="102682" y="11455"/>
                </a:lnTo>
                <a:lnTo>
                  <a:pt x="109125" y="10227"/>
                </a:lnTo>
                <a:lnTo>
                  <a:pt x="109023" y="10227"/>
                </a:lnTo>
                <a:lnTo>
                  <a:pt x="109636" y="10023"/>
                </a:lnTo>
                <a:lnTo>
                  <a:pt x="106159" y="10023"/>
                </a:lnTo>
                <a:lnTo>
                  <a:pt x="106977" y="9716"/>
                </a:lnTo>
                <a:lnTo>
                  <a:pt x="105239" y="9716"/>
                </a:lnTo>
                <a:lnTo>
                  <a:pt x="105852" y="9205"/>
                </a:lnTo>
                <a:lnTo>
                  <a:pt x="107386" y="9205"/>
                </a:lnTo>
                <a:lnTo>
                  <a:pt x="106773" y="8693"/>
                </a:lnTo>
                <a:lnTo>
                  <a:pt x="108409" y="9102"/>
                </a:lnTo>
                <a:lnTo>
                  <a:pt x="109023" y="9716"/>
                </a:lnTo>
                <a:lnTo>
                  <a:pt x="109636" y="9307"/>
                </a:lnTo>
                <a:lnTo>
                  <a:pt x="109636" y="9716"/>
                </a:lnTo>
                <a:lnTo>
                  <a:pt x="110148" y="9307"/>
                </a:lnTo>
                <a:lnTo>
                  <a:pt x="110148" y="8795"/>
                </a:lnTo>
                <a:lnTo>
                  <a:pt x="109739" y="9000"/>
                </a:lnTo>
                <a:lnTo>
                  <a:pt x="110148" y="8591"/>
                </a:lnTo>
                <a:lnTo>
                  <a:pt x="108205" y="8080"/>
                </a:lnTo>
                <a:lnTo>
                  <a:pt x="108511" y="7977"/>
                </a:lnTo>
                <a:lnTo>
                  <a:pt x="108307" y="7670"/>
                </a:lnTo>
                <a:lnTo>
                  <a:pt x="107284" y="7773"/>
                </a:lnTo>
                <a:lnTo>
                  <a:pt x="107284" y="7773"/>
                </a:lnTo>
                <a:lnTo>
                  <a:pt x="108211" y="7587"/>
                </a:lnTo>
                <a:lnTo>
                  <a:pt x="108211" y="7587"/>
                </a:lnTo>
                <a:lnTo>
                  <a:pt x="106875" y="7466"/>
                </a:lnTo>
                <a:lnTo>
                  <a:pt x="107489" y="7364"/>
                </a:lnTo>
                <a:lnTo>
                  <a:pt x="107080" y="7159"/>
                </a:lnTo>
                <a:lnTo>
                  <a:pt x="108716" y="7159"/>
                </a:lnTo>
                <a:lnTo>
                  <a:pt x="108307" y="6852"/>
                </a:lnTo>
                <a:lnTo>
                  <a:pt x="111375" y="7159"/>
                </a:lnTo>
                <a:lnTo>
                  <a:pt x="111068" y="6750"/>
                </a:lnTo>
                <a:lnTo>
                  <a:pt x="110352" y="6750"/>
                </a:lnTo>
                <a:lnTo>
                  <a:pt x="110352" y="6545"/>
                </a:lnTo>
                <a:lnTo>
                  <a:pt x="110659" y="6239"/>
                </a:lnTo>
                <a:lnTo>
                  <a:pt x="110557" y="6545"/>
                </a:lnTo>
                <a:lnTo>
                  <a:pt x="112295" y="6443"/>
                </a:lnTo>
                <a:lnTo>
                  <a:pt x="111989" y="6034"/>
                </a:lnTo>
                <a:lnTo>
                  <a:pt x="111273" y="6239"/>
                </a:lnTo>
                <a:lnTo>
                  <a:pt x="111273" y="5830"/>
                </a:lnTo>
                <a:lnTo>
                  <a:pt x="110557" y="5830"/>
                </a:lnTo>
                <a:lnTo>
                  <a:pt x="111784" y="5727"/>
                </a:lnTo>
                <a:lnTo>
                  <a:pt x="112091" y="5830"/>
                </a:lnTo>
                <a:lnTo>
                  <a:pt x="112193" y="5011"/>
                </a:lnTo>
                <a:lnTo>
                  <a:pt x="111375" y="4909"/>
                </a:lnTo>
                <a:lnTo>
                  <a:pt x="111068" y="4705"/>
                </a:lnTo>
                <a:lnTo>
                  <a:pt x="110659" y="4602"/>
                </a:lnTo>
                <a:lnTo>
                  <a:pt x="113011" y="4500"/>
                </a:lnTo>
                <a:lnTo>
                  <a:pt x="113216" y="4091"/>
                </a:lnTo>
                <a:lnTo>
                  <a:pt x="111989" y="3886"/>
                </a:lnTo>
                <a:lnTo>
                  <a:pt x="112807" y="3886"/>
                </a:lnTo>
                <a:lnTo>
                  <a:pt x="111580" y="3784"/>
                </a:lnTo>
                <a:lnTo>
                  <a:pt x="112091" y="3170"/>
                </a:lnTo>
                <a:lnTo>
                  <a:pt x="111989" y="3068"/>
                </a:lnTo>
                <a:lnTo>
                  <a:pt x="113114" y="2557"/>
                </a:lnTo>
                <a:lnTo>
                  <a:pt x="112909" y="2352"/>
                </a:lnTo>
                <a:lnTo>
                  <a:pt x="113216" y="1943"/>
                </a:lnTo>
                <a:lnTo>
                  <a:pt x="115261" y="1841"/>
                </a:lnTo>
                <a:lnTo>
                  <a:pt x="114750" y="1739"/>
                </a:lnTo>
                <a:lnTo>
                  <a:pt x="116284" y="1534"/>
                </a:lnTo>
                <a:lnTo>
                  <a:pt x="116080" y="1432"/>
                </a:lnTo>
                <a:lnTo>
                  <a:pt x="117818" y="1125"/>
                </a:lnTo>
                <a:lnTo>
                  <a:pt x="111273" y="1636"/>
                </a:lnTo>
                <a:lnTo>
                  <a:pt x="111273" y="1636"/>
                </a:lnTo>
                <a:lnTo>
                  <a:pt x="112398" y="1125"/>
                </a:lnTo>
                <a:lnTo>
                  <a:pt x="107898" y="818"/>
                </a:lnTo>
                <a:lnTo>
                  <a:pt x="112500" y="409"/>
                </a:lnTo>
                <a:lnTo>
                  <a:pt x="106977" y="205"/>
                </a:lnTo>
                <a:lnTo>
                  <a:pt x="110352" y="0"/>
                </a:lnTo>
                <a:close/>
                <a:moveTo>
                  <a:pt x="5114" y="22807"/>
                </a:moveTo>
                <a:lnTo>
                  <a:pt x="5069" y="22823"/>
                </a:lnTo>
                <a:lnTo>
                  <a:pt x="5069" y="22823"/>
                </a:lnTo>
                <a:lnTo>
                  <a:pt x="5011" y="22909"/>
                </a:lnTo>
                <a:lnTo>
                  <a:pt x="5114" y="22807"/>
                </a:lnTo>
                <a:close/>
                <a:moveTo>
                  <a:pt x="133057" y="23011"/>
                </a:moveTo>
                <a:lnTo>
                  <a:pt x="132955" y="23216"/>
                </a:lnTo>
                <a:lnTo>
                  <a:pt x="132443" y="23216"/>
                </a:lnTo>
                <a:lnTo>
                  <a:pt x="132955" y="23727"/>
                </a:lnTo>
                <a:lnTo>
                  <a:pt x="133261" y="23727"/>
                </a:lnTo>
                <a:lnTo>
                  <a:pt x="133568" y="23216"/>
                </a:lnTo>
                <a:lnTo>
                  <a:pt x="133057" y="23011"/>
                </a:lnTo>
                <a:close/>
                <a:moveTo>
                  <a:pt x="1125" y="23625"/>
                </a:moveTo>
                <a:lnTo>
                  <a:pt x="102" y="24034"/>
                </a:lnTo>
                <a:lnTo>
                  <a:pt x="1120" y="23634"/>
                </a:lnTo>
                <a:lnTo>
                  <a:pt x="1120" y="23634"/>
                </a:lnTo>
                <a:lnTo>
                  <a:pt x="1125" y="23625"/>
                </a:lnTo>
                <a:close/>
                <a:moveTo>
                  <a:pt x="102" y="24034"/>
                </a:moveTo>
                <a:lnTo>
                  <a:pt x="102" y="24034"/>
                </a:lnTo>
                <a:lnTo>
                  <a:pt x="102" y="24034"/>
                </a:lnTo>
                <a:close/>
                <a:moveTo>
                  <a:pt x="138170" y="24136"/>
                </a:moveTo>
                <a:lnTo>
                  <a:pt x="138375" y="24239"/>
                </a:lnTo>
                <a:lnTo>
                  <a:pt x="138477" y="24239"/>
                </a:lnTo>
                <a:lnTo>
                  <a:pt x="138170" y="24136"/>
                </a:lnTo>
                <a:close/>
                <a:moveTo>
                  <a:pt x="118534" y="23523"/>
                </a:moveTo>
                <a:lnTo>
                  <a:pt x="118636" y="23625"/>
                </a:lnTo>
                <a:lnTo>
                  <a:pt x="118330" y="23932"/>
                </a:lnTo>
                <a:lnTo>
                  <a:pt x="118330" y="23727"/>
                </a:lnTo>
                <a:lnTo>
                  <a:pt x="117818" y="23830"/>
                </a:lnTo>
                <a:lnTo>
                  <a:pt x="117511" y="24239"/>
                </a:lnTo>
                <a:lnTo>
                  <a:pt x="117920" y="24239"/>
                </a:lnTo>
                <a:lnTo>
                  <a:pt x="117614" y="24648"/>
                </a:lnTo>
                <a:lnTo>
                  <a:pt x="116489" y="24750"/>
                </a:lnTo>
                <a:lnTo>
                  <a:pt x="116591" y="24852"/>
                </a:lnTo>
                <a:lnTo>
                  <a:pt x="116591" y="25057"/>
                </a:lnTo>
                <a:lnTo>
                  <a:pt x="116795" y="24955"/>
                </a:lnTo>
                <a:lnTo>
                  <a:pt x="116693" y="25261"/>
                </a:lnTo>
                <a:lnTo>
                  <a:pt x="116386" y="25364"/>
                </a:lnTo>
                <a:lnTo>
                  <a:pt x="116386" y="25466"/>
                </a:lnTo>
                <a:lnTo>
                  <a:pt x="116591" y="25466"/>
                </a:lnTo>
                <a:lnTo>
                  <a:pt x="116591" y="25568"/>
                </a:lnTo>
                <a:lnTo>
                  <a:pt x="117307" y="25670"/>
                </a:lnTo>
                <a:lnTo>
                  <a:pt x="116489" y="26284"/>
                </a:lnTo>
                <a:lnTo>
                  <a:pt x="116489" y="26284"/>
                </a:lnTo>
                <a:lnTo>
                  <a:pt x="117409" y="26182"/>
                </a:lnTo>
                <a:lnTo>
                  <a:pt x="116489" y="26489"/>
                </a:lnTo>
                <a:lnTo>
                  <a:pt x="116591" y="26591"/>
                </a:lnTo>
                <a:lnTo>
                  <a:pt x="116080" y="26693"/>
                </a:lnTo>
                <a:lnTo>
                  <a:pt x="116489" y="26693"/>
                </a:lnTo>
                <a:lnTo>
                  <a:pt x="116080" y="27000"/>
                </a:lnTo>
                <a:lnTo>
                  <a:pt x="116693" y="27000"/>
                </a:lnTo>
                <a:lnTo>
                  <a:pt x="116284" y="27205"/>
                </a:lnTo>
                <a:lnTo>
                  <a:pt x="116284" y="27205"/>
                </a:lnTo>
                <a:lnTo>
                  <a:pt x="116693" y="27102"/>
                </a:lnTo>
                <a:lnTo>
                  <a:pt x="116489" y="27307"/>
                </a:lnTo>
                <a:lnTo>
                  <a:pt x="119250" y="26591"/>
                </a:lnTo>
                <a:lnTo>
                  <a:pt x="119148" y="26489"/>
                </a:lnTo>
                <a:lnTo>
                  <a:pt x="119455" y="24852"/>
                </a:lnTo>
                <a:lnTo>
                  <a:pt x="119352" y="24750"/>
                </a:lnTo>
                <a:lnTo>
                  <a:pt x="119966" y="24545"/>
                </a:lnTo>
                <a:lnTo>
                  <a:pt x="119864" y="24341"/>
                </a:lnTo>
                <a:lnTo>
                  <a:pt x="119659" y="24239"/>
                </a:lnTo>
                <a:lnTo>
                  <a:pt x="119455" y="23727"/>
                </a:lnTo>
                <a:lnTo>
                  <a:pt x="118636" y="23830"/>
                </a:lnTo>
                <a:lnTo>
                  <a:pt x="118841" y="23625"/>
                </a:lnTo>
                <a:lnTo>
                  <a:pt x="118534" y="23523"/>
                </a:lnTo>
                <a:close/>
                <a:moveTo>
                  <a:pt x="121398" y="20455"/>
                </a:moveTo>
                <a:lnTo>
                  <a:pt x="120477" y="20761"/>
                </a:lnTo>
                <a:lnTo>
                  <a:pt x="119966" y="21682"/>
                </a:lnTo>
                <a:lnTo>
                  <a:pt x="119761" y="22091"/>
                </a:lnTo>
                <a:lnTo>
                  <a:pt x="119864" y="22091"/>
                </a:lnTo>
                <a:lnTo>
                  <a:pt x="119557" y="22295"/>
                </a:lnTo>
                <a:lnTo>
                  <a:pt x="120273" y="22193"/>
                </a:lnTo>
                <a:lnTo>
                  <a:pt x="119966" y="23523"/>
                </a:lnTo>
                <a:lnTo>
                  <a:pt x="120170" y="23011"/>
                </a:lnTo>
                <a:lnTo>
                  <a:pt x="120580" y="22807"/>
                </a:lnTo>
                <a:lnTo>
                  <a:pt x="120682" y="23011"/>
                </a:lnTo>
                <a:lnTo>
                  <a:pt x="120375" y="24239"/>
                </a:lnTo>
                <a:lnTo>
                  <a:pt x="121807" y="23932"/>
                </a:lnTo>
                <a:lnTo>
                  <a:pt x="122011" y="25568"/>
                </a:lnTo>
                <a:lnTo>
                  <a:pt x="120580" y="26080"/>
                </a:lnTo>
                <a:lnTo>
                  <a:pt x="120580" y="26080"/>
                </a:lnTo>
                <a:lnTo>
                  <a:pt x="120989" y="25977"/>
                </a:lnTo>
                <a:lnTo>
                  <a:pt x="121091" y="26284"/>
                </a:lnTo>
                <a:lnTo>
                  <a:pt x="120068" y="27000"/>
                </a:lnTo>
                <a:lnTo>
                  <a:pt x="120989" y="27205"/>
                </a:lnTo>
                <a:lnTo>
                  <a:pt x="120886" y="27307"/>
                </a:lnTo>
                <a:lnTo>
                  <a:pt x="121602" y="27409"/>
                </a:lnTo>
                <a:lnTo>
                  <a:pt x="122216" y="27102"/>
                </a:lnTo>
                <a:lnTo>
                  <a:pt x="121602" y="27614"/>
                </a:lnTo>
                <a:lnTo>
                  <a:pt x="120989" y="27614"/>
                </a:lnTo>
                <a:lnTo>
                  <a:pt x="119761" y="28739"/>
                </a:lnTo>
                <a:lnTo>
                  <a:pt x="120068" y="28841"/>
                </a:lnTo>
                <a:lnTo>
                  <a:pt x="120375" y="28534"/>
                </a:lnTo>
                <a:lnTo>
                  <a:pt x="121091" y="28534"/>
                </a:lnTo>
                <a:lnTo>
                  <a:pt x="121807" y="28125"/>
                </a:lnTo>
                <a:lnTo>
                  <a:pt x="122625" y="28227"/>
                </a:lnTo>
                <a:lnTo>
                  <a:pt x="122523" y="28125"/>
                </a:lnTo>
                <a:lnTo>
                  <a:pt x="123136" y="28023"/>
                </a:lnTo>
                <a:lnTo>
                  <a:pt x="123034" y="27920"/>
                </a:lnTo>
                <a:lnTo>
                  <a:pt x="124773" y="27920"/>
                </a:lnTo>
                <a:lnTo>
                  <a:pt x="125182" y="27409"/>
                </a:lnTo>
                <a:lnTo>
                  <a:pt x="124466" y="27409"/>
                </a:lnTo>
                <a:lnTo>
                  <a:pt x="125080" y="26898"/>
                </a:lnTo>
                <a:lnTo>
                  <a:pt x="125284" y="25977"/>
                </a:lnTo>
                <a:lnTo>
                  <a:pt x="124159" y="25977"/>
                </a:lnTo>
                <a:lnTo>
                  <a:pt x="123648" y="25159"/>
                </a:lnTo>
                <a:lnTo>
                  <a:pt x="124261" y="25261"/>
                </a:lnTo>
                <a:lnTo>
                  <a:pt x="124261" y="25261"/>
                </a:lnTo>
                <a:lnTo>
                  <a:pt x="124057" y="24750"/>
                </a:lnTo>
                <a:lnTo>
                  <a:pt x="123239" y="24239"/>
                </a:lnTo>
                <a:lnTo>
                  <a:pt x="122932" y="23420"/>
                </a:lnTo>
                <a:lnTo>
                  <a:pt x="121295" y="22807"/>
                </a:lnTo>
                <a:lnTo>
                  <a:pt x="122011" y="22705"/>
                </a:lnTo>
                <a:lnTo>
                  <a:pt x="121705" y="22602"/>
                </a:lnTo>
                <a:lnTo>
                  <a:pt x="122318" y="22295"/>
                </a:lnTo>
                <a:lnTo>
                  <a:pt x="122830" y="21580"/>
                </a:lnTo>
                <a:lnTo>
                  <a:pt x="121091" y="21375"/>
                </a:lnTo>
                <a:lnTo>
                  <a:pt x="121295" y="21170"/>
                </a:lnTo>
                <a:lnTo>
                  <a:pt x="121193" y="21170"/>
                </a:lnTo>
                <a:lnTo>
                  <a:pt x="121807" y="20659"/>
                </a:lnTo>
                <a:lnTo>
                  <a:pt x="121398" y="20455"/>
                </a:lnTo>
                <a:close/>
                <a:moveTo>
                  <a:pt x="23830" y="27920"/>
                </a:moveTo>
                <a:lnTo>
                  <a:pt x="23523" y="28330"/>
                </a:lnTo>
                <a:lnTo>
                  <a:pt x="24034" y="28227"/>
                </a:lnTo>
                <a:lnTo>
                  <a:pt x="23932" y="28432"/>
                </a:lnTo>
                <a:lnTo>
                  <a:pt x="23523" y="28534"/>
                </a:lnTo>
                <a:lnTo>
                  <a:pt x="23625" y="28534"/>
                </a:lnTo>
                <a:lnTo>
                  <a:pt x="23420" y="28739"/>
                </a:lnTo>
                <a:lnTo>
                  <a:pt x="23830" y="28739"/>
                </a:lnTo>
                <a:lnTo>
                  <a:pt x="23932" y="28636"/>
                </a:lnTo>
                <a:lnTo>
                  <a:pt x="24034" y="28943"/>
                </a:lnTo>
                <a:lnTo>
                  <a:pt x="24443" y="29148"/>
                </a:lnTo>
                <a:lnTo>
                  <a:pt x="24034" y="29455"/>
                </a:lnTo>
                <a:lnTo>
                  <a:pt x="24443" y="29455"/>
                </a:lnTo>
                <a:lnTo>
                  <a:pt x="24341" y="29557"/>
                </a:lnTo>
                <a:lnTo>
                  <a:pt x="24545" y="29659"/>
                </a:lnTo>
                <a:lnTo>
                  <a:pt x="24341" y="29761"/>
                </a:lnTo>
                <a:lnTo>
                  <a:pt x="25261" y="29557"/>
                </a:lnTo>
                <a:lnTo>
                  <a:pt x="25057" y="30273"/>
                </a:lnTo>
                <a:lnTo>
                  <a:pt x="25057" y="30273"/>
                </a:lnTo>
                <a:lnTo>
                  <a:pt x="25875" y="30170"/>
                </a:lnTo>
                <a:lnTo>
                  <a:pt x="25466" y="28534"/>
                </a:lnTo>
                <a:lnTo>
                  <a:pt x="23830" y="27920"/>
                </a:lnTo>
                <a:close/>
                <a:moveTo>
                  <a:pt x="25875" y="30170"/>
                </a:moveTo>
                <a:lnTo>
                  <a:pt x="25875" y="30273"/>
                </a:lnTo>
                <a:lnTo>
                  <a:pt x="25977" y="30170"/>
                </a:lnTo>
                <a:close/>
                <a:moveTo>
                  <a:pt x="72102" y="30989"/>
                </a:moveTo>
                <a:lnTo>
                  <a:pt x="72146" y="31003"/>
                </a:lnTo>
                <a:lnTo>
                  <a:pt x="72146" y="31003"/>
                </a:lnTo>
                <a:lnTo>
                  <a:pt x="72205" y="30989"/>
                </a:lnTo>
                <a:close/>
                <a:moveTo>
                  <a:pt x="25568" y="31398"/>
                </a:moveTo>
                <a:lnTo>
                  <a:pt x="25364" y="31500"/>
                </a:lnTo>
                <a:lnTo>
                  <a:pt x="25364" y="31500"/>
                </a:lnTo>
                <a:lnTo>
                  <a:pt x="25466" y="31398"/>
                </a:lnTo>
                <a:close/>
                <a:moveTo>
                  <a:pt x="80386" y="31500"/>
                </a:moveTo>
                <a:lnTo>
                  <a:pt x="80386" y="31500"/>
                </a:lnTo>
                <a:lnTo>
                  <a:pt x="80386" y="31500"/>
                </a:lnTo>
                <a:close/>
                <a:moveTo>
                  <a:pt x="80693" y="27307"/>
                </a:moveTo>
                <a:lnTo>
                  <a:pt x="80182" y="27409"/>
                </a:lnTo>
                <a:lnTo>
                  <a:pt x="78136" y="29864"/>
                </a:lnTo>
                <a:lnTo>
                  <a:pt x="77625" y="29966"/>
                </a:lnTo>
                <a:lnTo>
                  <a:pt x="77318" y="30170"/>
                </a:lnTo>
                <a:lnTo>
                  <a:pt x="77420" y="30068"/>
                </a:lnTo>
                <a:lnTo>
                  <a:pt x="77011" y="30273"/>
                </a:lnTo>
                <a:lnTo>
                  <a:pt x="77727" y="30273"/>
                </a:lnTo>
                <a:lnTo>
                  <a:pt x="76705" y="30989"/>
                </a:lnTo>
                <a:lnTo>
                  <a:pt x="79466" y="30989"/>
                </a:lnTo>
                <a:lnTo>
                  <a:pt x="79159" y="31295"/>
                </a:lnTo>
                <a:lnTo>
                  <a:pt x="80284" y="31193"/>
                </a:lnTo>
                <a:lnTo>
                  <a:pt x="79261" y="32011"/>
                </a:lnTo>
                <a:lnTo>
                  <a:pt x="80489" y="31295"/>
                </a:lnTo>
                <a:lnTo>
                  <a:pt x="80386" y="31500"/>
                </a:lnTo>
                <a:lnTo>
                  <a:pt x="80795" y="30989"/>
                </a:lnTo>
                <a:lnTo>
                  <a:pt x="81000" y="31398"/>
                </a:lnTo>
                <a:lnTo>
                  <a:pt x="80591" y="32011"/>
                </a:lnTo>
                <a:lnTo>
                  <a:pt x="81102" y="31705"/>
                </a:lnTo>
                <a:lnTo>
                  <a:pt x="81000" y="32216"/>
                </a:lnTo>
                <a:lnTo>
                  <a:pt x="81000" y="32216"/>
                </a:lnTo>
                <a:lnTo>
                  <a:pt x="81409" y="32114"/>
                </a:lnTo>
                <a:lnTo>
                  <a:pt x="81920" y="31091"/>
                </a:lnTo>
                <a:lnTo>
                  <a:pt x="81511" y="31398"/>
                </a:lnTo>
                <a:lnTo>
                  <a:pt x="81920" y="30682"/>
                </a:lnTo>
                <a:lnTo>
                  <a:pt x="81205" y="31193"/>
                </a:lnTo>
                <a:lnTo>
                  <a:pt x="81205" y="31193"/>
                </a:lnTo>
                <a:lnTo>
                  <a:pt x="81307" y="30784"/>
                </a:lnTo>
                <a:lnTo>
                  <a:pt x="81102" y="30784"/>
                </a:lnTo>
                <a:lnTo>
                  <a:pt x="81920" y="30170"/>
                </a:lnTo>
                <a:lnTo>
                  <a:pt x="81920" y="30170"/>
                </a:lnTo>
                <a:lnTo>
                  <a:pt x="81000" y="30477"/>
                </a:lnTo>
                <a:lnTo>
                  <a:pt x="81409" y="30170"/>
                </a:lnTo>
                <a:lnTo>
                  <a:pt x="81205" y="30068"/>
                </a:lnTo>
                <a:lnTo>
                  <a:pt x="81307" y="29966"/>
                </a:lnTo>
                <a:lnTo>
                  <a:pt x="81102" y="30068"/>
                </a:lnTo>
                <a:lnTo>
                  <a:pt x="81716" y="29557"/>
                </a:lnTo>
                <a:lnTo>
                  <a:pt x="81000" y="29455"/>
                </a:lnTo>
                <a:lnTo>
                  <a:pt x="81102" y="29250"/>
                </a:lnTo>
                <a:lnTo>
                  <a:pt x="80284" y="29761"/>
                </a:lnTo>
                <a:lnTo>
                  <a:pt x="80489" y="29250"/>
                </a:lnTo>
                <a:lnTo>
                  <a:pt x="80489" y="29250"/>
                </a:lnTo>
                <a:lnTo>
                  <a:pt x="80284" y="29455"/>
                </a:lnTo>
                <a:lnTo>
                  <a:pt x="80386" y="29352"/>
                </a:lnTo>
                <a:lnTo>
                  <a:pt x="79773" y="29352"/>
                </a:lnTo>
                <a:lnTo>
                  <a:pt x="79977" y="29148"/>
                </a:lnTo>
                <a:lnTo>
                  <a:pt x="79773" y="29250"/>
                </a:lnTo>
                <a:lnTo>
                  <a:pt x="80386" y="28841"/>
                </a:lnTo>
                <a:lnTo>
                  <a:pt x="79261" y="29250"/>
                </a:lnTo>
                <a:lnTo>
                  <a:pt x="80489" y="27716"/>
                </a:lnTo>
                <a:lnTo>
                  <a:pt x="80591" y="27511"/>
                </a:lnTo>
                <a:lnTo>
                  <a:pt x="80898" y="27307"/>
                </a:lnTo>
                <a:close/>
                <a:moveTo>
                  <a:pt x="239523" y="32216"/>
                </a:moveTo>
                <a:lnTo>
                  <a:pt x="240239" y="32830"/>
                </a:lnTo>
                <a:lnTo>
                  <a:pt x="239727" y="32318"/>
                </a:lnTo>
                <a:lnTo>
                  <a:pt x="239523" y="32216"/>
                </a:lnTo>
                <a:close/>
                <a:moveTo>
                  <a:pt x="232875" y="24443"/>
                </a:moveTo>
                <a:lnTo>
                  <a:pt x="232773" y="24648"/>
                </a:lnTo>
                <a:lnTo>
                  <a:pt x="233591" y="25159"/>
                </a:lnTo>
                <a:lnTo>
                  <a:pt x="233489" y="25261"/>
                </a:lnTo>
                <a:lnTo>
                  <a:pt x="233386" y="25364"/>
                </a:lnTo>
                <a:lnTo>
                  <a:pt x="234511" y="27102"/>
                </a:lnTo>
                <a:lnTo>
                  <a:pt x="239216" y="32932"/>
                </a:lnTo>
                <a:lnTo>
                  <a:pt x="239114" y="32114"/>
                </a:lnTo>
                <a:lnTo>
                  <a:pt x="239523" y="32216"/>
                </a:lnTo>
                <a:lnTo>
                  <a:pt x="239523" y="32216"/>
                </a:lnTo>
                <a:lnTo>
                  <a:pt x="238193" y="31091"/>
                </a:lnTo>
                <a:lnTo>
                  <a:pt x="237784" y="29557"/>
                </a:lnTo>
                <a:lnTo>
                  <a:pt x="239318" y="30170"/>
                </a:lnTo>
                <a:lnTo>
                  <a:pt x="232875" y="24443"/>
                </a:lnTo>
                <a:close/>
                <a:moveTo>
                  <a:pt x="244841" y="33341"/>
                </a:moveTo>
                <a:lnTo>
                  <a:pt x="244330" y="33443"/>
                </a:lnTo>
                <a:lnTo>
                  <a:pt x="244432" y="33648"/>
                </a:lnTo>
                <a:lnTo>
                  <a:pt x="244125" y="34364"/>
                </a:lnTo>
                <a:lnTo>
                  <a:pt x="244125" y="34466"/>
                </a:lnTo>
                <a:lnTo>
                  <a:pt x="244330" y="33955"/>
                </a:lnTo>
                <a:lnTo>
                  <a:pt x="245045" y="33545"/>
                </a:lnTo>
                <a:lnTo>
                  <a:pt x="244841" y="33341"/>
                </a:lnTo>
                <a:close/>
                <a:moveTo>
                  <a:pt x="243409" y="34466"/>
                </a:moveTo>
                <a:lnTo>
                  <a:pt x="243409" y="35080"/>
                </a:lnTo>
                <a:lnTo>
                  <a:pt x="243614" y="35284"/>
                </a:lnTo>
                <a:lnTo>
                  <a:pt x="243920" y="34466"/>
                </a:lnTo>
                <a:close/>
                <a:moveTo>
                  <a:pt x="54102" y="29864"/>
                </a:moveTo>
                <a:lnTo>
                  <a:pt x="56352" y="30886"/>
                </a:lnTo>
                <a:lnTo>
                  <a:pt x="56045" y="31193"/>
                </a:lnTo>
                <a:lnTo>
                  <a:pt x="56250" y="31602"/>
                </a:lnTo>
                <a:lnTo>
                  <a:pt x="56045" y="31807"/>
                </a:lnTo>
                <a:lnTo>
                  <a:pt x="56250" y="32011"/>
                </a:lnTo>
                <a:lnTo>
                  <a:pt x="56045" y="32114"/>
                </a:lnTo>
                <a:lnTo>
                  <a:pt x="56148" y="32114"/>
                </a:lnTo>
                <a:lnTo>
                  <a:pt x="55943" y="32318"/>
                </a:lnTo>
                <a:lnTo>
                  <a:pt x="58193" y="32727"/>
                </a:lnTo>
                <a:lnTo>
                  <a:pt x="58091" y="32830"/>
                </a:lnTo>
                <a:lnTo>
                  <a:pt x="58500" y="32830"/>
                </a:lnTo>
                <a:lnTo>
                  <a:pt x="58500" y="32932"/>
                </a:lnTo>
                <a:lnTo>
                  <a:pt x="58909" y="33239"/>
                </a:lnTo>
                <a:lnTo>
                  <a:pt x="59114" y="34057"/>
                </a:lnTo>
                <a:lnTo>
                  <a:pt x="59216" y="34057"/>
                </a:lnTo>
                <a:lnTo>
                  <a:pt x="59216" y="34159"/>
                </a:lnTo>
                <a:lnTo>
                  <a:pt x="59011" y="34057"/>
                </a:lnTo>
                <a:lnTo>
                  <a:pt x="58807" y="34364"/>
                </a:lnTo>
                <a:lnTo>
                  <a:pt x="58091" y="34261"/>
                </a:lnTo>
                <a:lnTo>
                  <a:pt x="57989" y="34159"/>
                </a:lnTo>
                <a:lnTo>
                  <a:pt x="58193" y="33955"/>
                </a:lnTo>
                <a:lnTo>
                  <a:pt x="58091" y="33955"/>
                </a:lnTo>
                <a:lnTo>
                  <a:pt x="58091" y="33648"/>
                </a:lnTo>
                <a:lnTo>
                  <a:pt x="57682" y="33648"/>
                </a:lnTo>
                <a:lnTo>
                  <a:pt x="56250" y="35898"/>
                </a:lnTo>
                <a:lnTo>
                  <a:pt x="56045" y="34875"/>
                </a:lnTo>
                <a:lnTo>
                  <a:pt x="55330" y="35182"/>
                </a:lnTo>
                <a:lnTo>
                  <a:pt x="55330" y="35182"/>
                </a:lnTo>
                <a:lnTo>
                  <a:pt x="56352" y="33750"/>
                </a:lnTo>
                <a:lnTo>
                  <a:pt x="56250" y="33443"/>
                </a:lnTo>
                <a:lnTo>
                  <a:pt x="55330" y="33136"/>
                </a:lnTo>
                <a:lnTo>
                  <a:pt x="54409" y="34159"/>
                </a:lnTo>
                <a:lnTo>
                  <a:pt x="54614" y="33648"/>
                </a:lnTo>
                <a:lnTo>
                  <a:pt x="52568" y="36818"/>
                </a:lnTo>
                <a:lnTo>
                  <a:pt x="51545" y="37125"/>
                </a:lnTo>
                <a:lnTo>
                  <a:pt x="52773" y="34364"/>
                </a:lnTo>
                <a:lnTo>
                  <a:pt x="52364" y="34364"/>
                </a:lnTo>
                <a:lnTo>
                  <a:pt x="53693" y="32932"/>
                </a:lnTo>
                <a:lnTo>
                  <a:pt x="53693" y="33136"/>
                </a:lnTo>
                <a:lnTo>
                  <a:pt x="54102" y="32932"/>
                </a:lnTo>
                <a:lnTo>
                  <a:pt x="53898" y="33239"/>
                </a:lnTo>
                <a:lnTo>
                  <a:pt x="53898" y="33239"/>
                </a:lnTo>
                <a:lnTo>
                  <a:pt x="55125" y="32727"/>
                </a:lnTo>
                <a:lnTo>
                  <a:pt x="55534" y="32932"/>
                </a:lnTo>
                <a:lnTo>
                  <a:pt x="55636" y="32830"/>
                </a:lnTo>
                <a:lnTo>
                  <a:pt x="56250" y="32830"/>
                </a:lnTo>
                <a:lnTo>
                  <a:pt x="55534" y="32318"/>
                </a:lnTo>
                <a:lnTo>
                  <a:pt x="55739" y="32114"/>
                </a:lnTo>
                <a:lnTo>
                  <a:pt x="53693" y="32318"/>
                </a:lnTo>
                <a:lnTo>
                  <a:pt x="53591" y="32011"/>
                </a:lnTo>
                <a:lnTo>
                  <a:pt x="52977" y="32011"/>
                </a:lnTo>
                <a:lnTo>
                  <a:pt x="52977" y="31602"/>
                </a:lnTo>
                <a:lnTo>
                  <a:pt x="50830" y="32216"/>
                </a:lnTo>
                <a:lnTo>
                  <a:pt x="50830" y="31909"/>
                </a:lnTo>
                <a:lnTo>
                  <a:pt x="50011" y="32011"/>
                </a:lnTo>
                <a:lnTo>
                  <a:pt x="53489" y="30273"/>
                </a:lnTo>
                <a:lnTo>
                  <a:pt x="53489" y="30273"/>
                </a:lnTo>
                <a:lnTo>
                  <a:pt x="53693" y="30068"/>
                </a:lnTo>
                <a:lnTo>
                  <a:pt x="53898" y="30068"/>
                </a:lnTo>
                <a:lnTo>
                  <a:pt x="53591" y="30375"/>
                </a:lnTo>
                <a:lnTo>
                  <a:pt x="54102" y="30068"/>
                </a:lnTo>
                <a:lnTo>
                  <a:pt x="54102" y="29864"/>
                </a:lnTo>
                <a:close/>
                <a:moveTo>
                  <a:pt x="131932" y="36000"/>
                </a:moveTo>
                <a:lnTo>
                  <a:pt x="131830" y="36205"/>
                </a:lnTo>
                <a:lnTo>
                  <a:pt x="131216" y="36511"/>
                </a:lnTo>
                <a:lnTo>
                  <a:pt x="131318" y="36614"/>
                </a:lnTo>
                <a:lnTo>
                  <a:pt x="131318" y="37023"/>
                </a:lnTo>
                <a:lnTo>
                  <a:pt x="131830" y="37432"/>
                </a:lnTo>
                <a:lnTo>
                  <a:pt x="131932" y="36000"/>
                </a:lnTo>
                <a:close/>
                <a:moveTo>
                  <a:pt x="239216" y="33443"/>
                </a:moveTo>
                <a:lnTo>
                  <a:pt x="240341" y="35693"/>
                </a:lnTo>
                <a:lnTo>
                  <a:pt x="239625" y="35591"/>
                </a:lnTo>
                <a:lnTo>
                  <a:pt x="239625" y="36205"/>
                </a:lnTo>
                <a:lnTo>
                  <a:pt x="240750" y="37432"/>
                </a:lnTo>
                <a:lnTo>
                  <a:pt x="240750" y="37125"/>
                </a:lnTo>
                <a:lnTo>
                  <a:pt x="241159" y="37125"/>
                </a:lnTo>
                <a:lnTo>
                  <a:pt x="240239" y="36614"/>
                </a:lnTo>
                <a:lnTo>
                  <a:pt x="240341" y="36307"/>
                </a:lnTo>
                <a:lnTo>
                  <a:pt x="240750" y="36511"/>
                </a:lnTo>
                <a:lnTo>
                  <a:pt x="241364" y="36409"/>
                </a:lnTo>
                <a:lnTo>
                  <a:pt x="242795" y="36920"/>
                </a:lnTo>
                <a:lnTo>
                  <a:pt x="242693" y="36409"/>
                </a:lnTo>
                <a:lnTo>
                  <a:pt x="244023" y="35489"/>
                </a:lnTo>
                <a:lnTo>
                  <a:pt x="243716" y="35591"/>
                </a:lnTo>
                <a:lnTo>
                  <a:pt x="243205" y="35284"/>
                </a:lnTo>
                <a:lnTo>
                  <a:pt x="242898" y="34568"/>
                </a:lnTo>
                <a:lnTo>
                  <a:pt x="242284" y="34875"/>
                </a:lnTo>
                <a:lnTo>
                  <a:pt x="239216" y="33443"/>
                </a:lnTo>
                <a:close/>
                <a:moveTo>
                  <a:pt x="143693" y="38659"/>
                </a:moveTo>
                <a:lnTo>
                  <a:pt x="144000" y="38864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3693" y="38659"/>
                </a:lnTo>
                <a:close/>
                <a:moveTo>
                  <a:pt x="155250" y="31602"/>
                </a:moveTo>
                <a:lnTo>
                  <a:pt x="155148" y="31705"/>
                </a:lnTo>
                <a:lnTo>
                  <a:pt x="155659" y="31705"/>
                </a:lnTo>
                <a:lnTo>
                  <a:pt x="155148" y="32011"/>
                </a:lnTo>
                <a:lnTo>
                  <a:pt x="155148" y="32216"/>
                </a:lnTo>
                <a:lnTo>
                  <a:pt x="154636" y="32216"/>
                </a:lnTo>
                <a:lnTo>
                  <a:pt x="155250" y="32727"/>
                </a:lnTo>
                <a:lnTo>
                  <a:pt x="154943" y="32932"/>
                </a:lnTo>
                <a:lnTo>
                  <a:pt x="154739" y="33341"/>
                </a:lnTo>
                <a:lnTo>
                  <a:pt x="154023" y="33443"/>
                </a:lnTo>
                <a:lnTo>
                  <a:pt x="154125" y="33545"/>
                </a:lnTo>
                <a:lnTo>
                  <a:pt x="153920" y="33648"/>
                </a:lnTo>
                <a:lnTo>
                  <a:pt x="158318" y="36205"/>
                </a:lnTo>
                <a:lnTo>
                  <a:pt x="158318" y="37636"/>
                </a:lnTo>
                <a:lnTo>
                  <a:pt x="148398" y="37636"/>
                </a:lnTo>
                <a:lnTo>
                  <a:pt x="149011" y="38148"/>
                </a:lnTo>
                <a:lnTo>
                  <a:pt x="148193" y="38352"/>
                </a:lnTo>
                <a:lnTo>
                  <a:pt x="148398" y="38455"/>
                </a:lnTo>
                <a:lnTo>
                  <a:pt x="147477" y="38557"/>
                </a:lnTo>
                <a:lnTo>
                  <a:pt x="147273" y="38455"/>
                </a:lnTo>
                <a:lnTo>
                  <a:pt x="147273" y="38455"/>
                </a:lnTo>
                <a:lnTo>
                  <a:pt x="147375" y="38557"/>
                </a:lnTo>
                <a:lnTo>
                  <a:pt x="146761" y="38455"/>
                </a:lnTo>
                <a:lnTo>
                  <a:pt x="146045" y="38864"/>
                </a:lnTo>
                <a:lnTo>
                  <a:pt x="146045" y="38864"/>
                </a:lnTo>
                <a:lnTo>
                  <a:pt x="147580" y="37841"/>
                </a:lnTo>
                <a:lnTo>
                  <a:pt x="148091" y="37943"/>
                </a:lnTo>
                <a:lnTo>
                  <a:pt x="148091" y="37943"/>
                </a:lnTo>
                <a:lnTo>
                  <a:pt x="146864" y="36409"/>
                </a:lnTo>
                <a:lnTo>
                  <a:pt x="147682" y="34364"/>
                </a:lnTo>
                <a:lnTo>
                  <a:pt x="147886" y="33955"/>
                </a:lnTo>
                <a:lnTo>
                  <a:pt x="147886" y="34159"/>
                </a:lnTo>
                <a:lnTo>
                  <a:pt x="148295" y="33545"/>
                </a:lnTo>
                <a:lnTo>
                  <a:pt x="148193" y="33239"/>
                </a:lnTo>
                <a:lnTo>
                  <a:pt x="149523" y="32011"/>
                </a:lnTo>
                <a:lnTo>
                  <a:pt x="149830" y="32114"/>
                </a:lnTo>
                <a:lnTo>
                  <a:pt x="149625" y="31602"/>
                </a:lnTo>
                <a:lnTo>
                  <a:pt x="150443" y="32216"/>
                </a:lnTo>
                <a:lnTo>
                  <a:pt x="149625" y="32318"/>
                </a:lnTo>
                <a:lnTo>
                  <a:pt x="150341" y="32727"/>
                </a:lnTo>
                <a:lnTo>
                  <a:pt x="151159" y="32727"/>
                </a:lnTo>
                <a:lnTo>
                  <a:pt x="151261" y="33034"/>
                </a:lnTo>
                <a:lnTo>
                  <a:pt x="150545" y="33443"/>
                </a:lnTo>
                <a:lnTo>
                  <a:pt x="151466" y="33852"/>
                </a:lnTo>
                <a:lnTo>
                  <a:pt x="151466" y="34364"/>
                </a:lnTo>
                <a:lnTo>
                  <a:pt x="152080" y="34364"/>
                </a:lnTo>
                <a:lnTo>
                  <a:pt x="153102" y="33750"/>
                </a:lnTo>
                <a:lnTo>
                  <a:pt x="153614" y="33852"/>
                </a:lnTo>
                <a:lnTo>
                  <a:pt x="153818" y="33443"/>
                </a:lnTo>
                <a:lnTo>
                  <a:pt x="152795" y="33443"/>
                </a:lnTo>
                <a:lnTo>
                  <a:pt x="152386" y="32830"/>
                </a:lnTo>
                <a:lnTo>
                  <a:pt x="152591" y="32420"/>
                </a:lnTo>
                <a:lnTo>
                  <a:pt x="152489" y="32727"/>
                </a:lnTo>
                <a:lnTo>
                  <a:pt x="152489" y="32727"/>
                </a:lnTo>
                <a:lnTo>
                  <a:pt x="155250" y="31602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31011" y="37943"/>
                </a:moveTo>
                <a:lnTo>
                  <a:pt x="131011" y="38250"/>
                </a:lnTo>
                <a:lnTo>
                  <a:pt x="131216" y="39580"/>
                </a:lnTo>
                <a:lnTo>
                  <a:pt x="132136" y="39682"/>
                </a:lnTo>
                <a:lnTo>
                  <a:pt x="132136" y="37943"/>
                </a:lnTo>
                <a:close/>
                <a:moveTo>
                  <a:pt x="165580" y="31807"/>
                </a:moveTo>
                <a:lnTo>
                  <a:pt x="166091" y="32011"/>
                </a:lnTo>
                <a:lnTo>
                  <a:pt x="166295" y="31909"/>
                </a:lnTo>
                <a:lnTo>
                  <a:pt x="166705" y="31909"/>
                </a:lnTo>
                <a:lnTo>
                  <a:pt x="167420" y="33545"/>
                </a:lnTo>
                <a:lnTo>
                  <a:pt x="165886" y="33545"/>
                </a:lnTo>
                <a:lnTo>
                  <a:pt x="166193" y="34364"/>
                </a:lnTo>
                <a:lnTo>
                  <a:pt x="165273" y="34568"/>
                </a:lnTo>
                <a:lnTo>
                  <a:pt x="165682" y="34670"/>
                </a:lnTo>
                <a:lnTo>
                  <a:pt x="166398" y="35693"/>
                </a:lnTo>
                <a:lnTo>
                  <a:pt x="166705" y="35795"/>
                </a:lnTo>
                <a:lnTo>
                  <a:pt x="166909" y="36000"/>
                </a:lnTo>
                <a:lnTo>
                  <a:pt x="167420" y="36102"/>
                </a:lnTo>
                <a:lnTo>
                  <a:pt x="168136" y="37739"/>
                </a:lnTo>
                <a:lnTo>
                  <a:pt x="168136" y="36818"/>
                </a:lnTo>
                <a:lnTo>
                  <a:pt x="169670" y="37841"/>
                </a:lnTo>
                <a:lnTo>
                  <a:pt x="169466" y="38250"/>
                </a:lnTo>
                <a:lnTo>
                  <a:pt x="168239" y="37841"/>
                </a:lnTo>
                <a:lnTo>
                  <a:pt x="168648" y="39068"/>
                </a:lnTo>
                <a:lnTo>
                  <a:pt x="168955" y="38864"/>
                </a:lnTo>
                <a:lnTo>
                  <a:pt x="169159" y="39273"/>
                </a:lnTo>
                <a:lnTo>
                  <a:pt x="168852" y="39273"/>
                </a:lnTo>
                <a:lnTo>
                  <a:pt x="168852" y="39580"/>
                </a:lnTo>
                <a:lnTo>
                  <a:pt x="169261" y="39682"/>
                </a:lnTo>
                <a:lnTo>
                  <a:pt x="169773" y="42034"/>
                </a:lnTo>
                <a:lnTo>
                  <a:pt x="169977" y="42034"/>
                </a:lnTo>
                <a:lnTo>
                  <a:pt x="169773" y="42136"/>
                </a:lnTo>
                <a:lnTo>
                  <a:pt x="169773" y="42034"/>
                </a:lnTo>
                <a:lnTo>
                  <a:pt x="167420" y="42136"/>
                </a:lnTo>
                <a:lnTo>
                  <a:pt x="165580" y="41114"/>
                </a:lnTo>
                <a:lnTo>
                  <a:pt x="165375" y="39682"/>
                </a:lnTo>
                <a:lnTo>
                  <a:pt x="165375" y="39682"/>
                </a:lnTo>
                <a:lnTo>
                  <a:pt x="165477" y="39886"/>
                </a:lnTo>
                <a:lnTo>
                  <a:pt x="166295" y="38659"/>
                </a:lnTo>
                <a:lnTo>
                  <a:pt x="163227" y="35693"/>
                </a:lnTo>
                <a:lnTo>
                  <a:pt x="163227" y="35080"/>
                </a:lnTo>
                <a:lnTo>
                  <a:pt x="163125" y="35386"/>
                </a:lnTo>
                <a:lnTo>
                  <a:pt x="162307" y="34261"/>
                </a:lnTo>
                <a:lnTo>
                  <a:pt x="162409" y="34057"/>
                </a:lnTo>
                <a:lnTo>
                  <a:pt x="162511" y="34057"/>
                </a:lnTo>
                <a:lnTo>
                  <a:pt x="162614" y="33136"/>
                </a:lnTo>
                <a:lnTo>
                  <a:pt x="162818" y="33239"/>
                </a:lnTo>
                <a:lnTo>
                  <a:pt x="163636" y="32932"/>
                </a:lnTo>
                <a:lnTo>
                  <a:pt x="163534" y="32727"/>
                </a:lnTo>
                <a:lnTo>
                  <a:pt x="163943" y="32523"/>
                </a:lnTo>
                <a:lnTo>
                  <a:pt x="164045" y="32420"/>
                </a:lnTo>
                <a:lnTo>
                  <a:pt x="163943" y="32318"/>
                </a:lnTo>
                <a:lnTo>
                  <a:pt x="165580" y="31807"/>
                </a:lnTo>
                <a:close/>
                <a:moveTo>
                  <a:pt x="137352" y="40602"/>
                </a:moveTo>
                <a:lnTo>
                  <a:pt x="135511" y="40807"/>
                </a:lnTo>
                <a:lnTo>
                  <a:pt x="134898" y="40705"/>
                </a:lnTo>
                <a:lnTo>
                  <a:pt x="137045" y="42239"/>
                </a:lnTo>
                <a:lnTo>
                  <a:pt x="137148" y="41932"/>
                </a:lnTo>
                <a:lnTo>
                  <a:pt x="137045" y="41625"/>
                </a:lnTo>
                <a:lnTo>
                  <a:pt x="137352" y="40602"/>
                </a:lnTo>
                <a:close/>
                <a:moveTo>
                  <a:pt x="146659" y="43670"/>
                </a:moveTo>
                <a:lnTo>
                  <a:pt x="146148" y="43875"/>
                </a:lnTo>
                <a:lnTo>
                  <a:pt x="146250" y="43875"/>
                </a:lnTo>
                <a:lnTo>
                  <a:pt x="146659" y="43670"/>
                </a:lnTo>
                <a:close/>
                <a:moveTo>
                  <a:pt x="144409" y="43364"/>
                </a:moveTo>
                <a:lnTo>
                  <a:pt x="144307" y="43466"/>
                </a:lnTo>
                <a:lnTo>
                  <a:pt x="144307" y="43773"/>
                </a:lnTo>
                <a:lnTo>
                  <a:pt x="145330" y="44080"/>
                </a:lnTo>
                <a:lnTo>
                  <a:pt x="146148" y="43875"/>
                </a:lnTo>
                <a:lnTo>
                  <a:pt x="146045" y="43670"/>
                </a:lnTo>
                <a:lnTo>
                  <a:pt x="144716" y="43568"/>
                </a:lnTo>
                <a:lnTo>
                  <a:pt x="144818" y="43466"/>
                </a:lnTo>
                <a:lnTo>
                  <a:pt x="144409" y="43364"/>
                </a:lnTo>
                <a:close/>
                <a:moveTo>
                  <a:pt x="153614" y="43364"/>
                </a:moveTo>
                <a:lnTo>
                  <a:pt x="151773" y="43977"/>
                </a:lnTo>
                <a:lnTo>
                  <a:pt x="152489" y="44489"/>
                </a:lnTo>
                <a:lnTo>
                  <a:pt x="153307" y="44080"/>
                </a:lnTo>
                <a:lnTo>
                  <a:pt x="153614" y="43466"/>
                </a:lnTo>
                <a:lnTo>
                  <a:pt x="153614" y="43364"/>
                </a:lnTo>
                <a:close/>
                <a:moveTo>
                  <a:pt x="241568" y="37534"/>
                </a:moveTo>
                <a:lnTo>
                  <a:pt x="241261" y="37636"/>
                </a:lnTo>
                <a:lnTo>
                  <a:pt x="241670" y="37739"/>
                </a:lnTo>
                <a:lnTo>
                  <a:pt x="241466" y="38045"/>
                </a:lnTo>
                <a:lnTo>
                  <a:pt x="240955" y="37636"/>
                </a:lnTo>
                <a:lnTo>
                  <a:pt x="241057" y="37943"/>
                </a:lnTo>
                <a:lnTo>
                  <a:pt x="240955" y="38148"/>
                </a:lnTo>
                <a:lnTo>
                  <a:pt x="241261" y="38864"/>
                </a:lnTo>
                <a:lnTo>
                  <a:pt x="241159" y="38864"/>
                </a:lnTo>
                <a:lnTo>
                  <a:pt x="241875" y="40807"/>
                </a:lnTo>
                <a:lnTo>
                  <a:pt x="241670" y="41114"/>
                </a:lnTo>
                <a:lnTo>
                  <a:pt x="241466" y="41727"/>
                </a:lnTo>
                <a:lnTo>
                  <a:pt x="240955" y="42136"/>
                </a:lnTo>
                <a:lnTo>
                  <a:pt x="240443" y="41932"/>
                </a:lnTo>
                <a:lnTo>
                  <a:pt x="240545" y="41420"/>
                </a:lnTo>
                <a:lnTo>
                  <a:pt x="240545" y="41420"/>
                </a:lnTo>
                <a:lnTo>
                  <a:pt x="240136" y="41727"/>
                </a:lnTo>
                <a:lnTo>
                  <a:pt x="240341" y="43261"/>
                </a:lnTo>
                <a:lnTo>
                  <a:pt x="239727" y="43466"/>
                </a:lnTo>
                <a:lnTo>
                  <a:pt x="239420" y="43364"/>
                </a:lnTo>
                <a:lnTo>
                  <a:pt x="237477" y="43977"/>
                </a:lnTo>
                <a:lnTo>
                  <a:pt x="236761" y="45102"/>
                </a:lnTo>
                <a:lnTo>
                  <a:pt x="237886" y="45205"/>
                </a:lnTo>
                <a:lnTo>
                  <a:pt x="237784" y="44795"/>
                </a:lnTo>
                <a:lnTo>
                  <a:pt x="240341" y="44489"/>
                </a:lnTo>
                <a:lnTo>
                  <a:pt x="240239" y="44795"/>
                </a:lnTo>
                <a:lnTo>
                  <a:pt x="240955" y="45614"/>
                </a:lnTo>
                <a:lnTo>
                  <a:pt x="241670" y="44795"/>
                </a:lnTo>
                <a:lnTo>
                  <a:pt x="241261" y="44080"/>
                </a:lnTo>
                <a:lnTo>
                  <a:pt x="241568" y="44386"/>
                </a:lnTo>
                <a:lnTo>
                  <a:pt x="241568" y="44182"/>
                </a:lnTo>
                <a:lnTo>
                  <a:pt x="241670" y="44489"/>
                </a:lnTo>
                <a:lnTo>
                  <a:pt x="242693" y="44489"/>
                </a:lnTo>
                <a:lnTo>
                  <a:pt x="243102" y="43977"/>
                </a:lnTo>
                <a:lnTo>
                  <a:pt x="243307" y="43977"/>
                </a:lnTo>
                <a:lnTo>
                  <a:pt x="243409" y="43773"/>
                </a:lnTo>
                <a:lnTo>
                  <a:pt x="243614" y="43773"/>
                </a:lnTo>
                <a:lnTo>
                  <a:pt x="243511" y="43364"/>
                </a:lnTo>
                <a:lnTo>
                  <a:pt x="243818" y="43466"/>
                </a:lnTo>
                <a:lnTo>
                  <a:pt x="243818" y="43773"/>
                </a:lnTo>
                <a:lnTo>
                  <a:pt x="244023" y="44182"/>
                </a:lnTo>
                <a:lnTo>
                  <a:pt x="244432" y="43261"/>
                </a:lnTo>
                <a:lnTo>
                  <a:pt x="244023" y="42852"/>
                </a:lnTo>
                <a:lnTo>
                  <a:pt x="243205" y="40602"/>
                </a:lnTo>
                <a:lnTo>
                  <a:pt x="243511" y="40500"/>
                </a:lnTo>
                <a:lnTo>
                  <a:pt x="243409" y="39886"/>
                </a:lnTo>
                <a:lnTo>
                  <a:pt x="243409" y="39784"/>
                </a:lnTo>
                <a:lnTo>
                  <a:pt x="241568" y="37534"/>
                </a:lnTo>
                <a:close/>
                <a:moveTo>
                  <a:pt x="238909" y="44795"/>
                </a:moveTo>
                <a:lnTo>
                  <a:pt x="238807" y="45102"/>
                </a:lnTo>
                <a:lnTo>
                  <a:pt x="238398" y="45000"/>
                </a:lnTo>
                <a:lnTo>
                  <a:pt x="238295" y="45307"/>
                </a:lnTo>
                <a:lnTo>
                  <a:pt x="237989" y="45716"/>
                </a:lnTo>
                <a:lnTo>
                  <a:pt x="238398" y="45920"/>
                </a:lnTo>
                <a:lnTo>
                  <a:pt x="238705" y="46330"/>
                </a:lnTo>
                <a:lnTo>
                  <a:pt x="239523" y="45614"/>
                </a:lnTo>
                <a:lnTo>
                  <a:pt x="239830" y="45818"/>
                </a:lnTo>
                <a:lnTo>
                  <a:pt x="240034" y="45307"/>
                </a:lnTo>
                <a:lnTo>
                  <a:pt x="239625" y="44795"/>
                </a:lnTo>
                <a:close/>
                <a:moveTo>
                  <a:pt x="151875" y="47659"/>
                </a:moveTo>
                <a:lnTo>
                  <a:pt x="151773" y="47761"/>
                </a:lnTo>
                <a:lnTo>
                  <a:pt x="152080" y="47864"/>
                </a:lnTo>
                <a:lnTo>
                  <a:pt x="151875" y="47659"/>
                </a:lnTo>
                <a:close/>
                <a:moveTo>
                  <a:pt x="236455" y="45307"/>
                </a:moveTo>
                <a:lnTo>
                  <a:pt x="236045" y="45614"/>
                </a:lnTo>
                <a:lnTo>
                  <a:pt x="236045" y="45818"/>
                </a:lnTo>
                <a:lnTo>
                  <a:pt x="235943" y="45716"/>
                </a:lnTo>
                <a:lnTo>
                  <a:pt x="236352" y="46227"/>
                </a:lnTo>
                <a:lnTo>
                  <a:pt x="236045" y="46023"/>
                </a:lnTo>
                <a:lnTo>
                  <a:pt x="236352" y="46534"/>
                </a:lnTo>
                <a:lnTo>
                  <a:pt x="236659" y="46227"/>
                </a:lnTo>
                <a:lnTo>
                  <a:pt x="236455" y="46023"/>
                </a:lnTo>
                <a:lnTo>
                  <a:pt x="236659" y="46125"/>
                </a:lnTo>
                <a:lnTo>
                  <a:pt x="236966" y="46534"/>
                </a:lnTo>
                <a:lnTo>
                  <a:pt x="237068" y="47761"/>
                </a:lnTo>
                <a:lnTo>
                  <a:pt x="237580" y="47966"/>
                </a:lnTo>
                <a:lnTo>
                  <a:pt x="237580" y="47455"/>
                </a:lnTo>
                <a:lnTo>
                  <a:pt x="237784" y="48170"/>
                </a:lnTo>
                <a:lnTo>
                  <a:pt x="237886" y="47966"/>
                </a:lnTo>
                <a:lnTo>
                  <a:pt x="237886" y="47761"/>
                </a:lnTo>
                <a:lnTo>
                  <a:pt x="238193" y="47761"/>
                </a:lnTo>
                <a:lnTo>
                  <a:pt x="237886" y="45818"/>
                </a:lnTo>
                <a:lnTo>
                  <a:pt x="237580" y="45818"/>
                </a:lnTo>
                <a:lnTo>
                  <a:pt x="237477" y="45409"/>
                </a:lnTo>
                <a:lnTo>
                  <a:pt x="237273" y="45511"/>
                </a:lnTo>
                <a:lnTo>
                  <a:pt x="236864" y="45307"/>
                </a:lnTo>
                <a:close/>
                <a:moveTo>
                  <a:pt x="49602" y="49398"/>
                </a:moveTo>
                <a:lnTo>
                  <a:pt x="49705" y="49500"/>
                </a:lnTo>
                <a:lnTo>
                  <a:pt x="49655" y="49401"/>
                </a:lnTo>
                <a:lnTo>
                  <a:pt x="49655" y="49401"/>
                </a:lnTo>
                <a:lnTo>
                  <a:pt x="49602" y="49398"/>
                </a:lnTo>
                <a:close/>
                <a:moveTo>
                  <a:pt x="53489" y="53386"/>
                </a:moveTo>
                <a:lnTo>
                  <a:pt x="53485" y="53390"/>
                </a:lnTo>
                <a:lnTo>
                  <a:pt x="53485" y="53390"/>
                </a:lnTo>
                <a:lnTo>
                  <a:pt x="53489" y="53489"/>
                </a:lnTo>
                <a:lnTo>
                  <a:pt x="53489" y="53386"/>
                </a:lnTo>
                <a:close/>
                <a:moveTo>
                  <a:pt x="231648" y="54102"/>
                </a:moveTo>
                <a:lnTo>
                  <a:pt x="231239" y="54205"/>
                </a:lnTo>
                <a:lnTo>
                  <a:pt x="230625" y="55739"/>
                </a:lnTo>
                <a:lnTo>
                  <a:pt x="231648" y="57477"/>
                </a:lnTo>
                <a:lnTo>
                  <a:pt x="231852" y="54511"/>
                </a:lnTo>
                <a:lnTo>
                  <a:pt x="231648" y="54102"/>
                </a:lnTo>
                <a:close/>
                <a:moveTo>
                  <a:pt x="46432" y="57886"/>
                </a:moveTo>
                <a:lnTo>
                  <a:pt x="46432" y="57989"/>
                </a:lnTo>
                <a:lnTo>
                  <a:pt x="46636" y="57886"/>
                </a:lnTo>
                <a:close/>
                <a:moveTo>
                  <a:pt x="176216" y="59114"/>
                </a:moveTo>
                <a:lnTo>
                  <a:pt x="176216" y="59114"/>
                </a:lnTo>
                <a:lnTo>
                  <a:pt x="176216" y="59114"/>
                </a:lnTo>
                <a:close/>
                <a:moveTo>
                  <a:pt x="52057" y="56250"/>
                </a:moveTo>
                <a:lnTo>
                  <a:pt x="49193" y="57170"/>
                </a:lnTo>
                <a:lnTo>
                  <a:pt x="49091" y="57375"/>
                </a:lnTo>
                <a:lnTo>
                  <a:pt x="48682" y="57580"/>
                </a:lnTo>
                <a:lnTo>
                  <a:pt x="48989" y="57477"/>
                </a:lnTo>
                <a:lnTo>
                  <a:pt x="48989" y="57682"/>
                </a:lnTo>
                <a:lnTo>
                  <a:pt x="51443" y="56761"/>
                </a:lnTo>
                <a:lnTo>
                  <a:pt x="51443" y="56761"/>
                </a:lnTo>
                <a:lnTo>
                  <a:pt x="51239" y="56966"/>
                </a:lnTo>
                <a:lnTo>
                  <a:pt x="54205" y="57886"/>
                </a:lnTo>
                <a:lnTo>
                  <a:pt x="54307" y="58500"/>
                </a:lnTo>
                <a:lnTo>
                  <a:pt x="55330" y="58807"/>
                </a:lnTo>
                <a:lnTo>
                  <a:pt x="54818" y="59625"/>
                </a:lnTo>
                <a:lnTo>
                  <a:pt x="54818" y="59625"/>
                </a:lnTo>
                <a:lnTo>
                  <a:pt x="57068" y="59420"/>
                </a:lnTo>
                <a:lnTo>
                  <a:pt x="57170" y="59523"/>
                </a:lnTo>
                <a:lnTo>
                  <a:pt x="57886" y="59420"/>
                </a:lnTo>
                <a:lnTo>
                  <a:pt x="57886" y="59114"/>
                </a:lnTo>
                <a:lnTo>
                  <a:pt x="55739" y="58091"/>
                </a:lnTo>
                <a:lnTo>
                  <a:pt x="55534" y="57886"/>
                </a:lnTo>
                <a:lnTo>
                  <a:pt x="55330" y="57784"/>
                </a:lnTo>
                <a:lnTo>
                  <a:pt x="55534" y="57784"/>
                </a:lnTo>
                <a:lnTo>
                  <a:pt x="55125" y="57580"/>
                </a:lnTo>
                <a:lnTo>
                  <a:pt x="55227" y="57682"/>
                </a:lnTo>
                <a:lnTo>
                  <a:pt x="52057" y="56250"/>
                </a:lnTo>
                <a:close/>
                <a:moveTo>
                  <a:pt x="207307" y="59625"/>
                </a:moveTo>
                <a:lnTo>
                  <a:pt x="207307" y="59625"/>
                </a:lnTo>
                <a:lnTo>
                  <a:pt x="207307" y="59625"/>
                </a:lnTo>
                <a:close/>
                <a:moveTo>
                  <a:pt x="222648" y="59420"/>
                </a:moveTo>
                <a:lnTo>
                  <a:pt x="222648" y="59523"/>
                </a:lnTo>
                <a:lnTo>
                  <a:pt x="221625" y="59727"/>
                </a:lnTo>
                <a:lnTo>
                  <a:pt x="221727" y="59727"/>
                </a:lnTo>
                <a:lnTo>
                  <a:pt x="221216" y="60341"/>
                </a:lnTo>
                <a:lnTo>
                  <a:pt x="221727" y="61159"/>
                </a:lnTo>
                <a:lnTo>
                  <a:pt x="222750" y="60852"/>
                </a:lnTo>
                <a:lnTo>
                  <a:pt x="223159" y="59932"/>
                </a:lnTo>
                <a:lnTo>
                  <a:pt x="222648" y="59420"/>
                </a:lnTo>
                <a:close/>
                <a:moveTo>
                  <a:pt x="54511" y="60955"/>
                </a:moveTo>
                <a:lnTo>
                  <a:pt x="54205" y="61057"/>
                </a:lnTo>
                <a:lnTo>
                  <a:pt x="54614" y="61670"/>
                </a:lnTo>
                <a:lnTo>
                  <a:pt x="55023" y="61773"/>
                </a:lnTo>
                <a:lnTo>
                  <a:pt x="55534" y="61568"/>
                </a:lnTo>
                <a:lnTo>
                  <a:pt x="55943" y="61568"/>
                </a:lnTo>
                <a:lnTo>
                  <a:pt x="54511" y="60955"/>
                </a:lnTo>
                <a:close/>
                <a:moveTo>
                  <a:pt x="58602" y="59727"/>
                </a:moveTo>
                <a:lnTo>
                  <a:pt x="59114" y="60034"/>
                </a:lnTo>
                <a:lnTo>
                  <a:pt x="59114" y="60443"/>
                </a:lnTo>
                <a:lnTo>
                  <a:pt x="59420" y="60955"/>
                </a:lnTo>
                <a:lnTo>
                  <a:pt x="59114" y="61057"/>
                </a:lnTo>
                <a:lnTo>
                  <a:pt x="57784" y="60852"/>
                </a:lnTo>
                <a:lnTo>
                  <a:pt x="57580" y="61159"/>
                </a:lnTo>
                <a:lnTo>
                  <a:pt x="57989" y="61466"/>
                </a:lnTo>
                <a:lnTo>
                  <a:pt x="59420" y="61261"/>
                </a:lnTo>
                <a:lnTo>
                  <a:pt x="59932" y="61568"/>
                </a:lnTo>
                <a:lnTo>
                  <a:pt x="60239" y="61875"/>
                </a:lnTo>
                <a:lnTo>
                  <a:pt x="60545" y="61261"/>
                </a:lnTo>
                <a:lnTo>
                  <a:pt x="62693" y="61261"/>
                </a:lnTo>
                <a:lnTo>
                  <a:pt x="63000" y="60750"/>
                </a:lnTo>
                <a:lnTo>
                  <a:pt x="61977" y="60341"/>
                </a:lnTo>
                <a:lnTo>
                  <a:pt x="62284" y="60239"/>
                </a:lnTo>
                <a:lnTo>
                  <a:pt x="58602" y="59727"/>
                </a:lnTo>
                <a:close/>
                <a:moveTo>
                  <a:pt x="208739" y="63614"/>
                </a:moveTo>
                <a:lnTo>
                  <a:pt x="208739" y="63614"/>
                </a:lnTo>
                <a:lnTo>
                  <a:pt x="208739" y="63614"/>
                </a:lnTo>
                <a:close/>
                <a:moveTo>
                  <a:pt x="48989" y="64227"/>
                </a:moveTo>
                <a:lnTo>
                  <a:pt x="48989" y="64330"/>
                </a:lnTo>
                <a:lnTo>
                  <a:pt x="49091" y="64432"/>
                </a:lnTo>
                <a:lnTo>
                  <a:pt x="49091" y="64432"/>
                </a:lnTo>
                <a:lnTo>
                  <a:pt x="48989" y="64227"/>
                </a:lnTo>
                <a:close/>
                <a:moveTo>
                  <a:pt x="44182" y="66375"/>
                </a:moveTo>
                <a:lnTo>
                  <a:pt x="44386" y="66477"/>
                </a:lnTo>
                <a:lnTo>
                  <a:pt x="44386" y="66477"/>
                </a:lnTo>
                <a:lnTo>
                  <a:pt x="44284" y="66375"/>
                </a:lnTo>
                <a:close/>
                <a:moveTo>
                  <a:pt x="232261" y="60955"/>
                </a:moveTo>
                <a:lnTo>
                  <a:pt x="231955" y="61670"/>
                </a:lnTo>
                <a:lnTo>
                  <a:pt x="232159" y="63511"/>
                </a:lnTo>
                <a:lnTo>
                  <a:pt x="231648" y="63307"/>
                </a:lnTo>
                <a:lnTo>
                  <a:pt x="232364" y="64943"/>
                </a:lnTo>
                <a:lnTo>
                  <a:pt x="232568" y="64739"/>
                </a:lnTo>
                <a:lnTo>
                  <a:pt x="232977" y="65148"/>
                </a:lnTo>
                <a:lnTo>
                  <a:pt x="232773" y="65864"/>
                </a:lnTo>
                <a:lnTo>
                  <a:pt x="233591" y="65966"/>
                </a:lnTo>
                <a:lnTo>
                  <a:pt x="233795" y="65659"/>
                </a:lnTo>
                <a:lnTo>
                  <a:pt x="234716" y="66375"/>
                </a:lnTo>
                <a:lnTo>
                  <a:pt x="234409" y="65761"/>
                </a:lnTo>
                <a:lnTo>
                  <a:pt x="236045" y="67091"/>
                </a:lnTo>
                <a:lnTo>
                  <a:pt x="235432" y="65966"/>
                </a:lnTo>
                <a:lnTo>
                  <a:pt x="235739" y="65864"/>
                </a:lnTo>
                <a:lnTo>
                  <a:pt x="235125" y="65659"/>
                </a:lnTo>
                <a:lnTo>
                  <a:pt x="235125" y="65864"/>
                </a:lnTo>
                <a:lnTo>
                  <a:pt x="234511" y="65352"/>
                </a:lnTo>
                <a:lnTo>
                  <a:pt x="234205" y="65455"/>
                </a:lnTo>
                <a:lnTo>
                  <a:pt x="234307" y="65659"/>
                </a:lnTo>
                <a:lnTo>
                  <a:pt x="233284" y="64330"/>
                </a:lnTo>
                <a:lnTo>
                  <a:pt x="233489" y="63511"/>
                </a:lnTo>
                <a:lnTo>
                  <a:pt x="233795" y="63205"/>
                </a:lnTo>
                <a:lnTo>
                  <a:pt x="233591" y="61159"/>
                </a:lnTo>
                <a:lnTo>
                  <a:pt x="233284" y="61261"/>
                </a:lnTo>
                <a:lnTo>
                  <a:pt x="232261" y="60955"/>
                </a:lnTo>
                <a:close/>
                <a:moveTo>
                  <a:pt x="236045" y="67091"/>
                </a:moveTo>
                <a:lnTo>
                  <a:pt x="236045" y="67091"/>
                </a:lnTo>
                <a:lnTo>
                  <a:pt x="236045" y="67091"/>
                </a:lnTo>
                <a:close/>
                <a:moveTo>
                  <a:pt x="232670" y="66170"/>
                </a:moveTo>
                <a:lnTo>
                  <a:pt x="233693" y="67398"/>
                </a:lnTo>
                <a:lnTo>
                  <a:pt x="233693" y="66580"/>
                </a:lnTo>
                <a:lnTo>
                  <a:pt x="233080" y="66170"/>
                </a:lnTo>
                <a:close/>
                <a:moveTo>
                  <a:pt x="222750" y="67705"/>
                </a:moveTo>
                <a:lnTo>
                  <a:pt x="222750" y="67705"/>
                </a:lnTo>
                <a:lnTo>
                  <a:pt x="222750" y="67705"/>
                </a:lnTo>
                <a:close/>
                <a:moveTo>
                  <a:pt x="222750" y="67705"/>
                </a:moveTo>
                <a:lnTo>
                  <a:pt x="222737" y="67743"/>
                </a:lnTo>
                <a:lnTo>
                  <a:pt x="222750" y="67807"/>
                </a:lnTo>
                <a:lnTo>
                  <a:pt x="222750" y="67705"/>
                </a:lnTo>
                <a:close/>
                <a:moveTo>
                  <a:pt x="235330" y="67091"/>
                </a:moveTo>
                <a:lnTo>
                  <a:pt x="235330" y="67807"/>
                </a:lnTo>
                <a:lnTo>
                  <a:pt x="235739" y="67602"/>
                </a:lnTo>
                <a:lnTo>
                  <a:pt x="236148" y="67909"/>
                </a:lnTo>
                <a:lnTo>
                  <a:pt x="235534" y="67193"/>
                </a:lnTo>
                <a:lnTo>
                  <a:pt x="235330" y="67091"/>
                </a:lnTo>
                <a:close/>
                <a:moveTo>
                  <a:pt x="236250" y="67091"/>
                </a:moveTo>
                <a:lnTo>
                  <a:pt x="237068" y="68420"/>
                </a:lnTo>
                <a:lnTo>
                  <a:pt x="237682" y="68625"/>
                </a:lnTo>
                <a:lnTo>
                  <a:pt x="237784" y="68625"/>
                </a:lnTo>
                <a:lnTo>
                  <a:pt x="237170" y="67295"/>
                </a:lnTo>
                <a:lnTo>
                  <a:pt x="236250" y="67091"/>
                </a:lnTo>
                <a:close/>
                <a:moveTo>
                  <a:pt x="234307" y="67807"/>
                </a:moveTo>
                <a:lnTo>
                  <a:pt x="234205" y="67909"/>
                </a:lnTo>
                <a:lnTo>
                  <a:pt x="234409" y="68011"/>
                </a:lnTo>
                <a:lnTo>
                  <a:pt x="234409" y="69341"/>
                </a:lnTo>
                <a:lnTo>
                  <a:pt x="235330" y="68420"/>
                </a:lnTo>
                <a:lnTo>
                  <a:pt x="234307" y="67807"/>
                </a:lnTo>
                <a:close/>
                <a:moveTo>
                  <a:pt x="236455" y="68216"/>
                </a:moveTo>
                <a:lnTo>
                  <a:pt x="236557" y="68625"/>
                </a:lnTo>
                <a:lnTo>
                  <a:pt x="236864" y="68932"/>
                </a:lnTo>
                <a:lnTo>
                  <a:pt x="237170" y="69750"/>
                </a:lnTo>
                <a:lnTo>
                  <a:pt x="237170" y="69341"/>
                </a:lnTo>
                <a:lnTo>
                  <a:pt x="237273" y="69545"/>
                </a:lnTo>
                <a:lnTo>
                  <a:pt x="237273" y="69443"/>
                </a:lnTo>
                <a:lnTo>
                  <a:pt x="237273" y="69136"/>
                </a:lnTo>
                <a:lnTo>
                  <a:pt x="237170" y="68932"/>
                </a:lnTo>
                <a:lnTo>
                  <a:pt x="236966" y="68318"/>
                </a:lnTo>
                <a:lnTo>
                  <a:pt x="236761" y="68420"/>
                </a:lnTo>
                <a:lnTo>
                  <a:pt x="236455" y="68216"/>
                </a:lnTo>
                <a:close/>
                <a:moveTo>
                  <a:pt x="193091" y="69852"/>
                </a:moveTo>
                <a:lnTo>
                  <a:pt x="193295" y="70261"/>
                </a:lnTo>
                <a:lnTo>
                  <a:pt x="193160" y="69965"/>
                </a:lnTo>
                <a:lnTo>
                  <a:pt x="193091" y="69852"/>
                </a:lnTo>
                <a:close/>
                <a:moveTo>
                  <a:pt x="235636" y="68830"/>
                </a:moveTo>
                <a:lnTo>
                  <a:pt x="235227" y="69034"/>
                </a:lnTo>
                <a:lnTo>
                  <a:pt x="235125" y="69239"/>
                </a:lnTo>
                <a:lnTo>
                  <a:pt x="235227" y="69648"/>
                </a:lnTo>
                <a:lnTo>
                  <a:pt x="234818" y="69955"/>
                </a:lnTo>
                <a:lnTo>
                  <a:pt x="235636" y="70670"/>
                </a:lnTo>
                <a:lnTo>
                  <a:pt x="235636" y="68830"/>
                </a:lnTo>
                <a:close/>
                <a:moveTo>
                  <a:pt x="232057" y="68420"/>
                </a:moveTo>
                <a:lnTo>
                  <a:pt x="230318" y="71284"/>
                </a:lnTo>
                <a:lnTo>
                  <a:pt x="230318" y="71386"/>
                </a:lnTo>
                <a:lnTo>
                  <a:pt x="232261" y="69341"/>
                </a:lnTo>
                <a:lnTo>
                  <a:pt x="232057" y="68420"/>
                </a:lnTo>
                <a:close/>
                <a:moveTo>
                  <a:pt x="196568" y="70159"/>
                </a:moveTo>
                <a:lnTo>
                  <a:pt x="196364" y="71795"/>
                </a:lnTo>
                <a:lnTo>
                  <a:pt x="196364" y="72000"/>
                </a:lnTo>
                <a:lnTo>
                  <a:pt x="197591" y="73739"/>
                </a:lnTo>
                <a:lnTo>
                  <a:pt x="198102" y="72102"/>
                </a:lnTo>
                <a:lnTo>
                  <a:pt x="196875" y="70261"/>
                </a:lnTo>
                <a:lnTo>
                  <a:pt x="196568" y="70159"/>
                </a:lnTo>
                <a:close/>
                <a:moveTo>
                  <a:pt x="237580" y="70261"/>
                </a:moveTo>
                <a:lnTo>
                  <a:pt x="237580" y="70773"/>
                </a:lnTo>
                <a:lnTo>
                  <a:pt x="237068" y="70977"/>
                </a:lnTo>
                <a:lnTo>
                  <a:pt x="237068" y="71182"/>
                </a:lnTo>
                <a:lnTo>
                  <a:pt x="236761" y="71182"/>
                </a:lnTo>
                <a:lnTo>
                  <a:pt x="236659" y="71591"/>
                </a:lnTo>
                <a:lnTo>
                  <a:pt x="236250" y="71795"/>
                </a:lnTo>
                <a:lnTo>
                  <a:pt x="236148" y="71182"/>
                </a:lnTo>
                <a:lnTo>
                  <a:pt x="235739" y="71284"/>
                </a:lnTo>
                <a:lnTo>
                  <a:pt x="235432" y="71693"/>
                </a:lnTo>
                <a:lnTo>
                  <a:pt x="234818" y="71898"/>
                </a:lnTo>
                <a:lnTo>
                  <a:pt x="234818" y="72818"/>
                </a:lnTo>
                <a:lnTo>
                  <a:pt x="235227" y="72000"/>
                </a:lnTo>
                <a:lnTo>
                  <a:pt x="235636" y="72102"/>
                </a:lnTo>
                <a:lnTo>
                  <a:pt x="235943" y="72409"/>
                </a:lnTo>
                <a:lnTo>
                  <a:pt x="236045" y="72000"/>
                </a:lnTo>
                <a:lnTo>
                  <a:pt x="236455" y="72205"/>
                </a:lnTo>
                <a:lnTo>
                  <a:pt x="236557" y="73125"/>
                </a:lnTo>
                <a:lnTo>
                  <a:pt x="237580" y="73943"/>
                </a:lnTo>
                <a:lnTo>
                  <a:pt x="237682" y="73841"/>
                </a:lnTo>
                <a:lnTo>
                  <a:pt x="237682" y="74045"/>
                </a:lnTo>
                <a:lnTo>
                  <a:pt x="238091" y="73841"/>
                </a:lnTo>
                <a:lnTo>
                  <a:pt x="237784" y="73227"/>
                </a:lnTo>
                <a:lnTo>
                  <a:pt x="237989" y="72614"/>
                </a:lnTo>
                <a:lnTo>
                  <a:pt x="238295" y="72818"/>
                </a:lnTo>
                <a:lnTo>
                  <a:pt x="238500" y="73534"/>
                </a:lnTo>
                <a:lnTo>
                  <a:pt x="238500" y="73023"/>
                </a:lnTo>
                <a:lnTo>
                  <a:pt x="238807" y="72614"/>
                </a:lnTo>
                <a:lnTo>
                  <a:pt x="238500" y="71284"/>
                </a:lnTo>
                <a:lnTo>
                  <a:pt x="238398" y="71182"/>
                </a:lnTo>
                <a:lnTo>
                  <a:pt x="238500" y="70977"/>
                </a:lnTo>
                <a:lnTo>
                  <a:pt x="238295" y="70466"/>
                </a:lnTo>
                <a:lnTo>
                  <a:pt x="237580" y="70261"/>
                </a:lnTo>
                <a:close/>
                <a:moveTo>
                  <a:pt x="240443" y="77727"/>
                </a:moveTo>
                <a:lnTo>
                  <a:pt x="240034" y="78545"/>
                </a:lnTo>
                <a:lnTo>
                  <a:pt x="240136" y="80284"/>
                </a:lnTo>
                <a:lnTo>
                  <a:pt x="240852" y="81000"/>
                </a:lnTo>
                <a:lnTo>
                  <a:pt x="240341" y="79568"/>
                </a:lnTo>
                <a:lnTo>
                  <a:pt x="241261" y="79773"/>
                </a:lnTo>
                <a:lnTo>
                  <a:pt x="240750" y="79057"/>
                </a:lnTo>
                <a:lnTo>
                  <a:pt x="241057" y="78852"/>
                </a:lnTo>
                <a:lnTo>
                  <a:pt x="241057" y="78545"/>
                </a:lnTo>
                <a:lnTo>
                  <a:pt x="240136" y="78955"/>
                </a:lnTo>
                <a:lnTo>
                  <a:pt x="240443" y="78648"/>
                </a:lnTo>
                <a:lnTo>
                  <a:pt x="240443" y="78341"/>
                </a:lnTo>
                <a:lnTo>
                  <a:pt x="240341" y="78136"/>
                </a:lnTo>
                <a:lnTo>
                  <a:pt x="240443" y="77727"/>
                </a:lnTo>
                <a:close/>
                <a:moveTo>
                  <a:pt x="79875" y="80284"/>
                </a:moveTo>
                <a:lnTo>
                  <a:pt x="78136" y="80591"/>
                </a:lnTo>
                <a:lnTo>
                  <a:pt x="78136" y="81511"/>
                </a:lnTo>
                <a:lnTo>
                  <a:pt x="78443" y="81818"/>
                </a:lnTo>
                <a:lnTo>
                  <a:pt x="79466" y="81511"/>
                </a:lnTo>
                <a:lnTo>
                  <a:pt x="80080" y="80693"/>
                </a:lnTo>
                <a:lnTo>
                  <a:pt x="79875" y="80284"/>
                </a:lnTo>
                <a:close/>
                <a:moveTo>
                  <a:pt x="261102" y="82636"/>
                </a:moveTo>
                <a:lnTo>
                  <a:pt x="261000" y="82841"/>
                </a:lnTo>
                <a:lnTo>
                  <a:pt x="261205" y="82943"/>
                </a:lnTo>
                <a:lnTo>
                  <a:pt x="261307" y="82943"/>
                </a:lnTo>
                <a:lnTo>
                  <a:pt x="261102" y="82636"/>
                </a:lnTo>
                <a:close/>
                <a:moveTo>
                  <a:pt x="220500" y="81818"/>
                </a:moveTo>
                <a:lnTo>
                  <a:pt x="219784" y="81920"/>
                </a:lnTo>
                <a:lnTo>
                  <a:pt x="219886" y="82227"/>
                </a:lnTo>
                <a:lnTo>
                  <a:pt x="220295" y="82534"/>
                </a:lnTo>
                <a:lnTo>
                  <a:pt x="220295" y="82841"/>
                </a:lnTo>
                <a:lnTo>
                  <a:pt x="221011" y="83148"/>
                </a:lnTo>
                <a:lnTo>
                  <a:pt x="221114" y="82636"/>
                </a:lnTo>
                <a:lnTo>
                  <a:pt x="220500" y="81818"/>
                </a:lnTo>
                <a:close/>
                <a:moveTo>
                  <a:pt x="222034" y="82636"/>
                </a:moveTo>
                <a:lnTo>
                  <a:pt x="221830" y="83045"/>
                </a:lnTo>
                <a:lnTo>
                  <a:pt x="221830" y="83352"/>
                </a:lnTo>
                <a:lnTo>
                  <a:pt x="222341" y="83148"/>
                </a:lnTo>
                <a:lnTo>
                  <a:pt x="222034" y="82636"/>
                </a:lnTo>
                <a:close/>
                <a:moveTo>
                  <a:pt x="240443" y="83352"/>
                </a:moveTo>
                <a:lnTo>
                  <a:pt x="240239" y="83659"/>
                </a:lnTo>
                <a:lnTo>
                  <a:pt x="240239" y="83659"/>
                </a:lnTo>
                <a:lnTo>
                  <a:pt x="240545" y="83352"/>
                </a:lnTo>
                <a:close/>
                <a:moveTo>
                  <a:pt x="240852" y="82943"/>
                </a:moveTo>
                <a:lnTo>
                  <a:pt x="240545" y="83352"/>
                </a:lnTo>
                <a:lnTo>
                  <a:pt x="240750" y="83557"/>
                </a:lnTo>
                <a:lnTo>
                  <a:pt x="241261" y="83455"/>
                </a:lnTo>
                <a:lnTo>
                  <a:pt x="241670" y="83557"/>
                </a:lnTo>
                <a:lnTo>
                  <a:pt x="241977" y="83455"/>
                </a:lnTo>
                <a:lnTo>
                  <a:pt x="242898" y="83966"/>
                </a:lnTo>
                <a:lnTo>
                  <a:pt x="241568" y="82943"/>
                </a:lnTo>
                <a:close/>
                <a:moveTo>
                  <a:pt x="230011" y="72818"/>
                </a:moveTo>
                <a:lnTo>
                  <a:pt x="228989" y="74250"/>
                </a:lnTo>
                <a:lnTo>
                  <a:pt x="228989" y="74761"/>
                </a:lnTo>
                <a:lnTo>
                  <a:pt x="228477" y="74966"/>
                </a:lnTo>
                <a:lnTo>
                  <a:pt x="228477" y="74864"/>
                </a:lnTo>
                <a:lnTo>
                  <a:pt x="227557" y="75375"/>
                </a:lnTo>
                <a:lnTo>
                  <a:pt x="227045" y="76398"/>
                </a:lnTo>
                <a:lnTo>
                  <a:pt x="225409" y="77216"/>
                </a:lnTo>
                <a:lnTo>
                  <a:pt x="225307" y="77420"/>
                </a:lnTo>
                <a:lnTo>
                  <a:pt x="225205" y="77523"/>
                </a:lnTo>
                <a:lnTo>
                  <a:pt x="225205" y="78648"/>
                </a:lnTo>
                <a:lnTo>
                  <a:pt x="223670" y="77932"/>
                </a:lnTo>
                <a:lnTo>
                  <a:pt x="223159" y="78750"/>
                </a:lnTo>
                <a:lnTo>
                  <a:pt x="223261" y="78750"/>
                </a:lnTo>
                <a:lnTo>
                  <a:pt x="224182" y="83045"/>
                </a:lnTo>
                <a:lnTo>
                  <a:pt x="225511" y="83045"/>
                </a:lnTo>
                <a:lnTo>
                  <a:pt x="225818" y="83659"/>
                </a:lnTo>
                <a:lnTo>
                  <a:pt x="226023" y="83455"/>
                </a:lnTo>
                <a:lnTo>
                  <a:pt x="226330" y="83557"/>
                </a:lnTo>
                <a:lnTo>
                  <a:pt x="226739" y="83045"/>
                </a:lnTo>
                <a:lnTo>
                  <a:pt x="227352" y="83557"/>
                </a:lnTo>
                <a:lnTo>
                  <a:pt x="227966" y="83352"/>
                </a:lnTo>
                <a:lnTo>
                  <a:pt x="228068" y="83557"/>
                </a:lnTo>
                <a:lnTo>
                  <a:pt x="228375" y="84273"/>
                </a:lnTo>
                <a:lnTo>
                  <a:pt x="229398" y="83659"/>
                </a:lnTo>
                <a:lnTo>
                  <a:pt x="229705" y="83250"/>
                </a:lnTo>
                <a:lnTo>
                  <a:pt x="229602" y="83045"/>
                </a:lnTo>
                <a:lnTo>
                  <a:pt x="229807" y="82739"/>
                </a:lnTo>
                <a:lnTo>
                  <a:pt x="229705" y="81920"/>
                </a:lnTo>
                <a:lnTo>
                  <a:pt x="230216" y="81102"/>
                </a:lnTo>
                <a:lnTo>
                  <a:pt x="230523" y="81102"/>
                </a:lnTo>
                <a:lnTo>
                  <a:pt x="231239" y="78955"/>
                </a:lnTo>
                <a:lnTo>
                  <a:pt x="231852" y="79159"/>
                </a:lnTo>
                <a:lnTo>
                  <a:pt x="232159" y="79159"/>
                </a:lnTo>
                <a:lnTo>
                  <a:pt x="232057" y="78955"/>
                </a:lnTo>
                <a:lnTo>
                  <a:pt x="231136" y="77932"/>
                </a:lnTo>
                <a:lnTo>
                  <a:pt x="231034" y="77114"/>
                </a:lnTo>
                <a:lnTo>
                  <a:pt x="230932" y="77011"/>
                </a:lnTo>
                <a:lnTo>
                  <a:pt x="230420" y="76295"/>
                </a:lnTo>
                <a:lnTo>
                  <a:pt x="230830" y="76193"/>
                </a:lnTo>
                <a:lnTo>
                  <a:pt x="230932" y="76091"/>
                </a:lnTo>
                <a:lnTo>
                  <a:pt x="230932" y="75580"/>
                </a:lnTo>
                <a:lnTo>
                  <a:pt x="231750" y="75580"/>
                </a:lnTo>
                <a:lnTo>
                  <a:pt x="231443" y="74864"/>
                </a:lnTo>
                <a:lnTo>
                  <a:pt x="232261" y="74761"/>
                </a:lnTo>
                <a:lnTo>
                  <a:pt x="231136" y="73841"/>
                </a:lnTo>
                <a:lnTo>
                  <a:pt x="230727" y="73943"/>
                </a:lnTo>
                <a:lnTo>
                  <a:pt x="230420" y="72920"/>
                </a:lnTo>
                <a:lnTo>
                  <a:pt x="230011" y="73227"/>
                </a:lnTo>
                <a:lnTo>
                  <a:pt x="230011" y="72818"/>
                </a:lnTo>
                <a:close/>
                <a:moveTo>
                  <a:pt x="261307" y="82943"/>
                </a:moveTo>
                <a:lnTo>
                  <a:pt x="262841" y="84989"/>
                </a:lnTo>
                <a:lnTo>
                  <a:pt x="262330" y="83761"/>
                </a:lnTo>
                <a:lnTo>
                  <a:pt x="261307" y="82943"/>
                </a:lnTo>
                <a:close/>
                <a:moveTo>
                  <a:pt x="237682" y="78239"/>
                </a:moveTo>
                <a:lnTo>
                  <a:pt x="237170" y="78852"/>
                </a:lnTo>
                <a:lnTo>
                  <a:pt x="234614" y="78955"/>
                </a:lnTo>
                <a:lnTo>
                  <a:pt x="234409" y="78750"/>
                </a:lnTo>
                <a:lnTo>
                  <a:pt x="233489" y="79057"/>
                </a:lnTo>
                <a:lnTo>
                  <a:pt x="232977" y="79875"/>
                </a:lnTo>
                <a:lnTo>
                  <a:pt x="232977" y="80080"/>
                </a:lnTo>
                <a:lnTo>
                  <a:pt x="232875" y="80182"/>
                </a:lnTo>
                <a:lnTo>
                  <a:pt x="232977" y="80898"/>
                </a:lnTo>
                <a:lnTo>
                  <a:pt x="232875" y="80693"/>
                </a:lnTo>
                <a:lnTo>
                  <a:pt x="232057" y="83455"/>
                </a:lnTo>
                <a:lnTo>
                  <a:pt x="232364" y="83659"/>
                </a:lnTo>
                <a:lnTo>
                  <a:pt x="232568" y="83864"/>
                </a:lnTo>
                <a:lnTo>
                  <a:pt x="232670" y="85909"/>
                </a:lnTo>
                <a:lnTo>
                  <a:pt x="233386" y="85807"/>
                </a:lnTo>
                <a:lnTo>
                  <a:pt x="233591" y="82841"/>
                </a:lnTo>
                <a:lnTo>
                  <a:pt x="234409" y="84784"/>
                </a:lnTo>
                <a:lnTo>
                  <a:pt x="235636" y="84375"/>
                </a:lnTo>
                <a:lnTo>
                  <a:pt x="235125" y="83761"/>
                </a:lnTo>
                <a:lnTo>
                  <a:pt x="235227" y="83148"/>
                </a:lnTo>
                <a:lnTo>
                  <a:pt x="234409" y="82023"/>
                </a:lnTo>
                <a:lnTo>
                  <a:pt x="234614" y="82023"/>
                </a:lnTo>
                <a:lnTo>
                  <a:pt x="235739" y="81000"/>
                </a:lnTo>
                <a:lnTo>
                  <a:pt x="236148" y="81102"/>
                </a:lnTo>
                <a:lnTo>
                  <a:pt x="235739" y="80693"/>
                </a:lnTo>
                <a:lnTo>
                  <a:pt x="235739" y="80795"/>
                </a:lnTo>
                <a:lnTo>
                  <a:pt x="233591" y="81205"/>
                </a:lnTo>
                <a:lnTo>
                  <a:pt x="233284" y="80693"/>
                </a:lnTo>
                <a:lnTo>
                  <a:pt x="233182" y="80182"/>
                </a:lnTo>
                <a:lnTo>
                  <a:pt x="235943" y="79568"/>
                </a:lnTo>
                <a:lnTo>
                  <a:pt x="236455" y="79773"/>
                </a:lnTo>
                <a:lnTo>
                  <a:pt x="236966" y="79670"/>
                </a:lnTo>
                <a:lnTo>
                  <a:pt x="237580" y="79057"/>
                </a:lnTo>
                <a:lnTo>
                  <a:pt x="237682" y="78239"/>
                </a:lnTo>
                <a:close/>
                <a:moveTo>
                  <a:pt x="210580" y="74659"/>
                </a:moveTo>
                <a:lnTo>
                  <a:pt x="219068" y="86114"/>
                </a:lnTo>
                <a:lnTo>
                  <a:pt x="219068" y="85705"/>
                </a:lnTo>
                <a:lnTo>
                  <a:pt x="219989" y="86011"/>
                </a:lnTo>
                <a:lnTo>
                  <a:pt x="220398" y="83250"/>
                </a:lnTo>
                <a:lnTo>
                  <a:pt x="219273" y="82636"/>
                </a:lnTo>
                <a:lnTo>
                  <a:pt x="218966" y="81102"/>
                </a:lnTo>
                <a:lnTo>
                  <a:pt x="218352" y="80898"/>
                </a:lnTo>
                <a:lnTo>
                  <a:pt x="218148" y="80489"/>
                </a:lnTo>
                <a:lnTo>
                  <a:pt x="218455" y="79977"/>
                </a:lnTo>
                <a:lnTo>
                  <a:pt x="218045" y="79466"/>
                </a:lnTo>
                <a:lnTo>
                  <a:pt x="217330" y="79773"/>
                </a:lnTo>
                <a:lnTo>
                  <a:pt x="217739" y="79568"/>
                </a:lnTo>
                <a:lnTo>
                  <a:pt x="216102" y="77830"/>
                </a:lnTo>
                <a:lnTo>
                  <a:pt x="215795" y="78034"/>
                </a:lnTo>
                <a:lnTo>
                  <a:pt x="212625" y="74659"/>
                </a:lnTo>
                <a:close/>
                <a:moveTo>
                  <a:pt x="246170" y="85602"/>
                </a:moveTo>
                <a:lnTo>
                  <a:pt x="245864" y="85909"/>
                </a:lnTo>
                <a:lnTo>
                  <a:pt x="245761" y="86216"/>
                </a:lnTo>
                <a:lnTo>
                  <a:pt x="246273" y="86523"/>
                </a:lnTo>
                <a:lnTo>
                  <a:pt x="246375" y="86011"/>
                </a:lnTo>
                <a:lnTo>
                  <a:pt x="246170" y="85602"/>
                </a:lnTo>
                <a:close/>
                <a:moveTo>
                  <a:pt x="261818" y="84375"/>
                </a:moveTo>
                <a:lnTo>
                  <a:pt x="261716" y="84886"/>
                </a:lnTo>
                <a:lnTo>
                  <a:pt x="260693" y="85705"/>
                </a:lnTo>
                <a:lnTo>
                  <a:pt x="260386" y="85705"/>
                </a:lnTo>
                <a:lnTo>
                  <a:pt x="260284" y="85193"/>
                </a:lnTo>
                <a:lnTo>
                  <a:pt x="260080" y="85705"/>
                </a:lnTo>
                <a:lnTo>
                  <a:pt x="258648" y="85909"/>
                </a:lnTo>
                <a:lnTo>
                  <a:pt x="259773" y="86523"/>
                </a:lnTo>
                <a:lnTo>
                  <a:pt x="262125" y="85500"/>
                </a:lnTo>
                <a:lnTo>
                  <a:pt x="262023" y="85295"/>
                </a:lnTo>
                <a:lnTo>
                  <a:pt x="262227" y="85193"/>
                </a:lnTo>
                <a:lnTo>
                  <a:pt x="262432" y="84477"/>
                </a:lnTo>
                <a:lnTo>
                  <a:pt x="261818" y="84375"/>
                </a:lnTo>
                <a:close/>
                <a:moveTo>
                  <a:pt x="249239" y="87852"/>
                </a:moveTo>
                <a:lnTo>
                  <a:pt x="248727" y="88670"/>
                </a:lnTo>
                <a:lnTo>
                  <a:pt x="249648" y="88466"/>
                </a:lnTo>
                <a:lnTo>
                  <a:pt x="249239" y="87852"/>
                </a:lnTo>
                <a:close/>
                <a:moveTo>
                  <a:pt x="220500" y="86216"/>
                </a:moveTo>
                <a:lnTo>
                  <a:pt x="219682" y="86932"/>
                </a:lnTo>
                <a:lnTo>
                  <a:pt x="219784" y="87136"/>
                </a:lnTo>
                <a:lnTo>
                  <a:pt x="227250" y="88875"/>
                </a:lnTo>
                <a:lnTo>
                  <a:pt x="227761" y="88977"/>
                </a:lnTo>
                <a:lnTo>
                  <a:pt x="227761" y="88057"/>
                </a:lnTo>
                <a:lnTo>
                  <a:pt x="226330" y="87648"/>
                </a:lnTo>
                <a:lnTo>
                  <a:pt x="226125" y="87136"/>
                </a:lnTo>
                <a:lnTo>
                  <a:pt x="224591" y="86727"/>
                </a:lnTo>
                <a:lnTo>
                  <a:pt x="224284" y="87136"/>
                </a:lnTo>
                <a:lnTo>
                  <a:pt x="222648" y="87034"/>
                </a:lnTo>
                <a:lnTo>
                  <a:pt x="222239" y="86523"/>
                </a:lnTo>
                <a:lnTo>
                  <a:pt x="220500" y="86216"/>
                </a:lnTo>
                <a:close/>
                <a:moveTo>
                  <a:pt x="227761" y="88364"/>
                </a:moveTo>
                <a:lnTo>
                  <a:pt x="228273" y="89080"/>
                </a:lnTo>
                <a:lnTo>
                  <a:pt x="228886" y="88670"/>
                </a:lnTo>
                <a:lnTo>
                  <a:pt x="228375" y="88364"/>
                </a:lnTo>
                <a:close/>
                <a:moveTo>
                  <a:pt x="229398" y="88568"/>
                </a:moveTo>
                <a:lnTo>
                  <a:pt x="228989" y="88977"/>
                </a:lnTo>
                <a:lnTo>
                  <a:pt x="229705" y="89182"/>
                </a:lnTo>
                <a:lnTo>
                  <a:pt x="229807" y="88670"/>
                </a:lnTo>
                <a:lnTo>
                  <a:pt x="229398" y="88568"/>
                </a:lnTo>
                <a:close/>
                <a:moveTo>
                  <a:pt x="235432" y="88466"/>
                </a:moveTo>
                <a:lnTo>
                  <a:pt x="234920" y="88875"/>
                </a:lnTo>
                <a:lnTo>
                  <a:pt x="233182" y="88568"/>
                </a:lnTo>
                <a:lnTo>
                  <a:pt x="232670" y="88670"/>
                </a:lnTo>
                <a:lnTo>
                  <a:pt x="232670" y="89182"/>
                </a:lnTo>
                <a:lnTo>
                  <a:pt x="234716" y="88977"/>
                </a:lnTo>
                <a:lnTo>
                  <a:pt x="235330" y="88773"/>
                </a:lnTo>
                <a:lnTo>
                  <a:pt x="235534" y="88466"/>
                </a:lnTo>
                <a:close/>
                <a:moveTo>
                  <a:pt x="230932" y="88364"/>
                </a:moveTo>
                <a:lnTo>
                  <a:pt x="230727" y="88568"/>
                </a:lnTo>
                <a:lnTo>
                  <a:pt x="231034" y="88977"/>
                </a:lnTo>
                <a:lnTo>
                  <a:pt x="231034" y="88977"/>
                </a:lnTo>
                <a:lnTo>
                  <a:pt x="230420" y="88670"/>
                </a:lnTo>
                <a:lnTo>
                  <a:pt x="230011" y="89386"/>
                </a:lnTo>
                <a:lnTo>
                  <a:pt x="231341" y="88977"/>
                </a:lnTo>
                <a:lnTo>
                  <a:pt x="231750" y="89080"/>
                </a:lnTo>
                <a:lnTo>
                  <a:pt x="231648" y="88977"/>
                </a:lnTo>
                <a:lnTo>
                  <a:pt x="231750" y="88977"/>
                </a:lnTo>
                <a:lnTo>
                  <a:pt x="231648" y="88670"/>
                </a:lnTo>
                <a:lnTo>
                  <a:pt x="231239" y="88568"/>
                </a:lnTo>
                <a:lnTo>
                  <a:pt x="230932" y="88364"/>
                </a:lnTo>
                <a:close/>
                <a:moveTo>
                  <a:pt x="232670" y="89591"/>
                </a:moveTo>
                <a:lnTo>
                  <a:pt x="231750" y="89898"/>
                </a:lnTo>
                <a:lnTo>
                  <a:pt x="232670" y="90409"/>
                </a:lnTo>
                <a:lnTo>
                  <a:pt x="233284" y="90205"/>
                </a:lnTo>
                <a:lnTo>
                  <a:pt x="232670" y="89591"/>
                </a:lnTo>
                <a:close/>
                <a:moveTo>
                  <a:pt x="239420" y="88670"/>
                </a:moveTo>
                <a:lnTo>
                  <a:pt x="237989" y="88773"/>
                </a:lnTo>
                <a:lnTo>
                  <a:pt x="235943" y="90102"/>
                </a:lnTo>
                <a:lnTo>
                  <a:pt x="235943" y="90511"/>
                </a:lnTo>
                <a:lnTo>
                  <a:pt x="237068" y="90102"/>
                </a:lnTo>
                <a:lnTo>
                  <a:pt x="239420" y="88670"/>
                </a:lnTo>
                <a:close/>
                <a:moveTo>
                  <a:pt x="244636" y="80386"/>
                </a:moveTo>
                <a:lnTo>
                  <a:pt x="243205" y="81409"/>
                </a:lnTo>
                <a:lnTo>
                  <a:pt x="243920" y="81614"/>
                </a:lnTo>
                <a:lnTo>
                  <a:pt x="244125" y="82125"/>
                </a:lnTo>
                <a:lnTo>
                  <a:pt x="244432" y="82330"/>
                </a:lnTo>
                <a:lnTo>
                  <a:pt x="245761" y="82227"/>
                </a:lnTo>
                <a:lnTo>
                  <a:pt x="245557" y="82739"/>
                </a:lnTo>
                <a:lnTo>
                  <a:pt x="244023" y="82943"/>
                </a:lnTo>
                <a:lnTo>
                  <a:pt x="244534" y="83250"/>
                </a:lnTo>
                <a:lnTo>
                  <a:pt x="244739" y="84068"/>
                </a:lnTo>
                <a:lnTo>
                  <a:pt x="245659" y="83148"/>
                </a:lnTo>
                <a:lnTo>
                  <a:pt x="245761" y="83966"/>
                </a:lnTo>
                <a:lnTo>
                  <a:pt x="246580" y="84068"/>
                </a:lnTo>
                <a:lnTo>
                  <a:pt x="246784" y="84580"/>
                </a:lnTo>
                <a:lnTo>
                  <a:pt x="249648" y="85909"/>
                </a:lnTo>
                <a:lnTo>
                  <a:pt x="249443" y="86011"/>
                </a:lnTo>
                <a:lnTo>
                  <a:pt x="249648" y="86011"/>
                </a:lnTo>
                <a:lnTo>
                  <a:pt x="250261" y="87443"/>
                </a:lnTo>
                <a:lnTo>
                  <a:pt x="249852" y="87545"/>
                </a:lnTo>
                <a:lnTo>
                  <a:pt x="250057" y="88057"/>
                </a:lnTo>
                <a:lnTo>
                  <a:pt x="249852" y="88466"/>
                </a:lnTo>
                <a:lnTo>
                  <a:pt x="251080" y="88159"/>
                </a:lnTo>
                <a:lnTo>
                  <a:pt x="251080" y="88670"/>
                </a:lnTo>
                <a:lnTo>
                  <a:pt x="251693" y="89386"/>
                </a:lnTo>
                <a:lnTo>
                  <a:pt x="253534" y="89386"/>
                </a:lnTo>
                <a:lnTo>
                  <a:pt x="253841" y="88977"/>
                </a:lnTo>
                <a:lnTo>
                  <a:pt x="252920" y="88466"/>
                </a:lnTo>
                <a:lnTo>
                  <a:pt x="254455" y="88261"/>
                </a:lnTo>
                <a:lnTo>
                  <a:pt x="254455" y="88159"/>
                </a:lnTo>
                <a:lnTo>
                  <a:pt x="254557" y="88159"/>
                </a:lnTo>
                <a:lnTo>
                  <a:pt x="254250" y="87750"/>
                </a:lnTo>
                <a:lnTo>
                  <a:pt x="254864" y="87955"/>
                </a:lnTo>
                <a:lnTo>
                  <a:pt x="255375" y="87852"/>
                </a:lnTo>
                <a:lnTo>
                  <a:pt x="257625" y="90307"/>
                </a:lnTo>
                <a:lnTo>
                  <a:pt x="260080" y="91023"/>
                </a:lnTo>
                <a:lnTo>
                  <a:pt x="260080" y="90716"/>
                </a:lnTo>
                <a:lnTo>
                  <a:pt x="260489" y="90614"/>
                </a:lnTo>
                <a:lnTo>
                  <a:pt x="259670" y="90307"/>
                </a:lnTo>
                <a:lnTo>
                  <a:pt x="259670" y="90102"/>
                </a:lnTo>
                <a:lnTo>
                  <a:pt x="259159" y="89386"/>
                </a:lnTo>
                <a:lnTo>
                  <a:pt x="258648" y="89386"/>
                </a:lnTo>
                <a:lnTo>
                  <a:pt x="257318" y="87034"/>
                </a:lnTo>
                <a:lnTo>
                  <a:pt x="258136" y="86932"/>
                </a:lnTo>
                <a:lnTo>
                  <a:pt x="256500" y="85705"/>
                </a:lnTo>
                <a:lnTo>
                  <a:pt x="256398" y="84989"/>
                </a:lnTo>
                <a:lnTo>
                  <a:pt x="251898" y="82636"/>
                </a:lnTo>
                <a:lnTo>
                  <a:pt x="249545" y="81716"/>
                </a:lnTo>
                <a:lnTo>
                  <a:pt x="248727" y="81920"/>
                </a:lnTo>
                <a:lnTo>
                  <a:pt x="248727" y="82125"/>
                </a:lnTo>
                <a:lnTo>
                  <a:pt x="246989" y="83455"/>
                </a:lnTo>
                <a:lnTo>
                  <a:pt x="246375" y="82636"/>
                </a:lnTo>
                <a:lnTo>
                  <a:pt x="246273" y="82943"/>
                </a:lnTo>
                <a:lnTo>
                  <a:pt x="245864" y="80795"/>
                </a:lnTo>
                <a:lnTo>
                  <a:pt x="244636" y="80386"/>
                </a:lnTo>
                <a:close/>
                <a:moveTo>
                  <a:pt x="242693" y="91534"/>
                </a:moveTo>
                <a:lnTo>
                  <a:pt x="241977" y="91636"/>
                </a:lnTo>
                <a:lnTo>
                  <a:pt x="241977" y="91841"/>
                </a:lnTo>
                <a:lnTo>
                  <a:pt x="242386" y="92352"/>
                </a:lnTo>
                <a:lnTo>
                  <a:pt x="242693" y="91534"/>
                </a:lnTo>
                <a:close/>
                <a:moveTo>
                  <a:pt x="285750" y="96648"/>
                </a:moveTo>
                <a:lnTo>
                  <a:pt x="285545" y="96750"/>
                </a:lnTo>
                <a:lnTo>
                  <a:pt x="284420" y="97159"/>
                </a:lnTo>
                <a:lnTo>
                  <a:pt x="284216" y="97261"/>
                </a:lnTo>
                <a:lnTo>
                  <a:pt x="285239" y="97261"/>
                </a:lnTo>
                <a:lnTo>
                  <a:pt x="285750" y="96648"/>
                </a:lnTo>
                <a:close/>
                <a:moveTo>
                  <a:pt x="285648" y="97057"/>
                </a:moveTo>
                <a:lnTo>
                  <a:pt x="285239" y="97261"/>
                </a:lnTo>
                <a:lnTo>
                  <a:pt x="285545" y="97261"/>
                </a:lnTo>
                <a:lnTo>
                  <a:pt x="285648" y="97057"/>
                </a:lnTo>
                <a:close/>
                <a:moveTo>
                  <a:pt x="284011" y="98080"/>
                </a:moveTo>
                <a:lnTo>
                  <a:pt x="282886" y="98591"/>
                </a:lnTo>
                <a:lnTo>
                  <a:pt x="283807" y="98693"/>
                </a:lnTo>
                <a:lnTo>
                  <a:pt x="284114" y="98386"/>
                </a:lnTo>
                <a:lnTo>
                  <a:pt x="284011" y="98080"/>
                </a:lnTo>
                <a:close/>
                <a:moveTo>
                  <a:pt x="168852" y="92761"/>
                </a:moveTo>
                <a:lnTo>
                  <a:pt x="168136" y="92864"/>
                </a:lnTo>
                <a:lnTo>
                  <a:pt x="168136" y="93682"/>
                </a:lnTo>
                <a:lnTo>
                  <a:pt x="167318" y="94295"/>
                </a:lnTo>
                <a:lnTo>
                  <a:pt x="167318" y="95114"/>
                </a:lnTo>
                <a:lnTo>
                  <a:pt x="166807" y="95420"/>
                </a:lnTo>
                <a:lnTo>
                  <a:pt x="166705" y="95318"/>
                </a:lnTo>
                <a:lnTo>
                  <a:pt x="165886" y="96341"/>
                </a:lnTo>
                <a:lnTo>
                  <a:pt x="165375" y="96239"/>
                </a:lnTo>
                <a:lnTo>
                  <a:pt x="164966" y="96443"/>
                </a:lnTo>
                <a:lnTo>
                  <a:pt x="164761" y="96443"/>
                </a:lnTo>
                <a:lnTo>
                  <a:pt x="164045" y="96955"/>
                </a:lnTo>
                <a:lnTo>
                  <a:pt x="163330" y="105955"/>
                </a:lnTo>
                <a:lnTo>
                  <a:pt x="163943" y="106261"/>
                </a:lnTo>
                <a:lnTo>
                  <a:pt x="165477" y="105852"/>
                </a:lnTo>
                <a:lnTo>
                  <a:pt x="168750" y="96034"/>
                </a:lnTo>
                <a:lnTo>
                  <a:pt x="169159" y="96341"/>
                </a:lnTo>
                <a:lnTo>
                  <a:pt x="169364" y="96136"/>
                </a:lnTo>
                <a:lnTo>
                  <a:pt x="168852" y="92761"/>
                </a:lnTo>
                <a:close/>
                <a:moveTo>
                  <a:pt x="79364" y="112500"/>
                </a:moveTo>
                <a:lnTo>
                  <a:pt x="79057" y="112807"/>
                </a:lnTo>
                <a:lnTo>
                  <a:pt x="79057" y="113011"/>
                </a:lnTo>
                <a:lnTo>
                  <a:pt x="79364" y="112500"/>
                </a:lnTo>
                <a:close/>
                <a:moveTo>
                  <a:pt x="185114" y="3784"/>
                </a:moveTo>
                <a:lnTo>
                  <a:pt x="184091" y="4398"/>
                </a:lnTo>
                <a:lnTo>
                  <a:pt x="184909" y="4705"/>
                </a:lnTo>
                <a:lnTo>
                  <a:pt x="183273" y="4705"/>
                </a:lnTo>
                <a:lnTo>
                  <a:pt x="183989" y="5011"/>
                </a:lnTo>
                <a:lnTo>
                  <a:pt x="184193" y="5318"/>
                </a:lnTo>
                <a:lnTo>
                  <a:pt x="184193" y="5318"/>
                </a:lnTo>
                <a:lnTo>
                  <a:pt x="183784" y="5011"/>
                </a:lnTo>
                <a:lnTo>
                  <a:pt x="180102" y="5114"/>
                </a:lnTo>
                <a:lnTo>
                  <a:pt x="180920" y="5216"/>
                </a:lnTo>
                <a:lnTo>
                  <a:pt x="177341" y="5727"/>
                </a:lnTo>
                <a:lnTo>
                  <a:pt x="177545" y="5932"/>
                </a:lnTo>
                <a:lnTo>
                  <a:pt x="177341" y="6239"/>
                </a:lnTo>
                <a:lnTo>
                  <a:pt x="176830" y="6136"/>
                </a:lnTo>
                <a:lnTo>
                  <a:pt x="177955" y="6443"/>
                </a:lnTo>
                <a:lnTo>
                  <a:pt x="177239" y="6443"/>
                </a:lnTo>
                <a:lnTo>
                  <a:pt x="178568" y="6852"/>
                </a:lnTo>
                <a:lnTo>
                  <a:pt x="178057" y="7057"/>
                </a:lnTo>
                <a:lnTo>
                  <a:pt x="178261" y="6852"/>
                </a:lnTo>
                <a:lnTo>
                  <a:pt x="178261" y="6852"/>
                </a:lnTo>
                <a:lnTo>
                  <a:pt x="174477" y="7057"/>
                </a:lnTo>
                <a:lnTo>
                  <a:pt x="174682" y="7466"/>
                </a:lnTo>
                <a:lnTo>
                  <a:pt x="174989" y="7568"/>
                </a:lnTo>
                <a:lnTo>
                  <a:pt x="175091" y="7773"/>
                </a:lnTo>
                <a:lnTo>
                  <a:pt x="177648" y="8795"/>
                </a:lnTo>
                <a:lnTo>
                  <a:pt x="177852" y="9205"/>
                </a:lnTo>
                <a:lnTo>
                  <a:pt x="178261" y="9511"/>
                </a:lnTo>
                <a:lnTo>
                  <a:pt x="178169" y="9789"/>
                </a:lnTo>
                <a:lnTo>
                  <a:pt x="177852" y="9409"/>
                </a:lnTo>
                <a:lnTo>
                  <a:pt x="177545" y="9716"/>
                </a:lnTo>
                <a:lnTo>
                  <a:pt x="177034" y="8591"/>
                </a:lnTo>
                <a:lnTo>
                  <a:pt x="173352" y="8182"/>
                </a:lnTo>
                <a:lnTo>
                  <a:pt x="173352" y="8182"/>
                </a:lnTo>
                <a:lnTo>
                  <a:pt x="173966" y="8489"/>
                </a:lnTo>
                <a:lnTo>
                  <a:pt x="172636" y="8489"/>
                </a:lnTo>
                <a:lnTo>
                  <a:pt x="175193" y="9205"/>
                </a:lnTo>
                <a:lnTo>
                  <a:pt x="175193" y="9205"/>
                </a:lnTo>
                <a:lnTo>
                  <a:pt x="172432" y="8898"/>
                </a:lnTo>
                <a:lnTo>
                  <a:pt x="172432" y="8693"/>
                </a:lnTo>
                <a:lnTo>
                  <a:pt x="172227" y="8591"/>
                </a:lnTo>
                <a:lnTo>
                  <a:pt x="172227" y="8182"/>
                </a:lnTo>
                <a:lnTo>
                  <a:pt x="171307" y="7670"/>
                </a:lnTo>
                <a:lnTo>
                  <a:pt x="171307" y="7670"/>
                </a:lnTo>
                <a:lnTo>
                  <a:pt x="171716" y="8284"/>
                </a:lnTo>
                <a:lnTo>
                  <a:pt x="171102" y="8898"/>
                </a:lnTo>
                <a:lnTo>
                  <a:pt x="172227" y="9511"/>
                </a:lnTo>
                <a:lnTo>
                  <a:pt x="172330" y="10330"/>
                </a:lnTo>
                <a:lnTo>
                  <a:pt x="174886" y="11148"/>
                </a:lnTo>
                <a:lnTo>
                  <a:pt x="173966" y="11045"/>
                </a:lnTo>
                <a:lnTo>
                  <a:pt x="174170" y="12068"/>
                </a:lnTo>
                <a:lnTo>
                  <a:pt x="173966" y="12375"/>
                </a:lnTo>
                <a:lnTo>
                  <a:pt x="173966" y="12580"/>
                </a:lnTo>
                <a:lnTo>
                  <a:pt x="173250" y="13398"/>
                </a:lnTo>
                <a:lnTo>
                  <a:pt x="170898" y="12886"/>
                </a:lnTo>
                <a:lnTo>
                  <a:pt x="172023" y="12886"/>
                </a:lnTo>
                <a:lnTo>
                  <a:pt x="172125" y="13091"/>
                </a:lnTo>
                <a:lnTo>
                  <a:pt x="172636" y="12989"/>
                </a:lnTo>
                <a:lnTo>
                  <a:pt x="172330" y="12784"/>
                </a:lnTo>
                <a:lnTo>
                  <a:pt x="173045" y="11761"/>
                </a:lnTo>
                <a:lnTo>
                  <a:pt x="173045" y="11352"/>
                </a:lnTo>
                <a:lnTo>
                  <a:pt x="172330" y="11045"/>
                </a:lnTo>
                <a:lnTo>
                  <a:pt x="171307" y="9920"/>
                </a:lnTo>
                <a:lnTo>
                  <a:pt x="171307" y="9716"/>
                </a:lnTo>
                <a:lnTo>
                  <a:pt x="171102" y="9307"/>
                </a:lnTo>
                <a:lnTo>
                  <a:pt x="170284" y="8898"/>
                </a:lnTo>
                <a:lnTo>
                  <a:pt x="170182" y="7875"/>
                </a:lnTo>
                <a:lnTo>
                  <a:pt x="168545" y="7670"/>
                </a:lnTo>
                <a:lnTo>
                  <a:pt x="167727" y="8080"/>
                </a:lnTo>
                <a:lnTo>
                  <a:pt x="167625" y="8795"/>
                </a:lnTo>
                <a:lnTo>
                  <a:pt x="167114" y="9205"/>
                </a:lnTo>
                <a:lnTo>
                  <a:pt x="167727" y="9409"/>
                </a:lnTo>
                <a:lnTo>
                  <a:pt x="168034" y="10432"/>
                </a:lnTo>
                <a:lnTo>
                  <a:pt x="169875" y="10943"/>
                </a:lnTo>
                <a:lnTo>
                  <a:pt x="169568" y="11557"/>
                </a:lnTo>
                <a:lnTo>
                  <a:pt x="164148" y="10227"/>
                </a:lnTo>
                <a:lnTo>
                  <a:pt x="163636" y="10432"/>
                </a:lnTo>
                <a:lnTo>
                  <a:pt x="164352" y="10841"/>
                </a:lnTo>
                <a:lnTo>
                  <a:pt x="163841" y="11250"/>
                </a:lnTo>
                <a:lnTo>
                  <a:pt x="159648" y="11557"/>
                </a:lnTo>
                <a:lnTo>
                  <a:pt x="159648" y="11557"/>
                </a:lnTo>
                <a:lnTo>
                  <a:pt x="159955" y="11455"/>
                </a:lnTo>
                <a:lnTo>
                  <a:pt x="159852" y="11045"/>
                </a:lnTo>
                <a:lnTo>
                  <a:pt x="159750" y="11045"/>
                </a:lnTo>
                <a:lnTo>
                  <a:pt x="158830" y="11250"/>
                </a:lnTo>
                <a:lnTo>
                  <a:pt x="159136" y="11352"/>
                </a:lnTo>
                <a:lnTo>
                  <a:pt x="158830" y="11455"/>
                </a:lnTo>
                <a:lnTo>
                  <a:pt x="158625" y="11352"/>
                </a:lnTo>
                <a:lnTo>
                  <a:pt x="156682" y="11966"/>
                </a:lnTo>
                <a:lnTo>
                  <a:pt x="156886" y="12068"/>
                </a:lnTo>
                <a:lnTo>
                  <a:pt x="155250" y="12886"/>
                </a:lnTo>
                <a:lnTo>
                  <a:pt x="154330" y="12273"/>
                </a:lnTo>
                <a:lnTo>
                  <a:pt x="155352" y="11966"/>
                </a:lnTo>
                <a:lnTo>
                  <a:pt x="152898" y="11250"/>
                </a:lnTo>
                <a:lnTo>
                  <a:pt x="153614" y="11659"/>
                </a:lnTo>
                <a:lnTo>
                  <a:pt x="153614" y="12375"/>
                </a:lnTo>
                <a:lnTo>
                  <a:pt x="154227" y="12784"/>
                </a:lnTo>
                <a:lnTo>
                  <a:pt x="154227" y="13602"/>
                </a:lnTo>
                <a:lnTo>
                  <a:pt x="152795" y="13193"/>
                </a:lnTo>
                <a:lnTo>
                  <a:pt x="151466" y="14011"/>
                </a:lnTo>
                <a:lnTo>
                  <a:pt x="152080" y="14727"/>
                </a:lnTo>
                <a:lnTo>
                  <a:pt x="151568" y="14932"/>
                </a:lnTo>
                <a:lnTo>
                  <a:pt x="149625" y="14318"/>
                </a:lnTo>
                <a:lnTo>
                  <a:pt x="149420" y="14523"/>
                </a:lnTo>
                <a:lnTo>
                  <a:pt x="150545" y="15239"/>
                </a:lnTo>
                <a:lnTo>
                  <a:pt x="150341" y="15545"/>
                </a:lnTo>
                <a:lnTo>
                  <a:pt x="146864" y="13295"/>
                </a:lnTo>
                <a:lnTo>
                  <a:pt x="147068" y="13193"/>
                </a:lnTo>
                <a:lnTo>
                  <a:pt x="145636" y="12580"/>
                </a:lnTo>
                <a:lnTo>
                  <a:pt x="151057" y="13398"/>
                </a:lnTo>
                <a:lnTo>
                  <a:pt x="151977" y="12886"/>
                </a:lnTo>
                <a:lnTo>
                  <a:pt x="151875" y="12375"/>
                </a:lnTo>
                <a:lnTo>
                  <a:pt x="150648" y="11659"/>
                </a:lnTo>
                <a:lnTo>
                  <a:pt x="150750" y="11761"/>
                </a:lnTo>
                <a:lnTo>
                  <a:pt x="150750" y="11761"/>
                </a:lnTo>
                <a:lnTo>
                  <a:pt x="146455" y="10636"/>
                </a:lnTo>
                <a:lnTo>
                  <a:pt x="146045" y="10841"/>
                </a:lnTo>
                <a:lnTo>
                  <a:pt x="145841" y="10636"/>
                </a:lnTo>
                <a:lnTo>
                  <a:pt x="145841" y="10534"/>
                </a:lnTo>
                <a:lnTo>
                  <a:pt x="145227" y="10432"/>
                </a:lnTo>
                <a:lnTo>
                  <a:pt x="145739" y="10330"/>
                </a:lnTo>
                <a:lnTo>
                  <a:pt x="145023" y="10125"/>
                </a:lnTo>
                <a:lnTo>
                  <a:pt x="145023" y="10125"/>
                </a:lnTo>
                <a:lnTo>
                  <a:pt x="145125" y="10227"/>
                </a:lnTo>
                <a:lnTo>
                  <a:pt x="143591" y="10330"/>
                </a:lnTo>
                <a:lnTo>
                  <a:pt x="143489" y="10125"/>
                </a:lnTo>
                <a:lnTo>
                  <a:pt x="142875" y="9920"/>
                </a:lnTo>
                <a:lnTo>
                  <a:pt x="144102" y="9920"/>
                </a:lnTo>
                <a:lnTo>
                  <a:pt x="143080" y="9409"/>
                </a:lnTo>
                <a:lnTo>
                  <a:pt x="142466" y="9920"/>
                </a:lnTo>
                <a:lnTo>
                  <a:pt x="141955" y="9409"/>
                </a:lnTo>
                <a:lnTo>
                  <a:pt x="141443" y="9716"/>
                </a:lnTo>
                <a:lnTo>
                  <a:pt x="141341" y="9511"/>
                </a:lnTo>
                <a:lnTo>
                  <a:pt x="141136" y="9409"/>
                </a:lnTo>
                <a:lnTo>
                  <a:pt x="140727" y="9920"/>
                </a:lnTo>
                <a:lnTo>
                  <a:pt x="140830" y="9409"/>
                </a:lnTo>
                <a:lnTo>
                  <a:pt x="140318" y="9307"/>
                </a:lnTo>
                <a:lnTo>
                  <a:pt x="139398" y="10023"/>
                </a:lnTo>
                <a:lnTo>
                  <a:pt x="138886" y="9716"/>
                </a:lnTo>
                <a:lnTo>
                  <a:pt x="138068" y="9920"/>
                </a:lnTo>
                <a:lnTo>
                  <a:pt x="138477" y="10227"/>
                </a:lnTo>
                <a:lnTo>
                  <a:pt x="137864" y="10125"/>
                </a:lnTo>
                <a:lnTo>
                  <a:pt x="137557" y="10330"/>
                </a:lnTo>
                <a:lnTo>
                  <a:pt x="137761" y="10534"/>
                </a:lnTo>
                <a:lnTo>
                  <a:pt x="137352" y="10636"/>
                </a:lnTo>
                <a:lnTo>
                  <a:pt x="137352" y="10125"/>
                </a:lnTo>
                <a:lnTo>
                  <a:pt x="137045" y="10534"/>
                </a:lnTo>
                <a:lnTo>
                  <a:pt x="136330" y="10534"/>
                </a:lnTo>
                <a:lnTo>
                  <a:pt x="136636" y="10636"/>
                </a:lnTo>
                <a:lnTo>
                  <a:pt x="136125" y="10636"/>
                </a:lnTo>
                <a:lnTo>
                  <a:pt x="136125" y="10841"/>
                </a:lnTo>
                <a:lnTo>
                  <a:pt x="135818" y="10841"/>
                </a:lnTo>
                <a:lnTo>
                  <a:pt x="135716" y="11045"/>
                </a:lnTo>
                <a:lnTo>
                  <a:pt x="135102" y="11352"/>
                </a:lnTo>
                <a:lnTo>
                  <a:pt x="135818" y="11455"/>
                </a:lnTo>
                <a:lnTo>
                  <a:pt x="135307" y="11455"/>
                </a:lnTo>
                <a:lnTo>
                  <a:pt x="135102" y="11761"/>
                </a:lnTo>
                <a:lnTo>
                  <a:pt x="135102" y="11966"/>
                </a:lnTo>
                <a:lnTo>
                  <a:pt x="134795" y="11659"/>
                </a:lnTo>
                <a:lnTo>
                  <a:pt x="134386" y="11761"/>
                </a:lnTo>
                <a:lnTo>
                  <a:pt x="134591" y="11864"/>
                </a:lnTo>
                <a:lnTo>
                  <a:pt x="134080" y="12068"/>
                </a:lnTo>
                <a:lnTo>
                  <a:pt x="134386" y="12068"/>
                </a:lnTo>
                <a:lnTo>
                  <a:pt x="134693" y="12273"/>
                </a:lnTo>
                <a:lnTo>
                  <a:pt x="134693" y="12375"/>
                </a:lnTo>
                <a:lnTo>
                  <a:pt x="133875" y="12477"/>
                </a:lnTo>
                <a:lnTo>
                  <a:pt x="134591" y="12477"/>
                </a:lnTo>
                <a:lnTo>
                  <a:pt x="133364" y="12784"/>
                </a:lnTo>
                <a:lnTo>
                  <a:pt x="133568" y="12886"/>
                </a:lnTo>
                <a:lnTo>
                  <a:pt x="133057" y="13091"/>
                </a:lnTo>
                <a:lnTo>
                  <a:pt x="133670" y="13295"/>
                </a:lnTo>
                <a:lnTo>
                  <a:pt x="132852" y="13500"/>
                </a:lnTo>
                <a:lnTo>
                  <a:pt x="133057" y="13602"/>
                </a:lnTo>
                <a:lnTo>
                  <a:pt x="133057" y="14216"/>
                </a:lnTo>
                <a:lnTo>
                  <a:pt x="132750" y="14420"/>
                </a:lnTo>
                <a:lnTo>
                  <a:pt x="132545" y="14318"/>
                </a:lnTo>
                <a:lnTo>
                  <a:pt x="131932" y="14727"/>
                </a:lnTo>
                <a:lnTo>
                  <a:pt x="132239" y="14625"/>
                </a:lnTo>
                <a:lnTo>
                  <a:pt x="130909" y="15750"/>
                </a:lnTo>
                <a:lnTo>
                  <a:pt x="131114" y="15852"/>
                </a:lnTo>
                <a:lnTo>
                  <a:pt x="131830" y="15545"/>
                </a:lnTo>
                <a:lnTo>
                  <a:pt x="131727" y="15443"/>
                </a:lnTo>
                <a:lnTo>
                  <a:pt x="132136" y="15443"/>
                </a:lnTo>
                <a:lnTo>
                  <a:pt x="131932" y="15545"/>
                </a:lnTo>
                <a:lnTo>
                  <a:pt x="132136" y="15545"/>
                </a:lnTo>
                <a:lnTo>
                  <a:pt x="131727" y="15852"/>
                </a:lnTo>
                <a:lnTo>
                  <a:pt x="130091" y="15955"/>
                </a:lnTo>
                <a:lnTo>
                  <a:pt x="129886" y="16057"/>
                </a:lnTo>
                <a:lnTo>
                  <a:pt x="130193" y="16466"/>
                </a:lnTo>
                <a:lnTo>
                  <a:pt x="128864" y="16568"/>
                </a:lnTo>
                <a:lnTo>
                  <a:pt x="129886" y="16568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7841" y="17182"/>
                </a:lnTo>
                <a:lnTo>
                  <a:pt x="128966" y="17386"/>
                </a:lnTo>
                <a:lnTo>
                  <a:pt x="127739" y="17386"/>
                </a:lnTo>
                <a:lnTo>
                  <a:pt x="128045" y="18102"/>
                </a:lnTo>
                <a:lnTo>
                  <a:pt x="129477" y="17795"/>
                </a:lnTo>
                <a:lnTo>
                  <a:pt x="129580" y="18000"/>
                </a:lnTo>
                <a:lnTo>
                  <a:pt x="129273" y="18205"/>
                </a:lnTo>
                <a:lnTo>
                  <a:pt x="127739" y="18307"/>
                </a:lnTo>
                <a:lnTo>
                  <a:pt x="128250" y="18511"/>
                </a:lnTo>
                <a:lnTo>
                  <a:pt x="127943" y="18818"/>
                </a:lnTo>
                <a:lnTo>
                  <a:pt x="128250" y="19023"/>
                </a:lnTo>
                <a:lnTo>
                  <a:pt x="127943" y="19227"/>
                </a:lnTo>
                <a:lnTo>
                  <a:pt x="128045" y="19330"/>
                </a:lnTo>
                <a:lnTo>
                  <a:pt x="129170" y="18614"/>
                </a:lnTo>
                <a:lnTo>
                  <a:pt x="128864" y="19023"/>
                </a:lnTo>
                <a:lnTo>
                  <a:pt x="128557" y="19023"/>
                </a:lnTo>
                <a:lnTo>
                  <a:pt x="128659" y="19330"/>
                </a:lnTo>
                <a:lnTo>
                  <a:pt x="127943" y="19841"/>
                </a:lnTo>
                <a:lnTo>
                  <a:pt x="128864" y="19534"/>
                </a:lnTo>
                <a:lnTo>
                  <a:pt x="128557" y="19841"/>
                </a:lnTo>
                <a:lnTo>
                  <a:pt x="128864" y="20045"/>
                </a:lnTo>
                <a:lnTo>
                  <a:pt x="128250" y="20352"/>
                </a:lnTo>
                <a:lnTo>
                  <a:pt x="129068" y="20761"/>
                </a:lnTo>
                <a:lnTo>
                  <a:pt x="128966" y="20864"/>
                </a:lnTo>
                <a:lnTo>
                  <a:pt x="131011" y="20148"/>
                </a:lnTo>
                <a:lnTo>
                  <a:pt x="131114" y="19943"/>
                </a:lnTo>
                <a:lnTo>
                  <a:pt x="131727" y="19841"/>
                </a:lnTo>
                <a:lnTo>
                  <a:pt x="131727" y="19534"/>
                </a:lnTo>
                <a:lnTo>
                  <a:pt x="131830" y="19330"/>
                </a:lnTo>
                <a:lnTo>
                  <a:pt x="132034" y="19841"/>
                </a:lnTo>
                <a:lnTo>
                  <a:pt x="132443" y="20045"/>
                </a:lnTo>
                <a:lnTo>
                  <a:pt x="132443" y="20659"/>
                </a:lnTo>
                <a:lnTo>
                  <a:pt x="133670" y="22295"/>
                </a:lnTo>
                <a:lnTo>
                  <a:pt x="133670" y="22500"/>
                </a:lnTo>
                <a:lnTo>
                  <a:pt x="133773" y="22705"/>
                </a:lnTo>
                <a:lnTo>
                  <a:pt x="133466" y="22705"/>
                </a:lnTo>
                <a:lnTo>
                  <a:pt x="133875" y="23523"/>
                </a:lnTo>
                <a:lnTo>
                  <a:pt x="135000" y="23318"/>
                </a:lnTo>
                <a:lnTo>
                  <a:pt x="135205" y="22909"/>
                </a:lnTo>
                <a:lnTo>
                  <a:pt x="136023" y="22807"/>
                </a:lnTo>
                <a:lnTo>
                  <a:pt x="136432" y="20557"/>
                </a:lnTo>
                <a:lnTo>
                  <a:pt x="136636" y="20557"/>
                </a:lnTo>
                <a:lnTo>
                  <a:pt x="136023" y="20455"/>
                </a:lnTo>
                <a:lnTo>
                  <a:pt x="137761" y="19739"/>
                </a:lnTo>
                <a:lnTo>
                  <a:pt x="137250" y="19739"/>
                </a:lnTo>
                <a:lnTo>
                  <a:pt x="137966" y="19227"/>
                </a:lnTo>
                <a:lnTo>
                  <a:pt x="136636" y="18307"/>
                </a:lnTo>
                <a:lnTo>
                  <a:pt x="136432" y="17489"/>
                </a:lnTo>
                <a:lnTo>
                  <a:pt x="136636" y="17591"/>
                </a:lnTo>
                <a:lnTo>
                  <a:pt x="136636" y="17080"/>
                </a:lnTo>
                <a:lnTo>
                  <a:pt x="136432" y="16773"/>
                </a:lnTo>
                <a:lnTo>
                  <a:pt x="136943" y="16670"/>
                </a:lnTo>
                <a:lnTo>
                  <a:pt x="136841" y="16670"/>
                </a:lnTo>
                <a:lnTo>
                  <a:pt x="136739" y="16466"/>
                </a:lnTo>
                <a:lnTo>
                  <a:pt x="137148" y="16364"/>
                </a:lnTo>
                <a:lnTo>
                  <a:pt x="137045" y="16364"/>
                </a:lnTo>
                <a:lnTo>
                  <a:pt x="137455" y="16159"/>
                </a:lnTo>
                <a:lnTo>
                  <a:pt x="137352" y="16057"/>
                </a:lnTo>
                <a:lnTo>
                  <a:pt x="137864" y="15955"/>
                </a:lnTo>
                <a:lnTo>
                  <a:pt x="137864" y="15852"/>
                </a:lnTo>
                <a:lnTo>
                  <a:pt x="139091" y="15034"/>
                </a:lnTo>
                <a:lnTo>
                  <a:pt x="138784" y="14625"/>
                </a:lnTo>
                <a:lnTo>
                  <a:pt x="138886" y="14216"/>
                </a:lnTo>
                <a:lnTo>
                  <a:pt x="138989" y="14216"/>
                </a:lnTo>
                <a:lnTo>
                  <a:pt x="139193" y="14011"/>
                </a:lnTo>
                <a:lnTo>
                  <a:pt x="139398" y="14011"/>
                </a:lnTo>
                <a:lnTo>
                  <a:pt x="139295" y="13909"/>
                </a:lnTo>
                <a:lnTo>
                  <a:pt x="141034" y="13705"/>
                </a:lnTo>
                <a:lnTo>
                  <a:pt x="141545" y="14011"/>
                </a:lnTo>
                <a:lnTo>
                  <a:pt x="141648" y="14625"/>
                </a:lnTo>
                <a:lnTo>
                  <a:pt x="139807" y="15852"/>
                </a:lnTo>
                <a:lnTo>
                  <a:pt x="139807" y="15955"/>
                </a:lnTo>
                <a:lnTo>
                  <a:pt x="139295" y="16159"/>
                </a:lnTo>
                <a:lnTo>
                  <a:pt x="139602" y="18511"/>
                </a:lnTo>
                <a:lnTo>
                  <a:pt x="140523" y="18716"/>
                </a:lnTo>
                <a:lnTo>
                  <a:pt x="140523" y="18920"/>
                </a:lnTo>
                <a:lnTo>
                  <a:pt x="140727" y="18920"/>
                </a:lnTo>
                <a:lnTo>
                  <a:pt x="140830" y="19330"/>
                </a:lnTo>
                <a:lnTo>
                  <a:pt x="142977" y="18818"/>
                </a:lnTo>
                <a:lnTo>
                  <a:pt x="142875" y="18716"/>
                </a:lnTo>
                <a:lnTo>
                  <a:pt x="143386" y="18511"/>
                </a:lnTo>
                <a:lnTo>
                  <a:pt x="143284" y="18716"/>
                </a:lnTo>
                <a:lnTo>
                  <a:pt x="144731" y="18619"/>
                </a:lnTo>
                <a:lnTo>
                  <a:pt x="144731" y="18619"/>
                </a:lnTo>
                <a:lnTo>
                  <a:pt x="146045" y="19125"/>
                </a:lnTo>
                <a:lnTo>
                  <a:pt x="144920" y="19227"/>
                </a:lnTo>
                <a:lnTo>
                  <a:pt x="144818" y="19432"/>
                </a:lnTo>
                <a:lnTo>
                  <a:pt x="144614" y="19330"/>
                </a:lnTo>
                <a:lnTo>
                  <a:pt x="144511" y="19636"/>
                </a:lnTo>
                <a:lnTo>
                  <a:pt x="141750" y="19739"/>
                </a:lnTo>
                <a:lnTo>
                  <a:pt x="141341" y="20045"/>
                </a:lnTo>
                <a:lnTo>
                  <a:pt x="142261" y="20864"/>
                </a:lnTo>
                <a:lnTo>
                  <a:pt x="142261" y="21784"/>
                </a:lnTo>
                <a:lnTo>
                  <a:pt x="140318" y="21375"/>
                </a:lnTo>
                <a:lnTo>
                  <a:pt x="139909" y="22398"/>
                </a:lnTo>
                <a:lnTo>
                  <a:pt x="140011" y="23318"/>
                </a:lnTo>
                <a:lnTo>
                  <a:pt x="140114" y="23932"/>
                </a:lnTo>
                <a:lnTo>
                  <a:pt x="139807" y="23932"/>
                </a:lnTo>
                <a:lnTo>
                  <a:pt x="140011" y="23318"/>
                </a:lnTo>
                <a:lnTo>
                  <a:pt x="138886" y="24545"/>
                </a:lnTo>
                <a:lnTo>
                  <a:pt x="138375" y="24239"/>
                </a:lnTo>
                <a:lnTo>
                  <a:pt x="134693" y="24750"/>
                </a:lnTo>
                <a:lnTo>
                  <a:pt x="135307" y="25261"/>
                </a:lnTo>
                <a:lnTo>
                  <a:pt x="134795" y="25057"/>
                </a:lnTo>
                <a:lnTo>
                  <a:pt x="134693" y="24750"/>
                </a:lnTo>
                <a:lnTo>
                  <a:pt x="133773" y="24443"/>
                </a:lnTo>
                <a:lnTo>
                  <a:pt x="132852" y="24955"/>
                </a:lnTo>
                <a:lnTo>
                  <a:pt x="131625" y="24443"/>
                </a:lnTo>
                <a:lnTo>
                  <a:pt x="131625" y="24136"/>
                </a:lnTo>
                <a:lnTo>
                  <a:pt x="131318" y="23830"/>
                </a:lnTo>
                <a:lnTo>
                  <a:pt x="131420" y="23420"/>
                </a:lnTo>
                <a:lnTo>
                  <a:pt x="131727" y="23216"/>
                </a:lnTo>
                <a:lnTo>
                  <a:pt x="131625" y="23114"/>
                </a:lnTo>
                <a:lnTo>
                  <a:pt x="132341" y="22500"/>
                </a:lnTo>
                <a:lnTo>
                  <a:pt x="131932" y="22398"/>
                </a:lnTo>
                <a:lnTo>
                  <a:pt x="132034" y="21273"/>
                </a:lnTo>
                <a:lnTo>
                  <a:pt x="132034" y="21273"/>
                </a:lnTo>
                <a:lnTo>
                  <a:pt x="130602" y="21886"/>
                </a:lnTo>
                <a:lnTo>
                  <a:pt x="130602" y="22193"/>
                </a:lnTo>
                <a:lnTo>
                  <a:pt x="131011" y="22295"/>
                </a:lnTo>
                <a:lnTo>
                  <a:pt x="130705" y="22398"/>
                </a:lnTo>
                <a:lnTo>
                  <a:pt x="130295" y="22398"/>
                </a:lnTo>
                <a:lnTo>
                  <a:pt x="130295" y="23318"/>
                </a:lnTo>
                <a:lnTo>
                  <a:pt x="130909" y="24341"/>
                </a:lnTo>
                <a:lnTo>
                  <a:pt x="130807" y="24545"/>
                </a:lnTo>
                <a:lnTo>
                  <a:pt x="131625" y="25261"/>
                </a:lnTo>
                <a:lnTo>
                  <a:pt x="131011" y="25057"/>
                </a:lnTo>
                <a:lnTo>
                  <a:pt x="130705" y="25466"/>
                </a:lnTo>
                <a:lnTo>
                  <a:pt x="128864" y="25466"/>
                </a:lnTo>
                <a:lnTo>
                  <a:pt x="127739" y="26080"/>
                </a:lnTo>
                <a:lnTo>
                  <a:pt x="127432" y="27205"/>
                </a:lnTo>
                <a:lnTo>
                  <a:pt x="127227" y="27205"/>
                </a:lnTo>
                <a:lnTo>
                  <a:pt x="127534" y="27409"/>
                </a:lnTo>
                <a:lnTo>
                  <a:pt x="127534" y="27409"/>
                </a:lnTo>
                <a:lnTo>
                  <a:pt x="126818" y="27307"/>
                </a:lnTo>
                <a:lnTo>
                  <a:pt x="126818" y="27307"/>
                </a:lnTo>
                <a:lnTo>
                  <a:pt x="127432" y="27409"/>
                </a:lnTo>
                <a:lnTo>
                  <a:pt x="125386" y="28023"/>
                </a:lnTo>
                <a:lnTo>
                  <a:pt x="124977" y="28841"/>
                </a:lnTo>
                <a:lnTo>
                  <a:pt x="124261" y="29148"/>
                </a:lnTo>
                <a:lnTo>
                  <a:pt x="124466" y="29352"/>
                </a:lnTo>
                <a:lnTo>
                  <a:pt x="123239" y="29455"/>
                </a:lnTo>
                <a:lnTo>
                  <a:pt x="123136" y="29148"/>
                </a:lnTo>
                <a:lnTo>
                  <a:pt x="122727" y="29352"/>
                </a:lnTo>
                <a:lnTo>
                  <a:pt x="123034" y="30170"/>
                </a:lnTo>
                <a:lnTo>
                  <a:pt x="120375" y="30375"/>
                </a:lnTo>
                <a:lnTo>
                  <a:pt x="120784" y="30477"/>
                </a:lnTo>
                <a:lnTo>
                  <a:pt x="120477" y="30580"/>
                </a:lnTo>
                <a:lnTo>
                  <a:pt x="120682" y="30682"/>
                </a:lnTo>
                <a:lnTo>
                  <a:pt x="120375" y="30784"/>
                </a:lnTo>
                <a:lnTo>
                  <a:pt x="122011" y="31193"/>
                </a:lnTo>
                <a:lnTo>
                  <a:pt x="121909" y="31295"/>
                </a:lnTo>
                <a:lnTo>
                  <a:pt x="122114" y="31295"/>
                </a:lnTo>
                <a:lnTo>
                  <a:pt x="122114" y="31398"/>
                </a:lnTo>
                <a:lnTo>
                  <a:pt x="122727" y="31602"/>
                </a:lnTo>
                <a:lnTo>
                  <a:pt x="122420" y="31705"/>
                </a:lnTo>
                <a:lnTo>
                  <a:pt x="122523" y="32114"/>
                </a:lnTo>
                <a:lnTo>
                  <a:pt x="123239" y="32523"/>
                </a:lnTo>
                <a:lnTo>
                  <a:pt x="123341" y="33136"/>
                </a:lnTo>
                <a:lnTo>
                  <a:pt x="123136" y="33034"/>
                </a:lnTo>
                <a:lnTo>
                  <a:pt x="123750" y="33852"/>
                </a:lnTo>
                <a:lnTo>
                  <a:pt x="123750" y="33852"/>
                </a:lnTo>
                <a:lnTo>
                  <a:pt x="123239" y="33341"/>
                </a:lnTo>
                <a:lnTo>
                  <a:pt x="123136" y="34261"/>
                </a:lnTo>
                <a:lnTo>
                  <a:pt x="123239" y="34159"/>
                </a:lnTo>
                <a:lnTo>
                  <a:pt x="123239" y="34261"/>
                </a:lnTo>
                <a:lnTo>
                  <a:pt x="122830" y="35386"/>
                </a:lnTo>
                <a:lnTo>
                  <a:pt x="117409" y="35284"/>
                </a:lnTo>
                <a:lnTo>
                  <a:pt x="117307" y="35489"/>
                </a:lnTo>
                <a:lnTo>
                  <a:pt x="116898" y="35591"/>
                </a:lnTo>
                <a:lnTo>
                  <a:pt x="116693" y="36307"/>
                </a:lnTo>
                <a:lnTo>
                  <a:pt x="116898" y="36307"/>
                </a:lnTo>
                <a:lnTo>
                  <a:pt x="116898" y="36614"/>
                </a:lnTo>
                <a:lnTo>
                  <a:pt x="117000" y="36614"/>
                </a:lnTo>
                <a:lnTo>
                  <a:pt x="116182" y="40091"/>
                </a:lnTo>
                <a:lnTo>
                  <a:pt x="116795" y="39784"/>
                </a:lnTo>
                <a:lnTo>
                  <a:pt x="116386" y="40295"/>
                </a:lnTo>
                <a:lnTo>
                  <a:pt x="116687" y="40446"/>
                </a:lnTo>
                <a:lnTo>
                  <a:pt x="116687" y="40446"/>
                </a:lnTo>
                <a:lnTo>
                  <a:pt x="116489" y="41932"/>
                </a:lnTo>
                <a:lnTo>
                  <a:pt x="118330" y="41625"/>
                </a:lnTo>
                <a:lnTo>
                  <a:pt x="118739" y="42136"/>
                </a:lnTo>
                <a:lnTo>
                  <a:pt x="118841" y="42034"/>
                </a:lnTo>
                <a:lnTo>
                  <a:pt x="119455" y="42955"/>
                </a:lnTo>
                <a:lnTo>
                  <a:pt x="122420" y="42034"/>
                </a:lnTo>
                <a:lnTo>
                  <a:pt x="122727" y="41625"/>
                </a:lnTo>
                <a:lnTo>
                  <a:pt x="123545" y="41318"/>
                </a:lnTo>
                <a:lnTo>
                  <a:pt x="123852" y="40500"/>
                </a:lnTo>
                <a:lnTo>
                  <a:pt x="124261" y="40193"/>
                </a:lnTo>
                <a:lnTo>
                  <a:pt x="123955" y="39784"/>
                </a:lnTo>
                <a:lnTo>
                  <a:pt x="124773" y="38045"/>
                </a:lnTo>
                <a:lnTo>
                  <a:pt x="126818" y="36920"/>
                </a:lnTo>
                <a:lnTo>
                  <a:pt x="126818" y="35693"/>
                </a:lnTo>
                <a:lnTo>
                  <a:pt x="129682" y="35591"/>
                </a:lnTo>
                <a:lnTo>
                  <a:pt x="131318" y="34466"/>
                </a:lnTo>
                <a:lnTo>
                  <a:pt x="136943" y="38864"/>
                </a:lnTo>
                <a:lnTo>
                  <a:pt x="137250" y="38864"/>
                </a:lnTo>
                <a:lnTo>
                  <a:pt x="137761" y="40091"/>
                </a:lnTo>
                <a:lnTo>
                  <a:pt x="137557" y="40193"/>
                </a:lnTo>
                <a:lnTo>
                  <a:pt x="137352" y="40807"/>
                </a:lnTo>
                <a:lnTo>
                  <a:pt x="137761" y="41011"/>
                </a:lnTo>
                <a:lnTo>
                  <a:pt x="138170" y="39989"/>
                </a:lnTo>
                <a:lnTo>
                  <a:pt x="138580" y="39886"/>
                </a:lnTo>
                <a:lnTo>
                  <a:pt x="138477" y="39375"/>
                </a:lnTo>
                <a:lnTo>
                  <a:pt x="138068" y="39170"/>
                </a:lnTo>
                <a:lnTo>
                  <a:pt x="138375" y="38455"/>
                </a:lnTo>
                <a:lnTo>
                  <a:pt x="139602" y="38966"/>
                </a:lnTo>
                <a:lnTo>
                  <a:pt x="137455" y="37432"/>
                </a:lnTo>
                <a:lnTo>
                  <a:pt x="137557" y="37023"/>
                </a:lnTo>
                <a:lnTo>
                  <a:pt x="136432" y="36818"/>
                </a:lnTo>
                <a:lnTo>
                  <a:pt x="134182" y="34057"/>
                </a:lnTo>
                <a:lnTo>
                  <a:pt x="134284" y="33341"/>
                </a:lnTo>
                <a:lnTo>
                  <a:pt x="135307" y="33239"/>
                </a:lnTo>
                <a:lnTo>
                  <a:pt x="135205" y="33750"/>
                </a:lnTo>
                <a:lnTo>
                  <a:pt x="135716" y="33750"/>
                </a:lnTo>
                <a:lnTo>
                  <a:pt x="135818" y="33545"/>
                </a:lnTo>
                <a:lnTo>
                  <a:pt x="136841" y="34670"/>
                </a:lnTo>
                <a:lnTo>
                  <a:pt x="136534" y="34670"/>
                </a:lnTo>
                <a:lnTo>
                  <a:pt x="138784" y="36102"/>
                </a:lnTo>
                <a:lnTo>
                  <a:pt x="138170" y="35898"/>
                </a:lnTo>
                <a:lnTo>
                  <a:pt x="140420" y="37330"/>
                </a:lnTo>
                <a:lnTo>
                  <a:pt x="140420" y="38557"/>
                </a:lnTo>
                <a:lnTo>
                  <a:pt x="140318" y="38557"/>
                </a:lnTo>
                <a:lnTo>
                  <a:pt x="141955" y="39989"/>
                </a:lnTo>
                <a:lnTo>
                  <a:pt x="141648" y="39989"/>
                </a:lnTo>
                <a:lnTo>
                  <a:pt x="141955" y="40398"/>
                </a:lnTo>
                <a:lnTo>
                  <a:pt x="143080" y="40500"/>
                </a:lnTo>
                <a:lnTo>
                  <a:pt x="143489" y="40807"/>
                </a:lnTo>
                <a:lnTo>
                  <a:pt x="143489" y="40909"/>
                </a:lnTo>
                <a:lnTo>
                  <a:pt x="142159" y="40909"/>
                </a:lnTo>
                <a:lnTo>
                  <a:pt x="142773" y="42239"/>
                </a:lnTo>
                <a:lnTo>
                  <a:pt x="143284" y="42545"/>
                </a:lnTo>
                <a:lnTo>
                  <a:pt x="143898" y="42545"/>
                </a:lnTo>
                <a:lnTo>
                  <a:pt x="143489" y="41318"/>
                </a:lnTo>
                <a:lnTo>
                  <a:pt x="144102" y="41523"/>
                </a:lnTo>
                <a:lnTo>
                  <a:pt x="144102" y="41523"/>
                </a:lnTo>
                <a:lnTo>
                  <a:pt x="143591" y="41011"/>
                </a:lnTo>
                <a:lnTo>
                  <a:pt x="144205" y="41011"/>
                </a:lnTo>
                <a:lnTo>
                  <a:pt x="144409" y="40807"/>
                </a:lnTo>
                <a:lnTo>
                  <a:pt x="143182" y="39989"/>
                </a:lnTo>
                <a:lnTo>
                  <a:pt x="143591" y="39784"/>
                </a:lnTo>
                <a:lnTo>
                  <a:pt x="143386" y="39682"/>
                </a:lnTo>
                <a:lnTo>
                  <a:pt x="143591" y="39580"/>
                </a:lnTo>
                <a:lnTo>
                  <a:pt x="143693" y="39784"/>
                </a:lnTo>
                <a:lnTo>
                  <a:pt x="143591" y="39477"/>
                </a:lnTo>
                <a:lnTo>
                  <a:pt x="143080" y="38761"/>
                </a:lnTo>
                <a:lnTo>
                  <a:pt x="143284" y="38352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4205" y="38864"/>
                </a:lnTo>
                <a:lnTo>
                  <a:pt x="144102" y="38557"/>
                </a:lnTo>
                <a:lnTo>
                  <a:pt x="144511" y="38761"/>
                </a:lnTo>
                <a:lnTo>
                  <a:pt x="144000" y="38250"/>
                </a:lnTo>
                <a:lnTo>
                  <a:pt x="145636" y="38045"/>
                </a:lnTo>
                <a:lnTo>
                  <a:pt x="145943" y="38250"/>
                </a:lnTo>
                <a:lnTo>
                  <a:pt x="146557" y="38250"/>
                </a:lnTo>
                <a:lnTo>
                  <a:pt x="146045" y="38864"/>
                </a:lnTo>
                <a:lnTo>
                  <a:pt x="146864" y="39989"/>
                </a:lnTo>
                <a:lnTo>
                  <a:pt x="146761" y="40295"/>
                </a:lnTo>
                <a:lnTo>
                  <a:pt x="147068" y="40398"/>
                </a:lnTo>
                <a:lnTo>
                  <a:pt x="146659" y="40602"/>
                </a:lnTo>
                <a:lnTo>
                  <a:pt x="146455" y="40295"/>
                </a:lnTo>
                <a:lnTo>
                  <a:pt x="146352" y="40705"/>
                </a:lnTo>
                <a:lnTo>
                  <a:pt x="146864" y="40807"/>
                </a:lnTo>
                <a:lnTo>
                  <a:pt x="147477" y="41727"/>
                </a:lnTo>
                <a:lnTo>
                  <a:pt x="147375" y="41830"/>
                </a:lnTo>
                <a:lnTo>
                  <a:pt x="147273" y="41932"/>
                </a:lnTo>
                <a:lnTo>
                  <a:pt x="148091" y="41932"/>
                </a:lnTo>
                <a:lnTo>
                  <a:pt x="147477" y="42239"/>
                </a:lnTo>
                <a:lnTo>
                  <a:pt x="147989" y="42239"/>
                </a:lnTo>
                <a:lnTo>
                  <a:pt x="147989" y="42341"/>
                </a:lnTo>
                <a:lnTo>
                  <a:pt x="148602" y="42239"/>
                </a:lnTo>
                <a:lnTo>
                  <a:pt x="149523" y="42852"/>
                </a:lnTo>
                <a:lnTo>
                  <a:pt x="150136" y="42648"/>
                </a:lnTo>
                <a:lnTo>
                  <a:pt x="150341" y="42136"/>
                </a:lnTo>
                <a:lnTo>
                  <a:pt x="152080" y="42955"/>
                </a:lnTo>
                <a:lnTo>
                  <a:pt x="152898" y="42852"/>
                </a:lnTo>
                <a:lnTo>
                  <a:pt x="153511" y="42239"/>
                </a:lnTo>
                <a:lnTo>
                  <a:pt x="154227" y="42443"/>
                </a:lnTo>
                <a:lnTo>
                  <a:pt x="154636" y="42136"/>
                </a:lnTo>
                <a:lnTo>
                  <a:pt x="154023" y="47659"/>
                </a:lnTo>
                <a:lnTo>
                  <a:pt x="152489" y="48068"/>
                </a:lnTo>
                <a:lnTo>
                  <a:pt x="152080" y="47864"/>
                </a:lnTo>
                <a:lnTo>
                  <a:pt x="151773" y="47864"/>
                </a:lnTo>
                <a:lnTo>
                  <a:pt x="151773" y="47761"/>
                </a:lnTo>
                <a:lnTo>
                  <a:pt x="151261" y="47557"/>
                </a:lnTo>
                <a:lnTo>
                  <a:pt x="150648" y="47761"/>
                </a:lnTo>
                <a:lnTo>
                  <a:pt x="150955" y="47557"/>
                </a:lnTo>
                <a:lnTo>
                  <a:pt x="150955" y="47557"/>
                </a:lnTo>
                <a:lnTo>
                  <a:pt x="149114" y="48170"/>
                </a:lnTo>
                <a:lnTo>
                  <a:pt x="146148" y="47659"/>
                </a:lnTo>
                <a:lnTo>
                  <a:pt x="145739" y="47148"/>
                </a:lnTo>
                <a:lnTo>
                  <a:pt x="144102" y="46739"/>
                </a:lnTo>
                <a:lnTo>
                  <a:pt x="144000" y="46432"/>
                </a:lnTo>
                <a:lnTo>
                  <a:pt x="143489" y="46227"/>
                </a:lnTo>
                <a:lnTo>
                  <a:pt x="141955" y="46534"/>
                </a:lnTo>
                <a:lnTo>
                  <a:pt x="141443" y="47250"/>
                </a:lnTo>
                <a:lnTo>
                  <a:pt x="141648" y="48170"/>
                </a:lnTo>
                <a:lnTo>
                  <a:pt x="140114" y="48580"/>
                </a:lnTo>
                <a:lnTo>
                  <a:pt x="133773" y="45818"/>
                </a:lnTo>
                <a:lnTo>
                  <a:pt x="133875" y="45818"/>
                </a:lnTo>
                <a:lnTo>
                  <a:pt x="132750" y="44898"/>
                </a:lnTo>
                <a:lnTo>
                  <a:pt x="133568" y="43670"/>
                </a:lnTo>
                <a:lnTo>
                  <a:pt x="133159" y="43057"/>
                </a:lnTo>
                <a:lnTo>
                  <a:pt x="133466" y="41932"/>
                </a:lnTo>
                <a:lnTo>
                  <a:pt x="132852" y="42136"/>
                </a:lnTo>
                <a:lnTo>
                  <a:pt x="132852" y="41830"/>
                </a:lnTo>
                <a:lnTo>
                  <a:pt x="132545" y="41727"/>
                </a:lnTo>
                <a:lnTo>
                  <a:pt x="132545" y="41625"/>
                </a:lnTo>
                <a:lnTo>
                  <a:pt x="130807" y="42136"/>
                </a:lnTo>
                <a:lnTo>
                  <a:pt x="130295" y="41830"/>
                </a:lnTo>
                <a:lnTo>
                  <a:pt x="122318" y="43977"/>
                </a:lnTo>
                <a:lnTo>
                  <a:pt x="121602" y="43670"/>
                </a:lnTo>
                <a:lnTo>
                  <a:pt x="120477" y="43875"/>
                </a:lnTo>
                <a:lnTo>
                  <a:pt x="119659" y="43057"/>
                </a:lnTo>
                <a:lnTo>
                  <a:pt x="115568" y="48477"/>
                </a:lnTo>
                <a:lnTo>
                  <a:pt x="115773" y="48784"/>
                </a:lnTo>
                <a:lnTo>
                  <a:pt x="114034" y="50932"/>
                </a:lnTo>
                <a:lnTo>
                  <a:pt x="112909" y="51239"/>
                </a:lnTo>
                <a:lnTo>
                  <a:pt x="109943" y="55739"/>
                </a:lnTo>
                <a:lnTo>
                  <a:pt x="109943" y="55739"/>
                </a:lnTo>
                <a:lnTo>
                  <a:pt x="110148" y="55534"/>
                </a:lnTo>
                <a:lnTo>
                  <a:pt x="110148" y="55534"/>
                </a:lnTo>
                <a:lnTo>
                  <a:pt x="108920" y="58602"/>
                </a:lnTo>
                <a:lnTo>
                  <a:pt x="109432" y="58807"/>
                </a:lnTo>
                <a:lnTo>
                  <a:pt x="109432" y="60034"/>
                </a:lnTo>
                <a:lnTo>
                  <a:pt x="109636" y="59932"/>
                </a:lnTo>
                <a:lnTo>
                  <a:pt x="109330" y="63716"/>
                </a:lnTo>
                <a:lnTo>
                  <a:pt x="108409" y="64841"/>
                </a:lnTo>
                <a:lnTo>
                  <a:pt x="109023" y="65659"/>
                </a:lnTo>
                <a:lnTo>
                  <a:pt x="109227" y="65557"/>
                </a:lnTo>
                <a:lnTo>
                  <a:pt x="109227" y="66170"/>
                </a:lnTo>
                <a:lnTo>
                  <a:pt x="110250" y="66170"/>
                </a:lnTo>
                <a:lnTo>
                  <a:pt x="109330" y="66375"/>
                </a:lnTo>
                <a:lnTo>
                  <a:pt x="109227" y="66273"/>
                </a:lnTo>
                <a:lnTo>
                  <a:pt x="109023" y="67091"/>
                </a:lnTo>
                <a:lnTo>
                  <a:pt x="109023" y="67091"/>
                </a:lnTo>
                <a:lnTo>
                  <a:pt x="109227" y="66989"/>
                </a:lnTo>
                <a:lnTo>
                  <a:pt x="109739" y="67909"/>
                </a:lnTo>
                <a:lnTo>
                  <a:pt x="110557" y="67705"/>
                </a:lnTo>
                <a:lnTo>
                  <a:pt x="110557" y="67705"/>
                </a:lnTo>
                <a:lnTo>
                  <a:pt x="110148" y="67909"/>
                </a:lnTo>
                <a:lnTo>
                  <a:pt x="110557" y="68114"/>
                </a:lnTo>
                <a:lnTo>
                  <a:pt x="110148" y="68318"/>
                </a:lnTo>
                <a:lnTo>
                  <a:pt x="110250" y="68318"/>
                </a:lnTo>
                <a:lnTo>
                  <a:pt x="110455" y="68523"/>
                </a:lnTo>
                <a:lnTo>
                  <a:pt x="110352" y="68727"/>
                </a:lnTo>
                <a:lnTo>
                  <a:pt x="110557" y="68625"/>
                </a:lnTo>
                <a:lnTo>
                  <a:pt x="110659" y="68932"/>
                </a:lnTo>
                <a:lnTo>
                  <a:pt x="110864" y="69034"/>
                </a:lnTo>
                <a:lnTo>
                  <a:pt x="110966" y="68932"/>
                </a:lnTo>
                <a:lnTo>
                  <a:pt x="111375" y="69648"/>
                </a:lnTo>
                <a:lnTo>
                  <a:pt x="111784" y="69852"/>
                </a:lnTo>
                <a:lnTo>
                  <a:pt x="111784" y="70261"/>
                </a:lnTo>
                <a:lnTo>
                  <a:pt x="112295" y="70875"/>
                </a:lnTo>
                <a:lnTo>
                  <a:pt x="112193" y="71182"/>
                </a:lnTo>
                <a:lnTo>
                  <a:pt x="112500" y="71182"/>
                </a:lnTo>
                <a:lnTo>
                  <a:pt x="112193" y="71284"/>
                </a:lnTo>
                <a:lnTo>
                  <a:pt x="117511" y="75477"/>
                </a:lnTo>
                <a:lnTo>
                  <a:pt x="119557" y="74761"/>
                </a:lnTo>
                <a:lnTo>
                  <a:pt x="119250" y="74761"/>
                </a:lnTo>
                <a:lnTo>
                  <a:pt x="120477" y="74659"/>
                </a:lnTo>
                <a:lnTo>
                  <a:pt x="119966" y="74659"/>
                </a:lnTo>
                <a:lnTo>
                  <a:pt x="121295" y="74557"/>
                </a:lnTo>
                <a:lnTo>
                  <a:pt x="121398" y="74761"/>
                </a:lnTo>
                <a:lnTo>
                  <a:pt x="127534" y="73227"/>
                </a:lnTo>
                <a:lnTo>
                  <a:pt x="127330" y="73432"/>
                </a:lnTo>
                <a:lnTo>
                  <a:pt x="129170" y="74455"/>
                </a:lnTo>
                <a:lnTo>
                  <a:pt x="129170" y="74761"/>
                </a:lnTo>
                <a:lnTo>
                  <a:pt x="129068" y="74761"/>
                </a:lnTo>
                <a:lnTo>
                  <a:pt x="129886" y="75477"/>
                </a:lnTo>
                <a:lnTo>
                  <a:pt x="130091" y="75477"/>
                </a:lnTo>
                <a:lnTo>
                  <a:pt x="130398" y="75580"/>
                </a:lnTo>
                <a:lnTo>
                  <a:pt x="130295" y="75170"/>
                </a:lnTo>
                <a:lnTo>
                  <a:pt x="130398" y="75477"/>
                </a:lnTo>
                <a:lnTo>
                  <a:pt x="130602" y="75170"/>
                </a:lnTo>
                <a:lnTo>
                  <a:pt x="131420" y="75375"/>
                </a:lnTo>
                <a:lnTo>
                  <a:pt x="131625" y="74966"/>
                </a:lnTo>
                <a:lnTo>
                  <a:pt x="132341" y="75784"/>
                </a:lnTo>
                <a:lnTo>
                  <a:pt x="132955" y="75886"/>
                </a:lnTo>
                <a:lnTo>
                  <a:pt x="132852" y="79466"/>
                </a:lnTo>
                <a:lnTo>
                  <a:pt x="132648" y="79568"/>
                </a:lnTo>
                <a:lnTo>
                  <a:pt x="133261" y="79875"/>
                </a:lnTo>
                <a:lnTo>
                  <a:pt x="133057" y="79977"/>
                </a:lnTo>
                <a:lnTo>
                  <a:pt x="132648" y="79670"/>
                </a:lnTo>
                <a:lnTo>
                  <a:pt x="132443" y="80591"/>
                </a:lnTo>
                <a:lnTo>
                  <a:pt x="132034" y="80693"/>
                </a:lnTo>
                <a:lnTo>
                  <a:pt x="132852" y="81716"/>
                </a:lnTo>
                <a:lnTo>
                  <a:pt x="132852" y="81716"/>
                </a:lnTo>
                <a:lnTo>
                  <a:pt x="132341" y="81409"/>
                </a:lnTo>
                <a:lnTo>
                  <a:pt x="132750" y="82023"/>
                </a:lnTo>
                <a:lnTo>
                  <a:pt x="132648" y="82023"/>
                </a:lnTo>
                <a:lnTo>
                  <a:pt x="133261" y="82636"/>
                </a:lnTo>
                <a:lnTo>
                  <a:pt x="132955" y="82534"/>
                </a:lnTo>
                <a:lnTo>
                  <a:pt x="135205" y="85909"/>
                </a:lnTo>
                <a:lnTo>
                  <a:pt x="136023" y="86114"/>
                </a:lnTo>
                <a:lnTo>
                  <a:pt x="135307" y="86318"/>
                </a:lnTo>
                <a:lnTo>
                  <a:pt x="135920" y="89284"/>
                </a:lnTo>
                <a:lnTo>
                  <a:pt x="136023" y="89182"/>
                </a:lnTo>
                <a:lnTo>
                  <a:pt x="136432" y="92557"/>
                </a:lnTo>
                <a:lnTo>
                  <a:pt x="134795" y="96648"/>
                </a:lnTo>
                <a:lnTo>
                  <a:pt x="137045" y="103602"/>
                </a:lnTo>
                <a:lnTo>
                  <a:pt x="136943" y="103602"/>
                </a:lnTo>
                <a:lnTo>
                  <a:pt x="140011" y="115364"/>
                </a:lnTo>
                <a:lnTo>
                  <a:pt x="146148" y="114955"/>
                </a:lnTo>
                <a:lnTo>
                  <a:pt x="146557" y="114648"/>
                </a:lnTo>
                <a:lnTo>
                  <a:pt x="147068" y="114648"/>
                </a:lnTo>
                <a:lnTo>
                  <a:pt x="152693" y="109125"/>
                </a:lnTo>
                <a:lnTo>
                  <a:pt x="153205" y="106977"/>
                </a:lnTo>
                <a:lnTo>
                  <a:pt x="153102" y="107080"/>
                </a:lnTo>
                <a:lnTo>
                  <a:pt x="153205" y="106875"/>
                </a:lnTo>
                <a:lnTo>
                  <a:pt x="153205" y="106977"/>
                </a:lnTo>
                <a:lnTo>
                  <a:pt x="155659" y="104523"/>
                </a:lnTo>
                <a:lnTo>
                  <a:pt x="155659" y="102784"/>
                </a:lnTo>
                <a:lnTo>
                  <a:pt x="155557" y="103091"/>
                </a:lnTo>
                <a:lnTo>
                  <a:pt x="155045" y="100330"/>
                </a:lnTo>
                <a:lnTo>
                  <a:pt x="160670" y="95932"/>
                </a:lnTo>
                <a:lnTo>
                  <a:pt x="160875" y="91125"/>
                </a:lnTo>
                <a:lnTo>
                  <a:pt x="160057" y="90307"/>
                </a:lnTo>
                <a:lnTo>
                  <a:pt x="159955" y="87136"/>
                </a:lnTo>
                <a:lnTo>
                  <a:pt x="159341" y="86523"/>
                </a:lnTo>
                <a:lnTo>
                  <a:pt x="161284" y="82125"/>
                </a:lnTo>
                <a:lnTo>
                  <a:pt x="161693" y="82023"/>
                </a:lnTo>
                <a:lnTo>
                  <a:pt x="170591" y="69341"/>
                </a:lnTo>
                <a:lnTo>
                  <a:pt x="170386" y="69136"/>
                </a:lnTo>
                <a:lnTo>
                  <a:pt x="170284" y="69341"/>
                </a:lnTo>
                <a:lnTo>
                  <a:pt x="170182" y="67807"/>
                </a:lnTo>
                <a:lnTo>
                  <a:pt x="164557" y="69341"/>
                </a:lnTo>
                <a:lnTo>
                  <a:pt x="162511" y="68114"/>
                </a:lnTo>
                <a:lnTo>
                  <a:pt x="163330" y="67602"/>
                </a:lnTo>
                <a:lnTo>
                  <a:pt x="162920" y="66784"/>
                </a:lnTo>
                <a:lnTo>
                  <a:pt x="162920" y="66886"/>
                </a:lnTo>
                <a:lnTo>
                  <a:pt x="159955" y="64125"/>
                </a:lnTo>
                <a:lnTo>
                  <a:pt x="159955" y="64534"/>
                </a:lnTo>
                <a:lnTo>
                  <a:pt x="157193" y="58295"/>
                </a:lnTo>
                <a:lnTo>
                  <a:pt x="157193" y="58295"/>
                </a:lnTo>
                <a:lnTo>
                  <a:pt x="157295" y="58398"/>
                </a:lnTo>
                <a:lnTo>
                  <a:pt x="156375" y="56761"/>
                </a:lnTo>
                <a:lnTo>
                  <a:pt x="155966" y="56557"/>
                </a:lnTo>
                <a:lnTo>
                  <a:pt x="155659" y="56148"/>
                </a:lnTo>
                <a:lnTo>
                  <a:pt x="155864" y="55432"/>
                </a:lnTo>
                <a:lnTo>
                  <a:pt x="152591" y="49193"/>
                </a:lnTo>
                <a:lnTo>
                  <a:pt x="152591" y="49193"/>
                </a:lnTo>
                <a:lnTo>
                  <a:pt x="153716" y="51136"/>
                </a:lnTo>
                <a:lnTo>
                  <a:pt x="154330" y="50830"/>
                </a:lnTo>
                <a:lnTo>
                  <a:pt x="154739" y="49602"/>
                </a:lnTo>
                <a:lnTo>
                  <a:pt x="154534" y="51136"/>
                </a:lnTo>
                <a:lnTo>
                  <a:pt x="158727" y="56557"/>
                </a:lnTo>
                <a:lnTo>
                  <a:pt x="158625" y="56557"/>
                </a:lnTo>
                <a:lnTo>
                  <a:pt x="162614" y="64330"/>
                </a:lnTo>
                <a:lnTo>
                  <a:pt x="162511" y="64227"/>
                </a:lnTo>
                <a:lnTo>
                  <a:pt x="162511" y="64227"/>
                </a:lnTo>
                <a:lnTo>
                  <a:pt x="163330" y="66989"/>
                </a:lnTo>
                <a:lnTo>
                  <a:pt x="171102" y="63818"/>
                </a:lnTo>
                <a:lnTo>
                  <a:pt x="171102" y="63409"/>
                </a:lnTo>
                <a:lnTo>
                  <a:pt x="173557" y="62489"/>
                </a:lnTo>
                <a:lnTo>
                  <a:pt x="173659" y="61977"/>
                </a:lnTo>
                <a:lnTo>
                  <a:pt x="174580" y="61568"/>
                </a:lnTo>
                <a:lnTo>
                  <a:pt x="174989" y="60750"/>
                </a:lnTo>
                <a:lnTo>
                  <a:pt x="175807" y="60443"/>
                </a:lnTo>
                <a:lnTo>
                  <a:pt x="175705" y="59625"/>
                </a:lnTo>
                <a:lnTo>
                  <a:pt x="176114" y="58807"/>
                </a:lnTo>
                <a:lnTo>
                  <a:pt x="176216" y="59114"/>
                </a:lnTo>
                <a:lnTo>
                  <a:pt x="177341" y="57170"/>
                </a:lnTo>
                <a:lnTo>
                  <a:pt x="174273" y="54920"/>
                </a:lnTo>
                <a:lnTo>
                  <a:pt x="173864" y="52977"/>
                </a:lnTo>
                <a:lnTo>
                  <a:pt x="172330" y="55023"/>
                </a:lnTo>
                <a:lnTo>
                  <a:pt x="170080" y="55330"/>
                </a:lnTo>
                <a:lnTo>
                  <a:pt x="169875" y="55023"/>
                </a:lnTo>
                <a:lnTo>
                  <a:pt x="169568" y="55023"/>
                </a:lnTo>
                <a:lnTo>
                  <a:pt x="169670" y="54818"/>
                </a:lnTo>
                <a:lnTo>
                  <a:pt x="169466" y="54716"/>
                </a:lnTo>
                <a:lnTo>
                  <a:pt x="169670" y="54000"/>
                </a:lnTo>
                <a:lnTo>
                  <a:pt x="169466" y="53284"/>
                </a:lnTo>
                <a:lnTo>
                  <a:pt x="169057" y="53795"/>
                </a:lnTo>
                <a:lnTo>
                  <a:pt x="169057" y="54511"/>
                </a:lnTo>
                <a:lnTo>
                  <a:pt x="168239" y="53182"/>
                </a:lnTo>
                <a:lnTo>
                  <a:pt x="168341" y="53182"/>
                </a:lnTo>
                <a:lnTo>
                  <a:pt x="168239" y="52568"/>
                </a:lnTo>
                <a:lnTo>
                  <a:pt x="168341" y="52568"/>
                </a:lnTo>
                <a:lnTo>
                  <a:pt x="165886" y="49807"/>
                </a:lnTo>
                <a:lnTo>
                  <a:pt x="166193" y="49602"/>
                </a:lnTo>
                <a:lnTo>
                  <a:pt x="165989" y="49193"/>
                </a:lnTo>
                <a:lnTo>
                  <a:pt x="166398" y="49295"/>
                </a:lnTo>
                <a:lnTo>
                  <a:pt x="166807" y="48682"/>
                </a:lnTo>
                <a:lnTo>
                  <a:pt x="166807" y="48784"/>
                </a:lnTo>
                <a:lnTo>
                  <a:pt x="171409" y="52568"/>
                </a:lnTo>
                <a:lnTo>
                  <a:pt x="172943" y="52466"/>
                </a:lnTo>
                <a:lnTo>
                  <a:pt x="173557" y="52057"/>
                </a:lnTo>
                <a:lnTo>
                  <a:pt x="174273" y="52364"/>
                </a:lnTo>
                <a:lnTo>
                  <a:pt x="174580" y="53182"/>
                </a:lnTo>
                <a:lnTo>
                  <a:pt x="177545" y="54000"/>
                </a:lnTo>
                <a:lnTo>
                  <a:pt x="177648" y="53898"/>
                </a:lnTo>
                <a:lnTo>
                  <a:pt x="177750" y="54000"/>
                </a:lnTo>
                <a:lnTo>
                  <a:pt x="182761" y="53898"/>
                </a:lnTo>
                <a:lnTo>
                  <a:pt x="182557" y="53795"/>
                </a:lnTo>
                <a:lnTo>
                  <a:pt x="182557" y="53795"/>
                </a:lnTo>
                <a:lnTo>
                  <a:pt x="182864" y="53898"/>
                </a:lnTo>
                <a:lnTo>
                  <a:pt x="182966" y="53898"/>
                </a:lnTo>
                <a:lnTo>
                  <a:pt x="184091" y="55432"/>
                </a:lnTo>
                <a:lnTo>
                  <a:pt x="184500" y="55636"/>
                </a:lnTo>
                <a:lnTo>
                  <a:pt x="184500" y="55534"/>
                </a:lnTo>
                <a:lnTo>
                  <a:pt x="185114" y="55534"/>
                </a:lnTo>
                <a:lnTo>
                  <a:pt x="184909" y="56045"/>
                </a:lnTo>
                <a:lnTo>
                  <a:pt x="185727" y="56557"/>
                </a:lnTo>
                <a:lnTo>
                  <a:pt x="186750" y="56250"/>
                </a:lnTo>
                <a:lnTo>
                  <a:pt x="185727" y="57068"/>
                </a:lnTo>
                <a:lnTo>
                  <a:pt x="185420" y="57068"/>
                </a:lnTo>
                <a:lnTo>
                  <a:pt x="187568" y="58602"/>
                </a:lnTo>
                <a:lnTo>
                  <a:pt x="188386" y="58193"/>
                </a:lnTo>
                <a:lnTo>
                  <a:pt x="188284" y="57170"/>
                </a:lnTo>
                <a:lnTo>
                  <a:pt x="188898" y="57170"/>
                </a:lnTo>
                <a:lnTo>
                  <a:pt x="188693" y="57682"/>
                </a:lnTo>
                <a:lnTo>
                  <a:pt x="189205" y="57682"/>
                </a:lnTo>
                <a:lnTo>
                  <a:pt x="188795" y="57989"/>
                </a:lnTo>
                <a:lnTo>
                  <a:pt x="188898" y="57989"/>
                </a:lnTo>
                <a:lnTo>
                  <a:pt x="189307" y="60239"/>
                </a:lnTo>
                <a:lnTo>
                  <a:pt x="189205" y="60239"/>
                </a:lnTo>
                <a:lnTo>
                  <a:pt x="189205" y="60545"/>
                </a:lnTo>
                <a:lnTo>
                  <a:pt x="189307" y="60341"/>
                </a:lnTo>
                <a:lnTo>
                  <a:pt x="190636" y="64227"/>
                </a:lnTo>
                <a:lnTo>
                  <a:pt x="190534" y="64227"/>
                </a:lnTo>
                <a:lnTo>
                  <a:pt x="193160" y="69965"/>
                </a:lnTo>
                <a:lnTo>
                  <a:pt x="194216" y="71693"/>
                </a:lnTo>
                <a:lnTo>
                  <a:pt x="195955" y="70568"/>
                </a:lnTo>
                <a:lnTo>
                  <a:pt x="195545" y="70261"/>
                </a:lnTo>
                <a:lnTo>
                  <a:pt x="195852" y="69443"/>
                </a:lnTo>
                <a:lnTo>
                  <a:pt x="196364" y="69239"/>
                </a:lnTo>
                <a:lnTo>
                  <a:pt x="196568" y="66375"/>
                </a:lnTo>
                <a:lnTo>
                  <a:pt x="196466" y="66170"/>
                </a:lnTo>
                <a:lnTo>
                  <a:pt x="196261" y="63920"/>
                </a:lnTo>
                <a:lnTo>
                  <a:pt x="196875" y="63818"/>
                </a:lnTo>
                <a:lnTo>
                  <a:pt x="200455" y="59830"/>
                </a:lnTo>
                <a:lnTo>
                  <a:pt x="200250" y="59932"/>
                </a:lnTo>
                <a:lnTo>
                  <a:pt x="200250" y="59932"/>
                </a:lnTo>
                <a:lnTo>
                  <a:pt x="201580" y="58705"/>
                </a:lnTo>
                <a:lnTo>
                  <a:pt x="201477" y="58091"/>
                </a:lnTo>
                <a:lnTo>
                  <a:pt x="202398" y="57580"/>
                </a:lnTo>
                <a:lnTo>
                  <a:pt x="202295" y="57068"/>
                </a:lnTo>
                <a:lnTo>
                  <a:pt x="202500" y="57580"/>
                </a:lnTo>
                <a:lnTo>
                  <a:pt x="202705" y="57682"/>
                </a:lnTo>
                <a:lnTo>
                  <a:pt x="202909" y="57273"/>
                </a:lnTo>
                <a:lnTo>
                  <a:pt x="203114" y="57886"/>
                </a:lnTo>
                <a:lnTo>
                  <a:pt x="203216" y="57682"/>
                </a:lnTo>
                <a:lnTo>
                  <a:pt x="203420" y="57784"/>
                </a:lnTo>
                <a:lnTo>
                  <a:pt x="203420" y="57784"/>
                </a:lnTo>
                <a:lnTo>
                  <a:pt x="203216" y="57477"/>
                </a:lnTo>
                <a:lnTo>
                  <a:pt x="203318" y="57273"/>
                </a:lnTo>
                <a:lnTo>
                  <a:pt x="203625" y="57682"/>
                </a:lnTo>
                <a:lnTo>
                  <a:pt x="203625" y="57170"/>
                </a:lnTo>
                <a:lnTo>
                  <a:pt x="203830" y="57682"/>
                </a:lnTo>
                <a:lnTo>
                  <a:pt x="204136" y="56966"/>
                </a:lnTo>
                <a:lnTo>
                  <a:pt x="204136" y="57375"/>
                </a:lnTo>
                <a:lnTo>
                  <a:pt x="204341" y="57273"/>
                </a:lnTo>
                <a:lnTo>
                  <a:pt x="204341" y="57580"/>
                </a:lnTo>
                <a:lnTo>
                  <a:pt x="204648" y="57170"/>
                </a:lnTo>
                <a:lnTo>
                  <a:pt x="204545" y="56250"/>
                </a:lnTo>
                <a:lnTo>
                  <a:pt x="204239" y="55943"/>
                </a:lnTo>
                <a:lnTo>
                  <a:pt x="204443" y="55943"/>
                </a:lnTo>
                <a:lnTo>
                  <a:pt x="204443" y="55739"/>
                </a:lnTo>
                <a:lnTo>
                  <a:pt x="205773" y="57068"/>
                </a:lnTo>
                <a:lnTo>
                  <a:pt x="206795" y="59216"/>
                </a:lnTo>
                <a:lnTo>
                  <a:pt x="206795" y="58909"/>
                </a:lnTo>
                <a:lnTo>
                  <a:pt x="207102" y="59011"/>
                </a:lnTo>
                <a:lnTo>
                  <a:pt x="207307" y="59625"/>
                </a:lnTo>
                <a:lnTo>
                  <a:pt x="207307" y="59420"/>
                </a:lnTo>
                <a:lnTo>
                  <a:pt x="207818" y="59523"/>
                </a:lnTo>
                <a:lnTo>
                  <a:pt x="208125" y="60136"/>
                </a:lnTo>
                <a:lnTo>
                  <a:pt x="207716" y="60136"/>
                </a:lnTo>
                <a:lnTo>
                  <a:pt x="208125" y="60648"/>
                </a:lnTo>
                <a:lnTo>
                  <a:pt x="208125" y="60239"/>
                </a:lnTo>
                <a:lnTo>
                  <a:pt x="208432" y="60750"/>
                </a:lnTo>
                <a:lnTo>
                  <a:pt x="208330" y="60750"/>
                </a:lnTo>
                <a:lnTo>
                  <a:pt x="208739" y="63614"/>
                </a:lnTo>
                <a:lnTo>
                  <a:pt x="209148" y="63102"/>
                </a:lnTo>
                <a:lnTo>
                  <a:pt x="209148" y="63716"/>
                </a:lnTo>
                <a:lnTo>
                  <a:pt x="209352" y="63409"/>
                </a:lnTo>
                <a:lnTo>
                  <a:pt x="210170" y="63409"/>
                </a:lnTo>
                <a:lnTo>
                  <a:pt x="210477" y="63205"/>
                </a:lnTo>
                <a:lnTo>
                  <a:pt x="210477" y="62795"/>
                </a:lnTo>
                <a:lnTo>
                  <a:pt x="210886" y="62898"/>
                </a:lnTo>
                <a:lnTo>
                  <a:pt x="210989" y="62182"/>
                </a:lnTo>
                <a:lnTo>
                  <a:pt x="211807" y="63000"/>
                </a:lnTo>
                <a:lnTo>
                  <a:pt x="212318" y="64943"/>
                </a:lnTo>
                <a:lnTo>
                  <a:pt x="212216" y="64943"/>
                </a:lnTo>
                <a:lnTo>
                  <a:pt x="212523" y="65966"/>
                </a:lnTo>
                <a:lnTo>
                  <a:pt x="212625" y="65659"/>
                </a:lnTo>
                <a:lnTo>
                  <a:pt x="213239" y="69750"/>
                </a:lnTo>
                <a:lnTo>
                  <a:pt x="213341" y="69545"/>
                </a:lnTo>
                <a:lnTo>
                  <a:pt x="213136" y="71386"/>
                </a:lnTo>
                <a:lnTo>
                  <a:pt x="218045" y="78545"/>
                </a:lnTo>
                <a:lnTo>
                  <a:pt x="218455" y="78545"/>
                </a:lnTo>
                <a:lnTo>
                  <a:pt x="218557" y="78341"/>
                </a:lnTo>
                <a:lnTo>
                  <a:pt x="218864" y="78341"/>
                </a:lnTo>
                <a:lnTo>
                  <a:pt x="217739" y="74659"/>
                </a:lnTo>
                <a:lnTo>
                  <a:pt x="215182" y="72307"/>
                </a:lnTo>
                <a:lnTo>
                  <a:pt x="215284" y="72614"/>
                </a:lnTo>
                <a:lnTo>
                  <a:pt x="214875" y="72102"/>
                </a:lnTo>
                <a:lnTo>
                  <a:pt x="215182" y="72307"/>
                </a:lnTo>
                <a:lnTo>
                  <a:pt x="214875" y="71284"/>
                </a:lnTo>
                <a:lnTo>
                  <a:pt x="214773" y="71386"/>
                </a:lnTo>
                <a:lnTo>
                  <a:pt x="213852" y="69852"/>
                </a:lnTo>
                <a:lnTo>
                  <a:pt x="214364" y="66580"/>
                </a:lnTo>
                <a:lnTo>
                  <a:pt x="214261" y="66375"/>
                </a:lnTo>
                <a:lnTo>
                  <a:pt x="215080" y="66273"/>
                </a:lnTo>
                <a:lnTo>
                  <a:pt x="215080" y="66784"/>
                </a:lnTo>
                <a:lnTo>
                  <a:pt x="216409" y="67398"/>
                </a:lnTo>
                <a:lnTo>
                  <a:pt x="216409" y="67295"/>
                </a:lnTo>
                <a:lnTo>
                  <a:pt x="216716" y="67602"/>
                </a:lnTo>
                <a:lnTo>
                  <a:pt x="216716" y="67500"/>
                </a:lnTo>
                <a:lnTo>
                  <a:pt x="217023" y="68011"/>
                </a:lnTo>
                <a:lnTo>
                  <a:pt x="217125" y="67909"/>
                </a:lnTo>
                <a:lnTo>
                  <a:pt x="217330" y="68625"/>
                </a:lnTo>
                <a:lnTo>
                  <a:pt x="217636" y="68625"/>
                </a:lnTo>
                <a:lnTo>
                  <a:pt x="217739" y="69034"/>
                </a:lnTo>
                <a:lnTo>
                  <a:pt x="219068" y="69648"/>
                </a:lnTo>
                <a:lnTo>
                  <a:pt x="218966" y="71182"/>
                </a:lnTo>
                <a:lnTo>
                  <a:pt x="218966" y="71182"/>
                </a:lnTo>
                <a:lnTo>
                  <a:pt x="219886" y="70568"/>
                </a:lnTo>
                <a:lnTo>
                  <a:pt x="219886" y="69750"/>
                </a:lnTo>
                <a:lnTo>
                  <a:pt x="220500" y="70159"/>
                </a:lnTo>
                <a:lnTo>
                  <a:pt x="220091" y="69545"/>
                </a:lnTo>
                <a:lnTo>
                  <a:pt x="220602" y="69852"/>
                </a:lnTo>
                <a:lnTo>
                  <a:pt x="220398" y="69443"/>
                </a:lnTo>
                <a:lnTo>
                  <a:pt x="222545" y="68318"/>
                </a:lnTo>
                <a:lnTo>
                  <a:pt x="222737" y="67743"/>
                </a:lnTo>
                <a:lnTo>
                  <a:pt x="222648" y="67295"/>
                </a:lnTo>
                <a:lnTo>
                  <a:pt x="222750" y="67295"/>
                </a:lnTo>
                <a:lnTo>
                  <a:pt x="222750" y="66886"/>
                </a:lnTo>
                <a:lnTo>
                  <a:pt x="222852" y="67091"/>
                </a:lnTo>
                <a:lnTo>
                  <a:pt x="222545" y="65864"/>
                </a:lnTo>
                <a:lnTo>
                  <a:pt x="219375" y="61773"/>
                </a:lnTo>
                <a:lnTo>
                  <a:pt x="219477" y="61773"/>
                </a:lnTo>
                <a:lnTo>
                  <a:pt x="218659" y="60239"/>
                </a:lnTo>
                <a:lnTo>
                  <a:pt x="219170" y="58398"/>
                </a:lnTo>
                <a:lnTo>
                  <a:pt x="219682" y="58500"/>
                </a:lnTo>
                <a:lnTo>
                  <a:pt x="220602" y="57477"/>
                </a:lnTo>
                <a:lnTo>
                  <a:pt x="221216" y="57989"/>
                </a:lnTo>
                <a:lnTo>
                  <a:pt x="221625" y="57682"/>
                </a:lnTo>
                <a:lnTo>
                  <a:pt x="221830" y="57886"/>
                </a:lnTo>
                <a:lnTo>
                  <a:pt x="221830" y="58500"/>
                </a:lnTo>
                <a:lnTo>
                  <a:pt x="222239" y="59011"/>
                </a:lnTo>
                <a:lnTo>
                  <a:pt x="222136" y="59011"/>
                </a:lnTo>
                <a:lnTo>
                  <a:pt x="222545" y="59114"/>
                </a:lnTo>
                <a:lnTo>
                  <a:pt x="222239" y="58500"/>
                </a:lnTo>
                <a:lnTo>
                  <a:pt x="222443" y="58091"/>
                </a:lnTo>
                <a:lnTo>
                  <a:pt x="224080" y="57477"/>
                </a:lnTo>
                <a:lnTo>
                  <a:pt x="224591" y="57477"/>
                </a:lnTo>
                <a:lnTo>
                  <a:pt x="224693" y="57170"/>
                </a:lnTo>
                <a:lnTo>
                  <a:pt x="225102" y="57068"/>
                </a:lnTo>
                <a:lnTo>
                  <a:pt x="224795" y="56455"/>
                </a:lnTo>
                <a:lnTo>
                  <a:pt x="225000" y="56250"/>
                </a:lnTo>
                <a:lnTo>
                  <a:pt x="225716" y="57068"/>
                </a:lnTo>
                <a:lnTo>
                  <a:pt x="226023" y="56659"/>
                </a:lnTo>
                <a:lnTo>
                  <a:pt x="226125" y="56761"/>
                </a:lnTo>
                <a:lnTo>
                  <a:pt x="226534" y="56659"/>
                </a:lnTo>
                <a:lnTo>
                  <a:pt x="226739" y="56659"/>
                </a:lnTo>
                <a:lnTo>
                  <a:pt x="226739" y="56557"/>
                </a:lnTo>
                <a:lnTo>
                  <a:pt x="227352" y="56455"/>
                </a:lnTo>
                <a:lnTo>
                  <a:pt x="227761" y="55739"/>
                </a:lnTo>
                <a:lnTo>
                  <a:pt x="228170" y="55739"/>
                </a:lnTo>
                <a:lnTo>
                  <a:pt x="228375" y="55534"/>
                </a:lnTo>
                <a:lnTo>
                  <a:pt x="228477" y="54920"/>
                </a:lnTo>
                <a:lnTo>
                  <a:pt x="229807" y="54000"/>
                </a:lnTo>
                <a:lnTo>
                  <a:pt x="229705" y="53386"/>
                </a:lnTo>
                <a:lnTo>
                  <a:pt x="229193" y="53182"/>
                </a:lnTo>
                <a:lnTo>
                  <a:pt x="229807" y="52977"/>
                </a:lnTo>
                <a:lnTo>
                  <a:pt x="229398" y="52466"/>
                </a:lnTo>
                <a:lnTo>
                  <a:pt x="229602" y="52466"/>
                </a:lnTo>
                <a:lnTo>
                  <a:pt x="229807" y="52670"/>
                </a:lnTo>
                <a:lnTo>
                  <a:pt x="230318" y="50932"/>
                </a:lnTo>
                <a:lnTo>
                  <a:pt x="230727" y="50932"/>
                </a:lnTo>
                <a:lnTo>
                  <a:pt x="230523" y="50318"/>
                </a:lnTo>
                <a:lnTo>
                  <a:pt x="230625" y="50318"/>
                </a:lnTo>
                <a:lnTo>
                  <a:pt x="230318" y="50114"/>
                </a:lnTo>
                <a:lnTo>
                  <a:pt x="230727" y="50114"/>
                </a:lnTo>
                <a:lnTo>
                  <a:pt x="230625" y="49602"/>
                </a:lnTo>
                <a:lnTo>
                  <a:pt x="230318" y="49705"/>
                </a:lnTo>
                <a:lnTo>
                  <a:pt x="230625" y="49295"/>
                </a:lnTo>
                <a:lnTo>
                  <a:pt x="229807" y="48886"/>
                </a:lnTo>
                <a:lnTo>
                  <a:pt x="229295" y="49091"/>
                </a:lnTo>
                <a:lnTo>
                  <a:pt x="228886" y="48989"/>
                </a:lnTo>
                <a:lnTo>
                  <a:pt x="230011" y="48273"/>
                </a:lnTo>
                <a:lnTo>
                  <a:pt x="229909" y="47966"/>
                </a:lnTo>
                <a:lnTo>
                  <a:pt x="228682" y="47148"/>
                </a:lnTo>
                <a:lnTo>
                  <a:pt x="228170" y="47250"/>
                </a:lnTo>
                <a:lnTo>
                  <a:pt x="228477" y="47045"/>
                </a:lnTo>
                <a:lnTo>
                  <a:pt x="229807" y="47455"/>
                </a:lnTo>
                <a:lnTo>
                  <a:pt x="226227" y="44080"/>
                </a:lnTo>
                <a:lnTo>
                  <a:pt x="226739" y="43057"/>
                </a:lnTo>
                <a:lnTo>
                  <a:pt x="226534" y="42750"/>
                </a:lnTo>
                <a:lnTo>
                  <a:pt x="226534" y="42750"/>
                </a:lnTo>
                <a:lnTo>
                  <a:pt x="226739" y="42955"/>
                </a:lnTo>
                <a:lnTo>
                  <a:pt x="227045" y="42545"/>
                </a:lnTo>
                <a:lnTo>
                  <a:pt x="226943" y="42341"/>
                </a:lnTo>
                <a:lnTo>
                  <a:pt x="228170" y="41932"/>
                </a:lnTo>
                <a:lnTo>
                  <a:pt x="228170" y="41523"/>
                </a:lnTo>
                <a:lnTo>
                  <a:pt x="225920" y="41216"/>
                </a:lnTo>
                <a:lnTo>
                  <a:pt x="225511" y="41830"/>
                </a:lnTo>
                <a:lnTo>
                  <a:pt x="225000" y="41625"/>
                </a:lnTo>
                <a:lnTo>
                  <a:pt x="224898" y="41216"/>
                </a:lnTo>
                <a:lnTo>
                  <a:pt x="223159" y="39989"/>
                </a:lnTo>
                <a:lnTo>
                  <a:pt x="224182" y="39580"/>
                </a:lnTo>
                <a:lnTo>
                  <a:pt x="224284" y="38966"/>
                </a:lnTo>
                <a:lnTo>
                  <a:pt x="224898" y="38659"/>
                </a:lnTo>
                <a:lnTo>
                  <a:pt x="225000" y="38250"/>
                </a:lnTo>
                <a:lnTo>
                  <a:pt x="225614" y="37943"/>
                </a:lnTo>
                <a:lnTo>
                  <a:pt x="226227" y="38557"/>
                </a:lnTo>
                <a:lnTo>
                  <a:pt x="226023" y="39477"/>
                </a:lnTo>
                <a:lnTo>
                  <a:pt x="226432" y="39477"/>
                </a:lnTo>
                <a:lnTo>
                  <a:pt x="226432" y="39784"/>
                </a:lnTo>
                <a:lnTo>
                  <a:pt x="226125" y="39989"/>
                </a:lnTo>
                <a:lnTo>
                  <a:pt x="226534" y="39989"/>
                </a:lnTo>
                <a:lnTo>
                  <a:pt x="226636" y="39886"/>
                </a:lnTo>
                <a:lnTo>
                  <a:pt x="228273" y="38864"/>
                </a:lnTo>
                <a:lnTo>
                  <a:pt x="228682" y="39273"/>
                </a:lnTo>
                <a:lnTo>
                  <a:pt x="228784" y="39068"/>
                </a:lnTo>
                <a:lnTo>
                  <a:pt x="229500" y="39580"/>
                </a:lnTo>
                <a:lnTo>
                  <a:pt x="229602" y="40091"/>
                </a:lnTo>
                <a:lnTo>
                  <a:pt x="229909" y="40193"/>
                </a:lnTo>
                <a:lnTo>
                  <a:pt x="229500" y="40807"/>
                </a:lnTo>
                <a:lnTo>
                  <a:pt x="230011" y="40807"/>
                </a:lnTo>
                <a:lnTo>
                  <a:pt x="229807" y="41011"/>
                </a:lnTo>
                <a:lnTo>
                  <a:pt x="230114" y="41114"/>
                </a:lnTo>
                <a:lnTo>
                  <a:pt x="230216" y="41216"/>
                </a:lnTo>
                <a:lnTo>
                  <a:pt x="230420" y="41114"/>
                </a:lnTo>
                <a:lnTo>
                  <a:pt x="230523" y="40909"/>
                </a:lnTo>
                <a:lnTo>
                  <a:pt x="231955" y="42136"/>
                </a:lnTo>
                <a:lnTo>
                  <a:pt x="231341" y="42136"/>
                </a:lnTo>
                <a:lnTo>
                  <a:pt x="232670" y="44182"/>
                </a:lnTo>
                <a:lnTo>
                  <a:pt x="232568" y="44284"/>
                </a:lnTo>
                <a:lnTo>
                  <a:pt x="232670" y="44386"/>
                </a:lnTo>
                <a:lnTo>
                  <a:pt x="232466" y="44386"/>
                </a:lnTo>
                <a:lnTo>
                  <a:pt x="232875" y="44795"/>
                </a:lnTo>
                <a:lnTo>
                  <a:pt x="233080" y="44591"/>
                </a:lnTo>
                <a:lnTo>
                  <a:pt x="233182" y="44284"/>
                </a:lnTo>
                <a:lnTo>
                  <a:pt x="233489" y="44489"/>
                </a:lnTo>
                <a:lnTo>
                  <a:pt x="233386" y="44284"/>
                </a:lnTo>
                <a:lnTo>
                  <a:pt x="233591" y="44284"/>
                </a:lnTo>
                <a:lnTo>
                  <a:pt x="233693" y="44080"/>
                </a:lnTo>
                <a:lnTo>
                  <a:pt x="234205" y="44182"/>
                </a:lnTo>
                <a:lnTo>
                  <a:pt x="234614" y="43875"/>
                </a:lnTo>
                <a:lnTo>
                  <a:pt x="234614" y="42955"/>
                </a:lnTo>
                <a:lnTo>
                  <a:pt x="231034" y="39170"/>
                </a:lnTo>
                <a:lnTo>
                  <a:pt x="232261" y="38045"/>
                </a:lnTo>
                <a:lnTo>
                  <a:pt x="232057" y="36205"/>
                </a:lnTo>
                <a:lnTo>
                  <a:pt x="232057" y="36205"/>
                </a:lnTo>
                <a:lnTo>
                  <a:pt x="232364" y="36307"/>
                </a:lnTo>
                <a:lnTo>
                  <a:pt x="232670" y="35591"/>
                </a:lnTo>
                <a:lnTo>
                  <a:pt x="232977" y="35591"/>
                </a:lnTo>
                <a:lnTo>
                  <a:pt x="234102" y="36102"/>
                </a:lnTo>
                <a:lnTo>
                  <a:pt x="235739" y="30273"/>
                </a:lnTo>
                <a:lnTo>
                  <a:pt x="232670" y="25773"/>
                </a:lnTo>
                <a:lnTo>
                  <a:pt x="232670" y="25466"/>
                </a:lnTo>
                <a:lnTo>
                  <a:pt x="229909" y="24545"/>
                </a:lnTo>
                <a:lnTo>
                  <a:pt x="230420" y="25159"/>
                </a:lnTo>
                <a:lnTo>
                  <a:pt x="230318" y="25364"/>
                </a:lnTo>
                <a:lnTo>
                  <a:pt x="230114" y="24955"/>
                </a:lnTo>
                <a:lnTo>
                  <a:pt x="230114" y="25159"/>
                </a:lnTo>
                <a:lnTo>
                  <a:pt x="229500" y="25261"/>
                </a:lnTo>
                <a:lnTo>
                  <a:pt x="229602" y="24955"/>
                </a:lnTo>
                <a:lnTo>
                  <a:pt x="228886" y="24648"/>
                </a:lnTo>
                <a:lnTo>
                  <a:pt x="229193" y="25057"/>
                </a:lnTo>
                <a:lnTo>
                  <a:pt x="226841" y="23830"/>
                </a:lnTo>
                <a:lnTo>
                  <a:pt x="228068" y="21068"/>
                </a:lnTo>
                <a:lnTo>
                  <a:pt x="227864" y="20761"/>
                </a:lnTo>
                <a:lnTo>
                  <a:pt x="228170" y="20455"/>
                </a:lnTo>
                <a:lnTo>
                  <a:pt x="228170" y="20045"/>
                </a:lnTo>
                <a:lnTo>
                  <a:pt x="231034" y="19841"/>
                </a:lnTo>
                <a:lnTo>
                  <a:pt x="231034" y="19636"/>
                </a:lnTo>
                <a:lnTo>
                  <a:pt x="232875" y="19841"/>
                </a:lnTo>
                <a:lnTo>
                  <a:pt x="232568" y="19534"/>
                </a:lnTo>
                <a:lnTo>
                  <a:pt x="232875" y="19636"/>
                </a:lnTo>
                <a:lnTo>
                  <a:pt x="232670" y="19432"/>
                </a:lnTo>
                <a:lnTo>
                  <a:pt x="233898" y="19534"/>
                </a:lnTo>
                <a:lnTo>
                  <a:pt x="233795" y="19636"/>
                </a:lnTo>
                <a:lnTo>
                  <a:pt x="235432" y="19841"/>
                </a:lnTo>
                <a:lnTo>
                  <a:pt x="234716" y="19943"/>
                </a:lnTo>
                <a:lnTo>
                  <a:pt x="236250" y="19943"/>
                </a:lnTo>
                <a:lnTo>
                  <a:pt x="236250" y="19841"/>
                </a:lnTo>
                <a:lnTo>
                  <a:pt x="236966" y="19943"/>
                </a:lnTo>
                <a:lnTo>
                  <a:pt x="237068" y="19841"/>
                </a:lnTo>
                <a:lnTo>
                  <a:pt x="237580" y="19841"/>
                </a:lnTo>
                <a:lnTo>
                  <a:pt x="236557" y="19636"/>
                </a:lnTo>
                <a:lnTo>
                  <a:pt x="236148" y="18818"/>
                </a:lnTo>
                <a:lnTo>
                  <a:pt x="236352" y="17489"/>
                </a:lnTo>
                <a:lnTo>
                  <a:pt x="238602" y="17693"/>
                </a:lnTo>
                <a:lnTo>
                  <a:pt x="239011" y="18205"/>
                </a:lnTo>
                <a:lnTo>
                  <a:pt x="239216" y="18102"/>
                </a:lnTo>
                <a:lnTo>
                  <a:pt x="239625" y="18511"/>
                </a:lnTo>
                <a:lnTo>
                  <a:pt x="239932" y="18409"/>
                </a:lnTo>
                <a:lnTo>
                  <a:pt x="240341" y="17591"/>
                </a:lnTo>
                <a:lnTo>
                  <a:pt x="240239" y="17489"/>
                </a:lnTo>
                <a:lnTo>
                  <a:pt x="240648" y="17693"/>
                </a:lnTo>
                <a:lnTo>
                  <a:pt x="239727" y="16773"/>
                </a:lnTo>
                <a:lnTo>
                  <a:pt x="241364" y="16875"/>
                </a:lnTo>
                <a:lnTo>
                  <a:pt x="240648" y="16875"/>
                </a:lnTo>
                <a:lnTo>
                  <a:pt x="241875" y="18307"/>
                </a:lnTo>
                <a:lnTo>
                  <a:pt x="241261" y="18614"/>
                </a:lnTo>
                <a:lnTo>
                  <a:pt x="241261" y="19432"/>
                </a:lnTo>
                <a:lnTo>
                  <a:pt x="241159" y="19534"/>
                </a:lnTo>
                <a:lnTo>
                  <a:pt x="241057" y="20966"/>
                </a:lnTo>
                <a:lnTo>
                  <a:pt x="240648" y="20966"/>
                </a:lnTo>
                <a:lnTo>
                  <a:pt x="240750" y="21170"/>
                </a:lnTo>
                <a:lnTo>
                  <a:pt x="240443" y="21273"/>
                </a:lnTo>
                <a:lnTo>
                  <a:pt x="240852" y="21784"/>
                </a:lnTo>
                <a:lnTo>
                  <a:pt x="240852" y="22398"/>
                </a:lnTo>
                <a:lnTo>
                  <a:pt x="246784" y="27716"/>
                </a:lnTo>
                <a:lnTo>
                  <a:pt x="247091" y="26898"/>
                </a:lnTo>
                <a:lnTo>
                  <a:pt x="246273" y="25773"/>
                </a:lnTo>
                <a:lnTo>
                  <a:pt x="246273" y="25773"/>
                </a:lnTo>
                <a:lnTo>
                  <a:pt x="246580" y="25977"/>
                </a:lnTo>
                <a:lnTo>
                  <a:pt x="247398" y="25773"/>
                </a:lnTo>
                <a:lnTo>
                  <a:pt x="246477" y="24852"/>
                </a:lnTo>
                <a:lnTo>
                  <a:pt x="246580" y="24341"/>
                </a:lnTo>
                <a:lnTo>
                  <a:pt x="247193" y="24341"/>
                </a:lnTo>
                <a:lnTo>
                  <a:pt x="246068" y="22705"/>
                </a:lnTo>
                <a:lnTo>
                  <a:pt x="246170" y="22398"/>
                </a:lnTo>
                <a:lnTo>
                  <a:pt x="246375" y="22807"/>
                </a:lnTo>
                <a:lnTo>
                  <a:pt x="246784" y="22705"/>
                </a:lnTo>
                <a:lnTo>
                  <a:pt x="245045" y="21170"/>
                </a:lnTo>
                <a:lnTo>
                  <a:pt x="244330" y="21068"/>
                </a:lnTo>
                <a:lnTo>
                  <a:pt x="244432" y="21273"/>
                </a:lnTo>
                <a:lnTo>
                  <a:pt x="243614" y="20761"/>
                </a:lnTo>
                <a:lnTo>
                  <a:pt x="243307" y="19943"/>
                </a:lnTo>
                <a:lnTo>
                  <a:pt x="243409" y="19943"/>
                </a:lnTo>
                <a:lnTo>
                  <a:pt x="242898" y="19227"/>
                </a:lnTo>
                <a:lnTo>
                  <a:pt x="244023" y="19227"/>
                </a:lnTo>
                <a:lnTo>
                  <a:pt x="243818" y="19023"/>
                </a:lnTo>
                <a:lnTo>
                  <a:pt x="244330" y="18716"/>
                </a:lnTo>
                <a:lnTo>
                  <a:pt x="244943" y="19227"/>
                </a:lnTo>
                <a:lnTo>
                  <a:pt x="244943" y="18920"/>
                </a:lnTo>
                <a:lnTo>
                  <a:pt x="245250" y="18716"/>
                </a:lnTo>
                <a:lnTo>
                  <a:pt x="247807" y="19125"/>
                </a:lnTo>
                <a:lnTo>
                  <a:pt x="247398" y="18716"/>
                </a:lnTo>
                <a:lnTo>
                  <a:pt x="247909" y="18102"/>
                </a:lnTo>
                <a:lnTo>
                  <a:pt x="247807" y="18000"/>
                </a:lnTo>
                <a:lnTo>
                  <a:pt x="247909" y="17898"/>
                </a:lnTo>
                <a:lnTo>
                  <a:pt x="248011" y="17898"/>
                </a:lnTo>
                <a:lnTo>
                  <a:pt x="247807" y="17693"/>
                </a:lnTo>
                <a:lnTo>
                  <a:pt x="248011" y="17795"/>
                </a:lnTo>
                <a:lnTo>
                  <a:pt x="248011" y="17489"/>
                </a:lnTo>
                <a:lnTo>
                  <a:pt x="249545" y="16773"/>
                </a:lnTo>
                <a:lnTo>
                  <a:pt x="249136" y="16568"/>
                </a:lnTo>
                <a:lnTo>
                  <a:pt x="251182" y="16977"/>
                </a:lnTo>
                <a:lnTo>
                  <a:pt x="251080" y="16670"/>
                </a:lnTo>
                <a:lnTo>
                  <a:pt x="249443" y="15852"/>
                </a:lnTo>
                <a:lnTo>
                  <a:pt x="249443" y="15852"/>
                </a:lnTo>
                <a:lnTo>
                  <a:pt x="249545" y="15955"/>
                </a:lnTo>
                <a:lnTo>
                  <a:pt x="249545" y="15955"/>
                </a:lnTo>
                <a:lnTo>
                  <a:pt x="249136" y="15750"/>
                </a:lnTo>
                <a:lnTo>
                  <a:pt x="249239" y="15750"/>
                </a:lnTo>
                <a:lnTo>
                  <a:pt x="248011" y="15034"/>
                </a:lnTo>
                <a:lnTo>
                  <a:pt x="248114" y="15239"/>
                </a:lnTo>
                <a:lnTo>
                  <a:pt x="245045" y="14830"/>
                </a:lnTo>
                <a:lnTo>
                  <a:pt x="246682" y="14625"/>
                </a:lnTo>
                <a:lnTo>
                  <a:pt x="245761" y="14420"/>
                </a:lnTo>
                <a:lnTo>
                  <a:pt x="248318" y="14420"/>
                </a:lnTo>
                <a:lnTo>
                  <a:pt x="237375" y="10125"/>
                </a:lnTo>
                <a:lnTo>
                  <a:pt x="237477" y="10227"/>
                </a:lnTo>
                <a:lnTo>
                  <a:pt x="235330" y="10023"/>
                </a:lnTo>
                <a:lnTo>
                  <a:pt x="236864" y="11148"/>
                </a:lnTo>
                <a:lnTo>
                  <a:pt x="236864" y="11148"/>
                </a:lnTo>
                <a:lnTo>
                  <a:pt x="234000" y="10330"/>
                </a:lnTo>
                <a:lnTo>
                  <a:pt x="233795" y="10432"/>
                </a:lnTo>
                <a:lnTo>
                  <a:pt x="230523" y="10432"/>
                </a:lnTo>
                <a:lnTo>
                  <a:pt x="231136" y="11352"/>
                </a:lnTo>
                <a:lnTo>
                  <a:pt x="231136" y="11352"/>
                </a:lnTo>
                <a:lnTo>
                  <a:pt x="222034" y="9205"/>
                </a:lnTo>
                <a:lnTo>
                  <a:pt x="222239" y="9205"/>
                </a:lnTo>
                <a:lnTo>
                  <a:pt x="219375" y="8591"/>
                </a:lnTo>
                <a:lnTo>
                  <a:pt x="219886" y="8489"/>
                </a:lnTo>
                <a:lnTo>
                  <a:pt x="217636" y="8080"/>
                </a:lnTo>
                <a:lnTo>
                  <a:pt x="217330" y="8591"/>
                </a:lnTo>
                <a:lnTo>
                  <a:pt x="216614" y="8489"/>
                </a:lnTo>
                <a:lnTo>
                  <a:pt x="217023" y="8489"/>
                </a:lnTo>
                <a:lnTo>
                  <a:pt x="216716" y="8182"/>
                </a:lnTo>
                <a:lnTo>
                  <a:pt x="215693" y="8182"/>
                </a:lnTo>
                <a:lnTo>
                  <a:pt x="216920" y="8080"/>
                </a:lnTo>
                <a:lnTo>
                  <a:pt x="212727" y="7670"/>
                </a:lnTo>
                <a:lnTo>
                  <a:pt x="213341" y="7875"/>
                </a:lnTo>
                <a:lnTo>
                  <a:pt x="212420" y="8080"/>
                </a:lnTo>
                <a:lnTo>
                  <a:pt x="213239" y="8182"/>
                </a:lnTo>
                <a:lnTo>
                  <a:pt x="213034" y="8284"/>
                </a:lnTo>
                <a:lnTo>
                  <a:pt x="212932" y="8386"/>
                </a:lnTo>
                <a:lnTo>
                  <a:pt x="213852" y="8795"/>
                </a:lnTo>
                <a:lnTo>
                  <a:pt x="212830" y="8795"/>
                </a:lnTo>
                <a:lnTo>
                  <a:pt x="213034" y="9000"/>
                </a:lnTo>
                <a:lnTo>
                  <a:pt x="212830" y="9000"/>
                </a:lnTo>
                <a:lnTo>
                  <a:pt x="213034" y="9102"/>
                </a:lnTo>
                <a:lnTo>
                  <a:pt x="210886" y="8693"/>
                </a:lnTo>
                <a:lnTo>
                  <a:pt x="210580" y="8898"/>
                </a:lnTo>
                <a:lnTo>
                  <a:pt x="208739" y="8591"/>
                </a:lnTo>
                <a:lnTo>
                  <a:pt x="209045" y="9000"/>
                </a:lnTo>
                <a:lnTo>
                  <a:pt x="209045" y="9409"/>
                </a:lnTo>
                <a:lnTo>
                  <a:pt x="208534" y="9307"/>
                </a:lnTo>
                <a:lnTo>
                  <a:pt x="206591" y="8693"/>
                </a:lnTo>
                <a:lnTo>
                  <a:pt x="206898" y="8591"/>
                </a:lnTo>
                <a:lnTo>
                  <a:pt x="205057" y="8080"/>
                </a:lnTo>
                <a:lnTo>
                  <a:pt x="206386" y="8284"/>
                </a:lnTo>
                <a:lnTo>
                  <a:pt x="205364" y="7977"/>
                </a:lnTo>
                <a:lnTo>
                  <a:pt x="205773" y="7773"/>
                </a:lnTo>
                <a:lnTo>
                  <a:pt x="201068" y="7057"/>
                </a:lnTo>
                <a:lnTo>
                  <a:pt x="201682" y="7364"/>
                </a:lnTo>
                <a:lnTo>
                  <a:pt x="201170" y="7568"/>
                </a:lnTo>
                <a:lnTo>
                  <a:pt x="201477" y="7670"/>
                </a:lnTo>
                <a:lnTo>
                  <a:pt x="198205" y="7159"/>
                </a:lnTo>
                <a:lnTo>
                  <a:pt x="195034" y="7159"/>
                </a:lnTo>
                <a:lnTo>
                  <a:pt x="195443" y="7261"/>
                </a:lnTo>
                <a:lnTo>
                  <a:pt x="195545" y="7568"/>
                </a:lnTo>
                <a:lnTo>
                  <a:pt x="195955" y="7875"/>
                </a:lnTo>
                <a:lnTo>
                  <a:pt x="195545" y="7670"/>
                </a:lnTo>
                <a:lnTo>
                  <a:pt x="195545" y="7568"/>
                </a:lnTo>
                <a:lnTo>
                  <a:pt x="194830" y="7159"/>
                </a:lnTo>
                <a:lnTo>
                  <a:pt x="194830" y="6955"/>
                </a:lnTo>
                <a:lnTo>
                  <a:pt x="194216" y="6750"/>
                </a:lnTo>
                <a:lnTo>
                  <a:pt x="194011" y="6955"/>
                </a:lnTo>
                <a:lnTo>
                  <a:pt x="193193" y="6750"/>
                </a:lnTo>
                <a:lnTo>
                  <a:pt x="193295" y="6750"/>
                </a:lnTo>
                <a:lnTo>
                  <a:pt x="192989" y="6648"/>
                </a:lnTo>
                <a:lnTo>
                  <a:pt x="193091" y="6750"/>
                </a:lnTo>
                <a:lnTo>
                  <a:pt x="192375" y="6955"/>
                </a:lnTo>
                <a:lnTo>
                  <a:pt x="193193" y="6955"/>
                </a:lnTo>
                <a:lnTo>
                  <a:pt x="190432" y="7773"/>
                </a:lnTo>
                <a:lnTo>
                  <a:pt x="191966" y="6648"/>
                </a:lnTo>
                <a:lnTo>
                  <a:pt x="191966" y="6443"/>
                </a:lnTo>
                <a:lnTo>
                  <a:pt x="193193" y="5830"/>
                </a:lnTo>
                <a:lnTo>
                  <a:pt x="192068" y="5216"/>
                </a:lnTo>
                <a:lnTo>
                  <a:pt x="192068" y="5216"/>
                </a:lnTo>
                <a:lnTo>
                  <a:pt x="192989" y="5523"/>
                </a:lnTo>
                <a:lnTo>
                  <a:pt x="191966" y="4909"/>
                </a:lnTo>
                <a:lnTo>
                  <a:pt x="191966" y="5114"/>
                </a:lnTo>
                <a:lnTo>
                  <a:pt x="188489" y="4602"/>
                </a:lnTo>
                <a:lnTo>
                  <a:pt x="188489" y="4602"/>
                </a:lnTo>
                <a:lnTo>
                  <a:pt x="188591" y="4705"/>
                </a:lnTo>
                <a:lnTo>
                  <a:pt x="187670" y="4705"/>
                </a:lnTo>
                <a:lnTo>
                  <a:pt x="187977" y="4398"/>
                </a:lnTo>
                <a:lnTo>
                  <a:pt x="185830" y="4295"/>
                </a:lnTo>
                <a:lnTo>
                  <a:pt x="186648" y="4091"/>
                </a:lnTo>
                <a:lnTo>
                  <a:pt x="185114" y="3784"/>
                </a:lnTo>
                <a:close/>
                <a:moveTo>
                  <a:pt x="252818" y="91125"/>
                </a:moveTo>
                <a:lnTo>
                  <a:pt x="252307" y="92455"/>
                </a:lnTo>
                <a:lnTo>
                  <a:pt x="252205" y="92352"/>
                </a:lnTo>
                <a:lnTo>
                  <a:pt x="252000" y="92966"/>
                </a:lnTo>
                <a:lnTo>
                  <a:pt x="252102" y="93170"/>
                </a:lnTo>
                <a:lnTo>
                  <a:pt x="250364" y="97875"/>
                </a:lnTo>
                <a:lnTo>
                  <a:pt x="249341" y="98080"/>
                </a:lnTo>
                <a:lnTo>
                  <a:pt x="246375" y="95727"/>
                </a:lnTo>
                <a:lnTo>
                  <a:pt x="246170" y="95011"/>
                </a:lnTo>
                <a:lnTo>
                  <a:pt x="246886" y="93580"/>
                </a:lnTo>
                <a:lnTo>
                  <a:pt x="247091" y="93682"/>
                </a:lnTo>
                <a:lnTo>
                  <a:pt x="247705" y="92761"/>
                </a:lnTo>
                <a:lnTo>
                  <a:pt x="247193" y="92455"/>
                </a:lnTo>
                <a:lnTo>
                  <a:pt x="247091" y="92864"/>
                </a:lnTo>
                <a:lnTo>
                  <a:pt x="246784" y="92352"/>
                </a:lnTo>
                <a:lnTo>
                  <a:pt x="246886" y="92148"/>
                </a:lnTo>
                <a:lnTo>
                  <a:pt x="246886" y="92148"/>
                </a:lnTo>
                <a:lnTo>
                  <a:pt x="246170" y="92557"/>
                </a:lnTo>
                <a:lnTo>
                  <a:pt x="244227" y="91841"/>
                </a:lnTo>
                <a:lnTo>
                  <a:pt x="244023" y="91841"/>
                </a:lnTo>
                <a:lnTo>
                  <a:pt x="243716" y="91534"/>
                </a:lnTo>
                <a:lnTo>
                  <a:pt x="243307" y="91534"/>
                </a:lnTo>
                <a:lnTo>
                  <a:pt x="243818" y="91841"/>
                </a:lnTo>
                <a:lnTo>
                  <a:pt x="243920" y="92455"/>
                </a:lnTo>
                <a:lnTo>
                  <a:pt x="243614" y="92659"/>
                </a:lnTo>
                <a:lnTo>
                  <a:pt x="242591" y="92455"/>
                </a:lnTo>
                <a:lnTo>
                  <a:pt x="242182" y="92966"/>
                </a:lnTo>
                <a:lnTo>
                  <a:pt x="241977" y="92864"/>
                </a:lnTo>
                <a:lnTo>
                  <a:pt x="241977" y="93068"/>
                </a:lnTo>
                <a:lnTo>
                  <a:pt x="241773" y="93068"/>
                </a:lnTo>
                <a:lnTo>
                  <a:pt x="241466" y="93375"/>
                </a:lnTo>
                <a:lnTo>
                  <a:pt x="241466" y="93784"/>
                </a:lnTo>
                <a:lnTo>
                  <a:pt x="241159" y="93989"/>
                </a:lnTo>
                <a:lnTo>
                  <a:pt x="240852" y="95011"/>
                </a:lnTo>
                <a:lnTo>
                  <a:pt x="240955" y="95318"/>
                </a:lnTo>
                <a:lnTo>
                  <a:pt x="240750" y="95625"/>
                </a:lnTo>
                <a:lnTo>
                  <a:pt x="239420" y="95727"/>
                </a:lnTo>
                <a:lnTo>
                  <a:pt x="239318" y="95727"/>
                </a:lnTo>
                <a:lnTo>
                  <a:pt x="239318" y="95011"/>
                </a:lnTo>
                <a:lnTo>
                  <a:pt x="238500" y="94193"/>
                </a:lnTo>
                <a:lnTo>
                  <a:pt x="238295" y="94500"/>
                </a:lnTo>
                <a:lnTo>
                  <a:pt x="237784" y="94602"/>
                </a:lnTo>
                <a:lnTo>
                  <a:pt x="237375" y="95114"/>
                </a:lnTo>
                <a:lnTo>
                  <a:pt x="237273" y="95011"/>
                </a:lnTo>
                <a:lnTo>
                  <a:pt x="237273" y="94705"/>
                </a:lnTo>
                <a:lnTo>
                  <a:pt x="236557" y="95932"/>
                </a:lnTo>
                <a:lnTo>
                  <a:pt x="236250" y="95727"/>
                </a:lnTo>
                <a:lnTo>
                  <a:pt x="235943" y="96443"/>
                </a:lnTo>
                <a:lnTo>
                  <a:pt x="236148" y="96341"/>
                </a:lnTo>
                <a:lnTo>
                  <a:pt x="236045" y="96545"/>
                </a:lnTo>
                <a:lnTo>
                  <a:pt x="235841" y="96648"/>
                </a:lnTo>
                <a:lnTo>
                  <a:pt x="236148" y="96955"/>
                </a:lnTo>
                <a:lnTo>
                  <a:pt x="235023" y="97057"/>
                </a:lnTo>
                <a:lnTo>
                  <a:pt x="235125" y="97670"/>
                </a:lnTo>
                <a:lnTo>
                  <a:pt x="234818" y="98080"/>
                </a:lnTo>
                <a:lnTo>
                  <a:pt x="234614" y="97364"/>
                </a:lnTo>
                <a:lnTo>
                  <a:pt x="234307" y="97159"/>
                </a:lnTo>
                <a:lnTo>
                  <a:pt x="233795" y="97568"/>
                </a:lnTo>
                <a:lnTo>
                  <a:pt x="233489" y="98795"/>
                </a:lnTo>
                <a:lnTo>
                  <a:pt x="225511" y="103193"/>
                </a:lnTo>
                <a:lnTo>
                  <a:pt x="225614" y="102477"/>
                </a:lnTo>
                <a:lnTo>
                  <a:pt x="224591" y="105034"/>
                </a:lnTo>
                <a:lnTo>
                  <a:pt x="224795" y="106466"/>
                </a:lnTo>
                <a:lnTo>
                  <a:pt x="224386" y="106977"/>
                </a:lnTo>
                <a:lnTo>
                  <a:pt x="224386" y="107386"/>
                </a:lnTo>
                <a:lnTo>
                  <a:pt x="224080" y="106875"/>
                </a:lnTo>
                <a:lnTo>
                  <a:pt x="223977" y="106977"/>
                </a:lnTo>
                <a:lnTo>
                  <a:pt x="223875" y="106977"/>
                </a:lnTo>
                <a:lnTo>
                  <a:pt x="224284" y="113318"/>
                </a:lnTo>
                <a:lnTo>
                  <a:pt x="222955" y="115261"/>
                </a:lnTo>
                <a:lnTo>
                  <a:pt x="223159" y="115364"/>
                </a:lnTo>
                <a:lnTo>
                  <a:pt x="223568" y="115773"/>
                </a:lnTo>
                <a:lnTo>
                  <a:pt x="228989" y="114852"/>
                </a:lnTo>
                <a:lnTo>
                  <a:pt x="229193" y="114955"/>
                </a:lnTo>
                <a:lnTo>
                  <a:pt x="237068" y="112500"/>
                </a:lnTo>
                <a:lnTo>
                  <a:pt x="239932" y="113216"/>
                </a:lnTo>
                <a:lnTo>
                  <a:pt x="240136" y="113523"/>
                </a:lnTo>
                <a:lnTo>
                  <a:pt x="240034" y="113727"/>
                </a:lnTo>
                <a:lnTo>
                  <a:pt x="240341" y="115364"/>
                </a:lnTo>
                <a:lnTo>
                  <a:pt x="240034" y="115568"/>
                </a:lnTo>
                <a:lnTo>
                  <a:pt x="240341" y="115977"/>
                </a:lnTo>
                <a:lnTo>
                  <a:pt x="240648" y="115977"/>
                </a:lnTo>
                <a:lnTo>
                  <a:pt x="240648" y="115670"/>
                </a:lnTo>
                <a:lnTo>
                  <a:pt x="243205" y="113523"/>
                </a:lnTo>
                <a:lnTo>
                  <a:pt x="241261" y="116284"/>
                </a:lnTo>
                <a:lnTo>
                  <a:pt x="242795" y="115159"/>
                </a:lnTo>
                <a:lnTo>
                  <a:pt x="242795" y="115977"/>
                </a:lnTo>
                <a:lnTo>
                  <a:pt x="242182" y="116693"/>
                </a:lnTo>
                <a:lnTo>
                  <a:pt x="242182" y="116693"/>
                </a:lnTo>
                <a:lnTo>
                  <a:pt x="242898" y="116489"/>
                </a:lnTo>
                <a:lnTo>
                  <a:pt x="243000" y="116591"/>
                </a:lnTo>
                <a:lnTo>
                  <a:pt x="243102" y="116591"/>
                </a:lnTo>
                <a:lnTo>
                  <a:pt x="243102" y="116693"/>
                </a:lnTo>
                <a:lnTo>
                  <a:pt x="243000" y="116591"/>
                </a:lnTo>
                <a:lnTo>
                  <a:pt x="242898" y="116591"/>
                </a:lnTo>
                <a:lnTo>
                  <a:pt x="243000" y="119148"/>
                </a:lnTo>
                <a:lnTo>
                  <a:pt x="244739" y="119864"/>
                </a:lnTo>
                <a:lnTo>
                  <a:pt x="246273" y="119352"/>
                </a:lnTo>
                <a:lnTo>
                  <a:pt x="246170" y="119352"/>
                </a:lnTo>
                <a:lnTo>
                  <a:pt x="246784" y="119148"/>
                </a:lnTo>
                <a:lnTo>
                  <a:pt x="246784" y="119148"/>
                </a:lnTo>
                <a:lnTo>
                  <a:pt x="246273" y="119557"/>
                </a:lnTo>
                <a:lnTo>
                  <a:pt x="246989" y="119557"/>
                </a:lnTo>
                <a:lnTo>
                  <a:pt x="246784" y="119761"/>
                </a:lnTo>
                <a:lnTo>
                  <a:pt x="247193" y="120375"/>
                </a:lnTo>
                <a:lnTo>
                  <a:pt x="247500" y="120068"/>
                </a:lnTo>
                <a:lnTo>
                  <a:pt x="247295" y="120068"/>
                </a:lnTo>
                <a:lnTo>
                  <a:pt x="254148" y="115057"/>
                </a:lnTo>
                <a:lnTo>
                  <a:pt x="254045" y="114955"/>
                </a:lnTo>
                <a:lnTo>
                  <a:pt x="258648" y="109432"/>
                </a:lnTo>
                <a:lnTo>
                  <a:pt x="259261" y="106773"/>
                </a:lnTo>
                <a:lnTo>
                  <a:pt x="258648" y="104932"/>
                </a:lnTo>
                <a:lnTo>
                  <a:pt x="258034" y="104420"/>
                </a:lnTo>
                <a:lnTo>
                  <a:pt x="257932" y="103193"/>
                </a:lnTo>
                <a:lnTo>
                  <a:pt x="257318" y="103193"/>
                </a:lnTo>
                <a:lnTo>
                  <a:pt x="257318" y="103091"/>
                </a:lnTo>
                <a:lnTo>
                  <a:pt x="257114" y="103091"/>
                </a:lnTo>
                <a:lnTo>
                  <a:pt x="256909" y="101148"/>
                </a:lnTo>
                <a:lnTo>
                  <a:pt x="254966" y="99614"/>
                </a:lnTo>
                <a:lnTo>
                  <a:pt x="254761" y="95318"/>
                </a:lnTo>
                <a:lnTo>
                  <a:pt x="254250" y="94807"/>
                </a:lnTo>
                <a:lnTo>
                  <a:pt x="253739" y="94909"/>
                </a:lnTo>
                <a:lnTo>
                  <a:pt x="252920" y="91227"/>
                </a:lnTo>
                <a:lnTo>
                  <a:pt x="252818" y="91125"/>
                </a:lnTo>
                <a:close/>
                <a:moveTo>
                  <a:pt x="272352" y="115466"/>
                </a:moveTo>
                <a:lnTo>
                  <a:pt x="272352" y="116591"/>
                </a:lnTo>
                <a:lnTo>
                  <a:pt x="272659" y="116386"/>
                </a:lnTo>
                <a:lnTo>
                  <a:pt x="272352" y="116693"/>
                </a:lnTo>
                <a:lnTo>
                  <a:pt x="272352" y="117511"/>
                </a:lnTo>
                <a:lnTo>
                  <a:pt x="272557" y="117000"/>
                </a:lnTo>
                <a:lnTo>
                  <a:pt x="272557" y="117307"/>
                </a:lnTo>
                <a:lnTo>
                  <a:pt x="272659" y="117205"/>
                </a:lnTo>
                <a:lnTo>
                  <a:pt x="272455" y="117716"/>
                </a:lnTo>
                <a:lnTo>
                  <a:pt x="272352" y="117614"/>
                </a:lnTo>
                <a:lnTo>
                  <a:pt x="272352" y="118125"/>
                </a:lnTo>
                <a:lnTo>
                  <a:pt x="272659" y="118227"/>
                </a:lnTo>
                <a:lnTo>
                  <a:pt x="272352" y="118330"/>
                </a:lnTo>
                <a:lnTo>
                  <a:pt x="272352" y="118227"/>
                </a:lnTo>
                <a:lnTo>
                  <a:pt x="270920" y="120170"/>
                </a:lnTo>
                <a:lnTo>
                  <a:pt x="270205" y="120477"/>
                </a:lnTo>
                <a:lnTo>
                  <a:pt x="270716" y="121398"/>
                </a:lnTo>
                <a:lnTo>
                  <a:pt x="269386" y="122523"/>
                </a:lnTo>
                <a:lnTo>
                  <a:pt x="269591" y="122420"/>
                </a:lnTo>
                <a:lnTo>
                  <a:pt x="269489" y="122625"/>
                </a:lnTo>
                <a:lnTo>
                  <a:pt x="270102" y="122625"/>
                </a:lnTo>
                <a:lnTo>
                  <a:pt x="275216" y="118739"/>
                </a:lnTo>
                <a:lnTo>
                  <a:pt x="274091" y="119148"/>
                </a:lnTo>
                <a:lnTo>
                  <a:pt x="273273" y="118739"/>
                </a:lnTo>
                <a:lnTo>
                  <a:pt x="273580" y="117818"/>
                </a:lnTo>
                <a:lnTo>
                  <a:pt x="273477" y="117818"/>
                </a:lnTo>
                <a:lnTo>
                  <a:pt x="273477" y="117614"/>
                </a:lnTo>
                <a:lnTo>
                  <a:pt x="273170" y="118330"/>
                </a:lnTo>
                <a:lnTo>
                  <a:pt x="272659" y="117920"/>
                </a:lnTo>
                <a:lnTo>
                  <a:pt x="273273" y="116284"/>
                </a:lnTo>
                <a:lnTo>
                  <a:pt x="273068" y="116386"/>
                </a:lnTo>
                <a:lnTo>
                  <a:pt x="272761" y="115875"/>
                </a:lnTo>
                <a:lnTo>
                  <a:pt x="272557" y="115977"/>
                </a:lnTo>
                <a:lnTo>
                  <a:pt x="272557" y="115977"/>
                </a:lnTo>
                <a:lnTo>
                  <a:pt x="272659" y="115466"/>
                </a:lnTo>
                <a:close/>
                <a:moveTo>
                  <a:pt x="246959" y="123166"/>
                </a:moveTo>
                <a:lnTo>
                  <a:pt x="246901" y="123224"/>
                </a:lnTo>
                <a:lnTo>
                  <a:pt x="246901" y="123224"/>
                </a:lnTo>
                <a:lnTo>
                  <a:pt x="246959" y="123166"/>
                </a:lnTo>
                <a:close/>
                <a:moveTo>
                  <a:pt x="246901" y="123224"/>
                </a:moveTo>
                <a:lnTo>
                  <a:pt x="246886" y="123239"/>
                </a:lnTo>
                <a:lnTo>
                  <a:pt x="246784" y="123443"/>
                </a:lnTo>
                <a:lnTo>
                  <a:pt x="246784" y="123443"/>
                </a:lnTo>
                <a:lnTo>
                  <a:pt x="246901" y="123224"/>
                </a:lnTo>
                <a:close/>
                <a:moveTo>
                  <a:pt x="244841" y="121807"/>
                </a:moveTo>
                <a:lnTo>
                  <a:pt x="244330" y="123341"/>
                </a:lnTo>
                <a:lnTo>
                  <a:pt x="244432" y="123341"/>
                </a:lnTo>
                <a:lnTo>
                  <a:pt x="244330" y="123648"/>
                </a:lnTo>
                <a:lnTo>
                  <a:pt x="244227" y="123443"/>
                </a:lnTo>
                <a:lnTo>
                  <a:pt x="244330" y="124466"/>
                </a:lnTo>
                <a:lnTo>
                  <a:pt x="244023" y="124670"/>
                </a:lnTo>
                <a:lnTo>
                  <a:pt x="244739" y="124670"/>
                </a:lnTo>
                <a:lnTo>
                  <a:pt x="245659" y="123955"/>
                </a:lnTo>
                <a:lnTo>
                  <a:pt x="245557" y="124159"/>
                </a:lnTo>
                <a:lnTo>
                  <a:pt x="245557" y="124159"/>
                </a:lnTo>
                <a:lnTo>
                  <a:pt x="245966" y="124057"/>
                </a:lnTo>
                <a:lnTo>
                  <a:pt x="245761" y="124364"/>
                </a:lnTo>
                <a:lnTo>
                  <a:pt x="246901" y="123224"/>
                </a:lnTo>
                <a:lnTo>
                  <a:pt x="247602" y="121909"/>
                </a:lnTo>
                <a:lnTo>
                  <a:pt x="246375" y="122318"/>
                </a:lnTo>
                <a:lnTo>
                  <a:pt x="244841" y="121807"/>
                </a:lnTo>
                <a:close/>
                <a:moveTo>
                  <a:pt x="265623" y="124957"/>
                </a:moveTo>
                <a:lnTo>
                  <a:pt x="265500" y="124977"/>
                </a:lnTo>
                <a:lnTo>
                  <a:pt x="265705" y="124977"/>
                </a:lnTo>
                <a:lnTo>
                  <a:pt x="265623" y="124957"/>
                </a:lnTo>
                <a:close/>
                <a:moveTo>
                  <a:pt x="268568" y="121705"/>
                </a:moveTo>
                <a:lnTo>
                  <a:pt x="265091" y="124057"/>
                </a:lnTo>
                <a:lnTo>
                  <a:pt x="265193" y="123852"/>
                </a:lnTo>
                <a:lnTo>
                  <a:pt x="265193" y="123852"/>
                </a:lnTo>
                <a:lnTo>
                  <a:pt x="264784" y="124159"/>
                </a:lnTo>
                <a:lnTo>
                  <a:pt x="264580" y="124261"/>
                </a:lnTo>
                <a:lnTo>
                  <a:pt x="264375" y="124261"/>
                </a:lnTo>
                <a:lnTo>
                  <a:pt x="264375" y="124364"/>
                </a:lnTo>
                <a:lnTo>
                  <a:pt x="260489" y="126102"/>
                </a:lnTo>
                <a:lnTo>
                  <a:pt x="260489" y="126102"/>
                </a:lnTo>
                <a:lnTo>
                  <a:pt x="260591" y="126000"/>
                </a:lnTo>
                <a:lnTo>
                  <a:pt x="259466" y="126818"/>
                </a:lnTo>
                <a:lnTo>
                  <a:pt x="259670" y="126818"/>
                </a:lnTo>
                <a:lnTo>
                  <a:pt x="259364" y="126920"/>
                </a:lnTo>
                <a:lnTo>
                  <a:pt x="259568" y="126920"/>
                </a:lnTo>
                <a:lnTo>
                  <a:pt x="259063" y="127173"/>
                </a:lnTo>
                <a:lnTo>
                  <a:pt x="259063" y="127173"/>
                </a:lnTo>
                <a:lnTo>
                  <a:pt x="259159" y="127125"/>
                </a:lnTo>
                <a:lnTo>
                  <a:pt x="258955" y="127330"/>
                </a:lnTo>
                <a:lnTo>
                  <a:pt x="259261" y="127227"/>
                </a:lnTo>
                <a:lnTo>
                  <a:pt x="258955" y="127432"/>
                </a:lnTo>
                <a:lnTo>
                  <a:pt x="259670" y="127636"/>
                </a:lnTo>
                <a:lnTo>
                  <a:pt x="259875" y="127841"/>
                </a:lnTo>
                <a:lnTo>
                  <a:pt x="265295" y="124875"/>
                </a:lnTo>
                <a:lnTo>
                  <a:pt x="265623" y="124957"/>
                </a:lnTo>
                <a:lnTo>
                  <a:pt x="265623" y="124957"/>
                </a:lnTo>
                <a:lnTo>
                  <a:pt x="266114" y="124875"/>
                </a:lnTo>
                <a:lnTo>
                  <a:pt x="266011" y="124670"/>
                </a:lnTo>
                <a:lnTo>
                  <a:pt x="265909" y="124670"/>
                </a:lnTo>
                <a:lnTo>
                  <a:pt x="269284" y="122318"/>
                </a:lnTo>
                <a:lnTo>
                  <a:pt x="268875" y="122420"/>
                </a:lnTo>
                <a:lnTo>
                  <a:pt x="268875" y="122420"/>
                </a:lnTo>
                <a:lnTo>
                  <a:pt x="269080" y="122318"/>
                </a:lnTo>
                <a:lnTo>
                  <a:pt x="269284" y="122216"/>
                </a:lnTo>
                <a:lnTo>
                  <a:pt x="269284" y="122216"/>
                </a:lnTo>
                <a:lnTo>
                  <a:pt x="268670" y="122420"/>
                </a:lnTo>
                <a:lnTo>
                  <a:pt x="269080" y="122114"/>
                </a:lnTo>
                <a:lnTo>
                  <a:pt x="268159" y="122420"/>
                </a:lnTo>
                <a:lnTo>
                  <a:pt x="268261" y="122011"/>
                </a:lnTo>
                <a:lnTo>
                  <a:pt x="268568" y="121705"/>
                </a:lnTo>
                <a:close/>
                <a:moveTo>
                  <a:pt x="76909" y="132648"/>
                </a:moveTo>
                <a:lnTo>
                  <a:pt x="77216" y="132852"/>
                </a:lnTo>
                <a:lnTo>
                  <a:pt x="77011" y="132955"/>
                </a:lnTo>
                <a:lnTo>
                  <a:pt x="77216" y="133057"/>
                </a:lnTo>
                <a:lnTo>
                  <a:pt x="76807" y="133261"/>
                </a:lnTo>
                <a:lnTo>
                  <a:pt x="77625" y="133057"/>
                </a:lnTo>
                <a:lnTo>
                  <a:pt x="77830" y="132750"/>
                </a:lnTo>
                <a:lnTo>
                  <a:pt x="76909" y="132648"/>
                </a:lnTo>
                <a:close/>
                <a:moveTo>
                  <a:pt x="78136" y="132545"/>
                </a:moveTo>
                <a:lnTo>
                  <a:pt x="78136" y="133261"/>
                </a:lnTo>
                <a:lnTo>
                  <a:pt x="78648" y="133364"/>
                </a:lnTo>
                <a:lnTo>
                  <a:pt x="78545" y="133159"/>
                </a:lnTo>
                <a:lnTo>
                  <a:pt x="78852" y="133057"/>
                </a:lnTo>
                <a:lnTo>
                  <a:pt x="78955" y="132852"/>
                </a:lnTo>
                <a:lnTo>
                  <a:pt x="79057" y="132750"/>
                </a:lnTo>
                <a:lnTo>
                  <a:pt x="78750" y="132852"/>
                </a:lnTo>
                <a:lnTo>
                  <a:pt x="78443" y="132648"/>
                </a:lnTo>
                <a:lnTo>
                  <a:pt x="78545" y="132648"/>
                </a:lnTo>
                <a:lnTo>
                  <a:pt x="78136" y="132545"/>
                </a:lnTo>
                <a:close/>
                <a:moveTo>
                  <a:pt x="78136" y="133261"/>
                </a:moveTo>
                <a:lnTo>
                  <a:pt x="78136" y="133568"/>
                </a:lnTo>
                <a:lnTo>
                  <a:pt x="78341" y="133364"/>
                </a:lnTo>
                <a:lnTo>
                  <a:pt x="78136" y="133261"/>
                </a:lnTo>
                <a:close/>
                <a:moveTo>
                  <a:pt x="68830" y="133875"/>
                </a:moveTo>
                <a:lnTo>
                  <a:pt x="67970" y="133970"/>
                </a:lnTo>
                <a:lnTo>
                  <a:pt x="67970" y="133970"/>
                </a:lnTo>
                <a:lnTo>
                  <a:pt x="68114" y="133875"/>
                </a:lnTo>
                <a:close/>
                <a:moveTo>
                  <a:pt x="63920" y="8386"/>
                </a:moveTo>
                <a:lnTo>
                  <a:pt x="62795" y="8795"/>
                </a:lnTo>
                <a:lnTo>
                  <a:pt x="63000" y="8795"/>
                </a:lnTo>
                <a:lnTo>
                  <a:pt x="62182" y="9000"/>
                </a:lnTo>
                <a:lnTo>
                  <a:pt x="61568" y="10330"/>
                </a:lnTo>
                <a:lnTo>
                  <a:pt x="62693" y="10534"/>
                </a:lnTo>
                <a:lnTo>
                  <a:pt x="62693" y="10636"/>
                </a:lnTo>
                <a:lnTo>
                  <a:pt x="62386" y="10739"/>
                </a:lnTo>
                <a:lnTo>
                  <a:pt x="62591" y="10636"/>
                </a:lnTo>
                <a:lnTo>
                  <a:pt x="61977" y="10841"/>
                </a:lnTo>
                <a:lnTo>
                  <a:pt x="62080" y="10841"/>
                </a:lnTo>
                <a:lnTo>
                  <a:pt x="61568" y="11148"/>
                </a:lnTo>
                <a:lnTo>
                  <a:pt x="62182" y="11250"/>
                </a:lnTo>
                <a:lnTo>
                  <a:pt x="60136" y="12068"/>
                </a:lnTo>
                <a:lnTo>
                  <a:pt x="59727" y="12784"/>
                </a:lnTo>
                <a:lnTo>
                  <a:pt x="59216" y="12784"/>
                </a:lnTo>
                <a:lnTo>
                  <a:pt x="59216" y="13091"/>
                </a:lnTo>
                <a:lnTo>
                  <a:pt x="59114" y="12682"/>
                </a:lnTo>
                <a:lnTo>
                  <a:pt x="59420" y="12682"/>
                </a:lnTo>
                <a:lnTo>
                  <a:pt x="59727" y="12477"/>
                </a:lnTo>
                <a:lnTo>
                  <a:pt x="59420" y="12477"/>
                </a:lnTo>
                <a:lnTo>
                  <a:pt x="60239" y="11557"/>
                </a:lnTo>
                <a:lnTo>
                  <a:pt x="59523" y="11761"/>
                </a:lnTo>
                <a:lnTo>
                  <a:pt x="59523" y="11761"/>
                </a:lnTo>
                <a:lnTo>
                  <a:pt x="59932" y="11557"/>
                </a:lnTo>
                <a:lnTo>
                  <a:pt x="59523" y="11557"/>
                </a:lnTo>
                <a:lnTo>
                  <a:pt x="59420" y="11352"/>
                </a:lnTo>
                <a:lnTo>
                  <a:pt x="58602" y="11455"/>
                </a:lnTo>
                <a:lnTo>
                  <a:pt x="58500" y="11864"/>
                </a:lnTo>
                <a:lnTo>
                  <a:pt x="59114" y="11966"/>
                </a:lnTo>
                <a:lnTo>
                  <a:pt x="58500" y="12068"/>
                </a:lnTo>
                <a:lnTo>
                  <a:pt x="58295" y="11761"/>
                </a:lnTo>
                <a:lnTo>
                  <a:pt x="58295" y="11966"/>
                </a:lnTo>
                <a:lnTo>
                  <a:pt x="54307" y="11557"/>
                </a:lnTo>
                <a:lnTo>
                  <a:pt x="53795" y="11045"/>
                </a:lnTo>
                <a:lnTo>
                  <a:pt x="51750" y="11557"/>
                </a:lnTo>
                <a:lnTo>
                  <a:pt x="54000" y="11250"/>
                </a:lnTo>
                <a:lnTo>
                  <a:pt x="54000" y="11250"/>
                </a:lnTo>
                <a:lnTo>
                  <a:pt x="52057" y="11966"/>
                </a:lnTo>
                <a:lnTo>
                  <a:pt x="51239" y="13193"/>
                </a:lnTo>
                <a:lnTo>
                  <a:pt x="50932" y="12068"/>
                </a:lnTo>
                <a:lnTo>
                  <a:pt x="50727" y="11966"/>
                </a:lnTo>
                <a:lnTo>
                  <a:pt x="50625" y="11864"/>
                </a:lnTo>
                <a:lnTo>
                  <a:pt x="46943" y="11864"/>
                </a:lnTo>
                <a:lnTo>
                  <a:pt x="48375" y="11455"/>
                </a:lnTo>
                <a:lnTo>
                  <a:pt x="42341" y="10636"/>
                </a:lnTo>
                <a:lnTo>
                  <a:pt x="42852" y="10330"/>
                </a:lnTo>
                <a:lnTo>
                  <a:pt x="43057" y="9920"/>
                </a:lnTo>
                <a:lnTo>
                  <a:pt x="42545" y="10023"/>
                </a:lnTo>
                <a:lnTo>
                  <a:pt x="42750" y="10125"/>
                </a:lnTo>
                <a:lnTo>
                  <a:pt x="41420" y="10636"/>
                </a:lnTo>
                <a:lnTo>
                  <a:pt x="41420" y="9920"/>
                </a:lnTo>
                <a:lnTo>
                  <a:pt x="40909" y="9716"/>
                </a:lnTo>
                <a:lnTo>
                  <a:pt x="40909" y="9716"/>
                </a:lnTo>
                <a:lnTo>
                  <a:pt x="41011" y="9818"/>
                </a:lnTo>
                <a:lnTo>
                  <a:pt x="41114" y="9818"/>
                </a:lnTo>
                <a:lnTo>
                  <a:pt x="39580" y="10330"/>
                </a:lnTo>
                <a:lnTo>
                  <a:pt x="39989" y="10125"/>
                </a:lnTo>
                <a:lnTo>
                  <a:pt x="37841" y="10739"/>
                </a:lnTo>
                <a:lnTo>
                  <a:pt x="38045" y="10534"/>
                </a:lnTo>
                <a:lnTo>
                  <a:pt x="37739" y="10636"/>
                </a:lnTo>
                <a:lnTo>
                  <a:pt x="37841" y="10636"/>
                </a:lnTo>
                <a:lnTo>
                  <a:pt x="36409" y="11045"/>
                </a:lnTo>
                <a:lnTo>
                  <a:pt x="36102" y="11045"/>
                </a:lnTo>
                <a:lnTo>
                  <a:pt x="35898" y="11148"/>
                </a:lnTo>
                <a:lnTo>
                  <a:pt x="35898" y="11045"/>
                </a:lnTo>
                <a:lnTo>
                  <a:pt x="36102" y="11045"/>
                </a:lnTo>
                <a:lnTo>
                  <a:pt x="39682" y="9920"/>
                </a:lnTo>
                <a:lnTo>
                  <a:pt x="37330" y="10330"/>
                </a:lnTo>
                <a:lnTo>
                  <a:pt x="37432" y="10330"/>
                </a:lnTo>
                <a:lnTo>
                  <a:pt x="35795" y="10739"/>
                </a:lnTo>
                <a:lnTo>
                  <a:pt x="36307" y="10534"/>
                </a:lnTo>
                <a:lnTo>
                  <a:pt x="34466" y="10841"/>
                </a:lnTo>
                <a:lnTo>
                  <a:pt x="34670" y="10943"/>
                </a:lnTo>
                <a:lnTo>
                  <a:pt x="34364" y="11045"/>
                </a:lnTo>
                <a:lnTo>
                  <a:pt x="34568" y="11148"/>
                </a:lnTo>
                <a:lnTo>
                  <a:pt x="25466" y="9716"/>
                </a:lnTo>
                <a:lnTo>
                  <a:pt x="25773" y="9614"/>
                </a:lnTo>
                <a:lnTo>
                  <a:pt x="25466" y="9614"/>
                </a:lnTo>
                <a:lnTo>
                  <a:pt x="25466" y="9511"/>
                </a:lnTo>
                <a:lnTo>
                  <a:pt x="25364" y="9511"/>
                </a:lnTo>
                <a:lnTo>
                  <a:pt x="25773" y="9409"/>
                </a:lnTo>
                <a:lnTo>
                  <a:pt x="24239" y="9307"/>
                </a:lnTo>
                <a:lnTo>
                  <a:pt x="24341" y="9205"/>
                </a:lnTo>
                <a:lnTo>
                  <a:pt x="23318" y="9409"/>
                </a:lnTo>
                <a:lnTo>
                  <a:pt x="23318" y="9307"/>
                </a:lnTo>
                <a:lnTo>
                  <a:pt x="24034" y="9102"/>
                </a:lnTo>
                <a:lnTo>
                  <a:pt x="23625" y="9000"/>
                </a:lnTo>
                <a:lnTo>
                  <a:pt x="23727" y="8898"/>
                </a:lnTo>
                <a:lnTo>
                  <a:pt x="23727" y="8898"/>
                </a:lnTo>
                <a:lnTo>
                  <a:pt x="21068" y="9409"/>
                </a:lnTo>
                <a:lnTo>
                  <a:pt x="21068" y="9409"/>
                </a:lnTo>
                <a:lnTo>
                  <a:pt x="21273" y="9307"/>
                </a:lnTo>
                <a:lnTo>
                  <a:pt x="20455" y="9511"/>
                </a:lnTo>
                <a:lnTo>
                  <a:pt x="20761" y="9614"/>
                </a:lnTo>
                <a:lnTo>
                  <a:pt x="20148" y="9818"/>
                </a:lnTo>
                <a:lnTo>
                  <a:pt x="20045" y="9818"/>
                </a:lnTo>
                <a:lnTo>
                  <a:pt x="20455" y="9614"/>
                </a:lnTo>
                <a:lnTo>
                  <a:pt x="18637" y="9901"/>
                </a:lnTo>
                <a:lnTo>
                  <a:pt x="18637" y="9901"/>
                </a:lnTo>
                <a:lnTo>
                  <a:pt x="13295" y="11455"/>
                </a:lnTo>
                <a:lnTo>
                  <a:pt x="13398" y="11455"/>
                </a:lnTo>
                <a:lnTo>
                  <a:pt x="13193" y="11557"/>
                </a:lnTo>
                <a:lnTo>
                  <a:pt x="14011" y="12273"/>
                </a:lnTo>
                <a:lnTo>
                  <a:pt x="13909" y="12682"/>
                </a:lnTo>
                <a:lnTo>
                  <a:pt x="14625" y="12580"/>
                </a:lnTo>
                <a:lnTo>
                  <a:pt x="14625" y="12580"/>
                </a:lnTo>
                <a:lnTo>
                  <a:pt x="14523" y="12682"/>
                </a:lnTo>
                <a:lnTo>
                  <a:pt x="14932" y="12682"/>
                </a:lnTo>
                <a:lnTo>
                  <a:pt x="14523" y="12989"/>
                </a:lnTo>
                <a:lnTo>
                  <a:pt x="15341" y="13091"/>
                </a:lnTo>
                <a:lnTo>
                  <a:pt x="14727" y="13193"/>
                </a:lnTo>
                <a:lnTo>
                  <a:pt x="14523" y="12989"/>
                </a:lnTo>
                <a:lnTo>
                  <a:pt x="14420" y="12886"/>
                </a:lnTo>
                <a:lnTo>
                  <a:pt x="14420" y="12784"/>
                </a:lnTo>
                <a:lnTo>
                  <a:pt x="14114" y="12989"/>
                </a:lnTo>
                <a:lnTo>
                  <a:pt x="14114" y="13295"/>
                </a:lnTo>
                <a:lnTo>
                  <a:pt x="14523" y="13295"/>
                </a:lnTo>
                <a:lnTo>
                  <a:pt x="14420" y="13398"/>
                </a:lnTo>
                <a:lnTo>
                  <a:pt x="12375" y="13398"/>
                </a:lnTo>
                <a:lnTo>
                  <a:pt x="12886" y="13091"/>
                </a:lnTo>
                <a:lnTo>
                  <a:pt x="11250" y="13398"/>
                </a:lnTo>
                <a:lnTo>
                  <a:pt x="11352" y="13398"/>
                </a:lnTo>
                <a:lnTo>
                  <a:pt x="9205" y="13909"/>
                </a:lnTo>
                <a:lnTo>
                  <a:pt x="9818" y="14216"/>
                </a:lnTo>
                <a:lnTo>
                  <a:pt x="9102" y="14318"/>
                </a:lnTo>
                <a:lnTo>
                  <a:pt x="9205" y="14523"/>
                </a:lnTo>
                <a:lnTo>
                  <a:pt x="9102" y="14932"/>
                </a:lnTo>
                <a:lnTo>
                  <a:pt x="11045" y="14932"/>
                </a:lnTo>
                <a:lnTo>
                  <a:pt x="11045" y="15034"/>
                </a:lnTo>
                <a:lnTo>
                  <a:pt x="12580" y="14625"/>
                </a:lnTo>
                <a:lnTo>
                  <a:pt x="12784" y="14830"/>
                </a:lnTo>
                <a:lnTo>
                  <a:pt x="12068" y="15034"/>
                </a:lnTo>
                <a:lnTo>
                  <a:pt x="11659" y="15648"/>
                </a:lnTo>
                <a:lnTo>
                  <a:pt x="10534" y="15852"/>
                </a:lnTo>
                <a:lnTo>
                  <a:pt x="8795" y="16261"/>
                </a:lnTo>
                <a:lnTo>
                  <a:pt x="8489" y="16159"/>
                </a:lnTo>
                <a:lnTo>
                  <a:pt x="7745" y="16624"/>
                </a:lnTo>
                <a:lnTo>
                  <a:pt x="7745" y="16624"/>
                </a:lnTo>
                <a:lnTo>
                  <a:pt x="5727" y="17489"/>
                </a:lnTo>
                <a:lnTo>
                  <a:pt x="5830" y="17489"/>
                </a:lnTo>
                <a:lnTo>
                  <a:pt x="5420" y="17693"/>
                </a:lnTo>
                <a:lnTo>
                  <a:pt x="5625" y="17693"/>
                </a:lnTo>
                <a:lnTo>
                  <a:pt x="5318" y="17898"/>
                </a:lnTo>
                <a:lnTo>
                  <a:pt x="5420" y="17898"/>
                </a:lnTo>
                <a:lnTo>
                  <a:pt x="5318" y="18102"/>
                </a:lnTo>
                <a:lnTo>
                  <a:pt x="5318" y="18102"/>
                </a:lnTo>
                <a:lnTo>
                  <a:pt x="5727" y="17898"/>
                </a:lnTo>
                <a:lnTo>
                  <a:pt x="5625" y="18000"/>
                </a:lnTo>
                <a:lnTo>
                  <a:pt x="5727" y="18000"/>
                </a:lnTo>
                <a:lnTo>
                  <a:pt x="5625" y="18102"/>
                </a:lnTo>
                <a:lnTo>
                  <a:pt x="5830" y="18102"/>
                </a:lnTo>
                <a:lnTo>
                  <a:pt x="5420" y="18205"/>
                </a:lnTo>
                <a:lnTo>
                  <a:pt x="6545" y="18307"/>
                </a:lnTo>
                <a:lnTo>
                  <a:pt x="6239" y="18307"/>
                </a:lnTo>
                <a:lnTo>
                  <a:pt x="6443" y="18409"/>
                </a:lnTo>
                <a:lnTo>
                  <a:pt x="6034" y="18614"/>
                </a:lnTo>
                <a:lnTo>
                  <a:pt x="6034" y="18614"/>
                </a:lnTo>
                <a:lnTo>
                  <a:pt x="6136" y="18409"/>
                </a:lnTo>
                <a:lnTo>
                  <a:pt x="5625" y="18511"/>
                </a:lnTo>
                <a:lnTo>
                  <a:pt x="5625" y="18307"/>
                </a:lnTo>
                <a:lnTo>
                  <a:pt x="4807" y="18614"/>
                </a:lnTo>
                <a:lnTo>
                  <a:pt x="5011" y="18614"/>
                </a:lnTo>
                <a:lnTo>
                  <a:pt x="5011" y="19227"/>
                </a:lnTo>
                <a:lnTo>
                  <a:pt x="7466" y="18511"/>
                </a:lnTo>
                <a:lnTo>
                  <a:pt x="7466" y="18511"/>
                </a:lnTo>
                <a:lnTo>
                  <a:pt x="5727" y="19943"/>
                </a:lnTo>
                <a:lnTo>
                  <a:pt x="5932" y="19943"/>
                </a:lnTo>
                <a:lnTo>
                  <a:pt x="5011" y="20352"/>
                </a:lnTo>
                <a:lnTo>
                  <a:pt x="6750" y="20045"/>
                </a:lnTo>
                <a:lnTo>
                  <a:pt x="7159" y="20352"/>
                </a:lnTo>
                <a:lnTo>
                  <a:pt x="8386" y="20045"/>
                </a:lnTo>
                <a:lnTo>
                  <a:pt x="8386" y="20045"/>
                </a:lnTo>
                <a:lnTo>
                  <a:pt x="7875" y="20352"/>
                </a:lnTo>
                <a:lnTo>
                  <a:pt x="7875" y="20352"/>
                </a:lnTo>
                <a:lnTo>
                  <a:pt x="9511" y="19943"/>
                </a:lnTo>
                <a:lnTo>
                  <a:pt x="8080" y="20761"/>
                </a:lnTo>
                <a:lnTo>
                  <a:pt x="8182" y="20864"/>
                </a:lnTo>
                <a:lnTo>
                  <a:pt x="5523" y="22193"/>
                </a:lnTo>
                <a:lnTo>
                  <a:pt x="5523" y="22091"/>
                </a:lnTo>
                <a:lnTo>
                  <a:pt x="3375" y="22909"/>
                </a:lnTo>
                <a:lnTo>
                  <a:pt x="3375" y="23114"/>
                </a:lnTo>
                <a:lnTo>
                  <a:pt x="3170" y="23011"/>
                </a:lnTo>
                <a:lnTo>
                  <a:pt x="2966" y="23114"/>
                </a:lnTo>
                <a:lnTo>
                  <a:pt x="2966" y="23114"/>
                </a:lnTo>
                <a:lnTo>
                  <a:pt x="3170" y="22909"/>
                </a:lnTo>
                <a:lnTo>
                  <a:pt x="2864" y="23011"/>
                </a:lnTo>
                <a:lnTo>
                  <a:pt x="2864" y="23011"/>
                </a:lnTo>
                <a:lnTo>
                  <a:pt x="2966" y="22909"/>
                </a:lnTo>
                <a:lnTo>
                  <a:pt x="1120" y="23634"/>
                </a:lnTo>
                <a:lnTo>
                  <a:pt x="1120" y="23634"/>
                </a:lnTo>
                <a:lnTo>
                  <a:pt x="1023" y="23830"/>
                </a:lnTo>
                <a:lnTo>
                  <a:pt x="2276" y="23472"/>
                </a:lnTo>
                <a:lnTo>
                  <a:pt x="2276" y="23472"/>
                </a:lnTo>
                <a:lnTo>
                  <a:pt x="3886" y="23114"/>
                </a:lnTo>
                <a:lnTo>
                  <a:pt x="3682" y="23318"/>
                </a:lnTo>
                <a:lnTo>
                  <a:pt x="5069" y="22823"/>
                </a:lnTo>
                <a:lnTo>
                  <a:pt x="5069" y="22823"/>
                </a:lnTo>
                <a:lnTo>
                  <a:pt x="5216" y="22602"/>
                </a:lnTo>
                <a:lnTo>
                  <a:pt x="5932" y="22398"/>
                </a:lnTo>
                <a:lnTo>
                  <a:pt x="5830" y="22398"/>
                </a:lnTo>
                <a:lnTo>
                  <a:pt x="10534" y="20761"/>
                </a:lnTo>
                <a:lnTo>
                  <a:pt x="10432" y="20761"/>
                </a:lnTo>
                <a:lnTo>
                  <a:pt x="11352" y="20352"/>
                </a:lnTo>
                <a:lnTo>
                  <a:pt x="11455" y="19943"/>
                </a:lnTo>
                <a:lnTo>
                  <a:pt x="12580" y="19330"/>
                </a:lnTo>
                <a:lnTo>
                  <a:pt x="12580" y="19432"/>
                </a:lnTo>
                <a:lnTo>
                  <a:pt x="12886" y="19330"/>
                </a:lnTo>
                <a:lnTo>
                  <a:pt x="12886" y="19227"/>
                </a:lnTo>
                <a:lnTo>
                  <a:pt x="17386" y="17693"/>
                </a:lnTo>
                <a:lnTo>
                  <a:pt x="16568" y="18102"/>
                </a:lnTo>
                <a:lnTo>
                  <a:pt x="16875" y="18205"/>
                </a:lnTo>
                <a:lnTo>
                  <a:pt x="16875" y="18307"/>
                </a:lnTo>
                <a:lnTo>
                  <a:pt x="14011" y="19125"/>
                </a:lnTo>
                <a:lnTo>
                  <a:pt x="14318" y="19330"/>
                </a:lnTo>
                <a:lnTo>
                  <a:pt x="13193" y="19841"/>
                </a:lnTo>
                <a:lnTo>
                  <a:pt x="15443" y="19227"/>
                </a:lnTo>
                <a:lnTo>
                  <a:pt x="15443" y="19227"/>
                </a:lnTo>
                <a:lnTo>
                  <a:pt x="15341" y="19330"/>
                </a:lnTo>
                <a:lnTo>
                  <a:pt x="15852" y="19023"/>
                </a:lnTo>
                <a:lnTo>
                  <a:pt x="15852" y="19125"/>
                </a:lnTo>
                <a:lnTo>
                  <a:pt x="17284" y="18614"/>
                </a:lnTo>
                <a:lnTo>
                  <a:pt x="16875" y="18614"/>
                </a:lnTo>
                <a:lnTo>
                  <a:pt x="17284" y="18409"/>
                </a:lnTo>
                <a:lnTo>
                  <a:pt x="17182" y="18409"/>
                </a:lnTo>
                <a:lnTo>
                  <a:pt x="17554" y="18186"/>
                </a:lnTo>
                <a:lnTo>
                  <a:pt x="17554" y="18186"/>
                </a:lnTo>
                <a:lnTo>
                  <a:pt x="18205" y="18000"/>
                </a:lnTo>
                <a:lnTo>
                  <a:pt x="18205" y="18000"/>
                </a:lnTo>
                <a:lnTo>
                  <a:pt x="17795" y="18307"/>
                </a:lnTo>
                <a:lnTo>
                  <a:pt x="19125" y="18102"/>
                </a:lnTo>
                <a:lnTo>
                  <a:pt x="18614" y="18409"/>
                </a:lnTo>
                <a:lnTo>
                  <a:pt x="18818" y="18409"/>
                </a:lnTo>
                <a:lnTo>
                  <a:pt x="18818" y="18511"/>
                </a:lnTo>
                <a:lnTo>
                  <a:pt x="19125" y="18511"/>
                </a:lnTo>
                <a:lnTo>
                  <a:pt x="18818" y="18716"/>
                </a:lnTo>
                <a:lnTo>
                  <a:pt x="19227" y="18716"/>
                </a:lnTo>
                <a:lnTo>
                  <a:pt x="19841" y="18511"/>
                </a:lnTo>
                <a:lnTo>
                  <a:pt x="19432" y="18920"/>
                </a:lnTo>
                <a:lnTo>
                  <a:pt x="19636" y="19125"/>
                </a:lnTo>
                <a:lnTo>
                  <a:pt x="21682" y="19023"/>
                </a:lnTo>
                <a:lnTo>
                  <a:pt x="21682" y="19023"/>
                </a:lnTo>
                <a:lnTo>
                  <a:pt x="21477" y="19227"/>
                </a:lnTo>
                <a:lnTo>
                  <a:pt x="23216" y="19227"/>
                </a:lnTo>
                <a:lnTo>
                  <a:pt x="22295" y="19534"/>
                </a:lnTo>
                <a:lnTo>
                  <a:pt x="22909" y="19943"/>
                </a:lnTo>
                <a:lnTo>
                  <a:pt x="22807" y="19943"/>
                </a:lnTo>
                <a:lnTo>
                  <a:pt x="23216" y="20659"/>
                </a:lnTo>
                <a:lnTo>
                  <a:pt x="23830" y="20659"/>
                </a:lnTo>
                <a:lnTo>
                  <a:pt x="23830" y="20455"/>
                </a:lnTo>
                <a:lnTo>
                  <a:pt x="24034" y="20352"/>
                </a:lnTo>
                <a:lnTo>
                  <a:pt x="23625" y="20148"/>
                </a:lnTo>
                <a:lnTo>
                  <a:pt x="24545" y="20045"/>
                </a:lnTo>
                <a:lnTo>
                  <a:pt x="24443" y="20148"/>
                </a:lnTo>
                <a:lnTo>
                  <a:pt x="24648" y="20148"/>
                </a:lnTo>
                <a:lnTo>
                  <a:pt x="24136" y="20659"/>
                </a:lnTo>
                <a:lnTo>
                  <a:pt x="24545" y="20761"/>
                </a:lnTo>
                <a:lnTo>
                  <a:pt x="25466" y="19636"/>
                </a:lnTo>
                <a:lnTo>
                  <a:pt x="24955" y="20557"/>
                </a:lnTo>
                <a:lnTo>
                  <a:pt x="25159" y="20761"/>
                </a:lnTo>
                <a:lnTo>
                  <a:pt x="25670" y="20557"/>
                </a:lnTo>
                <a:lnTo>
                  <a:pt x="25159" y="20966"/>
                </a:lnTo>
                <a:lnTo>
                  <a:pt x="25568" y="21170"/>
                </a:lnTo>
                <a:lnTo>
                  <a:pt x="24750" y="21784"/>
                </a:lnTo>
                <a:lnTo>
                  <a:pt x="25159" y="21886"/>
                </a:lnTo>
                <a:lnTo>
                  <a:pt x="25159" y="22193"/>
                </a:lnTo>
                <a:lnTo>
                  <a:pt x="25057" y="22295"/>
                </a:lnTo>
                <a:lnTo>
                  <a:pt x="25364" y="22705"/>
                </a:lnTo>
                <a:lnTo>
                  <a:pt x="24648" y="23114"/>
                </a:lnTo>
                <a:lnTo>
                  <a:pt x="24545" y="23420"/>
                </a:lnTo>
                <a:lnTo>
                  <a:pt x="25670" y="22807"/>
                </a:lnTo>
                <a:lnTo>
                  <a:pt x="24750" y="24136"/>
                </a:lnTo>
                <a:lnTo>
                  <a:pt x="26284" y="23011"/>
                </a:lnTo>
                <a:lnTo>
                  <a:pt x="26284" y="23011"/>
                </a:lnTo>
                <a:lnTo>
                  <a:pt x="25568" y="23830"/>
                </a:lnTo>
                <a:lnTo>
                  <a:pt x="25568" y="23830"/>
                </a:lnTo>
                <a:lnTo>
                  <a:pt x="26182" y="23318"/>
                </a:lnTo>
                <a:lnTo>
                  <a:pt x="26182" y="23495"/>
                </a:lnTo>
                <a:lnTo>
                  <a:pt x="26182" y="23495"/>
                </a:lnTo>
                <a:lnTo>
                  <a:pt x="24750" y="24545"/>
                </a:lnTo>
                <a:lnTo>
                  <a:pt x="25159" y="24648"/>
                </a:lnTo>
                <a:lnTo>
                  <a:pt x="24443" y="25364"/>
                </a:lnTo>
                <a:lnTo>
                  <a:pt x="24443" y="25568"/>
                </a:lnTo>
                <a:lnTo>
                  <a:pt x="25261" y="25261"/>
                </a:lnTo>
                <a:lnTo>
                  <a:pt x="25364" y="25159"/>
                </a:lnTo>
                <a:lnTo>
                  <a:pt x="25773" y="25057"/>
                </a:lnTo>
                <a:lnTo>
                  <a:pt x="25364" y="25261"/>
                </a:lnTo>
                <a:lnTo>
                  <a:pt x="25773" y="25568"/>
                </a:lnTo>
                <a:lnTo>
                  <a:pt x="25261" y="25261"/>
                </a:lnTo>
                <a:lnTo>
                  <a:pt x="24955" y="25466"/>
                </a:lnTo>
                <a:lnTo>
                  <a:pt x="25364" y="25977"/>
                </a:lnTo>
                <a:lnTo>
                  <a:pt x="24750" y="26489"/>
                </a:lnTo>
                <a:lnTo>
                  <a:pt x="24750" y="26489"/>
                </a:lnTo>
                <a:lnTo>
                  <a:pt x="25159" y="26284"/>
                </a:lnTo>
                <a:lnTo>
                  <a:pt x="24545" y="26693"/>
                </a:lnTo>
                <a:lnTo>
                  <a:pt x="24443" y="27000"/>
                </a:lnTo>
                <a:lnTo>
                  <a:pt x="26080" y="25977"/>
                </a:lnTo>
                <a:lnTo>
                  <a:pt x="25670" y="26386"/>
                </a:lnTo>
                <a:lnTo>
                  <a:pt x="25773" y="26795"/>
                </a:lnTo>
                <a:lnTo>
                  <a:pt x="25568" y="26489"/>
                </a:lnTo>
                <a:lnTo>
                  <a:pt x="24852" y="26795"/>
                </a:lnTo>
                <a:lnTo>
                  <a:pt x="24955" y="26795"/>
                </a:lnTo>
                <a:lnTo>
                  <a:pt x="24545" y="27307"/>
                </a:lnTo>
                <a:lnTo>
                  <a:pt x="25466" y="27102"/>
                </a:lnTo>
                <a:lnTo>
                  <a:pt x="24341" y="27614"/>
                </a:lnTo>
                <a:lnTo>
                  <a:pt x="25159" y="27818"/>
                </a:lnTo>
                <a:lnTo>
                  <a:pt x="25057" y="27920"/>
                </a:lnTo>
                <a:lnTo>
                  <a:pt x="25159" y="28023"/>
                </a:lnTo>
                <a:lnTo>
                  <a:pt x="24852" y="28125"/>
                </a:lnTo>
                <a:lnTo>
                  <a:pt x="25364" y="28125"/>
                </a:lnTo>
                <a:lnTo>
                  <a:pt x="24852" y="28227"/>
                </a:lnTo>
                <a:lnTo>
                  <a:pt x="25977" y="28227"/>
                </a:lnTo>
                <a:lnTo>
                  <a:pt x="26284" y="27920"/>
                </a:lnTo>
                <a:lnTo>
                  <a:pt x="25773" y="28841"/>
                </a:lnTo>
                <a:lnTo>
                  <a:pt x="26591" y="28636"/>
                </a:lnTo>
                <a:lnTo>
                  <a:pt x="26489" y="29148"/>
                </a:lnTo>
                <a:lnTo>
                  <a:pt x="26182" y="29352"/>
                </a:lnTo>
                <a:lnTo>
                  <a:pt x="26182" y="29352"/>
                </a:lnTo>
                <a:lnTo>
                  <a:pt x="26795" y="29148"/>
                </a:lnTo>
                <a:lnTo>
                  <a:pt x="26489" y="29455"/>
                </a:lnTo>
                <a:lnTo>
                  <a:pt x="26898" y="29455"/>
                </a:lnTo>
                <a:lnTo>
                  <a:pt x="26489" y="29659"/>
                </a:lnTo>
                <a:lnTo>
                  <a:pt x="26489" y="29864"/>
                </a:lnTo>
                <a:lnTo>
                  <a:pt x="26591" y="30068"/>
                </a:lnTo>
                <a:lnTo>
                  <a:pt x="26693" y="30068"/>
                </a:lnTo>
                <a:lnTo>
                  <a:pt x="26386" y="30375"/>
                </a:lnTo>
                <a:lnTo>
                  <a:pt x="26386" y="30682"/>
                </a:lnTo>
                <a:lnTo>
                  <a:pt x="26489" y="30682"/>
                </a:lnTo>
                <a:lnTo>
                  <a:pt x="26386" y="30784"/>
                </a:lnTo>
                <a:lnTo>
                  <a:pt x="26386" y="30682"/>
                </a:lnTo>
                <a:lnTo>
                  <a:pt x="26080" y="31295"/>
                </a:lnTo>
                <a:lnTo>
                  <a:pt x="25670" y="31500"/>
                </a:lnTo>
                <a:lnTo>
                  <a:pt x="25568" y="31602"/>
                </a:lnTo>
                <a:lnTo>
                  <a:pt x="25568" y="31500"/>
                </a:lnTo>
                <a:lnTo>
                  <a:pt x="25670" y="31500"/>
                </a:lnTo>
                <a:lnTo>
                  <a:pt x="26182" y="30886"/>
                </a:lnTo>
                <a:lnTo>
                  <a:pt x="26182" y="30886"/>
                </a:lnTo>
                <a:lnTo>
                  <a:pt x="25466" y="31398"/>
                </a:lnTo>
                <a:lnTo>
                  <a:pt x="25875" y="30989"/>
                </a:lnTo>
                <a:lnTo>
                  <a:pt x="25875" y="31091"/>
                </a:lnTo>
                <a:lnTo>
                  <a:pt x="26182" y="30682"/>
                </a:lnTo>
                <a:lnTo>
                  <a:pt x="24852" y="30477"/>
                </a:lnTo>
                <a:lnTo>
                  <a:pt x="24341" y="31909"/>
                </a:lnTo>
                <a:lnTo>
                  <a:pt x="24545" y="31909"/>
                </a:lnTo>
                <a:lnTo>
                  <a:pt x="24136" y="32420"/>
                </a:lnTo>
                <a:lnTo>
                  <a:pt x="24136" y="32216"/>
                </a:lnTo>
                <a:lnTo>
                  <a:pt x="23932" y="32523"/>
                </a:lnTo>
                <a:lnTo>
                  <a:pt x="24545" y="32727"/>
                </a:lnTo>
                <a:lnTo>
                  <a:pt x="24034" y="32625"/>
                </a:lnTo>
                <a:lnTo>
                  <a:pt x="21989" y="35489"/>
                </a:lnTo>
                <a:lnTo>
                  <a:pt x="22091" y="35489"/>
                </a:lnTo>
                <a:lnTo>
                  <a:pt x="20557" y="38250"/>
                </a:lnTo>
                <a:lnTo>
                  <a:pt x="20557" y="38148"/>
                </a:lnTo>
                <a:lnTo>
                  <a:pt x="20250" y="38659"/>
                </a:lnTo>
                <a:lnTo>
                  <a:pt x="20348" y="40709"/>
                </a:lnTo>
                <a:lnTo>
                  <a:pt x="20348" y="40709"/>
                </a:lnTo>
                <a:lnTo>
                  <a:pt x="20148" y="40909"/>
                </a:lnTo>
                <a:lnTo>
                  <a:pt x="20455" y="41011"/>
                </a:lnTo>
                <a:lnTo>
                  <a:pt x="20761" y="40807"/>
                </a:lnTo>
                <a:lnTo>
                  <a:pt x="21477" y="40807"/>
                </a:lnTo>
                <a:lnTo>
                  <a:pt x="20761" y="40909"/>
                </a:lnTo>
                <a:lnTo>
                  <a:pt x="20761" y="41420"/>
                </a:lnTo>
                <a:lnTo>
                  <a:pt x="20557" y="41114"/>
                </a:lnTo>
                <a:lnTo>
                  <a:pt x="20352" y="41727"/>
                </a:lnTo>
                <a:lnTo>
                  <a:pt x="20557" y="42341"/>
                </a:lnTo>
                <a:lnTo>
                  <a:pt x="20352" y="42648"/>
                </a:lnTo>
                <a:lnTo>
                  <a:pt x="20864" y="43875"/>
                </a:lnTo>
                <a:lnTo>
                  <a:pt x="20761" y="44284"/>
                </a:lnTo>
                <a:lnTo>
                  <a:pt x="21068" y="44591"/>
                </a:lnTo>
                <a:lnTo>
                  <a:pt x="21477" y="44693"/>
                </a:lnTo>
                <a:lnTo>
                  <a:pt x="23011" y="47250"/>
                </a:lnTo>
                <a:lnTo>
                  <a:pt x="22909" y="47455"/>
                </a:lnTo>
                <a:lnTo>
                  <a:pt x="23216" y="49295"/>
                </a:lnTo>
                <a:lnTo>
                  <a:pt x="23932" y="50114"/>
                </a:lnTo>
                <a:lnTo>
                  <a:pt x="23932" y="51341"/>
                </a:lnTo>
                <a:lnTo>
                  <a:pt x="24034" y="51341"/>
                </a:lnTo>
                <a:lnTo>
                  <a:pt x="24034" y="51545"/>
                </a:lnTo>
                <a:lnTo>
                  <a:pt x="23830" y="51341"/>
                </a:lnTo>
                <a:lnTo>
                  <a:pt x="23216" y="51443"/>
                </a:lnTo>
                <a:lnTo>
                  <a:pt x="23830" y="52159"/>
                </a:lnTo>
                <a:lnTo>
                  <a:pt x="24648" y="52364"/>
                </a:lnTo>
                <a:lnTo>
                  <a:pt x="25261" y="54818"/>
                </a:lnTo>
                <a:lnTo>
                  <a:pt x="26795" y="56455"/>
                </a:lnTo>
                <a:lnTo>
                  <a:pt x="26898" y="55432"/>
                </a:lnTo>
                <a:lnTo>
                  <a:pt x="26386" y="55227"/>
                </a:lnTo>
                <a:lnTo>
                  <a:pt x="25773" y="52364"/>
                </a:lnTo>
                <a:lnTo>
                  <a:pt x="25773" y="52670"/>
                </a:lnTo>
                <a:lnTo>
                  <a:pt x="25261" y="50830"/>
                </a:lnTo>
                <a:lnTo>
                  <a:pt x="25057" y="50727"/>
                </a:lnTo>
                <a:lnTo>
                  <a:pt x="24341" y="48068"/>
                </a:lnTo>
                <a:lnTo>
                  <a:pt x="24545" y="47250"/>
                </a:lnTo>
                <a:lnTo>
                  <a:pt x="25159" y="47659"/>
                </a:lnTo>
                <a:lnTo>
                  <a:pt x="25364" y="47557"/>
                </a:lnTo>
                <a:lnTo>
                  <a:pt x="25466" y="47761"/>
                </a:lnTo>
                <a:lnTo>
                  <a:pt x="25875" y="47966"/>
                </a:lnTo>
                <a:lnTo>
                  <a:pt x="26591" y="51034"/>
                </a:lnTo>
                <a:lnTo>
                  <a:pt x="27205" y="51341"/>
                </a:lnTo>
                <a:lnTo>
                  <a:pt x="27000" y="51852"/>
                </a:lnTo>
                <a:lnTo>
                  <a:pt x="28023" y="53080"/>
                </a:lnTo>
                <a:lnTo>
                  <a:pt x="27920" y="52977"/>
                </a:lnTo>
                <a:lnTo>
                  <a:pt x="28125" y="53591"/>
                </a:lnTo>
                <a:lnTo>
                  <a:pt x="27920" y="53795"/>
                </a:lnTo>
                <a:lnTo>
                  <a:pt x="28636" y="54307"/>
                </a:lnTo>
                <a:lnTo>
                  <a:pt x="28432" y="54205"/>
                </a:lnTo>
                <a:lnTo>
                  <a:pt x="29045" y="54920"/>
                </a:lnTo>
                <a:lnTo>
                  <a:pt x="28841" y="54920"/>
                </a:lnTo>
                <a:lnTo>
                  <a:pt x="29761" y="56148"/>
                </a:lnTo>
                <a:lnTo>
                  <a:pt x="30477" y="58091"/>
                </a:lnTo>
                <a:lnTo>
                  <a:pt x="29966" y="59216"/>
                </a:lnTo>
                <a:lnTo>
                  <a:pt x="37534" y="63920"/>
                </a:lnTo>
                <a:lnTo>
                  <a:pt x="39068" y="63307"/>
                </a:lnTo>
                <a:lnTo>
                  <a:pt x="39170" y="63307"/>
                </a:lnTo>
                <a:lnTo>
                  <a:pt x="39784" y="63614"/>
                </a:lnTo>
                <a:lnTo>
                  <a:pt x="39784" y="63614"/>
                </a:lnTo>
                <a:lnTo>
                  <a:pt x="39375" y="63307"/>
                </a:lnTo>
                <a:lnTo>
                  <a:pt x="39375" y="63307"/>
                </a:lnTo>
                <a:lnTo>
                  <a:pt x="44284" y="66375"/>
                </a:lnTo>
                <a:lnTo>
                  <a:pt x="45000" y="66273"/>
                </a:lnTo>
                <a:lnTo>
                  <a:pt x="45409" y="66682"/>
                </a:lnTo>
                <a:lnTo>
                  <a:pt x="45307" y="66989"/>
                </a:lnTo>
                <a:lnTo>
                  <a:pt x="46534" y="68830"/>
                </a:lnTo>
                <a:lnTo>
                  <a:pt x="46534" y="69443"/>
                </a:lnTo>
                <a:lnTo>
                  <a:pt x="47148" y="70159"/>
                </a:lnTo>
                <a:lnTo>
                  <a:pt x="47352" y="69852"/>
                </a:lnTo>
                <a:lnTo>
                  <a:pt x="47045" y="69443"/>
                </a:lnTo>
                <a:lnTo>
                  <a:pt x="47045" y="69443"/>
                </a:lnTo>
                <a:lnTo>
                  <a:pt x="48784" y="71386"/>
                </a:lnTo>
                <a:lnTo>
                  <a:pt x="48784" y="71386"/>
                </a:lnTo>
                <a:lnTo>
                  <a:pt x="48580" y="71080"/>
                </a:lnTo>
                <a:lnTo>
                  <a:pt x="49091" y="71693"/>
                </a:lnTo>
                <a:lnTo>
                  <a:pt x="49705" y="71489"/>
                </a:lnTo>
                <a:lnTo>
                  <a:pt x="50625" y="72205"/>
                </a:lnTo>
                <a:lnTo>
                  <a:pt x="50727" y="71898"/>
                </a:lnTo>
                <a:lnTo>
                  <a:pt x="51136" y="72614"/>
                </a:lnTo>
                <a:lnTo>
                  <a:pt x="51648" y="72307"/>
                </a:lnTo>
                <a:lnTo>
                  <a:pt x="51341" y="71693"/>
                </a:lnTo>
                <a:lnTo>
                  <a:pt x="52670" y="70773"/>
                </a:lnTo>
                <a:lnTo>
                  <a:pt x="53182" y="71489"/>
                </a:lnTo>
                <a:lnTo>
                  <a:pt x="53182" y="71284"/>
                </a:lnTo>
                <a:lnTo>
                  <a:pt x="53386" y="71386"/>
                </a:lnTo>
                <a:lnTo>
                  <a:pt x="53489" y="71284"/>
                </a:lnTo>
                <a:lnTo>
                  <a:pt x="53693" y="71693"/>
                </a:lnTo>
                <a:lnTo>
                  <a:pt x="53386" y="71386"/>
                </a:lnTo>
                <a:lnTo>
                  <a:pt x="53182" y="71795"/>
                </a:lnTo>
                <a:lnTo>
                  <a:pt x="53795" y="75682"/>
                </a:lnTo>
                <a:lnTo>
                  <a:pt x="53898" y="75682"/>
                </a:lnTo>
                <a:lnTo>
                  <a:pt x="53898" y="75989"/>
                </a:lnTo>
                <a:lnTo>
                  <a:pt x="54000" y="75886"/>
                </a:lnTo>
                <a:lnTo>
                  <a:pt x="54205" y="75989"/>
                </a:lnTo>
                <a:lnTo>
                  <a:pt x="53489" y="77216"/>
                </a:lnTo>
                <a:lnTo>
                  <a:pt x="52977" y="77523"/>
                </a:lnTo>
                <a:lnTo>
                  <a:pt x="52773" y="78239"/>
                </a:lnTo>
                <a:lnTo>
                  <a:pt x="52364" y="78341"/>
                </a:lnTo>
                <a:lnTo>
                  <a:pt x="52568" y="78750"/>
                </a:lnTo>
                <a:lnTo>
                  <a:pt x="51648" y="79159"/>
                </a:lnTo>
                <a:lnTo>
                  <a:pt x="51239" y="80693"/>
                </a:lnTo>
                <a:lnTo>
                  <a:pt x="51034" y="80591"/>
                </a:lnTo>
                <a:lnTo>
                  <a:pt x="50727" y="81307"/>
                </a:lnTo>
                <a:lnTo>
                  <a:pt x="50727" y="82227"/>
                </a:lnTo>
                <a:lnTo>
                  <a:pt x="51034" y="82739"/>
                </a:lnTo>
                <a:lnTo>
                  <a:pt x="51545" y="82432"/>
                </a:lnTo>
                <a:lnTo>
                  <a:pt x="51648" y="82125"/>
                </a:lnTo>
                <a:lnTo>
                  <a:pt x="51750" y="82841"/>
                </a:lnTo>
                <a:lnTo>
                  <a:pt x="50318" y="84886"/>
                </a:lnTo>
                <a:lnTo>
                  <a:pt x="50830" y="85909"/>
                </a:lnTo>
                <a:lnTo>
                  <a:pt x="50625" y="86011"/>
                </a:lnTo>
                <a:lnTo>
                  <a:pt x="60852" y="98693"/>
                </a:lnTo>
                <a:lnTo>
                  <a:pt x="61977" y="118125"/>
                </a:lnTo>
                <a:lnTo>
                  <a:pt x="61670" y="118330"/>
                </a:lnTo>
                <a:lnTo>
                  <a:pt x="63102" y="122932"/>
                </a:lnTo>
                <a:lnTo>
                  <a:pt x="64125" y="122625"/>
                </a:lnTo>
                <a:lnTo>
                  <a:pt x="63818" y="123136"/>
                </a:lnTo>
                <a:lnTo>
                  <a:pt x="64125" y="123136"/>
                </a:lnTo>
                <a:lnTo>
                  <a:pt x="64330" y="123648"/>
                </a:lnTo>
                <a:lnTo>
                  <a:pt x="64023" y="123648"/>
                </a:lnTo>
                <a:lnTo>
                  <a:pt x="64227" y="125284"/>
                </a:lnTo>
                <a:lnTo>
                  <a:pt x="64636" y="125489"/>
                </a:lnTo>
                <a:lnTo>
                  <a:pt x="64534" y="126511"/>
                </a:lnTo>
                <a:lnTo>
                  <a:pt x="64943" y="126716"/>
                </a:lnTo>
                <a:lnTo>
                  <a:pt x="64330" y="126716"/>
                </a:lnTo>
                <a:lnTo>
                  <a:pt x="64636" y="127432"/>
                </a:lnTo>
                <a:lnTo>
                  <a:pt x="64534" y="127739"/>
                </a:lnTo>
                <a:lnTo>
                  <a:pt x="64330" y="127023"/>
                </a:lnTo>
                <a:lnTo>
                  <a:pt x="64023" y="127432"/>
                </a:lnTo>
                <a:lnTo>
                  <a:pt x="64023" y="127432"/>
                </a:lnTo>
                <a:lnTo>
                  <a:pt x="64227" y="127023"/>
                </a:lnTo>
                <a:lnTo>
                  <a:pt x="64023" y="126614"/>
                </a:lnTo>
                <a:lnTo>
                  <a:pt x="64023" y="127023"/>
                </a:lnTo>
                <a:lnTo>
                  <a:pt x="63409" y="127125"/>
                </a:lnTo>
                <a:lnTo>
                  <a:pt x="63614" y="127432"/>
                </a:lnTo>
                <a:lnTo>
                  <a:pt x="63205" y="127943"/>
                </a:lnTo>
                <a:lnTo>
                  <a:pt x="63205" y="127943"/>
                </a:lnTo>
                <a:lnTo>
                  <a:pt x="63716" y="127739"/>
                </a:lnTo>
                <a:lnTo>
                  <a:pt x="64227" y="128148"/>
                </a:lnTo>
                <a:lnTo>
                  <a:pt x="64227" y="128045"/>
                </a:lnTo>
                <a:lnTo>
                  <a:pt x="64534" y="128250"/>
                </a:lnTo>
                <a:lnTo>
                  <a:pt x="64534" y="128455"/>
                </a:lnTo>
                <a:lnTo>
                  <a:pt x="64432" y="128659"/>
                </a:lnTo>
                <a:lnTo>
                  <a:pt x="64636" y="129068"/>
                </a:lnTo>
                <a:lnTo>
                  <a:pt x="65148" y="128864"/>
                </a:lnTo>
                <a:lnTo>
                  <a:pt x="65557" y="129477"/>
                </a:lnTo>
                <a:lnTo>
                  <a:pt x="64534" y="129273"/>
                </a:lnTo>
                <a:lnTo>
                  <a:pt x="65148" y="129682"/>
                </a:lnTo>
                <a:lnTo>
                  <a:pt x="65455" y="130705"/>
                </a:lnTo>
                <a:lnTo>
                  <a:pt x="65352" y="130295"/>
                </a:lnTo>
                <a:lnTo>
                  <a:pt x="65455" y="130295"/>
                </a:lnTo>
                <a:lnTo>
                  <a:pt x="65864" y="131216"/>
                </a:lnTo>
                <a:lnTo>
                  <a:pt x="65352" y="131420"/>
                </a:lnTo>
                <a:lnTo>
                  <a:pt x="66068" y="131727"/>
                </a:lnTo>
                <a:lnTo>
                  <a:pt x="65864" y="131727"/>
                </a:lnTo>
                <a:lnTo>
                  <a:pt x="66170" y="132034"/>
                </a:lnTo>
                <a:lnTo>
                  <a:pt x="66273" y="131727"/>
                </a:lnTo>
                <a:lnTo>
                  <a:pt x="66375" y="131932"/>
                </a:lnTo>
                <a:lnTo>
                  <a:pt x="66375" y="132239"/>
                </a:lnTo>
                <a:lnTo>
                  <a:pt x="66170" y="132034"/>
                </a:lnTo>
                <a:lnTo>
                  <a:pt x="65557" y="131625"/>
                </a:lnTo>
                <a:lnTo>
                  <a:pt x="65250" y="131932"/>
                </a:lnTo>
                <a:lnTo>
                  <a:pt x="67193" y="133261"/>
                </a:lnTo>
                <a:lnTo>
                  <a:pt x="67398" y="133159"/>
                </a:lnTo>
                <a:lnTo>
                  <a:pt x="67091" y="132750"/>
                </a:lnTo>
                <a:lnTo>
                  <a:pt x="67705" y="133057"/>
                </a:lnTo>
                <a:lnTo>
                  <a:pt x="67398" y="133159"/>
                </a:lnTo>
                <a:lnTo>
                  <a:pt x="67500" y="133261"/>
                </a:lnTo>
                <a:lnTo>
                  <a:pt x="67602" y="133159"/>
                </a:lnTo>
                <a:lnTo>
                  <a:pt x="67807" y="133568"/>
                </a:lnTo>
                <a:lnTo>
                  <a:pt x="67807" y="133568"/>
                </a:lnTo>
                <a:lnTo>
                  <a:pt x="67500" y="133261"/>
                </a:lnTo>
                <a:lnTo>
                  <a:pt x="67295" y="133364"/>
                </a:lnTo>
                <a:lnTo>
                  <a:pt x="66477" y="133364"/>
                </a:lnTo>
                <a:lnTo>
                  <a:pt x="66886" y="133773"/>
                </a:lnTo>
                <a:lnTo>
                  <a:pt x="67500" y="133670"/>
                </a:lnTo>
                <a:lnTo>
                  <a:pt x="67295" y="134080"/>
                </a:lnTo>
                <a:lnTo>
                  <a:pt x="67705" y="134284"/>
                </a:lnTo>
                <a:lnTo>
                  <a:pt x="67807" y="134080"/>
                </a:lnTo>
                <a:lnTo>
                  <a:pt x="67926" y="134000"/>
                </a:lnTo>
                <a:lnTo>
                  <a:pt x="67926" y="134000"/>
                </a:lnTo>
                <a:lnTo>
                  <a:pt x="68420" y="134693"/>
                </a:lnTo>
                <a:lnTo>
                  <a:pt x="69136" y="133977"/>
                </a:lnTo>
                <a:lnTo>
                  <a:pt x="69136" y="134284"/>
                </a:lnTo>
                <a:lnTo>
                  <a:pt x="68932" y="134489"/>
                </a:lnTo>
                <a:lnTo>
                  <a:pt x="68932" y="134693"/>
                </a:lnTo>
                <a:lnTo>
                  <a:pt x="68727" y="134795"/>
                </a:lnTo>
                <a:lnTo>
                  <a:pt x="69750" y="134795"/>
                </a:lnTo>
                <a:lnTo>
                  <a:pt x="69545" y="134182"/>
                </a:lnTo>
                <a:lnTo>
                  <a:pt x="69767" y="133988"/>
                </a:lnTo>
                <a:lnTo>
                  <a:pt x="69767" y="133988"/>
                </a:lnTo>
                <a:lnTo>
                  <a:pt x="70057" y="134182"/>
                </a:lnTo>
                <a:lnTo>
                  <a:pt x="69852" y="134284"/>
                </a:lnTo>
                <a:lnTo>
                  <a:pt x="70568" y="134591"/>
                </a:lnTo>
                <a:lnTo>
                  <a:pt x="70364" y="135000"/>
                </a:lnTo>
                <a:lnTo>
                  <a:pt x="71489" y="135614"/>
                </a:lnTo>
                <a:lnTo>
                  <a:pt x="71386" y="135716"/>
                </a:lnTo>
                <a:lnTo>
                  <a:pt x="70159" y="135205"/>
                </a:lnTo>
                <a:lnTo>
                  <a:pt x="70364" y="135205"/>
                </a:lnTo>
                <a:lnTo>
                  <a:pt x="70057" y="135000"/>
                </a:lnTo>
                <a:lnTo>
                  <a:pt x="69955" y="135102"/>
                </a:lnTo>
                <a:lnTo>
                  <a:pt x="70568" y="135716"/>
                </a:lnTo>
                <a:lnTo>
                  <a:pt x="70057" y="135511"/>
                </a:lnTo>
                <a:lnTo>
                  <a:pt x="69443" y="135716"/>
                </a:lnTo>
                <a:lnTo>
                  <a:pt x="69545" y="135818"/>
                </a:lnTo>
                <a:lnTo>
                  <a:pt x="73943" y="136125"/>
                </a:lnTo>
                <a:lnTo>
                  <a:pt x="74557" y="135818"/>
                </a:lnTo>
                <a:lnTo>
                  <a:pt x="71489" y="134489"/>
                </a:lnTo>
                <a:lnTo>
                  <a:pt x="71591" y="134284"/>
                </a:lnTo>
                <a:lnTo>
                  <a:pt x="71080" y="133875"/>
                </a:lnTo>
                <a:lnTo>
                  <a:pt x="69782" y="133975"/>
                </a:lnTo>
                <a:lnTo>
                  <a:pt x="69782" y="133975"/>
                </a:lnTo>
                <a:lnTo>
                  <a:pt x="70364" y="133466"/>
                </a:lnTo>
                <a:lnTo>
                  <a:pt x="71080" y="133568"/>
                </a:lnTo>
                <a:lnTo>
                  <a:pt x="71080" y="133568"/>
                </a:lnTo>
                <a:lnTo>
                  <a:pt x="70057" y="132852"/>
                </a:lnTo>
                <a:lnTo>
                  <a:pt x="70364" y="132750"/>
                </a:lnTo>
                <a:lnTo>
                  <a:pt x="69852" y="132341"/>
                </a:lnTo>
                <a:lnTo>
                  <a:pt x="70159" y="131318"/>
                </a:lnTo>
                <a:lnTo>
                  <a:pt x="69750" y="131216"/>
                </a:lnTo>
                <a:lnTo>
                  <a:pt x="69955" y="131216"/>
                </a:lnTo>
                <a:lnTo>
                  <a:pt x="69955" y="131011"/>
                </a:lnTo>
                <a:lnTo>
                  <a:pt x="70670" y="131216"/>
                </a:lnTo>
                <a:lnTo>
                  <a:pt x="70670" y="131216"/>
                </a:lnTo>
                <a:lnTo>
                  <a:pt x="70466" y="130500"/>
                </a:lnTo>
                <a:lnTo>
                  <a:pt x="71591" y="129170"/>
                </a:lnTo>
                <a:lnTo>
                  <a:pt x="71182" y="129068"/>
                </a:lnTo>
                <a:lnTo>
                  <a:pt x="71284" y="128455"/>
                </a:lnTo>
                <a:lnTo>
                  <a:pt x="69443" y="127330"/>
                </a:lnTo>
                <a:lnTo>
                  <a:pt x="69852" y="126409"/>
                </a:lnTo>
                <a:lnTo>
                  <a:pt x="70159" y="126205"/>
                </a:lnTo>
                <a:lnTo>
                  <a:pt x="70670" y="126205"/>
                </a:lnTo>
                <a:lnTo>
                  <a:pt x="70568" y="124670"/>
                </a:lnTo>
                <a:lnTo>
                  <a:pt x="71182" y="124159"/>
                </a:lnTo>
                <a:lnTo>
                  <a:pt x="70568" y="123852"/>
                </a:lnTo>
                <a:lnTo>
                  <a:pt x="70977" y="123750"/>
                </a:lnTo>
                <a:lnTo>
                  <a:pt x="71284" y="124057"/>
                </a:lnTo>
                <a:lnTo>
                  <a:pt x="71284" y="124057"/>
                </a:lnTo>
                <a:lnTo>
                  <a:pt x="70977" y="123443"/>
                </a:lnTo>
                <a:lnTo>
                  <a:pt x="70773" y="123545"/>
                </a:lnTo>
                <a:lnTo>
                  <a:pt x="70364" y="123239"/>
                </a:lnTo>
                <a:lnTo>
                  <a:pt x="69955" y="122318"/>
                </a:lnTo>
                <a:lnTo>
                  <a:pt x="70057" y="122011"/>
                </a:lnTo>
                <a:lnTo>
                  <a:pt x="71182" y="122318"/>
                </a:lnTo>
                <a:lnTo>
                  <a:pt x="72205" y="122011"/>
                </a:lnTo>
                <a:lnTo>
                  <a:pt x="72000" y="121193"/>
                </a:lnTo>
                <a:lnTo>
                  <a:pt x="72102" y="120886"/>
                </a:lnTo>
                <a:lnTo>
                  <a:pt x="71898" y="120580"/>
                </a:lnTo>
                <a:lnTo>
                  <a:pt x="72000" y="120580"/>
                </a:lnTo>
                <a:lnTo>
                  <a:pt x="71693" y="120170"/>
                </a:lnTo>
                <a:lnTo>
                  <a:pt x="75477" y="119250"/>
                </a:lnTo>
                <a:lnTo>
                  <a:pt x="75886" y="117716"/>
                </a:lnTo>
                <a:lnTo>
                  <a:pt x="73739" y="114545"/>
                </a:lnTo>
                <a:lnTo>
                  <a:pt x="73739" y="114034"/>
                </a:lnTo>
                <a:lnTo>
                  <a:pt x="73943" y="114034"/>
                </a:lnTo>
                <a:lnTo>
                  <a:pt x="73841" y="113420"/>
                </a:lnTo>
                <a:lnTo>
                  <a:pt x="74045" y="113932"/>
                </a:lnTo>
                <a:lnTo>
                  <a:pt x="73841" y="114341"/>
                </a:lnTo>
                <a:lnTo>
                  <a:pt x="74557" y="115466"/>
                </a:lnTo>
                <a:lnTo>
                  <a:pt x="77216" y="115875"/>
                </a:lnTo>
                <a:lnTo>
                  <a:pt x="79466" y="111580"/>
                </a:lnTo>
                <a:lnTo>
                  <a:pt x="79568" y="111682"/>
                </a:lnTo>
                <a:lnTo>
                  <a:pt x="79568" y="111273"/>
                </a:lnTo>
                <a:lnTo>
                  <a:pt x="79466" y="110966"/>
                </a:lnTo>
                <a:lnTo>
                  <a:pt x="79773" y="111273"/>
                </a:lnTo>
                <a:lnTo>
                  <a:pt x="79875" y="111273"/>
                </a:lnTo>
                <a:lnTo>
                  <a:pt x="79364" y="112500"/>
                </a:lnTo>
                <a:lnTo>
                  <a:pt x="79773" y="112193"/>
                </a:lnTo>
                <a:lnTo>
                  <a:pt x="80080" y="111170"/>
                </a:lnTo>
                <a:lnTo>
                  <a:pt x="79875" y="111273"/>
                </a:lnTo>
                <a:lnTo>
                  <a:pt x="79875" y="111273"/>
                </a:lnTo>
                <a:lnTo>
                  <a:pt x="81409" y="107898"/>
                </a:lnTo>
                <a:lnTo>
                  <a:pt x="81102" y="106159"/>
                </a:lnTo>
                <a:lnTo>
                  <a:pt x="81614" y="106057"/>
                </a:lnTo>
                <a:lnTo>
                  <a:pt x="81511" y="106159"/>
                </a:lnTo>
                <a:lnTo>
                  <a:pt x="85398" y="103705"/>
                </a:lnTo>
                <a:lnTo>
                  <a:pt x="85807" y="103602"/>
                </a:lnTo>
                <a:lnTo>
                  <a:pt x="85909" y="103398"/>
                </a:lnTo>
                <a:lnTo>
                  <a:pt x="86114" y="103705"/>
                </a:lnTo>
                <a:lnTo>
                  <a:pt x="86830" y="103602"/>
                </a:lnTo>
                <a:lnTo>
                  <a:pt x="86932" y="103091"/>
                </a:lnTo>
                <a:lnTo>
                  <a:pt x="87750" y="102580"/>
                </a:lnTo>
                <a:lnTo>
                  <a:pt x="89080" y="94398"/>
                </a:lnTo>
                <a:lnTo>
                  <a:pt x="89080" y="93170"/>
                </a:lnTo>
                <a:lnTo>
                  <a:pt x="89284" y="93068"/>
                </a:lnTo>
                <a:lnTo>
                  <a:pt x="89489" y="93375"/>
                </a:lnTo>
                <a:lnTo>
                  <a:pt x="90409" y="91534"/>
                </a:lnTo>
                <a:lnTo>
                  <a:pt x="90409" y="91739"/>
                </a:lnTo>
                <a:lnTo>
                  <a:pt x="92557" y="87136"/>
                </a:lnTo>
                <a:lnTo>
                  <a:pt x="91943" y="85398"/>
                </a:lnTo>
                <a:lnTo>
                  <a:pt x="84273" y="82739"/>
                </a:lnTo>
                <a:lnTo>
                  <a:pt x="84068" y="82943"/>
                </a:lnTo>
                <a:lnTo>
                  <a:pt x="83966" y="82534"/>
                </a:lnTo>
                <a:lnTo>
                  <a:pt x="83557" y="83352"/>
                </a:lnTo>
                <a:lnTo>
                  <a:pt x="83557" y="83352"/>
                </a:lnTo>
                <a:lnTo>
                  <a:pt x="83659" y="82636"/>
                </a:lnTo>
                <a:lnTo>
                  <a:pt x="83557" y="82330"/>
                </a:lnTo>
                <a:lnTo>
                  <a:pt x="83557" y="81818"/>
                </a:lnTo>
                <a:lnTo>
                  <a:pt x="80591" y="80795"/>
                </a:lnTo>
                <a:lnTo>
                  <a:pt x="79057" y="82739"/>
                </a:lnTo>
                <a:lnTo>
                  <a:pt x="79364" y="81818"/>
                </a:lnTo>
                <a:lnTo>
                  <a:pt x="78341" y="82125"/>
                </a:lnTo>
                <a:lnTo>
                  <a:pt x="77932" y="81307"/>
                </a:lnTo>
                <a:lnTo>
                  <a:pt x="77625" y="81205"/>
                </a:lnTo>
                <a:lnTo>
                  <a:pt x="77011" y="81614"/>
                </a:lnTo>
                <a:lnTo>
                  <a:pt x="76295" y="81614"/>
                </a:lnTo>
                <a:lnTo>
                  <a:pt x="78852" y="78750"/>
                </a:lnTo>
                <a:lnTo>
                  <a:pt x="77216" y="75375"/>
                </a:lnTo>
                <a:lnTo>
                  <a:pt x="77011" y="75580"/>
                </a:lnTo>
                <a:lnTo>
                  <a:pt x="76807" y="75068"/>
                </a:lnTo>
                <a:lnTo>
                  <a:pt x="76705" y="75170"/>
                </a:lnTo>
                <a:lnTo>
                  <a:pt x="75273" y="74148"/>
                </a:lnTo>
                <a:lnTo>
                  <a:pt x="75068" y="74557"/>
                </a:lnTo>
                <a:lnTo>
                  <a:pt x="74455" y="73841"/>
                </a:lnTo>
                <a:lnTo>
                  <a:pt x="73432" y="74148"/>
                </a:lnTo>
                <a:lnTo>
                  <a:pt x="72614" y="73943"/>
                </a:lnTo>
                <a:lnTo>
                  <a:pt x="72307" y="74352"/>
                </a:lnTo>
                <a:lnTo>
                  <a:pt x="72307" y="73739"/>
                </a:lnTo>
                <a:lnTo>
                  <a:pt x="71284" y="72920"/>
                </a:lnTo>
                <a:lnTo>
                  <a:pt x="70977" y="73432"/>
                </a:lnTo>
                <a:lnTo>
                  <a:pt x="70977" y="73432"/>
                </a:lnTo>
                <a:lnTo>
                  <a:pt x="71080" y="72307"/>
                </a:lnTo>
                <a:lnTo>
                  <a:pt x="69852" y="71284"/>
                </a:lnTo>
                <a:lnTo>
                  <a:pt x="68420" y="71182"/>
                </a:lnTo>
                <a:lnTo>
                  <a:pt x="68830" y="70875"/>
                </a:lnTo>
                <a:lnTo>
                  <a:pt x="69034" y="70568"/>
                </a:lnTo>
                <a:lnTo>
                  <a:pt x="68932" y="70159"/>
                </a:lnTo>
                <a:lnTo>
                  <a:pt x="68420" y="69852"/>
                </a:lnTo>
                <a:lnTo>
                  <a:pt x="68318" y="69955"/>
                </a:lnTo>
                <a:lnTo>
                  <a:pt x="68318" y="70159"/>
                </a:lnTo>
                <a:lnTo>
                  <a:pt x="67909" y="69852"/>
                </a:lnTo>
                <a:lnTo>
                  <a:pt x="67807" y="69955"/>
                </a:lnTo>
                <a:lnTo>
                  <a:pt x="67602" y="69545"/>
                </a:lnTo>
                <a:lnTo>
                  <a:pt x="67398" y="69648"/>
                </a:lnTo>
                <a:lnTo>
                  <a:pt x="67295" y="69239"/>
                </a:lnTo>
                <a:lnTo>
                  <a:pt x="68216" y="69034"/>
                </a:lnTo>
                <a:lnTo>
                  <a:pt x="66068" y="69136"/>
                </a:lnTo>
                <a:lnTo>
                  <a:pt x="66068" y="69239"/>
                </a:lnTo>
                <a:lnTo>
                  <a:pt x="66580" y="69239"/>
                </a:lnTo>
                <a:lnTo>
                  <a:pt x="65045" y="69648"/>
                </a:lnTo>
                <a:lnTo>
                  <a:pt x="64636" y="69443"/>
                </a:lnTo>
                <a:lnTo>
                  <a:pt x="64432" y="69136"/>
                </a:lnTo>
                <a:lnTo>
                  <a:pt x="62489" y="69136"/>
                </a:lnTo>
                <a:lnTo>
                  <a:pt x="62284" y="68523"/>
                </a:lnTo>
                <a:lnTo>
                  <a:pt x="61466" y="68216"/>
                </a:lnTo>
                <a:lnTo>
                  <a:pt x="61159" y="67705"/>
                </a:lnTo>
                <a:lnTo>
                  <a:pt x="60750" y="67705"/>
                </a:lnTo>
                <a:lnTo>
                  <a:pt x="61159" y="68114"/>
                </a:lnTo>
                <a:lnTo>
                  <a:pt x="59727" y="68727"/>
                </a:lnTo>
                <a:lnTo>
                  <a:pt x="59523" y="69239"/>
                </a:lnTo>
                <a:lnTo>
                  <a:pt x="59932" y="70057"/>
                </a:lnTo>
                <a:lnTo>
                  <a:pt x="59625" y="70670"/>
                </a:lnTo>
                <a:lnTo>
                  <a:pt x="59216" y="70364"/>
                </a:lnTo>
                <a:lnTo>
                  <a:pt x="59114" y="69648"/>
                </a:lnTo>
                <a:lnTo>
                  <a:pt x="59420" y="69239"/>
                </a:lnTo>
                <a:lnTo>
                  <a:pt x="59318" y="68727"/>
                </a:lnTo>
                <a:lnTo>
                  <a:pt x="59420" y="68727"/>
                </a:lnTo>
                <a:lnTo>
                  <a:pt x="59216" y="68114"/>
                </a:lnTo>
                <a:lnTo>
                  <a:pt x="59830" y="67807"/>
                </a:lnTo>
                <a:lnTo>
                  <a:pt x="59625" y="67295"/>
                </a:lnTo>
                <a:lnTo>
                  <a:pt x="56966" y="68932"/>
                </a:lnTo>
                <a:lnTo>
                  <a:pt x="56966" y="68727"/>
                </a:lnTo>
                <a:lnTo>
                  <a:pt x="56557" y="68625"/>
                </a:lnTo>
                <a:lnTo>
                  <a:pt x="55739" y="69648"/>
                </a:lnTo>
                <a:lnTo>
                  <a:pt x="55841" y="69545"/>
                </a:lnTo>
                <a:lnTo>
                  <a:pt x="55534" y="70364"/>
                </a:lnTo>
                <a:lnTo>
                  <a:pt x="54614" y="71182"/>
                </a:lnTo>
                <a:lnTo>
                  <a:pt x="54511" y="71898"/>
                </a:lnTo>
                <a:lnTo>
                  <a:pt x="52977" y="70364"/>
                </a:lnTo>
                <a:lnTo>
                  <a:pt x="52057" y="70261"/>
                </a:lnTo>
                <a:lnTo>
                  <a:pt x="51034" y="70875"/>
                </a:lnTo>
                <a:lnTo>
                  <a:pt x="50011" y="70670"/>
                </a:lnTo>
                <a:lnTo>
                  <a:pt x="50011" y="70670"/>
                </a:lnTo>
                <a:lnTo>
                  <a:pt x="50114" y="70875"/>
                </a:lnTo>
                <a:lnTo>
                  <a:pt x="48375" y="68420"/>
                </a:lnTo>
                <a:lnTo>
                  <a:pt x="48580" y="67602"/>
                </a:lnTo>
                <a:lnTo>
                  <a:pt x="48682" y="67705"/>
                </a:lnTo>
                <a:lnTo>
                  <a:pt x="48784" y="66989"/>
                </a:lnTo>
                <a:lnTo>
                  <a:pt x="48784" y="67193"/>
                </a:lnTo>
                <a:lnTo>
                  <a:pt x="49193" y="64739"/>
                </a:lnTo>
                <a:lnTo>
                  <a:pt x="48989" y="64330"/>
                </a:lnTo>
                <a:lnTo>
                  <a:pt x="48580" y="64125"/>
                </a:lnTo>
                <a:lnTo>
                  <a:pt x="48886" y="64227"/>
                </a:lnTo>
                <a:lnTo>
                  <a:pt x="48273" y="63716"/>
                </a:lnTo>
                <a:lnTo>
                  <a:pt x="44284" y="63614"/>
                </a:lnTo>
                <a:lnTo>
                  <a:pt x="45000" y="62795"/>
                </a:lnTo>
                <a:lnTo>
                  <a:pt x="45102" y="61159"/>
                </a:lnTo>
                <a:lnTo>
                  <a:pt x="45409" y="60648"/>
                </a:lnTo>
                <a:lnTo>
                  <a:pt x="45511" y="61261"/>
                </a:lnTo>
                <a:lnTo>
                  <a:pt x="46023" y="60136"/>
                </a:lnTo>
                <a:lnTo>
                  <a:pt x="45818" y="60239"/>
                </a:lnTo>
                <a:lnTo>
                  <a:pt x="46125" y="59932"/>
                </a:lnTo>
                <a:lnTo>
                  <a:pt x="46125" y="59625"/>
                </a:lnTo>
                <a:lnTo>
                  <a:pt x="46534" y="58807"/>
                </a:lnTo>
                <a:lnTo>
                  <a:pt x="46432" y="57989"/>
                </a:lnTo>
                <a:lnTo>
                  <a:pt x="43875" y="58295"/>
                </a:lnTo>
                <a:lnTo>
                  <a:pt x="42955" y="60239"/>
                </a:lnTo>
                <a:lnTo>
                  <a:pt x="42341" y="60648"/>
                </a:lnTo>
                <a:lnTo>
                  <a:pt x="42545" y="60648"/>
                </a:lnTo>
                <a:lnTo>
                  <a:pt x="42443" y="60955"/>
                </a:lnTo>
                <a:lnTo>
                  <a:pt x="39477" y="61261"/>
                </a:lnTo>
                <a:lnTo>
                  <a:pt x="38557" y="60750"/>
                </a:lnTo>
                <a:lnTo>
                  <a:pt x="38557" y="60750"/>
                </a:lnTo>
                <a:lnTo>
                  <a:pt x="38659" y="60852"/>
                </a:lnTo>
                <a:lnTo>
                  <a:pt x="38659" y="60852"/>
                </a:lnTo>
                <a:lnTo>
                  <a:pt x="38352" y="60648"/>
                </a:lnTo>
                <a:lnTo>
                  <a:pt x="38352" y="60648"/>
                </a:lnTo>
                <a:lnTo>
                  <a:pt x="38557" y="60750"/>
                </a:lnTo>
                <a:lnTo>
                  <a:pt x="37432" y="57989"/>
                </a:lnTo>
                <a:lnTo>
                  <a:pt x="37432" y="58193"/>
                </a:lnTo>
                <a:lnTo>
                  <a:pt x="37227" y="57375"/>
                </a:lnTo>
                <a:lnTo>
                  <a:pt x="37432" y="57989"/>
                </a:lnTo>
                <a:lnTo>
                  <a:pt x="38455" y="52159"/>
                </a:lnTo>
                <a:lnTo>
                  <a:pt x="38250" y="51750"/>
                </a:lnTo>
                <a:lnTo>
                  <a:pt x="38761" y="51545"/>
                </a:lnTo>
                <a:lnTo>
                  <a:pt x="38761" y="51341"/>
                </a:lnTo>
                <a:lnTo>
                  <a:pt x="39068" y="51136"/>
                </a:lnTo>
                <a:lnTo>
                  <a:pt x="38966" y="51136"/>
                </a:lnTo>
                <a:lnTo>
                  <a:pt x="39170" y="51034"/>
                </a:lnTo>
                <a:lnTo>
                  <a:pt x="39375" y="50830"/>
                </a:lnTo>
                <a:lnTo>
                  <a:pt x="39682" y="50727"/>
                </a:lnTo>
                <a:lnTo>
                  <a:pt x="39580" y="50523"/>
                </a:lnTo>
                <a:lnTo>
                  <a:pt x="40091" y="50625"/>
                </a:lnTo>
                <a:lnTo>
                  <a:pt x="41216" y="49909"/>
                </a:lnTo>
                <a:lnTo>
                  <a:pt x="41216" y="49705"/>
                </a:lnTo>
                <a:lnTo>
                  <a:pt x="41420" y="49398"/>
                </a:lnTo>
                <a:lnTo>
                  <a:pt x="41420" y="49602"/>
                </a:lnTo>
                <a:lnTo>
                  <a:pt x="41625" y="49602"/>
                </a:lnTo>
                <a:lnTo>
                  <a:pt x="41318" y="49807"/>
                </a:lnTo>
                <a:lnTo>
                  <a:pt x="42341" y="49193"/>
                </a:lnTo>
                <a:lnTo>
                  <a:pt x="43773" y="49602"/>
                </a:lnTo>
                <a:lnTo>
                  <a:pt x="43977" y="49398"/>
                </a:lnTo>
                <a:lnTo>
                  <a:pt x="44489" y="49602"/>
                </a:lnTo>
                <a:lnTo>
                  <a:pt x="44489" y="49909"/>
                </a:lnTo>
                <a:lnTo>
                  <a:pt x="44386" y="49909"/>
                </a:lnTo>
                <a:lnTo>
                  <a:pt x="45205" y="50114"/>
                </a:lnTo>
                <a:lnTo>
                  <a:pt x="45409" y="49705"/>
                </a:lnTo>
                <a:lnTo>
                  <a:pt x="45920" y="50216"/>
                </a:lnTo>
                <a:lnTo>
                  <a:pt x="46125" y="50216"/>
                </a:lnTo>
                <a:lnTo>
                  <a:pt x="45818" y="49705"/>
                </a:lnTo>
                <a:lnTo>
                  <a:pt x="46227" y="49091"/>
                </a:lnTo>
                <a:lnTo>
                  <a:pt x="46227" y="49091"/>
                </a:lnTo>
                <a:lnTo>
                  <a:pt x="45920" y="49295"/>
                </a:lnTo>
                <a:lnTo>
                  <a:pt x="46023" y="48989"/>
                </a:lnTo>
                <a:lnTo>
                  <a:pt x="45307" y="49091"/>
                </a:lnTo>
                <a:lnTo>
                  <a:pt x="47557" y="48477"/>
                </a:lnTo>
                <a:lnTo>
                  <a:pt x="47557" y="48477"/>
                </a:lnTo>
                <a:lnTo>
                  <a:pt x="47455" y="48989"/>
                </a:lnTo>
                <a:lnTo>
                  <a:pt x="47966" y="48784"/>
                </a:lnTo>
                <a:lnTo>
                  <a:pt x="47966" y="48886"/>
                </a:lnTo>
                <a:lnTo>
                  <a:pt x="48477" y="48580"/>
                </a:lnTo>
                <a:lnTo>
                  <a:pt x="48477" y="48580"/>
                </a:lnTo>
                <a:lnTo>
                  <a:pt x="48170" y="48886"/>
                </a:lnTo>
                <a:lnTo>
                  <a:pt x="48886" y="48784"/>
                </a:lnTo>
                <a:lnTo>
                  <a:pt x="49602" y="48886"/>
                </a:lnTo>
                <a:lnTo>
                  <a:pt x="49500" y="49091"/>
                </a:lnTo>
                <a:lnTo>
                  <a:pt x="49655" y="49401"/>
                </a:lnTo>
                <a:lnTo>
                  <a:pt x="49655" y="49401"/>
                </a:lnTo>
                <a:lnTo>
                  <a:pt x="51239" y="49500"/>
                </a:lnTo>
                <a:lnTo>
                  <a:pt x="51750" y="50216"/>
                </a:lnTo>
                <a:lnTo>
                  <a:pt x="51443" y="51545"/>
                </a:lnTo>
                <a:lnTo>
                  <a:pt x="51648" y="51239"/>
                </a:lnTo>
                <a:lnTo>
                  <a:pt x="51852" y="51341"/>
                </a:lnTo>
                <a:lnTo>
                  <a:pt x="51443" y="51750"/>
                </a:lnTo>
                <a:lnTo>
                  <a:pt x="52670" y="54102"/>
                </a:lnTo>
                <a:lnTo>
                  <a:pt x="52875" y="54102"/>
                </a:lnTo>
                <a:lnTo>
                  <a:pt x="53485" y="53390"/>
                </a:lnTo>
                <a:lnTo>
                  <a:pt x="53485" y="53390"/>
                </a:lnTo>
                <a:lnTo>
                  <a:pt x="53403" y="50915"/>
                </a:lnTo>
                <a:lnTo>
                  <a:pt x="53591" y="50727"/>
                </a:lnTo>
                <a:lnTo>
                  <a:pt x="53489" y="47761"/>
                </a:lnTo>
                <a:lnTo>
                  <a:pt x="53693" y="47659"/>
                </a:lnTo>
                <a:lnTo>
                  <a:pt x="54307" y="46636"/>
                </a:lnTo>
                <a:lnTo>
                  <a:pt x="54307" y="46841"/>
                </a:lnTo>
                <a:lnTo>
                  <a:pt x="54409" y="46739"/>
                </a:lnTo>
                <a:lnTo>
                  <a:pt x="54409" y="46636"/>
                </a:lnTo>
                <a:lnTo>
                  <a:pt x="55841" y="45716"/>
                </a:lnTo>
                <a:lnTo>
                  <a:pt x="55841" y="45818"/>
                </a:lnTo>
                <a:lnTo>
                  <a:pt x="57170" y="44898"/>
                </a:lnTo>
                <a:lnTo>
                  <a:pt x="57170" y="45102"/>
                </a:lnTo>
                <a:lnTo>
                  <a:pt x="57784" y="44284"/>
                </a:lnTo>
                <a:lnTo>
                  <a:pt x="58705" y="44080"/>
                </a:lnTo>
                <a:lnTo>
                  <a:pt x="58193" y="43875"/>
                </a:lnTo>
                <a:lnTo>
                  <a:pt x="58602" y="43875"/>
                </a:lnTo>
                <a:lnTo>
                  <a:pt x="58295" y="43466"/>
                </a:lnTo>
                <a:lnTo>
                  <a:pt x="59420" y="43364"/>
                </a:lnTo>
                <a:lnTo>
                  <a:pt x="59523" y="43057"/>
                </a:lnTo>
                <a:lnTo>
                  <a:pt x="59523" y="43057"/>
                </a:lnTo>
                <a:lnTo>
                  <a:pt x="59216" y="43364"/>
                </a:lnTo>
                <a:lnTo>
                  <a:pt x="58705" y="43057"/>
                </a:lnTo>
                <a:lnTo>
                  <a:pt x="58807" y="42750"/>
                </a:lnTo>
                <a:lnTo>
                  <a:pt x="59216" y="42852"/>
                </a:lnTo>
                <a:lnTo>
                  <a:pt x="59318" y="42750"/>
                </a:lnTo>
                <a:lnTo>
                  <a:pt x="59523" y="42852"/>
                </a:lnTo>
                <a:lnTo>
                  <a:pt x="59523" y="42545"/>
                </a:lnTo>
                <a:lnTo>
                  <a:pt x="59420" y="42034"/>
                </a:lnTo>
                <a:lnTo>
                  <a:pt x="59216" y="41932"/>
                </a:lnTo>
                <a:lnTo>
                  <a:pt x="58705" y="41625"/>
                </a:lnTo>
                <a:lnTo>
                  <a:pt x="59114" y="41727"/>
                </a:lnTo>
                <a:lnTo>
                  <a:pt x="59216" y="41932"/>
                </a:lnTo>
                <a:lnTo>
                  <a:pt x="59216" y="41932"/>
                </a:lnTo>
                <a:lnTo>
                  <a:pt x="59114" y="41420"/>
                </a:lnTo>
                <a:lnTo>
                  <a:pt x="59420" y="41420"/>
                </a:lnTo>
                <a:lnTo>
                  <a:pt x="59523" y="41318"/>
                </a:lnTo>
                <a:lnTo>
                  <a:pt x="59011" y="40705"/>
                </a:lnTo>
                <a:lnTo>
                  <a:pt x="59523" y="41216"/>
                </a:lnTo>
                <a:lnTo>
                  <a:pt x="59523" y="40807"/>
                </a:lnTo>
                <a:lnTo>
                  <a:pt x="58909" y="40500"/>
                </a:lnTo>
                <a:lnTo>
                  <a:pt x="59318" y="39989"/>
                </a:lnTo>
                <a:lnTo>
                  <a:pt x="59011" y="40500"/>
                </a:lnTo>
                <a:lnTo>
                  <a:pt x="59216" y="40398"/>
                </a:lnTo>
                <a:lnTo>
                  <a:pt x="59216" y="40602"/>
                </a:lnTo>
                <a:lnTo>
                  <a:pt x="59318" y="40500"/>
                </a:lnTo>
                <a:lnTo>
                  <a:pt x="59625" y="40807"/>
                </a:lnTo>
                <a:lnTo>
                  <a:pt x="59523" y="40295"/>
                </a:lnTo>
                <a:lnTo>
                  <a:pt x="59727" y="40500"/>
                </a:lnTo>
                <a:lnTo>
                  <a:pt x="59830" y="39580"/>
                </a:lnTo>
                <a:lnTo>
                  <a:pt x="60034" y="39477"/>
                </a:lnTo>
                <a:lnTo>
                  <a:pt x="60034" y="39580"/>
                </a:lnTo>
                <a:lnTo>
                  <a:pt x="60136" y="39375"/>
                </a:lnTo>
                <a:lnTo>
                  <a:pt x="60136" y="39477"/>
                </a:lnTo>
                <a:lnTo>
                  <a:pt x="60443" y="39273"/>
                </a:lnTo>
                <a:lnTo>
                  <a:pt x="60443" y="39375"/>
                </a:lnTo>
                <a:lnTo>
                  <a:pt x="60341" y="39477"/>
                </a:lnTo>
                <a:lnTo>
                  <a:pt x="60443" y="39477"/>
                </a:lnTo>
                <a:lnTo>
                  <a:pt x="60034" y="39784"/>
                </a:lnTo>
                <a:lnTo>
                  <a:pt x="60136" y="39784"/>
                </a:lnTo>
                <a:lnTo>
                  <a:pt x="59830" y="40193"/>
                </a:lnTo>
                <a:lnTo>
                  <a:pt x="60136" y="40295"/>
                </a:lnTo>
                <a:lnTo>
                  <a:pt x="60136" y="40500"/>
                </a:lnTo>
                <a:lnTo>
                  <a:pt x="60034" y="40705"/>
                </a:lnTo>
                <a:lnTo>
                  <a:pt x="60034" y="40909"/>
                </a:lnTo>
                <a:lnTo>
                  <a:pt x="60136" y="40909"/>
                </a:lnTo>
                <a:lnTo>
                  <a:pt x="59727" y="41830"/>
                </a:lnTo>
                <a:lnTo>
                  <a:pt x="60750" y="40500"/>
                </a:lnTo>
                <a:lnTo>
                  <a:pt x="60750" y="39375"/>
                </a:lnTo>
                <a:lnTo>
                  <a:pt x="61057" y="39886"/>
                </a:lnTo>
                <a:lnTo>
                  <a:pt x="62182" y="38864"/>
                </a:lnTo>
                <a:lnTo>
                  <a:pt x="62386" y="38455"/>
                </a:lnTo>
                <a:lnTo>
                  <a:pt x="62284" y="38250"/>
                </a:lnTo>
                <a:lnTo>
                  <a:pt x="62591" y="37636"/>
                </a:lnTo>
                <a:lnTo>
                  <a:pt x="62489" y="38148"/>
                </a:lnTo>
                <a:lnTo>
                  <a:pt x="64943" y="37125"/>
                </a:lnTo>
                <a:lnTo>
                  <a:pt x="65045" y="37227"/>
                </a:lnTo>
                <a:lnTo>
                  <a:pt x="65148" y="37125"/>
                </a:lnTo>
                <a:lnTo>
                  <a:pt x="65148" y="37125"/>
                </a:lnTo>
                <a:lnTo>
                  <a:pt x="65045" y="37432"/>
                </a:lnTo>
                <a:lnTo>
                  <a:pt x="65557" y="37227"/>
                </a:lnTo>
                <a:lnTo>
                  <a:pt x="65557" y="37227"/>
                </a:lnTo>
                <a:lnTo>
                  <a:pt x="65455" y="37330"/>
                </a:lnTo>
                <a:lnTo>
                  <a:pt x="66068" y="37227"/>
                </a:lnTo>
                <a:lnTo>
                  <a:pt x="65966" y="36818"/>
                </a:lnTo>
                <a:lnTo>
                  <a:pt x="65761" y="37125"/>
                </a:lnTo>
                <a:lnTo>
                  <a:pt x="65455" y="36614"/>
                </a:lnTo>
                <a:lnTo>
                  <a:pt x="66784" y="35080"/>
                </a:lnTo>
                <a:lnTo>
                  <a:pt x="66886" y="35182"/>
                </a:lnTo>
                <a:lnTo>
                  <a:pt x="66989" y="34977"/>
                </a:lnTo>
                <a:lnTo>
                  <a:pt x="66989" y="35080"/>
                </a:lnTo>
                <a:lnTo>
                  <a:pt x="67091" y="34875"/>
                </a:lnTo>
                <a:lnTo>
                  <a:pt x="67091" y="35080"/>
                </a:lnTo>
                <a:lnTo>
                  <a:pt x="67193" y="34977"/>
                </a:lnTo>
                <a:lnTo>
                  <a:pt x="68011" y="34364"/>
                </a:lnTo>
                <a:lnTo>
                  <a:pt x="68011" y="34466"/>
                </a:lnTo>
                <a:lnTo>
                  <a:pt x="67909" y="34568"/>
                </a:lnTo>
                <a:lnTo>
                  <a:pt x="68114" y="34670"/>
                </a:lnTo>
                <a:lnTo>
                  <a:pt x="68216" y="34364"/>
                </a:lnTo>
                <a:lnTo>
                  <a:pt x="68523" y="34568"/>
                </a:lnTo>
                <a:lnTo>
                  <a:pt x="69136" y="34261"/>
                </a:lnTo>
                <a:lnTo>
                  <a:pt x="69545" y="33648"/>
                </a:lnTo>
                <a:lnTo>
                  <a:pt x="70568" y="33443"/>
                </a:lnTo>
                <a:lnTo>
                  <a:pt x="70466" y="33545"/>
                </a:lnTo>
                <a:lnTo>
                  <a:pt x="71795" y="32932"/>
                </a:lnTo>
                <a:lnTo>
                  <a:pt x="72102" y="33034"/>
                </a:lnTo>
                <a:lnTo>
                  <a:pt x="71386" y="33443"/>
                </a:lnTo>
                <a:lnTo>
                  <a:pt x="72716" y="33443"/>
                </a:lnTo>
                <a:lnTo>
                  <a:pt x="71898" y="33852"/>
                </a:lnTo>
                <a:lnTo>
                  <a:pt x="71898" y="33545"/>
                </a:lnTo>
                <a:lnTo>
                  <a:pt x="71795" y="33545"/>
                </a:lnTo>
                <a:lnTo>
                  <a:pt x="70568" y="34261"/>
                </a:lnTo>
                <a:lnTo>
                  <a:pt x="70568" y="34261"/>
                </a:lnTo>
                <a:lnTo>
                  <a:pt x="70364" y="34364"/>
                </a:lnTo>
                <a:lnTo>
                  <a:pt x="69955" y="35182"/>
                </a:lnTo>
                <a:lnTo>
                  <a:pt x="70261" y="35386"/>
                </a:lnTo>
                <a:lnTo>
                  <a:pt x="71795" y="34364"/>
                </a:lnTo>
                <a:lnTo>
                  <a:pt x="71795" y="34466"/>
                </a:lnTo>
                <a:lnTo>
                  <a:pt x="71898" y="34261"/>
                </a:lnTo>
                <a:lnTo>
                  <a:pt x="74250" y="33648"/>
                </a:lnTo>
                <a:lnTo>
                  <a:pt x="74250" y="33443"/>
                </a:lnTo>
                <a:lnTo>
                  <a:pt x="74250" y="33136"/>
                </a:lnTo>
                <a:lnTo>
                  <a:pt x="73943" y="32932"/>
                </a:lnTo>
                <a:lnTo>
                  <a:pt x="73227" y="33239"/>
                </a:lnTo>
                <a:lnTo>
                  <a:pt x="73330" y="33136"/>
                </a:lnTo>
                <a:lnTo>
                  <a:pt x="72307" y="32830"/>
                </a:lnTo>
                <a:lnTo>
                  <a:pt x="72511" y="32727"/>
                </a:lnTo>
                <a:lnTo>
                  <a:pt x="72000" y="32420"/>
                </a:lnTo>
                <a:lnTo>
                  <a:pt x="72000" y="31807"/>
                </a:lnTo>
                <a:lnTo>
                  <a:pt x="71693" y="31705"/>
                </a:lnTo>
                <a:lnTo>
                  <a:pt x="72409" y="31091"/>
                </a:lnTo>
                <a:lnTo>
                  <a:pt x="72146" y="31003"/>
                </a:lnTo>
                <a:lnTo>
                  <a:pt x="72146" y="31003"/>
                </a:lnTo>
                <a:lnTo>
                  <a:pt x="71795" y="31091"/>
                </a:lnTo>
                <a:lnTo>
                  <a:pt x="70875" y="30784"/>
                </a:lnTo>
                <a:lnTo>
                  <a:pt x="72102" y="30784"/>
                </a:lnTo>
                <a:lnTo>
                  <a:pt x="72818" y="29966"/>
                </a:lnTo>
                <a:lnTo>
                  <a:pt x="70568" y="29966"/>
                </a:lnTo>
                <a:lnTo>
                  <a:pt x="63307" y="33852"/>
                </a:lnTo>
                <a:lnTo>
                  <a:pt x="63307" y="33852"/>
                </a:lnTo>
                <a:lnTo>
                  <a:pt x="68114" y="31091"/>
                </a:lnTo>
                <a:lnTo>
                  <a:pt x="67602" y="30375"/>
                </a:lnTo>
                <a:lnTo>
                  <a:pt x="79977" y="27205"/>
                </a:lnTo>
                <a:lnTo>
                  <a:pt x="80795" y="26489"/>
                </a:lnTo>
                <a:lnTo>
                  <a:pt x="80591" y="26284"/>
                </a:lnTo>
                <a:lnTo>
                  <a:pt x="81000" y="26080"/>
                </a:lnTo>
                <a:lnTo>
                  <a:pt x="81205" y="25466"/>
                </a:lnTo>
                <a:lnTo>
                  <a:pt x="80898" y="25159"/>
                </a:lnTo>
                <a:lnTo>
                  <a:pt x="80080" y="25364"/>
                </a:lnTo>
                <a:lnTo>
                  <a:pt x="79977" y="25261"/>
                </a:lnTo>
                <a:lnTo>
                  <a:pt x="80386" y="24852"/>
                </a:lnTo>
                <a:lnTo>
                  <a:pt x="79875" y="24750"/>
                </a:lnTo>
                <a:lnTo>
                  <a:pt x="77727" y="25568"/>
                </a:lnTo>
                <a:lnTo>
                  <a:pt x="78034" y="25364"/>
                </a:lnTo>
                <a:lnTo>
                  <a:pt x="77830" y="25261"/>
                </a:lnTo>
                <a:lnTo>
                  <a:pt x="80182" y="24545"/>
                </a:lnTo>
                <a:lnTo>
                  <a:pt x="80182" y="24034"/>
                </a:lnTo>
                <a:lnTo>
                  <a:pt x="79773" y="24136"/>
                </a:lnTo>
                <a:lnTo>
                  <a:pt x="79261" y="23727"/>
                </a:lnTo>
                <a:lnTo>
                  <a:pt x="78648" y="24034"/>
                </a:lnTo>
                <a:lnTo>
                  <a:pt x="79159" y="23727"/>
                </a:lnTo>
                <a:lnTo>
                  <a:pt x="78852" y="23625"/>
                </a:lnTo>
                <a:lnTo>
                  <a:pt x="78239" y="23830"/>
                </a:lnTo>
                <a:lnTo>
                  <a:pt x="78648" y="23523"/>
                </a:lnTo>
                <a:lnTo>
                  <a:pt x="78648" y="23114"/>
                </a:lnTo>
                <a:lnTo>
                  <a:pt x="78545" y="23216"/>
                </a:lnTo>
                <a:lnTo>
                  <a:pt x="78443" y="23011"/>
                </a:lnTo>
                <a:lnTo>
                  <a:pt x="77932" y="22909"/>
                </a:lnTo>
                <a:lnTo>
                  <a:pt x="78136" y="22705"/>
                </a:lnTo>
                <a:lnTo>
                  <a:pt x="77830" y="22705"/>
                </a:lnTo>
                <a:lnTo>
                  <a:pt x="78136" y="22602"/>
                </a:lnTo>
                <a:lnTo>
                  <a:pt x="77727" y="22500"/>
                </a:lnTo>
                <a:lnTo>
                  <a:pt x="77932" y="22398"/>
                </a:lnTo>
                <a:lnTo>
                  <a:pt x="77523" y="22193"/>
                </a:lnTo>
                <a:lnTo>
                  <a:pt x="78341" y="22091"/>
                </a:lnTo>
                <a:lnTo>
                  <a:pt x="77727" y="21477"/>
                </a:lnTo>
                <a:lnTo>
                  <a:pt x="78341" y="21170"/>
                </a:lnTo>
                <a:lnTo>
                  <a:pt x="78034" y="20864"/>
                </a:lnTo>
                <a:lnTo>
                  <a:pt x="77420" y="20966"/>
                </a:lnTo>
                <a:lnTo>
                  <a:pt x="77420" y="20966"/>
                </a:lnTo>
                <a:lnTo>
                  <a:pt x="78136" y="20557"/>
                </a:lnTo>
                <a:lnTo>
                  <a:pt x="77318" y="20659"/>
                </a:lnTo>
                <a:lnTo>
                  <a:pt x="77318" y="20659"/>
                </a:lnTo>
                <a:lnTo>
                  <a:pt x="77932" y="20455"/>
                </a:lnTo>
                <a:lnTo>
                  <a:pt x="77727" y="20148"/>
                </a:lnTo>
                <a:lnTo>
                  <a:pt x="77932" y="20045"/>
                </a:lnTo>
                <a:lnTo>
                  <a:pt x="77318" y="20045"/>
                </a:lnTo>
                <a:lnTo>
                  <a:pt x="77727" y="19943"/>
                </a:lnTo>
                <a:lnTo>
                  <a:pt x="77523" y="19636"/>
                </a:lnTo>
                <a:lnTo>
                  <a:pt x="77727" y="19534"/>
                </a:lnTo>
                <a:lnTo>
                  <a:pt x="77625" y="19330"/>
                </a:lnTo>
                <a:lnTo>
                  <a:pt x="77420" y="19330"/>
                </a:lnTo>
                <a:lnTo>
                  <a:pt x="77216" y="19125"/>
                </a:lnTo>
                <a:lnTo>
                  <a:pt x="77216" y="18818"/>
                </a:lnTo>
                <a:lnTo>
                  <a:pt x="76705" y="19739"/>
                </a:lnTo>
                <a:lnTo>
                  <a:pt x="76398" y="19739"/>
                </a:lnTo>
                <a:lnTo>
                  <a:pt x="76295" y="20045"/>
                </a:lnTo>
                <a:lnTo>
                  <a:pt x="75580" y="20557"/>
                </a:lnTo>
                <a:lnTo>
                  <a:pt x="75477" y="20250"/>
                </a:lnTo>
                <a:lnTo>
                  <a:pt x="74148" y="21068"/>
                </a:lnTo>
                <a:lnTo>
                  <a:pt x="74250" y="20659"/>
                </a:lnTo>
                <a:lnTo>
                  <a:pt x="73943" y="20864"/>
                </a:lnTo>
                <a:lnTo>
                  <a:pt x="73841" y="20761"/>
                </a:lnTo>
                <a:lnTo>
                  <a:pt x="73739" y="20761"/>
                </a:lnTo>
                <a:lnTo>
                  <a:pt x="73943" y="20250"/>
                </a:lnTo>
                <a:lnTo>
                  <a:pt x="72716" y="20250"/>
                </a:lnTo>
                <a:lnTo>
                  <a:pt x="73534" y="19739"/>
                </a:lnTo>
                <a:lnTo>
                  <a:pt x="73330" y="19739"/>
                </a:lnTo>
                <a:lnTo>
                  <a:pt x="73534" y="19330"/>
                </a:lnTo>
                <a:lnTo>
                  <a:pt x="72920" y="19125"/>
                </a:lnTo>
                <a:lnTo>
                  <a:pt x="73636" y="19023"/>
                </a:lnTo>
                <a:lnTo>
                  <a:pt x="74148" y="18102"/>
                </a:lnTo>
                <a:lnTo>
                  <a:pt x="74148" y="18102"/>
                </a:lnTo>
                <a:lnTo>
                  <a:pt x="73841" y="18307"/>
                </a:lnTo>
                <a:lnTo>
                  <a:pt x="72716" y="17795"/>
                </a:lnTo>
                <a:lnTo>
                  <a:pt x="73023" y="17591"/>
                </a:lnTo>
                <a:lnTo>
                  <a:pt x="72511" y="17591"/>
                </a:lnTo>
                <a:lnTo>
                  <a:pt x="72000" y="16875"/>
                </a:lnTo>
                <a:lnTo>
                  <a:pt x="70364" y="17080"/>
                </a:lnTo>
                <a:lnTo>
                  <a:pt x="70466" y="16977"/>
                </a:lnTo>
                <a:lnTo>
                  <a:pt x="68932" y="16875"/>
                </a:lnTo>
                <a:lnTo>
                  <a:pt x="68727" y="17693"/>
                </a:lnTo>
                <a:lnTo>
                  <a:pt x="67909" y="18307"/>
                </a:lnTo>
                <a:lnTo>
                  <a:pt x="68318" y="18307"/>
                </a:lnTo>
                <a:lnTo>
                  <a:pt x="67909" y="19023"/>
                </a:lnTo>
                <a:lnTo>
                  <a:pt x="68114" y="19125"/>
                </a:lnTo>
                <a:lnTo>
                  <a:pt x="66580" y="20250"/>
                </a:lnTo>
                <a:lnTo>
                  <a:pt x="67193" y="21784"/>
                </a:lnTo>
                <a:lnTo>
                  <a:pt x="63511" y="24239"/>
                </a:lnTo>
                <a:lnTo>
                  <a:pt x="63716" y="24750"/>
                </a:lnTo>
                <a:lnTo>
                  <a:pt x="63614" y="24750"/>
                </a:lnTo>
                <a:lnTo>
                  <a:pt x="63716" y="25057"/>
                </a:lnTo>
                <a:lnTo>
                  <a:pt x="63307" y="26591"/>
                </a:lnTo>
                <a:lnTo>
                  <a:pt x="62693" y="27000"/>
                </a:lnTo>
                <a:lnTo>
                  <a:pt x="62795" y="27307"/>
                </a:lnTo>
                <a:lnTo>
                  <a:pt x="62489" y="27614"/>
                </a:lnTo>
                <a:lnTo>
                  <a:pt x="62386" y="27205"/>
                </a:lnTo>
                <a:lnTo>
                  <a:pt x="61977" y="27511"/>
                </a:lnTo>
                <a:lnTo>
                  <a:pt x="61977" y="28023"/>
                </a:lnTo>
                <a:lnTo>
                  <a:pt x="60955" y="27716"/>
                </a:lnTo>
                <a:lnTo>
                  <a:pt x="61364" y="27000"/>
                </a:lnTo>
                <a:lnTo>
                  <a:pt x="60648" y="26591"/>
                </a:lnTo>
                <a:lnTo>
                  <a:pt x="61466" y="24341"/>
                </a:lnTo>
                <a:lnTo>
                  <a:pt x="60852" y="23625"/>
                </a:lnTo>
                <a:lnTo>
                  <a:pt x="59420" y="23830"/>
                </a:lnTo>
                <a:lnTo>
                  <a:pt x="59216" y="23216"/>
                </a:lnTo>
                <a:lnTo>
                  <a:pt x="57682" y="22091"/>
                </a:lnTo>
                <a:lnTo>
                  <a:pt x="55227" y="21989"/>
                </a:lnTo>
                <a:lnTo>
                  <a:pt x="55330" y="21886"/>
                </a:lnTo>
                <a:lnTo>
                  <a:pt x="54920" y="22091"/>
                </a:lnTo>
                <a:lnTo>
                  <a:pt x="55636" y="20761"/>
                </a:lnTo>
                <a:lnTo>
                  <a:pt x="55534" y="20250"/>
                </a:lnTo>
                <a:lnTo>
                  <a:pt x="54614" y="20761"/>
                </a:lnTo>
                <a:lnTo>
                  <a:pt x="54920" y="20352"/>
                </a:lnTo>
                <a:lnTo>
                  <a:pt x="54716" y="20045"/>
                </a:lnTo>
                <a:lnTo>
                  <a:pt x="57580" y="17489"/>
                </a:lnTo>
                <a:lnTo>
                  <a:pt x="57580" y="17284"/>
                </a:lnTo>
                <a:lnTo>
                  <a:pt x="58091" y="16875"/>
                </a:lnTo>
                <a:lnTo>
                  <a:pt x="58398" y="17080"/>
                </a:lnTo>
                <a:lnTo>
                  <a:pt x="58398" y="16875"/>
                </a:lnTo>
                <a:lnTo>
                  <a:pt x="59114" y="16670"/>
                </a:lnTo>
                <a:lnTo>
                  <a:pt x="59216" y="16466"/>
                </a:lnTo>
                <a:lnTo>
                  <a:pt x="60136" y="16364"/>
                </a:lnTo>
                <a:lnTo>
                  <a:pt x="60239" y="15852"/>
                </a:lnTo>
                <a:lnTo>
                  <a:pt x="59830" y="15648"/>
                </a:lnTo>
                <a:lnTo>
                  <a:pt x="59420" y="15852"/>
                </a:lnTo>
                <a:lnTo>
                  <a:pt x="59727" y="15648"/>
                </a:lnTo>
                <a:lnTo>
                  <a:pt x="59011" y="15443"/>
                </a:lnTo>
                <a:lnTo>
                  <a:pt x="58909" y="15239"/>
                </a:lnTo>
                <a:lnTo>
                  <a:pt x="59932" y="15545"/>
                </a:lnTo>
                <a:lnTo>
                  <a:pt x="59932" y="15648"/>
                </a:lnTo>
                <a:lnTo>
                  <a:pt x="64227" y="14318"/>
                </a:lnTo>
                <a:lnTo>
                  <a:pt x="61670" y="13602"/>
                </a:lnTo>
                <a:lnTo>
                  <a:pt x="62693" y="13705"/>
                </a:lnTo>
                <a:lnTo>
                  <a:pt x="64330" y="14114"/>
                </a:lnTo>
                <a:lnTo>
                  <a:pt x="65455" y="13602"/>
                </a:lnTo>
                <a:lnTo>
                  <a:pt x="65250" y="13193"/>
                </a:lnTo>
                <a:lnTo>
                  <a:pt x="66170" y="13091"/>
                </a:lnTo>
                <a:lnTo>
                  <a:pt x="66375" y="13398"/>
                </a:lnTo>
                <a:lnTo>
                  <a:pt x="66784" y="13295"/>
                </a:lnTo>
                <a:lnTo>
                  <a:pt x="67091" y="13091"/>
                </a:lnTo>
                <a:lnTo>
                  <a:pt x="66580" y="12784"/>
                </a:lnTo>
                <a:lnTo>
                  <a:pt x="66580" y="12784"/>
                </a:lnTo>
                <a:lnTo>
                  <a:pt x="67091" y="12886"/>
                </a:lnTo>
                <a:lnTo>
                  <a:pt x="67398" y="13295"/>
                </a:lnTo>
                <a:lnTo>
                  <a:pt x="69545" y="12273"/>
                </a:lnTo>
                <a:lnTo>
                  <a:pt x="69443" y="11659"/>
                </a:lnTo>
                <a:lnTo>
                  <a:pt x="69955" y="11045"/>
                </a:lnTo>
                <a:lnTo>
                  <a:pt x="70568" y="10841"/>
                </a:lnTo>
                <a:lnTo>
                  <a:pt x="69955" y="10739"/>
                </a:lnTo>
                <a:lnTo>
                  <a:pt x="69852" y="10534"/>
                </a:lnTo>
                <a:lnTo>
                  <a:pt x="70159" y="10432"/>
                </a:lnTo>
                <a:lnTo>
                  <a:pt x="68216" y="10227"/>
                </a:lnTo>
                <a:lnTo>
                  <a:pt x="67909" y="10739"/>
                </a:lnTo>
                <a:lnTo>
                  <a:pt x="68114" y="10943"/>
                </a:lnTo>
                <a:lnTo>
                  <a:pt x="67807" y="11045"/>
                </a:lnTo>
                <a:lnTo>
                  <a:pt x="68011" y="11148"/>
                </a:lnTo>
                <a:lnTo>
                  <a:pt x="65352" y="12580"/>
                </a:lnTo>
                <a:lnTo>
                  <a:pt x="65148" y="11761"/>
                </a:lnTo>
                <a:lnTo>
                  <a:pt x="65352" y="11557"/>
                </a:lnTo>
                <a:lnTo>
                  <a:pt x="65455" y="11557"/>
                </a:lnTo>
                <a:lnTo>
                  <a:pt x="65864" y="11045"/>
                </a:lnTo>
                <a:lnTo>
                  <a:pt x="64841" y="11045"/>
                </a:lnTo>
                <a:lnTo>
                  <a:pt x="64023" y="11557"/>
                </a:lnTo>
                <a:lnTo>
                  <a:pt x="64023" y="11557"/>
                </a:lnTo>
                <a:lnTo>
                  <a:pt x="64125" y="10739"/>
                </a:lnTo>
                <a:lnTo>
                  <a:pt x="64739" y="10534"/>
                </a:lnTo>
                <a:lnTo>
                  <a:pt x="64125" y="10534"/>
                </a:lnTo>
                <a:lnTo>
                  <a:pt x="64432" y="10432"/>
                </a:lnTo>
                <a:lnTo>
                  <a:pt x="63307" y="10330"/>
                </a:lnTo>
                <a:lnTo>
                  <a:pt x="64125" y="10023"/>
                </a:lnTo>
                <a:lnTo>
                  <a:pt x="63818" y="10023"/>
                </a:lnTo>
                <a:lnTo>
                  <a:pt x="64330" y="9920"/>
                </a:lnTo>
                <a:lnTo>
                  <a:pt x="64125" y="9409"/>
                </a:lnTo>
                <a:lnTo>
                  <a:pt x="64432" y="9000"/>
                </a:lnTo>
                <a:lnTo>
                  <a:pt x="64227" y="8591"/>
                </a:lnTo>
                <a:lnTo>
                  <a:pt x="63920" y="8386"/>
                </a:lnTo>
                <a:close/>
              </a:path>
            </a:pathLst>
          </a:custGeom>
          <a:solidFill>
            <a:srgbClr val="0C343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5" name="Google Shape;405;p25"/>
          <p:cNvSpPr txBox="1">
            <a:spLocks noGrp="1"/>
          </p:cNvSpPr>
          <p:nvPr>
            <p:ph type="title" idx="4294967295"/>
          </p:nvPr>
        </p:nvSpPr>
        <p:spPr>
          <a:xfrm>
            <a:off x="-93667" y="2442434"/>
            <a:ext cx="7659190" cy="258632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500" dirty="0">
                <a:solidFill>
                  <a:schemeClr val="lt1"/>
                </a:solidFill>
              </a:rPr>
              <a:t>SERVICES</a:t>
            </a:r>
            <a:endParaRPr sz="3500" dirty="0">
              <a:solidFill>
                <a:schemeClr val="lt1"/>
              </a:solidFill>
            </a:endParaRPr>
          </a:p>
        </p:txBody>
      </p:sp>
      <p:sp>
        <p:nvSpPr>
          <p:cNvPr id="407" name="Google Shape;407;p25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15</a:t>
            </a:fld>
            <a:endParaRPr/>
          </a:p>
        </p:txBody>
      </p:sp>
      <p:sp>
        <p:nvSpPr>
          <p:cNvPr id="408" name="Google Shape;408;p25"/>
          <p:cNvSpPr txBox="1">
            <a:spLocks noGrp="1"/>
          </p:cNvSpPr>
          <p:nvPr>
            <p:ph type="body" idx="4294967295"/>
          </p:nvPr>
        </p:nvSpPr>
        <p:spPr>
          <a:xfrm>
            <a:off x="712350" y="4885000"/>
            <a:ext cx="7719300" cy="17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chemeClr val="lt1"/>
                </a:solidFill>
              </a:rPr>
              <a:t>Find more maps at </a:t>
            </a:r>
            <a:r>
              <a:rPr lang="en" sz="900" u="sng">
                <a:solidFill>
                  <a:schemeClr val="lt1"/>
                </a:solidFill>
                <a:hlinkClick r:id="rId3"/>
              </a:rPr>
              <a:t>slidescarnival.com/extra-free-resources-icons-and-maps</a:t>
            </a:r>
            <a:endParaRPr sz="900">
              <a:solidFill>
                <a:schemeClr val="lt1"/>
              </a:solidFill>
            </a:endParaRPr>
          </a:p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endParaRPr sz="900" b="1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2273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7">
            <a:extLst>
              <a:ext uri="{FF2B5EF4-FFF2-40B4-BE49-F238E27FC236}">
                <a16:creationId xmlns:a16="http://schemas.microsoft.com/office/drawing/2014/main" id="{FEB22625-3BB5-DB47-B7DA-24F12A5FED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9781"/>
          <a:stretch/>
        </p:blipFill>
        <p:spPr>
          <a:xfrm>
            <a:off x="3121362" y="3252891"/>
            <a:ext cx="1610272" cy="1751568"/>
          </a:xfrm>
          <a:prstGeom prst="rect">
            <a:avLst/>
          </a:prstGeom>
        </p:spPr>
      </p:pic>
      <p:sp>
        <p:nvSpPr>
          <p:cNvPr id="355" name="Google Shape;355;p20"/>
          <p:cNvSpPr txBox="1">
            <a:spLocks noGrp="1"/>
          </p:cNvSpPr>
          <p:nvPr>
            <p:ph type="title"/>
          </p:nvPr>
        </p:nvSpPr>
        <p:spPr>
          <a:xfrm>
            <a:off x="2971160" y="207365"/>
            <a:ext cx="5889900" cy="6411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SERVICES</a:t>
            </a:r>
            <a:endParaRPr dirty="0"/>
          </a:p>
        </p:txBody>
      </p:sp>
      <p:sp>
        <p:nvSpPr>
          <p:cNvPr id="356" name="Google Shape;356;p20"/>
          <p:cNvSpPr txBox="1">
            <a:spLocks noGrp="1"/>
          </p:cNvSpPr>
          <p:nvPr>
            <p:ph type="body" idx="1"/>
          </p:nvPr>
        </p:nvSpPr>
        <p:spPr>
          <a:xfrm>
            <a:off x="249132" y="950638"/>
            <a:ext cx="3333558" cy="28629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600" b="1" dirty="0"/>
              <a:t>AMAZON APPSTORE</a:t>
            </a:r>
          </a:p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endParaRPr lang="en-GB" sz="1600" b="1" dirty="0"/>
          </a:p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600" b="1" dirty="0"/>
              <a:t>AMAZON ECHO</a:t>
            </a:r>
          </a:p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endParaRPr lang="en-GB" sz="1600" b="1" dirty="0"/>
          </a:p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600" b="1" dirty="0"/>
              <a:t>AMAZON KINDLE</a:t>
            </a:r>
          </a:p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endParaRPr lang="en-GB" sz="1600" b="1" dirty="0"/>
          </a:p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600" b="1" dirty="0"/>
              <a:t>AMAZON PRIME &amp; PRIME VIDEO</a:t>
            </a:r>
          </a:p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endParaRPr lang="en-GB" sz="1600" b="1" dirty="0"/>
          </a:p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600" b="1" dirty="0"/>
              <a:t>AMAZON S3</a:t>
            </a:r>
          </a:p>
        </p:txBody>
      </p:sp>
      <p:sp>
        <p:nvSpPr>
          <p:cNvPr id="358" name="Google Shape;358;p20"/>
          <p:cNvSpPr txBox="1">
            <a:spLocks noGrp="1"/>
          </p:cNvSpPr>
          <p:nvPr>
            <p:ph type="body" idx="3"/>
          </p:nvPr>
        </p:nvSpPr>
        <p:spPr>
          <a:xfrm>
            <a:off x="4933224" y="950814"/>
            <a:ext cx="3743416" cy="4708305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600" b="1" dirty="0"/>
              <a:t>AMAZON WEB SERVICES</a:t>
            </a:r>
          </a:p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endParaRPr lang="en-GB" sz="1600" b="1" dirty="0"/>
          </a:p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600" b="1" dirty="0"/>
              <a:t>ALEXA INTERNET</a:t>
            </a:r>
          </a:p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endParaRPr lang="en-GB" sz="1600" b="1" dirty="0"/>
          </a:p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600" b="1" dirty="0"/>
              <a:t>AMAZON BUSINESS</a:t>
            </a:r>
          </a:p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endParaRPr lang="en-GB" sz="1600" b="1" dirty="0"/>
          </a:p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600" b="1" dirty="0"/>
              <a:t>AMAZON SERVICES</a:t>
            </a:r>
          </a:p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endParaRPr lang="en-GB" sz="1600" b="1" dirty="0"/>
          </a:p>
          <a:p>
            <a:pPr marL="285750" lvl="0" indent="-28575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ü"/>
            </a:pPr>
            <a:r>
              <a:rPr lang="en-GB" sz="1600" b="1" dirty="0"/>
              <a:t>AMAZON MUSIC</a:t>
            </a:r>
            <a:endParaRPr sz="1600" dirty="0"/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sz="1600" dirty="0"/>
              <a:t>                              </a:t>
            </a:r>
            <a:r>
              <a:rPr lang="en-GB" sz="900" i="1" dirty="0"/>
              <a:t>    (Wikipedia, 2019)</a:t>
            </a:r>
            <a:endParaRPr sz="900" i="1" dirty="0"/>
          </a:p>
        </p:txBody>
      </p:sp>
      <p:sp>
        <p:nvSpPr>
          <p:cNvPr id="359" name="Google Shape;359;p20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16</a:t>
            </a:fld>
            <a:endParaRPr/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60B74571-41F0-8740-923B-472A0003B2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018" y="3361309"/>
            <a:ext cx="375582" cy="29629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25"/>
          <p:cNvSpPr/>
          <p:nvPr/>
        </p:nvSpPr>
        <p:spPr>
          <a:xfrm>
            <a:off x="514725" y="942584"/>
            <a:ext cx="8171736" cy="3892835"/>
          </a:xfrm>
          <a:custGeom>
            <a:avLst/>
            <a:gdLst/>
            <a:ahLst/>
            <a:cxnLst/>
            <a:rect l="l" t="t" r="r" b="b"/>
            <a:pathLst>
              <a:path w="285750" h="136125" extrusionOk="0">
                <a:moveTo>
                  <a:pt x="74830" y="1313"/>
                </a:moveTo>
                <a:lnTo>
                  <a:pt x="74352" y="1330"/>
                </a:lnTo>
                <a:lnTo>
                  <a:pt x="74864" y="1330"/>
                </a:lnTo>
                <a:lnTo>
                  <a:pt x="74830" y="1313"/>
                </a:lnTo>
                <a:close/>
                <a:moveTo>
                  <a:pt x="77830" y="1739"/>
                </a:moveTo>
                <a:lnTo>
                  <a:pt x="77830" y="1739"/>
                </a:lnTo>
                <a:lnTo>
                  <a:pt x="77830" y="1739"/>
                </a:lnTo>
                <a:close/>
                <a:moveTo>
                  <a:pt x="176011" y="1432"/>
                </a:moveTo>
                <a:lnTo>
                  <a:pt x="176114" y="1636"/>
                </a:lnTo>
                <a:lnTo>
                  <a:pt x="175500" y="1841"/>
                </a:lnTo>
                <a:lnTo>
                  <a:pt x="175807" y="1943"/>
                </a:lnTo>
                <a:lnTo>
                  <a:pt x="178875" y="1943"/>
                </a:lnTo>
                <a:lnTo>
                  <a:pt x="178773" y="1636"/>
                </a:lnTo>
                <a:lnTo>
                  <a:pt x="176011" y="1432"/>
                </a:lnTo>
                <a:close/>
                <a:moveTo>
                  <a:pt x="135102" y="1841"/>
                </a:moveTo>
                <a:lnTo>
                  <a:pt x="134898" y="1943"/>
                </a:lnTo>
                <a:lnTo>
                  <a:pt x="135102" y="2045"/>
                </a:lnTo>
                <a:lnTo>
                  <a:pt x="134489" y="2045"/>
                </a:lnTo>
                <a:lnTo>
                  <a:pt x="134795" y="2148"/>
                </a:lnTo>
                <a:lnTo>
                  <a:pt x="134489" y="2148"/>
                </a:lnTo>
                <a:lnTo>
                  <a:pt x="135920" y="2352"/>
                </a:lnTo>
                <a:lnTo>
                  <a:pt x="135307" y="2455"/>
                </a:lnTo>
                <a:lnTo>
                  <a:pt x="137148" y="2557"/>
                </a:lnTo>
                <a:lnTo>
                  <a:pt x="137148" y="2659"/>
                </a:lnTo>
                <a:lnTo>
                  <a:pt x="139500" y="2148"/>
                </a:lnTo>
                <a:lnTo>
                  <a:pt x="137148" y="2045"/>
                </a:lnTo>
                <a:lnTo>
                  <a:pt x="137250" y="1841"/>
                </a:lnTo>
                <a:lnTo>
                  <a:pt x="136739" y="1841"/>
                </a:lnTo>
                <a:lnTo>
                  <a:pt x="136739" y="2045"/>
                </a:lnTo>
                <a:lnTo>
                  <a:pt x="135102" y="1841"/>
                </a:lnTo>
                <a:close/>
                <a:moveTo>
                  <a:pt x="178466" y="2045"/>
                </a:moveTo>
                <a:lnTo>
                  <a:pt x="177443" y="2148"/>
                </a:lnTo>
                <a:lnTo>
                  <a:pt x="177136" y="2455"/>
                </a:lnTo>
                <a:lnTo>
                  <a:pt x="181534" y="2864"/>
                </a:lnTo>
                <a:lnTo>
                  <a:pt x="181534" y="2864"/>
                </a:lnTo>
                <a:lnTo>
                  <a:pt x="180716" y="2659"/>
                </a:lnTo>
                <a:lnTo>
                  <a:pt x="181023" y="2659"/>
                </a:lnTo>
                <a:lnTo>
                  <a:pt x="180818" y="2250"/>
                </a:lnTo>
                <a:lnTo>
                  <a:pt x="178466" y="2045"/>
                </a:lnTo>
                <a:close/>
                <a:moveTo>
                  <a:pt x="75068" y="3170"/>
                </a:moveTo>
                <a:lnTo>
                  <a:pt x="74870" y="3225"/>
                </a:lnTo>
                <a:lnTo>
                  <a:pt x="75022" y="3201"/>
                </a:lnTo>
                <a:lnTo>
                  <a:pt x="75022" y="3201"/>
                </a:lnTo>
                <a:lnTo>
                  <a:pt x="75068" y="3170"/>
                </a:lnTo>
                <a:close/>
                <a:moveTo>
                  <a:pt x="72920" y="1227"/>
                </a:moveTo>
                <a:lnTo>
                  <a:pt x="72102" y="1330"/>
                </a:lnTo>
                <a:lnTo>
                  <a:pt x="72511" y="1330"/>
                </a:lnTo>
                <a:lnTo>
                  <a:pt x="70977" y="1534"/>
                </a:lnTo>
                <a:lnTo>
                  <a:pt x="71591" y="1739"/>
                </a:lnTo>
                <a:lnTo>
                  <a:pt x="70364" y="1739"/>
                </a:lnTo>
                <a:lnTo>
                  <a:pt x="70568" y="1841"/>
                </a:lnTo>
                <a:lnTo>
                  <a:pt x="70057" y="1943"/>
                </a:lnTo>
                <a:lnTo>
                  <a:pt x="71080" y="2045"/>
                </a:lnTo>
                <a:lnTo>
                  <a:pt x="69648" y="2045"/>
                </a:lnTo>
                <a:lnTo>
                  <a:pt x="69750" y="2352"/>
                </a:lnTo>
                <a:lnTo>
                  <a:pt x="70670" y="2352"/>
                </a:lnTo>
                <a:lnTo>
                  <a:pt x="69545" y="2557"/>
                </a:lnTo>
                <a:lnTo>
                  <a:pt x="70568" y="2557"/>
                </a:lnTo>
                <a:lnTo>
                  <a:pt x="70466" y="2659"/>
                </a:lnTo>
                <a:lnTo>
                  <a:pt x="72102" y="2557"/>
                </a:lnTo>
                <a:lnTo>
                  <a:pt x="70773" y="2761"/>
                </a:lnTo>
                <a:lnTo>
                  <a:pt x="70466" y="2966"/>
                </a:lnTo>
                <a:lnTo>
                  <a:pt x="70159" y="3068"/>
                </a:lnTo>
                <a:lnTo>
                  <a:pt x="70977" y="3170"/>
                </a:lnTo>
                <a:lnTo>
                  <a:pt x="70364" y="3273"/>
                </a:lnTo>
                <a:lnTo>
                  <a:pt x="72102" y="3477"/>
                </a:lnTo>
                <a:lnTo>
                  <a:pt x="72102" y="3170"/>
                </a:lnTo>
                <a:lnTo>
                  <a:pt x="72307" y="3273"/>
                </a:lnTo>
                <a:lnTo>
                  <a:pt x="73330" y="3170"/>
                </a:lnTo>
                <a:lnTo>
                  <a:pt x="73227" y="3068"/>
                </a:lnTo>
                <a:lnTo>
                  <a:pt x="73739" y="2864"/>
                </a:lnTo>
                <a:lnTo>
                  <a:pt x="73432" y="3068"/>
                </a:lnTo>
                <a:lnTo>
                  <a:pt x="75580" y="2557"/>
                </a:lnTo>
                <a:lnTo>
                  <a:pt x="74557" y="2455"/>
                </a:lnTo>
                <a:lnTo>
                  <a:pt x="74659" y="2045"/>
                </a:lnTo>
                <a:lnTo>
                  <a:pt x="74966" y="1841"/>
                </a:lnTo>
                <a:lnTo>
                  <a:pt x="74352" y="1943"/>
                </a:lnTo>
                <a:lnTo>
                  <a:pt x="74455" y="2045"/>
                </a:lnTo>
                <a:lnTo>
                  <a:pt x="73534" y="1739"/>
                </a:lnTo>
                <a:lnTo>
                  <a:pt x="73534" y="1636"/>
                </a:lnTo>
                <a:lnTo>
                  <a:pt x="72920" y="1227"/>
                </a:lnTo>
                <a:close/>
                <a:moveTo>
                  <a:pt x="74870" y="3225"/>
                </a:moveTo>
                <a:lnTo>
                  <a:pt x="73227" y="3477"/>
                </a:lnTo>
                <a:lnTo>
                  <a:pt x="74301" y="3380"/>
                </a:lnTo>
                <a:lnTo>
                  <a:pt x="74301" y="3380"/>
                </a:lnTo>
                <a:lnTo>
                  <a:pt x="74870" y="3225"/>
                </a:lnTo>
                <a:close/>
                <a:moveTo>
                  <a:pt x="74352" y="3375"/>
                </a:moveTo>
                <a:lnTo>
                  <a:pt x="74301" y="3380"/>
                </a:lnTo>
                <a:lnTo>
                  <a:pt x="74301" y="3380"/>
                </a:lnTo>
                <a:lnTo>
                  <a:pt x="73943" y="3477"/>
                </a:lnTo>
                <a:lnTo>
                  <a:pt x="74352" y="3375"/>
                </a:lnTo>
                <a:close/>
                <a:moveTo>
                  <a:pt x="182148" y="2557"/>
                </a:moveTo>
                <a:lnTo>
                  <a:pt x="182250" y="2966"/>
                </a:lnTo>
                <a:lnTo>
                  <a:pt x="182148" y="3170"/>
                </a:lnTo>
                <a:lnTo>
                  <a:pt x="182045" y="3580"/>
                </a:lnTo>
                <a:lnTo>
                  <a:pt x="185114" y="3170"/>
                </a:lnTo>
                <a:lnTo>
                  <a:pt x="183682" y="2761"/>
                </a:lnTo>
                <a:lnTo>
                  <a:pt x="183170" y="2864"/>
                </a:lnTo>
                <a:lnTo>
                  <a:pt x="182966" y="2761"/>
                </a:lnTo>
                <a:lnTo>
                  <a:pt x="183068" y="2659"/>
                </a:lnTo>
                <a:lnTo>
                  <a:pt x="182455" y="2557"/>
                </a:lnTo>
                <a:lnTo>
                  <a:pt x="182455" y="2557"/>
                </a:lnTo>
                <a:lnTo>
                  <a:pt x="182557" y="2659"/>
                </a:lnTo>
                <a:lnTo>
                  <a:pt x="182148" y="2557"/>
                </a:lnTo>
                <a:close/>
                <a:moveTo>
                  <a:pt x="64739" y="2557"/>
                </a:moveTo>
                <a:lnTo>
                  <a:pt x="63614" y="2864"/>
                </a:lnTo>
                <a:lnTo>
                  <a:pt x="64023" y="2864"/>
                </a:lnTo>
                <a:lnTo>
                  <a:pt x="63716" y="2966"/>
                </a:lnTo>
                <a:lnTo>
                  <a:pt x="63716" y="2966"/>
                </a:lnTo>
                <a:lnTo>
                  <a:pt x="64432" y="2864"/>
                </a:lnTo>
                <a:lnTo>
                  <a:pt x="64125" y="2966"/>
                </a:lnTo>
                <a:lnTo>
                  <a:pt x="64534" y="3068"/>
                </a:lnTo>
                <a:lnTo>
                  <a:pt x="64125" y="3068"/>
                </a:lnTo>
                <a:lnTo>
                  <a:pt x="64330" y="3170"/>
                </a:lnTo>
                <a:lnTo>
                  <a:pt x="63511" y="3375"/>
                </a:lnTo>
                <a:lnTo>
                  <a:pt x="65352" y="3477"/>
                </a:lnTo>
                <a:lnTo>
                  <a:pt x="65352" y="3580"/>
                </a:lnTo>
                <a:lnTo>
                  <a:pt x="66068" y="3682"/>
                </a:lnTo>
                <a:lnTo>
                  <a:pt x="66273" y="3375"/>
                </a:lnTo>
                <a:lnTo>
                  <a:pt x="66580" y="3170"/>
                </a:lnTo>
                <a:lnTo>
                  <a:pt x="65966" y="2966"/>
                </a:lnTo>
                <a:lnTo>
                  <a:pt x="66068" y="2864"/>
                </a:lnTo>
                <a:lnTo>
                  <a:pt x="65148" y="2966"/>
                </a:lnTo>
                <a:lnTo>
                  <a:pt x="65148" y="2864"/>
                </a:lnTo>
                <a:lnTo>
                  <a:pt x="64739" y="2557"/>
                </a:lnTo>
                <a:close/>
                <a:moveTo>
                  <a:pt x="67705" y="2966"/>
                </a:moveTo>
                <a:lnTo>
                  <a:pt x="67295" y="3273"/>
                </a:lnTo>
                <a:lnTo>
                  <a:pt x="67705" y="3477"/>
                </a:lnTo>
                <a:lnTo>
                  <a:pt x="67398" y="3682"/>
                </a:lnTo>
                <a:lnTo>
                  <a:pt x="69136" y="3273"/>
                </a:lnTo>
                <a:lnTo>
                  <a:pt x="67705" y="2966"/>
                </a:lnTo>
                <a:close/>
                <a:moveTo>
                  <a:pt x="136943" y="3170"/>
                </a:moveTo>
                <a:lnTo>
                  <a:pt x="135818" y="3273"/>
                </a:lnTo>
                <a:lnTo>
                  <a:pt x="136841" y="3682"/>
                </a:lnTo>
                <a:lnTo>
                  <a:pt x="136432" y="3886"/>
                </a:lnTo>
                <a:lnTo>
                  <a:pt x="137557" y="3886"/>
                </a:lnTo>
                <a:lnTo>
                  <a:pt x="137352" y="3989"/>
                </a:lnTo>
                <a:lnTo>
                  <a:pt x="137761" y="4091"/>
                </a:lnTo>
                <a:lnTo>
                  <a:pt x="138784" y="3784"/>
                </a:lnTo>
                <a:lnTo>
                  <a:pt x="137659" y="3477"/>
                </a:lnTo>
                <a:lnTo>
                  <a:pt x="137761" y="3477"/>
                </a:lnTo>
                <a:lnTo>
                  <a:pt x="137148" y="3375"/>
                </a:lnTo>
                <a:lnTo>
                  <a:pt x="136943" y="3170"/>
                </a:lnTo>
                <a:close/>
                <a:moveTo>
                  <a:pt x="131114" y="2250"/>
                </a:moveTo>
                <a:lnTo>
                  <a:pt x="131114" y="2352"/>
                </a:lnTo>
                <a:lnTo>
                  <a:pt x="130295" y="2352"/>
                </a:lnTo>
                <a:lnTo>
                  <a:pt x="131318" y="2864"/>
                </a:lnTo>
                <a:lnTo>
                  <a:pt x="130705" y="2864"/>
                </a:lnTo>
                <a:lnTo>
                  <a:pt x="131625" y="3375"/>
                </a:lnTo>
                <a:lnTo>
                  <a:pt x="132648" y="3273"/>
                </a:lnTo>
                <a:lnTo>
                  <a:pt x="132545" y="3170"/>
                </a:lnTo>
                <a:lnTo>
                  <a:pt x="132545" y="3068"/>
                </a:lnTo>
                <a:lnTo>
                  <a:pt x="132955" y="3068"/>
                </a:lnTo>
                <a:lnTo>
                  <a:pt x="133261" y="3273"/>
                </a:lnTo>
                <a:lnTo>
                  <a:pt x="133875" y="3068"/>
                </a:lnTo>
                <a:lnTo>
                  <a:pt x="133670" y="3170"/>
                </a:lnTo>
                <a:lnTo>
                  <a:pt x="134080" y="3273"/>
                </a:lnTo>
                <a:lnTo>
                  <a:pt x="132443" y="3580"/>
                </a:lnTo>
                <a:lnTo>
                  <a:pt x="132750" y="3784"/>
                </a:lnTo>
                <a:lnTo>
                  <a:pt x="134080" y="3784"/>
                </a:lnTo>
                <a:lnTo>
                  <a:pt x="132545" y="4091"/>
                </a:lnTo>
                <a:lnTo>
                  <a:pt x="134284" y="4602"/>
                </a:lnTo>
                <a:lnTo>
                  <a:pt x="134386" y="4398"/>
                </a:lnTo>
                <a:lnTo>
                  <a:pt x="134284" y="4295"/>
                </a:lnTo>
                <a:lnTo>
                  <a:pt x="134898" y="3886"/>
                </a:lnTo>
                <a:lnTo>
                  <a:pt x="134898" y="3580"/>
                </a:lnTo>
                <a:lnTo>
                  <a:pt x="135205" y="3477"/>
                </a:lnTo>
                <a:lnTo>
                  <a:pt x="135511" y="3170"/>
                </a:lnTo>
                <a:lnTo>
                  <a:pt x="136432" y="3068"/>
                </a:lnTo>
                <a:lnTo>
                  <a:pt x="135920" y="2864"/>
                </a:lnTo>
                <a:lnTo>
                  <a:pt x="136023" y="2761"/>
                </a:lnTo>
                <a:lnTo>
                  <a:pt x="134795" y="2659"/>
                </a:lnTo>
                <a:lnTo>
                  <a:pt x="134795" y="2455"/>
                </a:lnTo>
                <a:lnTo>
                  <a:pt x="134182" y="2557"/>
                </a:lnTo>
                <a:lnTo>
                  <a:pt x="134386" y="2352"/>
                </a:lnTo>
                <a:lnTo>
                  <a:pt x="133261" y="2250"/>
                </a:lnTo>
                <a:lnTo>
                  <a:pt x="133261" y="2250"/>
                </a:lnTo>
                <a:lnTo>
                  <a:pt x="133568" y="2864"/>
                </a:lnTo>
                <a:lnTo>
                  <a:pt x="133568" y="2864"/>
                </a:lnTo>
                <a:lnTo>
                  <a:pt x="132750" y="2455"/>
                </a:lnTo>
                <a:lnTo>
                  <a:pt x="131318" y="2455"/>
                </a:lnTo>
                <a:lnTo>
                  <a:pt x="131932" y="2250"/>
                </a:lnTo>
                <a:close/>
                <a:moveTo>
                  <a:pt x="66682" y="4398"/>
                </a:moveTo>
                <a:lnTo>
                  <a:pt x="66784" y="4500"/>
                </a:lnTo>
                <a:lnTo>
                  <a:pt x="66477" y="4500"/>
                </a:lnTo>
                <a:lnTo>
                  <a:pt x="67091" y="4705"/>
                </a:lnTo>
                <a:lnTo>
                  <a:pt x="66784" y="4705"/>
                </a:lnTo>
                <a:lnTo>
                  <a:pt x="68232" y="4795"/>
                </a:lnTo>
                <a:lnTo>
                  <a:pt x="68232" y="4795"/>
                </a:lnTo>
                <a:lnTo>
                  <a:pt x="68625" y="4500"/>
                </a:lnTo>
                <a:lnTo>
                  <a:pt x="66682" y="4398"/>
                </a:lnTo>
                <a:close/>
                <a:moveTo>
                  <a:pt x="68232" y="4795"/>
                </a:moveTo>
                <a:lnTo>
                  <a:pt x="68216" y="4807"/>
                </a:lnTo>
                <a:lnTo>
                  <a:pt x="68324" y="4801"/>
                </a:lnTo>
                <a:lnTo>
                  <a:pt x="68324" y="4801"/>
                </a:lnTo>
                <a:lnTo>
                  <a:pt x="68232" y="4795"/>
                </a:lnTo>
                <a:close/>
                <a:moveTo>
                  <a:pt x="71489" y="4500"/>
                </a:moveTo>
                <a:lnTo>
                  <a:pt x="70568" y="4705"/>
                </a:lnTo>
                <a:lnTo>
                  <a:pt x="71080" y="4807"/>
                </a:lnTo>
                <a:lnTo>
                  <a:pt x="71489" y="4500"/>
                </a:lnTo>
                <a:close/>
                <a:moveTo>
                  <a:pt x="81102" y="205"/>
                </a:moveTo>
                <a:lnTo>
                  <a:pt x="81614" y="409"/>
                </a:lnTo>
                <a:lnTo>
                  <a:pt x="80386" y="307"/>
                </a:lnTo>
                <a:lnTo>
                  <a:pt x="80489" y="409"/>
                </a:lnTo>
                <a:lnTo>
                  <a:pt x="79773" y="409"/>
                </a:lnTo>
                <a:lnTo>
                  <a:pt x="79977" y="511"/>
                </a:lnTo>
                <a:lnTo>
                  <a:pt x="79466" y="511"/>
                </a:lnTo>
                <a:lnTo>
                  <a:pt x="80693" y="920"/>
                </a:lnTo>
                <a:lnTo>
                  <a:pt x="80693" y="920"/>
                </a:lnTo>
                <a:lnTo>
                  <a:pt x="79159" y="716"/>
                </a:lnTo>
                <a:lnTo>
                  <a:pt x="77011" y="716"/>
                </a:lnTo>
                <a:lnTo>
                  <a:pt x="77727" y="818"/>
                </a:lnTo>
                <a:lnTo>
                  <a:pt x="73841" y="1023"/>
                </a:lnTo>
                <a:lnTo>
                  <a:pt x="73943" y="1125"/>
                </a:lnTo>
                <a:lnTo>
                  <a:pt x="74864" y="1023"/>
                </a:lnTo>
                <a:lnTo>
                  <a:pt x="74864" y="1023"/>
                </a:lnTo>
                <a:lnTo>
                  <a:pt x="74250" y="1125"/>
                </a:lnTo>
                <a:lnTo>
                  <a:pt x="75989" y="1125"/>
                </a:lnTo>
                <a:lnTo>
                  <a:pt x="74659" y="1227"/>
                </a:lnTo>
                <a:lnTo>
                  <a:pt x="74830" y="1313"/>
                </a:lnTo>
                <a:lnTo>
                  <a:pt x="74830" y="1313"/>
                </a:lnTo>
                <a:lnTo>
                  <a:pt x="77216" y="1227"/>
                </a:lnTo>
                <a:lnTo>
                  <a:pt x="74557" y="1534"/>
                </a:lnTo>
                <a:lnTo>
                  <a:pt x="74557" y="1534"/>
                </a:lnTo>
                <a:lnTo>
                  <a:pt x="78034" y="1330"/>
                </a:lnTo>
                <a:lnTo>
                  <a:pt x="75784" y="1739"/>
                </a:lnTo>
                <a:lnTo>
                  <a:pt x="75784" y="1739"/>
                </a:lnTo>
                <a:lnTo>
                  <a:pt x="78341" y="1636"/>
                </a:lnTo>
                <a:lnTo>
                  <a:pt x="78341" y="1636"/>
                </a:lnTo>
                <a:lnTo>
                  <a:pt x="77830" y="1739"/>
                </a:lnTo>
                <a:lnTo>
                  <a:pt x="81818" y="1125"/>
                </a:lnTo>
                <a:lnTo>
                  <a:pt x="81818" y="1125"/>
                </a:lnTo>
                <a:lnTo>
                  <a:pt x="80386" y="1534"/>
                </a:lnTo>
                <a:lnTo>
                  <a:pt x="81409" y="1534"/>
                </a:lnTo>
                <a:lnTo>
                  <a:pt x="77523" y="1943"/>
                </a:lnTo>
                <a:lnTo>
                  <a:pt x="78648" y="2352"/>
                </a:lnTo>
                <a:lnTo>
                  <a:pt x="78648" y="2352"/>
                </a:lnTo>
                <a:lnTo>
                  <a:pt x="75375" y="2045"/>
                </a:lnTo>
                <a:lnTo>
                  <a:pt x="75375" y="2352"/>
                </a:lnTo>
                <a:lnTo>
                  <a:pt x="76193" y="2761"/>
                </a:lnTo>
                <a:lnTo>
                  <a:pt x="75682" y="2761"/>
                </a:lnTo>
                <a:lnTo>
                  <a:pt x="77216" y="2864"/>
                </a:lnTo>
                <a:lnTo>
                  <a:pt x="75022" y="3201"/>
                </a:lnTo>
                <a:lnTo>
                  <a:pt x="75022" y="3201"/>
                </a:lnTo>
                <a:lnTo>
                  <a:pt x="74761" y="3375"/>
                </a:lnTo>
                <a:lnTo>
                  <a:pt x="75170" y="3477"/>
                </a:lnTo>
                <a:lnTo>
                  <a:pt x="74148" y="3682"/>
                </a:lnTo>
                <a:lnTo>
                  <a:pt x="74045" y="3886"/>
                </a:lnTo>
                <a:lnTo>
                  <a:pt x="75989" y="3580"/>
                </a:lnTo>
                <a:lnTo>
                  <a:pt x="73739" y="3989"/>
                </a:lnTo>
                <a:lnTo>
                  <a:pt x="73432" y="3682"/>
                </a:lnTo>
                <a:lnTo>
                  <a:pt x="72716" y="3682"/>
                </a:lnTo>
                <a:lnTo>
                  <a:pt x="72818" y="4193"/>
                </a:lnTo>
                <a:lnTo>
                  <a:pt x="71489" y="4500"/>
                </a:lnTo>
                <a:lnTo>
                  <a:pt x="71489" y="4500"/>
                </a:lnTo>
                <a:lnTo>
                  <a:pt x="71489" y="4500"/>
                </a:lnTo>
                <a:lnTo>
                  <a:pt x="71284" y="4807"/>
                </a:lnTo>
                <a:lnTo>
                  <a:pt x="71898" y="4705"/>
                </a:lnTo>
                <a:lnTo>
                  <a:pt x="71898" y="4807"/>
                </a:lnTo>
                <a:lnTo>
                  <a:pt x="75784" y="4807"/>
                </a:lnTo>
                <a:lnTo>
                  <a:pt x="75477" y="5011"/>
                </a:lnTo>
                <a:lnTo>
                  <a:pt x="75477" y="5011"/>
                </a:lnTo>
                <a:lnTo>
                  <a:pt x="77318" y="4705"/>
                </a:lnTo>
                <a:lnTo>
                  <a:pt x="77727" y="4398"/>
                </a:lnTo>
                <a:lnTo>
                  <a:pt x="77114" y="4398"/>
                </a:lnTo>
                <a:lnTo>
                  <a:pt x="77216" y="4193"/>
                </a:lnTo>
                <a:lnTo>
                  <a:pt x="75682" y="4091"/>
                </a:lnTo>
                <a:lnTo>
                  <a:pt x="76193" y="4091"/>
                </a:lnTo>
                <a:lnTo>
                  <a:pt x="76091" y="3989"/>
                </a:lnTo>
                <a:lnTo>
                  <a:pt x="78341" y="3886"/>
                </a:lnTo>
                <a:lnTo>
                  <a:pt x="78545" y="3580"/>
                </a:lnTo>
                <a:lnTo>
                  <a:pt x="80489" y="3375"/>
                </a:lnTo>
                <a:lnTo>
                  <a:pt x="79977" y="3170"/>
                </a:lnTo>
                <a:lnTo>
                  <a:pt x="81205" y="3068"/>
                </a:lnTo>
                <a:lnTo>
                  <a:pt x="79159" y="2761"/>
                </a:lnTo>
                <a:lnTo>
                  <a:pt x="81614" y="2659"/>
                </a:lnTo>
                <a:lnTo>
                  <a:pt x="80386" y="2455"/>
                </a:lnTo>
                <a:lnTo>
                  <a:pt x="82534" y="2352"/>
                </a:lnTo>
                <a:lnTo>
                  <a:pt x="81920" y="2250"/>
                </a:lnTo>
                <a:lnTo>
                  <a:pt x="83966" y="2250"/>
                </a:lnTo>
                <a:lnTo>
                  <a:pt x="83864" y="2148"/>
                </a:lnTo>
                <a:lnTo>
                  <a:pt x="84375" y="2045"/>
                </a:lnTo>
                <a:lnTo>
                  <a:pt x="83557" y="2045"/>
                </a:lnTo>
                <a:lnTo>
                  <a:pt x="84682" y="1943"/>
                </a:lnTo>
                <a:lnTo>
                  <a:pt x="84580" y="1739"/>
                </a:lnTo>
                <a:lnTo>
                  <a:pt x="88466" y="1125"/>
                </a:lnTo>
                <a:lnTo>
                  <a:pt x="86216" y="1330"/>
                </a:lnTo>
                <a:lnTo>
                  <a:pt x="90920" y="614"/>
                </a:lnTo>
                <a:lnTo>
                  <a:pt x="89898" y="511"/>
                </a:lnTo>
                <a:lnTo>
                  <a:pt x="90000" y="409"/>
                </a:lnTo>
                <a:lnTo>
                  <a:pt x="89795" y="409"/>
                </a:lnTo>
                <a:lnTo>
                  <a:pt x="89898" y="307"/>
                </a:lnTo>
                <a:lnTo>
                  <a:pt x="89898" y="307"/>
                </a:lnTo>
                <a:lnTo>
                  <a:pt x="87136" y="409"/>
                </a:lnTo>
                <a:lnTo>
                  <a:pt x="88466" y="205"/>
                </a:lnTo>
                <a:lnTo>
                  <a:pt x="84682" y="205"/>
                </a:lnTo>
                <a:lnTo>
                  <a:pt x="84989" y="409"/>
                </a:lnTo>
                <a:lnTo>
                  <a:pt x="82739" y="205"/>
                </a:lnTo>
                <a:lnTo>
                  <a:pt x="83352" y="409"/>
                </a:lnTo>
                <a:lnTo>
                  <a:pt x="83352" y="409"/>
                </a:lnTo>
                <a:lnTo>
                  <a:pt x="81102" y="205"/>
                </a:lnTo>
                <a:close/>
                <a:moveTo>
                  <a:pt x="62898" y="4909"/>
                </a:moveTo>
                <a:lnTo>
                  <a:pt x="63205" y="5011"/>
                </a:lnTo>
                <a:lnTo>
                  <a:pt x="63205" y="4909"/>
                </a:lnTo>
                <a:close/>
                <a:moveTo>
                  <a:pt x="55227" y="3989"/>
                </a:moveTo>
                <a:lnTo>
                  <a:pt x="55330" y="4091"/>
                </a:lnTo>
                <a:lnTo>
                  <a:pt x="50318" y="5011"/>
                </a:lnTo>
                <a:lnTo>
                  <a:pt x="50523" y="5011"/>
                </a:lnTo>
                <a:lnTo>
                  <a:pt x="50318" y="5216"/>
                </a:lnTo>
                <a:lnTo>
                  <a:pt x="50318" y="5216"/>
                </a:lnTo>
                <a:lnTo>
                  <a:pt x="51545" y="5011"/>
                </a:lnTo>
                <a:lnTo>
                  <a:pt x="51443" y="5318"/>
                </a:lnTo>
                <a:lnTo>
                  <a:pt x="54102" y="4500"/>
                </a:lnTo>
                <a:lnTo>
                  <a:pt x="53591" y="4909"/>
                </a:lnTo>
                <a:lnTo>
                  <a:pt x="53591" y="4909"/>
                </a:lnTo>
                <a:lnTo>
                  <a:pt x="56045" y="4091"/>
                </a:lnTo>
                <a:lnTo>
                  <a:pt x="55227" y="3989"/>
                </a:lnTo>
                <a:close/>
                <a:moveTo>
                  <a:pt x="65761" y="4705"/>
                </a:moveTo>
                <a:lnTo>
                  <a:pt x="63818" y="4807"/>
                </a:lnTo>
                <a:lnTo>
                  <a:pt x="64227" y="4909"/>
                </a:lnTo>
                <a:lnTo>
                  <a:pt x="63920" y="4909"/>
                </a:lnTo>
                <a:lnTo>
                  <a:pt x="64330" y="5011"/>
                </a:lnTo>
                <a:lnTo>
                  <a:pt x="64023" y="5216"/>
                </a:lnTo>
                <a:lnTo>
                  <a:pt x="63205" y="5011"/>
                </a:lnTo>
                <a:lnTo>
                  <a:pt x="62898" y="5114"/>
                </a:lnTo>
                <a:lnTo>
                  <a:pt x="63000" y="5114"/>
                </a:lnTo>
                <a:lnTo>
                  <a:pt x="63102" y="5318"/>
                </a:lnTo>
                <a:lnTo>
                  <a:pt x="63102" y="5318"/>
                </a:lnTo>
                <a:lnTo>
                  <a:pt x="62489" y="5216"/>
                </a:lnTo>
                <a:lnTo>
                  <a:pt x="61875" y="5420"/>
                </a:lnTo>
                <a:lnTo>
                  <a:pt x="64125" y="5420"/>
                </a:lnTo>
                <a:lnTo>
                  <a:pt x="62898" y="5625"/>
                </a:lnTo>
                <a:lnTo>
                  <a:pt x="63102" y="5727"/>
                </a:lnTo>
                <a:lnTo>
                  <a:pt x="63000" y="5932"/>
                </a:lnTo>
                <a:lnTo>
                  <a:pt x="63000" y="5932"/>
                </a:lnTo>
                <a:lnTo>
                  <a:pt x="65148" y="5420"/>
                </a:lnTo>
                <a:lnTo>
                  <a:pt x="64943" y="5318"/>
                </a:lnTo>
                <a:lnTo>
                  <a:pt x="65761" y="4705"/>
                </a:lnTo>
                <a:close/>
                <a:moveTo>
                  <a:pt x="209148" y="5011"/>
                </a:moveTo>
                <a:lnTo>
                  <a:pt x="209455" y="5420"/>
                </a:lnTo>
                <a:lnTo>
                  <a:pt x="207102" y="5216"/>
                </a:lnTo>
                <a:lnTo>
                  <a:pt x="207409" y="5318"/>
                </a:lnTo>
                <a:lnTo>
                  <a:pt x="207205" y="5318"/>
                </a:lnTo>
                <a:lnTo>
                  <a:pt x="207716" y="5625"/>
                </a:lnTo>
                <a:lnTo>
                  <a:pt x="207511" y="5625"/>
                </a:lnTo>
                <a:lnTo>
                  <a:pt x="211705" y="5932"/>
                </a:lnTo>
                <a:lnTo>
                  <a:pt x="210170" y="5420"/>
                </a:lnTo>
                <a:lnTo>
                  <a:pt x="210170" y="5420"/>
                </a:lnTo>
                <a:lnTo>
                  <a:pt x="212420" y="5727"/>
                </a:lnTo>
                <a:lnTo>
                  <a:pt x="212318" y="5523"/>
                </a:lnTo>
                <a:lnTo>
                  <a:pt x="209148" y="5011"/>
                </a:lnTo>
                <a:close/>
                <a:moveTo>
                  <a:pt x="65148" y="5932"/>
                </a:moveTo>
                <a:lnTo>
                  <a:pt x="65966" y="6239"/>
                </a:lnTo>
                <a:lnTo>
                  <a:pt x="66989" y="5932"/>
                </a:lnTo>
                <a:close/>
                <a:moveTo>
                  <a:pt x="59523" y="4500"/>
                </a:moveTo>
                <a:lnTo>
                  <a:pt x="58193" y="4807"/>
                </a:lnTo>
                <a:lnTo>
                  <a:pt x="58295" y="5011"/>
                </a:lnTo>
                <a:lnTo>
                  <a:pt x="57886" y="5216"/>
                </a:lnTo>
                <a:lnTo>
                  <a:pt x="58193" y="5420"/>
                </a:lnTo>
                <a:lnTo>
                  <a:pt x="56455" y="5216"/>
                </a:lnTo>
                <a:lnTo>
                  <a:pt x="56659" y="5216"/>
                </a:lnTo>
                <a:lnTo>
                  <a:pt x="55739" y="4909"/>
                </a:lnTo>
                <a:lnTo>
                  <a:pt x="55841" y="4807"/>
                </a:lnTo>
                <a:lnTo>
                  <a:pt x="54716" y="4909"/>
                </a:lnTo>
                <a:lnTo>
                  <a:pt x="55227" y="5011"/>
                </a:lnTo>
                <a:lnTo>
                  <a:pt x="53795" y="5216"/>
                </a:lnTo>
                <a:lnTo>
                  <a:pt x="54818" y="5216"/>
                </a:lnTo>
                <a:lnTo>
                  <a:pt x="53182" y="5420"/>
                </a:lnTo>
                <a:lnTo>
                  <a:pt x="54511" y="5318"/>
                </a:lnTo>
                <a:lnTo>
                  <a:pt x="52466" y="5727"/>
                </a:lnTo>
                <a:lnTo>
                  <a:pt x="53386" y="5932"/>
                </a:lnTo>
                <a:lnTo>
                  <a:pt x="53693" y="5830"/>
                </a:lnTo>
                <a:lnTo>
                  <a:pt x="53898" y="5932"/>
                </a:lnTo>
                <a:lnTo>
                  <a:pt x="54307" y="5830"/>
                </a:lnTo>
                <a:lnTo>
                  <a:pt x="54409" y="5727"/>
                </a:lnTo>
                <a:lnTo>
                  <a:pt x="55227" y="5625"/>
                </a:lnTo>
                <a:lnTo>
                  <a:pt x="54614" y="5830"/>
                </a:lnTo>
                <a:lnTo>
                  <a:pt x="56455" y="5727"/>
                </a:lnTo>
                <a:lnTo>
                  <a:pt x="56455" y="5727"/>
                </a:lnTo>
                <a:lnTo>
                  <a:pt x="54102" y="6136"/>
                </a:lnTo>
                <a:lnTo>
                  <a:pt x="54102" y="6341"/>
                </a:lnTo>
                <a:lnTo>
                  <a:pt x="57784" y="5932"/>
                </a:lnTo>
                <a:lnTo>
                  <a:pt x="57682" y="5932"/>
                </a:lnTo>
                <a:lnTo>
                  <a:pt x="59625" y="5727"/>
                </a:lnTo>
                <a:lnTo>
                  <a:pt x="60443" y="5114"/>
                </a:lnTo>
                <a:lnTo>
                  <a:pt x="58909" y="5318"/>
                </a:lnTo>
                <a:lnTo>
                  <a:pt x="59216" y="5114"/>
                </a:lnTo>
                <a:lnTo>
                  <a:pt x="58909" y="5114"/>
                </a:lnTo>
                <a:lnTo>
                  <a:pt x="59523" y="4500"/>
                </a:lnTo>
                <a:close/>
                <a:moveTo>
                  <a:pt x="70057" y="4705"/>
                </a:moveTo>
                <a:lnTo>
                  <a:pt x="68324" y="4801"/>
                </a:lnTo>
                <a:lnTo>
                  <a:pt x="68324" y="4801"/>
                </a:lnTo>
                <a:lnTo>
                  <a:pt x="68420" y="4807"/>
                </a:lnTo>
                <a:lnTo>
                  <a:pt x="68420" y="5318"/>
                </a:lnTo>
                <a:lnTo>
                  <a:pt x="67909" y="5625"/>
                </a:lnTo>
                <a:lnTo>
                  <a:pt x="67807" y="5830"/>
                </a:lnTo>
                <a:lnTo>
                  <a:pt x="68420" y="6034"/>
                </a:lnTo>
                <a:lnTo>
                  <a:pt x="68318" y="6136"/>
                </a:lnTo>
                <a:lnTo>
                  <a:pt x="69955" y="6136"/>
                </a:lnTo>
                <a:lnTo>
                  <a:pt x="69648" y="6341"/>
                </a:lnTo>
                <a:lnTo>
                  <a:pt x="75580" y="6034"/>
                </a:lnTo>
                <a:lnTo>
                  <a:pt x="75068" y="5932"/>
                </a:lnTo>
                <a:lnTo>
                  <a:pt x="75580" y="5523"/>
                </a:lnTo>
                <a:lnTo>
                  <a:pt x="74966" y="5420"/>
                </a:lnTo>
                <a:lnTo>
                  <a:pt x="75068" y="5318"/>
                </a:lnTo>
                <a:lnTo>
                  <a:pt x="71898" y="5523"/>
                </a:lnTo>
                <a:lnTo>
                  <a:pt x="72000" y="5625"/>
                </a:lnTo>
                <a:lnTo>
                  <a:pt x="70261" y="5420"/>
                </a:lnTo>
                <a:lnTo>
                  <a:pt x="70159" y="5523"/>
                </a:lnTo>
                <a:lnTo>
                  <a:pt x="69750" y="5523"/>
                </a:lnTo>
                <a:lnTo>
                  <a:pt x="70261" y="5318"/>
                </a:lnTo>
                <a:lnTo>
                  <a:pt x="69239" y="4909"/>
                </a:lnTo>
                <a:lnTo>
                  <a:pt x="70568" y="4909"/>
                </a:lnTo>
                <a:lnTo>
                  <a:pt x="69443" y="4807"/>
                </a:lnTo>
                <a:lnTo>
                  <a:pt x="70057" y="4705"/>
                </a:lnTo>
                <a:close/>
                <a:moveTo>
                  <a:pt x="165273" y="4705"/>
                </a:moveTo>
                <a:lnTo>
                  <a:pt x="160773" y="4909"/>
                </a:lnTo>
                <a:lnTo>
                  <a:pt x="160875" y="5011"/>
                </a:lnTo>
                <a:lnTo>
                  <a:pt x="160364" y="5114"/>
                </a:lnTo>
                <a:lnTo>
                  <a:pt x="159341" y="5420"/>
                </a:lnTo>
                <a:lnTo>
                  <a:pt x="158727" y="5625"/>
                </a:lnTo>
                <a:lnTo>
                  <a:pt x="158830" y="5727"/>
                </a:lnTo>
                <a:lnTo>
                  <a:pt x="158216" y="5830"/>
                </a:lnTo>
                <a:lnTo>
                  <a:pt x="158727" y="5932"/>
                </a:lnTo>
                <a:lnTo>
                  <a:pt x="158318" y="6239"/>
                </a:lnTo>
                <a:lnTo>
                  <a:pt x="158727" y="6341"/>
                </a:lnTo>
                <a:lnTo>
                  <a:pt x="158318" y="6443"/>
                </a:lnTo>
                <a:lnTo>
                  <a:pt x="158114" y="6648"/>
                </a:lnTo>
                <a:lnTo>
                  <a:pt x="157602" y="6955"/>
                </a:lnTo>
                <a:lnTo>
                  <a:pt x="158114" y="7261"/>
                </a:lnTo>
                <a:lnTo>
                  <a:pt x="160057" y="7057"/>
                </a:lnTo>
                <a:lnTo>
                  <a:pt x="159750" y="6852"/>
                </a:lnTo>
                <a:lnTo>
                  <a:pt x="160159" y="6341"/>
                </a:lnTo>
                <a:lnTo>
                  <a:pt x="160875" y="6239"/>
                </a:lnTo>
                <a:lnTo>
                  <a:pt x="160875" y="6136"/>
                </a:lnTo>
                <a:lnTo>
                  <a:pt x="161182" y="6034"/>
                </a:lnTo>
                <a:lnTo>
                  <a:pt x="160977" y="5932"/>
                </a:lnTo>
                <a:lnTo>
                  <a:pt x="165273" y="4705"/>
                </a:lnTo>
                <a:close/>
                <a:moveTo>
                  <a:pt x="212114" y="6852"/>
                </a:moveTo>
                <a:lnTo>
                  <a:pt x="211500" y="7261"/>
                </a:lnTo>
                <a:lnTo>
                  <a:pt x="214057" y="7364"/>
                </a:lnTo>
                <a:lnTo>
                  <a:pt x="212114" y="6852"/>
                </a:lnTo>
                <a:close/>
                <a:moveTo>
                  <a:pt x="177955" y="7159"/>
                </a:moveTo>
                <a:lnTo>
                  <a:pt x="178568" y="7466"/>
                </a:lnTo>
                <a:lnTo>
                  <a:pt x="177852" y="7261"/>
                </a:lnTo>
                <a:lnTo>
                  <a:pt x="177955" y="7159"/>
                </a:lnTo>
                <a:close/>
                <a:moveTo>
                  <a:pt x="58602" y="6955"/>
                </a:moveTo>
                <a:lnTo>
                  <a:pt x="57375" y="7159"/>
                </a:lnTo>
                <a:lnTo>
                  <a:pt x="57784" y="7568"/>
                </a:lnTo>
                <a:lnTo>
                  <a:pt x="58602" y="7261"/>
                </a:lnTo>
                <a:lnTo>
                  <a:pt x="58602" y="6955"/>
                </a:lnTo>
                <a:close/>
                <a:moveTo>
                  <a:pt x="108307" y="7568"/>
                </a:moveTo>
                <a:lnTo>
                  <a:pt x="108211" y="7587"/>
                </a:lnTo>
                <a:lnTo>
                  <a:pt x="108211" y="7587"/>
                </a:lnTo>
                <a:lnTo>
                  <a:pt x="108381" y="7603"/>
                </a:lnTo>
                <a:lnTo>
                  <a:pt x="108381" y="7603"/>
                </a:lnTo>
                <a:lnTo>
                  <a:pt x="108307" y="7568"/>
                </a:lnTo>
                <a:close/>
                <a:moveTo>
                  <a:pt x="73636" y="7159"/>
                </a:moveTo>
                <a:lnTo>
                  <a:pt x="74659" y="7670"/>
                </a:lnTo>
                <a:lnTo>
                  <a:pt x="76193" y="7670"/>
                </a:lnTo>
                <a:lnTo>
                  <a:pt x="76193" y="7466"/>
                </a:lnTo>
                <a:lnTo>
                  <a:pt x="75989" y="7261"/>
                </a:lnTo>
                <a:lnTo>
                  <a:pt x="73636" y="7159"/>
                </a:lnTo>
                <a:close/>
                <a:moveTo>
                  <a:pt x="108381" y="7603"/>
                </a:moveTo>
                <a:lnTo>
                  <a:pt x="109841" y="8284"/>
                </a:lnTo>
                <a:lnTo>
                  <a:pt x="110250" y="7773"/>
                </a:lnTo>
                <a:lnTo>
                  <a:pt x="108381" y="7603"/>
                </a:lnTo>
                <a:close/>
                <a:moveTo>
                  <a:pt x="68011" y="6852"/>
                </a:moveTo>
                <a:lnTo>
                  <a:pt x="64227" y="7364"/>
                </a:lnTo>
                <a:lnTo>
                  <a:pt x="63511" y="8386"/>
                </a:lnTo>
                <a:lnTo>
                  <a:pt x="63511" y="8386"/>
                </a:lnTo>
                <a:lnTo>
                  <a:pt x="64534" y="8182"/>
                </a:lnTo>
                <a:lnTo>
                  <a:pt x="64739" y="7773"/>
                </a:lnTo>
                <a:lnTo>
                  <a:pt x="65352" y="7773"/>
                </a:lnTo>
                <a:lnTo>
                  <a:pt x="68011" y="6852"/>
                </a:lnTo>
                <a:close/>
                <a:moveTo>
                  <a:pt x="216716" y="8182"/>
                </a:moveTo>
                <a:lnTo>
                  <a:pt x="217227" y="8489"/>
                </a:lnTo>
                <a:lnTo>
                  <a:pt x="217330" y="8182"/>
                </a:lnTo>
                <a:close/>
                <a:moveTo>
                  <a:pt x="62080" y="6852"/>
                </a:moveTo>
                <a:lnTo>
                  <a:pt x="60852" y="7159"/>
                </a:lnTo>
                <a:lnTo>
                  <a:pt x="61568" y="7364"/>
                </a:lnTo>
                <a:lnTo>
                  <a:pt x="61057" y="7466"/>
                </a:lnTo>
                <a:lnTo>
                  <a:pt x="61057" y="7568"/>
                </a:lnTo>
                <a:lnTo>
                  <a:pt x="60341" y="7773"/>
                </a:lnTo>
                <a:lnTo>
                  <a:pt x="60034" y="7466"/>
                </a:lnTo>
                <a:lnTo>
                  <a:pt x="59420" y="7773"/>
                </a:lnTo>
                <a:lnTo>
                  <a:pt x="59727" y="8182"/>
                </a:lnTo>
                <a:lnTo>
                  <a:pt x="60136" y="8284"/>
                </a:lnTo>
                <a:lnTo>
                  <a:pt x="60443" y="8898"/>
                </a:lnTo>
                <a:lnTo>
                  <a:pt x="61159" y="8898"/>
                </a:lnTo>
                <a:lnTo>
                  <a:pt x="61364" y="8489"/>
                </a:lnTo>
                <a:lnTo>
                  <a:pt x="62182" y="8591"/>
                </a:lnTo>
                <a:lnTo>
                  <a:pt x="63205" y="7773"/>
                </a:lnTo>
                <a:lnTo>
                  <a:pt x="62795" y="7875"/>
                </a:lnTo>
                <a:lnTo>
                  <a:pt x="62795" y="7670"/>
                </a:lnTo>
                <a:lnTo>
                  <a:pt x="62898" y="7670"/>
                </a:lnTo>
                <a:lnTo>
                  <a:pt x="62182" y="7568"/>
                </a:lnTo>
                <a:lnTo>
                  <a:pt x="63409" y="7261"/>
                </a:lnTo>
                <a:lnTo>
                  <a:pt x="63205" y="7159"/>
                </a:lnTo>
                <a:lnTo>
                  <a:pt x="63511" y="6852"/>
                </a:lnTo>
                <a:close/>
                <a:moveTo>
                  <a:pt x="47250" y="6443"/>
                </a:moveTo>
                <a:lnTo>
                  <a:pt x="47148" y="6852"/>
                </a:lnTo>
                <a:lnTo>
                  <a:pt x="43977" y="8386"/>
                </a:lnTo>
                <a:lnTo>
                  <a:pt x="44284" y="8386"/>
                </a:lnTo>
                <a:lnTo>
                  <a:pt x="44898" y="8693"/>
                </a:lnTo>
                <a:lnTo>
                  <a:pt x="44795" y="9102"/>
                </a:lnTo>
                <a:lnTo>
                  <a:pt x="44795" y="9102"/>
                </a:lnTo>
                <a:lnTo>
                  <a:pt x="51955" y="7159"/>
                </a:lnTo>
                <a:lnTo>
                  <a:pt x="51545" y="6545"/>
                </a:lnTo>
                <a:lnTo>
                  <a:pt x="50318" y="6750"/>
                </a:lnTo>
                <a:lnTo>
                  <a:pt x="50420" y="6545"/>
                </a:lnTo>
                <a:lnTo>
                  <a:pt x="50011" y="6648"/>
                </a:lnTo>
                <a:lnTo>
                  <a:pt x="50216" y="6545"/>
                </a:lnTo>
                <a:lnTo>
                  <a:pt x="47250" y="6443"/>
                </a:lnTo>
                <a:close/>
                <a:moveTo>
                  <a:pt x="158625" y="7261"/>
                </a:moveTo>
                <a:lnTo>
                  <a:pt x="157602" y="7875"/>
                </a:lnTo>
                <a:lnTo>
                  <a:pt x="157500" y="8182"/>
                </a:lnTo>
                <a:lnTo>
                  <a:pt x="156989" y="8284"/>
                </a:lnTo>
                <a:lnTo>
                  <a:pt x="159034" y="9102"/>
                </a:lnTo>
                <a:lnTo>
                  <a:pt x="158830" y="9102"/>
                </a:lnTo>
                <a:lnTo>
                  <a:pt x="158830" y="9205"/>
                </a:lnTo>
                <a:lnTo>
                  <a:pt x="158727" y="9205"/>
                </a:lnTo>
                <a:lnTo>
                  <a:pt x="158727" y="9307"/>
                </a:lnTo>
                <a:lnTo>
                  <a:pt x="158625" y="9307"/>
                </a:lnTo>
                <a:lnTo>
                  <a:pt x="160773" y="9614"/>
                </a:lnTo>
                <a:lnTo>
                  <a:pt x="160773" y="9614"/>
                </a:lnTo>
                <a:lnTo>
                  <a:pt x="160568" y="9511"/>
                </a:lnTo>
                <a:lnTo>
                  <a:pt x="161489" y="9511"/>
                </a:lnTo>
                <a:lnTo>
                  <a:pt x="159239" y="8080"/>
                </a:lnTo>
                <a:lnTo>
                  <a:pt x="159341" y="7773"/>
                </a:lnTo>
                <a:lnTo>
                  <a:pt x="159545" y="7670"/>
                </a:lnTo>
                <a:lnTo>
                  <a:pt x="159545" y="7466"/>
                </a:lnTo>
                <a:lnTo>
                  <a:pt x="158625" y="7261"/>
                </a:lnTo>
                <a:close/>
                <a:moveTo>
                  <a:pt x="18920" y="9818"/>
                </a:moveTo>
                <a:lnTo>
                  <a:pt x="18511" y="9920"/>
                </a:lnTo>
                <a:lnTo>
                  <a:pt x="18511" y="9920"/>
                </a:lnTo>
                <a:lnTo>
                  <a:pt x="18637" y="9901"/>
                </a:lnTo>
                <a:lnTo>
                  <a:pt x="18637" y="9901"/>
                </a:lnTo>
                <a:lnTo>
                  <a:pt x="18920" y="9818"/>
                </a:lnTo>
                <a:close/>
                <a:moveTo>
                  <a:pt x="137352" y="10125"/>
                </a:moveTo>
                <a:lnTo>
                  <a:pt x="137352" y="10125"/>
                </a:lnTo>
                <a:lnTo>
                  <a:pt x="137352" y="10125"/>
                </a:lnTo>
                <a:close/>
                <a:moveTo>
                  <a:pt x="88977" y="9818"/>
                </a:moveTo>
                <a:lnTo>
                  <a:pt x="88670" y="10125"/>
                </a:lnTo>
                <a:lnTo>
                  <a:pt x="88466" y="10125"/>
                </a:lnTo>
                <a:lnTo>
                  <a:pt x="88364" y="10432"/>
                </a:lnTo>
                <a:lnTo>
                  <a:pt x="88875" y="10534"/>
                </a:lnTo>
                <a:lnTo>
                  <a:pt x="88568" y="10636"/>
                </a:lnTo>
                <a:lnTo>
                  <a:pt x="89489" y="10636"/>
                </a:lnTo>
                <a:lnTo>
                  <a:pt x="90000" y="10227"/>
                </a:lnTo>
                <a:lnTo>
                  <a:pt x="88977" y="9818"/>
                </a:lnTo>
                <a:close/>
                <a:moveTo>
                  <a:pt x="52466" y="7261"/>
                </a:moveTo>
                <a:lnTo>
                  <a:pt x="48170" y="8591"/>
                </a:lnTo>
                <a:lnTo>
                  <a:pt x="48784" y="8693"/>
                </a:lnTo>
                <a:lnTo>
                  <a:pt x="48375" y="8898"/>
                </a:lnTo>
                <a:lnTo>
                  <a:pt x="50216" y="8795"/>
                </a:lnTo>
                <a:lnTo>
                  <a:pt x="50216" y="8795"/>
                </a:lnTo>
                <a:lnTo>
                  <a:pt x="49705" y="8898"/>
                </a:lnTo>
                <a:lnTo>
                  <a:pt x="49807" y="8898"/>
                </a:lnTo>
                <a:lnTo>
                  <a:pt x="47761" y="9307"/>
                </a:lnTo>
                <a:lnTo>
                  <a:pt x="51545" y="9818"/>
                </a:lnTo>
                <a:lnTo>
                  <a:pt x="48273" y="9920"/>
                </a:lnTo>
                <a:lnTo>
                  <a:pt x="47557" y="10534"/>
                </a:lnTo>
                <a:lnTo>
                  <a:pt x="49193" y="10739"/>
                </a:lnTo>
                <a:lnTo>
                  <a:pt x="48989" y="11352"/>
                </a:lnTo>
                <a:lnTo>
                  <a:pt x="54102" y="10534"/>
                </a:lnTo>
                <a:lnTo>
                  <a:pt x="54102" y="10739"/>
                </a:lnTo>
                <a:lnTo>
                  <a:pt x="54818" y="10841"/>
                </a:lnTo>
                <a:lnTo>
                  <a:pt x="54614" y="10943"/>
                </a:lnTo>
                <a:lnTo>
                  <a:pt x="56148" y="11045"/>
                </a:lnTo>
                <a:lnTo>
                  <a:pt x="57170" y="10534"/>
                </a:lnTo>
                <a:lnTo>
                  <a:pt x="56250" y="10739"/>
                </a:lnTo>
                <a:lnTo>
                  <a:pt x="56455" y="10534"/>
                </a:lnTo>
                <a:lnTo>
                  <a:pt x="56352" y="10432"/>
                </a:lnTo>
                <a:lnTo>
                  <a:pt x="58295" y="10023"/>
                </a:lnTo>
                <a:lnTo>
                  <a:pt x="57989" y="9920"/>
                </a:lnTo>
                <a:lnTo>
                  <a:pt x="57989" y="9818"/>
                </a:lnTo>
                <a:lnTo>
                  <a:pt x="56864" y="9409"/>
                </a:lnTo>
                <a:lnTo>
                  <a:pt x="57682" y="7670"/>
                </a:lnTo>
                <a:lnTo>
                  <a:pt x="56455" y="7364"/>
                </a:lnTo>
                <a:lnTo>
                  <a:pt x="55739" y="8489"/>
                </a:lnTo>
                <a:lnTo>
                  <a:pt x="55023" y="8693"/>
                </a:lnTo>
                <a:lnTo>
                  <a:pt x="55023" y="8693"/>
                </a:lnTo>
                <a:lnTo>
                  <a:pt x="55227" y="7875"/>
                </a:lnTo>
                <a:lnTo>
                  <a:pt x="54614" y="7773"/>
                </a:lnTo>
                <a:lnTo>
                  <a:pt x="53591" y="8080"/>
                </a:lnTo>
                <a:lnTo>
                  <a:pt x="53693" y="7977"/>
                </a:lnTo>
                <a:lnTo>
                  <a:pt x="53182" y="8080"/>
                </a:lnTo>
                <a:lnTo>
                  <a:pt x="53182" y="8080"/>
                </a:lnTo>
                <a:lnTo>
                  <a:pt x="53898" y="7773"/>
                </a:lnTo>
                <a:lnTo>
                  <a:pt x="51750" y="7875"/>
                </a:lnTo>
                <a:lnTo>
                  <a:pt x="52466" y="7261"/>
                </a:lnTo>
                <a:close/>
                <a:moveTo>
                  <a:pt x="60341" y="10330"/>
                </a:moveTo>
                <a:lnTo>
                  <a:pt x="58602" y="10841"/>
                </a:lnTo>
                <a:lnTo>
                  <a:pt x="59114" y="11148"/>
                </a:lnTo>
                <a:lnTo>
                  <a:pt x="60136" y="11352"/>
                </a:lnTo>
                <a:lnTo>
                  <a:pt x="61159" y="11045"/>
                </a:lnTo>
                <a:lnTo>
                  <a:pt x="60239" y="10432"/>
                </a:lnTo>
                <a:lnTo>
                  <a:pt x="60341" y="10330"/>
                </a:lnTo>
                <a:close/>
                <a:moveTo>
                  <a:pt x="175193" y="11250"/>
                </a:moveTo>
                <a:lnTo>
                  <a:pt x="176114" y="11557"/>
                </a:lnTo>
                <a:lnTo>
                  <a:pt x="176114" y="12068"/>
                </a:lnTo>
                <a:lnTo>
                  <a:pt x="177136" y="12170"/>
                </a:lnTo>
                <a:lnTo>
                  <a:pt x="177136" y="12170"/>
                </a:lnTo>
                <a:lnTo>
                  <a:pt x="176011" y="12068"/>
                </a:lnTo>
                <a:lnTo>
                  <a:pt x="175193" y="11250"/>
                </a:lnTo>
                <a:close/>
                <a:moveTo>
                  <a:pt x="73023" y="11557"/>
                </a:moveTo>
                <a:lnTo>
                  <a:pt x="72307" y="12375"/>
                </a:lnTo>
                <a:lnTo>
                  <a:pt x="73432" y="12375"/>
                </a:lnTo>
                <a:lnTo>
                  <a:pt x="74148" y="11659"/>
                </a:lnTo>
                <a:lnTo>
                  <a:pt x="73023" y="11557"/>
                </a:lnTo>
                <a:close/>
                <a:moveTo>
                  <a:pt x="108409" y="13295"/>
                </a:moveTo>
                <a:lnTo>
                  <a:pt x="108716" y="13398"/>
                </a:lnTo>
                <a:lnTo>
                  <a:pt x="108818" y="13398"/>
                </a:lnTo>
                <a:lnTo>
                  <a:pt x="108409" y="13295"/>
                </a:lnTo>
                <a:close/>
                <a:moveTo>
                  <a:pt x="9205" y="13807"/>
                </a:moveTo>
                <a:lnTo>
                  <a:pt x="9102" y="13909"/>
                </a:lnTo>
                <a:lnTo>
                  <a:pt x="9205" y="13909"/>
                </a:lnTo>
                <a:lnTo>
                  <a:pt x="9205" y="13807"/>
                </a:lnTo>
                <a:close/>
                <a:moveTo>
                  <a:pt x="5420" y="11045"/>
                </a:moveTo>
                <a:lnTo>
                  <a:pt x="0" y="14420"/>
                </a:lnTo>
                <a:lnTo>
                  <a:pt x="511" y="14318"/>
                </a:lnTo>
                <a:lnTo>
                  <a:pt x="1227" y="13909"/>
                </a:lnTo>
                <a:lnTo>
                  <a:pt x="1227" y="13705"/>
                </a:lnTo>
                <a:lnTo>
                  <a:pt x="1739" y="13398"/>
                </a:lnTo>
                <a:lnTo>
                  <a:pt x="1636" y="13500"/>
                </a:lnTo>
                <a:lnTo>
                  <a:pt x="2352" y="13295"/>
                </a:lnTo>
                <a:lnTo>
                  <a:pt x="2148" y="13398"/>
                </a:lnTo>
                <a:lnTo>
                  <a:pt x="2761" y="13193"/>
                </a:lnTo>
                <a:lnTo>
                  <a:pt x="2761" y="13193"/>
                </a:lnTo>
                <a:lnTo>
                  <a:pt x="1636" y="14011"/>
                </a:lnTo>
                <a:lnTo>
                  <a:pt x="3273" y="14114"/>
                </a:lnTo>
                <a:lnTo>
                  <a:pt x="3068" y="14625"/>
                </a:lnTo>
                <a:lnTo>
                  <a:pt x="3375" y="15034"/>
                </a:lnTo>
                <a:lnTo>
                  <a:pt x="3989" y="14932"/>
                </a:lnTo>
                <a:lnTo>
                  <a:pt x="3682" y="15136"/>
                </a:lnTo>
                <a:lnTo>
                  <a:pt x="4295" y="14932"/>
                </a:lnTo>
                <a:lnTo>
                  <a:pt x="4193" y="15034"/>
                </a:lnTo>
                <a:lnTo>
                  <a:pt x="4193" y="15034"/>
                </a:lnTo>
                <a:lnTo>
                  <a:pt x="4602" y="14727"/>
                </a:lnTo>
                <a:lnTo>
                  <a:pt x="4500" y="14625"/>
                </a:lnTo>
                <a:lnTo>
                  <a:pt x="5523" y="14318"/>
                </a:lnTo>
                <a:lnTo>
                  <a:pt x="5318" y="14318"/>
                </a:lnTo>
                <a:lnTo>
                  <a:pt x="5830" y="14114"/>
                </a:lnTo>
                <a:lnTo>
                  <a:pt x="5727" y="14114"/>
                </a:lnTo>
                <a:lnTo>
                  <a:pt x="5727" y="13909"/>
                </a:lnTo>
                <a:lnTo>
                  <a:pt x="6136" y="14011"/>
                </a:lnTo>
                <a:lnTo>
                  <a:pt x="6750" y="14011"/>
                </a:lnTo>
                <a:lnTo>
                  <a:pt x="6852" y="13807"/>
                </a:lnTo>
                <a:lnTo>
                  <a:pt x="7159" y="13909"/>
                </a:lnTo>
                <a:lnTo>
                  <a:pt x="8386" y="13500"/>
                </a:lnTo>
                <a:lnTo>
                  <a:pt x="8080" y="13398"/>
                </a:lnTo>
                <a:lnTo>
                  <a:pt x="7977" y="13398"/>
                </a:lnTo>
                <a:lnTo>
                  <a:pt x="8080" y="13193"/>
                </a:lnTo>
                <a:lnTo>
                  <a:pt x="8080" y="12886"/>
                </a:lnTo>
                <a:lnTo>
                  <a:pt x="7364" y="12682"/>
                </a:lnTo>
                <a:lnTo>
                  <a:pt x="7364" y="12682"/>
                </a:lnTo>
                <a:lnTo>
                  <a:pt x="7568" y="12784"/>
                </a:lnTo>
                <a:lnTo>
                  <a:pt x="6852" y="12886"/>
                </a:lnTo>
                <a:lnTo>
                  <a:pt x="7261" y="12682"/>
                </a:lnTo>
                <a:lnTo>
                  <a:pt x="6341" y="12682"/>
                </a:lnTo>
                <a:lnTo>
                  <a:pt x="6034" y="12989"/>
                </a:lnTo>
                <a:lnTo>
                  <a:pt x="6034" y="13193"/>
                </a:lnTo>
                <a:lnTo>
                  <a:pt x="5625" y="13398"/>
                </a:lnTo>
                <a:lnTo>
                  <a:pt x="5625" y="13398"/>
                </a:lnTo>
                <a:lnTo>
                  <a:pt x="5932" y="13193"/>
                </a:lnTo>
                <a:lnTo>
                  <a:pt x="5523" y="13295"/>
                </a:lnTo>
                <a:lnTo>
                  <a:pt x="5523" y="13091"/>
                </a:lnTo>
                <a:lnTo>
                  <a:pt x="6545" y="12375"/>
                </a:lnTo>
                <a:lnTo>
                  <a:pt x="6136" y="12375"/>
                </a:lnTo>
                <a:lnTo>
                  <a:pt x="6648" y="12068"/>
                </a:lnTo>
                <a:lnTo>
                  <a:pt x="5830" y="11659"/>
                </a:lnTo>
                <a:lnTo>
                  <a:pt x="5932" y="11557"/>
                </a:lnTo>
                <a:lnTo>
                  <a:pt x="5727" y="11352"/>
                </a:lnTo>
                <a:lnTo>
                  <a:pt x="5523" y="11557"/>
                </a:lnTo>
                <a:lnTo>
                  <a:pt x="5523" y="11352"/>
                </a:lnTo>
                <a:lnTo>
                  <a:pt x="5625" y="11250"/>
                </a:lnTo>
                <a:lnTo>
                  <a:pt x="5420" y="11045"/>
                </a:lnTo>
                <a:close/>
                <a:moveTo>
                  <a:pt x="113011" y="13193"/>
                </a:moveTo>
                <a:lnTo>
                  <a:pt x="112807" y="13398"/>
                </a:lnTo>
                <a:lnTo>
                  <a:pt x="112500" y="13398"/>
                </a:lnTo>
                <a:lnTo>
                  <a:pt x="112193" y="13602"/>
                </a:lnTo>
                <a:lnTo>
                  <a:pt x="111682" y="13500"/>
                </a:lnTo>
                <a:lnTo>
                  <a:pt x="111682" y="13500"/>
                </a:lnTo>
                <a:lnTo>
                  <a:pt x="111784" y="13807"/>
                </a:lnTo>
                <a:lnTo>
                  <a:pt x="111170" y="13500"/>
                </a:lnTo>
                <a:lnTo>
                  <a:pt x="110864" y="13500"/>
                </a:lnTo>
                <a:lnTo>
                  <a:pt x="110864" y="13807"/>
                </a:lnTo>
                <a:lnTo>
                  <a:pt x="110250" y="13602"/>
                </a:lnTo>
                <a:lnTo>
                  <a:pt x="110148" y="14011"/>
                </a:lnTo>
                <a:lnTo>
                  <a:pt x="109739" y="14011"/>
                </a:lnTo>
                <a:lnTo>
                  <a:pt x="109636" y="14216"/>
                </a:lnTo>
                <a:lnTo>
                  <a:pt x="109432" y="14114"/>
                </a:lnTo>
                <a:lnTo>
                  <a:pt x="109534" y="14011"/>
                </a:lnTo>
                <a:lnTo>
                  <a:pt x="109330" y="13807"/>
                </a:lnTo>
                <a:lnTo>
                  <a:pt x="109534" y="13602"/>
                </a:lnTo>
                <a:lnTo>
                  <a:pt x="108716" y="13398"/>
                </a:lnTo>
                <a:lnTo>
                  <a:pt x="108511" y="13398"/>
                </a:lnTo>
                <a:lnTo>
                  <a:pt x="108716" y="13705"/>
                </a:lnTo>
                <a:lnTo>
                  <a:pt x="108102" y="13500"/>
                </a:lnTo>
                <a:lnTo>
                  <a:pt x="108102" y="13500"/>
                </a:lnTo>
                <a:lnTo>
                  <a:pt x="108205" y="13602"/>
                </a:lnTo>
                <a:lnTo>
                  <a:pt x="108102" y="13705"/>
                </a:lnTo>
                <a:lnTo>
                  <a:pt x="107898" y="13705"/>
                </a:lnTo>
                <a:lnTo>
                  <a:pt x="108205" y="13807"/>
                </a:lnTo>
                <a:lnTo>
                  <a:pt x="107693" y="13807"/>
                </a:lnTo>
                <a:lnTo>
                  <a:pt x="107795" y="14011"/>
                </a:lnTo>
                <a:lnTo>
                  <a:pt x="107386" y="14011"/>
                </a:lnTo>
                <a:lnTo>
                  <a:pt x="109125" y="14114"/>
                </a:lnTo>
                <a:lnTo>
                  <a:pt x="108614" y="14318"/>
                </a:lnTo>
                <a:lnTo>
                  <a:pt x="109125" y="14318"/>
                </a:lnTo>
                <a:lnTo>
                  <a:pt x="109125" y="14420"/>
                </a:lnTo>
                <a:lnTo>
                  <a:pt x="107898" y="14523"/>
                </a:lnTo>
                <a:lnTo>
                  <a:pt x="107795" y="14727"/>
                </a:lnTo>
                <a:lnTo>
                  <a:pt x="109227" y="14830"/>
                </a:lnTo>
                <a:lnTo>
                  <a:pt x="108818" y="15136"/>
                </a:lnTo>
                <a:lnTo>
                  <a:pt x="109227" y="15034"/>
                </a:lnTo>
                <a:lnTo>
                  <a:pt x="108307" y="15341"/>
                </a:lnTo>
                <a:lnTo>
                  <a:pt x="108716" y="15545"/>
                </a:lnTo>
                <a:lnTo>
                  <a:pt x="109432" y="15443"/>
                </a:lnTo>
                <a:lnTo>
                  <a:pt x="111375" y="15852"/>
                </a:lnTo>
                <a:lnTo>
                  <a:pt x="114648" y="14625"/>
                </a:lnTo>
                <a:lnTo>
                  <a:pt x="114648" y="14216"/>
                </a:lnTo>
                <a:lnTo>
                  <a:pt x="114034" y="13807"/>
                </a:lnTo>
                <a:lnTo>
                  <a:pt x="113830" y="13500"/>
                </a:lnTo>
                <a:lnTo>
                  <a:pt x="114239" y="13295"/>
                </a:lnTo>
                <a:lnTo>
                  <a:pt x="113011" y="13193"/>
                </a:lnTo>
                <a:close/>
                <a:moveTo>
                  <a:pt x="65557" y="13705"/>
                </a:moveTo>
                <a:lnTo>
                  <a:pt x="63102" y="15750"/>
                </a:lnTo>
                <a:lnTo>
                  <a:pt x="63818" y="15750"/>
                </a:lnTo>
                <a:lnTo>
                  <a:pt x="64023" y="16159"/>
                </a:lnTo>
                <a:lnTo>
                  <a:pt x="66309" y="15364"/>
                </a:lnTo>
                <a:lnTo>
                  <a:pt x="66309" y="15364"/>
                </a:lnTo>
                <a:lnTo>
                  <a:pt x="67091" y="15852"/>
                </a:lnTo>
                <a:lnTo>
                  <a:pt x="68114" y="15545"/>
                </a:lnTo>
                <a:lnTo>
                  <a:pt x="67091" y="15443"/>
                </a:lnTo>
                <a:lnTo>
                  <a:pt x="67295" y="14830"/>
                </a:lnTo>
                <a:lnTo>
                  <a:pt x="65659" y="14011"/>
                </a:lnTo>
                <a:lnTo>
                  <a:pt x="65557" y="13705"/>
                </a:lnTo>
                <a:close/>
                <a:moveTo>
                  <a:pt x="128864" y="16773"/>
                </a:moveTo>
                <a:lnTo>
                  <a:pt x="128455" y="16875"/>
                </a:lnTo>
                <a:lnTo>
                  <a:pt x="128455" y="16875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8864" y="16773"/>
                </a:lnTo>
                <a:close/>
                <a:moveTo>
                  <a:pt x="73227" y="6955"/>
                </a:moveTo>
                <a:lnTo>
                  <a:pt x="70773" y="7364"/>
                </a:lnTo>
                <a:lnTo>
                  <a:pt x="71080" y="7670"/>
                </a:lnTo>
                <a:lnTo>
                  <a:pt x="70159" y="7773"/>
                </a:lnTo>
                <a:lnTo>
                  <a:pt x="70466" y="8080"/>
                </a:lnTo>
                <a:lnTo>
                  <a:pt x="70466" y="8386"/>
                </a:lnTo>
                <a:lnTo>
                  <a:pt x="69443" y="8386"/>
                </a:lnTo>
                <a:lnTo>
                  <a:pt x="69955" y="8693"/>
                </a:lnTo>
                <a:lnTo>
                  <a:pt x="69545" y="9205"/>
                </a:lnTo>
                <a:lnTo>
                  <a:pt x="68318" y="9205"/>
                </a:lnTo>
                <a:lnTo>
                  <a:pt x="69545" y="8898"/>
                </a:lnTo>
                <a:lnTo>
                  <a:pt x="69136" y="8489"/>
                </a:lnTo>
                <a:lnTo>
                  <a:pt x="69443" y="7773"/>
                </a:lnTo>
                <a:lnTo>
                  <a:pt x="71284" y="6955"/>
                </a:lnTo>
                <a:lnTo>
                  <a:pt x="71284" y="6955"/>
                </a:lnTo>
                <a:lnTo>
                  <a:pt x="67193" y="8284"/>
                </a:lnTo>
                <a:lnTo>
                  <a:pt x="66682" y="8898"/>
                </a:lnTo>
                <a:lnTo>
                  <a:pt x="67909" y="9205"/>
                </a:lnTo>
                <a:lnTo>
                  <a:pt x="66477" y="9205"/>
                </a:lnTo>
                <a:lnTo>
                  <a:pt x="68114" y="9716"/>
                </a:lnTo>
                <a:lnTo>
                  <a:pt x="67909" y="9920"/>
                </a:lnTo>
                <a:lnTo>
                  <a:pt x="70875" y="10125"/>
                </a:lnTo>
                <a:lnTo>
                  <a:pt x="70875" y="10023"/>
                </a:lnTo>
                <a:lnTo>
                  <a:pt x="72205" y="10227"/>
                </a:lnTo>
                <a:lnTo>
                  <a:pt x="72614" y="9716"/>
                </a:lnTo>
                <a:lnTo>
                  <a:pt x="73534" y="9920"/>
                </a:lnTo>
                <a:lnTo>
                  <a:pt x="73432" y="10227"/>
                </a:lnTo>
                <a:lnTo>
                  <a:pt x="73841" y="10330"/>
                </a:lnTo>
                <a:lnTo>
                  <a:pt x="73636" y="10432"/>
                </a:lnTo>
                <a:lnTo>
                  <a:pt x="74148" y="10330"/>
                </a:lnTo>
                <a:lnTo>
                  <a:pt x="74250" y="10739"/>
                </a:lnTo>
                <a:lnTo>
                  <a:pt x="73432" y="11148"/>
                </a:lnTo>
                <a:lnTo>
                  <a:pt x="74685" y="10969"/>
                </a:lnTo>
                <a:lnTo>
                  <a:pt x="74761" y="11045"/>
                </a:lnTo>
                <a:lnTo>
                  <a:pt x="74557" y="11148"/>
                </a:lnTo>
                <a:lnTo>
                  <a:pt x="75375" y="11557"/>
                </a:lnTo>
                <a:lnTo>
                  <a:pt x="75477" y="12273"/>
                </a:lnTo>
                <a:lnTo>
                  <a:pt x="73534" y="13398"/>
                </a:lnTo>
                <a:lnTo>
                  <a:pt x="73636" y="13807"/>
                </a:lnTo>
                <a:lnTo>
                  <a:pt x="72000" y="14216"/>
                </a:lnTo>
                <a:lnTo>
                  <a:pt x="72000" y="14318"/>
                </a:lnTo>
                <a:lnTo>
                  <a:pt x="72000" y="14420"/>
                </a:lnTo>
                <a:lnTo>
                  <a:pt x="71898" y="14625"/>
                </a:lnTo>
                <a:lnTo>
                  <a:pt x="72000" y="14318"/>
                </a:lnTo>
                <a:lnTo>
                  <a:pt x="71080" y="14114"/>
                </a:lnTo>
                <a:lnTo>
                  <a:pt x="70057" y="14727"/>
                </a:lnTo>
                <a:lnTo>
                  <a:pt x="70977" y="15136"/>
                </a:lnTo>
                <a:lnTo>
                  <a:pt x="72307" y="14727"/>
                </a:lnTo>
                <a:lnTo>
                  <a:pt x="72818" y="14830"/>
                </a:lnTo>
                <a:lnTo>
                  <a:pt x="72716" y="15034"/>
                </a:lnTo>
                <a:lnTo>
                  <a:pt x="72716" y="15034"/>
                </a:lnTo>
                <a:lnTo>
                  <a:pt x="73330" y="14830"/>
                </a:lnTo>
                <a:lnTo>
                  <a:pt x="73125" y="15034"/>
                </a:lnTo>
                <a:lnTo>
                  <a:pt x="73739" y="15545"/>
                </a:lnTo>
                <a:lnTo>
                  <a:pt x="73636" y="15648"/>
                </a:lnTo>
                <a:lnTo>
                  <a:pt x="74148" y="15750"/>
                </a:lnTo>
                <a:lnTo>
                  <a:pt x="73636" y="15955"/>
                </a:lnTo>
                <a:lnTo>
                  <a:pt x="74250" y="16261"/>
                </a:lnTo>
                <a:lnTo>
                  <a:pt x="74045" y="16364"/>
                </a:lnTo>
                <a:lnTo>
                  <a:pt x="76909" y="17386"/>
                </a:lnTo>
                <a:lnTo>
                  <a:pt x="77318" y="17080"/>
                </a:lnTo>
                <a:lnTo>
                  <a:pt x="76398" y="16364"/>
                </a:lnTo>
                <a:lnTo>
                  <a:pt x="76500" y="16261"/>
                </a:lnTo>
                <a:lnTo>
                  <a:pt x="75989" y="15648"/>
                </a:lnTo>
                <a:lnTo>
                  <a:pt x="76705" y="15648"/>
                </a:lnTo>
                <a:lnTo>
                  <a:pt x="78034" y="16568"/>
                </a:lnTo>
                <a:lnTo>
                  <a:pt x="78239" y="16364"/>
                </a:lnTo>
                <a:lnTo>
                  <a:pt x="78545" y="16364"/>
                </a:lnTo>
                <a:lnTo>
                  <a:pt x="78545" y="15648"/>
                </a:lnTo>
                <a:lnTo>
                  <a:pt x="78955" y="15955"/>
                </a:lnTo>
                <a:lnTo>
                  <a:pt x="78955" y="15443"/>
                </a:lnTo>
                <a:lnTo>
                  <a:pt x="79057" y="15341"/>
                </a:lnTo>
                <a:lnTo>
                  <a:pt x="78750" y="15341"/>
                </a:lnTo>
                <a:lnTo>
                  <a:pt x="78545" y="15136"/>
                </a:lnTo>
                <a:lnTo>
                  <a:pt x="78955" y="14932"/>
                </a:lnTo>
                <a:lnTo>
                  <a:pt x="78648" y="14932"/>
                </a:lnTo>
                <a:lnTo>
                  <a:pt x="78955" y="14830"/>
                </a:lnTo>
                <a:lnTo>
                  <a:pt x="78648" y="14625"/>
                </a:lnTo>
                <a:lnTo>
                  <a:pt x="78034" y="14625"/>
                </a:lnTo>
                <a:lnTo>
                  <a:pt x="77830" y="14216"/>
                </a:lnTo>
                <a:lnTo>
                  <a:pt x="78034" y="14114"/>
                </a:lnTo>
                <a:lnTo>
                  <a:pt x="77523" y="14011"/>
                </a:lnTo>
                <a:lnTo>
                  <a:pt x="77727" y="13807"/>
                </a:lnTo>
                <a:lnTo>
                  <a:pt x="77318" y="13398"/>
                </a:lnTo>
                <a:lnTo>
                  <a:pt x="78341" y="13602"/>
                </a:lnTo>
                <a:lnTo>
                  <a:pt x="78136" y="13193"/>
                </a:lnTo>
                <a:lnTo>
                  <a:pt x="78545" y="13091"/>
                </a:lnTo>
                <a:lnTo>
                  <a:pt x="79466" y="13398"/>
                </a:lnTo>
                <a:lnTo>
                  <a:pt x="79159" y="13602"/>
                </a:lnTo>
                <a:lnTo>
                  <a:pt x="79159" y="13602"/>
                </a:lnTo>
                <a:lnTo>
                  <a:pt x="80284" y="13295"/>
                </a:lnTo>
                <a:lnTo>
                  <a:pt x="79466" y="13909"/>
                </a:lnTo>
                <a:lnTo>
                  <a:pt x="79568" y="14318"/>
                </a:lnTo>
                <a:lnTo>
                  <a:pt x="79977" y="14114"/>
                </a:lnTo>
                <a:lnTo>
                  <a:pt x="80182" y="14420"/>
                </a:lnTo>
                <a:lnTo>
                  <a:pt x="80489" y="14420"/>
                </a:lnTo>
                <a:lnTo>
                  <a:pt x="80693" y="13909"/>
                </a:lnTo>
                <a:lnTo>
                  <a:pt x="80489" y="13909"/>
                </a:lnTo>
                <a:lnTo>
                  <a:pt x="81818" y="13602"/>
                </a:lnTo>
                <a:lnTo>
                  <a:pt x="81511" y="13398"/>
                </a:lnTo>
                <a:lnTo>
                  <a:pt x="81716" y="13295"/>
                </a:lnTo>
                <a:lnTo>
                  <a:pt x="81614" y="13193"/>
                </a:lnTo>
                <a:lnTo>
                  <a:pt x="82023" y="13295"/>
                </a:lnTo>
                <a:lnTo>
                  <a:pt x="82023" y="12989"/>
                </a:lnTo>
                <a:lnTo>
                  <a:pt x="82227" y="12989"/>
                </a:lnTo>
                <a:lnTo>
                  <a:pt x="82227" y="12682"/>
                </a:lnTo>
                <a:lnTo>
                  <a:pt x="81000" y="12886"/>
                </a:lnTo>
                <a:lnTo>
                  <a:pt x="81716" y="12477"/>
                </a:lnTo>
                <a:lnTo>
                  <a:pt x="80591" y="12375"/>
                </a:lnTo>
                <a:lnTo>
                  <a:pt x="81307" y="12170"/>
                </a:lnTo>
                <a:lnTo>
                  <a:pt x="80591" y="11966"/>
                </a:lnTo>
                <a:lnTo>
                  <a:pt x="80795" y="11864"/>
                </a:lnTo>
                <a:lnTo>
                  <a:pt x="80284" y="12068"/>
                </a:lnTo>
                <a:lnTo>
                  <a:pt x="80386" y="11864"/>
                </a:lnTo>
                <a:lnTo>
                  <a:pt x="80080" y="11864"/>
                </a:lnTo>
                <a:lnTo>
                  <a:pt x="80182" y="11761"/>
                </a:lnTo>
                <a:lnTo>
                  <a:pt x="79670" y="11966"/>
                </a:lnTo>
                <a:lnTo>
                  <a:pt x="80080" y="11557"/>
                </a:lnTo>
                <a:lnTo>
                  <a:pt x="79670" y="11761"/>
                </a:lnTo>
                <a:lnTo>
                  <a:pt x="79466" y="11761"/>
                </a:lnTo>
                <a:lnTo>
                  <a:pt x="79568" y="11557"/>
                </a:lnTo>
                <a:lnTo>
                  <a:pt x="79773" y="11455"/>
                </a:lnTo>
                <a:lnTo>
                  <a:pt x="79057" y="11352"/>
                </a:lnTo>
                <a:lnTo>
                  <a:pt x="78955" y="11148"/>
                </a:lnTo>
                <a:lnTo>
                  <a:pt x="78239" y="11045"/>
                </a:lnTo>
                <a:lnTo>
                  <a:pt x="79466" y="10943"/>
                </a:lnTo>
                <a:lnTo>
                  <a:pt x="78648" y="10841"/>
                </a:lnTo>
                <a:lnTo>
                  <a:pt x="80284" y="10739"/>
                </a:lnTo>
                <a:lnTo>
                  <a:pt x="78648" y="10534"/>
                </a:lnTo>
                <a:lnTo>
                  <a:pt x="80080" y="10330"/>
                </a:lnTo>
                <a:lnTo>
                  <a:pt x="79670" y="10023"/>
                </a:lnTo>
                <a:lnTo>
                  <a:pt x="79057" y="10125"/>
                </a:lnTo>
                <a:lnTo>
                  <a:pt x="79364" y="9920"/>
                </a:lnTo>
                <a:lnTo>
                  <a:pt x="78443" y="10023"/>
                </a:lnTo>
                <a:lnTo>
                  <a:pt x="79568" y="9716"/>
                </a:lnTo>
                <a:lnTo>
                  <a:pt x="79466" y="9409"/>
                </a:lnTo>
                <a:lnTo>
                  <a:pt x="78750" y="9409"/>
                </a:lnTo>
                <a:lnTo>
                  <a:pt x="77625" y="10023"/>
                </a:lnTo>
                <a:lnTo>
                  <a:pt x="77420" y="9716"/>
                </a:lnTo>
                <a:lnTo>
                  <a:pt x="78545" y="9205"/>
                </a:lnTo>
                <a:lnTo>
                  <a:pt x="77216" y="9409"/>
                </a:lnTo>
                <a:lnTo>
                  <a:pt x="77216" y="9409"/>
                </a:lnTo>
                <a:lnTo>
                  <a:pt x="78341" y="8898"/>
                </a:lnTo>
                <a:lnTo>
                  <a:pt x="76500" y="8898"/>
                </a:lnTo>
                <a:lnTo>
                  <a:pt x="77011" y="8591"/>
                </a:lnTo>
                <a:lnTo>
                  <a:pt x="75886" y="9000"/>
                </a:lnTo>
                <a:lnTo>
                  <a:pt x="76398" y="8693"/>
                </a:lnTo>
                <a:lnTo>
                  <a:pt x="76091" y="8693"/>
                </a:lnTo>
                <a:lnTo>
                  <a:pt x="76807" y="8386"/>
                </a:lnTo>
                <a:lnTo>
                  <a:pt x="76807" y="8386"/>
                </a:lnTo>
                <a:lnTo>
                  <a:pt x="75580" y="8591"/>
                </a:lnTo>
                <a:lnTo>
                  <a:pt x="75580" y="8591"/>
                </a:lnTo>
                <a:lnTo>
                  <a:pt x="76500" y="8182"/>
                </a:lnTo>
                <a:lnTo>
                  <a:pt x="74761" y="7875"/>
                </a:lnTo>
                <a:lnTo>
                  <a:pt x="74761" y="7875"/>
                </a:lnTo>
                <a:lnTo>
                  <a:pt x="74864" y="8182"/>
                </a:lnTo>
                <a:lnTo>
                  <a:pt x="74045" y="8489"/>
                </a:lnTo>
                <a:lnTo>
                  <a:pt x="73739" y="8080"/>
                </a:lnTo>
                <a:lnTo>
                  <a:pt x="72511" y="8489"/>
                </a:lnTo>
                <a:lnTo>
                  <a:pt x="72818" y="8284"/>
                </a:lnTo>
                <a:lnTo>
                  <a:pt x="72716" y="8182"/>
                </a:lnTo>
                <a:lnTo>
                  <a:pt x="73125" y="7977"/>
                </a:lnTo>
                <a:lnTo>
                  <a:pt x="72614" y="8182"/>
                </a:lnTo>
                <a:lnTo>
                  <a:pt x="73534" y="7773"/>
                </a:lnTo>
                <a:lnTo>
                  <a:pt x="73227" y="6955"/>
                </a:lnTo>
                <a:close/>
                <a:moveTo>
                  <a:pt x="103500" y="0"/>
                </a:moveTo>
                <a:lnTo>
                  <a:pt x="103807" y="102"/>
                </a:lnTo>
                <a:lnTo>
                  <a:pt x="99205" y="205"/>
                </a:lnTo>
                <a:lnTo>
                  <a:pt x="101864" y="307"/>
                </a:lnTo>
                <a:lnTo>
                  <a:pt x="99614" y="409"/>
                </a:lnTo>
                <a:lnTo>
                  <a:pt x="100125" y="511"/>
                </a:lnTo>
                <a:lnTo>
                  <a:pt x="99818" y="818"/>
                </a:lnTo>
                <a:lnTo>
                  <a:pt x="97057" y="511"/>
                </a:lnTo>
                <a:lnTo>
                  <a:pt x="97057" y="818"/>
                </a:lnTo>
                <a:lnTo>
                  <a:pt x="94705" y="1023"/>
                </a:lnTo>
                <a:lnTo>
                  <a:pt x="94705" y="614"/>
                </a:lnTo>
                <a:lnTo>
                  <a:pt x="91841" y="818"/>
                </a:lnTo>
                <a:lnTo>
                  <a:pt x="92966" y="1227"/>
                </a:lnTo>
                <a:lnTo>
                  <a:pt x="90716" y="920"/>
                </a:lnTo>
                <a:lnTo>
                  <a:pt x="86625" y="1841"/>
                </a:lnTo>
                <a:lnTo>
                  <a:pt x="86932" y="2148"/>
                </a:lnTo>
                <a:lnTo>
                  <a:pt x="87955" y="2045"/>
                </a:lnTo>
                <a:lnTo>
                  <a:pt x="87955" y="2045"/>
                </a:lnTo>
                <a:lnTo>
                  <a:pt x="81818" y="3477"/>
                </a:lnTo>
                <a:lnTo>
                  <a:pt x="83148" y="3682"/>
                </a:lnTo>
                <a:lnTo>
                  <a:pt x="82841" y="3784"/>
                </a:lnTo>
                <a:lnTo>
                  <a:pt x="85091" y="3989"/>
                </a:lnTo>
                <a:lnTo>
                  <a:pt x="82023" y="4295"/>
                </a:lnTo>
                <a:lnTo>
                  <a:pt x="82125" y="4398"/>
                </a:lnTo>
                <a:lnTo>
                  <a:pt x="82125" y="4500"/>
                </a:lnTo>
                <a:lnTo>
                  <a:pt x="83557" y="4602"/>
                </a:lnTo>
                <a:lnTo>
                  <a:pt x="82534" y="4807"/>
                </a:lnTo>
                <a:lnTo>
                  <a:pt x="88568" y="5318"/>
                </a:lnTo>
                <a:lnTo>
                  <a:pt x="88568" y="5625"/>
                </a:lnTo>
                <a:lnTo>
                  <a:pt x="89489" y="6341"/>
                </a:lnTo>
                <a:lnTo>
                  <a:pt x="88670" y="6648"/>
                </a:lnTo>
                <a:lnTo>
                  <a:pt x="89386" y="6750"/>
                </a:lnTo>
                <a:lnTo>
                  <a:pt x="89182" y="7057"/>
                </a:lnTo>
                <a:lnTo>
                  <a:pt x="89386" y="7466"/>
                </a:lnTo>
                <a:lnTo>
                  <a:pt x="89386" y="7568"/>
                </a:lnTo>
                <a:lnTo>
                  <a:pt x="89591" y="7773"/>
                </a:lnTo>
                <a:lnTo>
                  <a:pt x="88977" y="7977"/>
                </a:lnTo>
                <a:lnTo>
                  <a:pt x="89080" y="8080"/>
                </a:lnTo>
                <a:lnTo>
                  <a:pt x="88773" y="8182"/>
                </a:lnTo>
                <a:lnTo>
                  <a:pt x="88773" y="8182"/>
                </a:lnTo>
                <a:lnTo>
                  <a:pt x="89386" y="8080"/>
                </a:lnTo>
                <a:lnTo>
                  <a:pt x="88568" y="8795"/>
                </a:lnTo>
                <a:lnTo>
                  <a:pt x="90102" y="8489"/>
                </a:lnTo>
                <a:lnTo>
                  <a:pt x="90102" y="8591"/>
                </a:lnTo>
                <a:lnTo>
                  <a:pt x="90205" y="8591"/>
                </a:lnTo>
                <a:lnTo>
                  <a:pt x="90205" y="8693"/>
                </a:lnTo>
                <a:lnTo>
                  <a:pt x="91023" y="8693"/>
                </a:lnTo>
                <a:lnTo>
                  <a:pt x="90000" y="9102"/>
                </a:lnTo>
                <a:lnTo>
                  <a:pt x="91227" y="9205"/>
                </a:lnTo>
                <a:lnTo>
                  <a:pt x="90716" y="9205"/>
                </a:lnTo>
                <a:lnTo>
                  <a:pt x="91023" y="9409"/>
                </a:lnTo>
                <a:lnTo>
                  <a:pt x="91227" y="9716"/>
                </a:lnTo>
                <a:lnTo>
                  <a:pt x="88875" y="9614"/>
                </a:lnTo>
                <a:lnTo>
                  <a:pt x="91330" y="10125"/>
                </a:lnTo>
                <a:lnTo>
                  <a:pt x="90511" y="10739"/>
                </a:lnTo>
                <a:lnTo>
                  <a:pt x="91023" y="10739"/>
                </a:lnTo>
                <a:lnTo>
                  <a:pt x="90511" y="10841"/>
                </a:lnTo>
                <a:lnTo>
                  <a:pt x="90205" y="11148"/>
                </a:lnTo>
                <a:lnTo>
                  <a:pt x="90511" y="11148"/>
                </a:lnTo>
                <a:lnTo>
                  <a:pt x="88568" y="11557"/>
                </a:lnTo>
                <a:lnTo>
                  <a:pt x="90102" y="11455"/>
                </a:lnTo>
                <a:lnTo>
                  <a:pt x="88057" y="12170"/>
                </a:lnTo>
                <a:lnTo>
                  <a:pt x="90102" y="11966"/>
                </a:lnTo>
                <a:lnTo>
                  <a:pt x="89898" y="12068"/>
                </a:lnTo>
                <a:lnTo>
                  <a:pt x="90205" y="12273"/>
                </a:lnTo>
                <a:lnTo>
                  <a:pt x="88261" y="12273"/>
                </a:lnTo>
                <a:lnTo>
                  <a:pt x="87955" y="12784"/>
                </a:lnTo>
                <a:lnTo>
                  <a:pt x="88773" y="12784"/>
                </a:lnTo>
                <a:lnTo>
                  <a:pt x="87648" y="13500"/>
                </a:lnTo>
                <a:lnTo>
                  <a:pt x="89489" y="12784"/>
                </a:lnTo>
                <a:lnTo>
                  <a:pt x="89489" y="12784"/>
                </a:lnTo>
                <a:lnTo>
                  <a:pt x="87750" y="13602"/>
                </a:lnTo>
                <a:lnTo>
                  <a:pt x="87852" y="13602"/>
                </a:lnTo>
                <a:lnTo>
                  <a:pt x="87750" y="14011"/>
                </a:lnTo>
                <a:lnTo>
                  <a:pt x="89182" y="13807"/>
                </a:lnTo>
                <a:lnTo>
                  <a:pt x="88261" y="14114"/>
                </a:lnTo>
                <a:lnTo>
                  <a:pt x="88057" y="15239"/>
                </a:lnTo>
                <a:lnTo>
                  <a:pt x="88773" y="14727"/>
                </a:lnTo>
                <a:lnTo>
                  <a:pt x="89080" y="14318"/>
                </a:lnTo>
                <a:lnTo>
                  <a:pt x="89489" y="15034"/>
                </a:lnTo>
                <a:lnTo>
                  <a:pt x="88466" y="15034"/>
                </a:lnTo>
                <a:lnTo>
                  <a:pt x="88364" y="15341"/>
                </a:lnTo>
                <a:lnTo>
                  <a:pt x="89080" y="15136"/>
                </a:lnTo>
                <a:lnTo>
                  <a:pt x="88977" y="15239"/>
                </a:lnTo>
                <a:lnTo>
                  <a:pt x="89182" y="15239"/>
                </a:lnTo>
                <a:lnTo>
                  <a:pt x="88261" y="15443"/>
                </a:lnTo>
                <a:lnTo>
                  <a:pt x="88568" y="16466"/>
                </a:lnTo>
                <a:lnTo>
                  <a:pt x="89080" y="16261"/>
                </a:lnTo>
                <a:lnTo>
                  <a:pt x="88568" y="16773"/>
                </a:lnTo>
                <a:lnTo>
                  <a:pt x="89386" y="17182"/>
                </a:lnTo>
                <a:lnTo>
                  <a:pt x="88977" y="17591"/>
                </a:lnTo>
                <a:lnTo>
                  <a:pt x="89386" y="18205"/>
                </a:lnTo>
                <a:lnTo>
                  <a:pt x="89795" y="18205"/>
                </a:lnTo>
                <a:lnTo>
                  <a:pt x="89386" y="18409"/>
                </a:lnTo>
                <a:lnTo>
                  <a:pt x="89795" y="18409"/>
                </a:lnTo>
                <a:lnTo>
                  <a:pt x="89795" y="18307"/>
                </a:lnTo>
                <a:lnTo>
                  <a:pt x="91227" y="18000"/>
                </a:lnTo>
                <a:lnTo>
                  <a:pt x="91023" y="18614"/>
                </a:lnTo>
                <a:lnTo>
                  <a:pt x="91943" y="18511"/>
                </a:lnTo>
                <a:lnTo>
                  <a:pt x="91943" y="18511"/>
                </a:lnTo>
                <a:lnTo>
                  <a:pt x="91330" y="18920"/>
                </a:lnTo>
                <a:lnTo>
                  <a:pt x="91330" y="18920"/>
                </a:lnTo>
                <a:lnTo>
                  <a:pt x="92148" y="18818"/>
                </a:lnTo>
                <a:lnTo>
                  <a:pt x="92148" y="19227"/>
                </a:lnTo>
                <a:lnTo>
                  <a:pt x="92455" y="19227"/>
                </a:lnTo>
                <a:lnTo>
                  <a:pt x="92250" y="19125"/>
                </a:lnTo>
                <a:lnTo>
                  <a:pt x="92966" y="18920"/>
                </a:lnTo>
                <a:lnTo>
                  <a:pt x="92455" y="18614"/>
                </a:lnTo>
                <a:lnTo>
                  <a:pt x="93375" y="18409"/>
                </a:lnTo>
                <a:lnTo>
                  <a:pt x="93989" y="17591"/>
                </a:lnTo>
                <a:lnTo>
                  <a:pt x="93784" y="17489"/>
                </a:lnTo>
                <a:lnTo>
                  <a:pt x="94091" y="17386"/>
                </a:lnTo>
                <a:lnTo>
                  <a:pt x="94295" y="16670"/>
                </a:lnTo>
                <a:lnTo>
                  <a:pt x="93784" y="16568"/>
                </a:lnTo>
                <a:lnTo>
                  <a:pt x="94807" y="16364"/>
                </a:lnTo>
                <a:lnTo>
                  <a:pt x="94500" y="16159"/>
                </a:lnTo>
                <a:lnTo>
                  <a:pt x="95830" y="15648"/>
                </a:lnTo>
                <a:lnTo>
                  <a:pt x="95830" y="15239"/>
                </a:lnTo>
                <a:lnTo>
                  <a:pt x="95216" y="15136"/>
                </a:lnTo>
                <a:lnTo>
                  <a:pt x="96136" y="15034"/>
                </a:lnTo>
                <a:lnTo>
                  <a:pt x="95830" y="14625"/>
                </a:lnTo>
                <a:lnTo>
                  <a:pt x="96955" y="14216"/>
                </a:lnTo>
                <a:lnTo>
                  <a:pt x="96545" y="14011"/>
                </a:lnTo>
                <a:lnTo>
                  <a:pt x="98489" y="13398"/>
                </a:lnTo>
                <a:lnTo>
                  <a:pt x="98182" y="13295"/>
                </a:lnTo>
                <a:lnTo>
                  <a:pt x="98795" y="13295"/>
                </a:lnTo>
                <a:lnTo>
                  <a:pt x="98386" y="13909"/>
                </a:lnTo>
                <a:lnTo>
                  <a:pt x="99205" y="13602"/>
                </a:lnTo>
                <a:lnTo>
                  <a:pt x="99307" y="13705"/>
                </a:lnTo>
                <a:lnTo>
                  <a:pt x="102580" y="11659"/>
                </a:lnTo>
                <a:lnTo>
                  <a:pt x="102682" y="11455"/>
                </a:lnTo>
                <a:lnTo>
                  <a:pt x="109125" y="10227"/>
                </a:lnTo>
                <a:lnTo>
                  <a:pt x="109023" y="10227"/>
                </a:lnTo>
                <a:lnTo>
                  <a:pt x="109636" y="10023"/>
                </a:lnTo>
                <a:lnTo>
                  <a:pt x="106159" y="10023"/>
                </a:lnTo>
                <a:lnTo>
                  <a:pt x="106977" y="9716"/>
                </a:lnTo>
                <a:lnTo>
                  <a:pt x="105239" y="9716"/>
                </a:lnTo>
                <a:lnTo>
                  <a:pt x="105852" y="9205"/>
                </a:lnTo>
                <a:lnTo>
                  <a:pt x="107386" y="9205"/>
                </a:lnTo>
                <a:lnTo>
                  <a:pt x="106773" y="8693"/>
                </a:lnTo>
                <a:lnTo>
                  <a:pt x="108409" y="9102"/>
                </a:lnTo>
                <a:lnTo>
                  <a:pt x="109023" y="9716"/>
                </a:lnTo>
                <a:lnTo>
                  <a:pt x="109636" y="9307"/>
                </a:lnTo>
                <a:lnTo>
                  <a:pt x="109636" y="9716"/>
                </a:lnTo>
                <a:lnTo>
                  <a:pt x="110148" y="9307"/>
                </a:lnTo>
                <a:lnTo>
                  <a:pt x="110148" y="8795"/>
                </a:lnTo>
                <a:lnTo>
                  <a:pt x="109739" y="9000"/>
                </a:lnTo>
                <a:lnTo>
                  <a:pt x="110148" y="8591"/>
                </a:lnTo>
                <a:lnTo>
                  <a:pt x="108205" y="8080"/>
                </a:lnTo>
                <a:lnTo>
                  <a:pt x="108511" y="7977"/>
                </a:lnTo>
                <a:lnTo>
                  <a:pt x="108307" y="7670"/>
                </a:lnTo>
                <a:lnTo>
                  <a:pt x="107284" y="7773"/>
                </a:lnTo>
                <a:lnTo>
                  <a:pt x="107284" y="7773"/>
                </a:lnTo>
                <a:lnTo>
                  <a:pt x="108211" y="7587"/>
                </a:lnTo>
                <a:lnTo>
                  <a:pt x="108211" y="7587"/>
                </a:lnTo>
                <a:lnTo>
                  <a:pt x="106875" y="7466"/>
                </a:lnTo>
                <a:lnTo>
                  <a:pt x="107489" y="7364"/>
                </a:lnTo>
                <a:lnTo>
                  <a:pt x="107080" y="7159"/>
                </a:lnTo>
                <a:lnTo>
                  <a:pt x="108716" y="7159"/>
                </a:lnTo>
                <a:lnTo>
                  <a:pt x="108307" y="6852"/>
                </a:lnTo>
                <a:lnTo>
                  <a:pt x="111375" y="7159"/>
                </a:lnTo>
                <a:lnTo>
                  <a:pt x="111068" y="6750"/>
                </a:lnTo>
                <a:lnTo>
                  <a:pt x="110352" y="6750"/>
                </a:lnTo>
                <a:lnTo>
                  <a:pt x="110352" y="6545"/>
                </a:lnTo>
                <a:lnTo>
                  <a:pt x="110659" y="6239"/>
                </a:lnTo>
                <a:lnTo>
                  <a:pt x="110557" y="6545"/>
                </a:lnTo>
                <a:lnTo>
                  <a:pt x="112295" y="6443"/>
                </a:lnTo>
                <a:lnTo>
                  <a:pt x="111989" y="6034"/>
                </a:lnTo>
                <a:lnTo>
                  <a:pt x="111273" y="6239"/>
                </a:lnTo>
                <a:lnTo>
                  <a:pt x="111273" y="5830"/>
                </a:lnTo>
                <a:lnTo>
                  <a:pt x="110557" y="5830"/>
                </a:lnTo>
                <a:lnTo>
                  <a:pt x="111784" y="5727"/>
                </a:lnTo>
                <a:lnTo>
                  <a:pt x="112091" y="5830"/>
                </a:lnTo>
                <a:lnTo>
                  <a:pt x="112193" y="5011"/>
                </a:lnTo>
                <a:lnTo>
                  <a:pt x="111375" y="4909"/>
                </a:lnTo>
                <a:lnTo>
                  <a:pt x="111068" y="4705"/>
                </a:lnTo>
                <a:lnTo>
                  <a:pt x="110659" y="4602"/>
                </a:lnTo>
                <a:lnTo>
                  <a:pt x="113011" y="4500"/>
                </a:lnTo>
                <a:lnTo>
                  <a:pt x="113216" y="4091"/>
                </a:lnTo>
                <a:lnTo>
                  <a:pt x="111989" y="3886"/>
                </a:lnTo>
                <a:lnTo>
                  <a:pt x="112807" y="3886"/>
                </a:lnTo>
                <a:lnTo>
                  <a:pt x="111580" y="3784"/>
                </a:lnTo>
                <a:lnTo>
                  <a:pt x="112091" y="3170"/>
                </a:lnTo>
                <a:lnTo>
                  <a:pt x="111989" y="3068"/>
                </a:lnTo>
                <a:lnTo>
                  <a:pt x="113114" y="2557"/>
                </a:lnTo>
                <a:lnTo>
                  <a:pt x="112909" y="2352"/>
                </a:lnTo>
                <a:lnTo>
                  <a:pt x="113216" y="1943"/>
                </a:lnTo>
                <a:lnTo>
                  <a:pt x="115261" y="1841"/>
                </a:lnTo>
                <a:lnTo>
                  <a:pt x="114750" y="1739"/>
                </a:lnTo>
                <a:lnTo>
                  <a:pt x="116284" y="1534"/>
                </a:lnTo>
                <a:lnTo>
                  <a:pt x="116080" y="1432"/>
                </a:lnTo>
                <a:lnTo>
                  <a:pt x="117818" y="1125"/>
                </a:lnTo>
                <a:lnTo>
                  <a:pt x="111273" y="1636"/>
                </a:lnTo>
                <a:lnTo>
                  <a:pt x="111273" y="1636"/>
                </a:lnTo>
                <a:lnTo>
                  <a:pt x="112398" y="1125"/>
                </a:lnTo>
                <a:lnTo>
                  <a:pt x="107898" y="818"/>
                </a:lnTo>
                <a:lnTo>
                  <a:pt x="112500" y="409"/>
                </a:lnTo>
                <a:lnTo>
                  <a:pt x="106977" y="205"/>
                </a:lnTo>
                <a:lnTo>
                  <a:pt x="110352" y="0"/>
                </a:lnTo>
                <a:close/>
                <a:moveTo>
                  <a:pt x="5114" y="22807"/>
                </a:moveTo>
                <a:lnTo>
                  <a:pt x="5069" y="22823"/>
                </a:lnTo>
                <a:lnTo>
                  <a:pt x="5069" y="22823"/>
                </a:lnTo>
                <a:lnTo>
                  <a:pt x="5011" y="22909"/>
                </a:lnTo>
                <a:lnTo>
                  <a:pt x="5114" y="22807"/>
                </a:lnTo>
                <a:close/>
                <a:moveTo>
                  <a:pt x="133057" y="23011"/>
                </a:moveTo>
                <a:lnTo>
                  <a:pt x="132955" y="23216"/>
                </a:lnTo>
                <a:lnTo>
                  <a:pt x="132443" y="23216"/>
                </a:lnTo>
                <a:lnTo>
                  <a:pt x="132955" y="23727"/>
                </a:lnTo>
                <a:lnTo>
                  <a:pt x="133261" y="23727"/>
                </a:lnTo>
                <a:lnTo>
                  <a:pt x="133568" y="23216"/>
                </a:lnTo>
                <a:lnTo>
                  <a:pt x="133057" y="23011"/>
                </a:lnTo>
                <a:close/>
                <a:moveTo>
                  <a:pt x="1125" y="23625"/>
                </a:moveTo>
                <a:lnTo>
                  <a:pt x="102" y="24034"/>
                </a:lnTo>
                <a:lnTo>
                  <a:pt x="1120" y="23634"/>
                </a:lnTo>
                <a:lnTo>
                  <a:pt x="1120" y="23634"/>
                </a:lnTo>
                <a:lnTo>
                  <a:pt x="1125" y="23625"/>
                </a:lnTo>
                <a:close/>
                <a:moveTo>
                  <a:pt x="102" y="24034"/>
                </a:moveTo>
                <a:lnTo>
                  <a:pt x="102" y="24034"/>
                </a:lnTo>
                <a:lnTo>
                  <a:pt x="102" y="24034"/>
                </a:lnTo>
                <a:close/>
                <a:moveTo>
                  <a:pt x="138170" y="24136"/>
                </a:moveTo>
                <a:lnTo>
                  <a:pt x="138375" y="24239"/>
                </a:lnTo>
                <a:lnTo>
                  <a:pt x="138477" y="24239"/>
                </a:lnTo>
                <a:lnTo>
                  <a:pt x="138170" y="24136"/>
                </a:lnTo>
                <a:close/>
                <a:moveTo>
                  <a:pt x="118534" y="23523"/>
                </a:moveTo>
                <a:lnTo>
                  <a:pt x="118636" y="23625"/>
                </a:lnTo>
                <a:lnTo>
                  <a:pt x="118330" y="23932"/>
                </a:lnTo>
                <a:lnTo>
                  <a:pt x="118330" y="23727"/>
                </a:lnTo>
                <a:lnTo>
                  <a:pt x="117818" y="23830"/>
                </a:lnTo>
                <a:lnTo>
                  <a:pt x="117511" y="24239"/>
                </a:lnTo>
                <a:lnTo>
                  <a:pt x="117920" y="24239"/>
                </a:lnTo>
                <a:lnTo>
                  <a:pt x="117614" y="24648"/>
                </a:lnTo>
                <a:lnTo>
                  <a:pt x="116489" y="24750"/>
                </a:lnTo>
                <a:lnTo>
                  <a:pt x="116591" y="24852"/>
                </a:lnTo>
                <a:lnTo>
                  <a:pt x="116591" y="25057"/>
                </a:lnTo>
                <a:lnTo>
                  <a:pt x="116795" y="24955"/>
                </a:lnTo>
                <a:lnTo>
                  <a:pt x="116693" y="25261"/>
                </a:lnTo>
                <a:lnTo>
                  <a:pt x="116386" y="25364"/>
                </a:lnTo>
                <a:lnTo>
                  <a:pt x="116386" y="25466"/>
                </a:lnTo>
                <a:lnTo>
                  <a:pt x="116591" y="25466"/>
                </a:lnTo>
                <a:lnTo>
                  <a:pt x="116591" y="25568"/>
                </a:lnTo>
                <a:lnTo>
                  <a:pt x="117307" y="25670"/>
                </a:lnTo>
                <a:lnTo>
                  <a:pt x="116489" y="26284"/>
                </a:lnTo>
                <a:lnTo>
                  <a:pt x="116489" y="26284"/>
                </a:lnTo>
                <a:lnTo>
                  <a:pt x="117409" y="26182"/>
                </a:lnTo>
                <a:lnTo>
                  <a:pt x="116489" y="26489"/>
                </a:lnTo>
                <a:lnTo>
                  <a:pt x="116591" y="26591"/>
                </a:lnTo>
                <a:lnTo>
                  <a:pt x="116080" y="26693"/>
                </a:lnTo>
                <a:lnTo>
                  <a:pt x="116489" y="26693"/>
                </a:lnTo>
                <a:lnTo>
                  <a:pt x="116080" y="27000"/>
                </a:lnTo>
                <a:lnTo>
                  <a:pt x="116693" y="27000"/>
                </a:lnTo>
                <a:lnTo>
                  <a:pt x="116284" y="27205"/>
                </a:lnTo>
                <a:lnTo>
                  <a:pt x="116284" y="27205"/>
                </a:lnTo>
                <a:lnTo>
                  <a:pt x="116693" y="27102"/>
                </a:lnTo>
                <a:lnTo>
                  <a:pt x="116489" y="27307"/>
                </a:lnTo>
                <a:lnTo>
                  <a:pt x="119250" y="26591"/>
                </a:lnTo>
                <a:lnTo>
                  <a:pt x="119148" y="26489"/>
                </a:lnTo>
                <a:lnTo>
                  <a:pt x="119455" y="24852"/>
                </a:lnTo>
                <a:lnTo>
                  <a:pt x="119352" y="24750"/>
                </a:lnTo>
                <a:lnTo>
                  <a:pt x="119966" y="24545"/>
                </a:lnTo>
                <a:lnTo>
                  <a:pt x="119864" y="24341"/>
                </a:lnTo>
                <a:lnTo>
                  <a:pt x="119659" y="24239"/>
                </a:lnTo>
                <a:lnTo>
                  <a:pt x="119455" y="23727"/>
                </a:lnTo>
                <a:lnTo>
                  <a:pt x="118636" y="23830"/>
                </a:lnTo>
                <a:lnTo>
                  <a:pt x="118841" y="23625"/>
                </a:lnTo>
                <a:lnTo>
                  <a:pt x="118534" y="23523"/>
                </a:lnTo>
                <a:close/>
                <a:moveTo>
                  <a:pt x="121398" y="20455"/>
                </a:moveTo>
                <a:lnTo>
                  <a:pt x="120477" y="20761"/>
                </a:lnTo>
                <a:lnTo>
                  <a:pt x="119966" y="21682"/>
                </a:lnTo>
                <a:lnTo>
                  <a:pt x="119761" y="22091"/>
                </a:lnTo>
                <a:lnTo>
                  <a:pt x="119864" y="22091"/>
                </a:lnTo>
                <a:lnTo>
                  <a:pt x="119557" y="22295"/>
                </a:lnTo>
                <a:lnTo>
                  <a:pt x="120273" y="22193"/>
                </a:lnTo>
                <a:lnTo>
                  <a:pt x="119966" y="23523"/>
                </a:lnTo>
                <a:lnTo>
                  <a:pt x="120170" y="23011"/>
                </a:lnTo>
                <a:lnTo>
                  <a:pt x="120580" y="22807"/>
                </a:lnTo>
                <a:lnTo>
                  <a:pt x="120682" y="23011"/>
                </a:lnTo>
                <a:lnTo>
                  <a:pt x="120375" y="24239"/>
                </a:lnTo>
                <a:lnTo>
                  <a:pt x="121807" y="23932"/>
                </a:lnTo>
                <a:lnTo>
                  <a:pt x="122011" y="25568"/>
                </a:lnTo>
                <a:lnTo>
                  <a:pt x="120580" y="26080"/>
                </a:lnTo>
                <a:lnTo>
                  <a:pt x="120580" y="26080"/>
                </a:lnTo>
                <a:lnTo>
                  <a:pt x="120989" y="25977"/>
                </a:lnTo>
                <a:lnTo>
                  <a:pt x="121091" y="26284"/>
                </a:lnTo>
                <a:lnTo>
                  <a:pt x="120068" y="27000"/>
                </a:lnTo>
                <a:lnTo>
                  <a:pt x="120989" y="27205"/>
                </a:lnTo>
                <a:lnTo>
                  <a:pt x="120886" y="27307"/>
                </a:lnTo>
                <a:lnTo>
                  <a:pt x="121602" y="27409"/>
                </a:lnTo>
                <a:lnTo>
                  <a:pt x="122216" y="27102"/>
                </a:lnTo>
                <a:lnTo>
                  <a:pt x="121602" y="27614"/>
                </a:lnTo>
                <a:lnTo>
                  <a:pt x="120989" y="27614"/>
                </a:lnTo>
                <a:lnTo>
                  <a:pt x="119761" y="28739"/>
                </a:lnTo>
                <a:lnTo>
                  <a:pt x="120068" y="28841"/>
                </a:lnTo>
                <a:lnTo>
                  <a:pt x="120375" y="28534"/>
                </a:lnTo>
                <a:lnTo>
                  <a:pt x="121091" y="28534"/>
                </a:lnTo>
                <a:lnTo>
                  <a:pt x="121807" y="28125"/>
                </a:lnTo>
                <a:lnTo>
                  <a:pt x="122625" y="28227"/>
                </a:lnTo>
                <a:lnTo>
                  <a:pt x="122523" y="28125"/>
                </a:lnTo>
                <a:lnTo>
                  <a:pt x="123136" y="28023"/>
                </a:lnTo>
                <a:lnTo>
                  <a:pt x="123034" y="27920"/>
                </a:lnTo>
                <a:lnTo>
                  <a:pt x="124773" y="27920"/>
                </a:lnTo>
                <a:lnTo>
                  <a:pt x="125182" y="27409"/>
                </a:lnTo>
                <a:lnTo>
                  <a:pt x="124466" y="27409"/>
                </a:lnTo>
                <a:lnTo>
                  <a:pt x="125080" y="26898"/>
                </a:lnTo>
                <a:lnTo>
                  <a:pt x="125284" y="25977"/>
                </a:lnTo>
                <a:lnTo>
                  <a:pt x="124159" y="25977"/>
                </a:lnTo>
                <a:lnTo>
                  <a:pt x="123648" y="25159"/>
                </a:lnTo>
                <a:lnTo>
                  <a:pt x="124261" y="25261"/>
                </a:lnTo>
                <a:lnTo>
                  <a:pt x="124261" y="25261"/>
                </a:lnTo>
                <a:lnTo>
                  <a:pt x="124057" y="24750"/>
                </a:lnTo>
                <a:lnTo>
                  <a:pt x="123239" y="24239"/>
                </a:lnTo>
                <a:lnTo>
                  <a:pt x="122932" y="23420"/>
                </a:lnTo>
                <a:lnTo>
                  <a:pt x="121295" y="22807"/>
                </a:lnTo>
                <a:lnTo>
                  <a:pt x="122011" y="22705"/>
                </a:lnTo>
                <a:lnTo>
                  <a:pt x="121705" y="22602"/>
                </a:lnTo>
                <a:lnTo>
                  <a:pt x="122318" y="22295"/>
                </a:lnTo>
                <a:lnTo>
                  <a:pt x="122830" y="21580"/>
                </a:lnTo>
                <a:lnTo>
                  <a:pt x="121091" y="21375"/>
                </a:lnTo>
                <a:lnTo>
                  <a:pt x="121295" y="21170"/>
                </a:lnTo>
                <a:lnTo>
                  <a:pt x="121193" y="21170"/>
                </a:lnTo>
                <a:lnTo>
                  <a:pt x="121807" y="20659"/>
                </a:lnTo>
                <a:lnTo>
                  <a:pt x="121398" y="20455"/>
                </a:lnTo>
                <a:close/>
                <a:moveTo>
                  <a:pt x="23830" y="27920"/>
                </a:moveTo>
                <a:lnTo>
                  <a:pt x="23523" y="28330"/>
                </a:lnTo>
                <a:lnTo>
                  <a:pt x="24034" y="28227"/>
                </a:lnTo>
                <a:lnTo>
                  <a:pt x="23932" y="28432"/>
                </a:lnTo>
                <a:lnTo>
                  <a:pt x="23523" y="28534"/>
                </a:lnTo>
                <a:lnTo>
                  <a:pt x="23625" y="28534"/>
                </a:lnTo>
                <a:lnTo>
                  <a:pt x="23420" y="28739"/>
                </a:lnTo>
                <a:lnTo>
                  <a:pt x="23830" y="28739"/>
                </a:lnTo>
                <a:lnTo>
                  <a:pt x="23932" y="28636"/>
                </a:lnTo>
                <a:lnTo>
                  <a:pt x="24034" y="28943"/>
                </a:lnTo>
                <a:lnTo>
                  <a:pt x="24443" y="29148"/>
                </a:lnTo>
                <a:lnTo>
                  <a:pt x="24034" y="29455"/>
                </a:lnTo>
                <a:lnTo>
                  <a:pt x="24443" y="29455"/>
                </a:lnTo>
                <a:lnTo>
                  <a:pt x="24341" y="29557"/>
                </a:lnTo>
                <a:lnTo>
                  <a:pt x="24545" y="29659"/>
                </a:lnTo>
                <a:lnTo>
                  <a:pt x="24341" y="29761"/>
                </a:lnTo>
                <a:lnTo>
                  <a:pt x="25261" y="29557"/>
                </a:lnTo>
                <a:lnTo>
                  <a:pt x="25057" y="30273"/>
                </a:lnTo>
                <a:lnTo>
                  <a:pt x="25057" y="30273"/>
                </a:lnTo>
                <a:lnTo>
                  <a:pt x="25875" y="30170"/>
                </a:lnTo>
                <a:lnTo>
                  <a:pt x="25466" y="28534"/>
                </a:lnTo>
                <a:lnTo>
                  <a:pt x="23830" y="27920"/>
                </a:lnTo>
                <a:close/>
                <a:moveTo>
                  <a:pt x="25875" y="30170"/>
                </a:moveTo>
                <a:lnTo>
                  <a:pt x="25875" y="30273"/>
                </a:lnTo>
                <a:lnTo>
                  <a:pt x="25977" y="30170"/>
                </a:lnTo>
                <a:close/>
                <a:moveTo>
                  <a:pt x="72102" y="30989"/>
                </a:moveTo>
                <a:lnTo>
                  <a:pt x="72146" y="31003"/>
                </a:lnTo>
                <a:lnTo>
                  <a:pt x="72146" y="31003"/>
                </a:lnTo>
                <a:lnTo>
                  <a:pt x="72205" y="30989"/>
                </a:lnTo>
                <a:close/>
                <a:moveTo>
                  <a:pt x="25568" y="31398"/>
                </a:moveTo>
                <a:lnTo>
                  <a:pt x="25364" y="31500"/>
                </a:lnTo>
                <a:lnTo>
                  <a:pt x="25364" y="31500"/>
                </a:lnTo>
                <a:lnTo>
                  <a:pt x="25466" y="31398"/>
                </a:lnTo>
                <a:close/>
                <a:moveTo>
                  <a:pt x="80386" y="31500"/>
                </a:moveTo>
                <a:lnTo>
                  <a:pt x="80386" y="31500"/>
                </a:lnTo>
                <a:lnTo>
                  <a:pt x="80386" y="31500"/>
                </a:lnTo>
                <a:close/>
                <a:moveTo>
                  <a:pt x="80693" y="27307"/>
                </a:moveTo>
                <a:lnTo>
                  <a:pt x="80182" y="27409"/>
                </a:lnTo>
                <a:lnTo>
                  <a:pt x="78136" y="29864"/>
                </a:lnTo>
                <a:lnTo>
                  <a:pt x="77625" y="29966"/>
                </a:lnTo>
                <a:lnTo>
                  <a:pt x="77318" y="30170"/>
                </a:lnTo>
                <a:lnTo>
                  <a:pt x="77420" y="30068"/>
                </a:lnTo>
                <a:lnTo>
                  <a:pt x="77011" y="30273"/>
                </a:lnTo>
                <a:lnTo>
                  <a:pt x="77727" y="30273"/>
                </a:lnTo>
                <a:lnTo>
                  <a:pt x="76705" y="30989"/>
                </a:lnTo>
                <a:lnTo>
                  <a:pt x="79466" y="30989"/>
                </a:lnTo>
                <a:lnTo>
                  <a:pt x="79159" y="31295"/>
                </a:lnTo>
                <a:lnTo>
                  <a:pt x="80284" y="31193"/>
                </a:lnTo>
                <a:lnTo>
                  <a:pt x="79261" y="32011"/>
                </a:lnTo>
                <a:lnTo>
                  <a:pt x="80489" y="31295"/>
                </a:lnTo>
                <a:lnTo>
                  <a:pt x="80386" y="31500"/>
                </a:lnTo>
                <a:lnTo>
                  <a:pt x="80795" y="30989"/>
                </a:lnTo>
                <a:lnTo>
                  <a:pt x="81000" y="31398"/>
                </a:lnTo>
                <a:lnTo>
                  <a:pt x="80591" y="32011"/>
                </a:lnTo>
                <a:lnTo>
                  <a:pt x="81102" y="31705"/>
                </a:lnTo>
                <a:lnTo>
                  <a:pt x="81000" y="32216"/>
                </a:lnTo>
                <a:lnTo>
                  <a:pt x="81000" y="32216"/>
                </a:lnTo>
                <a:lnTo>
                  <a:pt x="81409" y="32114"/>
                </a:lnTo>
                <a:lnTo>
                  <a:pt x="81920" y="31091"/>
                </a:lnTo>
                <a:lnTo>
                  <a:pt x="81511" y="31398"/>
                </a:lnTo>
                <a:lnTo>
                  <a:pt x="81920" y="30682"/>
                </a:lnTo>
                <a:lnTo>
                  <a:pt x="81205" y="31193"/>
                </a:lnTo>
                <a:lnTo>
                  <a:pt x="81205" y="31193"/>
                </a:lnTo>
                <a:lnTo>
                  <a:pt x="81307" y="30784"/>
                </a:lnTo>
                <a:lnTo>
                  <a:pt x="81102" y="30784"/>
                </a:lnTo>
                <a:lnTo>
                  <a:pt x="81920" y="30170"/>
                </a:lnTo>
                <a:lnTo>
                  <a:pt x="81920" y="30170"/>
                </a:lnTo>
                <a:lnTo>
                  <a:pt x="81000" y="30477"/>
                </a:lnTo>
                <a:lnTo>
                  <a:pt x="81409" y="30170"/>
                </a:lnTo>
                <a:lnTo>
                  <a:pt x="81205" y="30068"/>
                </a:lnTo>
                <a:lnTo>
                  <a:pt x="81307" y="29966"/>
                </a:lnTo>
                <a:lnTo>
                  <a:pt x="81102" y="30068"/>
                </a:lnTo>
                <a:lnTo>
                  <a:pt x="81716" y="29557"/>
                </a:lnTo>
                <a:lnTo>
                  <a:pt x="81000" y="29455"/>
                </a:lnTo>
                <a:lnTo>
                  <a:pt x="81102" y="29250"/>
                </a:lnTo>
                <a:lnTo>
                  <a:pt x="80284" y="29761"/>
                </a:lnTo>
                <a:lnTo>
                  <a:pt x="80489" y="29250"/>
                </a:lnTo>
                <a:lnTo>
                  <a:pt x="80489" y="29250"/>
                </a:lnTo>
                <a:lnTo>
                  <a:pt x="80284" y="29455"/>
                </a:lnTo>
                <a:lnTo>
                  <a:pt x="80386" y="29352"/>
                </a:lnTo>
                <a:lnTo>
                  <a:pt x="79773" y="29352"/>
                </a:lnTo>
                <a:lnTo>
                  <a:pt x="79977" y="29148"/>
                </a:lnTo>
                <a:lnTo>
                  <a:pt x="79773" y="29250"/>
                </a:lnTo>
                <a:lnTo>
                  <a:pt x="80386" y="28841"/>
                </a:lnTo>
                <a:lnTo>
                  <a:pt x="79261" y="29250"/>
                </a:lnTo>
                <a:lnTo>
                  <a:pt x="80489" y="27716"/>
                </a:lnTo>
                <a:lnTo>
                  <a:pt x="80591" y="27511"/>
                </a:lnTo>
                <a:lnTo>
                  <a:pt x="80898" y="27307"/>
                </a:lnTo>
                <a:close/>
                <a:moveTo>
                  <a:pt x="239523" y="32216"/>
                </a:moveTo>
                <a:lnTo>
                  <a:pt x="240239" y="32830"/>
                </a:lnTo>
                <a:lnTo>
                  <a:pt x="239727" y="32318"/>
                </a:lnTo>
                <a:lnTo>
                  <a:pt x="239523" y="32216"/>
                </a:lnTo>
                <a:close/>
                <a:moveTo>
                  <a:pt x="232875" y="24443"/>
                </a:moveTo>
                <a:lnTo>
                  <a:pt x="232773" y="24648"/>
                </a:lnTo>
                <a:lnTo>
                  <a:pt x="233591" y="25159"/>
                </a:lnTo>
                <a:lnTo>
                  <a:pt x="233489" y="25261"/>
                </a:lnTo>
                <a:lnTo>
                  <a:pt x="233386" y="25364"/>
                </a:lnTo>
                <a:lnTo>
                  <a:pt x="234511" y="27102"/>
                </a:lnTo>
                <a:lnTo>
                  <a:pt x="239216" y="32932"/>
                </a:lnTo>
                <a:lnTo>
                  <a:pt x="239114" y="32114"/>
                </a:lnTo>
                <a:lnTo>
                  <a:pt x="239523" y="32216"/>
                </a:lnTo>
                <a:lnTo>
                  <a:pt x="239523" y="32216"/>
                </a:lnTo>
                <a:lnTo>
                  <a:pt x="238193" y="31091"/>
                </a:lnTo>
                <a:lnTo>
                  <a:pt x="237784" y="29557"/>
                </a:lnTo>
                <a:lnTo>
                  <a:pt x="239318" y="30170"/>
                </a:lnTo>
                <a:lnTo>
                  <a:pt x="232875" y="24443"/>
                </a:lnTo>
                <a:close/>
                <a:moveTo>
                  <a:pt x="244841" y="33341"/>
                </a:moveTo>
                <a:lnTo>
                  <a:pt x="244330" y="33443"/>
                </a:lnTo>
                <a:lnTo>
                  <a:pt x="244432" y="33648"/>
                </a:lnTo>
                <a:lnTo>
                  <a:pt x="244125" y="34364"/>
                </a:lnTo>
                <a:lnTo>
                  <a:pt x="244125" y="34466"/>
                </a:lnTo>
                <a:lnTo>
                  <a:pt x="244330" y="33955"/>
                </a:lnTo>
                <a:lnTo>
                  <a:pt x="245045" y="33545"/>
                </a:lnTo>
                <a:lnTo>
                  <a:pt x="244841" y="33341"/>
                </a:lnTo>
                <a:close/>
                <a:moveTo>
                  <a:pt x="243409" y="34466"/>
                </a:moveTo>
                <a:lnTo>
                  <a:pt x="243409" y="35080"/>
                </a:lnTo>
                <a:lnTo>
                  <a:pt x="243614" y="35284"/>
                </a:lnTo>
                <a:lnTo>
                  <a:pt x="243920" y="34466"/>
                </a:lnTo>
                <a:close/>
                <a:moveTo>
                  <a:pt x="54102" y="29864"/>
                </a:moveTo>
                <a:lnTo>
                  <a:pt x="56352" y="30886"/>
                </a:lnTo>
                <a:lnTo>
                  <a:pt x="56045" y="31193"/>
                </a:lnTo>
                <a:lnTo>
                  <a:pt x="56250" y="31602"/>
                </a:lnTo>
                <a:lnTo>
                  <a:pt x="56045" y="31807"/>
                </a:lnTo>
                <a:lnTo>
                  <a:pt x="56250" y="32011"/>
                </a:lnTo>
                <a:lnTo>
                  <a:pt x="56045" y="32114"/>
                </a:lnTo>
                <a:lnTo>
                  <a:pt x="56148" y="32114"/>
                </a:lnTo>
                <a:lnTo>
                  <a:pt x="55943" y="32318"/>
                </a:lnTo>
                <a:lnTo>
                  <a:pt x="58193" y="32727"/>
                </a:lnTo>
                <a:lnTo>
                  <a:pt x="58091" y="32830"/>
                </a:lnTo>
                <a:lnTo>
                  <a:pt x="58500" y="32830"/>
                </a:lnTo>
                <a:lnTo>
                  <a:pt x="58500" y="32932"/>
                </a:lnTo>
                <a:lnTo>
                  <a:pt x="58909" y="33239"/>
                </a:lnTo>
                <a:lnTo>
                  <a:pt x="59114" y="34057"/>
                </a:lnTo>
                <a:lnTo>
                  <a:pt x="59216" y="34057"/>
                </a:lnTo>
                <a:lnTo>
                  <a:pt x="59216" y="34159"/>
                </a:lnTo>
                <a:lnTo>
                  <a:pt x="59011" y="34057"/>
                </a:lnTo>
                <a:lnTo>
                  <a:pt x="58807" y="34364"/>
                </a:lnTo>
                <a:lnTo>
                  <a:pt x="58091" y="34261"/>
                </a:lnTo>
                <a:lnTo>
                  <a:pt x="57989" y="34159"/>
                </a:lnTo>
                <a:lnTo>
                  <a:pt x="58193" y="33955"/>
                </a:lnTo>
                <a:lnTo>
                  <a:pt x="58091" y="33955"/>
                </a:lnTo>
                <a:lnTo>
                  <a:pt x="58091" y="33648"/>
                </a:lnTo>
                <a:lnTo>
                  <a:pt x="57682" y="33648"/>
                </a:lnTo>
                <a:lnTo>
                  <a:pt x="56250" y="35898"/>
                </a:lnTo>
                <a:lnTo>
                  <a:pt x="56045" y="34875"/>
                </a:lnTo>
                <a:lnTo>
                  <a:pt x="55330" y="35182"/>
                </a:lnTo>
                <a:lnTo>
                  <a:pt x="55330" y="35182"/>
                </a:lnTo>
                <a:lnTo>
                  <a:pt x="56352" y="33750"/>
                </a:lnTo>
                <a:lnTo>
                  <a:pt x="56250" y="33443"/>
                </a:lnTo>
                <a:lnTo>
                  <a:pt x="55330" y="33136"/>
                </a:lnTo>
                <a:lnTo>
                  <a:pt x="54409" y="34159"/>
                </a:lnTo>
                <a:lnTo>
                  <a:pt x="54614" y="33648"/>
                </a:lnTo>
                <a:lnTo>
                  <a:pt x="52568" y="36818"/>
                </a:lnTo>
                <a:lnTo>
                  <a:pt x="51545" y="37125"/>
                </a:lnTo>
                <a:lnTo>
                  <a:pt x="52773" y="34364"/>
                </a:lnTo>
                <a:lnTo>
                  <a:pt x="52364" y="34364"/>
                </a:lnTo>
                <a:lnTo>
                  <a:pt x="53693" y="32932"/>
                </a:lnTo>
                <a:lnTo>
                  <a:pt x="53693" y="33136"/>
                </a:lnTo>
                <a:lnTo>
                  <a:pt x="54102" y="32932"/>
                </a:lnTo>
                <a:lnTo>
                  <a:pt x="53898" y="33239"/>
                </a:lnTo>
                <a:lnTo>
                  <a:pt x="53898" y="33239"/>
                </a:lnTo>
                <a:lnTo>
                  <a:pt x="55125" y="32727"/>
                </a:lnTo>
                <a:lnTo>
                  <a:pt x="55534" y="32932"/>
                </a:lnTo>
                <a:lnTo>
                  <a:pt x="55636" y="32830"/>
                </a:lnTo>
                <a:lnTo>
                  <a:pt x="56250" y="32830"/>
                </a:lnTo>
                <a:lnTo>
                  <a:pt x="55534" y="32318"/>
                </a:lnTo>
                <a:lnTo>
                  <a:pt x="55739" y="32114"/>
                </a:lnTo>
                <a:lnTo>
                  <a:pt x="53693" y="32318"/>
                </a:lnTo>
                <a:lnTo>
                  <a:pt x="53591" y="32011"/>
                </a:lnTo>
                <a:lnTo>
                  <a:pt x="52977" y="32011"/>
                </a:lnTo>
                <a:lnTo>
                  <a:pt x="52977" y="31602"/>
                </a:lnTo>
                <a:lnTo>
                  <a:pt x="50830" y="32216"/>
                </a:lnTo>
                <a:lnTo>
                  <a:pt x="50830" y="31909"/>
                </a:lnTo>
                <a:lnTo>
                  <a:pt x="50011" y="32011"/>
                </a:lnTo>
                <a:lnTo>
                  <a:pt x="53489" y="30273"/>
                </a:lnTo>
                <a:lnTo>
                  <a:pt x="53489" y="30273"/>
                </a:lnTo>
                <a:lnTo>
                  <a:pt x="53693" y="30068"/>
                </a:lnTo>
                <a:lnTo>
                  <a:pt x="53898" y="30068"/>
                </a:lnTo>
                <a:lnTo>
                  <a:pt x="53591" y="30375"/>
                </a:lnTo>
                <a:lnTo>
                  <a:pt x="54102" y="30068"/>
                </a:lnTo>
                <a:lnTo>
                  <a:pt x="54102" y="29864"/>
                </a:lnTo>
                <a:close/>
                <a:moveTo>
                  <a:pt x="131932" y="36000"/>
                </a:moveTo>
                <a:lnTo>
                  <a:pt x="131830" y="36205"/>
                </a:lnTo>
                <a:lnTo>
                  <a:pt x="131216" y="36511"/>
                </a:lnTo>
                <a:lnTo>
                  <a:pt x="131318" y="36614"/>
                </a:lnTo>
                <a:lnTo>
                  <a:pt x="131318" y="37023"/>
                </a:lnTo>
                <a:lnTo>
                  <a:pt x="131830" y="37432"/>
                </a:lnTo>
                <a:lnTo>
                  <a:pt x="131932" y="36000"/>
                </a:lnTo>
                <a:close/>
                <a:moveTo>
                  <a:pt x="239216" y="33443"/>
                </a:moveTo>
                <a:lnTo>
                  <a:pt x="240341" y="35693"/>
                </a:lnTo>
                <a:lnTo>
                  <a:pt x="239625" y="35591"/>
                </a:lnTo>
                <a:lnTo>
                  <a:pt x="239625" y="36205"/>
                </a:lnTo>
                <a:lnTo>
                  <a:pt x="240750" y="37432"/>
                </a:lnTo>
                <a:lnTo>
                  <a:pt x="240750" y="37125"/>
                </a:lnTo>
                <a:lnTo>
                  <a:pt x="241159" y="37125"/>
                </a:lnTo>
                <a:lnTo>
                  <a:pt x="240239" y="36614"/>
                </a:lnTo>
                <a:lnTo>
                  <a:pt x="240341" y="36307"/>
                </a:lnTo>
                <a:lnTo>
                  <a:pt x="240750" y="36511"/>
                </a:lnTo>
                <a:lnTo>
                  <a:pt x="241364" y="36409"/>
                </a:lnTo>
                <a:lnTo>
                  <a:pt x="242795" y="36920"/>
                </a:lnTo>
                <a:lnTo>
                  <a:pt x="242693" y="36409"/>
                </a:lnTo>
                <a:lnTo>
                  <a:pt x="244023" y="35489"/>
                </a:lnTo>
                <a:lnTo>
                  <a:pt x="243716" y="35591"/>
                </a:lnTo>
                <a:lnTo>
                  <a:pt x="243205" y="35284"/>
                </a:lnTo>
                <a:lnTo>
                  <a:pt x="242898" y="34568"/>
                </a:lnTo>
                <a:lnTo>
                  <a:pt x="242284" y="34875"/>
                </a:lnTo>
                <a:lnTo>
                  <a:pt x="239216" y="33443"/>
                </a:lnTo>
                <a:close/>
                <a:moveTo>
                  <a:pt x="143693" y="38659"/>
                </a:moveTo>
                <a:lnTo>
                  <a:pt x="144000" y="38864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3693" y="38659"/>
                </a:lnTo>
                <a:close/>
                <a:moveTo>
                  <a:pt x="155250" y="31602"/>
                </a:moveTo>
                <a:lnTo>
                  <a:pt x="155148" y="31705"/>
                </a:lnTo>
                <a:lnTo>
                  <a:pt x="155659" y="31705"/>
                </a:lnTo>
                <a:lnTo>
                  <a:pt x="155148" y="32011"/>
                </a:lnTo>
                <a:lnTo>
                  <a:pt x="155148" y="32216"/>
                </a:lnTo>
                <a:lnTo>
                  <a:pt x="154636" y="32216"/>
                </a:lnTo>
                <a:lnTo>
                  <a:pt x="155250" y="32727"/>
                </a:lnTo>
                <a:lnTo>
                  <a:pt x="154943" y="32932"/>
                </a:lnTo>
                <a:lnTo>
                  <a:pt x="154739" y="33341"/>
                </a:lnTo>
                <a:lnTo>
                  <a:pt x="154023" y="33443"/>
                </a:lnTo>
                <a:lnTo>
                  <a:pt x="154125" y="33545"/>
                </a:lnTo>
                <a:lnTo>
                  <a:pt x="153920" y="33648"/>
                </a:lnTo>
                <a:lnTo>
                  <a:pt x="158318" y="36205"/>
                </a:lnTo>
                <a:lnTo>
                  <a:pt x="158318" y="37636"/>
                </a:lnTo>
                <a:lnTo>
                  <a:pt x="148398" y="37636"/>
                </a:lnTo>
                <a:lnTo>
                  <a:pt x="149011" y="38148"/>
                </a:lnTo>
                <a:lnTo>
                  <a:pt x="148193" y="38352"/>
                </a:lnTo>
                <a:lnTo>
                  <a:pt x="148398" y="38455"/>
                </a:lnTo>
                <a:lnTo>
                  <a:pt x="147477" y="38557"/>
                </a:lnTo>
                <a:lnTo>
                  <a:pt x="147273" y="38455"/>
                </a:lnTo>
                <a:lnTo>
                  <a:pt x="147273" y="38455"/>
                </a:lnTo>
                <a:lnTo>
                  <a:pt x="147375" y="38557"/>
                </a:lnTo>
                <a:lnTo>
                  <a:pt x="146761" y="38455"/>
                </a:lnTo>
                <a:lnTo>
                  <a:pt x="146045" y="38864"/>
                </a:lnTo>
                <a:lnTo>
                  <a:pt x="146045" y="38864"/>
                </a:lnTo>
                <a:lnTo>
                  <a:pt x="147580" y="37841"/>
                </a:lnTo>
                <a:lnTo>
                  <a:pt x="148091" y="37943"/>
                </a:lnTo>
                <a:lnTo>
                  <a:pt x="148091" y="37943"/>
                </a:lnTo>
                <a:lnTo>
                  <a:pt x="146864" y="36409"/>
                </a:lnTo>
                <a:lnTo>
                  <a:pt x="147682" y="34364"/>
                </a:lnTo>
                <a:lnTo>
                  <a:pt x="147886" y="33955"/>
                </a:lnTo>
                <a:lnTo>
                  <a:pt x="147886" y="34159"/>
                </a:lnTo>
                <a:lnTo>
                  <a:pt x="148295" y="33545"/>
                </a:lnTo>
                <a:lnTo>
                  <a:pt x="148193" y="33239"/>
                </a:lnTo>
                <a:lnTo>
                  <a:pt x="149523" y="32011"/>
                </a:lnTo>
                <a:lnTo>
                  <a:pt x="149830" y="32114"/>
                </a:lnTo>
                <a:lnTo>
                  <a:pt x="149625" y="31602"/>
                </a:lnTo>
                <a:lnTo>
                  <a:pt x="150443" y="32216"/>
                </a:lnTo>
                <a:lnTo>
                  <a:pt x="149625" y="32318"/>
                </a:lnTo>
                <a:lnTo>
                  <a:pt x="150341" y="32727"/>
                </a:lnTo>
                <a:lnTo>
                  <a:pt x="151159" y="32727"/>
                </a:lnTo>
                <a:lnTo>
                  <a:pt x="151261" y="33034"/>
                </a:lnTo>
                <a:lnTo>
                  <a:pt x="150545" y="33443"/>
                </a:lnTo>
                <a:lnTo>
                  <a:pt x="151466" y="33852"/>
                </a:lnTo>
                <a:lnTo>
                  <a:pt x="151466" y="34364"/>
                </a:lnTo>
                <a:lnTo>
                  <a:pt x="152080" y="34364"/>
                </a:lnTo>
                <a:lnTo>
                  <a:pt x="153102" y="33750"/>
                </a:lnTo>
                <a:lnTo>
                  <a:pt x="153614" y="33852"/>
                </a:lnTo>
                <a:lnTo>
                  <a:pt x="153818" y="33443"/>
                </a:lnTo>
                <a:lnTo>
                  <a:pt x="152795" y="33443"/>
                </a:lnTo>
                <a:lnTo>
                  <a:pt x="152386" y="32830"/>
                </a:lnTo>
                <a:lnTo>
                  <a:pt x="152591" y="32420"/>
                </a:lnTo>
                <a:lnTo>
                  <a:pt x="152489" y="32727"/>
                </a:lnTo>
                <a:lnTo>
                  <a:pt x="152489" y="32727"/>
                </a:lnTo>
                <a:lnTo>
                  <a:pt x="155250" y="31602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31011" y="37943"/>
                </a:moveTo>
                <a:lnTo>
                  <a:pt x="131011" y="38250"/>
                </a:lnTo>
                <a:lnTo>
                  <a:pt x="131216" y="39580"/>
                </a:lnTo>
                <a:lnTo>
                  <a:pt x="132136" y="39682"/>
                </a:lnTo>
                <a:lnTo>
                  <a:pt x="132136" y="37943"/>
                </a:lnTo>
                <a:close/>
                <a:moveTo>
                  <a:pt x="165580" y="31807"/>
                </a:moveTo>
                <a:lnTo>
                  <a:pt x="166091" y="32011"/>
                </a:lnTo>
                <a:lnTo>
                  <a:pt x="166295" y="31909"/>
                </a:lnTo>
                <a:lnTo>
                  <a:pt x="166705" y="31909"/>
                </a:lnTo>
                <a:lnTo>
                  <a:pt x="167420" y="33545"/>
                </a:lnTo>
                <a:lnTo>
                  <a:pt x="165886" y="33545"/>
                </a:lnTo>
                <a:lnTo>
                  <a:pt x="166193" y="34364"/>
                </a:lnTo>
                <a:lnTo>
                  <a:pt x="165273" y="34568"/>
                </a:lnTo>
                <a:lnTo>
                  <a:pt x="165682" y="34670"/>
                </a:lnTo>
                <a:lnTo>
                  <a:pt x="166398" y="35693"/>
                </a:lnTo>
                <a:lnTo>
                  <a:pt x="166705" y="35795"/>
                </a:lnTo>
                <a:lnTo>
                  <a:pt x="166909" y="36000"/>
                </a:lnTo>
                <a:lnTo>
                  <a:pt x="167420" y="36102"/>
                </a:lnTo>
                <a:lnTo>
                  <a:pt x="168136" y="37739"/>
                </a:lnTo>
                <a:lnTo>
                  <a:pt x="168136" y="36818"/>
                </a:lnTo>
                <a:lnTo>
                  <a:pt x="169670" y="37841"/>
                </a:lnTo>
                <a:lnTo>
                  <a:pt x="169466" y="38250"/>
                </a:lnTo>
                <a:lnTo>
                  <a:pt x="168239" y="37841"/>
                </a:lnTo>
                <a:lnTo>
                  <a:pt x="168648" y="39068"/>
                </a:lnTo>
                <a:lnTo>
                  <a:pt x="168955" y="38864"/>
                </a:lnTo>
                <a:lnTo>
                  <a:pt x="169159" y="39273"/>
                </a:lnTo>
                <a:lnTo>
                  <a:pt x="168852" y="39273"/>
                </a:lnTo>
                <a:lnTo>
                  <a:pt x="168852" y="39580"/>
                </a:lnTo>
                <a:lnTo>
                  <a:pt x="169261" y="39682"/>
                </a:lnTo>
                <a:lnTo>
                  <a:pt x="169773" y="42034"/>
                </a:lnTo>
                <a:lnTo>
                  <a:pt x="169977" y="42034"/>
                </a:lnTo>
                <a:lnTo>
                  <a:pt x="169773" y="42136"/>
                </a:lnTo>
                <a:lnTo>
                  <a:pt x="169773" y="42034"/>
                </a:lnTo>
                <a:lnTo>
                  <a:pt x="167420" y="42136"/>
                </a:lnTo>
                <a:lnTo>
                  <a:pt x="165580" y="41114"/>
                </a:lnTo>
                <a:lnTo>
                  <a:pt x="165375" y="39682"/>
                </a:lnTo>
                <a:lnTo>
                  <a:pt x="165375" y="39682"/>
                </a:lnTo>
                <a:lnTo>
                  <a:pt x="165477" y="39886"/>
                </a:lnTo>
                <a:lnTo>
                  <a:pt x="166295" y="38659"/>
                </a:lnTo>
                <a:lnTo>
                  <a:pt x="163227" y="35693"/>
                </a:lnTo>
                <a:lnTo>
                  <a:pt x="163227" y="35080"/>
                </a:lnTo>
                <a:lnTo>
                  <a:pt x="163125" y="35386"/>
                </a:lnTo>
                <a:lnTo>
                  <a:pt x="162307" y="34261"/>
                </a:lnTo>
                <a:lnTo>
                  <a:pt x="162409" y="34057"/>
                </a:lnTo>
                <a:lnTo>
                  <a:pt x="162511" y="34057"/>
                </a:lnTo>
                <a:lnTo>
                  <a:pt x="162614" y="33136"/>
                </a:lnTo>
                <a:lnTo>
                  <a:pt x="162818" y="33239"/>
                </a:lnTo>
                <a:lnTo>
                  <a:pt x="163636" y="32932"/>
                </a:lnTo>
                <a:lnTo>
                  <a:pt x="163534" y="32727"/>
                </a:lnTo>
                <a:lnTo>
                  <a:pt x="163943" y="32523"/>
                </a:lnTo>
                <a:lnTo>
                  <a:pt x="164045" y="32420"/>
                </a:lnTo>
                <a:lnTo>
                  <a:pt x="163943" y="32318"/>
                </a:lnTo>
                <a:lnTo>
                  <a:pt x="165580" y="31807"/>
                </a:lnTo>
                <a:close/>
                <a:moveTo>
                  <a:pt x="137352" y="40602"/>
                </a:moveTo>
                <a:lnTo>
                  <a:pt x="135511" y="40807"/>
                </a:lnTo>
                <a:lnTo>
                  <a:pt x="134898" y="40705"/>
                </a:lnTo>
                <a:lnTo>
                  <a:pt x="137045" y="42239"/>
                </a:lnTo>
                <a:lnTo>
                  <a:pt x="137148" y="41932"/>
                </a:lnTo>
                <a:lnTo>
                  <a:pt x="137045" y="41625"/>
                </a:lnTo>
                <a:lnTo>
                  <a:pt x="137352" y="40602"/>
                </a:lnTo>
                <a:close/>
                <a:moveTo>
                  <a:pt x="146659" y="43670"/>
                </a:moveTo>
                <a:lnTo>
                  <a:pt x="146148" y="43875"/>
                </a:lnTo>
                <a:lnTo>
                  <a:pt x="146250" y="43875"/>
                </a:lnTo>
                <a:lnTo>
                  <a:pt x="146659" y="43670"/>
                </a:lnTo>
                <a:close/>
                <a:moveTo>
                  <a:pt x="144409" y="43364"/>
                </a:moveTo>
                <a:lnTo>
                  <a:pt x="144307" y="43466"/>
                </a:lnTo>
                <a:lnTo>
                  <a:pt x="144307" y="43773"/>
                </a:lnTo>
                <a:lnTo>
                  <a:pt x="145330" y="44080"/>
                </a:lnTo>
                <a:lnTo>
                  <a:pt x="146148" y="43875"/>
                </a:lnTo>
                <a:lnTo>
                  <a:pt x="146045" y="43670"/>
                </a:lnTo>
                <a:lnTo>
                  <a:pt x="144716" y="43568"/>
                </a:lnTo>
                <a:lnTo>
                  <a:pt x="144818" y="43466"/>
                </a:lnTo>
                <a:lnTo>
                  <a:pt x="144409" y="43364"/>
                </a:lnTo>
                <a:close/>
                <a:moveTo>
                  <a:pt x="153614" y="43364"/>
                </a:moveTo>
                <a:lnTo>
                  <a:pt x="151773" y="43977"/>
                </a:lnTo>
                <a:lnTo>
                  <a:pt x="152489" y="44489"/>
                </a:lnTo>
                <a:lnTo>
                  <a:pt x="153307" y="44080"/>
                </a:lnTo>
                <a:lnTo>
                  <a:pt x="153614" y="43466"/>
                </a:lnTo>
                <a:lnTo>
                  <a:pt x="153614" y="43364"/>
                </a:lnTo>
                <a:close/>
                <a:moveTo>
                  <a:pt x="241568" y="37534"/>
                </a:moveTo>
                <a:lnTo>
                  <a:pt x="241261" y="37636"/>
                </a:lnTo>
                <a:lnTo>
                  <a:pt x="241670" y="37739"/>
                </a:lnTo>
                <a:lnTo>
                  <a:pt x="241466" y="38045"/>
                </a:lnTo>
                <a:lnTo>
                  <a:pt x="240955" y="37636"/>
                </a:lnTo>
                <a:lnTo>
                  <a:pt x="241057" y="37943"/>
                </a:lnTo>
                <a:lnTo>
                  <a:pt x="240955" y="38148"/>
                </a:lnTo>
                <a:lnTo>
                  <a:pt x="241261" y="38864"/>
                </a:lnTo>
                <a:lnTo>
                  <a:pt x="241159" y="38864"/>
                </a:lnTo>
                <a:lnTo>
                  <a:pt x="241875" y="40807"/>
                </a:lnTo>
                <a:lnTo>
                  <a:pt x="241670" y="41114"/>
                </a:lnTo>
                <a:lnTo>
                  <a:pt x="241466" y="41727"/>
                </a:lnTo>
                <a:lnTo>
                  <a:pt x="240955" y="42136"/>
                </a:lnTo>
                <a:lnTo>
                  <a:pt x="240443" y="41932"/>
                </a:lnTo>
                <a:lnTo>
                  <a:pt x="240545" y="41420"/>
                </a:lnTo>
                <a:lnTo>
                  <a:pt x="240545" y="41420"/>
                </a:lnTo>
                <a:lnTo>
                  <a:pt x="240136" y="41727"/>
                </a:lnTo>
                <a:lnTo>
                  <a:pt x="240341" y="43261"/>
                </a:lnTo>
                <a:lnTo>
                  <a:pt x="239727" y="43466"/>
                </a:lnTo>
                <a:lnTo>
                  <a:pt x="239420" y="43364"/>
                </a:lnTo>
                <a:lnTo>
                  <a:pt x="237477" y="43977"/>
                </a:lnTo>
                <a:lnTo>
                  <a:pt x="236761" y="45102"/>
                </a:lnTo>
                <a:lnTo>
                  <a:pt x="237886" y="45205"/>
                </a:lnTo>
                <a:lnTo>
                  <a:pt x="237784" y="44795"/>
                </a:lnTo>
                <a:lnTo>
                  <a:pt x="240341" y="44489"/>
                </a:lnTo>
                <a:lnTo>
                  <a:pt x="240239" y="44795"/>
                </a:lnTo>
                <a:lnTo>
                  <a:pt x="240955" y="45614"/>
                </a:lnTo>
                <a:lnTo>
                  <a:pt x="241670" y="44795"/>
                </a:lnTo>
                <a:lnTo>
                  <a:pt x="241261" y="44080"/>
                </a:lnTo>
                <a:lnTo>
                  <a:pt x="241568" y="44386"/>
                </a:lnTo>
                <a:lnTo>
                  <a:pt x="241568" y="44182"/>
                </a:lnTo>
                <a:lnTo>
                  <a:pt x="241670" y="44489"/>
                </a:lnTo>
                <a:lnTo>
                  <a:pt x="242693" y="44489"/>
                </a:lnTo>
                <a:lnTo>
                  <a:pt x="243102" y="43977"/>
                </a:lnTo>
                <a:lnTo>
                  <a:pt x="243307" y="43977"/>
                </a:lnTo>
                <a:lnTo>
                  <a:pt x="243409" y="43773"/>
                </a:lnTo>
                <a:lnTo>
                  <a:pt x="243614" y="43773"/>
                </a:lnTo>
                <a:lnTo>
                  <a:pt x="243511" y="43364"/>
                </a:lnTo>
                <a:lnTo>
                  <a:pt x="243818" y="43466"/>
                </a:lnTo>
                <a:lnTo>
                  <a:pt x="243818" y="43773"/>
                </a:lnTo>
                <a:lnTo>
                  <a:pt x="244023" y="44182"/>
                </a:lnTo>
                <a:lnTo>
                  <a:pt x="244432" y="43261"/>
                </a:lnTo>
                <a:lnTo>
                  <a:pt x="244023" y="42852"/>
                </a:lnTo>
                <a:lnTo>
                  <a:pt x="243205" y="40602"/>
                </a:lnTo>
                <a:lnTo>
                  <a:pt x="243511" y="40500"/>
                </a:lnTo>
                <a:lnTo>
                  <a:pt x="243409" y="39886"/>
                </a:lnTo>
                <a:lnTo>
                  <a:pt x="243409" y="39784"/>
                </a:lnTo>
                <a:lnTo>
                  <a:pt x="241568" y="37534"/>
                </a:lnTo>
                <a:close/>
                <a:moveTo>
                  <a:pt x="238909" y="44795"/>
                </a:moveTo>
                <a:lnTo>
                  <a:pt x="238807" y="45102"/>
                </a:lnTo>
                <a:lnTo>
                  <a:pt x="238398" y="45000"/>
                </a:lnTo>
                <a:lnTo>
                  <a:pt x="238295" y="45307"/>
                </a:lnTo>
                <a:lnTo>
                  <a:pt x="237989" y="45716"/>
                </a:lnTo>
                <a:lnTo>
                  <a:pt x="238398" y="45920"/>
                </a:lnTo>
                <a:lnTo>
                  <a:pt x="238705" y="46330"/>
                </a:lnTo>
                <a:lnTo>
                  <a:pt x="239523" y="45614"/>
                </a:lnTo>
                <a:lnTo>
                  <a:pt x="239830" y="45818"/>
                </a:lnTo>
                <a:lnTo>
                  <a:pt x="240034" y="45307"/>
                </a:lnTo>
                <a:lnTo>
                  <a:pt x="239625" y="44795"/>
                </a:lnTo>
                <a:close/>
                <a:moveTo>
                  <a:pt x="151875" y="47659"/>
                </a:moveTo>
                <a:lnTo>
                  <a:pt x="151773" y="47761"/>
                </a:lnTo>
                <a:lnTo>
                  <a:pt x="152080" y="47864"/>
                </a:lnTo>
                <a:lnTo>
                  <a:pt x="151875" y="47659"/>
                </a:lnTo>
                <a:close/>
                <a:moveTo>
                  <a:pt x="236455" y="45307"/>
                </a:moveTo>
                <a:lnTo>
                  <a:pt x="236045" y="45614"/>
                </a:lnTo>
                <a:lnTo>
                  <a:pt x="236045" y="45818"/>
                </a:lnTo>
                <a:lnTo>
                  <a:pt x="235943" y="45716"/>
                </a:lnTo>
                <a:lnTo>
                  <a:pt x="236352" y="46227"/>
                </a:lnTo>
                <a:lnTo>
                  <a:pt x="236045" y="46023"/>
                </a:lnTo>
                <a:lnTo>
                  <a:pt x="236352" y="46534"/>
                </a:lnTo>
                <a:lnTo>
                  <a:pt x="236659" y="46227"/>
                </a:lnTo>
                <a:lnTo>
                  <a:pt x="236455" y="46023"/>
                </a:lnTo>
                <a:lnTo>
                  <a:pt x="236659" y="46125"/>
                </a:lnTo>
                <a:lnTo>
                  <a:pt x="236966" y="46534"/>
                </a:lnTo>
                <a:lnTo>
                  <a:pt x="237068" y="47761"/>
                </a:lnTo>
                <a:lnTo>
                  <a:pt x="237580" y="47966"/>
                </a:lnTo>
                <a:lnTo>
                  <a:pt x="237580" y="47455"/>
                </a:lnTo>
                <a:lnTo>
                  <a:pt x="237784" y="48170"/>
                </a:lnTo>
                <a:lnTo>
                  <a:pt x="237886" y="47966"/>
                </a:lnTo>
                <a:lnTo>
                  <a:pt x="237886" y="47761"/>
                </a:lnTo>
                <a:lnTo>
                  <a:pt x="238193" y="47761"/>
                </a:lnTo>
                <a:lnTo>
                  <a:pt x="237886" y="45818"/>
                </a:lnTo>
                <a:lnTo>
                  <a:pt x="237580" y="45818"/>
                </a:lnTo>
                <a:lnTo>
                  <a:pt x="237477" y="45409"/>
                </a:lnTo>
                <a:lnTo>
                  <a:pt x="237273" y="45511"/>
                </a:lnTo>
                <a:lnTo>
                  <a:pt x="236864" y="45307"/>
                </a:lnTo>
                <a:close/>
                <a:moveTo>
                  <a:pt x="49602" y="49398"/>
                </a:moveTo>
                <a:lnTo>
                  <a:pt x="49705" y="49500"/>
                </a:lnTo>
                <a:lnTo>
                  <a:pt x="49655" y="49401"/>
                </a:lnTo>
                <a:lnTo>
                  <a:pt x="49655" y="49401"/>
                </a:lnTo>
                <a:lnTo>
                  <a:pt x="49602" y="49398"/>
                </a:lnTo>
                <a:close/>
                <a:moveTo>
                  <a:pt x="53489" y="53386"/>
                </a:moveTo>
                <a:lnTo>
                  <a:pt x="53485" y="53390"/>
                </a:lnTo>
                <a:lnTo>
                  <a:pt x="53485" y="53390"/>
                </a:lnTo>
                <a:lnTo>
                  <a:pt x="53489" y="53489"/>
                </a:lnTo>
                <a:lnTo>
                  <a:pt x="53489" y="53386"/>
                </a:lnTo>
                <a:close/>
                <a:moveTo>
                  <a:pt x="231648" y="54102"/>
                </a:moveTo>
                <a:lnTo>
                  <a:pt x="231239" y="54205"/>
                </a:lnTo>
                <a:lnTo>
                  <a:pt x="230625" y="55739"/>
                </a:lnTo>
                <a:lnTo>
                  <a:pt x="231648" y="57477"/>
                </a:lnTo>
                <a:lnTo>
                  <a:pt x="231852" y="54511"/>
                </a:lnTo>
                <a:lnTo>
                  <a:pt x="231648" y="54102"/>
                </a:lnTo>
                <a:close/>
                <a:moveTo>
                  <a:pt x="46432" y="57886"/>
                </a:moveTo>
                <a:lnTo>
                  <a:pt x="46432" y="57989"/>
                </a:lnTo>
                <a:lnTo>
                  <a:pt x="46636" y="57886"/>
                </a:lnTo>
                <a:close/>
                <a:moveTo>
                  <a:pt x="176216" y="59114"/>
                </a:moveTo>
                <a:lnTo>
                  <a:pt x="176216" y="59114"/>
                </a:lnTo>
                <a:lnTo>
                  <a:pt x="176216" y="59114"/>
                </a:lnTo>
                <a:close/>
                <a:moveTo>
                  <a:pt x="52057" y="56250"/>
                </a:moveTo>
                <a:lnTo>
                  <a:pt x="49193" y="57170"/>
                </a:lnTo>
                <a:lnTo>
                  <a:pt x="49091" y="57375"/>
                </a:lnTo>
                <a:lnTo>
                  <a:pt x="48682" y="57580"/>
                </a:lnTo>
                <a:lnTo>
                  <a:pt x="48989" y="57477"/>
                </a:lnTo>
                <a:lnTo>
                  <a:pt x="48989" y="57682"/>
                </a:lnTo>
                <a:lnTo>
                  <a:pt x="51443" y="56761"/>
                </a:lnTo>
                <a:lnTo>
                  <a:pt x="51443" y="56761"/>
                </a:lnTo>
                <a:lnTo>
                  <a:pt x="51239" y="56966"/>
                </a:lnTo>
                <a:lnTo>
                  <a:pt x="54205" y="57886"/>
                </a:lnTo>
                <a:lnTo>
                  <a:pt x="54307" y="58500"/>
                </a:lnTo>
                <a:lnTo>
                  <a:pt x="55330" y="58807"/>
                </a:lnTo>
                <a:lnTo>
                  <a:pt x="54818" y="59625"/>
                </a:lnTo>
                <a:lnTo>
                  <a:pt x="54818" y="59625"/>
                </a:lnTo>
                <a:lnTo>
                  <a:pt x="57068" y="59420"/>
                </a:lnTo>
                <a:lnTo>
                  <a:pt x="57170" y="59523"/>
                </a:lnTo>
                <a:lnTo>
                  <a:pt x="57886" y="59420"/>
                </a:lnTo>
                <a:lnTo>
                  <a:pt x="57886" y="59114"/>
                </a:lnTo>
                <a:lnTo>
                  <a:pt x="55739" y="58091"/>
                </a:lnTo>
                <a:lnTo>
                  <a:pt x="55534" y="57886"/>
                </a:lnTo>
                <a:lnTo>
                  <a:pt x="55330" y="57784"/>
                </a:lnTo>
                <a:lnTo>
                  <a:pt x="55534" y="57784"/>
                </a:lnTo>
                <a:lnTo>
                  <a:pt x="55125" y="57580"/>
                </a:lnTo>
                <a:lnTo>
                  <a:pt x="55227" y="57682"/>
                </a:lnTo>
                <a:lnTo>
                  <a:pt x="52057" y="56250"/>
                </a:lnTo>
                <a:close/>
                <a:moveTo>
                  <a:pt x="207307" y="59625"/>
                </a:moveTo>
                <a:lnTo>
                  <a:pt x="207307" y="59625"/>
                </a:lnTo>
                <a:lnTo>
                  <a:pt x="207307" y="59625"/>
                </a:lnTo>
                <a:close/>
                <a:moveTo>
                  <a:pt x="222648" y="59420"/>
                </a:moveTo>
                <a:lnTo>
                  <a:pt x="222648" y="59523"/>
                </a:lnTo>
                <a:lnTo>
                  <a:pt x="221625" y="59727"/>
                </a:lnTo>
                <a:lnTo>
                  <a:pt x="221727" y="59727"/>
                </a:lnTo>
                <a:lnTo>
                  <a:pt x="221216" y="60341"/>
                </a:lnTo>
                <a:lnTo>
                  <a:pt x="221727" y="61159"/>
                </a:lnTo>
                <a:lnTo>
                  <a:pt x="222750" y="60852"/>
                </a:lnTo>
                <a:lnTo>
                  <a:pt x="223159" y="59932"/>
                </a:lnTo>
                <a:lnTo>
                  <a:pt x="222648" y="59420"/>
                </a:lnTo>
                <a:close/>
                <a:moveTo>
                  <a:pt x="54511" y="60955"/>
                </a:moveTo>
                <a:lnTo>
                  <a:pt x="54205" y="61057"/>
                </a:lnTo>
                <a:lnTo>
                  <a:pt x="54614" y="61670"/>
                </a:lnTo>
                <a:lnTo>
                  <a:pt x="55023" y="61773"/>
                </a:lnTo>
                <a:lnTo>
                  <a:pt x="55534" y="61568"/>
                </a:lnTo>
                <a:lnTo>
                  <a:pt x="55943" y="61568"/>
                </a:lnTo>
                <a:lnTo>
                  <a:pt x="54511" y="60955"/>
                </a:lnTo>
                <a:close/>
                <a:moveTo>
                  <a:pt x="58602" y="59727"/>
                </a:moveTo>
                <a:lnTo>
                  <a:pt x="59114" y="60034"/>
                </a:lnTo>
                <a:lnTo>
                  <a:pt x="59114" y="60443"/>
                </a:lnTo>
                <a:lnTo>
                  <a:pt x="59420" y="60955"/>
                </a:lnTo>
                <a:lnTo>
                  <a:pt x="59114" y="61057"/>
                </a:lnTo>
                <a:lnTo>
                  <a:pt x="57784" y="60852"/>
                </a:lnTo>
                <a:lnTo>
                  <a:pt x="57580" y="61159"/>
                </a:lnTo>
                <a:lnTo>
                  <a:pt x="57989" y="61466"/>
                </a:lnTo>
                <a:lnTo>
                  <a:pt x="59420" y="61261"/>
                </a:lnTo>
                <a:lnTo>
                  <a:pt x="59932" y="61568"/>
                </a:lnTo>
                <a:lnTo>
                  <a:pt x="60239" y="61875"/>
                </a:lnTo>
                <a:lnTo>
                  <a:pt x="60545" y="61261"/>
                </a:lnTo>
                <a:lnTo>
                  <a:pt x="62693" y="61261"/>
                </a:lnTo>
                <a:lnTo>
                  <a:pt x="63000" y="60750"/>
                </a:lnTo>
                <a:lnTo>
                  <a:pt x="61977" y="60341"/>
                </a:lnTo>
                <a:lnTo>
                  <a:pt x="62284" y="60239"/>
                </a:lnTo>
                <a:lnTo>
                  <a:pt x="58602" y="59727"/>
                </a:lnTo>
                <a:close/>
                <a:moveTo>
                  <a:pt x="208739" y="63614"/>
                </a:moveTo>
                <a:lnTo>
                  <a:pt x="208739" y="63614"/>
                </a:lnTo>
                <a:lnTo>
                  <a:pt x="208739" y="63614"/>
                </a:lnTo>
                <a:close/>
                <a:moveTo>
                  <a:pt x="48989" y="64227"/>
                </a:moveTo>
                <a:lnTo>
                  <a:pt x="48989" y="64330"/>
                </a:lnTo>
                <a:lnTo>
                  <a:pt x="49091" y="64432"/>
                </a:lnTo>
                <a:lnTo>
                  <a:pt x="49091" y="64432"/>
                </a:lnTo>
                <a:lnTo>
                  <a:pt x="48989" y="64227"/>
                </a:lnTo>
                <a:close/>
                <a:moveTo>
                  <a:pt x="44182" y="66375"/>
                </a:moveTo>
                <a:lnTo>
                  <a:pt x="44386" y="66477"/>
                </a:lnTo>
                <a:lnTo>
                  <a:pt x="44386" y="66477"/>
                </a:lnTo>
                <a:lnTo>
                  <a:pt x="44284" y="66375"/>
                </a:lnTo>
                <a:close/>
                <a:moveTo>
                  <a:pt x="232261" y="60955"/>
                </a:moveTo>
                <a:lnTo>
                  <a:pt x="231955" y="61670"/>
                </a:lnTo>
                <a:lnTo>
                  <a:pt x="232159" y="63511"/>
                </a:lnTo>
                <a:lnTo>
                  <a:pt x="231648" y="63307"/>
                </a:lnTo>
                <a:lnTo>
                  <a:pt x="232364" y="64943"/>
                </a:lnTo>
                <a:lnTo>
                  <a:pt x="232568" y="64739"/>
                </a:lnTo>
                <a:lnTo>
                  <a:pt x="232977" y="65148"/>
                </a:lnTo>
                <a:lnTo>
                  <a:pt x="232773" y="65864"/>
                </a:lnTo>
                <a:lnTo>
                  <a:pt x="233591" y="65966"/>
                </a:lnTo>
                <a:lnTo>
                  <a:pt x="233795" y="65659"/>
                </a:lnTo>
                <a:lnTo>
                  <a:pt x="234716" y="66375"/>
                </a:lnTo>
                <a:lnTo>
                  <a:pt x="234409" y="65761"/>
                </a:lnTo>
                <a:lnTo>
                  <a:pt x="236045" y="67091"/>
                </a:lnTo>
                <a:lnTo>
                  <a:pt x="235432" y="65966"/>
                </a:lnTo>
                <a:lnTo>
                  <a:pt x="235739" y="65864"/>
                </a:lnTo>
                <a:lnTo>
                  <a:pt x="235125" y="65659"/>
                </a:lnTo>
                <a:lnTo>
                  <a:pt x="235125" y="65864"/>
                </a:lnTo>
                <a:lnTo>
                  <a:pt x="234511" y="65352"/>
                </a:lnTo>
                <a:lnTo>
                  <a:pt x="234205" y="65455"/>
                </a:lnTo>
                <a:lnTo>
                  <a:pt x="234307" y="65659"/>
                </a:lnTo>
                <a:lnTo>
                  <a:pt x="233284" y="64330"/>
                </a:lnTo>
                <a:lnTo>
                  <a:pt x="233489" y="63511"/>
                </a:lnTo>
                <a:lnTo>
                  <a:pt x="233795" y="63205"/>
                </a:lnTo>
                <a:lnTo>
                  <a:pt x="233591" y="61159"/>
                </a:lnTo>
                <a:lnTo>
                  <a:pt x="233284" y="61261"/>
                </a:lnTo>
                <a:lnTo>
                  <a:pt x="232261" y="60955"/>
                </a:lnTo>
                <a:close/>
                <a:moveTo>
                  <a:pt x="236045" y="67091"/>
                </a:moveTo>
                <a:lnTo>
                  <a:pt x="236045" y="67091"/>
                </a:lnTo>
                <a:lnTo>
                  <a:pt x="236045" y="67091"/>
                </a:lnTo>
                <a:close/>
                <a:moveTo>
                  <a:pt x="232670" y="66170"/>
                </a:moveTo>
                <a:lnTo>
                  <a:pt x="233693" y="67398"/>
                </a:lnTo>
                <a:lnTo>
                  <a:pt x="233693" y="66580"/>
                </a:lnTo>
                <a:lnTo>
                  <a:pt x="233080" y="66170"/>
                </a:lnTo>
                <a:close/>
                <a:moveTo>
                  <a:pt x="222750" y="67705"/>
                </a:moveTo>
                <a:lnTo>
                  <a:pt x="222750" y="67705"/>
                </a:lnTo>
                <a:lnTo>
                  <a:pt x="222750" y="67705"/>
                </a:lnTo>
                <a:close/>
                <a:moveTo>
                  <a:pt x="222750" y="67705"/>
                </a:moveTo>
                <a:lnTo>
                  <a:pt x="222737" y="67743"/>
                </a:lnTo>
                <a:lnTo>
                  <a:pt x="222750" y="67807"/>
                </a:lnTo>
                <a:lnTo>
                  <a:pt x="222750" y="67705"/>
                </a:lnTo>
                <a:close/>
                <a:moveTo>
                  <a:pt x="235330" y="67091"/>
                </a:moveTo>
                <a:lnTo>
                  <a:pt x="235330" y="67807"/>
                </a:lnTo>
                <a:lnTo>
                  <a:pt x="235739" y="67602"/>
                </a:lnTo>
                <a:lnTo>
                  <a:pt x="236148" y="67909"/>
                </a:lnTo>
                <a:lnTo>
                  <a:pt x="235534" y="67193"/>
                </a:lnTo>
                <a:lnTo>
                  <a:pt x="235330" y="67091"/>
                </a:lnTo>
                <a:close/>
                <a:moveTo>
                  <a:pt x="236250" y="67091"/>
                </a:moveTo>
                <a:lnTo>
                  <a:pt x="237068" y="68420"/>
                </a:lnTo>
                <a:lnTo>
                  <a:pt x="237682" y="68625"/>
                </a:lnTo>
                <a:lnTo>
                  <a:pt x="237784" y="68625"/>
                </a:lnTo>
                <a:lnTo>
                  <a:pt x="237170" y="67295"/>
                </a:lnTo>
                <a:lnTo>
                  <a:pt x="236250" y="67091"/>
                </a:lnTo>
                <a:close/>
                <a:moveTo>
                  <a:pt x="234307" y="67807"/>
                </a:moveTo>
                <a:lnTo>
                  <a:pt x="234205" y="67909"/>
                </a:lnTo>
                <a:lnTo>
                  <a:pt x="234409" y="68011"/>
                </a:lnTo>
                <a:lnTo>
                  <a:pt x="234409" y="69341"/>
                </a:lnTo>
                <a:lnTo>
                  <a:pt x="235330" y="68420"/>
                </a:lnTo>
                <a:lnTo>
                  <a:pt x="234307" y="67807"/>
                </a:lnTo>
                <a:close/>
                <a:moveTo>
                  <a:pt x="236455" y="68216"/>
                </a:moveTo>
                <a:lnTo>
                  <a:pt x="236557" y="68625"/>
                </a:lnTo>
                <a:lnTo>
                  <a:pt x="236864" y="68932"/>
                </a:lnTo>
                <a:lnTo>
                  <a:pt x="237170" y="69750"/>
                </a:lnTo>
                <a:lnTo>
                  <a:pt x="237170" y="69341"/>
                </a:lnTo>
                <a:lnTo>
                  <a:pt x="237273" y="69545"/>
                </a:lnTo>
                <a:lnTo>
                  <a:pt x="237273" y="69443"/>
                </a:lnTo>
                <a:lnTo>
                  <a:pt x="237273" y="69136"/>
                </a:lnTo>
                <a:lnTo>
                  <a:pt x="237170" y="68932"/>
                </a:lnTo>
                <a:lnTo>
                  <a:pt x="236966" y="68318"/>
                </a:lnTo>
                <a:lnTo>
                  <a:pt x="236761" y="68420"/>
                </a:lnTo>
                <a:lnTo>
                  <a:pt x="236455" y="68216"/>
                </a:lnTo>
                <a:close/>
                <a:moveTo>
                  <a:pt x="193091" y="69852"/>
                </a:moveTo>
                <a:lnTo>
                  <a:pt x="193295" y="70261"/>
                </a:lnTo>
                <a:lnTo>
                  <a:pt x="193160" y="69965"/>
                </a:lnTo>
                <a:lnTo>
                  <a:pt x="193091" y="69852"/>
                </a:lnTo>
                <a:close/>
                <a:moveTo>
                  <a:pt x="235636" y="68830"/>
                </a:moveTo>
                <a:lnTo>
                  <a:pt x="235227" y="69034"/>
                </a:lnTo>
                <a:lnTo>
                  <a:pt x="235125" y="69239"/>
                </a:lnTo>
                <a:lnTo>
                  <a:pt x="235227" y="69648"/>
                </a:lnTo>
                <a:lnTo>
                  <a:pt x="234818" y="69955"/>
                </a:lnTo>
                <a:lnTo>
                  <a:pt x="235636" y="70670"/>
                </a:lnTo>
                <a:lnTo>
                  <a:pt x="235636" y="68830"/>
                </a:lnTo>
                <a:close/>
                <a:moveTo>
                  <a:pt x="232057" y="68420"/>
                </a:moveTo>
                <a:lnTo>
                  <a:pt x="230318" y="71284"/>
                </a:lnTo>
                <a:lnTo>
                  <a:pt x="230318" y="71386"/>
                </a:lnTo>
                <a:lnTo>
                  <a:pt x="232261" y="69341"/>
                </a:lnTo>
                <a:lnTo>
                  <a:pt x="232057" y="68420"/>
                </a:lnTo>
                <a:close/>
                <a:moveTo>
                  <a:pt x="196568" y="70159"/>
                </a:moveTo>
                <a:lnTo>
                  <a:pt x="196364" y="71795"/>
                </a:lnTo>
                <a:lnTo>
                  <a:pt x="196364" y="72000"/>
                </a:lnTo>
                <a:lnTo>
                  <a:pt x="197591" y="73739"/>
                </a:lnTo>
                <a:lnTo>
                  <a:pt x="198102" y="72102"/>
                </a:lnTo>
                <a:lnTo>
                  <a:pt x="196875" y="70261"/>
                </a:lnTo>
                <a:lnTo>
                  <a:pt x="196568" y="70159"/>
                </a:lnTo>
                <a:close/>
                <a:moveTo>
                  <a:pt x="237580" y="70261"/>
                </a:moveTo>
                <a:lnTo>
                  <a:pt x="237580" y="70773"/>
                </a:lnTo>
                <a:lnTo>
                  <a:pt x="237068" y="70977"/>
                </a:lnTo>
                <a:lnTo>
                  <a:pt x="237068" y="71182"/>
                </a:lnTo>
                <a:lnTo>
                  <a:pt x="236761" y="71182"/>
                </a:lnTo>
                <a:lnTo>
                  <a:pt x="236659" y="71591"/>
                </a:lnTo>
                <a:lnTo>
                  <a:pt x="236250" y="71795"/>
                </a:lnTo>
                <a:lnTo>
                  <a:pt x="236148" y="71182"/>
                </a:lnTo>
                <a:lnTo>
                  <a:pt x="235739" y="71284"/>
                </a:lnTo>
                <a:lnTo>
                  <a:pt x="235432" y="71693"/>
                </a:lnTo>
                <a:lnTo>
                  <a:pt x="234818" y="71898"/>
                </a:lnTo>
                <a:lnTo>
                  <a:pt x="234818" y="72818"/>
                </a:lnTo>
                <a:lnTo>
                  <a:pt x="235227" y="72000"/>
                </a:lnTo>
                <a:lnTo>
                  <a:pt x="235636" y="72102"/>
                </a:lnTo>
                <a:lnTo>
                  <a:pt x="235943" y="72409"/>
                </a:lnTo>
                <a:lnTo>
                  <a:pt x="236045" y="72000"/>
                </a:lnTo>
                <a:lnTo>
                  <a:pt x="236455" y="72205"/>
                </a:lnTo>
                <a:lnTo>
                  <a:pt x="236557" y="73125"/>
                </a:lnTo>
                <a:lnTo>
                  <a:pt x="237580" y="73943"/>
                </a:lnTo>
                <a:lnTo>
                  <a:pt x="237682" y="73841"/>
                </a:lnTo>
                <a:lnTo>
                  <a:pt x="237682" y="74045"/>
                </a:lnTo>
                <a:lnTo>
                  <a:pt x="238091" y="73841"/>
                </a:lnTo>
                <a:lnTo>
                  <a:pt x="237784" y="73227"/>
                </a:lnTo>
                <a:lnTo>
                  <a:pt x="237989" y="72614"/>
                </a:lnTo>
                <a:lnTo>
                  <a:pt x="238295" y="72818"/>
                </a:lnTo>
                <a:lnTo>
                  <a:pt x="238500" y="73534"/>
                </a:lnTo>
                <a:lnTo>
                  <a:pt x="238500" y="73023"/>
                </a:lnTo>
                <a:lnTo>
                  <a:pt x="238807" y="72614"/>
                </a:lnTo>
                <a:lnTo>
                  <a:pt x="238500" y="71284"/>
                </a:lnTo>
                <a:lnTo>
                  <a:pt x="238398" y="71182"/>
                </a:lnTo>
                <a:lnTo>
                  <a:pt x="238500" y="70977"/>
                </a:lnTo>
                <a:lnTo>
                  <a:pt x="238295" y="70466"/>
                </a:lnTo>
                <a:lnTo>
                  <a:pt x="237580" y="70261"/>
                </a:lnTo>
                <a:close/>
                <a:moveTo>
                  <a:pt x="240443" y="77727"/>
                </a:moveTo>
                <a:lnTo>
                  <a:pt x="240034" y="78545"/>
                </a:lnTo>
                <a:lnTo>
                  <a:pt x="240136" y="80284"/>
                </a:lnTo>
                <a:lnTo>
                  <a:pt x="240852" y="81000"/>
                </a:lnTo>
                <a:lnTo>
                  <a:pt x="240341" y="79568"/>
                </a:lnTo>
                <a:lnTo>
                  <a:pt x="241261" y="79773"/>
                </a:lnTo>
                <a:lnTo>
                  <a:pt x="240750" y="79057"/>
                </a:lnTo>
                <a:lnTo>
                  <a:pt x="241057" y="78852"/>
                </a:lnTo>
                <a:lnTo>
                  <a:pt x="241057" y="78545"/>
                </a:lnTo>
                <a:lnTo>
                  <a:pt x="240136" y="78955"/>
                </a:lnTo>
                <a:lnTo>
                  <a:pt x="240443" y="78648"/>
                </a:lnTo>
                <a:lnTo>
                  <a:pt x="240443" y="78341"/>
                </a:lnTo>
                <a:lnTo>
                  <a:pt x="240341" y="78136"/>
                </a:lnTo>
                <a:lnTo>
                  <a:pt x="240443" y="77727"/>
                </a:lnTo>
                <a:close/>
                <a:moveTo>
                  <a:pt x="79875" y="80284"/>
                </a:moveTo>
                <a:lnTo>
                  <a:pt x="78136" y="80591"/>
                </a:lnTo>
                <a:lnTo>
                  <a:pt x="78136" y="81511"/>
                </a:lnTo>
                <a:lnTo>
                  <a:pt x="78443" y="81818"/>
                </a:lnTo>
                <a:lnTo>
                  <a:pt x="79466" y="81511"/>
                </a:lnTo>
                <a:lnTo>
                  <a:pt x="80080" y="80693"/>
                </a:lnTo>
                <a:lnTo>
                  <a:pt x="79875" y="80284"/>
                </a:lnTo>
                <a:close/>
                <a:moveTo>
                  <a:pt x="261102" y="82636"/>
                </a:moveTo>
                <a:lnTo>
                  <a:pt x="261000" y="82841"/>
                </a:lnTo>
                <a:lnTo>
                  <a:pt x="261205" y="82943"/>
                </a:lnTo>
                <a:lnTo>
                  <a:pt x="261307" y="82943"/>
                </a:lnTo>
                <a:lnTo>
                  <a:pt x="261102" y="82636"/>
                </a:lnTo>
                <a:close/>
                <a:moveTo>
                  <a:pt x="220500" y="81818"/>
                </a:moveTo>
                <a:lnTo>
                  <a:pt x="219784" y="81920"/>
                </a:lnTo>
                <a:lnTo>
                  <a:pt x="219886" y="82227"/>
                </a:lnTo>
                <a:lnTo>
                  <a:pt x="220295" y="82534"/>
                </a:lnTo>
                <a:lnTo>
                  <a:pt x="220295" y="82841"/>
                </a:lnTo>
                <a:lnTo>
                  <a:pt x="221011" y="83148"/>
                </a:lnTo>
                <a:lnTo>
                  <a:pt x="221114" y="82636"/>
                </a:lnTo>
                <a:lnTo>
                  <a:pt x="220500" y="81818"/>
                </a:lnTo>
                <a:close/>
                <a:moveTo>
                  <a:pt x="222034" y="82636"/>
                </a:moveTo>
                <a:lnTo>
                  <a:pt x="221830" y="83045"/>
                </a:lnTo>
                <a:lnTo>
                  <a:pt x="221830" y="83352"/>
                </a:lnTo>
                <a:lnTo>
                  <a:pt x="222341" y="83148"/>
                </a:lnTo>
                <a:lnTo>
                  <a:pt x="222034" y="82636"/>
                </a:lnTo>
                <a:close/>
                <a:moveTo>
                  <a:pt x="240443" y="83352"/>
                </a:moveTo>
                <a:lnTo>
                  <a:pt x="240239" y="83659"/>
                </a:lnTo>
                <a:lnTo>
                  <a:pt x="240239" y="83659"/>
                </a:lnTo>
                <a:lnTo>
                  <a:pt x="240545" y="83352"/>
                </a:lnTo>
                <a:close/>
                <a:moveTo>
                  <a:pt x="240852" y="82943"/>
                </a:moveTo>
                <a:lnTo>
                  <a:pt x="240545" y="83352"/>
                </a:lnTo>
                <a:lnTo>
                  <a:pt x="240750" y="83557"/>
                </a:lnTo>
                <a:lnTo>
                  <a:pt x="241261" y="83455"/>
                </a:lnTo>
                <a:lnTo>
                  <a:pt x="241670" y="83557"/>
                </a:lnTo>
                <a:lnTo>
                  <a:pt x="241977" y="83455"/>
                </a:lnTo>
                <a:lnTo>
                  <a:pt x="242898" y="83966"/>
                </a:lnTo>
                <a:lnTo>
                  <a:pt x="241568" y="82943"/>
                </a:lnTo>
                <a:close/>
                <a:moveTo>
                  <a:pt x="230011" y="72818"/>
                </a:moveTo>
                <a:lnTo>
                  <a:pt x="228989" y="74250"/>
                </a:lnTo>
                <a:lnTo>
                  <a:pt x="228989" y="74761"/>
                </a:lnTo>
                <a:lnTo>
                  <a:pt x="228477" y="74966"/>
                </a:lnTo>
                <a:lnTo>
                  <a:pt x="228477" y="74864"/>
                </a:lnTo>
                <a:lnTo>
                  <a:pt x="227557" y="75375"/>
                </a:lnTo>
                <a:lnTo>
                  <a:pt x="227045" y="76398"/>
                </a:lnTo>
                <a:lnTo>
                  <a:pt x="225409" y="77216"/>
                </a:lnTo>
                <a:lnTo>
                  <a:pt x="225307" y="77420"/>
                </a:lnTo>
                <a:lnTo>
                  <a:pt x="225205" y="77523"/>
                </a:lnTo>
                <a:lnTo>
                  <a:pt x="225205" y="78648"/>
                </a:lnTo>
                <a:lnTo>
                  <a:pt x="223670" y="77932"/>
                </a:lnTo>
                <a:lnTo>
                  <a:pt x="223159" y="78750"/>
                </a:lnTo>
                <a:lnTo>
                  <a:pt x="223261" y="78750"/>
                </a:lnTo>
                <a:lnTo>
                  <a:pt x="224182" y="83045"/>
                </a:lnTo>
                <a:lnTo>
                  <a:pt x="225511" y="83045"/>
                </a:lnTo>
                <a:lnTo>
                  <a:pt x="225818" y="83659"/>
                </a:lnTo>
                <a:lnTo>
                  <a:pt x="226023" y="83455"/>
                </a:lnTo>
                <a:lnTo>
                  <a:pt x="226330" y="83557"/>
                </a:lnTo>
                <a:lnTo>
                  <a:pt x="226739" y="83045"/>
                </a:lnTo>
                <a:lnTo>
                  <a:pt x="227352" y="83557"/>
                </a:lnTo>
                <a:lnTo>
                  <a:pt x="227966" y="83352"/>
                </a:lnTo>
                <a:lnTo>
                  <a:pt x="228068" y="83557"/>
                </a:lnTo>
                <a:lnTo>
                  <a:pt x="228375" y="84273"/>
                </a:lnTo>
                <a:lnTo>
                  <a:pt x="229398" y="83659"/>
                </a:lnTo>
                <a:lnTo>
                  <a:pt x="229705" y="83250"/>
                </a:lnTo>
                <a:lnTo>
                  <a:pt x="229602" y="83045"/>
                </a:lnTo>
                <a:lnTo>
                  <a:pt x="229807" y="82739"/>
                </a:lnTo>
                <a:lnTo>
                  <a:pt x="229705" y="81920"/>
                </a:lnTo>
                <a:lnTo>
                  <a:pt x="230216" y="81102"/>
                </a:lnTo>
                <a:lnTo>
                  <a:pt x="230523" y="81102"/>
                </a:lnTo>
                <a:lnTo>
                  <a:pt x="231239" y="78955"/>
                </a:lnTo>
                <a:lnTo>
                  <a:pt x="231852" y="79159"/>
                </a:lnTo>
                <a:lnTo>
                  <a:pt x="232159" y="79159"/>
                </a:lnTo>
                <a:lnTo>
                  <a:pt x="232057" y="78955"/>
                </a:lnTo>
                <a:lnTo>
                  <a:pt x="231136" y="77932"/>
                </a:lnTo>
                <a:lnTo>
                  <a:pt x="231034" y="77114"/>
                </a:lnTo>
                <a:lnTo>
                  <a:pt x="230932" y="77011"/>
                </a:lnTo>
                <a:lnTo>
                  <a:pt x="230420" y="76295"/>
                </a:lnTo>
                <a:lnTo>
                  <a:pt x="230830" y="76193"/>
                </a:lnTo>
                <a:lnTo>
                  <a:pt x="230932" y="76091"/>
                </a:lnTo>
                <a:lnTo>
                  <a:pt x="230932" y="75580"/>
                </a:lnTo>
                <a:lnTo>
                  <a:pt x="231750" y="75580"/>
                </a:lnTo>
                <a:lnTo>
                  <a:pt x="231443" y="74864"/>
                </a:lnTo>
                <a:lnTo>
                  <a:pt x="232261" y="74761"/>
                </a:lnTo>
                <a:lnTo>
                  <a:pt x="231136" y="73841"/>
                </a:lnTo>
                <a:lnTo>
                  <a:pt x="230727" y="73943"/>
                </a:lnTo>
                <a:lnTo>
                  <a:pt x="230420" y="72920"/>
                </a:lnTo>
                <a:lnTo>
                  <a:pt x="230011" y="73227"/>
                </a:lnTo>
                <a:lnTo>
                  <a:pt x="230011" y="72818"/>
                </a:lnTo>
                <a:close/>
                <a:moveTo>
                  <a:pt x="261307" y="82943"/>
                </a:moveTo>
                <a:lnTo>
                  <a:pt x="262841" y="84989"/>
                </a:lnTo>
                <a:lnTo>
                  <a:pt x="262330" y="83761"/>
                </a:lnTo>
                <a:lnTo>
                  <a:pt x="261307" y="82943"/>
                </a:lnTo>
                <a:close/>
                <a:moveTo>
                  <a:pt x="237682" y="78239"/>
                </a:moveTo>
                <a:lnTo>
                  <a:pt x="237170" y="78852"/>
                </a:lnTo>
                <a:lnTo>
                  <a:pt x="234614" y="78955"/>
                </a:lnTo>
                <a:lnTo>
                  <a:pt x="234409" y="78750"/>
                </a:lnTo>
                <a:lnTo>
                  <a:pt x="233489" y="79057"/>
                </a:lnTo>
                <a:lnTo>
                  <a:pt x="232977" y="79875"/>
                </a:lnTo>
                <a:lnTo>
                  <a:pt x="232977" y="80080"/>
                </a:lnTo>
                <a:lnTo>
                  <a:pt x="232875" y="80182"/>
                </a:lnTo>
                <a:lnTo>
                  <a:pt x="232977" y="80898"/>
                </a:lnTo>
                <a:lnTo>
                  <a:pt x="232875" y="80693"/>
                </a:lnTo>
                <a:lnTo>
                  <a:pt x="232057" y="83455"/>
                </a:lnTo>
                <a:lnTo>
                  <a:pt x="232364" y="83659"/>
                </a:lnTo>
                <a:lnTo>
                  <a:pt x="232568" y="83864"/>
                </a:lnTo>
                <a:lnTo>
                  <a:pt x="232670" y="85909"/>
                </a:lnTo>
                <a:lnTo>
                  <a:pt x="233386" y="85807"/>
                </a:lnTo>
                <a:lnTo>
                  <a:pt x="233591" y="82841"/>
                </a:lnTo>
                <a:lnTo>
                  <a:pt x="234409" y="84784"/>
                </a:lnTo>
                <a:lnTo>
                  <a:pt x="235636" y="84375"/>
                </a:lnTo>
                <a:lnTo>
                  <a:pt x="235125" y="83761"/>
                </a:lnTo>
                <a:lnTo>
                  <a:pt x="235227" y="83148"/>
                </a:lnTo>
                <a:lnTo>
                  <a:pt x="234409" y="82023"/>
                </a:lnTo>
                <a:lnTo>
                  <a:pt x="234614" y="82023"/>
                </a:lnTo>
                <a:lnTo>
                  <a:pt x="235739" y="81000"/>
                </a:lnTo>
                <a:lnTo>
                  <a:pt x="236148" y="81102"/>
                </a:lnTo>
                <a:lnTo>
                  <a:pt x="235739" y="80693"/>
                </a:lnTo>
                <a:lnTo>
                  <a:pt x="235739" y="80795"/>
                </a:lnTo>
                <a:lnTo>
                  <a:pt x="233591" y="81205"/>
                </a:lnTo>
                <a:lnTo>
                  <a:pt x="233284" y="80693"/>
                </a:lnTo>
                <a:lnTo>
                  <a:pt x="233182" y="80182"/>
                </a:lnTo>
                <a:lnTo>
                  <a:pt x="235943" y="79568"/>
                </a:lnTo>
                <a:lnTo>
                  <a:pt x="236455" y="79773"/>
                </a:lnTo>
                <a:lnTo>
                  <a:pt x="236966" y="79670"/>
                </a:lnTo>
                <a:lnTo>
                  <a:pt x="237580" y="79057"/>
                </a:lnTo>
                <a:lnTo>
                  <a:pt x="237682" y="78239"/>
                </a:lnTo>
                <a:close/>
                <a:moveTo>
                  <a:pt x="210580" y="74659"/>
                </a:moveTo>
                <a:lnTo>
                  <a:pt x="219068" y="86114"/>
                </a:lnTo>
                <a:lnTo>
                  <a:pt x="219068" y="85705"/>
                </a:lnTo>
                <a:lnTo>
                  <a:pt x="219989" y="86011"/>
                </a:lnTo>
                <a:lnTo>
                  <a:pt x="220398" y="83250"/>
                </a:lnTo>
                <a:lnTo>
                  <a:pt x="219273" y="82636"/>
                </a:lnTo>
                <a:lnTo>
                  <a:pt x="218966" y="81102"/>
                </a:lnTo>
                <a:lnTo>
                  <a:pt x="218352" y="80898"/>
                </a:lnTo>
                <a:lnTo>
                  <a:pt x="218148" y="80489"/>
                </a:lnTo>
                <a:lnTo>
                  <a:pt x="218455" y="79977"/>
                </a:lnTo>
                <a:lnTo>
                  <a:pt x="218045" y="79466"/>
                </a:lnTo>
                <a:lnTo>
                  <a:pt x="217330" y="79773"/>
                </a:lnTo>
                <a:lnTo>
                  <a:pt x="217739" y="79568"/>
                </a:lnTo>
                <a:lnTo>
                  <a:pt x="216102" y="77830"/>
                </a:lnTo>
                <a:lnTo>
                  <a:pt x="215795" y="78034"/>
                </a:lnTo>
                <a:lnTo>
                  <a:pt x="212625" y="74659"/>
                </a:lnTo>
                <a:close/>
                <a:moveTo>
                  <a:pt x="246170" y="85602"/>
                </a:moveTo>
                <a:lnTo>
                  <a:pt x="245864" y="85909"/>
                </a:lnTo>
                <a:lnTo>
                  <a:pt x="245761" y="86216"/>
                </a:lnTo>
                <a:lnTo>
                  <a:pt x="246273" y="86523"/>
                </a:lnTo>
                <a:lnTo>
                  <a:pt x="246375" y="86011"/>
                </a:lnTo>
                <a:lnTo>
                  <a:pt x="246170" y="85602"/>
                </a:lnTo>
                <a:close/>
                <a:moveTo>
                  <a:pt x="261818" y="84375"/>
                </a:moveTo>
                <a:lnTo>
                  <a:pt x="261716" y="84886"/>
                </a:lnTo>
                <a:lnTo>
                  <a:pt x="260693" y="85705"/>
                </a:lnTo>
                <a:lnTo>
                  <a:pt x="260386" y="85705"/>
                </a:lnTo>
                <a:lnTo>
                  <a:pt x="260284" y="85193"/>
                </a:lnTo>
                <a:lnTo>
                  <a:pt x="260080" y="85705"/>
                </a:lnTo>
                <a:lnTo>
                  <a:pt x="258648" y="85909"/>
                </a:lnTo>
                <a:lnTo>
                  <a:pt x="259773" y="86523"/>
                </a:lnTo>
                <a:lnTo>
                  <a:pt x="262125" y="85500"/>
                </a:lnTo>
                <a:lnTo>
                  <a:pt x="262023" y="85295"/>
                </a:lnTo>
                <a:lnTo>
                  <a:pt x="262227" y="85193"/>
                </a:lnTo>
                <a:lnTo>
                  <a:pt x="262432" y="84477"/>
                </a:lnTo>
                <a:lnTo>
                  <a:pt x="261818" y="84375"/>
                </a:lnTo>
                <a:close/>
                <a:moveTo>
                  <a:pt x="249239" y="87852"/>
                </a:moveTo>
                <a:lnTo>
                  <a:pt x="248727" y="88670"/>
                </a:lnTo>
                <a:lnTo>
                  <a:pt x="249648" y="88466"/>
                </a:lnTo>
                <a:lnTo>
                  <a:pt x="249239" y="87852"/>
                </a:lnTo>
                <a:close/>
                <a:moveTo>
                  <a:pt x="220500" y="86216"/>
                </a:moveTo>
                <a:lnTo>
                  <a:pt x="219682" y="86932"/>
                </a:lnTo>
                <a:lnTo>
                  <a:pt x="219784" y="87136"/>
                </a:lnTo>
                <a:lnTo>
                  <a:pt x="227250" y="88875"/>
                </a:lnTo>
                <a:lnTo>
                  <a:pt x="227761" y="88977"/>
                </a:lnTo>
                <a:lnTo>
                  <a:pt x="227761" y="88057"/>
                </a:lnTo>
                <a:lnTo>
                  <a:pt x="226330" y="87648"/>
                </a:lnTo>
                <a:lnTo>
                  <a:pt x="226125" y="87136"/>
                </a:lnTo>
                <a:lnTo>
                  <a:pt x="224591" y="86727"/>
                </a:lnTo>
                <a:lnTo>
                  <a:pt x="224284" y="87136"/>
                </a:lnTo>
                <a:lnTo>
                  <a:pt x="222648" y="87034"/>
                </a:lnTo>
                <a:lnTo>
                  <a:pt x="222239" y="86523"/>
                </a:lnTo>
                <a:lnTo>
                  <a:pt x="220500" y="86216"/>
                </a:lnTo>
                <a:close/>
                <a:moveTo>
                  <a:pt x="227761" y="88364"/>
                </a:moveTo>
                <a:lnTo>
                  <a:pt x="228273" y="89080"/>
                </a:lnTo>
                <a:lnTo>
                  <a:pt x="228886" y="88670"/>
                </a:lnTo>
                <a:lnTo>
                  <a:pt x="228375" y="88364"/>
                </a:lnTo>
                <a:close/>
                <a:moveTo>
                  <a:pt x="229398" y="88568"/>
                </a:moveTo>
                <a:lnTo>
                  <a:pt x="228989" y="88977"/>
                </a:lnTo>
                <a:lnTo>
                  <a:pt x="229705" y="89182"/>
                </a:lnTo>
                <a:lnTo>
                  <a:pt x="229807" y="88670"/>
                </a:lnTo>
                <a:lnTo>
                  <a:pt x="229398" y="88568"/>
                </a:lnTo>
                <a:close/>
                <a:moveTo>
                  <a:pt x="235432" y="88466"/>
                </a:moveTo>
                <a:lnTo>
                  <a:pt x="234920" y="88875"/>
                </a:lnTo>
                <a:lnTo>
                  <a:pt x="233182" y="88568"/>
                </a:lnTo>
                <a:lnTo>
                  <a:pt x="232670" y="88670"/>
                </a:lnTo>
                <a:lnTo>
                  <a:pt x="232670" y="89182"/>
                </a:lnTo>
                <a:lnTo>
                  <a:pt x="234716" y="88977"/>
                </a:lnTo>
                <a:lnTo>
                  <a:pt x="235330" y="88773"/>
                </a:lnTo>
                <a:lnTo>
                  <a:pt x="235534" y="88466"/>
                </a:lnTo>
                <a:close/>
                <a:moveTo>
                  <a:pt x="230932" y="88364"/>
                </a:moveTo>
                <a:lnTo>
                  <a:pt x="230727" y="88568"/>
                </a:lnTo>
                <a:lnTo>
                  <a:pt x="231034" y="88977"/>
                </a:lnTo>
                <a:lnTo>
                  <a:pt x="231034" y="88977"/>
                </a:lnTo>
                <a:lnTo>
                  <a:pt x="230420" y="88670"/>
                </a:lnTo>
                <a:lnTo>
                  <a:pt x="230011" y="89386"/>
                </a:lnTo>
                <a:lnTo>
                  <a:pt x="231341" y="88977"/>
                </a:lnTo>
                <a:lnTo>
                  <a:pt x="231750" y="89080"/>
                </a:lnTo>
                <a:lnTo>
                  <a:pt x="231648" y="88977"/>
                </a:lnTo>
                <a:lnTo>
                  <a:pt x="231750" y="88977"/>
                </a:lnTo>
                <a:lnTo>
                  <a:pt x="231648" y="88670"/>
                </a:lnTo>
                <a:lnTo>
                  <a:pt x="231239" y="88568"/>
                </a:lnTo>
                <a:lnTo>
                  <a:pt x="230932" y="88364"/>
                </a:lnTo>
                <a:close/>
                <a:moveTo>
                  <a:pt x="232670" y="89591"/>
                </a:moveTo>
                <a:lnTo>
                  <a:pt x="231750" y="89898"/>
                </a:lnTo>
                <a:lnTo>
                  <a:pt x="232670" y="90409"/>
                </a:lnTo>
                <a:lnTo>
                  <a:pt x="233284" y="90205"/>
                </a:lnTo>
                <a:lnTo>
                  <a:pt x="232670" y="89591"/>
                </a:lnTo>
                <a:close/>
                <a:moveTo>
                  <a:pt x="239420" y="88670"/>
                </a:moveTo>
                <a:lnTo>
                  <a:pt x="237989" y="88773"/>
                </a:lnTo>
                <a:lnTo>
                  <a:pt x="235943" y="90102"/>
                </a:lnTo>
                <a:lnTo>
                  <a:pt x="235943" y="90511"/>
                </a:lnTo>
                <a:lnTo>
                  <a:pt x="237068" y="90102"/>
                </a:lnTo>
                <a:lnTo>
                  <a:pt x="239420" y="88670"/>
                </a:lnTo>
                <a:close/>
                <a:moveTo>
                  <a:pt x="244636" y="80386"/>
                </a:moveTo>
                <a:lnTo>
                  <a:pt x="243205" y="81409"/>
                </a:lnTo>
                <a:lnTo>
                  <a:pt x="243920" y="81614"/>
                </a:lnTo>
                <a:lnTo>
                  <a:pt x="244125" y="82125"/>
                </a:lnTo>
                <a:lnTo>
                  <a:pt x="244432" y="82330"/>
                </a:lnTo>
                <a:lnTo>
                  <a:pt x="245761" y="82227"/>
                </a:lnTo>
                <a:lnTo>
                  <a:pt x="245557" y="82739"/>
                </a:lnTo>
                <a:lnTo>
                  <a:pt x="244023" y="82943"/>
                </a:lnTo>
                <a:lnTo>
                  <a:pt x="244534" y="83250"/>
                </a:lnTo>
                <a:lnTo>
                  <a:pt x="244739" y="84068"/>
                </a:lnTo>
                <a:lnTo>
                  <a:pt x="245659" y="83148"/>
                </a:lnTo>
                <a:lnTo>
                  <a:pt x="245761" y="83966"/>
                </a:lnTo>
                <a:lnTo>
                  <a:pt x="246580" y="84068"/>
                </a:lnTo>
                <a:lnTo>
                  <a:pt x="246784" y="84580"/>
                </a:lnTo>
                <a:lnTo>
                  <a:pt x="249648" y="85909"/>
                </a:lnTo>
                <a:lnTo>
                  <a:pt x="249443" y="86011"/>
                </a:lnTo>
                <a:lnTo>
                  <a:pt x="249648" y="86011"/>
                </a:lnTo>
                <a:lnTo>
                  <a:pt x="250261" y="87443"/>
                </a:lnTo>
                <a:lnTo>
                  <a:pt x="249852" y="87545"/>
                </a:lnTo>
                <a:lnTo>
                  <a:pt x="250057" y="88057"/>
                </a:lnTo>
                <a:lnTo>
                  <a:pt x="249852" y="88466"/>
                </a:lnTo>
                <a:lnTo>
                  <a:pt x="251080" y="88159"/>
                </a:lnTo>
                <a:lnTo>
                  <a:pt x="251080" y="88670"/>
                </a:lnTo>
                <a:lnTo>
                  <a:pt x="251693" y="89386"/>
                </a:lnTo>
                <a:lnTo>
                  <a:pt x="253534" y="89386"/>
                </a:lnTo>
                <a:lnTo>
                  <a:pt x="253841" y="88977"/>
                </a:lnTo>
                <a:lnTo>
                  <a:pt x="252920" y="88466"/>
                </a:lnTo>
                <a:lnTo>
                  <a:pt x="254455" y="88261"/>
                </a:lnTo>
                <a:lnTo>
                  <a:pt x="254455" y="88159"/>
                </a:lnTo>
                <a:lnTo>
                  <a:pt x="254557" y="88159"/>
                </a:lnTo>
                <a:lnTo>
                  <a:pt x="254250" y="87750"/>
                </a:lnTo>
                <a:lnTo>
                  <a:pt x="254864" y="87955"/>
                </a:lnTo>
                <a:lnTo>
                  <a:pt x="255375" y="87852"/>
                </a:lnTo>
                <a:lnTo>
                  <a:pt x="257625" y="90307"/>
                </a:lnTo>
                <a:lnTo>
                  <a:pt x="260080" y="91023"/>
                </a:lnTo>
                <a:lnTo>
                  <a:pt x="260080" y="90716"/>
                </a:lnTo>
                <a:lnTo>
                  <a:pt x="260489" y="90614"/>
                </a:lnTo>
                <a:lnTo>
                  <a:pt x="259670" y="90307"/>
                </a:lnTo>
                <a:lnTo>
                  <a:pt x="259670" y="90102"/>
                </a:lnTo>
                <a:lnTo>
                  <a:pt x="259159" y="89386"/>
                </a:lnTo>
                <a:lnTo>
                  <a:pt x="258648" y="89386"/>
                </a:lnTo>
                <a:lnTo>
                  <a:pt x="257318" y="87034"/>
                </a:lnTo>
                <a:lnTo>
                  <a:pt x="258136" y="86932"/>
                </a:lnTo>
                <a:lnTo>
                  <a:pt x="256500" y="85705"/>
                </a:lnTo>
                <a:lnTo>
                  <a:pt x="256398" y="84989"/>
                </a:lnTo>
                <a:lnTo>
                  <a:pt x="251898" y="82636"/>
                </a:lnTo>
                <a:lnTo>
                  <a:pt x="249545" y="81716"/>
                </a:lnTo>
                <a:lnTo>
                  <a:pt x="248727" y="81920"/>
                </a:lnTo>
                <a:lnTo>
                  <a:pt x="248727" y="82125"/>
                </a:lnTo>
                <a:lnTo>
                  <a:pt x="246989" y="83455"/>
                </a:lnTo>
                <a:lnTo>
                  <a:pt x="246375" y="82636"/>
                </a:lnTo>
                <a:lnTo>
                  <a:pt x="246273" y="82943"/>
                </a:lnTo>
                <a:lnTo>
                  <a:pt x="245864" y="80795"/>
                </a:lnTo>
                <a:lnTo>
                  <a:pt x="244636" y="80386"/>
                </a:lnTo>
                <a:close/>
                <a:moveTo>
                  <a:pt x="242693" y="91534"/>
                </a:moveTo>
                <a:lnTo>
                  <a:pt x="241977" y="91636"/>
                </a:lnTo>
                <a:lnTo>
                  <a:pt x="241977" y="91841"/>
                </a:lnTo>
                <a:lnTo>
                  <a:pt x="242386" y="92352"/>
                </a:lnTo>
                <a:lnTo>
                  <a:pt x="242693" y="91534"/>
                </a:lnTo>
                <a:close/>
                <a:moveTo>
                  <a:pt x="285750" y="96648"/>
                </a:moveTo>
                <a:lnTo>
                  <a:pt x="285545" y="96750"/>
                </a:lnTo>
                <a:lnTo>
                  <a:pt x="284420" y="97159"/>
                </a:lnTo>
                <a:lnTo>
                  <a:pt x="284216" y="97261"/>
                </a:lnTo>
                <a:lnTo>
                  <a:pt x="285239" y="97261"/>
                </a:lnTo>
                <a:lnTo>
                  <a:pt x="285750" y="96648"/>
                </a:lnTo>
                <a:close/>
                <a:moveTo>
                  <a:pt x="285648" y="97057"/>
                </a:moveTo>
                <a:lnTo>
                  <a:pt x="285239" y="97261"/>
                </a:lnTo>
                <a:lnTo>
                  <a:pt x="285545" y="97261"/>
                </a:lnTo>
                <a:lnTo>
                  <a:pt x="285648" y="97057"/>
                </a:lnTo>
                <a:close/>
                <a:moveTo>
                  <a:pt x="284011" y="98080"/>
                </a:moveTo>
                <a:lnTo>
                  <a:pt x="282886" y="98591"/>
                </a:lnTo>
                <a:lnTo>
                  <a:pt x="283807" y="98693"/>
                </a:lnTo>
                <a:lnTo>
                  <a:pt x="284114" y="98386"/>
                </a:lnTo>
                <a:lnTo>
                  <a:pt x="284011" y="98080"/>
                </a:lnTo>
                <a:close/>
                <a:moveTo>
                  <a:pt x="168852" y="92761"/>
                </a:moveTo>
                <a:lnTo>
                  <a:pt x="168136" y="92864"/>
                </a:lnTo>
                <a:lnTo>
                  <a:pt x="168136" y="93682"/>
                </a:lnTo>
                <a:lnTo>
                  <a:pt x="167318" y="94295"/>
                </a:lnTo>
                <a:lnTo>
                  <a:pt x="167318" y="95114"/>
                </a:lnTo>
                <a:lnTo>
                  <a:pt x="166807" y="95420"/>
                </a:lnTo>
                <a:lnTo>
                  <a:pt x="166705" y="95318"/>
                </a:lnTo>
                <a:lnTo>
                  <a:pt x="165886" y="96341"/>
                </a:lnTo>
                <a:lnTo>
                  <a:pt x="165375" y="96239"/>
                </a:lnTo>
                <a:lnTo>
                  <a:pt x="164966" y="96443"/>
                </a:lnTo>
                <a:lnTo>
                  <a:pt x="164761" y="96443"/>
                </a:lnTo>
                <a:lnTo>
                  <a:pt x="164045" y="96955"/>
                </a:lnTo>
                <a:lnTo>
                  <a:pt x="163330" y="105955"/>
                </a:lnTo>
                <a:lnTo>
                  <a:pt x="163943" y="106261"/>
                </a:lnTo>
                <a:lnTo>
                  <a:pt x="165477" y="105852"/>
                </a:lnTo>
                <a:lnTo>
                  <a:pt x="168750" y="96034"/>
                </a:lnTo>
                <a:lnTo>
                  <a:pt x="169159" y="96341"/>
                </a:lnTo>
                <a:lnTo>
                  <a:pt x="169364" y="96136"/>
                </a:lnTo>
                <a:lnTo>
                  <a:pt x="168852" y="92761"/>
                </a:lnTo>
                <a:close/>
                <a:moveTo>
                  <a:pt x="79364" y="112500"/>
                </a:moveTo>
                <a:lnTo>
                  <a:pt x="79057" y="112807"/>
                </a:lnTo>
                <a:lnTo>
                  <a:pt x="79057" y="113011"/>
                </a:lnTo>
                <a:lnTo>
                  <a:pt x="79364" y="112500"/>
                </a:lnTo>
                <a:close/>
                <a:moveTo>
                  <a:pt x="185114" y="3784"/>
                </a:moveTo>
                <a:lnTo>
                  <a:pt x="184091" y="4398"/>
                </a:lnTo>
                <a:lnTo>
                  <a:pt x="184909" y="4705"/>
                </a:lnTo>
                <a:lnTo>
                  <a:pt x="183273" y="4705"/>
                </a:lnTo>
                <a:lnTo>
                  <a:pt x="183989" y="5011"/>
                </a:lnTo>
                <a:lnTo>
                  <a:pt x="184193" y="5318"/>
                </a:lnTo>
                <a:lnTo>
                  <a:pt x="184193" y="5318"/>
                </a:lnTo>
                <a:lnTo>
                  <a:pt x="183784" y="5011"/>
                </a:lnTo>
                <a:lnTo>
                  <a:pt x="180102" y="5114"/>
                </a:lnTo>
                <a:lnTo>
                  <a:pt x="180920" y="5216"/>
                </a:lnTo>
                <a:lnTo>
                  <a:pt x="177341" y="5727"/>
                </a:lnTo>
                <a:lnTo>
                  <a:pt x="177545" y="5932"/>
                </a:lnTo>
                <a:lnTo>
                  <a:pt x="177341" y="6239"/>
                </a:lnTo>
                <a:lnTo>
                  <a:pt x="176830" y="6136"/>
                </a:lnTo>
                <a:lnTo>
                  <a:pt x="177955" y="6443"/>
                </a:lnTo>
                <a:lnTo>
                  <a:pt x="177239" y="6443"/>
                </a:lnTo>
                <a:lnTo>
                  <a:pt x="178568" y="6852"/>
                </a:lnTo>
                <a:lnTo>
                  <a:pt x="178057" y="7057"/>
                </a:lnTo>
                <a:lnTo>
                  <a:pt x="178261" y="6852"/>
                </a:lnTo>
                <a:lnTo>
                  <a:pt x="178261" y="6852"/>
                </a:lnTo>
                <a:lnTo>
                  <a:pt x="174477" y="7057"/>
                </a:lnTo>
                <a:lnTo>
                  <a:pt x="174682" y="7466"/>
                </a:lnTo>
                <a:lnTo>
                  <a:pt x="174989" y="7568"/>
                </a:lnTo>
                <a:lnTo>
                  <a:pt x="175091" y="7773"/>
                </a:lnTo>
                <a:lnTo>
                  <a:pt x="177648" y="8795"/>
                </a:lnTo>
                <a:lnTo>
                  <a:pt x="177852" y="9205"/>
                </a:lnTo>
                <a:lnTo>
                  <a:pt x="178261" y="9511"/>
                </a:lnTo>
                <a:lnTo>
                  <a:pt x="178169" y="9789"/>
                </a:lnTo>
                <a:lnTo>
                  <a:pt x="177852" y="9409"/>
                </a:lnTo>
                <a:lnTo>
                  <a:pt x="177545" y="9716"/>
                </a:lnTo>
                <a:lnTo>
                  <a:pt x="177034" y="8591"/>
                </a:lnTo>
                <a:lnTo>
                  <a:pt x="173352" y="8182"/>
                </a:lnTo>
                <a:lnTo>
                  <a:pt x="173352" y="8182"/>
                </a:lnTo>
                <a:lnTo>
                  <a:pt x="173966" y="8489"/>
                </a:lnTo>
                <a:lnTo>
                  <a:pt x="172636" y="8489"/>
                </a:lnTo>
                <a:lnTo>
                  <a:pt x="175193" y="9205"/>
                </a:lnTo>
                <a:lnTo>
                  <a:pt x="175193" y="9205"/>
                </a:lnTo>
                <a:lnTo>
                  <a:pt x="172432" y="8898"/>
                </a:lnTo>
                <a:lnTo>
                  <a:pt x="172432" y="8693"/>
                </a:lnTo>
                <a:lnTo>
                  <a:pt x="172227" y="8591"/>
                </a:lnTo>
                <a:lnTo>
                  <a:pt x="172227" y="8182"/>
                </a:lnTo>
                <a:lnTo>
                  <a:pt x="171307" y="7670"/>
                </a:lnTo>
                <a:lnTo>
                  <a:pt x="171307" y="7670"/>
                </a:lnTo>
                <a:lnTo>
                  <a:pt x="171716" y="8284"/>
                </a:lnTo>
                <a:lnTo>
                  <a:pt x="171102" y="8898"/>
                </a:lnTo>
                <a:lnTo>
                  <a:pt x="172227" y="9511"/>
                </a:lnTo>
                <a:lnTo>
                  <a:pt x="172330" y="10330"/>
                </a:lnTo>
                <a:lnTo>
                  <a:pt x="174886" y="11148"/>
                </a:lnTo>
                <a:lnTo>
                  <a:pt x="173966" y="11045"/>
                </a:lnTo>
                <a:lnTo>
                  <a:pt x="174170" y="12068"/>
                </a:lnTo>
                <a:lnTo>
                  <a:pt x="173966" y="12375"/>
                </a:lnTo>
                <a:lnTo>
                  <a:pt x="173966" y="12580"/>
                </a:lnTo>
                <a:lnTo>
                  <a:pt x="173250" y="13398"/>
                </a:lnTo>
                <a:lnTo>
                  <a:pt x="170898" y="12886"/>
                </a:lnTo>
                <a:lnTo>
                  <a:pt x="172023" y="12886"/>
                </a:lnTo>
                <a:lnTo>
                  <a:pt x="172125" y="13091"/>
                </a:lnTo>
                <a:lnTo>
                  <a:pt x="172636" y="12989"/>
                </a:lnTo>
                <a:lnTo>
                  <a:pt x="172330" y="12784"/>
                </a:lnTo>
                <a:lnTo>
                  <a:pt x="173045" y="11761"/>
                </a:lnTo>
                <a:lnTo>
                  <a:pt x="173045" y="11352"/>
                </a:lnTo>
                <a:lnTo>
                  <a:pt x="172330" y="11045"/>
                </a:lnTo>
                <a:lnTo>
                  <a:pt x="171307" y="9920"/>
                </a:lnTo>
                <a:lnTo>
                  <a:pt x="171307" y="9716"/>
                </a:lnTo>
                <a:lnTo>
                  <a:pt x="171102" y="9307"/>
                </a:lnTo>
                <a:lnTo>
                  <a:pt x="170284" y="8898"/>
                </a:lnTo>
                <a:lnTo>
                  <a:pt x="170182" y="7875"/>
                </a:lnTo>
                <a:lnTo>
                  <a:pt x="168545" y="7670"/>
                </a:lnTo>
                <a:lnTo>
                  <a:pt x="167727" y="8080"/>
                </a:lnTo>
                <a:lnTo>
                  <a:pt x="167625" y="8795"/>
                </a:lnTo>
                <a:lnTo>
                  <a:pt x="167114" y="9205"/>
                </a:lnTo>
                <a:lnTo>
                  <a:pt x="167727" y="9409"/>
                </a:lnTo>
                <a:lnTo>
                  <a:pt x="168034" y="10432"/>
                </a:lnTo>
                <a:lnTo>
                  <a:pt x="169875" y="10943"/>
                </a:lnTo>
                <a:lnTo>
                  <a:pt x="169568" y="11557"/>
                </a:lnTo>
                <a:lnTo>
                  <a:pt x="164148" y="10227"/>
                </a:lnTo>
                <a:lnTo>
                  <a:pt x="163636" y="10432"/>
                </a:lnTo>
                <a:lnTo>
                  <a:pt x="164352" y="10841"/>
                </a:lnTo>
                <a:lnTo>
                  <a:pt x="163841" y="11250"/>
                </a:lnTo>
                <a:lnTo>
                  <a:pt x="159648" y="11557"/>
                </a:lnTo>
                <a:lnTo>
                  <a:pt x="159648" y="11557"/>
                </a:lnTo>
                <a:lnTo>
                  <a:pt x="159955" y="11455"/>
                </a:lnTo>
                <a:lnTo>
                  <a:pt x="159852" y="11045"/>
                </a:lnTo>
                <a:lnTo>
                  <a:pt x="159750" y="11045"/>
                </a:lnTo>
                <a:lnTo>
                  <a:pt x="158830" y="11250"/>
                </a:lnTo>
                <a:lnTo>
                  <a:pt x="159136" y="11352"/>
                </a:lnTo>
                <a:lnTo>
                  <a:pt x="158830" y="11455"/>
                </a:lnTo>
                <a:lnTo>
                  <a:pt x="158625" y="11352"/>
                </a:lnTo>
                <a:lnTo>
                  <a:pt x="156682" y="11966"/>
                </a:lnTo>
                <a:lnTo>
                  <a:pt x="156886" y="12068"/>
                </a:lnTo>
                <a:lnTo>
                  <a:pt x="155250" y="12886"/>
                </a:lnTo>
                <a:lnTo>
                  <a:pt x="154330" y="12273"/>
                </a:lnTo>
                <a:lnTo>
                  <a:pt x="155352" y="11966"/>
                </a:lnTo>
                <a:lnTo>
                  <a:pt x="152898" y="11250"/>
                </a:lnTo>
                <a:lnTo>
                  <a:pt x="153614" y="11659"/>
                </a:lnTo>
                <a:lnTo>
                  <a:pt x="153614" y="12375"/>
                </a:lnTo>
                <a:lnTo>
                  <a:pt x="154227" y="12784"/>
                </a:lnTo>
                <a:lnTo>
                  <a:pt x="154227" y="13602"/>
                </a:lnTo>
                <a:lnTo>
                  <a:pt x="152795" y="13193"/>
                </a:lnTo>
                <a:lnTo>
                  <a:pt x="151466" y="14011"/>
                </a:lnTo>
                <a:lnTo>
                  <a:pt x="152080" y="14727"/>
                </a:lnTo>
                <a:lnTo>
                  <a:pt x="151568" y="14932"/>
                </a:lnTo>
                <a:lnTo>
                  <a:pt x="149625" y="14318"/>
                </a:lnTo>
                <a:lnTo>
                  <a:pt x="149420" y="14523"/>
                </a:lnTo>
                <a:lnTo>
                  <a:pt x="150545" y="15239"/>
                </a:lnTo>
                <a:lnTo>
                  <a:pt x="150341" y="15545"/>
                </a:lnTo>
                <a:lnTo>
                  <a:pt x="146864" y="13295"/>
                </a:lnTo>
                <a:lnTo>
                  <a:pt x="147068" y="13193"/>
                </a:lnTo>
                <a:lnTo>
                  <a:pt x="145636" y="12580"/>
                </a:lnTo>
                <a:lnTo>
                  <a:pt x="151057" y="13398"/>
                </a:lnTo>
                <a:lnTo>
                  <a:pt x="151977" y="12886"/>
                </a:lnTo>
                <a:lnTo>
                  <a:pt x="151875" y="12375"/>
                </a:lnTo>
                <a:lnTo>
                  <a:pt x="150648" y="11659"/>
                </a:lnTo>
                <a:lnTo>
                  <a:pt x="150750" y="11761"/>
                </a:lnTo>
                <a:lnTo>
                  <a:pt x="150750" y="11761"/>
                </a:lnTo>
                <a:lnTo>
                  <a:pt x="146455" y="10636"/>
                </a:lnTo>
                <a:lnTo>
                  <a:pt x="146045" y="10841"/>
                </a:lnTo>
                <a:lnTo>
                  <a:pt x="145841" y="10636"/>
                </a:lnTo>
                <a:lnTo>
                  <a:pt x="145841" y="10534"/>
                </a:lnTo>
                <a:lnTo>
                  <a:pt x="145227" y="10432"/>
                </a:lnTo>
                <a:lnTo>
                  <a:pt x="145739" y="10330"/>
                </a:lnTo>
                <a:lnTo>
                  <a:pt x="145023" y="10125"/>
                </a:lnTo>
                <a:lnTo>
                  <a:pt x="145023" y="10125"/>
                </a:lnTo>
                <a:lnTo>
                  <a:pt x="145125" y="10227"/>
                </a:lnTo>
                <a:lnTo>
                  <a:pt x="143591" y="10330"/>
                </a:lnTo>
                <a:lnTo>
                  <a:pt x="143489" y="10125"/>
                </a:lnTo>
                <a:lnTo>
                  <a:pt x="142875" y="9920"/>
                </a:lnTo>
                <a:lnTo>
                  <a:pt x="144102" y="9920"/>
                </a:lnTo>
                <a:lnTo>
                  <a:pt x="143080" y="9409"/>
                </a:lnTo>
                <a:lnTo>
                  <a:pt x="142466" y="9920"/>
                </a:lnTo>
                <a:lnTo>
                  <a:pt x="141955" y="9409"/>
                </a:lnTo>
                <a:lnTo>
                  <a:pt x="141443" y="9716"/>
                </a:lnTo>
                <a:lnTo>
                  <a:pt x="141341" y="9511"/>
                </a:lnTo>
                <a:lnTo>
                  <a:pt x="141136" y="9409"/>
                </a:lnTo>
                <a:lnTo>
                  <a:pt x="140727" y="9920"/>
                </a:lnTo>
                <a:lnTo>
                  <a:pt x="140830" y="9409"/>
                </a:lnTo>
                <a:lnTo>
                  <a:pt x="140318" y="9307"/>
                </a:lnTo>
                <a:lnTo>
                  <a:pt x="139398" y="10023"/>
                </a:lnTo>
                <a:lnTo>
                  <a:pt x="138886" y="9716"/>
                </a:lnTo>
                <a:lnTo>
                  <a:pt x="138068" y="9920"/>
                </a:lnTo>
                <a:lnTo>
                  <a:pt x="138477" y="10227"/>
                </a:lnTo>
                <a:lnTo>
                  <a:pt x="137864" y="10125"/>
                </a:lnTo>
                <a:lnTo>
                  <a:pt x="137557" y="10330"/>
                </a:lnTo>
                <a:lnTo>
                  <a:pt x="137761" y="10534"/>
                </a:lnTo>
                <a:lnTo>
                  <a:pt x="137352" y="10636"/>
                </a:lnTo>
                <a:lnTo>
                  <a:pt x="137352" y="10125"/>
                </a:lnTo>
                <a:lnTo>
                  <a:pt x="137045" y="10534"/>
                </a:lnTo>
                <a:lnTo>
                  <a:pt x="136330" y="10534"/>
                </a:lnTo>
                <a:lnTo>
                  <a:pt x="136636" y="10636"/>
                </a:lnTo>
                <a:lnTo>
                  <a:pt x="136125" y="10636"/>
                </a:lnTo>
                <a:lnTo>
                  <a:pt x="136125" y="10841"/>
                </a:lnTo>
                <a:lnTo>
                  <a:pt x="135818" y="10841"/>
                </a:lnTo>
                <a:lnTo>
                  <a:pt x="135716" y="11045"/>
                </a:lnTo>
                <a:lnTo>
                  <a:pt x="135102" y="11352"/>
                </a:lnTo>
                <a:lnTo>
                  <a:pt x="135818" y="11455"/>
                </a:lnTo>
                <a:lnTo>
                  <a:pt x="135307" y="11455"/>
                </a:lnTo>
                <a:lnTo>
                  <a:pt x="135102" y="11761"/>
                </a:lnTo>
                <a:lnTo>
                  <a:pt x="135102" y="11966"/>
                </a:lnTo>
                <a:lnTo>
                  <a:pt x="134795" y="11659"/>
                </a:lnTo>
                <a:lnTo>
                  <a:pt x="134386" y="11761"/>
                </a:lnTo>
                <a:lnTo>
                  <a:pt x="134591" y="11864"/>
                </a:lnTo>
                <a:lnTo>
                  <a:pt x="134080" y="12068"/>
                </a:lnTo>
                <a:lnTo>
                  <a:pt x="134386" y="12068"/>
                </a:lnTo>
                <a:lnTo>
                  <a:pt x="134693" y="12273"/>
                </a:lnTo>
                <a:lnTo>
                  <a:pt x="134693" y="12375"/>
                </a:lnTo>
                <a:lnTo>
                  <a:pt x="133875" y="12477"/>
                </a:lnTo>
                <a:lnTo>
                  <a:pt x="134591" y="12477"/>
                </a:lnTo>
                <a:lnTo>
                  <a:pt x="133364" y="12784"/>
                </a:lnTo>
                <a:lnTo>
                  <a:pt x="133568" y="12886"/>
                </a:lnTo>
                <a:lnTo>
                  <a:pt x="133057" y="13091"/>
                </a:lnTo>
                <a:lnTo>
                  <a:pt x="133670" y="13295"/>
                </a:lnTo>
                <a:lnTo>
                  <a:pt x="132852" y="13500"/>
                </a:lnTo>
                <a:lnTo>
                  <a:pt x="133057" y="13602"/>
                </a:lnTo>
                <a:lnTo>
                  <a:pt x="133057" y="14216"/>
                </a:lnTo>
                <a:lnTo>
                  <a:pt x="132750" y="14420"/>
                </a:lnTo>
                <a:lnTo>
                  <a:pt x="132545" y="14318"/>
                </a:lnTo>
                <a:lnTo>
                  <a:pt x="131932" y="14727"/>
                </a:lnTo>
                <a:lnTo>
                  <a:pt x="132239" y="14625"/>
                </a:lnTo>
                <a:lnTo>
                  <a:pt x="130909" y="15750"/>
                </a:lnTo>
                <a:lnTo>
                  <a:pt x="131114" y="15852"/>
                </a:lnTo>
                <a:lnTo>
                  <a:pt x="131830" y="15545"/>
                </a:lnTo>
                <a:lnTo>
                  <a:pt x="131727" y="15443"/>
                </a:lnTo>
                <a:lnTo>
                  <a:pt x="132136" y="15443"/>
                </a:lnTo>
                <a:lnTo>
                  <a:pt x="131932" y="15545"/>
                </a:lnTo>
                <a:lnTo>
                  <a:pt x="132136" y="15545"/>
                </a:lnTo>
                <a:lnTo>
                  <a:pt x="131727" y="15852"/>
                </a:lnTo>
                <a:lnTo>
                  <a:pt x="130091" y="15955"/>
                </a:lnTo>
                <a:lnTo>
                  <a:pt x="129886" y="16057"/>
                </a:lnTo>
                <a:lnTo>
                  <a:pt x="130193" y="16466"/>
                </a:lnTo>
                <a:lnTo>
                  <a:pt x="128864" y="16568"/>
                </a:lnTo>
                <a:lnTo>
                  <a:pt x="129886" y="16568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7841" y="17182"/>
                </a:lnTo>
                <a:lnTo>
                  <a:pt x="128966" y="17386"/>
                </a:lnTo>
                <a:lnTo>
                  <a:pt x="127739" y="17386"/>
                </a:lnTo>
                <a:lnTo>
                  <a:pt x="128045" y="18102"/>
                </a:lnTo>
                <a:lnTo>
                  <a:pt x="129477" y="17795"/>
                </a:lnTo>
                <a:lnTo>
                  <a:pt x="129580" y="18000"/>
                </a:lnTo>
                <a:lnTo>
                  <a:pt x="129273" y="18205"/>
                </a:lnTo>
                <a:lnTo>
                  <a:pt x="127739" y="18307"/>
                </a:lnTo>
                <a:lnTo>
                  <a:pt x="128250" y="18511"/>
                </a:lnTo>
                <a:lnTo>
                  <a:pt x="127943" y="18818"/>
                </a:lnTo>
                <a:lnTo>
                  <a:pt x="128250" y="19023"/>
                </a:lnTo>
                <a:lnTo>
                  <a:pt x="127943" y="19227"/>
                </a:lnTo>
                <a:lnTo>
                  <a:pt x="128045" y="19330"/>
                </a:lnTo>
                <a:lnTo>
                  <a:pt x="129170" y="18614"/>
                </a:lnTo>
                <a:lnTo>
                  <a:pt x="128864" y="19023"/>
                </a:lnTo>
                <a:lnTo>
                  <a:pt x="128557" y="19023"/>
                </a:lnTo>
                <a:lnTo>
                  <a:pt x="128659" y="19330"/>
                </a:lnTo>
                <a:lnTo>
                  <a:pt x="127943" y="19841"/>
                </a:lnTo>
                <a:lnTo>
                  <a:pt x="128864" y="19534"/>
                </a:lnTo>
                <a:lnTo>
                  <a:pt x="128557" y="19841"/>
                </a:lnTo>
                <a:lnTo>
                  <a:pt x="128864" y="20045"/>
                </a:lnTo>
                <a:lnTo>
                  <a:pt x="128250" y="20352"/>
                </a:lnTo>
                <a:lnTo>
                  <a:pt x="129068" y="20761"/>
                </a:lnTo>
                <a:lnTo>
                  <a:pt x="128966" y="20864"/>
                </a:lnTo>
                <a:lnTo>
                  <a:pt x="131011" y="20148"/>
                </a:lnTo>
                <a:lnTo>
                  <a:pt x="131114" y="19943"/>
                </a:lnTo>
                <a:lnTo>
                  <a:pt x="131727" y="19841"/>
                </a:lnTo>
                <a:lnTo>
                  <a:pt x="131727" y="19534"/>
                </a:lnTo>
                <a:lnTo>
                  <a:pt x="131830" y="19330"/>
                </a:lnTo>
                <a:lnTo>
                  <a:pt x="132034" y="19841"/>
                </a:lnTo>
                <a:lnTo>
                  <a:pt x="132443" y="20045"/>
                </a:lnTo>
                <a:lnTo>
                  <a:pt x="132443" y="20659"/>
                </a:lnTo>
                <a:lnTo>
                  <a:pt x="133670" y="22295"/>
                </a:lnTo>
                <a:lnTo>
                  <a:pt x="133670" y="22500"/>
                </a:lnTo>
                <a:lnTo>
                  <a:pt x="133773" y="22705"/>
                </a:lnTo>
                <a:lnTo>
                  <a:pt x="133466" y="22705"/>
                </a:lnTo>
                <a:lnTo>
                  <a:pt x="133875" y="23523"/>
                </a:lnTo>
                <a:lnTo>
                  <a:pt x="135000" y="23318"/>
                </a:lnTo>
                <a:lnTo>
                  <a:pt x="135205" y="22909"/>
                </a:lnTo>
                <a:lnTo>
                  <a:pt x="136023" y="22807"/>
                </a:lnTo>
                <a:lnTo>
                  <a:pt x="136432" y="20557"/>
                </a:lnTo>
                <a:lnTo>
                  <a:pt x="136636" y="20557"/>
                </a:lnTo>
                <a:lnTo>
                  <a:pt x="136023" y="20455"/>
                </a:lnTo>
                <a:lnTo>
                  <a:pt x="137761" y="19739"/>
                </a:lnTo>
                <a:lnTo>
                  <a:pt x="137250" y="19739"/>
                </a:lnTo>
                <a:lnTo>
                  <a:pt x="137966" y="19227"/>
                </a:lnTo>
                <a:lnTo>
                  <a:pt x="136636" y="18307"/>
                </a:lnTo>
                <a:lnTo>
                  <a:pt x="136432" y="17489"/>
                </a:lnTo>
                <a:lnTo>
                  <a:pt x="136636" y="17591"/>
                </a:lnTo>
                <a:lnTo>
                  <a:pt x="136636" y="17080"/>
                </a:lnTo>
                <a:lnTo>
                  <a:pt x="136432" y="16773"/>
                </a:lnTo>
                <a:lnTo>
                  <a:pt x="136943" y="16670"/>
                </a:lnTo>
                <a:lnTo>
                  <a:pt x="136841" y="16670"/>
                </a:lnTo>
                <a:lnTo>
                  <a:pt x="136739" y="16466"/>
                </a:lnTo>
                <a:lnTo>
                  <a:pt x="137148" y="16364"/>
                </a:lnTo>
                <a:lnTo>
                  <a:pt x="137045" y="16364"/>
                </a:lnTo>
                <a:lnTo>
                  <a:pt x="137455" y="16159"/>
                </a:lnTo>
                <a:lnTo>
                  <a:pt x="137352" y="16057"/>
                </a:lnTo>
                <a:lnTo>
                  <a:pt x="137864" y="15955"/>
                </a:lnTo>
                <a:lnTo>
                  <a:pt x="137864" y="15852"/>
                </a:lnTo>
                <a:lnTo>
                  <a:pt x="139091" y="15034"/>
                </a:lnTo>
                <a:lnTo>
                  <a:pt x="138784" y="14625"/>
                </a:lnTo>
                <a:lnTo>
                  <a:pt x="138886" y="14216"/>
                </a:lnTo>
                <a:lnTo>
                  <a:pt x="138989" y="14216"/>
                </a:lnTo>
                <a:lnTo>
                  <a:pt x="139193" y="14011"/>
                </a:lnTo>
                <a:lnTo>
                  <a:pt x="139398" y="14011"/>
                </a:lnTo>
                <a:lnTo>
                  <a:pt x="139295" y="13909"/>
                </a:lnTo>
                <a:lnTo>
                  <a:pt x="141034" y="13705"/>
                </a:lnTo>
                <a:lnTo>
                  <a:pt x="141545" y="14011"/>
                </a:lnTo>
                <a:lnTo>
                  <a:pt x="141648" y="14625"/>
                </a:lnTo>
                <a:lnTo>
                  <a:pt x="139807" y="15852"/>
                </a:lnTo>
                <a:lnTo>
                  <a:pt x="139807" y="15955"/>
                </a:lnTo>
                <a:lnTo>
                  <a:pt x="139295" y="16159"/>
                </a:lnTo>
                <a:lnTo>
                  <a:pt x="139602" y="18511"/>
                </a:lnTo>
                <a:lnTo>
                  <a:pt x="140523" y="18716"/>
                </a:lnTo>
                <a:lnTo>
                  <a:pt x="140523" y="18920"/>
                </a:lnTo>
                <a:lnTo>
                  <a:pt x="140727" y="18920"/>
                </a:lnTo>
                <a:lnTo>
                  <a:pt x="140830" y="19330"/>
                </a:lnTo>
                <a:lnTo>
                  <a:pt x="142977" y="18818"/>
                </a:lnTo>
                <a:lnTo>
                  <a:pt x="142875" y="18716"/>
                </a:lnTo>
                <a:lnTo>
                  <a:pt x="143386" y="18511"/>
                </a:lnTo>
                <a:lnTo>
                  <a:pt x="143284" y="18716"/>
                </a:lnTo>
                <a:lnTo>
                  <a:pt x="144731" y="18619"/>
                </a:lnTo>
                <a:lnTo>
                  <a:pt x="144731" y="18619"/>
                </a:lnTo>
                <a:lnTo>
                  <a:pt x="146045" y="19125"/>
                </a:lnTo>
                <a:lnTo>
                  <a:pt x="144920" y="19227"/>
                </a:lnTo>
                <a:lnTo>
                  <a:pt x="144818" y="19432"/>
                </a:lnTo>
                <a:lnTo>
                  <a:pt x="144614" y="19330"/>
                </a:lnTo>
                <a:lnTo>
                  <a:pt x="144511" y="19636"/>
                </a:lnTo>
                <a:lnTo>
                  <a:pt x="141750" y="19739"/>
                </a:lnTo>
                <a:lnTo>
                  <a:pt x="141341" y="20045"/>
                </a:lnTo>
                <a:lnTo>
                  <a:pt x="142261" y="20864"/>
                </a:lnTo>
                <a:lnTo>
                  <a:pt x="142261" y="21784"/>
                </a:lnTo>
                <a:lnTo>
                  <a:pt x="140318" y="21375"/>
                </a:lnTo>
                <a:lnTo>
                  <a:pt x="139909" y="22398"/>
                </a:lnTo>
                <a:lnTo>
                  <a:pt x="140011" y="23318"/>
                </a:lnTo>
                <a:lnTo>
                  <a:pt x="140114" y="23932"/>
                </a:lnTo>
                <a:lnTo>
                  <a:pt x="139807" y="23932"/>
                </a:lnTo>
                <a:lnTo>
                  <a:pt x="140011" y="23318"/>
                </a:lnTo>
                <a:lnTo>
                  <a:pt x="138886" y="24545"/>
                </a:lnTo>
                <a:lnTo>
                  <a:pt x="138375" y="24239"/>
                </a:lnTo>
                <a:lnTo>
                  <a:pt x="134693" y="24750"/>
                </a:lnTo>
                <a:lnTo>
                  <a:pt x="135307" y="25261"/>
                </a:lnTo>
                <a:lnTo>
                  <a:pt x="134795" y="25057"/>
                </a:lnTo>
                <a:lnTo>
                  <a:pt x="134693" y="24750"/>
                </a:lnTo>
                <a:lnTo>
                  <a:pt x="133773" y="24443"/>
                </a:lnTo>
                <a:lnTo>
                  <a:pt x="132852" y="24955"/>
                </a:lnTo>
                <a:lnTo>
                  <a:pt x="131625" y="24443"/>
                </a:lnTo>
                <a:lnTo>
                  <a:pt x="131625" y="24136"/>
                </a:lnTo>
                <a:lnTo>
                  <a:pt x="131318" y="23830"/>
                </a:lnTo>
                <a:lnTo>
                  <a:pt x="131420" y="23420"/>
                </a:lnTo>
                <a:lnTo>
                  <a:pt x="131727" y="23216"/>
                </a:lnTo>
                <a:lnTo>
                  <a:pt x="131625" y="23114"/>
                </a:lnTo>
                <a:lnTo>
                  <a:pt x="132341" y="22500"/>
                </a:lnTo>
                <a:lnTo>
                  <a:pt x="131932" y="22398"/>
                </a:lnTo>
                <a:lnTo>
                  <a:pt x="132034" y="21273"/>
                </a:lnTo>
                <a:lnTo>
                  <a:pt x="132034" y="21273"/>
                </a:lnTo>
                <a:lnTo>
                  <a:pt x="130602" y="21886"/>
                </a:lnTo>
                <a:lnTo>
                  <a:pt x="130602" y="22193"/>
                </a:lnTo>
                <a:lnTo>
                  <a:pt x="131011" y="22295"/>
                </a:lnTo>
                <a:lnTo>
                  <a:pt x="130705" y="22398"/>
                </a:lnTo>
                <a:lnTo>
                  <a:pt x="130295" y="22398"/>
                </a:lnTo>
                <a:lnTo>
                  <a:pt x="130295" y="23318"/>
                </a:lnTo>
                <a:lnTo>
                  <a:pt x="130909" y="24341"/>
                </a:lnTo>
                <a:lnTo>
                  <a:pt x="130807" y="24545"/>
                </a:lnTo>
                <a:lnTo>
                  <a:pt x="131625" y="25261"/>
                </a:lnTo>
                <a:lnTo>
                  <a:pt x="131011" y="25057"/>
                </a:lnTo>
                <a:lnTo>
                  <a:pt x="130705" y="25466"/>
                </a:lnTo>
                <a:lnTo>
                  <a:pt x="128864" y="25466"/>
                </a:lnTo>
                <a:lnTo>
                  <a:pt x="127739" y="26080"/>
                </a:lnTo>
                <a:lnTo>
                  <a:pt x="127432" y="27205"/>
                </a:lnTo>
                <a:lnTo>
                  <a:pt x="127227" y="27205"/>
                </a:lnTo>
                <a:lnTo>
                  <a:pt x="127534" y="27409"/>
                </a:lnTo>
                <a:lnTo>
                  <a:pt x="127534" y="27409"/>
                </a:lnTo>
                <a:lnTo>
                  <a:pt x="126818" y="27307"/>
                </a:lnTo>
                <a:lnTo>
                  <a:pt x="126818" y="27307"/>
                </a:lnTo>
                <a:lnTo>
                  <a:pt x="127432" y="27409"/>
                </a:lnTo>
                <a:lnTo>
                  <a:pt x="125386" y="28023"/>
                </a:lnTo>
                <a:lnTo>
                  <a:pt x="124977" y="28841"/>
                </a:lnTo>
                <a:lnTo>
                  <a:pt x="124261" y="29148"/>
                </a:lnTo>
                <a:lnTo>
                  <a:pt x="124466" y="29352"/>
                </a:lnTo>
                <a:lnTo>
                  <a:pt x="123239" y="29455"/>
                </a:lnTo>
                <a:lnTo>
                  <a:pt x="123136" y="29148"/>
                </a:lnTo>
                <a:lnTo>
                  <a:pt x="122727" y="29352"/>
                </a:lnTo>
                <a:lnTo>
                  <a:pt x="123034" y="30170"/>
                </a:lnTo>
                <a:lnTo>
                  <a:pt x="120375" y="30375"/>
                </a:lnTo>
                <a:lnTo>
                  <a:pt x="120784" y="30477"/>
                </a:lnTo>
                <a:lnTo>
                  <a:pt x="120477" y="30580"/>
                </a:lnTo>
                <a:lnTo>
                  <a:pt x="120682" y="30682"/>
                </a:lnTo>
                <a:lnTo>
                  <a:pt x="120375" y="30784"/>
                </a:lnTo>
                <a:lnTo>
                  <a:pt x="122011" y="31193"/>
                </a:lnTo>
                <a:lnTo>
                  <a:pt x="121909" y="31295"/>
                </a:lnTo>
                <a:lnTo>
                  <a:pt x="122114" y="31295"/>
                </a:lnTo>
                <a:lnTo>
                  <a:pt x="122114" y="31398"/>
                </a:lnTo>
                <a:lnTo>
                  <a:pt x="122727" y="31602"/>
                </a:lnTo>
                <a:lnTo>
                  <a:pt x="122420" y="31705"/>
                </a:lnTo>
                <a:lnTo>
                  <a:pt x="122523" y="32114"/>
                </a:lnTo>
                <a:lnTo>
                  <a:pt x="123239" y="32523"/>
                </a:lnTo>
                <a:lnTo>
                  <a:pt x="123341" y="33136"/>
                </a:lnTo>
                <a:lnTo>
                  <a:pt x="123136" y="33034"/>
                </a:lnTo>
                <a:lnTo>
                  <a:pt x="123750" y="33852"/>
                </a:lnTo>
                <a:lnTo>
                  <a:pt x="123750" y="33852"/>
                </a:lnTo>
                <a:lnTo>
                  <a:pt x="123239" y="33341"/>
                </a:lnTo>
                <a:lnTo>
                  <a:pt x="123136" y="34261"/>
                </a:lnTo>
                <a:lnTo>
                  <a:pt x="123239" y="34159"/>
                </a:lnTo>
                <a:lnTo>
                  <a:pt x="123239" y="34261"/>
                </a:lnTo>
                <a:lnTo>
                  <a:pt x="122830" y="35386"/>
                </a:lnTo>
                <a:lnTo>
                  <a:pt x="117409" y="35284"/>
                </a:lnTo>
                <a:lnTo>
                  <a:pt x="117307" y="35489"/>
                </a:lnTo>
                <a:lnTo>
                  <a:pt x="116898" y="35591"/>
                </a:lnTo>
                <a:lnTo>
                  <a:pt x="116693" y="36307"/>
                </a:lnTo>
                <a:lnTo>
                  <a:pt x="116898" y="36307"/>
                </a:lnTo>
                <a:lnTo>
                  <a:pt x="116898" y="36614"/>
                </a:lnTo>
                <a:lnTo>
                  <a:pt x="117000" y="36614"/>
                </a:lnTo>
                <a:lnTo>
                  <a:pt x="116182" y="40091"/>
                </a:lnTo>
                <a:lnTo>
                  <a:pt x="116795" y="39784"/>
                </a:lnTo>
                <a:lnTo>
                  <a:pt x="116386" y="40295"/>
                </a:lnTo>
                <a:lnTo>
                  <a:pt x="116687" y="40446"/>
                </a:lnTo>
                <a:lnTo>
                  <a:pt x="116687" y="40446"/>
                </a:lnTo>
                <a:lnTo>
                  <a:pt x="116489" y="41932"/>
                </a:lnTo>
                <a:lnTo>
                  <a:pt x="118330" y="41625"/>
                </a:lnTo>
                <a:lnTo>
                  <a:pt x="118739" y="42136"/>
                </a:lnTo>
                <a:lnTo>
                  <a:pt x="118841" y="42034"/>
                </a:lnTo>
                <a:lnTo>
                  <a:pt x="119455" y="42955"/>
                </a:lnTo>
                <a:lnTo>
                  <a:pt x="122420" y="42034"/>
                </a:lnTo>
                <a:lnTo>
                  <a:pt x="122727" y="41625"/>
                </a:lnTo>
                <a:lnTo>
                  <a:pt x="123545" y="41318"/>
                </a:lnTo>
                <a:lnTo>
                  <a:pt x="123852" y="40500"/>
                </a:lnTo>
                <a:lnTo>
                  <a:pt x="124261" y="40193"/>
                </a:lnTo>
                <a:lnTo>
                  <a:pt x="123955" y="39784"/>
                </a:lnTo>
                <a:lnTo>
                  <a:pt x="124773" y="38045"/>
                </a:lnTo>
                <a:lnTo>
                  <a:pt x="126818" y="36920"/>
                </a:lnTo>
                <a:lnTo>
                  <a:pt x="126818" y="35693"/>
                </a:lnTo>
                <a:lnTo>
                  <a:pt x="129682" y="35591"/>
                </a:lnTo>
                <a:lnTo>
                  <a:pt x="131318" y="34466"/>
                </a:lnTo>
                <a:lnTo>
                  <a:pt x="136943" y="38864"/>
                </a:lnTo>
                <a:lnTo>
                  <a:pt x="137250" y="38864"/>
                </a:lnTo>
                <a:lnTo>
                  <a:pt x="137761" y="40091"/>
                </a:lnTo>
                <a:lnTo>
                  <a:pt x="137557" y="40193"/>
                </a:lnTo>
                <a:lnTo>
                  <a:pt x="137352" y="40807"/>
                </a:lnTo>
                <a:lnTo>
                  <a:pt x="137761" y="41011"/>
                </a:lnTo>
                <a:lnTo>
                  <a:pt x="138170" y="39989"/>
                </a:lnTo>
                <a:lnTo>
                  <a:pt x="138580" y="39886"/>
                </a:lnTo>
                <a:lnTo>
                  <a:pt x="138477" y="39375"/>
                </a:lnTo>
                <a:lnTo>
                  <a:pt x="138068" y="39170"/>
                </a:lnTo>
                <a:lnTo>
                  <a:pt x="138375" y="38455"/>
                </a:lnTo>
                <a:lnTo>
                  <a:pt x="139602" y="38966"/>
                </a:lnTo>
                <a:lnTo>
                  <a:pt x="137455" y="37432"/>
                </a:lnTo>
                <a:lnTo>
                  <a:pt x="137557" y="37023"/>
                </a:lnTo>
                <a:lnTo>
                  <a:pt x="136432" y="36818"/>
                </a:lnTo>
                <a:lnTo>
                  <a:pt x="134182" y="34057"/>
                </a:lnTo>
                <a:lnTo>
                  <a:pt x="134284" y="33341"/>
                </a:lnTo>
                <a:lnTo>
                  <a:pt x="135307" y="33239"/>
                </a:lnTo>
                <a:lnTo>
                  <a:pt x="135205" y="33750"/>
                </a:lnTo>
                <a:lnTo>
                  <a:pt x="135716" y="33750"/>
                </a:lnTo>
                <a:lnTo>
                  <a:pt x="135818" y="33545"/>
                </a:lnTo>
                <a:lnTo>
                  <a:pt x="136841" y="34670"/>
                </a:lnTo>
                <a:lnTo>
                  <a:pt x="136534" y="34670"/>
                </a:lnTo>
                <a:lnTo>
                  <a:pt x="138784" y="36102"/>
                </a:lnTo>
                <a:lnTo>
                  <a:pt x="138170" y="35898"/>
                </a:lnTo>
                <a:lnTo>
                  <a:pt x="140420" y="37330"/>
                </a:lnTo>
                <a:lnTo>
                  <a:pt x="140420" y="38557"/>
                </a:lnTo>
                <a:lnTo>
                  <a:pt x="140318" y="38557"/>
                </a:lnTo>
                <a:lnTo>
                  <a:pt x="141955" y="39989"/>
                </a:lnTo>
                <a:lnTo>
                  <a:pt x="141648" y="39989"/>
                </a:lnTo>
                <a:lnTo>
                  <a:pt x="141955" y="40398"/>
                </a:lnTo>
                <a:lnTo>
                  <a:pt x="143080" y="40500"/>
                </a:lnTo>
                <a:lnTo>
                  <a:pt x="143489" y="40807"/>
                </a:lnTo>
                <a:lnTo>
                  <a:pt x="143489" y="40909"/>
                </a:lnTo>
                <a:lnTo>
                  <a:pt x="142159" y="40909"/>
                </a:lnTo>
                <a:lnTo>
                  <a:pt x="142773" y="42239"/>
                </a:lnTo>
                <a:lnTo>
                  <a:pt x="143284" y="42545"/>
                </a:lnTo>
                <a:lnTo>
                  <a:pt x="143898" y="42545"/>
                </a:lnTo>
                <a:lnTo>
                  <a:pt x="143489" y="41318"/>
                </a:lnTo>
                <a:lnTo>
                  <a:pt x="144102" y="41523"/>
                </a:lnTo>
                <a:lnTo>
                  <a:pt x="144102" y="41523"/>
                </a:lnTo>
                <a:lnTo>
                  <a:pt x="143591" y="41011"/>
                </a:lnTo>
                <a:lnTo>
                  <a:pt x="144205" y="41011"/>
                </a:lnTo>
                <a:lnTo>
                  <a:pt x="144409" y="40807"/>
                </a:lnTo>
                <a:lnTo>
                  <a:pt x="143182" y="39989"/>
                </a:lnTo>
                <a:lnTo>
                  <a:pt x="143591" y="39784"/>
                </a:lnTo>
                <a:lnTo>
                  <a:pt x="143386" y="39682"/>
                </a:lnTo>
                <a:lnTo>
                  <a:pt x="143591" y="39580"/>
                </a:lnTo>
                <a:lnTo>
                  <a:pt x="143693" y="39784"/>
                </a:lnTo>
                <a:lnTo>
                  <a:pt x="143591" y="39477"/>
                </a:lnTo>
                <a:lnTo>
                  <a:pt x="143080" y="38761"/>
                </a:lnTo>
                <a:lnTo>
                  <a:pt x="143284" y="38352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4205" y="38864"/>
                </a:lnTo>
                <a:lnTo>
                  <a:pt x="144102" y="38557"/>
                </a:lnTo>
                <a:lnTo>
                  <a:pt x="144511" y="38761"/>
                </a:lnTo>
                <a:lnTo>
                  <a:pt x="144000" y="38250"/>
                </a:lnTo>
                <a:lnTo>
                  <a:pt x="145636" y="38045"/>
                </a:lnTo>
                <a:lnTo>
                  <a:pt x="145943" y="38250"/>
                </a:lnTo>
                <a:lnTo>
                  <a:pt x="146557" y="38250"/>
                </a:lnTo>
                <a:lnTo>
                  <a:pt x="146045" y="38864"/>
                </a:lnTo>
                <a:lnTo>
                  <a:pt x="146864" y="39989"/>
                </a:lnTo>
                <a:lnTo>
                  <a:pt x="146761" y="40295"/>
                </a:lnTo>
                <a:lnTo>
                  <a:pt x="147068" y="40398"/>
                </a:lnTo>
                <a:lnTo>
                  <a:pt x="146659" y="40602"/>
                </a:lnTo>
                <a:lnTo>
                  <a:pt x="146455" y="40295"/>
                </a:lnTo>
                <a:lnTo>
                  <a:pt x="146352" y="40705"/>
                </a:lnTo>
                <a:lnTo>
                  <a:pt x="146864" y="40807"/>
                </a:lnTo>
                <a:lnTo>
                  <a:pt x="147477" y="41727"/>
                </a:lnTo>
                <a:lnTo>
                  <a:pt x="147375" y="41830"/>
                </a:lnTo>
                <a:lnTo>
                  <a:pt x="147273" y="41932"/>
                </a:lnTo>
                <a:lnTo>
                  <a:pt x="148091" y="41932"/>
                </a:lnTo>
                <a:lnTo>
                  <a:pt x="147477" y="42239"/>
                </a:lnTo>
                <a:lnTo>
                  <a:pt x="147989" y="42239"/>
                </a:lnTo>
                <a:lnTo>
                  <a:pt x="147989" y="42341"/>
                </a:lnTo>
                <a:lnTo>
                  <a:pt x="148602" y="42239"/>
                </a:lnTo>
                <a:lnTo>
                  <a:pt x="149523" y="42852"/>
                </a:lnTo>
                <a:lnTo>
                  <a:pt x="150136" y="42648"/>
                </a:lnTo>
                <a:lnTo>
                  <a:pt x="150341" y="42136"/>
                </a:lnTo>
                <a:lnTo>
                  <a:pt x="152080" y="42955"/>
                </a:lnTo>
                <a:lnTo>
                  <a:pt x="152898" y="42852"/>
                </a:lnTo>
                <a:lnTo>
                  <a:pt x="153511" y="42239"/>
                </a:lnTo>
                <a:lnTo>
                  <a:pt x="154227" y="42443"/>
                </a:lnTo>
                <a:lnTo>
                  <a:pt x="154636" y="42136"/>
                </a:lnTo>
                <a:lnTo>
                  <a:pt x="154023" y="47659"/>
                </a:lnTo>
                <a:lnTo>
                  <a:pt x="152489" y="48068"/>
                </a:lnTo>
                <a:lnTo>
                  <a:pt x="152080" y="47864"/>
                </a:lnTo>
                <a:lnTo>
                  <a:pt x="151773" y="47864"/>
                </a:lnTo>
                <a:lnTo>
                  <a:pt x="151773" y="47761"/>
                </a:lnTo>
                <a:lnTo>
                  <a:pt x="151261" y="47557"/>
                </a:lnTo>
                <a:lnTo>
                  <a:pt x="150648" y="47761"/>
                </a:lnTo>
                <a:lnTo>
                  <a:pt x="150955" y="47557"/>
                </a:lnTo>
                <a:lnTo>
                  <a:pt x="150955" y="47557"/>
                </a:lnTo>
                <a:lnTo>
                  <a:pt x="149114" y="48170"/>
                </a:lnTo>
                <a:lnTo>
                  <a:pt x="146148" y="47659"/>
                </a:lnTo>
                <a:lnTo>
                  <a:pt x="145739" y="47148"/>
                </a:lnTo>
                <a:lnTo>
                  <a:pt x="144102" y="46739"/>
                </a:lnTo>
                <a:lnTo>
                  <a:pt x="144000" y="46432"/>
                </a:lnTo>
                <a:lnTo>
                  <a:pt x="143489" y="46227"/>
                </a:lnTo>
                <a:lnTo>
                  <a:pt x="141955" y="46534"/>
                </a:lnTo>
                <a:lnTo>
                  <a:pt x="141443" y="47250"/>
                </a:lnTo>
                <a:lnTo>
                  <a:pt x="141648" y="48170"/>
                </a:lnTo>
                <a:lnTo>
                  <a:pt x="140114" y="48580"/>
                </a:lnTo>
                <a:lnTo>
                  <a:pt x="133773" y="45818"/>
                </a:lnTo>
                <a:lnTo>
                  <a:pt x="133875" y="45818"/>
                </a:lnTo>
                <a:lnTo>
                  <a:pt x="132750" y="44898"/>
                </a:lnTo>
                <a:lnTo>
                  <a:pt x="133568" y="43670"/>
                </a:lnTo>
                <a:lnTo>
                  <a:pt x="133159" y="43057"/>
                </a:lnTo>
                <a:lnTo>
                  <a:pt x="133466" y="41932"/>
                </a:lnTo>
                <a:lnTo>
                  <a:pt x="132852" y="42136"/>
                </a:lnTo>
                <a:lnTo>
                  <a:pt x="132852" y="41830"/>
                </a:lnTo>
                <a:lnTo>
                  <a:pt x="132545" y="41727"/>
                </a:lnTo>
                <a:lnTo>
                  <a:pt x="132545" y="41625"/>
                </a:lnTo>
                <a:lnTo>
                  <a:pt x="130807" y="42136"/>
                </a:lnTo>
                <a:lnTo>
                  <a:pt x="130295" y="41830"/>
                </a:lnTo>
                <a:lnTo>
                  <a:pt x="122318" y="43977"/>
                </a:lnTo>
                <a:lnTo>
                  <a:pt x="121602" y="43670"/>
                </a:lnTo>
                <a:lnTo>
                  <a:pt x="120477" y="43875"/>
                </a:lnTo>
                <a:lnTo>
                  <a:pt x="119659" y="43057"/>
                </a:lnTo>
                <a:lnTo>
                  <a:pt x="115568" y="48477"/>
                </a:lnTo>
                <a:lnTo>
                  <a:pt x="115773" y="48784"/>
                </a:lnTo>
                <a:lnTo>
                  <a:pt x="114034" y="50932"/>
                </a:lnTo>
                <a:lnTo>
                  <a:pt x="112909" y="51239"/>
                </a:lnTo>
                <a:lnTo>
                  <a:pt x="109943" y="55739"/>
                </a:lnTo>
                <a:lnTo>
                  <a:pt x="109943" y="55739"/>
                </a:lnTo>
                <a:lnTo>
                  <a:pt x="110148" y="55534"/>
                </a:lnTo>
                <a:lnTo>
                  <a:pt x="110148" y="55534"/>
                </a:lnTo>
                <a:lnTo>
                  <a:pt x="108920" y="58602"/>
                </a:lnTo>
                <a:lnTo>
                  <a:pt x="109432" y="58807"/>
                </a:lnTo>
                <a:lnTo>
                  <a:pt x="109432" y="60034"/>
                </a:lnTo>
                <a:lnTo>
                  <a:pt x="109636" y="59932"/>
                </a:lnTo>
                <a:lnTo>
                  <a:pt x="109330" y="63716"/>
                </a:lnTo>
                <a:lnTo>
                  <a:pt x="108409" y="64841"/>
                </a:lnTo>
                <a:lnTo>
                  <a:pt x="109023" y="65659"/>
                </a:lnTo>
                <a:lnTo>
                  <a:pt x="109227" y="65557"/>
                </a:lnTo>
                <a:lnTo>
                  <a:pt x="109227" y="66170"/>
                </a:lnTo>
                <a:lnTo>
                  <a:pt x="110250" y="66170"/>
                </a:lnTo>
                <a:lnTo>
                  <a:pt x="109330" y="66375"/>
                </a:lnTo>
                <a:lnTo>
                  <a:pt x="109227" y="66273"/>
                </a:lnTo>
                <a:lnTo>
                  <a:pt x="109023" y="67091"/>
                </a:lnTo>
                <a:lnTo>
                  <a:pt x="109023" y="67091"/>
                </a:lnTo>
                <a:lnTo>
                  <a:pt x="109227" y="66989"/>
                </a:lnTo>
                <a:lnTo>
                  <a:pt x="109739" y="67909"/>
                </a:lnTo>
                <a:lnTo>
                  <a:pt x="110557" y="67705"/>
                </a:lnTo>
                <a:lnTo>
                  <a:pt x="110557" y="67705"/>
                </a:lnTo>
                <a:lnTo>
                  <a:pt x="110148" y="67909"/>
                </a:lnTo>
                <a:lnTo>
                  <a:pt x="110557" y="68114"/>
                </a:lnTo>
                <a:lnTo>
                  <a:pt x="110148" y="68318"/>
                </a:lnTo>
                <a:lnTo>
                  <a:pt x="110250" y="68318"/>
                </a:lnTo>
                <a:lnTo>
                  <a:pt x="110455" y="68523"/>
                </a:lnTo>
                <a:lnTo>
                  <a:pt x="110352" y="68727"/>
                </a:lnTo>
                <a:lnTo>
                  <a:pt x="110557" y="68625"/>
                </a:lnTo>
                <a:lnTo>
                  <a:pt x="110659" y="68932"/>
                </a:lnTo>
                <a:lnTo>
                  <a:pt x="110864" y="69034"/>
                </a:lnTo>
                <a:lnTo>
                  <a:pt x="110966" y="68932"/>
                </a:lnTo>
                <a:lnTo>
                  <a:pt x="111375" y="69648"/>
                </a:lnTo>
                <a:lnTo>
                  <a:pt x="111784" y="69852"/>
                </a:lnTo>
                <a:lnTo>
                  <a:pt x="111784" y="70261"/>
                </a:lnTo>
                <a:lnTo>
                  <a:pt x="112295" y="70875"/>
                </a:lnTo>
                <a:lnTo>
                  <a:pt x="112193" y="71182"/>
                </a:lnTo>
                <a:lnTo>
                  <a:pt x="112500" y="71182"/>
                </a:lnTo>
                <a:lnTo>
                  <a:pt x="112193" y="71284"/>
                </a:lnTo>
                <a:lnTo>
                  <a:pt x="117511" y="75477"/>
                </a:lnTo>
                <a:lnTo>
                  <a:pt x="119557" y="74761"/>
                </a:lnTo>
                <a:lnTo>
                  <a:pt x="119250" y="74761"/>
                </a:lnTo>
                <a:lnTo>
                  <a:pt x="120477" y="74659"/>
                </a:lnTo>
                <a:lnTo>
                  <a:pt x="119966" y="74659"/>
                </a:lnTo>
                <a:lnTo>
                  <a:pt x="121295" y="74557"/>
                </a:lnTo>
                <a:lnTo>
                  <a:pt x="121398" y="74761"/>
                </a:lnTo>
                <a:lnTo>
                  <a:pt x="127534" y="73227"/>
                </a:lnTo>
                <a:lnTo>
                  <a:pt x="127330" y="73432"/>
                </a:lnTo>
                <a:lnTo>
                  <a:pt x="129170" y="74455"/>
                </a:lnTo>
                <a:lnTo>
                  <a:pt x="129170" y="74761"/>
                </a:lnTo>
                <a:lnTo>
                  <a:pt x="129068" y="74761"/>
                </a:lnTo>
                <a:lnTo>
                  <a:pt x="129886" y="75477"/>
                </a:lnTo>
                <a:lnTo>
                  <a:pt x="130091" y="75477"/>
                </a:lnTo>
                <a:lnTo>
                  <a:pt x="130398" y="75580"/>
                </a:lnTo>
                <a:lnTo>
                  <a:pt x="130295" y="75170"/>
                </a:lnTo>
                <a:lnTo>
                  <a:pt x="130398" y="75477"/>
                </a:lnTo>
                <a:lnTo>
                  <a:pt x="130602" y="75170"/>
                </a:lnTo>
                <a:lnTo>
                  <a:pt x="131420" y="75375"/>
                </a:lnTo>
                <a:lnTo>
                  <a:pt x="131625" y="74966"/>
                </a:lnTo>
                <a:lnTo>
                  <a:pt x="132341" y="75784"/>
                </a:lnTo>
                <a:lnTo>
                  <a:pt x="132955" y="75886"/>
                </a:lnTo>
                <a:lnTo>
                  <a:pt x="132852" y="79466"/>
                </a:lnTo>
                <a:lnTo>
                  <a:pt x="132648" y="79568"/>
                </a:lnTo>
                <a:lnTo>
                  <a:pt x="133261" y="79875"/>
                </a:lnTo>
                <a:lnTo>
                  <a:pt x="133057" y="79977"/>
                </a:lnTo>
                <a:lnTo>
                  <a:pt x="132648" y="79670"/>
                </a:lnTo>
                <a:lnTo>
                  <a:pt x="132443" y="80591"/>
                </a:lnTo>
                <a:lnTo>
                  <a:pt x="132034" y="80693"/>
                </a:lnTo>
                <a:lnTo>
                  <a:pt x="132852" y="81716"/>
                </a:lnTo>
                <a:lnTo>
                  <a:pt x="132852" y="81716"/>
                </a:lnTo>
                <a:lnTo>
                  <a:pt x="132341" y="81409"/>
                </a:lnTo>
                <a:lnTo>
                  <a:pt x="132750" y="82023"/>
                </a:lnTo>
                <a:lnTo>
                  <a:pt x="132648" y="82023"/>
                </a:lnTo>
                <a:lnTo>
                  <a:pt x="133261" y="82636"/>
                </a:lnTo>
                <a:lnTo>
                  <a:pt x="132955" y="82534"/>
                </a:lnTo>
                <a:lnTo>
                  <a:pt x="135205" y="85909"/>
                </a:lnTo>
                <a:lnTo>
                  <a:pt x="136023" y="86114"/>
                </a:lnTo>
                <a:lnTo>
                  <a:pt x="135307" y="86318"/>
                </a:lnTo>
                <a:lnTo>
                  <a:pt x="135920" y="89284"/>
                </a:lnTo>
                <a:lnTo>
                  <a:pt x="136023" y="89182"/>
                </a:lnTo>
                <a:lnTo>
                  <a:pt x="136432" y="92557"/>
                </a:lnTo>
                <a:lnTo>
                  <a:pt x="134795" y="96648"/>
                </a:lnTo>
                <a:lnTo>
                  <a:pt x="137045" y="103602"/>
                </a:lnTo>
                <a:lnTo>
                  <a:pt x="136943" y="103602"/>
                </a:lnTo>
                <a:lnTo>
                  <a:pt x="140011" y="115364"/>
                </a:lnTo>
                <a:lnTo>
                  <a:pt x="146148" y="114955"/>
                </a:lnTo>
                <a:lnTo>
                  <a:pt x="146557" y="114648"/>
                </a:lnTo>
                <a:lnTo>
                  <a:pt x="147068" y="114648"/>
                </a:lnTo>
                <a:lnTo>
                  <a:pt x="152693" y="109125"/>
                </a:lnTo>
                <a:lnTo>
                  <a:pt x="153205" y="106977"/>
                </a:lnTo>
                <a:lnTo>
                  <a:pt x="153102" y="107080"/>
                </a:lnTo>
                <a:lnTo>
                  <a:pt x="153205" y="106875"/>
                </a:lnTo>
                <a:lnTo>
                  <a:pt x="153205" y="106977"/>
                </a:lnTo>
                <a:lnTo>
                  <a:pt x="155659" y="104523"/>
                </a:lnTo>
                <a:lnTo>
                  <a:pt x="155659" y="102784"/>
                </a:lnTo>
                <a:lnTo>
                  <a:pt x="155557" y="103091"/>
                </a:lnTo>
                <a:lnTo>
                  <a:pt x="155045" y="100330"/>
                </a:lnTo>
                <a:lnTo>
                  <a:pt x="160670" y="95932"/>
                </a:lnTo>
                <a:lnTo>
                  <a:pt x="160875" y="91125"/>
                </a:lnTo>
                <a:lnTo>
                  <a:pt x="160057" y="90307"/>
                </a:lnTo>
                <a:lnTo>
                  <a:pt x="159955" y="87136"/>
                </a:lnTo>
                <a:lnTo>
                  <a:pt x="159341" y="86523"/>
                </a:lnTo>
                <a:lnTo>
                  <a:pt x="161284" y="82125"/>
                </a:lnTo>
                <a:lnTo>
                  <a:pt x="161693" y="82023"/>
                </a:lnTo>
                <a:lnTo>
                  <a:pt x="170591" y="69341"/>
                </a:lnTo>
                <a:lnTo>
                  <a:pt x="170386" y="69136"/>
                </a:lnTo>
                <a:lnTo>
                  <a:pt x="170284" y="69341"/>
                </a:lnTo>
                <a:lnTo>
                  <a:pt x="170182" y="67807"/>
                </a:lnTo>
                <a:lnTo>
                  <a:pt x="164557" y="69341"/>
                </a:lnTo>
                <a:lnTo>
                  <a:pt x="162511" y="68114"/>
                </a:lnTo>
                <a:lnTo>
                  <a:pt x="163330" y="67602"/>
                </a:lnTo>
                <a:lnTo>
                  <a:pt x="162920" y="66784"/>
                </a:lnTo>
                <a:lnTo>
                  <a:pt x="162920" y="66886"/>
                </a:lnTo>
                <a:lnTo>
                  <a:pt x="159955" y="64125"/>
                </a:lnTo>
                <a:lnTo>
                  <a:pt x="159955" y="64534"/>
                </a:lnTo>
                <a:lnTo>
                  <a:pt x="157193" y="58295"/>
                </a:lnTo>
                <a:lnTo>
                  <a:pt x="157193" y="58295"/>
                </a:lnTo>
                <a:lnTo>
                  <a:pt x="157295" y="58398"/>
                </a:lnTo>
                <a:lnTo>
                  <a:pt x="156375" y="56761"/>
                </a:lnTo>
                <a:lnTo>
                  <a:pt x="155966" y="56557"/>
                </a:lnTo>
                <a:lnTo>
                  <a:pt x="155659" y="56148"/>
                </a:lnTo>
                <a:lnTo>
                  <a:pt x="155864" y="55432"/>
                </a:lnTo>
                <a:lnTo>
                  <a:pt x="152591" y="49193"/>
                </a:lnTo>
                <a:lnTo>
                  <a:pt x="152591" y="49193"/>
                </a:lnTo>
                <a:lnTo>
                  <a:pt x="153716" y="51136"/>
                </a:lnTo>
                <a:lnTo>
                  <a:pt x="154330" y="50830"/>
                </a:lnTo>
                <a:lnTo>
                  <a:pt x="154739" y="49602"/>
                </a:lnTo>
                <a:lnTo>
                  <a:pt x="154534" y="51136"/>
                </a:lnTo>
                <a:lnTo>
                  <a:pt x="158727" y="56557"/>
                </a:lnTo>
                <a:lnTo>
                  <a:pt x="158625" y="56557"/>
                </a:lnTo>
                <a:lnTo>
                  <a:pt x="162614" y="64330"/>
                </a:lnTo>
                <a:lnTo>
                  <a:pt x="162511" y="64227"/>
                </a:lnTo>
                <a:lnTo>
                  <a:pt x="162511" y="64227"/>
                </a:lnTo>
                <a:lnTo>
                  <a:pt x="163330" y="66989"/>
                </a:lnTo>
                <a:lnTo>
                  <a:pt x="171102" y="63818"/>
                </a:lnTo>
                <a:lnTo>
                  <a:pt x="171102" y="63409"/>
                </a:lnTo>
                <a:lnTo>
                  <a:pt x="173557" y="62489"/>
                </a:lnTo>
                <a:lnTo>
                  <a:pt x="173659" y="61977"/>
                </a:lnTo>
                <a:lnTo>
                  <a:pt x="174580" y="61568"/>
                </a:lnTo>
                <a:lnTo>
                  <a:pt x="174989" y="60750"/>
                </a:lnTo>
                <a:lnTo>
                  <a:pt x="175807" y="60443"/>
                </a:lnTo>
                <a:lnTo>
                  <a:pt x="175705" y="59625"/>
                </a:lnTo>
                <a:lnTo>
                  <a:pt x="176114" y="58807"/>
                </a:lnTo>
                <a:lnTo>
                  <a:pt x="176216" y="59114"/>
                </a:lnTo>
                <a:lnTo>
                  <a:pt x="177341" y="57170"/>
                </a:lnTo>
                <a:lnTo>
                  <a:pt x="174273" y="54920"/>
                </a:lnTo>
                <a:lnTo>
                  <a:pt x="173864" y="52977"/>
                </a:lnTo>
                <a:lnTo>
                  <a:pt x="172330" y="55023"/>
                </a:lnTo>
                <a:lnTo>
                  <a:pt x="170080" y="55330"/>
                </a:lnTo>
                <a:lnTo>
                  <a:pt x="169875" y="55023"/>
                </a:lnTo>
                <a:lnTo>
                  <a:pt x="169568" y="55023"/>
                </a:lnTo>
                <a:lnTo>
                  <a:pt x="169670" y="54818"/>
                </a:lnTo>
                <a:lnTo>
                  <a:pt x="169466" y="54716"/>
                </a:lnTo>
                <a:lnTo>
                  <a:pt x="169670" y="54000"/>
                </a:lnTo>
                <a:lnTo>
                  <a:pt x="169466" y="53284"/>
                </a:lnTo>
                <a:lnTo>
                  <a:pt x="169057" y="53795"/>
                </a:lnTo>
                <a:lnTo>
                  <a:pt x="169057" y="54511"/>
                </a:lnTo>
                <a:lnTo>
                  <a:pt x="168239" y="53182"/>
                </a:lnTo>
                <a:lnTo>
                  <a:pt x="168341" y="53182"/>
                </a:lnTo>
                <a:lnTo>
                  <a:pt x="168239" y="52568"/>
                </a:lnTo>
                <a:lnTo>
                  <a:pt x="168341" y="52568"/>
                </a:lnTo>
                <a:lnTo>
                  <a:pt x="165886" y="49807"/>
                </a:lnTo>
                <a:lnTo>
                  <a:pt x="166193" y="49602"/>
                </a:lnTo>
                <a:lnTo>
                  <a:pt x="165989" y="49193"/>
                </a:lnTo>
                <a:lnTo>
                  <a:pt x="166398" y="49295"/>
                </a:lnTo>
                <a:lnTo>
                  <a:pt x="166807" y="48682"/>
                </a:lnTo>
                <a:lnTo>
                  <a:pt x="166807" y="48784"/>
                </a:lnTo>
                <a:lnTo>
                  <a:pt x="171409" y="52568"/>
                </a:lnTo>
                <a:lnTo>
                  <a:pt x="172943" y="52466"/>
                </a:lnTo>
                <a:lnTo>
                  <a:pt x="173557" y="52057"/>
                </a:lnTo>
                <a:lnTo>
                  <a:pt x="174273" y="52364"/>
                </a:lnTo>
                <a:lnTo>
                  <a:pt x="174580" y="53182"/>
                </a:lnTo>
                <a:lnTo>
                  <a:pt x="177545" y="54000"/>
                </a:lnTo>
                <a:lnTo>
                  <a:pt x="177648" y="53898"/>
                </a:lnTo>
                <a:lnTo>
                  <a:pt x="177750" y="54000"/>
                </a:lnTo>
                <a:lnTo>
                  <a:pt x="182761" y="53898"/>
                </a:lnTo>
                <a:lnTo>
                  <a:pt x="182557" y="53795"/>
                </a:lnTo>
                <a:lnTo>
                  <a:pt x="182557" y="53795"/>
                </a:lnTo>
                <a:lnTo>
                  <a:pt x="182864" y="53898"/>
                </a:lnTo>
                <a:lnTo>
                  <a:pt x="182966" y="53898"/>
                </a:lnTo>
                <a:lnTo>
                  <a:pt x="184091" y="55432"/>
                </a:lnTo>
                <a:lnTo>
                  <a:pt x="184500" y="55636"/>
                </a:lnTo>
                <a:lnTo>
                  <a:pt x="184500" y="55534"/>
                </a:lnTo>
                <a:lnTo>
                  <a:pt x="185114" y="55534"/>
                </a:lnTo>
                <a:lnTo>
                  <a:pt x="184909" y="56045"/>
                </a:lnTo>
                <a:lnTo>
                  <a:pt x="185727" y="56557"/>
                </a:lnTo>
                <a:lnTo>
                  <a:pt x="186750" y="56250"/>
                </a:lnTo>
                <a:lnTo>
                  <a:pt x="185727" y="57068"/>
                </a:lnTo>
                <a:lnTo>
                  <a:pt x="185420" y="57068"/>
                </a:lnTo>
                <a:lnTo>
                  <a:pt x="187568" y="58602"/>
                </a:lnTo>
                <a:lnTo>
                  <a:pt x="188386" y="58193"/>
                </a:lnTo>
                <a:lnTo>
                  <a:pt x="188284" y="57170"/>
                </a:lnTo>
                <a:lnTo>
                  <a:pt x="188898" y="57170"/>
                </a:lnTo>
                <a:lnTo>
                  <a:pt x="188693" y="57682"/>
                </a:lnTo>
                <a:lnTo>
                  <a:pt x="189205" y="57682"/>
                </a:lnTo>
                <a:lnTo>
                  <a:pt x="188795" y="57989"/>
                </a:lnTo>
                <a:lnTo>
                  <a:pt x="188898" y="57989"/>
                </a:lnTo>
                <a:lnTo>
                  <a:pt x="189307" y="60239"/>
                </a:lnTo>
                <a:lnTo>
                  <a:pt x="189205" y="60239"/>
                </a:lnTo>
                <a:lnTo>
                  <a:pt x="189205" y="60545"/>
                </a:lnTo>
                <a:lnTo>
                  <a:pt x="189307" y="60341"/>
                </a:lnTo>
                <a:lnTo>
                  <a:pt x="190636" y="64227"/>
                </a:lnTo>
                <a:lnTo>
                  <a:pt x="190534" y="64227"/>
                </a:lnTo>
                <a:lnTo>
                  <a:pt x="193160" y="69965"/>
                </a:lnTo>
                <a:lnTo>
                  <a:pt x="194216" y="71693"/>
                </a:lnTo>
                <a:lnTo>
                  <a:pt x="195955" y="70568"/>
                </a:lnTo>
                <a:lnTo>
                  <a:pt x="195545" y="70261"/>
                </a:lnTo>
                <a:lnTo>
                  <a:pt x="195852" y="69443"/>
                </a:lnTo>
                <a:lnTo>
                  <a:pt x="196364" y="69239"/>
                </a:lnTo>
                <a:lnTo>
                  <a:pt x="196568" y="66375"/>
                </a:lnTo>
                <a:lnTo>
                  <a:pt x="196466" y="66170"/>
                </a:lnTo>
                <a:lnTo>
                  <a:pt x="196261" y="63920"/>
                </a:lnTo>
                <a:lnTo>
                  <a:pt x="196875" y="63818"/>
                </a:lnTo>
                <a:lnTo>
                  <a:pt x="200455" y="59830"/>
                </a:lnTo>
                <a:lnTo>
                  <a:pt x="200250" y="59932"/>
                </a:lnTo>
                <a:lnTo>
                  <a:pt x="200250" y="59932"/>
                </a:lnTo>
                <a:lnTo>
                  <a:pt x="201580" y="58705"/>
                </a:lnTo>
                <a:lnTo>
                  <a:pt x="201477" y="58091"/>
                </a:lnTo>
                <a:lnTo>
                  <a:pt x="202398" y="57580"/>
                </a:lnTo>
                <a:lnTo>
                  <a:pt x="202295" y="57068"/>
                </a:lnTo>
                <a:lnTo>
                  <a:pt x="202500" y="57580"/>
                </a:lnTo>
                <a:lnTo>
                  <a:pt x="202705" y="57682"/>
                </a:lnTo>
                <a:lnTo>
                  <a:pt x="202909" y="57273"/>
                </a:lnTo>
                <a:lnTo>
                  <a:pt x="203114" y="57886"/>
                </a:lnTo>
                <a:lnTo>
                  <a:pt x="203216" y="57682"/>
                </a:lnTo>
                <a:lnTo>
                  <a:pt x="203420" y="57784"/>
                </a:lnTo>
                <a:lnTo>
                  <a:pt x="203420" y="57784"/>
                </a:lnTo>
                <a:lnTo>
                  <a:pt x="203216" y="57477"/>
                </a:lnTo>
                <a:lnTo>
                  <a:pt x="203318" y="57273"/>
                </a:lnTo>
                <a:lnTo>
                  <a:pt x="203625" y="57682"/>
                </a:lnTo>
                <a:lnTo>
                  <a:pt x="203625" y="57170"/>
                </a:lnTo>
                <a:lnTo>
                  <a:pt x="203830" y="57682"/>
                </a:lnTo>
                <a:lnTo>
                  <a:pt x="204136" y="56966"/>
                </a:lnTo>
                <a:lnTo>
                  <a:pt x="204136" y="57375"/>
                </a:lnTo>
                <a:lnTo>
                  <a:pt x="204341" y="57273"/>
                </a:lnTo>
                <a:lnTo>
                  <a:pt x="204341" y="57580"/>
                </a:lnTo>
                <a:lnTo>
                  <a:pt x="204648" y="57170"/>
                </a:lnTo>
                <a:lnTo>
                  <a:pt x="204545" y="56250"/>
                </a:lnTo>
                <a:lnTo>
                  <a:pt x="204239" y="55943"/>
                </a:lnTo>
                <a:lnTo>
                  <a:pt x="204443" y="55943"/>
                </a:lnTo>
                <a:lnTo>
                  <a:pt x="204443" y="55739"/>
                </a:lnTo>
                <a:lnTo>
                  <a:pt x="205773" y="57068"/>
                </a:lnTo>
                <a:lnTo>
                  <a:pt x="206795" y="59216"/>
                </a:lnTo>
                <a:lnTo>
                  <a:pt x="206795" y="58909"/>
                </a:lnTo>
                <a:lnTo>
                  <a:pt x="207102" y="59011"/>
                </a:lnTo>
                <a:lnTo>
                  <a:pt x="207307" y="59625"/>
                </a:lnTo>
                <a:lnTo>
                  <a:pt x="207307" y="59420"/>
                </a:lnTo>
                <a:lnTo>
                  <a:pt x="207818" y="59523"/>
                </a:lnTo>
                <a:lnTo>
                  <a:pt x="208125" y="60136"/>
                </a:lnTo>
                <a:lnTo>
                  <a:pt x="207716" y="60136"/>
                </a:lnTo>
                <a:lnTo>
                  <a:pt x="208125" y="60648"/>
                </a:lnTo>
                <a:lnTo>
                  <a:pt x="208125" y="60239"/>
                </a:lnTo>
                <a:lnTo>
                  <a:pt x="208432" y="60750"/>
                </a:lnTo>
                <a:lnTo>
                  <a:pt x="208330" y="60750"/>
                </a:lnTo>
                <a:lnTo>
                  <a:pt x="208739" y="63614"/>
                </a:lnTo>
                <a:lnTo>
                  <a:pt x="209148" y="63102"/>
                </a:lnTo>
                <a:lnTo>
                  <a:pt x="209148" y="63716"/>
                </a:lnTo>
                <a:lnTo>
                  <a:pt x="209352" y="63409"/>
                </a:lnTo>
                <a:lnTo>
                  <a:pt x="210170" y="63409"/>
                </a:lnTo>
                <a:lnTo>
                  <a:pt x="210477" y="63205"/>
                </a:lnTo>
                <a:lnTo>
                  <a:pt x="210477" y="62795"/>
                </a:lnTo>
                <a:lnTo>
                  <a:pt x="210886" y="62898"/>
                </a:lnTo>
                <a:lnTo>
                  <a:pt x="210989" y="62182"/>
                </a:lnTo>
                <a:lnTo>
                  <a:pt x="211807" y="63000"/>
                </a:lnTo>
                <a:lnTo>
                  <a:pt x="212318" y="64943"/>
                </a:lnTo>
                <a:lnTo>
                  <a:pt x="212216" y="64943"/>
                </a:lnTo>
                <a:lnTo>
                  <a:pt x="212523" y="65966"/>
                </a:lnTo>
                <a:lnTo>
                  <a:pt x="212625" y="65659"/>
                </a:lnTo>
                <a:lnTo>
                  <a:pt x="213239" y="69750"/>
                </a:lnTo>
                <a:lnTo>
                  <a:pt x="213341" y="69545"/>
                </a:lnTo>
                <a:lnTo>
                  <a:pt x="213136" y="71386"/>
                </a:lnTo>
                <a:lnTo>
                  <a:pt x="218045" y="78545"/>
                </a:lnTo>
                <a:lnTo>
                  <a:pt x="218455" y="78545"/>
                </a:lnTo>
                <a:lnTo>
                  <a:pt x="218557" y="78341"/>
                </a:lnTo>
                <a:lnTo>
                  <a:pt x="218864" y="78341"/>
                </a:lnTo>
                <a:lnTo>
                  <a:pt x="217739" y="74659"/>
                </a:lnTo>
                <a:lnTo>
                  <a:pt x="215182" y="72307"/>
                </a:lnTo>
                <a:lnTo>
                  <a:pt x="215284" y="72614"/>
                </a:lnTo>
                <a:lnTo>
                  <a:pt x="214875" y="72102"/>
                </a:lnTo>
                <a:lnTo>
                  <a:pt x="215182" y="72307"/>
                </a:lnTo>
                <a:lnTo>
                  <a:pt x="214875" y="71284"/>
                </a:lnTo>
                <a:lnTo>
                  <a:pt x="214773" y="71386"/>
                </a:lnTo>
                <a:lnTo>
                  <a:pt x="213852" y="69852"/>
                </a:lnTo>
                <a:lnTo>
                  <a:pt x="214364" y="66580"/>
                </a:lnTo>
                <a:lnTo>
                  <a:pt x="214261" y="66375"/>
                </a:lnTo>
                <a:lnTo>
                  <a:pt x="215080" y="66273"/>
                </a:lnTo>
                <a:lnTo>
                  <a:pt x="215080" y="66784"/>
                </a:lnTo>
                <a:lnTo>
                  <a:pt x="216409" y="67398"/>
                </a:lnTo>
                <a:lnTo>
                  <a:pt x="216409" y="67295"/>
                </a:lnTo>
                <a:lnTo>
                  <a:pt x="216716" y="67602"/>
                </a:lnTo>
                <a:lnTo>
                  <a:pt x="216716" y="67500"/>
                </a:lnTo>
                <a:lnTo>
                  <a:pt x="217023" y="68011"/>
                </a:lnTo>
                <a:lnTo>
                  <a:pt x="217125" y="67909"/>
                </a:lnTo>
                <a:lnTo>
                  <a:pt x="217330" y="68625"/>
                </a:lnTo>
                <a:lnTo>
                  <a:pt x="217636" y="68625"/>
                </a:lnTo>
                <a:lnTo>
                  <a:pt x="217739" y="69034"/>
                </a:lnTo>
                <a:lnTo>
                  <a:pt x="219068" y="69648"/>
                </a:lnTo>
                <a:lnTo>
                  <a:pt x="218966" y="71182"/>
                </a:lnTo>
                <a:lnTo>
                  <a:pt x="218966" y="71182"/>
                </a:lnTo>
                <a:lnTo>
                  <a:pt x="219886" y="70568"/>
                </a:lnTo>
                <a:lnTo>
                  <a:pt x="219886" y="69750"/>
                </a:lnTo>
                <a:lnTo>
                  <a:pt x="220500" y="70159"/>
                </a:lnTo>
                <a:lnTo>
                  <a:pt x="220091" y="69545"/>
                </a:lnTo>
                <a:lnTo>
                  <a:pt x="220602" y="69852"/>
                </a:lnTo>
                <a:lnTo>
                  <a:pt x="220398" y="69443"/>
                </a:lnTo>
                <a:lnTo>
                  <a:pt x="222545" y="68318"/>
                </a:lnTo>
                <a:lnTo>
                  <a:pt x="222737" y="67743"/>
                </a:lnTo>
                <a:lnTo>
                  <a:pt x="222648" y="67295"/>
                </a:lnTo>
                <a:lnTo>
                  <a:pt x="222750" y="67295"/>
                </a:lnTo>
                <a:lnTo>
                  <a:pt x="222750" y="66886"/>
                </a:lnTo>
                <a:lnTo>
                  <a:pt x="222852" y="67091"/>
                </a:lnTo>
                <a:lnTo>
                  <a:pt x="222545" y="65864"/>
                </a:lnTo>
                <a:lnTo>
                  <a:pt x="219375" y="61773"/>
                </a:lnTo>
                <a:lnTo>
                  <a:pt x="219477" y="61773"/>
                </a:lnTo>
                <a:lnTo>
                  <a:pt x="218659" y="60239"/>
                </a:lnTo>
                <a:lnTo>
                  <a:pt x="219170" y="58398"/>
                </a:lnTo>
                <a:lnTo>
                  <a:pt x="219682" y="58500"/>
                </a:lnTo>
                <a:lnTo>
                  <a:pt x="220602" y="57477"/>
                </a:lnTo>
                <a:lnTo>
                  <a:pt x="221216" y="57989"/>
                </a:lnTo>
                <a:lnTo>
                  <a:pt x="221625" y="57682"/>
                </a:lnTo>
                <a:lnTo>
                  <a:pt x="221830" y="57886"/>
                </a:lnTo>
                <a:lnTo>
                  <a:pt x="221830" y="58500"/>
                </a:lnTo>
                <a:lnTo>
                  <a:pt x="222239" y="59011"/>
                </a:lnTo>
                <a:lnTo>
                  <a:pt x="222136" y="59011"/>
                </a:lnTo>
                <a:lnTo>
                  <a:pt x="222545" y="59114"/>
                </a:lnTo>
                <a:lnTo>
                  <a:pt x="222239" y="58500"/>
                </a:lnTo>
                <a:lnTo>
                  <a:pt x="222443" y="58091"/>
                </a:lnTo>
                <a:lnTo>
                  <a:pt x="224080" y="57477"/>
                </a:lnTo>
                <a:lnTo>
                  <a:pt x="224591" y="57477"/>
                </a:lnTo>
                <a:lnTo>
                  <a:pt x="224693" y="57170"/>
                </a:lnTo>
                <a:lnTo>
                  <a:pt x="225102" y="57068"/>
                </a:lnTo>
                <a:lnTo>
                  <a:pt x="224795" y="56455"/>
                </a:lnTo>
                <a:lnTo>
                  <a:pt x="225000" y="56250"/>
                </a:lnTo>
                <a:lnTo>
                  <a:pt x="225716" y="57068"/>
                </a:lnTo>
                <a:lnTo>
                  <a:pt x="226023" y="56659"/>
                </a:lnTo>
                <a:lnTo>
                  <a:pt x="226125" y="56761"/>
                </a:lnTo>
                <a:lnTo>
                  <a:pt x="226534" y="56659"/>
                </a:lnTo>
                <a:lnTo>
                  <a:pt x="226739" y="56659"/>
                </a:lnTo>
                <a:lnTo>
                  <a:pt x="226739" y="56557"/>
                </a:lnTo>
                <a:lnTo>
                  <a:pt x="227352" y="56455"/>
                </a:lnTo>
                <a:lnTo>
                  <a:pt x="227761" y="55739"/>
                </a:lnTo>
                <a:lnTo>
                  <a:pt x="228170" y="55739"/>
                </a:lnTo>
                <a:lnTo>
                  <a:pt x="228375" y="55534"/>
                </a:lnTo>
                <a:lnTo>
                  <a:pt x="228477" y="54920"/>
                </a:lnTo>
                <a:lnTo>
                  <a:pt x="229807" y="54000"/>
                </a:lnTo>
                <a:lnTo>
                  <a:pt x="229705" y="53386"/>
                </a:lnTo>
                <a:lnTo>
                  <a:pt x="229193" y="53182"/>
                </a:lnTo>
                <a:lnTo>
                  <a:pt x="229807" y="52977"/>
                </a:lnTo>
                <a:lnTo>
                  <a:pt x="229398" y="52466"/>
                </a:lnTo>
                <a:lnTo>
                  <a:pt x="229602" y="52466"/>
                </a:lnTo>
                <a:lnTo>
                  <a:pt x="229807" y="52670"/>
                </a:lnTo>
                <a:lnTo>
                  <a:pt x="230318" y="50932"/>
                </a:lnTo>
                <a:lnTo>
                  <a:pt x="230727" y="50932"/>
                </a:lnTo>
                <a:lnTo>
                  <a:pt x="230523" y="50318"/>
                </a:lnTo>
                <a:lnTo>
                  <a:pt x="230625" y="50318"/>
                </a:lnTo>
                <a:lnTo>
                  <a:pt x="230318" y="50114"/>
                </a:lnTo>
                <a:lnTo>
                  <a:pt x="230727" y="50114"/>
                </a:lnTo>
                <a:lnTo>
                  <a:pt x="230625" y="49602"/>
                </a:lnTo>
                <a:lnTo>
                  <a:pt x="230318" y="49705"/>
                </a:lnTo>
                <a:lnTo>
                  <a:pt x="230625" y="49295"/>
                </a:lnTo>
                <a:lnTo>
                  <a:pt x="229807" y="48886"/>
                </a:lnTo>
                <a:lnTo>
                  <a:pt x="229295" y="49091"/>
                </a:lnTo>
                <a:lnTo>
                  <a:pt x="228886" y="48989"/>
                </a:lnTo>
                <a:lnTo>
                  <a:pt x="230011" y="48273"/>
                </a:lnTo>
                <a:lnTo>
                  <a:pt x="229909" y="47966"/>
                </a:lnTo>
                <a:lnTo>
                  <a:pt x="228682" y="47148"/>
                </a:lnTo>
                <a:lnTo>
                  <a:pt x="228170" y="47250"/>
                </a:lnTo>
                <a:lnTo>
                  <a:pt x="228477" y="47045"/>
                </a:lnTo>
                <a:lnTo>
                  <a:pt x="229807" y="47455"/>
                </a:lnTo>
                <a:lnTo>
                  <a:pt x="226227" y="44080"/>
                </a:lnTo>
                <a:lnTo>
                  <a:pt x="226739" y="43057"/>
                </a:lnTo>
                <a:lnTo>
                  <a:pt x="226534" y="42750"/>
                </a:lnTo>
                <a:lnTo>
                  <a:pt x="226534" y="42750"/>
                </a:lnTo>
                <a:lnTo>
                  <a:pt x="226739" y="42955"/>
                </a:lnTo>
                <a:lnTo>
                  <a:pt x="227045" y="42545"/>
                </a:lnTo>
                <a:lnTo>
                  <a:pt x="226943" y="42341"/>
                </a:lnTo>
                <a:lnTo>
                  <a:pt x="228170" y="41932"/>
                </a:lnTo>
                <a:lnTo>
                  <a:pt x="228170" y="41523"/>
                </a:lnTo>
                <a:lnTo>
                  <a:pt x="225920" y="41216"/>
                </a:lnTo>
                <a:lnTo>
                  <a:pt x="225511" y="41830"/>
                </a:lnTo>
                <a:lnTo>
                  <a:pt x="225000" y="41625"/>
                </a:lnTo>
                <a:lnTo>
                  <a:pt x="224898" y="41216"/>
                </a:lnTo>
                <a:lnTo>
                  <a:pt x="223159" y="39989"/>
                </a:lnTo>
                <a:lnTo>
                  <a:pt x="224182" y="39580"/>
                </a:lnTo>
                <a:lnTo>
                  <a:pt x="224284" y="38966"/>
                </a:lnTo>
                <a:lnTo>
                  <a:pt x="224898" y="38659"/>
                </a:lnTo>
                <a:lnTo>
                  <a:pt x="225000" y="38250"/>
                </a:lnTo>
                <a:lnTo>
                  <a:pt x="225614" y="37943"/>
                </a:lnTo>
                <a:lnTo>
                  <a:pt x="226227" y="38557"/>
                </a:lnTo>
                <a:lnTo>
                  <a:pt x="226023" y="39477"/>
                </a:lnTo>
                <a:lnTo>
                  <a:pt x="226432" y="39477"/>
                </a:lnTo>
                <a:lnTo>
                  <a:pt x="226432" y="39784"/>
                </a:lnTo>
                <a:lnTo>
                  <a:pt x="226125" y="39989"/>
                </a:lnTo>
                <a:lnTo>
                  <a:pt x="226534" y="39989"/>
                </a:lnTo>
                <a:lnTo>
                  <a:pt x="226636" y="39886"/>
                </a:lnTo>
                <a:lnTo>
                  <a:pt x="228273" y="38864"/>
                </a:lnTo>
                <a:lnTo>
                  <a:pt x="228682" y="39273"/>
                </a:lnTo>
                <a:lnTo>
                  <a:pt x="228784" y="39068"/>
                </a:lnTo>
                <a:lnTo>
                  <a:pt x="229500" y="39580"/>
                </a:lnTo>
                <a:lnTo>
                  <a:pt x="229602" y="40091"/>
                </a:lnTo>
                <a:lnTo>
                  <a:pt x="229909" y="40193"/>
                </a:lnTo>
                <a:lnTo>
                  <a:pt x="229500" y="40807"/>
                </a:lnTo>
                <a:lnTo>
                  <a:pt x="230011" y="40807"/>
                </a:lnTo>
                <a:lnTo>
                  <a:pt x="229807" y="41011"/>
                </a:lnTo>
                <a:lnTo>
                  <a:pt x="230114" y="41114"/>
                </a:lnTo>
                <a:lnTo>
                  <a:pt x="230216" y="41216"/>
                </a:lnTo>
                <a:lnTo>
                  <a:pt x="230420" y="41114"/>
                </a:lnTo>
                <a:lnTo>
                  <a:pt x="230523" y="40909"/>
                </a:lnTo>
                <a:lnTo>
                  <a:pt x="231955" y="42136"/>
                </a:lnTo>
                <a:lnTo>
                  <a:pt x="231341" y="42136"/>
                </a:lnTo>
                <a:lnTo>
                  <a:pt x="232670" y="44182"/>
                </a:lnTo>
                <a:lnTo>
                  <a:pt x="232568" y="44284"/>
                </a:lnTo>
                <a:lnTo>
                  <a:pt x="232670" y="44386"/>
                </a:lnTo>
                <a:lnTo>
                  <a:pt x="232466" y="44386"/>
                </a:lnTo>
                <a:lnTo>
                  <a:pt x="232875" y="44795"/>
                </a:lnTo>
                <a:lnTo>
                  <a:pt x="233080" y="44591"/>
                </a:lnTo>
                <a:lnTo>
                  <a:pt x="233182" y="44284"/>
                </a:lnTo>
                <a:lnTo>
                  <a:pt x="233489" y="44489"/>
                </a:lnTo>
                <a:lnTo>
                  <a:pt x="233386" y="44284"/>
                </a:lnTo>
                <a:lnTo>
                  <a:pt x="233591" y="44284"/>
                </a:lnTo>
                <a:lnTo>
                  <a:pt x="233693" y="44080"/>
                </a:lnTo>
                <a:lnTo>
                  <a:pt x="234205" y="44182"/>
                </a:lnTo>
                <a:lnTo>
                  <a:pt x="234614" y="43875"/>
                </a:lnTo>
                <a:lnTo>
                  <a:pt x="234614" y="42955"/>
                </a:lnTo>
                <a:lnTo>
                  <a:pt x="231034" y="39170"/>
                </a:lnTo>
                <a:lnTo>
                  <a:pt x="232261" y="38045"/>
                </a:lnTo>
                <a:lnTo>
                  <a:pt x="232057" y="36205"/>
                </a:lnTo>
                <a:lnTo>
                  <a:pt x="232057" y="36205"/>
                </a:lnTo>
                <a:lnTo>
                  <a:pt x="232364" y="36307"/>
                </a:lnTo>
                <a:lnTo>
                  <a:pt x="232670" y="35591"/>
                </a:lnTo>
                <a:lnTo>
                  <a:pt x="232977" y="35591"/>
                </a:lnTo>
                <a:lnTo>
                  <a:pt x="234102" y="36102"/>
                </a:lnTo>
                <a:lnTo>
                  <a:pt x="235739" y="30273"/>
                </a:lnTo>
                <a:lnTo>
                  <a:pt x="232670" y="25773"/>
                </a:lnTo>
                <a:lnTo>
                  <a:pt x="232670" y="25466"/>
                </a:lnTo>
                <a:lnTo>
                  <a:pt x="229909" y="24545"/>
                </a:lnTo>
                <a:lnTo>
                  <a:pt x="230420" y="25159"/>
                </a:lnTo>
                <a:lnTo>
                  <a:pt x="230318" y="25364"/>
                </a:lnTo>
                <a:lnTo>
                  <a:pt x="230114" y="24955"/>
                </a:lnTo>
                <a:lnTo>
                  <a:pt x="230114" y="25159"/>
                </a:lnTo>
                <a:lnTo>
                  <a:pt x="229500" y="25261"/>
                </a:lnTo>
                <a:lnTo>
                  <a:pt x="229602" y="24955"/>
                </a:lnTo>
                <a:lnTo>
                  <a:pt x="228886" y="24648"/>
                </a:lnTo>
                <a:lnTo>
                  <a:pt x="229193" y="25057"/>
                </a:lnTo>
                <a:lnTo>
                  <a:pt x="226841" y="23830"/>
                </a:lnTo>
                <a:lnTo>
                  <a:pt x="228068" y="21068"/>
                </a:lnTo>
                <a:lnTo>
                  <a:pt x="227864" y="20761"/>
                </a:lnTo>
                <a:lnTo>
                  <a:pt x="228170" y="20455"/>
                </a:lnTo>
                <a:lnTo>
                  <a:pt x="228170" y="20045"/>
                </a:lnTo>
                <a:lnTo>
                  <a:pt x="231034" y="19841"/>
                </a:lnTo>
                <a:lnTo>
                  <a:pt x="231034" y="19636"/>
                </a:lnTo>
                <a:lnTo>
                  <a:pt x="232875" y="19841"/>
                </a:lnTo>
                <a:lnTo>
                  <a:pt x="232568" y="19534"/>
                </a:lnTo>
                <a:lnTo>
                  <a:pt x="232875" y="19636"/>
                </a:lnTo>
                <a:lnTo>
                  <a:pt x="232670" y="19432"/>
                </a:lnTo>
                <a:lnTo>
                  <a:pt x="233898" y="19534"/>
                </a:lnTo>
                <a:lnTo>
                  <a:pt x="233795" y="19636"/>
                </a:lnTo>
                <a:lnTo>
                  <a:pt x="235432" y="19841"/>
                </a:lnTo>
                <a:lnTo>
                  <a:pt x="234716" y="19943"/>
                </a:lnTo>
                <a:lnTo>
                  <a:pt x="236250" y="19943"/>
                </a:lnTo>
                <a:lnTo>
                  <a:pt x="236250" y="19841"/>
                </a:lnTo>
                <a:lnTo>
                  <a:pt x="236966" y="19943"/>
                </a:lnTo>
                <a:lnTo>
                  <a:pt x="237068" y="19841"/>
                </a:lnTo>
                <a:lnTo>
                  <a:pt x="237580" y="19841"/>
                </a:lnTo>
                <a:lnTo>
                  <a:pt x="236557" y="19636"/>
                </a:lnTo>
                <a:lnTo>
                  <a:pt x="236148" y="18818"/>
                </a:lnTo>
                <a:lnTo>
                  <a:pt x="236352" y="17489"/>
                </a:lnTo>
                <a:lnTo>
                  <a:pt x="238602" y="17693"/>
                </a:lnTo>
                <a:lnTo>
                  <a:pt x="239011" y="18205"/>
                </a:lnTo>
                <a:lnTo>
                  <a:pt x="239216" y="18102"/>
                </a:lnTo>
                <a:lnTo>
                  <a:pt x="239625" y="18511"/>
                </a:lnTo>
                <a:lnTo>
                  <a:pt x="239932" y="18409"/>
                </a:lnTo>
                <a:lnTo>
                  <a:pt x="240341" y="17591"/>
                </a:lnTo>
                <a:lnTo>
                  <a:pt x="240239" y="17489"/>
                </a:lnTo>
                <a:lnTo>
                  <a:pt x="240648" y="17693"/>
                </a:lnTo>
                <a:lnTo>
                  <a:pt x="239727" y="16773"/>
                </a:lnTo>
                <a:lnTo>
                  <a:pt x="241364" y="16875"/>
                </a:lnTo>
                <a:lnTo>
                  <a:pt x="240648" y="16875"/>
                </a:lnTo>
                <a:lnTo>
                  <a:pt x="241875" y="18307"/>
                </a:lnTo>
                <a:lnTo>
                  <a:pt x="241261" y="18614"/>
                </a:lnTo>
                <a:lnTo>
                  <a:pt x="241261" y="19432"/>
                </a:lnTo>
                <a:lnTo>
                  <a:pt x="241159" y="19534"/>
                </a:lnTo>
                <a:lnTo>
                  <a:pt x="241057" y="20966"/>
                </a:lnTo>
                <a:lnTo>
                  <a:pt x="240648" y="20966"/>
                </a:lnTo>
                <a:lnTo>
                  <a:pt x="240750" y="21170"/>
                </a:lnTo>
                <a:lnTo>
                  <a:pt x="240443" y="21273"/>
                </a:lnTo>
                <a:lnTo>
                  <a:pt x="240852" y="21784"/>
                </a:lnTo>
                <a:lnTo>
                  <a:pt x="240852" y="22398"/>
                </a:lnTo>
                <a:lnTo>
                  <a:pt x="246784" y="27716"/>
                </a:lnTo>
                <a:lnTo>
                  <a:pt x="247091" y="26898"/>
                </a:lnTo>
                <a:lnTo>
                  <a:pt x="246273" y="25773"/>
                </a:lnTo>
                <a:lnTo>
                  <a:pt x="246273" y="25773"/>
                </a:lnTo>
                <a:lnTo>
                  <a:pt x="246580" y="25977"/>
                </a:lnTo>
                <a:lnTo>
                  <a:pt x="247398" y="25773"/>
                </a:lnTo>
                <a:lnTo>
                  <a:pt x="246477" y="24852"/>
                </a:lnTo>
                <a:lnTo>
                  <a:pt x="246580" y="24341"/>
                </a:lnTo>
                <a:lnTo>
                  <a:pt x="247193" y="24341"/>
                </a:lnTo>
                <a:lnTo>
                  <a:pt x="246068" y="22705"/>
                </a:lnTo>
                <a:lnTo>
                  <a:pt x="246170" y="22398"/>
                </a:lnTo>
                <a:lnTo>
                  <a:pt x="246375" y="22807"/>
                </a:lnTo>
                <a:lnTo>
                  <a:pt x="246784" y="22705"/>
                </a:lnTo>
                <a:lnTo>
                  <a:pt x="245045" y="21170"/>
                </a:lnTo>
                <a:lnTo>
                  <a:pt x="244330" y="21068"/>
                </a:lnTo>
                <a:lnTo>
                  <a:pt x="244432" y="21273"/>
                </a:lnTo>
                <a:lnTo>
                  <a:pt x="243614" y="20761"/>
                </a:lnTo>
                <a:lnTo>
                  <a:pt x="243307" y="19943"/>
                </a:lnTo>
                <a:lnTo>
                  <a:pt x="243409" y="19943"/>
                </a:lnTo>
                <a:lnTo>
                  <a:pt x="242898" y="19227"/>
                </a:lnTo>
                <a:lnTo>
                  <a:pt x="244023" y="19227"/>
                </a:lnTo>
                <a:lnTo>
                  <a:pt x="243818" y="19023"/>
                </a:lnTo>
                <a:lnTo>
                  <a:pt x="244330" y="18716"/>
                </a:lnTo>
                <a:lnTo>
                  <a:pt x="244943" y="19227"/>
                </a:lnTo>
                <a:lnTo>
                  <a:pt x="244943" y="18920"/>
                </a:lnTo>
                <a:lnTo>
                  <a:pt x="245250" y="18716"/>
                </a:lnTo>
                <a:lnTo>
                  <a:pt x="247807" y="19125"/>
                </a:lnTo>
                <a:lnTo>
                  <a:pt x="247398" y="18716"/>
                </a:lnTo>
                <a:lnTo>
                  <a:pt x="247909" y="18102"/>
                </a:lnTo>
                <a:lnTo>
                  <a:pt x="247807" y="18000"/>
                </a:lnTo>
                <a:lnTo>
                  <a:pt x="247909" y="17898"/>
                </a:lnTo>
                <a:lnTo>
                  <a:pt x="248011" y="17898"/>
                </a:lnTo>
                <a:lnTo>
                  <a:pt x="247807" y="17693"/>
                </a:lnTo>
                <a:lnTo>
                  <a:pt x="248011" y="17795"/>
                </a:lnTo>
                <a:lnTo>
                  <a:pt x="248011" y="17489"/>
                </a:lnTo>
                <a:lnTo>
                  <a:pt x="249545" y="16773"/>
                </a:lnTo>
                <a:lnTo>
                  <a:pt x="249136" y="16568"/>
                </a:lnTo>
                <a:lnTo>
                  <a:pt x="251182" y="16977"/>
                </a:lnTo>
                <a:lnTo>
                  <a:pt x="251080" y="16670"/>
                </a:lnTo>
                <a:lnTo>
                  <a:pt x="249443" y="15852"/>
                </a:lnTo>
                <a:lnTo>
                  <a:pt x="249443" y="15852"/>
                </a:lnTo>
                <a:lnTo>
                  <a:pt x="249545" y="15955"/>
                </a:lnTo>
                <a:lnTo>
                  <a:pt x="249545" y="15955"/>
                </a:lnTo>
                <a:lnTo>
                  <a:pt x="249136" y="15750"/>
                </a:lnTo>
                <a:lnTo>
                  <a:pt x="249239" y="15750"/>
                </a:lnTo>
                <a:lnTo>
                  <a:pt x="248011" y="15034"/>
                </a:lnTo>
                <a:lnTo>
                  <a:pt x="248114" y="15239"/>
                </a:lnTo>
                <a:lnTo>
                  <a:pt x="245045" y="14830"/>
                </a:lnTo>
                <a:lnTo>
                  <a:pt x="246682" y="14625"/>
                </a:lnTo>
                <a:lnTo>
                  <a:pt x="245761" y="14420"/>
                </a:lnTo>
                <a:lnTo>
                  <a:pt x="248318" y="14420"/>
                </a:lnTo>
                <a:lnTo>
                  <a:pt x="237375" y="10125"/>
                </a:lnTo>
                <a:lnTo>
                  <a:pt x="237477" y="10227"/>
                </a:lnTo>
                <a:lnTo>
                  <a:pt x="235330" y="10023"/>
                </a:lnTo>
                <a:lnTo>
                  <a:pt x="236864" y="11148"/>
                </a:lnTo>
                <a:lnTo>
                  <a:pt x="236864" y="11148"/>
                </a:lnTo>
                <a:lnTo>
                  <a:pt x="234000" y="10330"/>
                </a:lnTo>
                <a:lnTo>
                  <a:pt x="233795" y="10432"/>
                </a:lnTo>
                <a:lnTo>
                  <a:pt x="230523" y="10432"/>
                </a:lnTo>
                <a:lnTo>
                  <a:pt x="231136" y="11352"/>
                </a:lnTo>
                <a:lnTo>
                  <a:pt x="231136" y="11352"/>
                </a:lnTo>
                <a:lnTo>
                  <a:pt x="222034" y="9205"/>
                </a:lnTo>
                <a:lnTo>
                  <a:pt x="222239" y="9205"/>
                </a:lnTo>
                <a:lnTo>
                  <a:pt x="219375" y="8591"/>
                </a:lnTo>
                <a:lnTo>
                  <a:pt x="219886" y="8489"/>
                </a:lnTo>
                <a:lnTo>
                  <a:pt x="217636" y="8080"/>
                </a:lnTo>
                <a:lnTo>
                  <a:pt x="217330" y="8591"/>
                </a:lnTo>
                <a:lnTo>
                  <a:pt x="216614" y="8489"/>
                </a:lnTo>
                <a:lnTo>
                  <a:pt x="217023" y="8489"/>
                </a:lnTo>
                <a:lnTo>
                  <a:pt x="216716" y="8182"/>
                </a:lnTo>
                <a:lnTo>
                  <a:pt x="215693" y="8182"/>
                </a:lnTo>
                <a:lnTo>
                  <a:pt x="216920" y="8080"/>
                </a:lnTo>
                <a:lnTo>
                  <a:pt x="212727" y="7670"/>
                </a:lnTo>
                <a:lnTo>
                  <a:pt x="213341" y="7875"/>
                </a:lnTo>
                <a:lnTo>
                  <a:pt x="212420" y="8080"/>
                </a:lnTo>
                <a:lnTo>
                  <a:pt x="213239" y="8182"/>
                </a:lnTo>
                <a:lnTo>
                  <a:pt x="213034" y="8284"/>
                </a:lnTo>
                <a:lnTo>
                  <a:pt x="212932" y="8386"/>
                </a:lnTo>
                <a:lnTo>
                  <a:pt x="213852" y="8795"/>
                </a:lnTo>
                <a:lnTo>
                  <a:pt x="212830" y="8795"/>
                </a:lnTo>
                <a:lnTo>
                  <a:pt x="213034" y="9000"/>
                </a:lnTo>
                <a:lnTo>
                  <a:pt x="212830" y="9000"/>
                </a:lnTo>
                <a:lnTo>
                  <a:pt x="213034" y="9102"/>
                </a:lnTo>
                <a:lnTo>
                  <a:pt x="210886" y="8693"/>
                </a:lnTo>
                <a:lnTo>
                  <a:pt x="210580" y="8898"/>
                </a:lnTo>
                <a:lnTo>
                  <a:pt x="208739" y="8591"/>
                </a:lnTo>
                <a:lnTo>
                  <a:pt x="209045" y="9000"/>
                </a:lnTo>
                <a:lnTo>
                  <a:pt x="209045" y="9409"/>
                </a:lnTo>
                <a:lnTo>
                  <a:pt x="208534" y="9307"/>
                </a:lnTo>
                <a:lnTo>
                  <a:pt x="206591" y="8693"/>
                </a:lnTo>
                <a:lnTo>
                  <a:pt x="206898" y="8591"/>
                </a:lnTo>
                <a:lnTo>
                  <a:pt x="205057" y="8080"/>
                </a:lnTo>
                <a:lnTo>
                  <a:pt x="206386" y="8284"/>
                </a:lnTo>
                <a:lnTo>
                  <a:pt x="205364" y="7977"/>
                </a:lnTo>
                <a:lnTo>
                  <a:pt x="205773" y="7773"/>
                </a:lnTo>
                <a:lnTo>
                  <a:pt x="201068" y="7057"/>
                </a:lnTo>
                <a:lnTo>
                  <a:pt x="201682" y="7364"/>
                </a:lnTo>
                <a:lnTo>
                  <a:pt x="201170" y="7568"/>
                </a:lnTo>
                <a:lnTo>
                  <a:pt x="201477" y="7670"/>
                </a:lnTo>
                <a:lnTo>
                  <a:pt x="198205" y="7159"/>
                </a:lnTo>
                <a:lnTo>
                  <a:pt x="195034" y="7159"/>
                </a:lnTo>
                <a:lnTo>
                  <a:pt x="195443" y="7261"/>
                </a:lnTo>
                <a:lnTo>
                  <a:pt x="195545" y="7568"/>
                </a:lnTo>
                <a:lnTo>
                  <a:pt x="195955" y="7875"/>
                </a:lnTo>
                <a:lnTo>
                  <a:pt x="195545" y="7670"/>
                </a:lnTo>
                <a:lnTo>
                  <a:pt x="195545" y="7568"/>
                </a:lnTo>
                <a:lnTo>
                  <a:pt x="194830" y="7159"/>
                </a:lnTo>
                <a:lnTo>
                  <a:pt x="194830" y="6955"/>
                </a:lnTo>
                <a:lnTo>
                  <a:pt x="194216" y="6750"/>
                </a:lnTo>
                <a:lnTo>
                  <a:pt x="194011" y="6955"/>
                </a:lnTo>
                <a:lnTo>
                  <a:pt x="193193" y="6750"/>
                </a:lnTo>
                <a:lnTo>
                  <a:pt x="193295" y="6750"/>
                </a:lnTo>
                <a:lnTo>
                  <a:pt x="192989" y="6648"/>
                </a:lnTo>
                <a:lnTo>
                  <a:pt x="193091" y="6750"/>
                </a:lnTo>
                <a:lnTo>
                  <a:pt x="192375" y="6955"/>
                </a:lnTo>
                <a:lnTo>
                  <a:pt x="193193" y="6955"/>
                </a:lnTo>
                <a:lnTo>
                  <a:pt x="190432" y="7773"/>
                </a:lnTo>
                <a:lnTo>
                  <a:pt x="191966" y="6648"/>
                </a:lnTo>
                <a:lnTo>
                  <a:pt x="191966" y="6443"/>
                </a:lnTo>
                <a:lnTo>
                  <a:pt x="193193" y="5830"/>
                </a:lnTo>
                <a:lnTo>
                  <a:pt x="192068" y="5216"/>
                </a:lnTo>
                <a:lnTo>
                  <a:pt x="192068" y="5216"/>
                </a:lnTo>
                <a:lnTo>
                  <a:pt x="192989" y="5523"/>
                </a:lnTo>
                <a:lnTo>
                  <a:pt x="191966" y="4909"/>
                </a:lnTo>
                <a:lnTo>
                  <a:pt x="191966" y="5114"/>
                </a:lnTo>
                <a:lnTo>
                  <a:pt x="188489" y="4602"/>
                </a:lnTo>
                <a:lnTo>
                  <a:pt x="188489" y="4602"/>
                </a:lnTo>
                <a:lnTo>
                  <a:pt x="188591" y="4705"/>
                </a:lnTo>
                <a:lnTo>
                  <a:pt x="187670" y="4705"/>
                </a:lnTo>
                <a:lnTo>
                  <a:pt x="187977" y="4398"/>
                </a:lnTo>
                <a:lnTo>
                  <a:pt x="185830" y="4295"/>
                </a:lnTo>
                <a:lnTo>
                  <a:pt x="186648" y="4091"/>
                </a:lnTo>
                <a:lnTo>
                  <a:pt x="185114" y="3784"/>
                </a:lnTo>
                <a:close/>
                <a:moveTo>
                  <a:pt x="252818" y="91125"/>
                </a:moveTo>
                <a:lnTo>
                  <a:pt x="252307" y="92455"/>
                </a:lnTo>
                <a:lnTo>
                  <a:pt x="252205" y="92352"/>
                </a:lnTo>
                <a:lnTo>
                  <a:pt x="252000" y="92966"/>
                </a:lnTo>
                <a:lnTo>
                  <a:pt x="252102" y="93170"/>
                </a:lnTo>
                <a:lnTo>
                  <a:pt x="250364" y="97875"/>
                </a:lnTo>
                <a:lnTo>
                  <a:pt x="249341" y="98080"/>
                </a:lnTo>
                <a:lnTo>
                  <a:pt x="246375" y="95727"/>
                </a:lnTo>
                <a:lnTo>
                  <a:pt x="246170" y="95011"/>
                </a:lnTo>
                <a:lnTo>
                  <a:pt x="246886" y="93580"/>
                </a:lnTo>
                <a:lnTo>
                  <a:pt x="247091" y="93682"/>
                </a:lnTo>
                <a:lnTo>
                  <a:pt x="247705" y="92761"/>
                </a:lnTo>
                <a:lnTo>
                  <a:pt x="247193" y="92455"/>
                </a:lnTo>
                <a:lnTo>
                  <a:pt x="247091" y="92864"/>
                </a:lnTo>
                <a:lnTo>
                  <a:pt x="246784" y="92352"/>
                </a:lnTo>
                <a:lnTo>
                  <a:pt x="246886" y="92148"/>
                </a:lnTo>
                <a:lnTo>
                  <a:pt x="246886" y="92148"/>
                </a:lnTo>
                <a:lnTo>
                  <a:pt x="246170" y="92557"/>
                </a:lnTo>
                <a:lnTo>
                  <a:pt x="244227" y="91841"/>
                </a:lnTo>
                <a:lnTo>
                  <a:pt x="244023" y="91841"/>
                </a:lnTo>
                <a:lnTo>
                  <a:pt x="243716" y="91534"/>
                </a:lnTo>
                <a:lnTo>
                  <a:pt x="243307" y="91534"/>
                </a:lnTo>
                <a:lnTo>
                  <a:pt x="243818" y="91841"/>
                </a:lnTo>
                <a:lnTo>
                  <a:pt x="243920" y="92455"/>
                </a:lnTo>
                <a:lnTo>
                  <a:pt x="243614" y="92659"/>
                </a:lnTo>
                <a:lnTo>
                  <a:pt x="242591" y="92455"/>
                </a:lnTo>
                <a:lnTo>
                  <a:pt x="242182" y="92966"/>
                </a:lnTo>
                <a:lnTo>
                  <a:pt x="241977" y="92864"/>
                </a:lnTo>
                <a:lnTo>
                  <a:pt x="241977" y="93068"/>
                </a:lnTo>
                <a:lnTo>
                  <a:pt x="241773" y="93068"/>
                </a:lnTo>
                <a:lnTo>
                  <a:pt x="241466" y="93375"/>
                </a:lnTo>
                <a:lnTo>
                  <a:pt x="241466" y="93784"/>
                </a:lnTo>
                <a:lnTo>
                  <a:pt x="241159" y="93989"/>
                </a:lnTo>
                <a:lnTo>
                  <a:pt x="240852" y="95011"/>
                </a:lnTo>
                <a:lnTo>
                  <a:pt x="240955" y="95318"/>
                </a:lnTo>
                <a:lnTo>
                  <a:pt x="240750" y="95625"/>
                </a:lnTo>
                <a:lnTo>
                  <a:pt x="239420" y="95727"/>
                </a:lnTo>
                <a:lnTo>
                  <a:pt x="239318" y="95727"/>
                </a:lnTo>
                <a:lnTo>
                  <a:pt x="239318" y="95011"/>
                </a:lnTo>
                <a:lnTo>
                  <a:pt x="238500" y="94193"/>
                </a:lnTo>
                <a:lnTo>
                  <a:pt x="238295" y="94500"/>
                </a:lnTo>
                <a:lnTo>
                  <a:pt x="237784" y="94602"/>
                </a:lnTo>
                <a:lnTo>
                  <a:pt x="237375" y="95114"/>
                </a:lnTo>
                <a:lnTo>
                  <a:pt x="237273" y="95011"/>
                </a:lnTo>
                <a:lnTo>
                  <a:pt x="237273" y="94705"/>
                </a:lnTo>
                <a:lnTo>
                  <a:pt x="236557" y="95932"/>
                </a:lnTo>
                <a:lnTo>
                  <a:pt x="236250" y="95727"/>
                </a:lnTo>
                <a:lnTo>
                  <a:pt x="235943" y="96443"/>
                </a:lnTo>
                <a:lnTo>
                  <a:pt x="236148" y="96341"/>
                </a:lnTo>
                <a:lnTo>
                  <a:pt x="236045" y="96545"/>
                </a:lnTo>
                <a:lnTo>
                  <a:pt x="235841" y="96648"/>
                </a:lnTo>
                <a:lnTo>
                  <a:pt x="236148" y="96955"/>
                </a:lnTo>
                <a:lnTo>
                  <a:pt x="235023" y="97057"/>
                </a:lnTo>
                <a:lnTo>
                  <a:pt x="235125" y="97670"/>
                </a:lnTo>
                <a:lnTo>
                  <a:pt x="234818" y="98080"/>
                </a:lnTo>
                <a:lnTo>
                  <a:pt x="234614" y="97364"/>
                </a:lnTo>
                <a:lnTo>
                  <a:pt x="234307" y="97159"/>
                </a:lnTo>
                <a:lnTo>
                  <a:pt x="233795" y="97568"/>
                </a:lnTo>
                <a:lnTo>
                  <a:pt x="233489" y="98795"/>
                </a:lnTo>
                <a:lnTo>
                  <a:pt x="225511" y="103193"/>
                </a:lnTo>
                <a:lnTo>
                  <a:pt x="225614" y="102477"/>
                </a:lnTo>
                <a:lnTo>
                  <a:pt x="224591" y="105034"/>
                </a:lnTo>
                <a:lnTo>
                  <a:pt x="224795" y="106466"/>
                </a:lnTo>
                <a:lnTo>
                  <a:pt x="224386" y="106977"/>
                </a:lnTo>
                <a:lnTo>
                  <a:pt x="224386" y="107386"/>
                </a:lnTo>
                <a:lnTo>
                  <a:pt x="224080" y="106875"/>
                </a:lnTo>
                <a:lnTo>
                  <a:pt x="223977" y="106977"/>
                </a:lnTo>
                <a:lnTo>
                  <a:pt x="223875" y="106977"/>
                </a:lnTo>
                <a:lnTo>
                  <a:pt x="224284" y="113318"/>
                </a:lnTo>
                <a:lnTo>
                  <a:pt x="222955" y="115261"/>
                </a:lnTo>
                <a:lnTo>
                  <a:pt x="223159" y="115364"/>
                </a:lnTo>
                <a:lnTo>
                  <a:pt x="223568" y="115773"/>
                </a:lnTo>
                <a:lnTo>
                  <a:pt x="228989" y="114852"/>
                </a:lnTo>
                <a:lnTo>
                  <a:pt x="229193" y="114955"/>
                </a:lnTo>
                <a:lnTo>
                  <a:pt x="237068" y="112500"/>
                </a:lnTo>
                <a:lnTo>
                  <a:pt x="239932" y="113216"/>
                </a:lnTo>
                <a:lnTo>
                  <a:pt x="240136" y="113523"/>
                </a:lnTo>
                <a:lnTo>
                  <a:pt x="240034" y="113727"/>
                </a:lnTo>
                <a:lnTo>
                  <a:pt x="240341" y="115364"/>
                </a:lnTo>
                <a:lnTo>
                  <a:pt x="240034" y="115568"/>
                </a:lnTo>
                <a:lnTo>
                  <a:pt x="240341" y="115977"/>
                </a:lnTo>
                <a:lnTo>
                  <a:pt x="240648" y="115977"/>
                </a:lnTo>
                <a:lnTo>
                  <a:pt x="240648" y="115670"/>
                </a:lnTo>
                <a:lnTo>
                  <a:pt x="243205" y="113523"/>
                </a:lnTo>
                <a:lnTo>
                  <a:pt x="241261" y="116284"/>
                </a:lnTo>
                <a:lnTo>
                  <a:pt x="242795" y="115159"/>
                </a:lnTo>
                <a:lnTo>
                  <a:pt x="242795" y="115977"/>
                </a:lnTo>
                <a:lnTo>
                  <a:pt x="242182" y="116693"/>
                </a:lnTo>
                <a:lnTo>
                  <a:pt x="242182" y="116693"/>
                </a:lnTo>
                <a:lnTo>
                  <a:pt x="242898" y="116489"/>
                </a:lnTo>
                <a:lnTo>
                  <a:pt x="243000" y="116591"/>
                </a:lnTo>
                <a:lnTo>
                  <a:pt x="243102" y="116591"/>
                </a:lnTo>
                <a:lnTo>
                  <a:pt x="243102" y="116693"/>
                </a:lnTo>
                <a:lnTo>
                  <a:pt x="243000" y="116591"/>
                </a:lnTo>
                <a:lnTo>
                  <a:pt x="242898" y="116591"/>
                </a:lnTo>
                <a:lnTo>
                  <a:pt x="243000" y="119148"/>
                </a:lnTo>
                <a:lnTo>
                  <a:pt x="244739" y="119864"/>
                </a:lnTo>
                <a:lnTo>
                  <a:pt x="246273" y="119352"/>
                </a:lnTo>
                <a:lnTo>
                  <a:pt x="246170" y="119352"/>
                </a:lnTo>
                <a:lnTo>
                  <a:pt x="246784" y="119148"/>
                </a:lnTo>
                <a:lnTo>
                  <a:pt x="246784" y="119148"/>
                </a:lnTo>
                <a:lnTo>
                  <a:pt x="246273" y="119557"/>
                </a:lnTo>
                <a:lnTo>
                  <a:pt x="246989" y="119557"/>
                </a:lnTo>
                <a:lnTo>
                  <a:pt x="246784" y="119761"/>
                </a:lnTo>
                <a:lnTo>
                  <a:pt x="247193" y="120375"/>
                </a:lnTo>
                <a:lnTo>
                  <a:pt x="247500" y="120068"/>
                </a:lnTo>
                <a:lnTo>
                  <a:pt x="247295" y="120068"/>
                </a:lnTo>
                <a:lnTo>
                  <a:pt x="254148" y="115057"/>
                </a:lnTo>
                <a:lnTo>
                  <a:pt x="254045" y="114955"/>
                </a:lnTo>
                <a:lnTo>
                  <a:pt x="258648" y="109432"/>
                </a:lnTo>
                <a:lnTo>
                  <a:pt x="259261" y="106773"/>
                </a:lnTo>
                <a:lnTo>
                  <a:pt x="258648" y="104932"/>
                </a:lnTo>
                <a:lnTo>
                  <a:pt x="258034" y="104420"/>
                </a:lnTo>
                <a:lnTo>
                  <a:pt x="257932" y="103193"/>
                </a:lnTo>
                <a:lnTo>
                  <a:pt x="257318" y="103193"/>
                </a:lnTo>
                <a:lnTo>
                  <a:pt x="257318" y="103091"/>
                </a:lnTo>
                <a:lnTo>
                  <a:pt x="257114" y="103091"/>
                </a:lnTo>
                <a:lnTo>
                  <a:pt x="256909" y="101148"/>
                </a:lnTo>
                <a:lnTo>
                  <a:pt x="254966" y="99614"/>
                </a:lnTo>
                <a:lnTo>
                  <a:pt x="254761" y="95318"/>
                </a:lnTo>
                <a:lnTo>
                  <a:pt x="254250" y="94807"/>
                </a:lnTo>
                <a:lnTo>
                  <a:pt x="253739" y="94909"/>
                </a:lnTo>
                <a:lnTo>
                  <a:pt x="252920" y="91227"/>
                </a:lnTo>
                <a:lnTo>
                  <a:pt x="252818" y="91125"/>
                </a:lnTo>
                <a:close/>
                <a:moveTo>
                  <a:pt x="272352" y="115466"/>
                </a:moveTo>
                <a:lnTo>
                  <a:pt x="272352" y="116591"/>
                </a:lnTo>
                <a:lnTo>
                  <a:pt x="272659" y="116386"/>
                </a:lnTo>
                <a:lnTo>
                  <a:pt x="272352" y="116693"/>
                </a:lnTo>
                <a:lnTo>
                  <a:pt x="272352" y="117511"/>
                </a:lnTo>
                <a:lnTo>
                  <a:pt x="272557" y="117000"/>
                </a:lnTo>
                <a:lnTo>
                  <a:pt x="272557" y="117307"/>
                </a:lnTo>
                <a:lnTo>
                  <a:pt x="272659" y="117205"/>
                </a:lnTo>
                <a:lnTo>
                  <a:pt x="272455" y="117716"/>
                </a:lnTo>
                <a:lnTo>
                  <a:pt x="272352" y="117614"/>
                </a:lnTo>
                <a:lnTo>
                  <a:pt x="272352" y="118125"/>
                </a:lnTo>
                <a:lnTo>
                  <a:pt x="272659" y="118227"/>
                </a:lnTo>
                <a:lnTo>
                  <a:pt x="272352" y="118330"/>
                </a:lnTo>
                <a:lnTo>
                  <a:pt x="272352" y="118227"/>
                </a:lnTo>
                <a:lnTo>
                  <a:pt x="270920" y="120170"/>
                </a:lnTo>
                <a:lnTo>
                  <a:pt x="270205" y="120477"/>
                </a:lnTo>
                <a:lnTo>
                  <a:pt x="270716" y="121398"/>
                </a:lnTo>
                <a:lnTo>
                  <a:pt x="269386" y="122523"/>
                </a:lnTo>
                <a:lnTo>
                  <a:pt x="269591" y="122420"/>
                </a:lnTo>
                <a:lnTo>
                  <a:pt x="269489" y="122625"/>
                </a:lnTo>
                <a:lnTo>
                  <a:pt x="270102" y="122625"/>
                </a:lnTo>
                <a:lnTo>
                  <a:pt x="275216" y="118739"/>
                </a:lnTo>
                <a:lnTo>
                  <a:pt x="274091" y="119148"/>
                </a:lnTo>
                <a:lnTo>
                  <a:pt x="273273" y="118739"/>
                </a:lnTo>
                <a:lnTo>
                  <a:pt x="273580" y="117818"/>
                </a:lnTo>
                <a:lnTo>
                  <a:pt x="273477" y="117818"/>
                </a:lnTo>
                <a:lnTo>
                  <a:pt x="273477" y="117614"/>
                </a:lnTo>
                <a:lnTo>
                  <a:pt x="273170" y="118330"/>
                </a:lnTo>
                <a:lnTo>
                  <a:pt x="272659" y="117920"/>
                </a:lnTo>
                <a:lnTo>
                  <a:pt x="273273" y="116284"/>
                </a:lnTo>
                <a:lnTo>
                  <a:pt x="273068" y="116386"/>
                </a:lnTo>
                <a:lnTo>
                  <a:pt x="272761" y="115875"/>
                </a:lnTo>
                <a:lnTo>
                  <a:pt x="272557" y="115977"/>
                </a:lnTo>
                <a:lnTo>
                  <a:pt x="272557" y="115977"/>
                </a:lnTo>
                <a:lnTo>
                  <a:pt x="272659" y="115466"/>
                </a:lnTo>
                <a:close/>
                <a:moveTo>
                  <a:pt x="246959" y="123166"/>
                </a:moveTo>
                <a:lnTo>
                  <a:pt x="246901" y="123224"/>
                </a:lnTo>
                <a:lnTo>
                  <a:pt x="246901" y="123224"/>
                </a:lnTo>
                <a:lnTo>
                  <a:pt x="246959" y="123166"/>
                </a:lnTo>
                <a:close/>
                <a:moveTo>
                  <a:pt x="246901" y="123224"/>
                </a:moveTo>
                <a:lnTo>
                  <a:pt x="246886" y="123239"/>
                </a:lnTo>
                <a:lnTo>
                  <a:pt x="246784" y="123443"/>
                </a:lnTo>
                <a:lnTo>
                  <a:pt x="246784" y="123443"/>
                </a:lnTo>
                <a:lnTo>
                  <a:pt x="246901" y="123224"/>
                </a:lnTo>
                <a:close/>
                <a:moveTo>
                  <a:pt x="244841" y="121807"/>
                </a:moveTo>
                <a:lnTo>
                  <a:pt x="244330" y="123341"/>
                </a:lnTo>
                <a:lnTo>
                  <a:pt x="244432" y="123341"/>
                </a:lnTo>
                <a:lnTo>
                  <a:pt x="244330" y="123648"/>
                </a:lnTo>
                <a:lnTo>
                  <a:pt x="244227" y="123443"/>
                </a:lnTo>
                <a:lnTo>
                  <a:pt x="244330" y="124466"/>
                </a:lnTo>
                <a:lnTo>
                  <a:pt x="244023" y="124670"/>
                </a:lnTo>
                <a:lnTo>
                  <a:pt x="244739" y="124670"/>
                </a:lnTo>
                <a:lnTo>
                  <a:pt x="245659" y="123955"/>
                </a:lnTo>
                <a:lnTo>
                  <a:pt x="245557" y="124159"/>
                </a:lnTo>
                <a:lnTo>
                  <a:pt x="245557" y="124159"/>
                </a:lnTo>
                <a:lnTo>
                  <a:pt x="245966" y="124057"/>
                </a:lnTo>
                <a:lnTo>
                  <a:pt x="245761" y="124364"/>
                </a:lnTo>
                <a:lnTo>
                  <a:pt x="246901" y="123224"/>
                </a:lnTo>
                <a:lnTo>
                  <a:pt x="247602" y="121909"/>
                </a:lnTo>
                <a:lnTo>
                  <a:pt x="246375" y="122318"/>
                </a:lnTo>
                <a:lnTo>
                  <a:pt x="244841" y="121807"/>
                </a:lnTo>
                <a:close/>
                <a:moveTo>
                  <a:pt x="265623" y="124957"/>
                </a:moveTo>
                <a:lnTo>
                  <a:pt x="265500" y="124977"/>
                </a:lnTo>
                <a:lnTo>
                  <a:pt x="265705" y="124977"/>
                </a:lnTo>
                <a:lnTo>
                  <a:pt x="265623" y="124957"/>
                </a:lnTo>
                <a:close/>
                <a:moveTo>
                  <a:pt x="268568" y="121705"/>
                </a:moveTo>
                <a:lnTo>
                  <a:pt x="265091" y="124057"/>
                </a:lnTo>
                <a:lnTo>
                  <a:pt x="265193" y="123852"/>
                </a:lnTo>
                <a:lnTo>
                  <a:pt x="265193" y="123852"/>
                </a:lnTo>
                <a:lnTo>
                  <a:pt x="264784" y="124159"/>
                </a:lnTo>
                <a:lnTo>
                  <a:pt x="264580" y="124261"/>
                </a:lnTo>
                <a:lnTo>
                  <a:pt x="264375" y="124261"/>
                </a:lnTo>
                <a:lnTo>
                  <a:pt x="264375" y="124364"/>
                </a:lnTo>
                <a:lnTo>
                  <a:pt x="260489" y="126102"/>
                </a:lnTo>
                <a:lnTo>
                  <a:pt x="260489" y="126102"/>
                </a:lnTo>
                <a:lnTo>
                  <a:pt x="260591" y="126000"/>
                </a:lnTo>
                <a:lnTo>
                  <a:pt x="259466" y="126818"/>
                </a:lnTo>
                <a:lnTo>
                  <a:pt x="259670" y="126818"/>
                </a:lnTo>
                <a:lnTo>
                  <a:pt x="259364" y="126920"/>
                </a:lnTo>
                <a:lnTo>
                  <a:pt x="259568" y="126920"/>
                </a:lnTo>
                <a:lnTo>
                  <a:pt x="259063" y="127173"/>
                </a:lnTo>
                <a:lnTo>
                  <a:pt x="259063" y="127173"/>
                </a:lnTo>
                <a:lnTo>
                  <a:pt x="259159" y="127125"/>
                </a:lnTo>
                <a:lnTo>
                  <a:pt x="258955" y="127330"/>
                </a:lnTo>
                <a:lnTo>
                  <a:pt x="259261" y="127227"/>
                </a:lnTo>
                <a:lnTo>
                  <a:pt x="258955" y="127432"/>
                </a:lnTo>
                <a:lnTo>
                  <a:pt x="259670" y="127636"/>
                </a:lnTo>
                <a:lnTo>
                  <a:pt x="259875" y="127841"/>
                </a:lnTo>
                <a:lnTo>
                  <a:pt x="265295" y="124875"/>
                </a:lnTo>
                <a:lnTo>
                  <a:pt x="265623" y="124957"/>
                </a:lnTo>
                <a:lnTo>
                  <a:pt x="265623" y="124957"/>
                </a:lnTo>
                <a:lnTo>
                  <a:pt x="266114" y="124875"/>
                </a:lnTo>
                <a:lnTo>
                  <a:pt x="266011" y="124670"/>
                </a:lnTo>
                <a:lnTo>
                  <a:pt x="265909" y="124670"/>
                </a:lnTo>
                <a:lnTo>
                  <a:pt x="269284" y="122318"/>
                </a:lnTo>
                <a:lnTo>
                  <a:pt x="268875" y="122420"/>
                </a:lnTo>
                <a:lnTo>
                  <a:pt x="268875" y="122420"/>
                </a:lnTo>
                <a:lnTo>
                  <a:pt x="269080" y="122318"/>
                </a:lnTo>
                <a:lnTo>
                  <a:pt x="269284" y="122216"/>
                </a:lnTo>
                <a:lnTo>
                  <a:pt x="269284" y="122216"/>
                </a:lnTo>
                <a:lnTo>
                  <a:pt x="268670" y="122420"/>
                </a:lnTo>
                <a:lnTo>
                  <a:pt x="269080" y="122114"/>
                </a:lnTo>
                <a:lnTo>
                  <a:pt x="268159" y="122420"/>
                </a:lnTo>
                <a:lnTo>
                  <a:pt x="268261" y="122011"/>
                </a:lnTo>
                <a:lnTo>
                  <a:pt x="268568" y="121705"/>
                </a:lnTo>
                <a:close/>
                <a:moveTo>
                  <a:pt x="76909" y="132648"/>
                </a:moveTo>
                <a:lnTo>
                  <a:pt x="77216" y="132852"/>
                </a:lnTo>
                <a:lnTo>
                  <a:pt x="77011" y="132955"/>
                </a:lnTo>
                <a:lnTo>
                  <a:pt x="77216" y="133057"/>
                </a:lnTo>
                <a:lnTo>
                  <a:pt x="76807" y="133261"/>
                </a:lnTo>
                <a:lnTo>
                  <a:pt x="77625" y="133057"/>
                </a:lnTo>
                <a:lnTo>
                  <a:pt x="77830" y="132750"/>
                </a:lnTo>
                <a:lnTo>
                  <a:pt x="76909" y="132648"/>
                </a:lnTo>
                <a:close/>
                <a:moveTo>
                  <a:pt x="78136" y="132545"/>
                </a:moveTo>
                <a:lnTo>
                  <a:pt x="78136" y="133261"/>
                </a:lnTo>
                <a:lnTo>
                  <a:pt x="78648" y="133364"/>
                </a:lnTo>
                <a:lnTo>
                  <a:pt x="78545" y="133159"/>
                </a:lnTo>
                <a:lnTo>
                  <a:pt x="78852" y="133057"/>
                </a:lnTo>
                <a:lnTo>
                  <a:pt x="78955" y="132852"/>
                </a:lnTo>
                <a:lnTo>
                  <a:pt x="79057" y="132750"/>
                </a:lnTo>
                <a:lnTo>
                  <a:pt x="78750" y="132852"/>
                </a:lnTo>
                <a:lnTo>
                  <a:pt x="78443" y="132648"/>
                </a:lnTo>
                <a:lnTo>
                  <a:pt x="78545" y="132648"/>
                </a:lnTo>
                <a:lnTo>
                  <a:pt x="78136" y="132545"/>
                </a:lnTo>
                <a:close/>
                <a:moveTo>
                  <a:pt x="78136" y="133261"/>
                </a:moveTo>
                <a:lnTo>
                  <a:pt x="78136" y="133568"/>
                </a:lnTo>
                <a:lnTo>
                  <a:pt x="78341" y="133364"/>
                </a:lnTo>
                <a:lnTo>
                  <a:pt x="78136" y="133261"/>
                </a:lnTo>
                <a:close/>
                <a:moveTo>
                  <a:pt x="68830" y="133875"/>
                </a:moveTo>
                <a:lnTo>
                  <a:pt x="67970" y="133970"/>
                </a:lnTo>
                <a:lnTo>
                  <a:pt x="67970" y="133970"/>
                </a:lnTo>
                <a:lnTo>
                  <a:pt x="68114" y="133875"/>
                </a:lnTo>
                <a:close/>
                <a:moveTo>
                  <a:pt x="63920" y="8386"/>
                </a:moveTo>
                <a:lnTo>
                  <a:pt x="62795" y="8795"/>
                </a:lnTo>
                <a:lnTo>
                  <a:pt x="63000" y="8795"/>
                </a:lnTo>
                <a:lnTo>
                  <a:pt x="62182" y="9000"/>
                </a:lnTo>
                <a:lnTo>
                  <a:pt x="61568" y="10330"/>
                </a:lnTo>
                <a:lnTo>
                  <a:pt x="62693" y="10534"/>
                </a:lnTo>
                <a:lnTo>
                  <a:pt x="62693" y="10636"/>
                </a:lnTo>
                <a:lnTo>
                  <a:pt x="62386" y="10739"/>
                </a:lnTo>
                <a:lnTo>
                  <a:pt x="62591" y="10636"/>
                </a:lnTo>
                <a:lnTo>
                  <a:pt x="61977" y="10841"/>
                </a:lnTo>
                <a:lnTo>
                  <a:pt x="62080" y="10841"/>
                </a:lnTo>
                <a:lnTo>
                  <a:pt x="61568" y="11148"/>
                </a:lnTo>
                <a:lnTo>
                  <a:pt x="62182" y="11250"/>
                </a:lnTo>
                <a:lnTo>
                  <a:pt x="60136" y="12068"/>
                </a:lnTo>
                <a:lnTo>
                  <a:pt x="59727" y="12784"/>
                </a:lnTo>
                <a:lnTo>
                  <a:pt x="59216" y="12784"/>
                </a:lnTo>
                <a:lnTo>
                  <a:pt x="59216" y="13091"/>
                </a:lnTo>
                <a:lnTo>
                  <a:pt x="59114" y="12682"/>
                </a:lnTo>
                <a:lnTo>
                  <a:pt x="59420" y="12682"/>
                </a:lnTo>
                <a:lnTo>
                  <a:pt x="59727" y="12477"/>
                </a:lnTo>
                <a:lnTo>
                  <a:pt x="59420" y="12477"/>
                </a:lnTo>
                <a:lnTo>
                  <a:pt x="60239" y="11557"/>
                </a:lnTo>
                <a:lnTo>
                  <a:pt x="59523" y="11761"/>
                </a:lnTo>
                <a:lnTo>
                  <a:pt x="59523" y="11761"/>
                </a:lnTo>
                <a:lnTo>
                  <a:pt x="59932" y="11557"/>
                </a:lnTo>
                <a:lnTo>
                  <a:pt x="59523" y="11557"/>
                </a:lnTo>
                <a:lnTo>
                  <a:pt x="59420" y="11352"/>
                </a:lnTo>
                <a:lnTo>
                  <a:pt x="58602" y="11455"/>
                </a:lnTo>
                <a:lnTo>
                  <a:pt x="58500" y="11864"/>
                </a:lnTo>
                <a:lnTo>
                  <a:pt x="59114" y="11966"/>
                </a:lnTo>
                <a:lnTo>
                  <a:pt x="58500" y="12068"/>
                </a:lnTo>
                <a:lnTo>
                  <a:pt x="58295" y="11761"/>
                </a:lnTo>
                <a:lnTo>
                  <a:pt x="58295" y="11966"/>
                </a:lnTo>
                <a:lnTo>
                  <a:pt x="54307" y="11557"/>
                </a:lnTo>
                <a:lnTo>
                  <a:pt x="53795" y="11045"/>
                </a:lnTo>
                <a:lnTo>
                  <a:pt x="51750" y="11557"/>
                </a:lnTo>
                <a:lnTo>
                  <a:pt x="54000" y="11250"/>
                </a:lnTo>
                <a:lnTo>
                  <a:pt x="54000" y="11250"/>
                </a:lnTo>
                <a:lnTo>
                  <a:pt x="52057" y="11966"/>
                </a:lnTo>
                <a:lnTo>
                  <a:pt x="51239" y="13193"/>
                </a:lnTo>
                <a:lnTo>
                  <a:pt x="50932" y="12068"/>
                </a:lnTo>
                <a:lnTo>
                  <a:pt x="50727" y="11966"/>
                </a:lnTo>
                <a:lnTo>
                  <a:pt x="50625" y="11864"/>
                </a:lnTo>
                <a:lnTo>
                  <a:pt x="46943" y="11864"/>
                </a:lnTo>
                <a:lnTo>
                  <a:pt x="48375" y="11455"/>
                </a:lnTo>
                <a:lnTo>
                  <a:pt x="42341" y="10636"/>
                </a:lnTo>
                <a:lnTo>
                  <a:pt x="42852" y="10330"/>
                </a:lnTo>
                <a:lnTo>
                  <a:pt x="43057" y="9920"/>
                </a:lnTo>
                <a:lnTo>
                  <a:pt x="42545" y="10023"/>
                </a:lnTo>
                <a:lnTo>
                  <a:pt x="42750" y="10125"/>
                </a:lnTo>
                <a:lnTo>
                  <a:pt x="41420" y="10636"/>
                </a:lnTo>
                <a:lnTo>
                  <a:pt x="41420" y="9920"/>
                </a:lnTo>
                <a:lnTo>
                  <a:pt x="40909" y="9716"/>
                </a:lnTo>
                <a:lnTo>
                  <a:pt x="40909" y="9716"/>
                </a:lnTo>
                <a:lnTo>
                  <a:pt x="41011" y="9818"/>
                </a:lnTo>
                <a:lnTo>
                  <a:pt x="41114" y="9818"/>
                </a:lnTo>
                <a:lnTo>
                  <a:pt x="39580" y="10330"/>
                </a:lnTo>
                <a:lnTo>
                  <a:pt x="39989" y="10125"/>
                </a:lnTo>
                <a:lnTo>
                  <a:pt x="37841" y="10739"/>
                </a:lnTo>
                <a:lnTo>
                  <a:pt x="38045" y="10534"/>
                </a:lnTo>
                <a:lnTo>
                  <a:pt x="37739" y="10636"/>
                </a:lnTo>
                <a:lnTo>
                  <a:pt x="37841" y="10636"/>
                </a:lnTo>
                <a:lnTo>
                  <a:pt x="36409" y="11045"/>
                </a:lnTo>
                <a:lnTo>
                  <a:pt x="36102" y="11045"/>
                </a:lnTo>
                <a:lnTo>
                  <a:pt x="35898" y="11148"/>
                </a:lnTo>
                <a:lnTo>
                  <a:pt x="35898" y="11045"/>
                </a:lnTo>
                <a:lnTo>
                  <a:pt x="36102" y="11045"/>
                </a:lnTo>
                <a:lnTo>
                  <a:pt x="39682" y="9920"/>
                </a:lnTo>
                <a:lnTo>
                  <a:pt x="37330" y="10330"/>
                </a:lnTo>
                <a:lnTo>
                  <a:pt x="37432" y="10330"/>
                </a:lnTo>
                <a:lnTo>
                  <a:pt x="35795" y="10739"/>
                </a:lnTo>
                <a:lnTo>
                  <a:pt x="36307" y="10534"/>
                </a:lnTo>
                <a:lnTo>
                  <a:pt x="34466" y="10841"/>
                </a:lnTo>
                <a:lnTo>
                  <a:pt x="34670" y="10943"/>
                </a:lnTo>
                <a:lnTo>
                  <a:pt x="34364" y="11045"/>
                </a:lnTo>
                <a:lnTo>
                  <a:pt x="34568" y="11148"/>
                </a:lnTo>
                <a:lnTo>
                  <a:pt x="25466" y="9716"/>
                </a:lnTo>
                <a:lnTo>
                  <a:pt x="25773" y="9614"/>
                </a:lnTo>
                <a:lnTo>
                  <a:pt x="25466" y="9614"/>
                </a:lnTo>
                <a:lnTo>
                  <a:pt x="25466" y="9511"/>
                </a:lnTo>
                <a:lnTo>
                  <a:pt x="25364" y="9511"/>
                </a:lnTo>
                <a:lnTo>
                  <a:pt x="25773" y="9409"/>
                </a:lnTo>
                <a:lnTo>
                  <a:pt x="24239" y="9307"/>
                </a:lnTo>
                <a:lnTo>
                  <a:pt x="24341" y="9205"/>
                </a:lnTo>
                <a:lnTo>
                  <a:pt x="23318" y="9409"/>
                </a:lnTo>
                <a:lnTo>
                  <a:pt x="23318" y="9307"/>
                </a:lnTo>
                <a:lnTo>
                  <a:pt x="24034" y="9102"/>
                </a:lnTo>
                <a:lnTo>
                  <a:pt x="23625" y="9000"/>
                </a:lnTo>
                <a:lnTo>
                  <a:pt x="23727" y="8898"/>
                </a:lnTo>
                <a:lnTo>
                  <a:pt x="23727" y="8898"/>
                </a:lnTo>
                <a:lnTo>
                  <a:pt x="21068" y="9409"/>
                </a:lnTo>
                <a:lnTo>
                  <a:pt x="21068" y="9409"/>
                </a:lnTo>
                <a:lnTo>
                  <a:pt x="21273" y="9307"/>
                </a:lnTo>
                <a:lnTo>
                  <a:pt x="20455" y="9511"/>
                </a:lnTo>
                <a:lnTo>
                  <a:pt x="20761" y="9614"/>
                </a:lnTo>
                <a:lnTo>
                  <a:pt x="20148" y="9818"/>
                </a:lnTo>
                <a:lnTo>
                  <a:pt x="20045" y="9818"/>
                </a:lnTo>
                <a:lnTo>
                  <a:pt x="20455" y="9614"/>
                </a:lnTo>
                <a:lnTo>
                  <a:pt x="18637" y="9901"/>
                </a:lnTo>
                <a:lnTo>
                  <a:pt x="18637" y="9901"/>
                </a:lnTo>
                <a:lnTo>
                  <a:pt x="13295" y="11455"/>
                </a:lnTo>
                <a:lnTo>
                  <a:pt x="13398" y="11455"/>
                </a:lnTo>
                <a:lnTo>
                  <a:pt x="13193" y="11557"/>
                </a:lnTo>
                <a:lnTo>
                  <a:pt x="14011" y="12273"/>
                </a:lnTo>
                <a:lnTo>
                  <a:pt x="13909" y="12682"/>
                </a:lnTo>
                <a:lnTo>
                  <a:pt x="14625" y="12580"/>
                </a:lnTo>
                <a:lnTo>
                  <a:pt x="14625" y="12580"/>
                </a:lnTo>
                <a:lnTo>
                  <a:pt x="14523" y="12682"/>
                </a:lnTo>
                <a:lnTo>
                  <a:pt x="14932" y="12682"/>
                </a:lnTo>
                <a:lnTo>
                  <a:pt x="14523" y="12989"/>
                </a:lnTo>
                <a:lnTo>
                  <a:pt x="15341" y="13091"/>
                </a:lnTo>
                <a:lnTo>
                  <a:pt x="14727" y="13193"/>
                </a:lnTo>
                <a:lnTo>
                  <a:pt x="14523" y="12989"/>
                </a:lnTo>
                <a:lnTo>
                  <a:pt x="14420" y="12886"/>
                </a:lnTo>
                <a:lnTo>
                  <a:pt x="14420" y="12784"/>
                </a:lnTo>
                <a:lnTo>
                  <a:pt x="14114" y="12989"/>
                </a:lnTo>
                <a:lnTo>
                  <a:pt x="14114" y="13295"/>
                </a:lnTo>
                <a:lnTo>
                  <a:pt x="14523" y="13295"/>
                </a:lnTo>
                <a:lnTo>
                  <a:pt x="14420" y="13398"/>
                </a:lnTo>
                <a:lnTo>
                  <a:pt x="12375" y="13398"/>
                </a:lnTo>
                <a:lnTo>
                  <a:pt x="12886" y="13091"/>
                </a:lnTo>
                <a:lnTo>
                  <a:pt x="11250" y="13398"/>
                </a:lnTo>
                <a:lnTo>
                  <a:pt x="11352" y="13398"/>
                </a:lnTo>
                <a:lnTo>
                  <a:pt x="9205" y="13909"/>
                </a:lnTo>
                <a:lnTo>
                  <a:pt x="9818" y="14216"/>
                </a:lnTo>
                <a:lnTo>
                  <a:pt x="9102" y="14318"/>
                </a:lnTo>
                <a:lnTo>
                  <a:pt x="9205" y="14523"/>
                </a:lnTo>
                <a:lnTo>
                  <a:pt x="9102" y="14932"/>
                </a:lnTo>
                <a:lnTo>
                  <a:pt x="11045" y="14932"/>
                </a:lnTo>
                <a:lnTo>
                  <a:pt x="11045" y="15034"/>
                </a:lnTo>
                <a:lnTo>
                  <a:pt x="12580" y="14625"/>
                </a:lnTo>
                <a:lnTo>
                  <a:pt x="12784" y="14830"/>
                </a:lnTo>
                <a:lnTo>
                  <a:pt x="12068" y="15034"/>
                </a:lnTo>
                <a:lnTo>
                  <a:pt x="11659" y="15648"/>
                </a:lnTo>
                <a:lnTo>
                  <a:pt x="10534" y="15852"/>
                </a:lnTo>
                <a:lnTo>
                  <a:pt x="8795" y="16261"/>
                </a:lnTo>
                <a:lnTo>
                  <a:pt x="8489" y="16159"/>
                </a:lnTo>
                <a:lnTo>
                  <a:pt x="7745" y="16624"/>
                </a:lnTo>
                <a:lnTo>
                  <a:pt x="7745" y="16624"/>
                </a:lnTo>
                <a:lnTo>
                  <a:pt x="5727" y="17489"/>
                </a:lnTo>
                <a:lnTo>
                  <a:pt x="5830" y="17489"/>
                </a:lnTo>
                <a:lnTo>
                  <a:pt x="5420" y="17693"/>
                </a:lnTo>
                <a:lnTo>
                  <a:pt x="5625" y="17693"/>
                </a:lnTo>
                <a:lnTo>
                  <a:pt x="5318" y="17898"/>
                </a:lnTo>
                <a:lnTo>
                  <a:pt x="5420" y="17898"/>
                </a:lnTo>
                <a:lnTo>
                  <a:pt x="5318" y="18102"/>
                </a:lnTo>
                <a:lnTo>
                  <a:pt x="5318" y="18102"/>
                </a:lnTo>
                <a:lnTo>
                  <a:pt x="5727" y="17898"/>
                </a:lnTo>
                <a:lnTo>
                  <a:pt x="5625" y="18000"/>
                </a:lnTo>
                <a:lnTo>
                  <a:pt x="5727" y="18000"/>
                </a:lnTo>
                <a:lnTo>
                  <a:pt x="5625" y="18102"/>
                </a:lnTo>
                <a:lnTo>
                  <a:pt x="5830" y="18102"/>
                </a:lnTo>
                <a:lnTo>
                  <a:pt x="5420" y="18205"/>
                </a:lnTo>
                <a:lnTo>
                  <a:pt x="6545" y="18307"/>
                </a:lnTo>
                <a:lnTo>
                  <a:pt x="6239" y="18307"/>
                </a:lnTo>
                <a:lnTo>
                  <a:pt x="6443" y="18409"/>
                </a:lnTo>
                <a:lnTo>
                  <a:pt x="6034" y="18614"/>
                </a:lnTo>
                <a:lnTo>
                  <a:pt x="6034" y="18614"/>
                </a:lnTo>
                <a:lnTo>
                  <a:pt x="6136" y="18409"/>
                </a:lnTo>
                <a:lnTo>
                  <a:pt x="5625" y="18511"/>
                </a:lnTo>
                <a:lnTo>
                  <a:pt x="5625" y="18307"/>
                </a:lnTo>
                <a:lnTo>
                  <a:pt x="4807" y="18614"/>
                </a:lnTo>
                <a:lnTo>
                  <a:pt x="5011" y="18614"/>
                </a:lnTo>
                <a:lnTo>
                  <a:pt x="5011" y="19227"/>
                </a:lnTo>
                <a:lnTo>
                  <a:pt x="7466" y="18511"/>
                </a:lnTo>
                <a:lnTo>
                  <a:pt x="7466" y="18511"/>
                </a:lnTo>
                <a:lnTo>
                  <a:pt x="5727" y="19943"/>
                </a:lnTo>
                <a:lnTo>
                  <a:pt x="5932" y="19943"/>
                </a:lnTo>
                <a:lnTo>
                  <a:pt x="5011" y="20352"/>
                </a:lnTo>
                <a:lnTo>
                  <a:pt x="6750" y="20045"/>
                </a:lnTo>
                <a:lnTo>
                  <a:pt x="7159" y="20352"/>
                </a:lnTo>
                <a:lnTo>
                  <a:pt x="8386" y="20045"/>
                </a:lnTo>
                <a:lnTo>
                  <a:pt x="8386" y="20045"/>
                </a:lnTo>
                <a:lnTo>
                  <a:pt x="7875" y="20352"/>
                </a:lnTo>
                <a:lnTo>
                  <a:pt x="7875" y="20352"/>
                </a:lnTo>
                <a:lnTo>
                  <a:pt x="9511" y="19943"/>
                </a:lnTo>
                <a:lnTo>
                  <a:pt x="8080" y="20761"/>
                </a:lnTo>
                <a:lnTo>
                  <a:pt x="8182" y="20864"/>
                </a:lnTo>
                <a:lnTo>
                  <a:pt x="5523" y="22193"/>
                </a:lnTo>
                <a:lnTo>
                  <a:pt x="5523" y="22091"/>
                </a:lnTo>
                <a:lnTo>
                  <a:pt x="3375" y="22909"/>
                </a:lnTo>
                <a:lnTo>
                  <a:pt x="3375" y="23114"/>
                </a:lnTo>
                <a:lnTo>
                  <a:pt x="3170" y="23011"/>
                </a:lnTo>
                <a:lnTo>
                  <a:pt x="2966" y="23114"/>
                </a:lnTo>
                <a:lnTo>
                  <a:pt x="2966" y="23114"/>
                </a:lnTo>
                <a:lnTo>
                  <a:pt x="3170" y="22909"/>
                </a:lnTo>
                <a:lnTo>
                  <a:pt x="2864" y="23011"/>
                </a:lnTo>
                <a:lnTo>
                  <a:pt x="2864" y="23011"/>
                </a:lnTo>
                <a:lnTo>
                  <a:pt x="2966" y="22909"/>
                </a:lnTo>
                <a:lnTo>
                  <a:pt x="1120" y="23634"/>
                </a:lnTo>
                <a:lnTo>
                  <a:pt x="1120" y="23634"/>
                </a:lnTo>
                <a:lnTo>
                  <a:pt x="1023" y="23830"/>
                </a:lnTo>
                <a:lnTo>
                  <a:pt x="2276" y="23472"/>
                </a:lnTo>
                <a:lnTo>
                  <a:pt x="2276" y="23472"/>
                </a:lnTo>
                <a:lnTo>
                  <a:pt x="3886" y="23114"/>
                </a:lnTo>
                <a:lnTo>
                  <a:pt x="3682" y="23318"/>
                </a:lnTo>
                <a:lnTo>
                  <a:pt x="5069" y="22823"/>
                </a:lnTo>
                <a:lnTo>
                  <a:pt x="5069" y="22823"/>
                </a:lnTo>
                <a:lnTo>
                  <a:pt x="5216" y="22602"/>
                </a:lnTo>
                <a:lnTo>
                  <a:pt x="5932" y="22398"/>
                </a:lnTo>
                <a:lnTo>
                  <a:pt x="5830" y="22398"/>
                </a:lnTo>
                <a:lnTo>
                  <a:pt x="10534" y="20761"/>
                </a:lnTo>
                <a:lnTo>
                  <a:pt x="10432" y="20761"/>
                </a:lnTo>
                <a:lnTo>
                  <a:pt x="11352" y="20352"/>
                </a:lnTo>
                <a:lnTo>
                  <a:pt x="11455" y="19943"/>
                </a:lnTo>
                <a:lnTo>
                  <a:pt x="12580" y="19330"/>
                </a:lnTo>
                <a:lnTo>
                  <a:pt x="12580" y="19432"/>
                </a:lnTo>
                <a:lnTo>
                  <a:pt x="12886" y="19330"/>
                </a:lnTo>
                <a:lnTo>
                  <a:pt x="12886" y="19227"/>
                </a:lnTo>
                <a:lnTo>
                  <a:pt x="17386" y="17693"/>
                </a:lnTo>
                <a:lnTo>
                  <a:pt x="16568" y="18102"/>
                </a:lnTo>
                <a:lnTo>
                  <a:pt x="16875" y="18205"/>
                </a:lnTo>
                <a:lnTo>
                  <a:pt x="16875" y="18307"/>
                </a:lnTo>
                <a:lnTo>
                  <a:pt x="14011" y="19125"/>
                </a:lnTo>
                <a:lnTo>
                  <a:pt x="14318" y="19330"/>
                </a:lnTo>
                <a:lnTo>
                  <a:pt x="13193" y="19841"/>
                </a:lnTo>
                <a:lnTo>
                  <a:pt x="15443" y="19227"/>
                </a:lnTo>
                <a:lnTo>
                  <a:pt x="15443" y="19227"/>
                </a:lnTo>
                <a:lnTo>
                  <a:pt x="15341" y="19330"/>
                </a:lnTo>
                <a:lnTo>
                  <a:pt x="15852" y="19023"/>
                </a:lnTo>
                <a:lnTo>
                  <a:pt x="15852" y="19125"/>
                </a:lnTo>
                <a:lnTo>
                  <a:pt x="17284" y="18614"/>
                </a:lnTo>
                <a:lnTo>
                  <a:pt x="16875" y="18614"/>
                </a:lnTo>
                <a:lnTo>
                  <a:pt x="17284" y="18409"/>
                </a:lnTo>
                <a:lnTo>
                  <a:pt x="17182" y="18409"/>
                </a:lnTo>
                <a:lnTo>
                  <a:pt x="17554" y="18186"/>
                </a:lnTo>
                <a:lnTo>
                  <a:pt x="17554" y="18186"/>
                </a:lnTo>
                <a:lnTo>
                  <a:pt x="18205" y="18000"/>
                </a:lnTo>
                <a:lnTo>
                  <a:pt x="18205" y="18000"/>
                </a:lnTo>
                <a:lnTo>
                  <a:pt x="17795" y="18307"/>
                </a:lnTo>
                <a:lnTo>
                  <a:pt x="19125" y="18102"/>
                </a:lnTo>
                <a:lnTo>
                  <a:pt x="18614" y="18409"/>
                </a:lnTo>
                <a:lnTo>
                  <a:pt x="18818" y="18409"/>
                </a:lnTo>
                <a:lnTo>
                  <a:pt x="18818" y="18511"/>
                </a:lnTo>
                <a:lnTo>
                  <a:pt x="19125" y="18511"/>
                </a:lnTo>
                <a:lnTo>
                  <a:pt x="18818" y="18716"/>
                </a:lnTo>
                <a:lnTo>
                  <a:pt x="19227" y="18716"/>
                </a:lnTo>
                <a:lnTo>
                  <a:pt x="19841" y="18511"/>
                </a:lnTo>
                <a:lnTo>
                  <a:pt x="19432" y="18920"/>
                </a:lnTo>
                <a:lnTo>
                  <a:pt x="19636" y="19125"/>
                </a:lnTo>
                <a:lnTo>
                  <a:pt x="21682" y="19023"/>
                </a:lnTo>
                <a:lnTo>
                  <a:pt x="21682" y="19023"/>
                </a:lnTo>
                <a:lnTo>
                  <a:pt x="21477" y="19227"/>
                </a:lnTo>
                <a:lnTo>
                  <a:pt x="23216" y="19227"/>
                </a:lnTo>
                <a:lnTo>
                  <a:pt x="22295" y="19534"/>
                </a:lnTo>
                <a:lnTo>
                  <a:pt x="22909" y="19943"/>
                </a:lnTo>
                <a:lnTo>
                  <a:pt x="22807" y="19943"/>
                </a:lnTo>
                <a:lnTo>
                  <a:pt x="23216" y="20659"/>
                </a:lnTo>
                <a:lnTo>
                  <a:pt x="23830" y="20659"/>
                </a:lnTo>
                <a:lnTo>
                  <a:pt x="23830" y="20455"/>
                </a:lnTo>
                <a:lnTo>
                  <a:pt x="24034" y="20352"/>
                </a:lnTo>
                <a:lnTo>
                  <a:pt x="23625" y="20148"/>
                </a:lnTo>
                <a:lnTo>
                  <a:pt x="24545" y="20045"/>
                </a:lnTo>
                <a:lnTo>
                  <a:pt x="24443" y="20148"/>
                </a:lnTo>
                <a:lnTo>
                  <a:pt x="24648" y="20148"/>
                </a:lnTo>
                <a:lnTo>
                  <a:pt x="24136" y="20659"/>
                </a:lnTo>
                <a:lnTo>
                  <a:pt x="24545" y="20761"/>
                </a:lnTo>
                <a:lnTo>
                  <a:pt x="25466" y="19636"/>
                </a:lnTo>
                <a:lnTo>
                  <a:pt x="24955" y="20557"/>
                </a:lnTo>
                <a:lnTo>
                  <a:pt x="25159" y="20761"/>
                </a:lnTo>
                <a:lnTo>
                  <a:pt x="25670" y="20557"/>
                </a:lnTo>
                <a:lnTo>
                  <a:pt x="25159" y="20966"/>
                </a:lnTo>
                <a:lnTo>
                  <a:pt x="25568" y="21170"/>
                </a:lnTo>
                <a:lnTo>
                  <a:pt x="24750" y="21784"/>
                </a:lnTo>
                <a:lnTo>
                  <a:pt x="25159" y="21886"/>
                </a:lnTo>
                <a:lnTo>
                  <a:pt x="25159" y="22193"/>
                </a:lnTo>
                <a:lnTo>
                  <a:pt x="25057" y="22295"/>
                </a:lnTo>
                <a:lnTo>
                  <a:pt x="25364" y="22705"/>
                </a:lnTo>
                <a:lnTo>
                  <a:pt x="24648" y="23114"/>
                </a:lnTo>
                <a:lnTo>
                  <a:pt x="24545" y="23420"/>
                </a:lnTo>
                <a:lnTo>
                  <a:pt x="25670" y="22807"/>
                </a:lnTo>
                <a:lnTo>
                  <a:pt x="24750" y="24136"/>
                </a:lnTo>
                <a:lnTo>
                  <a:pt x="26284" y="23011"/>
                </a:lnTo>
                <a:lnTo>
                  <a:pt x="26284" y="23011"/>
                </a:lnTo>
                <a:lnTo>
                  <a:pt x="25568" y="23830"/>
                </a:lnTo>
                <a:lnTo>
                  <a:pt x="25568" y="23830"/>
                </a:lnTo>
                <a:lnTo>
                  <a:pt x="26182" y="23318"/>
                </a:lnTo>
                <a:lnTo>
                  <a:pt x="26182" y="23495"/>
                </a:lnTo>
                <a:lnTo>
                  <a:pt x="26182" y="23495"/>
                </a:lnTo>
                <a:lnTo>
                  <a:pt x="24750" y="24545"/>
                </a:lnTo>
                <a:lnTo>
                  <a:pt x="25159" y="24648"/>
                </a:lnTo>
                <a:lnTo>
                  <a:pt x="24443" y="25364"/>
                </a:lnTo>
                <a:lnTo>
                  <a:pt x="24443" y="25568"/>
                </a:lnTo>
                <a:lnTo>
                  <a:pt x="25261" y="25261"/>
                </a:lnTo>
                <a:lnTo>
                  <a:pt x="25364" y="25159"/>
                </a:lnTo>
                <a:lnTo>
                  <a:pt x="25773" y="25057"/>
                </a:lnTo>
                <a:lnTo>
                  <a:pt x="25364" y="25261"/>
                </a:lnTo>
                <a:lnTo>
                  <a:pt x="25773" y="25568"/>
                </a:lnTo>
                <a:lnTo>
                  <a:pt x="25261" y="25261"/>
                </a:lnTo>
                <a:lnTo>
                  <a:pt x="24955" y="25466"/>
                </a:lnTo>
                <a:lnTo>
                  <a:pt x="25364" y="25977"/>
                </a:lnTo>
                <a:lnTo>
                  <a:pt x="24750" y="26489"/>
                </a:lnTo>
                <a:lnTo>
                  <a:pt x="24750" y="26489"/>
                </a:lnTo>
                <a:lnTo>
                  <a:pt x="25159" y="26284"/>
                </a:lnTo>
                <a:lnTo>
                  <a:pt x="24545" y="26693"/>
                </a:lnTo>
                <a:lnTo>
                  <a:pt x="24443" y="27000"/>
                </a:lnTo>
                <a:lnTo>
                  <a:pt x="26080" y="25977"/>
                </a:lnTo>
                <a:lnTo>
                  <a:pt x="25670" y="26386"/>
                </a:lnTo>
                <a:lnTo>
                  <a:pt x="25773" y="26795"/>
                </a:lnTo>
                <a:lnTo>
                  <a:pt x="25568" y="26489"/>
                </a:lnTo>
                <a:lnTo>
                  <a:pt x="24852" y="26795"/>
                </a:lnTo>
                <a:lnTo>
                  <a:pt x="24955" y="26795"/>
                </a:lnTo>
                <a:lnTo>
                  <a:pt x="24545" y="27307"/>
                </a:lnTo>
                <a:lnTo>
                  <a:pt x="25466" y="27102"/>
                </a:lnTo>
                <a:lnTo>
                  <a:pt x="24341" y="27614"/>
                </a:lnTo>
                <a:lnTo>
                  <a:pt x="25159" y="27818"/>
                </a:lnTo>
                <a:lnTo>
                  <a:pt x="25057" y="27920"/>
                </a:lnTo>
                <a:lnTo>
                  <a:pt x="25159" y="28023"/>
                </a:lnTo>
                <a:lnTo>
                  <a:pt x="24852" y="28125"/>
                </a:lnTo>
                <a:lnTo>
                  <a:pt x="25364" y="28125"/>
                </a:lnTo>
                <a:lnTo>
                  <a:pt x="24852" y="28227"/>
                </a:lnTo>
                <a:lnTo>
                  <a:pt x="25977" y="28227"/>
                </a:lnTo>
                <a:lnTo>
                  <a:pt x="26284" y="27920"/>
                </a:lnTo>
                <a:lnTo>
                  <a:pt x="25773" y="28841"/>
                </a:lnTo>
                <a:lnTo>
                  <a:pt x="26591" y="28636"/>
                </a:lnTo>
                <a:lnTo>
                  <a:pt x="26489" y="29148"/>
                </a:lnTo>
                <a:lnTo>
                  <a:pt x="26182" y="29352"/>
                </a:lnTo>
                <a:lnTo>
                  <a:pt x="26182" y="29352"/>
                </a:lnTo>
                <a:lnTo>
                  <a:pt x="26795" y="29148"/>
                </a:lnTo>
                <a:lnTo>
                  <a:pt x="26489" y="29455"/>
                </a:lnTo>
                <a:lnTo>
                  <a:pt x="26898" y="29455"/>
                </a:lnTo>
                <a:lnTo>
                  <a:pt x="26489" y="29659"/>
                </a:lnTo>
                <a:lnTo>
                  <a:pt x="26489" y="29864"/>
                </a:lnTo>
                <a:lnTo>
                  <a:pt x="26591" y="30068"/>
                </a:lnTo>
                <a:lnTo>
                  <a:pt x="26693" y="30068"/>
                </a:lnTo>
                <a:lnTo>
                  <a:pt x="26386" y="30375"/>
                </a:lnTo>
                <a:lnTo>
                  <a:pt x="26386" y="30682"/>
                </a:lnTo>
                <a:lnTo>
                  <a:pt x="26489" y="30682"/>
                </a:lnTo>
                <a:lnTo>
                  <a:pt x="26386" y="30784"/>
                </a:lnTo>
                <a:lnTo>
                  <a:pt x="26386" y="30682"/>
                </a:lnTo>
                <a:lnTo>
                  <a:pt x="26080" y="31295"/>
                </a:lnTo>
                <a:lnTo>
                  <a:pt x="25670" y="31500"/>
                </a:lnTo>
                <a:lnTo>
                  <a:pt x="25568" y="31602"/>
                </a:lnTo>
                <a:lnTo>
                  <a:pt x="25568" y="31500"/>
                </a:lnTo>
                <a:lnTo>
                  <a:pt x="25670" y="31500"/>
                </a:lnTo>
                <a:lnTo>
                  <a:pt x="26182" y="30886"/>
                </a:lnTo>
                <a:lnTo>
                  <a:pt x="26182" y="30886"/>
                </a:lnTo>
                <a:lnTo>
                  <a:pt x="25466" y="31398"/>
                </a:lnTo>
                <a:lnTo>
                  <a:pt x="25875" y="30989"/>
                </a:lnTo>
                <a:lnTo>
                  <a:pt x="25875" y="31091"/>
                </a:lnTo>
                <a:lnTo>
                  <a:pt x="26182" y="30682"/>
                </a:lnTo>
                <a:lnTo>
                  <a:pt x="24852" y="30477"/>
                </a:lnTo>
                <a:lnTo>
                  <a:pt x="24341" y="31909"/>
                </a:lnTo>
                <a:lnTo>
                  <a:pt x="24545" y="31909"/>
                </a:lnTo>
                <a:lnTo>
                  <a:pt x="24136" y="32420"/>
                </a:lnTo>
                <a:lnTo>
                  <a:pt x="24136" y="32216"/>
                </a:lnTo>
                <a:lnTo>
                  <a:pt x="23932" y="32523"/>
                </a:lnTo>
                <a:lnTo>
                  <a:pt x="24545" y="32727"/>
                </a:lnTo>
                <a:lnTo>
                  <a:pt x="24034" y="32625"/>
                </a:lnTo>
                <a:lnTo>
                  <a:pt x="21989" y="35489"/>
                </a:lnTo>
                <a:lnTo>
                  <a:pt x="22091" y="35489"/>
                </a:lnTo>
                <a:lnTo>
                  <a:pt x="20557" y="38250"/>
                </a:lnTo>
                <a:lnTo>
                  <a:pt x="20557" y="38148"/>
                </a:lnTo>
                <a:lnTo>
                  <a:pt x="20250" y="38659"/>
                </a:lnTo>
                <a:lnTo>
                  <a:pt x="20348" y="40709"/>
                </a:lnTo>
                <a:lnTo>
                  <a:pt x="20348" y="40709"/>
                </a:lnTo>
                <a:lnTo>
                  <a:pt x="20148" y="40909"/>
                </a:lnTo>
                <a:lnTo>
                  <a:pt x="20455" y="41011"/>
                </a:lnTo>
                <a:lnTo>
                  <a:pt x="20761" y="40807"/>
                </a:lnTo>
                <a:lnTo>
                  <a:pt x="21477" y="40807"/>
                </a:lnTo>
                <a:lnTo>
                  <a:pt x="20761" y="40909"/>
                </a:lnTo>
                <a:lnTo>
                  <a:pt x="20761" y="41420"/>
                </a:lnTo>
                <a:lnTo>
                  <a:pt x="20557" y="41114"/>
                </a:lnTo>
                <a:lnTo>
                  <a:pt x="20352" y="41727"/>
                </a:lnTo>
                <a:lnTo>
                  <a:pt x="20557" y="42341"/>
                </a:lnTo>
                <a:lnTo>
                  <a:pt x="20352" y="42648"/>
                </a:lnTo>
                <a:lnTo>
                  <a:pt x="20864" y="43875"/>
                </a:lnTo>
                <a:lnTo>
                  <a:pt x="20761" y="44284"/>
                </a:lnTo>
                <a:lnTo>
                  <a:pt x="21068" y="44591"/>
                </a:lnTo>
                <a:lnTo>
                  <a:pt x="21477" y="44693"/>
                </a:lnTo>
                <a:lnTo>
                  <a:pt x="23011" y="47250"/>
                </a:lnTo>
                <a:lnTo>
                  <a:pt x="22909" y="47455"/>
                </a:lnTo>
                <a:lnTo>
                  <a:pt x="23216" y="49295"/>
                </a:lnTo>
                <a:lnTo>
                  <a:pt x="23932" y="50114"/>
                </a:lnTo>
                <a:lnTo>
                  <a:pt x="23932" y="51341"/>
                </a:lnTo>
                <a:lnTo>
                  <a:pt x="24034" y="51341"/>
                </a:lnTo>
                <a:lnTo>
                  <a:pt x="24034" y="51545"/>
                </a:lnTo>
                <a:lnTo>
                  <a:pt x="23830" y="51341"/>
                </a:lnTo>
                <a:lnTo>
                  <a:pt x="23216" y="51443"/>
                </a:lnTo>
                <a:lnTo>
                  <a:pt x="23830" y="52159"/>
                </a:lnTo>
                <a:lnTo>
                  <a:pt x="24648" y="52364"/>
                </a:lnTo>
                <a:lnTo>
                  <a:pt x="25261" y="54818"/>
                </a:lnTo>
                <a:lnTo>
                  <a:pt x="26795" y="56455"/>
                </a:lnTo>
                <a:lnTo>
                  <a:pt x="26898" y="55432"/>
                </a:lnTo>
                <a:lnTo>
                  <a:pt x="26386" y="55227"/>
                </a:lnTo>
                <a:lnTo>
                  <a:pt x="25773" y="52364"/>
                </a:lnTo>
                <a:lnTo>
                  <a:pt x="25773" y="52670"/>
                </a:lnTo>
                <a:lnTo>
                  <a:pt x="25261" y="50830"/>
                </a:lnTo>
                <a:lnTo>
                  <a:pt x="25057" y="50727"/>
                </a:lnTo>
                <a:lnTo>
                  <a:pt x="24341" y="48068"/>
                </a:lnTo>
                <a:lnTo>
                  <a:pt x="24545" y="47250"/>
                </a:lnTo>
                <a:lnTo>
                  <a:pt x="25159" y="47659"/>
                </a:lnTo>
                <a:lnTo>
                  <a:pt x="25364" y="47557"/>
                </a:lnTo>
                <a:lnTo>
                  <a:pt x="25466" y="47761"/>
                </a:lnTo>
                <a:lnTo>
                  <a:pt x="25875" y="47966"/>
                </a:lnTo>
                <a:lnTo>
                  <a:pt x="26591" y="51034"/>
                </a:lnTo>
                <a:lnTo>
                  <a:pt x="27205" y="51341"/>
                </a:lnTo>
                <a:lnTo>
                  <a:pt x="27000" y="51852"/>
                </a:lnTo>
                <a:lnTo>
                  <a:pt x="28023" y="53080"/>
                </a:lnTo>
                <a:lnTo>
                  <a:pt x="27920" y="52977"/>
                </a:lnTo>
                <a:lnTo>
                  <a:pt x="28125" y="53591"/>
                </a:lnTo>
                <a:lnTo>
                  <a:pt x="27920" y="53795"/>
                </a:lnTo>
                <a:lnTo>
                  <a:pt x="28636" y="54307"/>
                </a:lnTo>
                <a:lnTo>
                  <a:pt x="28432" y="54205"/>
                </a:lnTo>
                <a:lnTo>
                  <a:pt x="29045" y="54920"/>
                </a:lnTo>
                <a:lnTo>
                  <a:pt x="28841" y="54920"/>
                </a:lnTo>
                <a:lnTo>
                  <a:pt x="29761" y="56148"/>
                </a:lnTo>
                <a:lnTo>
                  <a:pt x="30477" y="58091"/>
                </a:lnTo>
                <a:lnTo>
                  <a:pt x="29966" y="59216"/>
                </a:lnTo>
                <a:lnTo>
                  <a:pt x="37534" y="63920"/>
                </a:lnTo>
                <a:lnTo>
                  <a:pt x="39068" y="63307"/>
                </a:lnTo>
                <a:lnTo>
                  <a:pt x="39170" y="63307"/>
                </a:lnTo>
                <a:lnTo>
                  <a:pt x="39784" y="63614"/>
                </a:lnTo>
                <a:lnTo>
                  <a:pt x="39784" y="63614"/>
                </a:lnTo>
                <a:lnTo>
                  <a:pt x="39375" y="63307"/>
                </a:lnTo>
                <a:lnTo>
                  <a:pt x="39375" y="63307"/>
                </a:lnTo>
                <a:lnTo>
                  <a:pt x="44284" y="66375"/>
                </a:lnTo>
                <a:lnTo>
                  <a:pt x="45000" y="66273"/>
                </a:lnTo>
                <a:lnTo>
                  <a:pt x="45409" y="66682"/>
                </a:lnTo>
                <a:lnTo>
                  <a:pt x="45307" y="66989"/>
                </a:lnTo>
                <a:lnTo>
                  <a:pt x="46534" y="68830"/>
                </a:lnTo>
                <a:lnTo>
                  <a:pt x="46534" y="69443"/>
                </a:lnTo>
                <a:lnTo>
                  <a:pt x="47148" y="70159"/>
                </a:lnTo>
                <a:lnTo>
                  <a:pt x="47352" y="69852"/>
                </a:lnTo>
                <a:lnTo>
                  <a:pt x="47045" y="69443"/>
                </a:lnTo>
                <a:lnTo>
                  <a:pt x="47045" y="69443"/>
                </a:lnTo>
                <a:lnTo>
                  <a:pt x="48784" y="71386"/>
                </a:lnTo>
                <a:lnTo>
                  <a:pt x="48784" y="71386"/>
                </a:lnTo>
                <a:lnTo>
                  <a:pt x="48580" y="71080"/>
                </a:lnTo>
                <a:lnTo>
                  <a:pt x="49091" y="71693"/>
                </a:lnTo>
                <a:lnTo>
                  <a:pt x="49705" y="71489"/>
                </a:lnTo>
                <a:lnTo>
                  <a:pt x="50625" y="72205"/>
                </a:lnTo>
                <a:lnTo>
                  <a:pt x="50727" y="71898"/>
                </a:lnTo>
                <a:lnTo>
                  <a:pt x="51136" y="72614"/>
                </a:lnTo>
                <a:lnTo>
                  <a:pt x="51648" y="72307"/>
                </a:lnTo>
                <a:lnTo>
                  <a:pt x="51341" y="71693"/>
                </a:lnTo>
                <a:lnTo>
                  <a:pt x="52670" y="70773"/>
                </a:lnTo>
                <a:lnTo>
                  <a:pt x="53182" y="71489"/>
                </a:lnTo>
                <a:lnTo>
                  <a:pt x="53182" y="71284"/>
                </a:lnTo>
                <a:lnTo>
                  <a:pt x="53386" y="71386"/>
                </a:lnTo>
                <a:lnTo>
                  <a:pt x="53489" y="71284"/>
                </a:lnTo>
                <a:lnTo>
                  <a:pt x="53693" y="71693"/>
                </a:lnTo>
                <a:lnTo>
                  <a:pt x="53386" y="71386"/>
                </a:lnTo>
                <a:lnTo>
                  <a:pt x="53182" y="71795"/>
                </a:lnTo>
                <a:lnTo>
                  <a:pt x="53795" y="75682"/>
                </a:lnTo>
                <a:lnTo>
                  <a:pt x="53898" y="75682"/>
                </a:lnTo>
                <a:lnTo>
                  <a:pt x="53898" y="75989"/>
                </a:lnTo>
                <a:lnTo>
                  <a:pt x="54000" y="75886"/>
                </a:lnTo>
                <a:lnTo>
                  <a:pt x="54205" y="75989"/>
                </a:lnTo>
                <a:lnTo>
                  <a:pt x="53489" y="77216"/>
                </a:lnTo>
                <a:lnTo>
                  <a:pt x="52977" y="77523"/>
                </a:lnTo>
                <a:lnTo>
                  <a:pt x="52773" y="78239"/>
                </a:lnTo>
                <a:lnTo>
                  <a:pt x="52364" y="78341"/>
                </a:lnTo>
                <a:lnTo>
                  <a:pt x="52568" y="78750"/>
                </a:lnTo>
                <a:lnTo>
                  <a:pt x="51648" y="79159"/>
                </a:lnTo>
                <a:lnTo>
                  <a:pt x="51239" y="80693"/>
                </a:lnTo>
                <a:lnTo>
                  <a:pt x="51034" y="80591"/>
                </a:lnTo>
                <a:lnTo>
                  <a:pt x="50727" y="81307"/>
                </a:lnTo>
                <a:lnTo>
                  <a:pt x="50727" y="82227"/>
                </a:lnTo>
                <a:lnTo>
                  <a:pt x="51034" y="82739"/>
                </a:lnTo>
                <a:lnTo>
                  <a:pt x="51545" y="82432"/>
                </a:lnTo>
                <a:lnTo>
                  <a:pt x="51648" y="82125"/>
                </a:lnTo>
                <a:lnTo>
                  <a:pt x="51750" y="82841"/>
                </a:lnTo>
                <a:lnTo>
                  <a:pt x="50318" y="84886"/>
                </a:lnTo>
                <a:lnTo>
                  <a:pt x="50830" y="85909"/>
                </a:lnTo>
                <a:lnTo>
                  <a:pt x="50625" y="86011"/>
                </a:lnTo>
                <a:lnTo>
                  <a:pt x="60852" y="98693"/>
                </a:lnTo>
                <a:lnTo>
                  <a:pt x="61977" y="118125"/>
                </a:lnTo>
                <a:lnTo>
                  <a:pt x="61670" y="118330"/>
                </a:lnTo>
                <a:lnTo>
                  <a:pt x="63102" y="122932"/>
                </a:lnTo>
                <a:lnTo>
                  <a:pt x="64125" y="122625"/>
                </a:lnTo>
                <a:lnTo>
                  <a:pt x="63818" y="123136"/>
                </a:lnTo>
                <a:lnTo>
                  <a:pt x="64125" y="123136"/>
                </a:lnTo>
                <a:lnTo>
                  <a:pt x="64330" y="123648"/>
                </a:lnTo>
                <a:lnTo>
                  <a:pt x="64023" y="123648"/>
                </a:lnTo>
                <a:lnTo>
                  <a:pt x="64227" y="125284"/>
                </a:lnTo>
                <a:lnTo>
                  <a:pt x="64636" y="125489"/>
                </a:lnTo>
                <a:lnTo>
                  <a:pt x="64534" y="126511"/>
                </a:lnTo>
                <a:lnTo>
                  <a:pt x="64943" y="126716"/>
                </a:lnTo>
                <a:lnTo>
                  <a:pt x="64330" y="126716"/>
                </a:lnTo>
                <a:lnTo>
                  <a:pt x="64636" y="127432"/>
                </a:lnTo>
                <a:lnTo>
                  <a:pt x="64534" y="127739"/>
                </a:lnTo>
                <a:lnTo>
                  <a:pt x="64330" y="127023"/>
                </a:lnTo>
                <a:lnTo>
                  <a:pt x="64023" y="127432"/>
                </a:lnTo>
                <a:lnTo>
                  <a:pt x="64023" y="127432"/>
                </a:lnTo>
                <a:lnTo>
                  <a:pt x="64227" y="127023"/>
                </a:lnTo>
                <a:lnTo>
                  <a:pt x="64023" y="126614"/>
                </a:lnTo>
                <a:lnTo>
                  <a:pt x="64023" y="127023"/>
                </a:lnTo>
                <a:lnTo>
                  <a:pt x="63409" y="127125"/>
                </a:lnTo>
                <a:lnTo>
                  <a:pt x="63614" y="127432"/>
                </a:lnTo>
                <a:lnTo>
                  <a:pt x="63205" y="127943"/>
                </a:lnTo>
                <a:lnTo>
                  <a:pt x="63205" y="127943"/>
                </a:lnTo>
                <a:lnTo>
                  <a:pt x="63716" y="127739"/>
                </a:lnTo>
                <a:lnTo>
                  <a:pt x="64227" y="128148"/>
                </a:lnTo>
                <a:lnTo>
                  <a:pt x="64227" y="128045"/>
                </a:lnTo>
                <a:lnTo>
                  <a:pt x="64534" y="128250"/>
                </a:lnTo>
                <a:lnTo>
                  <a:pt x="64534" y="128455"/>
                </a:lnTo>
                <a:lnTo>
                  <a:pt x="64432" y="128659"/>
                </a:lnTo>
                <a:lnTo>
                  <a:pt x="64636" y="129068"/>
                </a:lnTo>
                <a:lnTo>
                  <a:pt x="65148" y="128864"/>
                </a:lnTo>
                <a:lnTo>
                  <a:pt x="65557" y="129477"/>
                </a:lnTo>
                <a:lnTo>
                  <a:pt x="64534" y="129273"/>
                </a:lnTo>
                <a:lnTo>
                  <a:pt x="65148" y="129682"/>
                </a:lnTo>
                <a:lnTo>
                  <a:pt x="65455" y="130705"/>
                </a:lnTo>
                <a:lnTo>
                  <a:pt x="65352" y="130295"/>
                </a:lnTo>
                <a:lnTo>
                  <a:pt x="65455" y="130295"/>
                </a:lnTo>
                <a:lnTo>
                  <a:pt x="65864" y="131216"/>
                </a:lnTo>
                <a:lnTo>
                  <a:pt x="65352" y="131420"/>
                </a:lnTo>
                <a:lnTo>
                  <a:pt x="66068" y="131727"/>
                </a:lnTo>
                <a:lnTo>
                  <a:pt x="65864" y="131727"/>
                </a:lnTo>
                <a:lnTo>
                  <a:pt x="66170" y="132034"/>
                </a:lnTo>
                <a:lnTo>
                  <a:pt x="66273" y="131727"/>
                </a:lnTo>
                <a:lnTo>
                  <a:pt x="66375" y="131932"/>
                </a:lnTo>
                <a:lnTo>
                  <a:pt x="66375" y="132239"/>
                </a:lnTo>
                <a:lnTo>
                  <a:pt x="66170" y="132034"/>
                </a:lnTo>
                <a:lnTo>
                  <a:pt x="65557" y="131625"/>
                </a:lnTo>
                <a:lnTo>
                  <a:pt x="65250" y="131932"/>
                </a:lnTo>
                <a:lnTo>
                  <a:pt x="67193" y="133261"/>
                </a:lnTo>
                <a:lnTo>
                  <a:pt x="67398" y="133159"/>
                </a:lnTo>
                <a:lnTo>
                  <a:pt x="67091" y="132750"/>
                </a:lnTo>
                <a:lnTo>
                  <a:pt x="67705" y="133057"/>
                </a:lnTo>
                <a:lnTo>
                  <a:pt x="67398" y="133159"/>
                </a:lnTo>
                <a:lnTo>
                  <a:pt x="67500" y="133261"/>
                </a:lnTo>
                <a:lnTo>
                  <a:pt x="67602" y="133159"/>
                </a:lnTo>
                <a:lnTo>
                  <a:pt x="67807" y="133568"/>
                </a:lnTo>
                <a:lnTo>
                  <a:pt x="67807" y="133568"/>
                </a:lnTo>
                <a:lnTo>
                  <a:pt x="67500" y="133261"/>
                </a:lnTo>
                <a:lnTo>
                  <a:pt x="67295" y="133364"/>
                </a:lnTo>
                <a:lnTo>
                  <a:pt x="66477" y="133364"/>
                </a:lnTo>
                <a:lnTo>
                  <a:pt x="66886" y="133773"/>
                </a:lnTo>
                <a:lnTo>
                  <a:pt x="67500" y="133670"/>
                </a:lnTo>
                <a:lnTo>
                  <a:pt x="67295" y="134080"/>
                </a:lnTo>
                <a:lnTo>
                  <a:pt x="67705" y="134284"/>
                </a:lnTo>
                <a:lnTo>
                  <a:pt x="67807" y="134080"/>
                </a:lnTo>
                <a:lnTo>
                  <a:pt x="67926" y="134000"/>
                </a:lnTo>
                <a:lnTo>
                  <a:pt x="67926" y="134000"/>
                </a:lnTo>
                <a:lnTo>
                  <a:pt x="68420" y="134693"/>
                </a:lnTo>
                <a:lnTo>
                  <a:pt x="69136" y="133977"/>
                </a:lnTo>
                <a:lnTo>
                  <a:pt x="69136" y="134284"/>
                </a:lnTo>
                <a:lnTo>
                  <a:pt x="68932" y="134489"/>
                </a:lnTo>
                <a:lnTo>
                  <a:pt x="68932" y="134693"/>
                </a:lnTo>
                <a:lnTo>
                  <a:pt x="68727" y="134795"/>
                </a:lnTo>
                <a:lnTo>
                  <a:pt x="69750" y="134795"/>
                </a:lnTo>
                <a:lnTo>
                  <a:pt x="69545" y="134182"/>
                </a:lnTo>
                <a:lnTo>
                  <a:pt x="69767" y="133988"/>
                </a:lnTo>
                <a:lnTo>
                  <a:pt x="69767" y="133988"/>
                </a:lnTo>
                <a:lnTo>
                  <a:pt x="70057" y="134182"/>
                </a:lnTo>
                <a:lnTo>
                  <a:pt x="69852" y="134284"/>
                </a:lnTo>
                <a:lnTo>
                  <a:pt x="70568" y="134591"/>
                </a:lnTo>
                <a:lnTo>
                  <a:pt x="70364" y="135000"/>
                </a:lnTo>
                <a:lnTo>
                  <a:pt x="71489" y="135614"/>
                </a:lnTo>
                <a:lnTo>
                  <a:pt x="71386" y="135716"/>
                </a:lnTo>
                <a:lnTo>
                  <a:pt x="70159" y="135205"/>
                </a:lnTo>
                <a:lnTo>
                  <a:pt x="70364" y="135205"/>
                </a:lnTo>
                <a:lnTo>
                  <a:pt x="70057" y="135000"/>
                </a:lnTo>
                <a:lnTo>
                  <a:pt x="69955" y="135102"/>
                </a:lnTo>
                <a:lnTo>
                  <a:pt x="70568" y="135716"/>
                </a:lnTo>
                <a:lnTo>
                  <a:pt x="70057" y="135511"/>
                </a:lnTo>
                <a:lnTo>
                  <a:pt x="69443" y="135716"/>
                </a:lnTo>
                <a:lnTo>
                  <a:pt x="69545" y="135818"/>
                </a:lnTo>
                <a:lnTo>
                  <a:pt x="73943" y="136125"/>
                </a:lnTo>
                <a:lnTo>
                  <a:pt x="74557" y="135818"/>
                </a:lnTo>
                <a:lnTo>
                  <a:pt x="71489" y="134489"/>
                </a:lnTo>
                <a:lnTo>
                  <a:pt x="71591" y="134284"/>
                </a:lnTo>
                <a:lnTo>
                  <a:pt x="71080" y="133875"/>
                </a:lnTo>
                <a:lnTo>
                  <a:pt x="69782" y="133975"/>
                </a:lnTo>
                <a:lnTo>
                  <a:pt x="69782" y="133975"/>
                </a:lnTo>
                <a:lnTo>
                  <a:pt x="70364" y="133466"/>
                </a:lnTo>
                <a:lnTo>
                  <a:pt x="71080" y="133568"/>
                </a:lnTo>
                <a:lnTo>
                  <a:pt x="71080" y="133568"/>
                </a:lnTo>
                <a:lnTo>
                  <a:pt x="70057" y="132852"/>
                </a:lnTo>
                <a:lnTo>
                  <a:pt x="70364" y="132750"/>
                </a:lnTo>
                <a:lnTo>
                  <a:pt x="69852" y="132341"/>
                </a:lnTo>
                <a:lnTo>
                  <a:pt x="70159" y="131318"/>
                </a:lnTo>
                <a:lnTo>
                  <a:pt x="69750" y="131216"/>
                </a:lnTo>
                <a:lnTo>
                  <a:pt x="69955" y="131216"/>
                </a:lnTo>
                <a:lnTo>
                  <a:pt x="69955" y="131011"/>
                </a:lnTo>
                <a:lnTo>
                  <a:pt x="70670" y="131216"/>
                </a:lnTo>
                <a:lnTo>
                  <a:pt x="70670" y="131216"/>
                </a:lnTo>
                <a:lnTo>
                  <a:pt x="70466" y="130500"/>
                </a:lnTo>
                <a:lnTo>
                  <a:pt x="71591" y="129170"/>
                </a:lnTo>
                <a:lnTo>
                  <a:pt x="71182" y="129068"/>
                </a:lnTo>
                <a:lnTo>
                  <a:pt x="71284" y="128455"/>
                </a:lnTo>
                <a:lnTo>
                  <a:pt x="69443" y="127330"/>
                </a:lnTo>
                <a:lnTo>
                  <a:pt x="69852" y="126409"/>
                </a:lnTo>
                <a:lnTo>
                  <a:pt x="70159" y="126205"/>
                </a:lnTo>
                <a:lnTo>
                  <a:pt x="70670" y="126205"/>
                </a:lnTo>
                <a:lnTo>
                  <a:pt x="70568" y="124670"/>
                </a:lnTo>
                <a:lnTo>
                  <a:pt x="71182" y="124159"/>
                </a:lnTo>
                <a:lnTo>
                  <a:pt x="70568" y="123852"/>
                </a:lnTo>
                <a:lnTo>
                  <a:pt x="70977" y="123750"/>
                </a:lnTo>
                <a:lnTo>
                  <a:pt x="71284" y="124057"/>
                </a:lnTo>
                <a:lnTo>
                  <a:pt x="71284" y="124057"/>
                </a:lnTo>
                <a:lnTo>
                  <a:pt x="70977" y="123443"/>
                </a:lnTo>
                <a:lnTo>
                  <a:pt x="70773" y="123545"/>
                </a:lnTo>
                <a:lnTo>
                  <a:pt x="70364" y="123239"/>
                </a:lnTo>
                <a:lnTo>
                  <a:pt x="69955" y="122318"/>
                </a:lnTo>
                <a:lnTo>
                  <a:pt x="70057" y="122011"/>
                </a:lnTo>
                <a:lnTo>
                  <a:pt x="71182" y="122318"/>
                </a:lnTo>
                <a:lnTo>
                  <a:pt x="72205" y="122011"/>
                </a:lnTo>
                <a:lnTo>
                  <a:pt x="72000" y="121193"/>
                </a:lnTo>
                <a:lnTo>
                  <a:pt x="72102" y="120886"/>
                </a:lnTo>
                <a:lnTo>
                  <a:pt x="71898" y="120580"/>
                </a:lnTo>
                <a:lnTo>
                  <a:pt x="72000" y="120580"/>
                </a:lnTo>
                <a:lnTo>
                  <a:pt x="71693" y="120170"/>
                </a:lnTo>
                <a:lnTo>
                  <a:pt x="75477" y="119250"/>
                </a:lnTo>
                <a:lnTo>
                  <a:pt x="75886" y="117716"/>
                </a:lnTo>
                <a:lnTo>
                  <a:pt x="73739" y="114545"/>
                </a:lnTo>
                <a:lnTo>
                  <a:pt x="73739" y="114034"/>
                </a:lnTo>
                <a:lnTo>
                  <a:pt x="73943" y="114034"/>
                </a:lnTo>
                <a:lnTo>
                  <a:pt x="73841" y="113420"/>
                </a:lnTo>
                <a:lnTo>
                  <a:pt x="74045" y="113932"/>
                </a:lnTo>
                <a:lnTo>
                  <a:pt x="73841" y="114341"/>
                </a:lnTo>
                <a:lnTo>
                  <a:pt x="74557" y="115466"/>
                </a:lnTo>
                <a:lnTo>
                  <a:pt x="77216" y="115875"/>
                </a:lnTo>
                <a:lnTo>
                  <a:pt x="79466" y="111580"/>
                </a:lnTo>
                <a:lnTo>
                  <a:pt x="79568" y="111682"/>
                </a:lnTo>
                <a:lnTo>
                  <a:pt x="79568" y="111273"/>
                </a:lnTo>
                <a:lnTo>
                  <a:pt x="79466" y="110966"/>
                </a:lnTo>
                <a:lnTo>
                  <a:pt x="79773" y="111273"/>
                </a:lnTo>
                <a:lnTo>
                  <a:pt x="79875" y="111273"/>
                </a:lnTo>
                <a:lnTo>
                  <a:pt x="79364" y="112500"/>
                </a:lnTo>
                <a:lnTo>
                  <a:pt x="79773" y="112193"/>
                </a:lnTo>
                <a:lnTo>
                  <a:pt x="80080" y="111170"/>
                </a:lnTo>
                <a:lnTo>
                  <a:pt x="79875" y="111273"/>
                </a:lnTo>
                <a:lnTo>
                  <a:pt x="79875" y="111273"/>
                </a:lnTo>
                <a:lnTo>
                  <a:pt x="81409" y="107898"/>
                </a:lnTo>
                <a:lnTo>
                  <a:pt x="81102" y="106159"/>
                </a:lnTo>
                <a:lnTo>
                  <a:pt x="81614" y="106057"/>
                </a:lnTo>
                <a:lnTo>
                  <a:pt x="81511" y="106159"/>
                </a:lnTo>
                <a:lnTo>
                  <a:pt x="85398" y="103705"/>
                </a:lnTo>
                <a:lnTo>
                  <a:pt x="85807" y="103602"/>
                </a:lnTo>
                <a:lnTo>
                  <a:pt x="85909" y="103398"/>
                </a:lnTo>
                <a:lnTo>
                  <a:pt x="86114" y="103705"/>
                </a:lnTo>
                <a:lnTo>
                  <a:pt x="86830" y="103602"/>
                </a:lnTo>
                <a:lnTo>
                  <a:pt x="86932" y="103091"/>
                </a:lnTo>
                <a:lnTo>
                  <a:pt x="87750" y="102580"/>
                </a:lnTo>
                <a:lnTo>
                  <a:pt x="89080" y="94398"/>
                </a:lnTo>
                <a:lnTo>
                  <a:pt x="89080" y="93170"/>
                </a:lnTo>
                <a:lnTo>
                  <a:pt x="89284" y="93068"/>
                </a:lnTo>
                <a:lnTo>
                  <a:pt x="89489" y="93375"/>
                </a:lnTo>
                <a:lnTo>
                  <a:pt x="90409" y="91534"/>
                </a:lnTo>
                <a:lnTo>
                  <a:pt x="90409" y="91739"/>
                </a:lnTo>
                <a:lnTo>
                  <a:pt x="92557" y="87136"/>
                </a:lnTo>
                <a:lnTo>
                  <a:pt x="91943" y="85398"/>
                </a:lnTo>
                <a:lnTo>
                  <a:pt x="84273" y="82739"/>
                </a:lnTo>
                <a:lnTo>
                  <a:pt x="84068" y="82943"/>
                </a:lnTo>
                <a:lnTo>
                  <a:pt x="83966" y="82534"/>
                </a:lnTo>
                <a:lnTo>
                  <a:pt x="83557" y="83352"/>
                </a:lnTo>
                <a:lnTo>
                  <a:pt x="83557" y="83352"/>
                </a:lnTo>
                <a:lnTo>
                  <a:pt x="83659" y="82636"/>
                </a:lnTo>
                <a:lnTo>
                  <a:pt x="83557" y="82330"/>
                </a:lnTo>
                <a:lnTo>
                  <a:pt x="83557" y="81818"/>
                </a:lnTo>
                <a:lnTo>
                  <a:pt x="80591" y="80795"/>
                </a:lnTo>
                <a:lnTo>
                  <a:pt x="79057" y="82739"/>
                </a:lnTo>
                <a:lnTo>
                  <a:pt x="79364" y="81818"/>
                </a:lnTo>
                <a:lnTo>
                  <a:pt x="78341" y="82125"/>
                </a:lnTo>
                <a:lnTo>
                  <a:pt x="77932" y="81307"/>
                </a:lnTo>
                <a:lnTo>
                  <a:pt x="77625" y="81205"/>
                </a:lnTo>
                <a:lnTo>
                  <a:pt x="77011" y="81614"/>
                </a:lnTo>
                <a:lnTo>
                  <a:pt x="76295" y="81614"/>
                </a:lnTo>
                <a:lnTo>
                  <a:pt x="78852" y="78750"/>
                </a:lnTo>
                <a:lnTo>
                  <a:pt x="77216" y="75375"/>
                </a:lnTo>
                <a:lnTo>
                  <a:pt x="77011" y="75580"/>
                </a:lnTo>
                <a:lnTo>
                  <a:pt x="76807" y="75068"/>
                </a:lnTo>
                <a:lnTo>
                  <a:pt x="76705" y="75170"/>
                </a:lnTo>
                <a:lnTo>
                  <a:pt x="75273" y="74148"/>
                </a:lnTo>
                <a:lnTo>
                  <a:pt x="75068" y="74557"/>
                </a:lnTo>
                <a:lnTo>
                  <a:pt x="74455" y="73841"/>
                </a:lnTo>
                <a:lnTo>
                  <a:pt x="73432" y="74148"/>
                </a:lnTo>
                <a:lnTo>
                  <a:pt x="72614" y="73943"/>
                </a:lnTo>
                <a:lnTo>
                  <a:pt x="72307" y="74352"/>
                </a:lnTo>
                <a:lnTo>
                  <a:pt x="72307" y="73739"/>
                </a:lnTo>
                <a:lnTo>
                  <a:pt x="71284" y="72920"/>
                </a:lnTo>
                <a:lnTo>
                  <a:pt x="70977" y="73432"/>
                </a:lnTo>
                <a:lnTo>
                  <a:pt x="70977" y="73432"/>
                </a:lnTo>
                <a:lnTo>
                  <a:pt x="71080" y="72307"/>
                </a:lnTo>
                <a:lnTo>
                  <a:pt x="69852" y="71284"/>
                </a:lnTo>
                <a:lnTo>
                  <a:pt x="68420" y="71182"/>
                </a:lnTo>
                <a:lnTo>
                  <a:pt x="68830" y="70875"/>
                </a:lnTo>
                <a:lnTo>
                  <a:pt x="69034" y="70568"/>
                </a:lnTo>
                <a:lnTo>
                  <a:pt x="68932" y="70159"/>
                </a:lnTo>
                <a:lnTo>
                  <a:pt x="68420" y="69852"/>
                </a:lnTo>
                <a:lnTo>
                  <a:pt x="68318" y="69955"/>
                </a:lnTo>
                <a:lnTo>
                  <a:pt x="68318" y="70159"/>
                </a:lnTo>
                <a:lnTo>
                  <a:pt x="67909" y="69852"/>
                </a:lnTo>
                <a:lnTo>
                  <a:pt x="67807" y="69955"/>
                </a:lnTo>
                <a:lnTo>
                  <a:pt x="67602" y="69545"/>
                </a:lnTo>
                <a:lnTo>
                  <a:pt x="67398" y="69648"/>
                </a:lnTo>
                <a:lnTo>
                  <a:pt x="67295" y="69239"/>
                </a:lnTo>
                <a:lnTo>
                  <a:pt x="68216" y="69034"/>
                </a:lnTo>
                <a:lnTo>
                  <a:pt x="66068" y="69136"/>
                </a:lnTo>
                <a:lnTo>
                  <a:pt x="66068" y="69239"/>
                </a:lnTo>
                <a:lnTo>
                  <a:pt x="66580" y="69239"/>
                </a:lnTo>
                <a:lnTo>
                  <a:pt x="65045" y="69648"/>
                </a:lnTo>
                <a:lnTo>
                  <a:pt x="64636" y="69443"/>
                </a:lnTo>
                <a:lnTo>
                  <a:pt x="64432" y="69136"/>
                </a:lnTo>
                <a:lnTo>
                  <a:pt x="62489" y="69136"/>
                </a:lnTo>
                <a:lnTo>
                  <a:pt x="62284" y="68523"/>
                </a:lnTo>
                <a:lnTo>
                  <a:pt x="61466" y="68216"/>
                </a:lnTo>
                <a:lnTo>
                  <a:pt x="61159" y="67705"/>
                </a:lnTo>
                <a:lnTo>
                  <a:pt x="60750" y="67705"/>
                </a:lnTo>
                <a:lnTo>
                  <a:pt x="61159" y="68114"/>
                </a:lnTo>
                <a:lnTo>
                  <a:pt x="59727" y="68727"/>
                </a:lnTo>
                <a:lnTo>
                  <a:pt x="59523" y="69239"/>
                </a:lnTo>
                <a:lnTo>
                  <a:pt x="59932" y="70057"/>
                </a:lnTo>
                <a:lnTo>
                  <a:pt x="59625" y="70670"/>
                </a:lnTo>
                <a:lnTo>
                  <a:pt x="59216" y="70364"/>
                </a:lnTo>
                <a:lnTo>
                  <a:pt x="59114" y="69648"/>
                </a:lnTo>
                <a:lnTo>
                  <a:pt x="59420" y="69239"/>
                </a:lnTo>
                <a:lnTo>
                  <a:pt x="59318" y="68727"/>
                </a:lnTo>
                <a:lnTo>
                  <a:pt x="59420" y="68727"/>
                </a:lnTo>
                <a:lnTo>
                  <a:pt x="59216" y="68114"/>
                </a:lnTo>
                <a:lnTo>
                  <a:pt x="59830" y="67807"/>
                </a:lnTo>
                <a:lnTo>
                  <a:pt x="59625" y="67295"/>
                </a:lnTo>
                <a:lnTo>
                  <a:pt x="56966" y="68932"/>
                </a:lnTo>
                <a:lnTo>
                  <a:pt x="56966" y="68727"/>
                </a:lnTo>
                <a:lnTo>
                  <a:pt x="56557" y="68625"/>
                </a:lnTo>
                <a:lnTo>
                  <a:pt x="55739" y="69648"/>
                </a:lnTo>
                <a:lnTo>
                  <a:pt x="55841" y="69545"/>
                </a:lnTo>
                <a:lnTo>
                  <a:pt x="55534" y="70364"/>
                </a:lnTo>
                <a:lnTo>
                  <a:pt x="54614" y="71182"/>
                </a:lnTo>
                <a:lnTo>
                  <a:pt x="54511" y="71898"/>
                </a:lnTo>
                <a:lnTo>
                  <a:pt x="52977" y="70364"/>
                </a:lnTo>
                <a:lnTo>
                  <a:pt x="52057" y="70261"/>
                </a:lnTo>
                <a:lnTo>
                  <a:pt x="51034" y="70875"/>
                </a:lnTo>
                <a:lnTo>
                  <a:pt x="50011" y="70670"/>
                </a:lnTo>
                <a:lnTo>
                  <a:pt x="50011" y="70670"/>
                </a:lnTo>
                <a:lnTo>
                  <a:pt x="50114" y="70875"/>
                </a:lnTo>
                <a:lnTo>
                  <a:pt x="48375" y="68420"/>
                </a:lnTo>
                <a:lnTo>
                  <a:pt x="48580" y="67602"/>
                </a:lnTo>
                <a:lnTo>
                  <a:pt x="48682" y="67705"/>
                </a:lnTo>
                <a:lnTo>
                  <a:pt x="48784" y="66989"/>
                </a:lnTo>
                <a:lnTo>
                  <a:pt x="48784" y="67193"/>
                </a:lnTo>
                <a:lnTo>
                  <a:pt x="49193" y="64739"/>
                </a:lnTo>
                <a:lnTo>
                  <a:pt x="48989" y="64330"/>
                </a:lnTo>
                <a:lnTo>
                  <a:pt x="48580" y="64125"/>
                </a:lnTo>
                <a:lnTo>
                  <a:pt x="48886" y="64227"/>
                </a:lnTo>
                <a:lnTo>
                  <a:pt x="48273" y="63716"/>
                </a:lnTo>
                <a:lnTo>
                  <a:pt x="44284" y="63614"/>
                </a:lnTo>
                <a:lnTo>
                  <a:pt x="45000" y="62795"/>
                </a:lnTo>
                <a:lnTo>
                  <a:pt x="45102" y="61159"/>
                </a:lnTo>
                <a:lnTo>
                  <a:pt x="45409" y="60648"/>
                </a:lnTo>
                <a:lnTo>
                  <a:pt x="45511" y="61261"/>
                </a:lnTo>
                <a:lnTo>
                  <a:pt x="46023" y="60136"/>
                </a:lnTo>
                <a:lnTo>
                  <a:pt x="45818" y="60239"/>
                </a:lnTo>
                <a:lnTo>
                  <a:pt x="46125" y="59932"/>
                </a:lnTo>
                <a:lnTo>
                  <a:pt x="46125" y="59625"/>
                </a:lnTo>
                <a:lnTo>
                  <a:pt x="46534" y="58807"/>
                </a:lnTo>
                <a:lnTo>
                  <a:pt x="46432" y="57989"/>
                </a:lnTo>
                <a:lnTo>
                  <a:pt x="43875" y="58295"/>
                </a:lnTo>
                <a:lnTo>
                  <a:pt x="42955" y="60239"/>
                </a:lnTo>
                <a:lnTo>
                  <a:pt x="42341" y="60648"/>
                </a:lnTo>
                <a:lnTo>
                  <a:pt x="42545" y="60648"/>
                </a:lnTo>
                <a:lnTo>
                  <a:pt x="42443" y="60955"/>
                </a:lnTo>
                <a:lnTo>
                  <a:pt x="39477" y="61261"/>
                </a:lnTo>
                <a:lnTo>
                  <a:pt x="38557" y="60750"/>
                </a:lnTo>
                <a:lnTo>
                  <a:pt x="38557" y="60750"/>
                </a:lnTo>
                <a:lnTo>
                  <a:pt x="38659" y="60852"/>
                </a:lnTo>
                <a:lnTo>
                  <a:pt x="38659" y="60852"/>
                </a:lnTo>
                <a:lnTo>
                  <a:pt x="38352" y="60648"/>
                </a:lnTo>
                <a:lnTo>
                  <a:pt x="38352" y="60648"/>
                </a:lnTo>
                <a:lnTo>
                  <a:pt x="38557" y="60750"/>
                </a:lnTo>
                <a:lnTo>
                  <a:pt x="37432" y="57989"/>
                </a:lnTo>
                <a:lnTo>
                  <a:pt x="37432" y="58193"/>
                </a:lnTo>
                <a:lnTo>
                  <a:pt x="37227" y="57375"/>
                </a:lnTo>
                <a:lnTo>
                  <a:pt x="37432" y="57989"/>
                </a:lnTo>
                <a:lnTo>
                  <a:pt x="38455" y="52159"/>
                </a:lnTo>
                <a:lnTo>
                  <a:pt x="38250" y="51750"/>
                </a:lnTo>
                <a:lnTo>
                  <a:pt x="38761" y="51545"/>
                </a:lnTo>
                <a:lnTo>
                  <a:pt x="38761" y="51341"/>
                </a:lnTo>
                <a:lnTo>
                  <a:pt x="39068" y="51136"/>
                </a:lnTo>
                <a:lnTo>
                  <a:pt x="38966" y="51136"/>
                </a:lnTo>
                <a:lnTo>
                  <a:pt x="39170" y="51034"/>
                </a:lnTo>
                <a:lnTo>
                  <a:pt x="39375" y="50830"/>
                </a:lnTo>
                <a:lnTo>
                  <a:pt x="39682" y="50727"/>
                </a:lnTo>
                <a:lnTo>
                  <a:pt x="39580" y="50523"/>
                </a:lnTo>
                <a:lnTo>
                  <a:pt x="40091" y="50625"/>
                </a:lnTo>
                <a:lnTo>
                  <a:pt x="41216" y="49909"/>
                </a:lnTo>
                <a:lnTo>
                  <a:pt x="41216" y="49705"/>
                </a:lnTo>
                <a:lnTo>
                  <a:pt x="41420" y="49398"/>
                </a:lnTo>
                <a:lnTo>
                  <a:pt x="41420" y="49602"/>
                </a:lnTo>
                <a:lnTo>
                  <a:pt x="41625" y="49602"/>
                </a:lnTo>
                <a:lnTo>
                  <a:pt x="41318" y="49807"/>
                </a:lnTo>
                <a:lnTo>
                  <a:pt x="42341" y="49193"/>
                </a:lnTo>
                <a:lnTo>
                  <a:pt x="43773" y="49602"/>
                </a:lnTo>
                <a:lnTo>
                  <a:pt x="43977" y="49398"/>
                </a:lnTo>
                <a:lnTo>
                  <a:pt x="44489" y="49602"/>
                </a:lnTo>
                <a:lnTo>
                  <a:pt x="44489" y="49909"/>
                </a:lnTo>
                <a:lnTo>
                  <a:pt x="44386" y="49909"/>
                </a:lnTo>
                <a:lnTo>
                  <a:pt x="45205" y="50114"/>
                </a:lnTo>
                <a:lnTo>
                  <a:pt x="45409" y="49705"/>
                </a:lnTo>
                <a:lnTo>
                  <a:pt x="45920" y="50216"/>
                </a:lnTo>
                <a:lnTo>
                  <a:pt x="46125" y="50216"/>
                </a:lnTo>
                <a:lnTo>
                  <a:pt x="45818" y="49705"/>
                </a:lnTo>
                <a:lnTo>
                  <a:pt x="46227" y="49091"/>
                </a:lnTo>
                <a:lnTo>
                  <a:pt x="46227" y="49091"/>
                </a:lnTo>
                <a:lnTo>
                  <a:pt x="45920" y="49295"/>
                </a:lnTo>
                <a:lnTo>
                  <a:pt x="46023" y="48989"/>
                </a:lnTo>
                <a:lnTo>
                  <a:pt x="45307" y="49091"/>
                </a:lnTo>
                <a:lnTo>
                  <a:pt x="47557" y="48477"/>
                </a:lnTo>
                <a:lnTo>
                  <a:pt x="47557" y="48477"/>
                </a:lnTo>
                <a:lnTo>
                  <a:pt x="47455" y="48989"/>
                </a:lnTo>
                <a:lnTo>
                  <a:pt x="47966" y="48784"/>
                </a:lnTo>
                <a:lnTo>
                  <a:pt x="47966" y="48886"/>
                </a:lnTo>
                <a:lnTo>
                  <a:pt x="48477" y="48580"/>
                </a:lnTo>
                <a:lnTo>
                  <a:pt x="48477" y="48580"/>
                </a:lnTo>
                <a:lnTo>
                  <a:pt x="48170" y="48886"/>
                </a:lnTo>
                <a:lnTo>
                  <a:pt x="48886" y="48784"/>
                </a:lnTo>
                <a:lnTo>
                  <a:pt x="49602" y="48886"/>
                </a:lnTo>
                <a:lnTo>
                  <a:pt x="49500" y="49091"/>
                </a:lnTo>
                <a:lnTo>
                  <a:pt x="49655" y="49401"/>
                </a:lnTo>
                <a:lnTo>
                  <a:pt x="49655" y="49401"/>
                </a:lnTo>
                <a:lnTo>
                  <a:pt x="51239" y="49500"/>
                </a:lnTo>
                <a:lnTo>
                  <a:pt x="51750" y="50216"/>
                </a:lnTo>
                <a:lnTo>
                  <a:pt x="51443" y="51545"/>
                </a:lnTo>
                <a:lnTo>
                  <a:pt x="51648" y="51239"/>
                </a:lnTo>
                <a:lnTo>
                  <a:pt x="51852" y="51341"/>
                </a:lnTo>
                <a:lnTo>
                  <a:pt x="51443" y="51750"/>
                </a:lnTo>
                <a:lnTo>
                  <a:pt x="52670" y="54102"/>
                </a:lnTo>
                <a:lnTo>
                  <a:pt x="52875" y="54102"/>
                </a:lnTo>
                <a:lnTo>
                  <a:pt x="53485" y="53390"/>
                </a:lnTo>
                <a:lnTo>
                  <a:pt x="53485" y="53390"/>
                </a:lnTo>
                <a:lnTo>
                  <a:pt x="53403" y="50915"/>
                </a:lnTo>
                <a:lnTo>
                  <a:pt x="53591" y="50727"/>
                </a:lnTo>
                <a:lnTo>
                  <a:pt x="53489" y="47761"/>
                </a:lnTo>
                <a:lnTo>
                  <a:pt x="53693" y="47659"/>
                </a:lnTo>
                <a:lnTo>
                  <a:pt x="54307" y="46636"/>
                </a:lnTo>
                <a:lnTo>
                  <a:pt x="54307" y="46841"/>
                </a:lnTo>
                <a:lnTo>
                  <a:pt x="54409" y="46739"/>
                </a:lnTo>
                <a:lnTo>
                  <a:pt x="54409" y="46636"/>
                </a:lnTo>
                <a:lnTo>
                  <a:pt x="55841" y="45716"/>
                </a:lnTo>
                <a:lnTo>
                  <a:pt x="55841" y="45818"/>
                </a:lnTo>
                <a:lnTo>
                  <a:pt x="57170" y="44898"/>
                </a:lnTo>
                <a:lnTo>
                  <a:pt x="57170" y="45102"/>
                </a:lnTo>
                <a:lnTo>
                  <a:pt x="57784" y="44284"/>
                </a:lnTo>
                <a:lnTo>
                  <a:pt x="58705" y="44080"/>
                </a:lnTo>
                <a:lnTo>
                  <a:pt x="58193" y="43875"/>
                </a:lnTo>
                <a:lnTo>
                  <a:pt x="58602" y="43875"/>
                </a:lnTo>
                <a:lnTo>
                  <a:pt x="58295" y="43466"/>
                </a:lnTo>
                <a:lnTo>
                  <a:pt x="59420" y="43364"/>
                </a:lnTo>
                <a:lnTo>
                  <a:pt x="59523" y="43057"/>
                </a:lnTo>
                <a:lnTo>
                  <a:pt x="59523" y="43057"/>
                </a:lnTo>
                <a:lnTo>
                  <a:pt x="59216" y="43364"/>
                </a:lnTo>
                <a:lnTo>
                  <a:pt x="58705" y="43057"/>
                </a:lnTo>
                <a:lnTo>
                  <a:pt x="58807" y="42750"/>
                </a:lnTo>
                <a:lnTo>
                  <a:pt x="59216" y="42852"/>
                </a:lnTo>
                <a:lnTo>
                  <a:pt x="59318" y="42750"/>
                </a:lnTo>
                <a:lnTo>
                  <a:pt x="59523" y="42852"/>
                </a:lnTo>
                <a:lnTo>
                  <a:pt x="59523" y="42545"/>
                </a:lnTo>
                <a:lnTo>
                  <a:pt x="59420" y="42034"/>
                </a:lnTo>
                <a:lnTo>
                  <a:pt x="59216" y="41932"/>
                </a:lnTo>
                <a:lnTo>
                  <a:pt x="58705" y="41625"/>
                </a:lnTo>
                <a:lnTo>
                  <a:pt x="59114" y="41727"/>
                </a:lnTo>
                <a:lnTo>
                  <a:pt x="59216" y="41932"/>
                </a:lnTo>
                <a:lnTo>
                  <a:pt x="59216" y="41932"/>
                </a:lnTo>
                <a:lnTo>
                  <a:pt x="59114" y="41420"/>
                </a:lnTo>
                <a:lnTo>
                  <a:pt x="59420" y="41420"/>
                </a:lnTo>
                <a:lnTo>
                  <a:pt x="59523" y="41318"/>
                </a:lnTo>
                <a:lnTo>
                  <a:pt x="59011" y="40705"/>
                </a:lnTo>
                <a:lnTo>
                  <a:pt x="59523" y="41216"/>
                </a:lnTo>
                <a:lnTo>
                  <a:pt x="59523" y="40807"/>
                </a:lnTo>
                <a:lnTo>
                  <a:pt x="58909" y="40500"/>
                </a:lnTo>
                <a:lnTo>
                  <a:pt x="59318" y="39989"/>
                </a:lnTo>
                <a:lnTo>
                  <a:pt x="59011" y="40500"/>
                </a:lnTo>
                <a:lnTo>
                  <a:pt x="59216" y="40398"/>
                </a:lnTo>
                <a:lnTo>
                  <a:pt x="59216" y="40602"/>
                </a:lnTo>
                <a:lnTo>
                  <a:pt x="59318" y="40500"/>
                </a:lnTo>
                <a:lnTo>
                  <a:pt x="59625" y="40807"/>
                </a:lnTo>
                <a:lnTo>
                  <a:pt x="59523" y="40295"/>
                </a:lnTo>
                <a:lnTo>
                  <a:pt x="59727" y="40500"/>
                </a:lnTo>
                <a:lnTo>
                  <a:pt x="59830" y="39580"/>
                </a:lnTo>
                <a:lnTo>
                  <a:pt x="60034" y="39477"/>
                </a:lnTo>
                <a:lnTo>
                  <a:pt x="60034" y="39580"/>
                </a:lnTo>
                <a:lnTo>
                  <a:pt x="60136" y="39375"/>
                </a:lnTo>
                <a:lnTo>
                  <a:pt x="60136" y="39477"/>
                </a:lnTo>
                <a:lnTo>
                  <a:pt x="60443" y="39273"/>
                </a:lnTo>
                <a:lnTo>
                  <a:pt x="60443" y="39375"/>
                </a:lnTo>
                <a:lnTo>
                  <a:pt x="60341" y="39477"/>
                </a:lnTo>
                <a:lnTo>
                  <a:pt x="60443" y="39477"/>
                </a:lnTo>
                <a:lnTo>
                  <a:pt x="60034" y="39784"/>
                </a:lnTo>
                <a:lnTo>
                  <a:pt x="60136" y="39784"/>
                </a:lnTo>
                <a:lnTo>
                  <a:pt x="59830" y="40193"/>
                </a:lnTo>
                <a:lnTo>
                  <a:pt x="60136" y="40295"/>
                </a:lnTo>
                <a:lnTo>
                  <a:pt x="60136" y="40500"/>
                </a:lnTo>
                <a:lnTo>
                  <a:pt x="60034" y="40705"/>
                </a:lnTo>
                <a:lnTo>
                  <a:pt x="60034" y="40909"/>
                </a:lnTo>
                <a:lnTo>
                  <a:pt x="60136" y="40909"/>
                </a:lnTo>
                <a:lnTo>
                  <a:pt x="59727" y="41830"/>
                </a:lnTo>
                <a:lnTo>
                  <a:pt x="60750" y="40500"/>
                </a:lnTo>
                <a:lnTo>
                  <a:pt x="60750" y="39375"/>
                </a:lnTo>
                <a:lnTo>
                  <a:pt x="61057" y="39886"/>
                </a:lnTo>
                <a:lnTo>
                  <a:pt x="62182" y="38864"/>
                </a:lnTo>
                <a:lnTo>
                  <a:pt x="62386" y="38455"/>
                </a:lnTo>
                <a:lnTo>
                  <a:pt x="62284" y="38250"/>
                </a:lnTo>
                <a:lnTo>
                  <a:pt x="62591" y="37636"/>
                </a:lnTo>
                <a:lnTo>
                  <a:pt x="62489" y="38148"/>
                </a:lnTo>
                <a:lnTo>
                  <a:pt x="64943" y="37125"/>
                </a:lnTo>
                <a:lnTo>
                  <a:pt x="65045" y="37227"/>
                </a:lnTo>
                <a:lnTo>
                  <a:pt x="65148" y="37125"/>
                </a:lnTo>
                <a:lnTo>
                  <a:pt x="65148" y="37125"/>
                </a:lnTo>
                <a:lnTo>
                  <a:pt x="65045" y="37432"/>
                </a:lnTo>
                <a:lnTo>
                  <a:pt x="65557" y="37227"/>
                </a:lnTo>
                <a:lnTo>
                  <a:pt x="65557" y="37227"/>
                </a:lnTo>
                <a:lnTo>
                  <a:pt x="65455" y="37330"/>
                </a:lnTo>
                <a:lnTo>
                  <a:pt x="66068" y="37227"/>
                </a:lnTo>
                <a:lnTo>
                  <a:pt x="65966" y="36818"/>
                </a:lnTo>
                <a:lnTo>
                  <a:pt x="65761" y="37125"/>
                </a:lnTo>
                <a:lnTo>
                  <a:pt x="65455" y="36614"/>
                </a:lnTo>
                <a:lnTo>
                  <a:pt x="66784" y="35080"/>
                </a:lnTo>
                <a:lnTo>
                  <a:pt x="66886" y="35182"/>
                </a:lnTo>
                <a:lnTo>
                  <a:pt x="66989" y="34977"/>
                </a:lnTo>
                <a:lnTo>
                  <a:pt x="66989" y="35080"/>
                </a:lnTo>
                <a:lnTo>
                  <a:pt x="67091" y="34875"/>
                </a:lnTo>
                <a:lnTo>
                  <a:pt x="67091" y="35080"/>
                </a:lnTo>
                <a:lnTo>
                  <a:pt x="67193" y="34977"/>
                </a:lnTo>
                <a:lnTo>
                  <a:pt x="68011" y="34364"/>
                </a:lnTo>
                <a:lnTo>
                  <a:pt x="68011" y="34466"/>
                </a:lnTo>
                <a:lnTo>
                  <a:pt x="67909" y="34568"/>
                </a:lnTo>
                <a:lnTo>
                  <a:pt x="68114" y="34670"/>
                </a:lnTo>
                <a:lnTo>
                  <a:pt x="68216" y="34364"/>
                </a:lnTo>
                <a:lnTo>
                  <a:pt x="68523" y="34568"/>
                </a:lnTo>
                <a:lnTo>
                  <a:pt x="69136" y="34261"/>
                </a:lnTo>
                <a:lnTo>
                  <a:pt x="69545" y="33648"/>
                </a:lnTo>
                <a:lnTo>
                  <a:pt x="70568" y="33443"/>
                </a:lnTo>
                <a:lnTo>
                  <a:pt x="70466" y="33545"/>
                </a:lnTo>
                <a:lnTo>
                  <a:pt x="71795" y="32932"/>
                </a:lnTo>
                <a:lnTo>
                  <a:pt x="72102" y="33034"/>
                </a:lnTo>
                <a:lnTo>
                  <a:pt x="71386" y="33443"/>
                </a:lnTo>
                <a:lnTo>
                  <a:pt x="72716" y="33443"/>
                </a:lnTo>
                <a:lnTo>
                  <a:pt x="71898" y="33852"/>
                </a:lnTo>
                <a:lnTo>
                  <a:pt x="71898" y="33545"/>
                </a:lnTo>
                <a:lnTo>
                  <a:pt x="71795" y="33545"/>
                </a:lnTo>
                <a:lnTo>
                  <a:pt x="70568" y="34261"/>
                </a:lnTo>
                <a:lnTo>
                  <a:pt x="70568" y="34261"/>
                </a:lnTo>
                <a:lnTo>
                  <a:pt x="70364" y="34364"/>
                </a:lnTo>
                <a:lnTo>
                  <a:pt x="69955" y="35182"/>
                </a:lnTo>
                <a:lnTo>
                  <a:pt x="70261" y="35386"/>
                </a:lnTo>
                <a:lnTo>
                  <a:pt x="71795" y="34364"/>
                </a:lnTo>
                <a:lnTo>
                  <a:pt x="71795" y="34466"/>
                </a:lnTo>
                <a:lnTo>
                  <a:pt x="71898" y="34261"/>
                </a:lnTo>
                <a:lnTo>
                  <a:pt x="74250" y="33648"/>
                </a:lnTo>
                <a:lnTo>
                  <a:pt x="74250" y="33443"/>
                </a:lnTo>
                <a:lnTo>
                  <a:pt x="74250" y="33136"/>
                </a:lnTo>
                <a:lnTo>
                  <a:pt x="73943" y="32932"/>
                </a:lnTo>
                <a:lnTo>
                  <a:pt x="73227" y="33239"/>
                </a:lnTo>
                <a:lnTo>
                  <a:pt x="73330" y="33136"/>
                </a:lnTo>
                <a:lnTo>
                  <a:pt x="72307" y="32830"/>
                </a:lnTo>
                <a:lnTo>
                  <a:pt x="72511" y="32727"/>
                </a:lnTo>
                <a:lnTo>
                  <a:pt x="72000" y="32420"/>
                </a:lnTo>
                <a:lnTo>
                  <a:pt x="72000" y="31807"/>
                </a:lnTo>
                <a:lnTo>
                  <a:pt x="71693" y="31705"/>
                </a:lnTo>
                <a:lnTo>
                  <a:pt x="72409" y="31091"/>
                </a:lnTo>
                <a:lnTo>
                  <a:pt x="72146" y="31003"/>
                </a:lnTo>
                <a:lnTo>
                  <a:pt x="72146" y="31003"/>
                </a:lnTo>
                <a:lnTo>
                  <a:pt x="71795" y="31091"/>
                </a:lnTo>
                <a:lnTo>
                  <a:pt x="70875" y="30784"/>
                </a:lnTo>
                <a:lnTo>
                  <a:pt x="72102" y="30784"/>
                </a:lnTo>
                <a:lnTo>
                  <a:pt x="72818" y="29966"/>
                </a:lnTo>
                <a:lnTo>
                  <a:pt x="70568" y="29966"/>
                </a:lnTo>
                <a:lnTo>
                  <a:pt x="63307" y="33852"/>
                </a:lnTo>
                <a:lnTo>
                  <a:pt x="63307" y="33852"/>
                </a:lnTo>
                <a:lnTo>
                  <a:pt x="68114" y="31091"/>
                </a:lnTo>
                <a:lnTo>
                  <a:pt x="67602" y="30375"/>
                </a:lnTo>
                <a:lnTo>
                  <a:pt x="79977" y="27205"/>
                </a:lnTo>
                <a:lnTo>
                  <a:pt x="80795" y="26489"/>
                </a:lnTo>
                <a:lnTo>
                  <a:pt x="80591" y="26284"/>
                </a:lnTo>
                <a:lnTo>
                  <a:pt x="81000" y="26080"/>
                </a:lnTo>
                <a:lnTo>
                  <a:pt x="81205" y="25466"/>
                </a:lnTo>
                <a:lnTo>
                  <a:pt x="80898" y="25159"/>
                </a:lnTo>
                <a:lnTo>
                  <a:pt x="80080" y="25364"/>
                </a:lnTo>
                <a:lnTo>
                  <a:pt x="79977" y="25261"/>
                </a:lnTo>
                <a:lnTo>
                  <a:pt x="80386" y="24852"/>
                </a:lnTo>
                <a:lnTo>
                  <a:pt x="79875" y="24750"/>
                </a:lnTo>
                <a:lnTo>
                  <a:pt x="77727" y="25568"/>
                </a:lnTo>
                <a:lnTo>
                  <a:pt x="78034" y="25364"/>
                </a:lnTo>
                <a:lnTo>
                  <a:pt x="77830" y="25261"/>
                </a:lnTo>
                <a:lnTo>
                  <a:pt x="80182" y="24545"/>
                </a:lnTo>
                <a:lnTo>
                  <a:pt x="80182" y="24034"/>
                </a:lnTo>
                <a:lnTo>
                  <a:pt x="79773" y="24136"/>
                </a:lnTo>
                <a:lnTo>
                  <a:pt x="79261" y="23727"/>
                </a:lnTo>
                <a:lnTo>
                  <a:pt x="78648" y="24034"/>
                </a:lnTo>
                <a:lnTo>
                  <a:pt x="79159" y="23727"/>
                </a:lnTo>
                <a:lnTo>
                  <a:pt x="78852" y="23625"/>
                </a:lnTo>
                <a:lnTo>
                  <a:pt x="78239" y="23830"/>
                </a:lnTo>
                <a:lnTo>
                  <a:pt x="78648" y="23523"/>
                </a:lnTo>
                <a:lnTo>
                  <a:pt x="78648" y="23114"/>
                </a:lnTo>
                <a:lnTo>
                  <a:pt x="78545" y="23216"/>
                </a:lnTo>
                <a:lnTo>
                  <a:pt x="78443" y="23011"/>
                </a:lnTo>
                <a:lnTo>
                  <a:pt x="77932" y="22909"/>
                </a:lnTo>
                <a:lnTo>
                  <a:pt x="78136" y="22705"/>
                </a:lnTo>
                <a:lnTo>
                  <a:pt x="77830" y="22705"/>
                </a:lnTo>
                <a:lnTo>
                  <a:pt x="78136" y="22602"/>
                </a:lnTo>
                <a:lnTo>
                  <a:pt x="77727" y="22500"/>
                </a:lnTo>
                <a:lnTo>
                  <a:pt x="77932" y="22398"/>
                </a:lnTo>
                <a:lnTo>
                  <a:pt x="77523" y="22193"/>
                </a:lnTo>
                <a:lnTo>
                  <a:pt x="78341" y="22091"/>
                </a:lnTo>
                <a:lnTo>
                  <a:pt x="77727" y="21477"/>
                </a:lnTo>
                <a:lnTo>
                  <a:pt x="78341" y="21170"/>
                </a:lnTo>
                <a:lnTo>
                  <a:pt x="78034" y="20864"/>
                </a:lnTo>
                <a:lnTo>
                  <a:pt x="77420" y="20966"/>
                </a:lnTo>
                <a:lnTo>
                  <a:pt x="77420" y="20966"/>
                </a:lnTo>
                <a:lnTo>
                  <a:pt x="78136" y="20557"/>
                </a:lnTo>
                <a:lnTo>
                  <a:pt x="77318" y="20659"/>
                </a:lnTo>
                <a:lnTo>
                  <a:pt x="77318" y="20659"/>
                </a:lnTo>
                <a:lnTo>
                  <a:pt x="77932" y="20455"/>
                </a:lnTo>
                <a:lnTo>
                  <a:pt x="77727" y="20148"/>
                </a:lnTo>
                <a:lnTo>
                  <a:pt x="77932" y="20045"/>
                </a:lnTo>
                <a:lnTo>
                  <a:pt x="77318" y="20045"/>
                </a:lnTo>
                <a:lnTo>
                  <a:pt x="77727" y="19943"/>
                </a:lnTo>
                <a:lnTo>
                  <a:pt x="77523" y="19636"/>
                </a:lnTo>
                <a:lnTo>
                  <a:pt x="77727" y="19534"/>
                </a:lnTo>
                <a:lnTo>
                  <a:pt x="77625" y="19330"/>
                </a:lnTo>
                <a:lnTo>
                  <a:pt x="77420" y="19330"/>
                </a:lnTo>
                <a:lnTo>
                  <a:pt x="77216" y="19125"/>
                </a:lnTo>
                <a:lnTo>
                  <a:pt x="77216" y="18818"/>
                </a:lnTo>
                <a:lnTo>
                  <a:pt x="76705" y="19739"/>
                </a:lnTo>
                <a:lnTo>
                  <a:pt x="76398" y="19739"/>
                </a:lnTo>
                <a:lnTo>
                  <a:pt x="76295" y="20045"/>
                </a:lnTo>
                <a:lnTo>
                  <a:pt x="75580" y="20557"/>
                </a:lnTo>
                <a:lnTo>
                  <a:pt x="75477" y="20250"/>
                </a:lnTo>
                <a:lnTo>
                  <a:pt x="74148" y="21068"/>
                </a:lnTo>
                <a:lnTo>
                  <a:pt x="74250" y="20659"/>
                </a:lnTo>
                <a:lnTo>
                  <a:pt x="73943" y="20864"/>
                </a:lnTo>
                <a:lnTo>
                  <a:pt x="73841" y="20761"/>
                </a:lnTo>
                <a:lnTo>
                  <a:pt x="73739" y="20761"/>
                </a:lnTo>
                <a:lnTo>
                  <a:pt x="73943" y="20250"/>
                </a:lnTo>
                <a:lnTo>
                  <a:pt x="72716" y="20250"/>
                </a:lnTo>
                <a:lnTo>
                  <a:pt x="73534" y="19739"/>
                </a:lnTo>
                <a:lnTo>
                  <a:pt x="73330" y="19739"/>
                </a:lnTo>
                <a:lnTo>
                  <a:pt x="73534" y="19330"/>
                </a:lnTo>
                <a:lnTo>
                  <a:pt x="72920" y="19125"/>
                </a:lnTo>
                <a:lnTo>
                  <a:pt x="73636" y="19023"/>
                </a:lnTo>
                <a:lnTo>
                  <a:pt x="74148" y="18102"/>
                </a:lnTo>
                <a:lnTo>
                  <a:pt x="74148" y="18102"/>
                </a:lnTo>
                <a:lnTo>
                  <a:pt x="73841" y="18307"/>
                </a:lnTo>
                <a:lnTo>
                  <a:pt x="72716" y="17795"/>
                </a:lnTo>
                <a:lnTo>
                  <a:pt x="73023" y="17591"/>
                </a:lnTo>
                <a:lnTo>
                  <a:pt x="72511" y="17591"/>
                </a:lnTo>
                <a:lnTo>
                  <a:pt x="72000" y="16875"/>
                </a:lnTo>
                <a:lnTo>
                  <a:pt x="70364" y="17080"/>
                </a:lnTo>
                <a:lnTo>
                  <a:pt x="70466" y="16977"/>
                </a:lnTo>
                <a:lnTo>
                  <a:pt x="68932" y="16875"/>
                </a:lnTo>
                <a:lnTo>
                  <a:pt x="68727" y="17693"/>
                </a:lnTo>
                <a:lnTo>
                  <a:pt x="67909" y="18307"/>
                </a:lnTo>
                <a:lnTo>
                  <a:pt x="68318" y="18307"/>
                </a:lnTo>
                <a:lnTo>
                  <a:pt x="67909" y="19023"/>
                </a:lnTo>
                <a:lnTo>
                  <a:pt x="68114" y="19125"/>
                </a:lnTo>
                <a:lnTo>
                  <a:pt x="66580" y="20250"/>
                </a:lnTo>
                <a:lnTo>
                  <a:pt x="67193" y="21784"/>
                </a:lnTo>
                <a:lnTo>
                  <a:pt x="63511" y="24239"/>
                </a:lnTo>
                <a:lnTo>
                  <a:pt x="63716" y="24750"/>
                </a:lnTo>
                <a:lnTo>
                  <a:pt x="63614" y="24750"/>
                </a:lnTo>
                <a:lnTo>
                  <a:pt x="63716" y="25057"/>
                </a:lnTo>
                <a:lnTo>
                  <a:pt x="63307" y="26591"/>
                </a:lnTo>
                <a:lnTo>
                  <a:pt x="62693" y="27000"/>
                </a:lnTo>
                <a:lnTo>
                  <a:pt x="62795" y="27307"/>
                </a:lnTo>
                <a:lnTo>
                  <a:pt x="62489" y="27614"/>
                </a:lnTo>
                <a:lnTo>
                  <a:pt x="62386" y="27205"/>
                </a:lnTo>
                <a:lnTo>
                  <a:pt x="61977" y="27511"/>
                </a:lnTo>
                <a:lnTo>
                  <a:pt x="61977" y="28023"/>
                </a:lnTo>
                <a:lnTo>
                  <a:pt x="60955" y="27716"/>
                </a:lnTo>
                <a:lnTo>
                  <a:pt x="61364" y="27000"/>
                </a:lnTo>
                <a:lnTo>
                  <a:pt x="60648" y="26591"/>
                </a:lnTo>
                <a:lnTo>
                  <a:pt x="61466" y="24341"/>
                </a:lnTo>
                <a:lnTo>
                  <a:pt x="60852" y="23625"/>
                </a:lnTo>
                <a:lnTo>
                  <a:pt x="59420" y="23830"/>
                </a:lnTo>
                <a:lnTo>
                  <a:pt x="59216" y="23216"/>
                </a:lnTo>
                <a:lnTo>
                  <a:pt x="57682" y="22091"/>
                </a:lnTo>
                <a:lnTo>
                  <a:pt x="55227" y="21989"/>
                </a:lnTo>
                <a:lnTo>
                  <a:pt x="55330" y="21886"/>
                </a:lnTo>
                <a:lnTo>
                  <a:pt x="54920" y="22091"/>
                </a:lnTo>
                <a:lnTo>
                  <a:pt x="55636" y="20761"/>
                </a:lnTo>
                <a:lnTo>
                  <a:pt x="55534" y="20250"/>
                </a:lnTo>
                <a:lnTo>
                  <a:pt x="54614" y="20761"/>
                </a:lnTo>
                <a:lnTo>
                  <a:pt x="54920" y="20352"/>
                </a:lnTo>
                <a:lnTo>
                  <a:pt x="54716" y="20045"/>
                </a:lnTo>
                <a:lnTo>
                  <a:pt x="57580" y="17489"/>
                </a:lnTo>
                <a:lnTo>
                  <a:pt x="57580" y="17284"/>
                </a:lnTo>
                <a:lnTo>
                  <a:pt x="58091" y="16875"/>
                </a:lnTo>
                <a:lnTo>
                  <a:pt x="58398" y="17080"/>
                </a:lnTo>
                <a:lnTo>
                  <a:pt x="58398" y="16875"/>
                </a:lnTo>
                <a:lnTo>
                  <a:pt x="59114" y="16670"/>
                </a:lnTo>
                <a:lnTo>
                  <a:pt x="59216" y="16466"/>
                </a:lnTo>
                <a:lnTo>
                  <a:pt x="60136" y="16364"/>
                </a:lnTo>
                <a:lnTo>
                  <a:pt x="60239" y="15852"/>
                </a:lnTo>
                <a:lnTo>
                  <a:pt x="59830" y="15648"/>
                </a:lnTo>
                <a:lnTo>
                  <a:pt x="59420" y="15852"/>
                </a:lnTo>
                <a:lnTo>
                  <a:pt x="59727" y="15648"/>
                </a:lnTo>
                <a:lnTo>
                  <a:pt x="59011" y="15443"/>
                </a:lnTo>
                <a:lnTo>
                  <a:pt x="58909" y="15239"/>
                </a:lnTo>
                <a:lnTo>
                  <a:pt x="59932" y="15545"/>
                </a:lnTo>
                <a:lnTo>
                  <a:pt x="59932" y="15648"/>
                </a:lnTo>
                <a:lnTo>
                  <a:pt x="64227" y="14318"/>
                </a:lnTo>
                <a:lnTo>
                  <a:pt x="61670" y="13602"/>
                </a:lnTo>
                <a:lnTo>
                  <a:pt x="62693" y="13705"/>
                </a:lnTo>
                <a:lnTo>
                  <a:pt x="64330" y="14114"/>
                </a:lnTo>
                <a:lnTo>
                  <a:pt x="65455" y="13602"/>
                </a:lnTo>
                <a:lnTo>
                  <a:pt x="65250" y="13193"/>
                </a:lnTo>
                <a:lnTo>
                  <a:pt x="66170" y="13091"/>
                </a:lnTo>
                <a:lnTo>
                  <a:pt x="66375" y="13398"/>
                </a:lnTo>
                <a:lnTo>
                  <a:pt x="66784" y="13295"/>
                </a:lnTo>
                <a:lnTo>
                  <a:pt x="67091" y="13091"/>
                </a:lnTo>
                <a:lnTo>
                  <a:pt x="66580" y="12784"/>
                </a:lnTo>
                <a:lnTo>
                  <a:pt x="66580" y="12784"/>
                </a:lnTo>
                <a:lnTo>
                  <a:pt x="67091" y="12886"/>
                </a:lnTo>
                <a:lnTo>
                  <a:pt x="67398" y="13295"/>
                </a:lnTo>
                <a:lnTo>
                  <a:pt x="69545" y="12273"/>
                </a:lnTo>
                <a:lnTo>
                  <a:pt x="69443" y="11659"/>
                </a:lnTo>
                <a:lnTo>
                  <a:pt x="69955" y="11045"/>
                </a:lnTo>
                <a:lnTo>
                  <a:pt x="70568" y="10841"/>
                </a:lnTo>
                <a:lnTo>
                  <a:pt x="69955" y="10739"/>
                </a:lnTo>
                <a:lnTo>
                  <a:pt x="69852" y="10534"/>
                </a:lnTo>
                <a:lnTo>
                  <a:pt x="70159" y="10432"/>
                </a:lnTo>
                <a:lnTo>
                  <a:pt x="68216" y="10227"/>
                </a:lnTo>
                <a:lnTo>
                  <a:pt x="67909" y="10739"/>
                </a:lnTo>
                <a:lnTo>
                  <a:pt x="68114" y="10943"/>
                </a:lnTo>
                <a:lnTo>
                  <a:pt x="67807" y="11045"/>
                </a:lnTo>
                <a:lnTo>
                  <a:pt x="68011" y="11148"/>
                </a:lnTo>
                <a:lnTo>
                  <a:pt x="65352" y="12580"/>
                </a:lnTo>
                <a:lnTo>
                  <a:pt x="65148" y="11761"/>
                </a:lnTo>
                <a:lnTo>
                  <a:pt x="65352" y="11557"/>
                </a:lnTo>
                <a:lnTo>
                  <a:pt x="65455" y="11557"/>
                </a:lnTo>
                <a:lnTo>
                  <a:pt x="65864" y="11045"/>
                </a:lnTo>
                <a:lnTo>
                  <a:pt x="64841" y="11045"/>
                </a:lnTo>
                <a:lnTo>
                  <a:pt x="64023" y="11557"/>
                </a:lnTo>
                <a:lnTo>
                  <a:pt x="64023" y="11557"/>
                </a:lnTo>
                <a:lnTo>
                  <a:pt x="64125" y="10739"/>
                </a:lnTo>
                <a:lnTo>
                  <a:pt x="64739" y="10534"/>
                </a:lnTo>
                <a:lnTo>
                  <a:pt x="64125" y="10534"/>
                </a:lnTo>
                <a:lnTo>
                  <a:pt x="64432" y="10432"/>
                </a:lnTo>
                <a:lnTo>
                  <a:pt x="63307" y="10330"/>
                </a:lnTo>
                <a:lnTo>
                  <a:pt x="64125" y="10023"/>
                </a:lnTo>
                <a:lnTo>
                  <a:pt x="63818" y="10023"/>
                </a:lnTo>
                <a:lnTo>
                  <a:pt x="64330" y="9920"/>
                </a:lnTo>
                <a:lnTo>
                  <a:pt x="64125" y="9409"/>
                </a:lnTo>
                <a:lnTo>
                  <a:pt x="64432" y="9000"/>
                </a:lnTo>
                <a:lnTo>
                  <a:pt x="64227" y="8591"/>
                </a:lnTo>
                <a:lnTo>
                  <a:pt x="63920" y="8386"/>
                </a:lnTo>
                <a:close/>
              </a:path>
            </a:pathLst>
          </a:custGeom>
          <a:solidFill>
            <a:srgbClr val="0C343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5" name="Google Shape;405;p25"/>
          <p:cNvSpPr txBox="1">
            <a:spLocks noGrp="1"/>
          </p:cNvSpPr>
          <p:nvPr>
            <p:ph type="title" idx="4294967295"/>
          </p:nvPr>
        </p:nvSpPr>
        <p:spPr>
          <a:xfrm>
            <a:off x="322892" y="2272953"/>
            <a:ext cx="8108757" cy="754727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500" dirty="0">
                <a:solidFill>
                  <a:schemeClr val="lt1"/>
                </a:solidFill>
              </a:rPr>
              <a:t>CHALLENGES BEFORE INTRODUCING MODERN TECHNOLOGIES</a:t>
            </a:r>
            <a:endParaRPr sz="3500" dirty="0">
              <a:solidFill>
                <a:schemeClr val="lt1"/>
              </a:solidFill>
            </a:endParaRPr>
          </a:p>
        </p:txBody>
      </p:sp>
      <p:sp>
        <p:nvSpPr>
          <p:cNvPr id="407" name="Google Shape;407;p25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17</a:t>
            </a:fld>
            <a:endParaRPr/>
          </a:p>
        </p:txBody>
      </p:sp>
      <p:sp>
        <p:nvSpPr>
          <p:cNvPr id="408" name="Google Shape;408;p25"/>
          <p:cNvSpPr txBox="1">
            <a:spLocks noGrp="1"/>
          </p:cNvSpPr>
          <p:nvPr>
            <p:ph type="body" idx="4294967295"/>
          </p:nvPr>
        </p:nvSpPr>
        <p:spPr>
          <a:xfrm>
            <a:off x="712350" y="4885000"/>
            <a:ext cx="7719300" cy="17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chemeClr val="lt1"/>
                </a:solidFill>
              </a:rPr>
              <a:t>Find more maps at </a:t>
            </a:r>
            <a:r>
              <a:rPr lang="en" sz="900" u="sng">
                <a:solidFill>
                  <a:schemeClr val="lt1"/>
                </a:solidFill>
                <a:hlinkClick r:id="rId3"/>
              </a:rPr>
              <a:t>slidescarnival.com/extra-free-resources-icons-and-maps</a:t>
            </a:r>
            <a:endParaRPr sz="900">
              <a:solidFill>
                <a:schemeClr val="lt1"/>
              </a:solidFill>
            </a:endParaRPr>
          </a:p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endParaRPr sz="900" b="1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8744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Google Shape;364;p21"/>
          <p:cNvSpPr txBox="1">
            <a:spLocks noGrp="1"/>
          </p:cNvSpPr>
          <p:nvPr>
            <p:ph type="title"/>
          </p:nvPr>
        </p:nvSpPr>
        <p:spPr>
          <a:xfrm>
            <a:off x="259080" y="823899"/>
            <a:ext cx="5979160" cy="447955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700" dirty="0"/>
              <a:t>CHALLENGES BEFORE INTRODUCING MODERN TECHNOLOGIES.</a:t>
            </a:r>
            <a:endParaRPr sz="2700" dirty="0"/>
          </a:p>
        </p:txBody>
      </p:sp>
      <p:sp>
        <p:nvSpPr>
          <p:cNvPr id="365" name="Google Shape;365;p21"/>
          <p:cNvSpPr txBox="1">
            <a:spLocks noGrp="1"/>
          </p:cNvSpPr>
          <p:nvPr>
            <p:ph type="body" idx="1"/>
          </p:nvPr>
        </p:nvSpPr>
        <p:spPr>
          <a:xfrm>
            <a:off x="104556" y="1160424"/>
            <a:ext cx="3704474" cy="304663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342900" lvl="0" indent="-34290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en-GB" dirty="0"/>
              <a:t>High level of competition as per their need of growth.</a:t>
            </a:r>
          </a:p>
          <a:p>
            <a:pPr marL="342900" lvl="0" indent="-34290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en-GB" dirty="0"/>
              <a:t>In the early years, online purchases were slow and repetitive.</a:t>
            </a:r>
          </a:p>
          <a:p>
            <a:pPr marL="342900" lvl="0" indent="-34290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en-GB" dirty="0"/>
              <a:t>Design new ways of buying and purchasing procedures.</a:t>
            </a:r>
          </a:p>
          <a:p>
            <a:pPr marL="342900" lvl="0" indent="-342900" algn="l" rtl="0">
              <a:spcBef>
                <a:spcPts val="600"/>
              </a:spcBef>
              <a:spcAft>
                <a:spcPts val="0"/>
              </a:spcAft>
              <a:buFont typeface="Wingdings" pitchFamily="2" charset="2"/>
              <a:buChar char="§"/>
            </a:pPr>
            <a:r>
              <a:rPr lang="en-GB" dirty="0"/>
              <a:t>Accelerate delivery processes.</a:t>
            </a:r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-GB" dirty="0"/>
              <a:t>                                 </a:t>
            </a:r>
            <a:r>
              <a:rPr lang="en-GB" sz="1200" i="1" dirty="0"/>
              <a:t>(PNJ, Technologies,2019)</a:t>
            </a:r>
          </a:p>
        </p:txBody>
      </p:sp>
      <p:pic>
        <p:nvPicPr>
          <p:cNvPr id="366" name="Google Shape;366;p21"/>
          <p:cNvPicPr preferRelativeResize="0"/>
          <p:nvPr/>
        </p:nvPicPr>
        <p:blipFill rotWithShape="1">
          <a:blip r:embed="rId3"/>
          <a:srcRect/>
          <a:stretch/>
        </p:blipFill>
        <p:spPr>
          <a:xfrm>
            <a:off x="3778550" y="396240"/>
            <a:ext cx="4308810" cy="3871315"/>
          </a:xfrm>
          <a:prstGeom prst="ellipse">
            <a:avLst/>
          </a:prstGeom>
          <a:noFill/>
          <a:ln>
            <a:noFill/>
          </a:ln>
        </p:spPr>
      </p:pic>
      <p:sp>
        <p:nvSpPr>
          <p:cNvPr id="367" name="Google Shape;367;p21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18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25"/>
          <p:cNvSpPr/>
          <p:nvPr/>
        </p:nvSpPr>
        <p:spPr>
          <a:xfrm>
            <a:off x="514725" y="942584"/>
            <a:ext cx="8171736" cy="3892835"/>
          </a:xfrm>
          <a:custGeom>
            <a:avLst/>
            <a:gdLst/>
            <a:ahLst/>
            <a:cxnLst/>
            <a:rect l="l" t="t" r="r" b="b"/>
            <a:pathLst>
              <a:path w="285750" h="136125" extrusionOk="0">
                <a:moveTo>
                  <a:pt x="74830" y="1313"/>
                </a:moveTo>
                <a:lnTo>
                  <a:pt x="74352" y="1330"/>
                </a:lnTo>
                <a:lnTo>
                  <a:pt x="74864" y="1330"/>
                </a:lnTo>
                <a:lnTo>
                  <a:pt x="74830" y="1313"/>
                </a:lnTo>
                <a:close/>
                <a:moveTo>
                  <a:pt x="77830" y="1739"/>
                </a:moveTo>
                <a:lnTo>
                  <a:pt x="77830" y="1739"/>
                </a:lnTo>
                <a:lnTo>
                  <a:pt x="77830" y="1739"/>
                </a:lnTo>
                <a:close/>
                <a:moveTo>
                  <a:pt x="176011" y="1432"/>
                </a:moveTo>
                <a:lnTo>
                  <a:pt x="176114" y="1636"/>
                </a:lnTo>
                <a:lnTo>
                  <a:pt x="175500" y="1841"/>
                </a:lnTo>
                <a:lnTo>
                  <a:pt x="175807" y="1943"/>
                </a:lnTo>
                <a:lnTo>
                  <a:pt x="178875" y="1943"/>
                </a:lnTo>
                <a:lnTo>
                  <a:pt x="178773" y="1636"/>
                </a:lnTo>
                <a:lnTo>
                  <a:pt x="176011" y="1432"/>
                </a:lnTo>
                <a:close/>
                <a:moveTo>
                  <a:pt x="135102" y="1841"/>
                </a:moveTo>
                <a:lnTo>
                  <a:pt x="134898" y="1943"/>
                </a:lnTo>
                <a:lnTo>
                  <a:pt x="135102" y="2045"/>
                </a:lnTo>
                <a:lnTo>
                  <a:pt x="134489" y="2045"/>
                </a:lnTo>
                <a:lnTo>
                  <a:pt x="134795" y="2148"/>
                </a:lnTo>
                <a:lnTo>
                  <a:pt x="134489" y="2148"/>
                </a:lnTo>
                <a:lnTo>
                  <a:pt x="135920" y="2352"/>
                </a:lnTo>
                <a:lnTo>
                  <a:pt x="135307" y="2455"/>
                </a:lnTo>
                <a:lnTo>
                  <a:pt x="137148" y="2557"/>
                </a:lnTo>
                <a:lnTo>
                  <a:pt x="137148" y="2659"/>
                </a:lnTo>
                <a:lnTo>
                  <a:pt x="139500" y="2148"/>
                </a:lnTo>
                <a:lnTo>
                  <a:pt x="137148" y="2045"/>
                </a:lnTo>
                <a:lnTo>
                  <a:pt x="137250" y="1841"/>
                </a:lnTo>
                <a:lnTo>
                  <a:pt x="136739" y="1841"/>
                </a:lnTo>
                <a:lnTo>
                  <a:pt x="136739" y="2045"/>
                </a:lnTo>
                <a:lnTo>
                  <a:pt x="135102" y="1841"/>
                </a:lnTo>
                <a:close/>
                <a:moveTo>
                  <a:pt x="178466" y="2045"/>
                </a:moveTo>
                <a:lnTo>
                  <a:pt x="177443" y="2148"/>
                </a:lnTo>
                <a:lnTo>
                  <a:pt x="177136" y="2455"/>
                </a:lnTo>
                <a:lnTo>
                  <a:pt x="181534" y="2864"/>
                </a:lnTo>
                <a:lnTo>
                  <a:pt x="181534" y="2864"/>
                </a:lnTo>
                <a:lnTo>
                  <a:pt x="180716" y="2659"/>
                </a:lnTo>
                <a:lnTo>
                  <a:pt x="181023" y="2659"/>
                </a:lnTo>
                <a:lnTo>
                  <a:pt x="180818" y="2250"/>
                </a:lnTo>
                <a:lnTo>
                  <a:pt x="178466" y="2045"/>
                </a:lnTo>
                <a:close/>
                <a:moveTo>
                  <a:pt x="75068" y="3170"/>
                </a:moveTo>
                <a:lnTo>
                  <a:pt x="74870" y="3225"/>
                </a:lnTo>
                <a:lnTo>
                  <a:pt x="75022" y="3201"/>
                </a:lnTo>
                <a:lnTo>
                  <a:pt x="75022" y="3201"/>
                </a:lnTo>
                <a:lnTo>
                  <a:pt x="75068" y="3170"/>
                </a:lnTo>
                <a:close/>
                <a:moveTo>
                  <a:pt x="72920" y="1227"/>
                </a:moveTo>
                <a:lnTo>
                  <a:pt x="72102" y="1330"/>
                </a:lnTo>
                <a:lnTo>
                  <a:pt x="72511" y="1330"/>
                </a:lnTo>
                <a:lnTo>
                  <a:pt x="70977" y="1534"/>
                </a:lnTo>
                <a:lnTo>
                  <a:pt x="71591" y="1739"/>
                </a:lnTo>
                <a:lnTo>
                  <a:pt x="70364" y="1739"/>
                </a:lnTo>
                <a:lnTo>
                  <a:pt x="70568" y="1841"/>
                </a:lnTo>
                <a:lnTo>
                  <a:pt x="70057" y="1943"/>
                </a:lnTo>
                <a:lnTo>
                  <a:pt x="71080" y="2045"/>
                </a:lnTo>
                <a:lnTo>
                  <a:pt x="69648" y="2045"/>
                </a:lnTo>
                <a:lnTo>
                  <a:pt x="69750" y="2352"/>
                </a:lnTo>
                <a:lnTo>
                  <a:pt x="70670" y="2352"/>
                </a:lnTo>
                <a:lnTo>
                  <a:pt x="69545" y="2557"/>
                </a:lnTo>
                <a:lnTo>
                  <a:pt x="70568" y="2557"/>
                </a:lnTo>
                <a:lnTo>
                  <a:pt x="70466" y="2659"/>
                </a:lnTo>
                <a:lnTo>
                  <a:pt x="72102" y="2557"/>
                </a:lnTo>
                <a:lnTo>
                  <a:pt x="70773" y="2761"/>
                </a:lnTo>
                <a:lnTo>
                  <a:pt x="70466" y="2966"/>
                </a:lnTo>
                <a:lnTo>
                  <a:pt x="70159" y="3068"/>
                </a:lnTo>
                <a:lnTo>
                  <a:pt x="70977" y="3170"/>
                </a:lnTo>
                <a:lnTo>
                  <a:pt x="70364" y="3273"/>
                </a:lnTo>
                <a:lnTo>
                  <a:pt x="72102" y="3477"/>
                </a:lnTo>
                <a:lnTo>
                  <a:pt x="72102" y="3170"/>
                </a:lnTo>
                <a:lnTo>
                  <a:pt x="72307" y="3273"/>
                </a:lnTo>
                <a:lnTo>
                  <a:pt x="73330" y="3170"/>
                </a:lnTo>
                <a:lnTo>
                  <a:pt x="73227" y="3068"/>
                </a:lnTo>
                <a:lnTo>
                  <a:pt x="73739" y="2864"/>
                </a:lnTo>
                <a:lnTo>
                  <a:pt x="73432" y="3068"/>
                </a:lnTo>
                <a:lnTo>
                  <a:pt x="75580" y="2557"/>
                </a:lnTo>
                <a:lnTo>
                  <a:pt x="74557" y="2455"/>
                </a:lnTo>
                <a:lnTo>
                  <a:pt x="74659" y="2045"/>
                </a:lnTo>
                <a:lnTo>
                  <a:pt x="74966" y="1841"/>
                </a:lnTo>
                <a:lnTo>
                  <a:pt x="74352" y="1943"/>
                </a:lnTo>
                <a:lnTo>
                  <a:pt x="74455" y="2045"/>
                </a:lnTo>
                <a:lnTo>
                  <a:pt x="73534" y="1739"/>
                </a:lnTo>
                <a:lnTo>
                  <a:pt x="73534" y="1636"/>
                </a:lnTo>
                <a:lnTo>
                  <a:pt x="72920" y="1227"/>
                </a:lnTo>
                <a:close/>
                <a:moveTo>
                  <a:pt x="74870" y="3225"/>
                </a:moveTo>
                <a:lnTo>
                  <a:pt x="73227" y="3477"/>
                </a:lnTo>
                <a:lnTo>
                  <a:pt x="74301" y="3380"/>
                </a:lnTo>
                <a:lnTo>
                  <a:pt x="74301" y="3380"/>
                </a:lnTo>
                <a:lnTo>
                  <a:pt x="74870" y="3225"/>
                </a:lnTo>
                <a:close/>
                <a:moveTo>
                  <a:pt x="74352" y="3375"/>
                </a:moveTo>
                <a:lnTo>
                  <a:pt x="74301" y="3380"/>
                </a:lnTo>
                <a:lnTo>
                  <a:pt x="74301" y="3380"/>
                </a:lnTo>
                <a:lnTo>
                  <a:pt x="73943" y="3477"/>
                </a:lnTo>
                <a:lnTo>
                  <a:pt x="74352" y="3375"/>
                </a:lnTo>
                <a:close/>
                <a:moveTo>
                  <a:pt x="182148" y="2557"/>
                </a:moveTo>
                <a:lnTo>
                  <a:pt x="182250" y="2966"/>
                </a:lnTo>
                <a:lnTo>
                  <a:pt x="182148" y="3170"/>
                </a:lnTo>
                <a:lnTo>
                  <a:pt x="182045" y="3580"/>
                </a:lnTo>
                <a:lnTo>
                  <a:pt x="185114" y="3170"/>
                </a:lnTo>
                <a:lnTo>
                  <a:pt x="183682" y="2761"/>
                </a:lnTo>
                <a:lnTo>
                  <a:pt x="183170" y="2864"/>
                </a:lnTo>
                <a:lnTo>
                  <a:pt x="182966" y="2761"/>
                </a:lnTo>
                <a:lnTo>
                  <a:pt x="183068" y="2659"/>
                </a:lnTo>
                <a:lnTo>
                  <a:pt x="182455" y="2557"/>
                </a:lnTo>
                <a:lnTo>
                  <a:pt x="182455" y="2557"/>
                </a:lnTo>
                <a:lnTo>
                  <a:pt x="182557" y="2659"/>
                </a:lnTo>
                <a:lnTo>
                  <a:pt x="182148" y="2557"/>
                </a:lnTo>
                <a:close/>
                <a:moveTo>
                  <a:pt x="64739" y="2557"/>
                </a:moveTo>
                <a:lnTo>
                  <a:pt x="63614" y="2864"/>
                </a:lnTo>
                <a:lnTo>
                  <a:pt x="64023" y="2864"/>
                </a:lnTo>
                <a:lnTo>
                  <a:pt x="63716" y="2966"/>
                </a:lnTo>
                <a:lnTo>
                  <a:pt x="63716" y="2966"/>
                </a:lnTo>
                <a:lnTo>
                  <a:pt x="64432" y="2864"/>
                </a:lnTo>
                <a:lnTo>
                  <a:pt x="64125" y="2966"/>
                </a:lnTo>
                <a:lnTo>
                  <a:pt x="64534" y="3068"/>
                </a:lnTo>
                <a:lnTo>
                  <a:pt x="64125" y="3068"/>
                </a:lnTo>
                <a:lnTo>
                  <a:pt x="64330" y="3170"/>
                </a:lnTo>
                <a:lnTo>
                  <a:pt x="63511" y="3375"/>
                </a:lnTo>
                <a:lnTo>
                  <a:pt x="65352" y="3477"/>
                </a:lnTo>
                <a:lnTo>
                  <a:pt x="65352" y="3580"/>
                </a:lnTo>
                <a:lnTo>
                  <a:pt x="66068" y="3682"/>
                </a:lnTo>
                <a:lnTo>
                  <a:pt x="66273" y="3375"/>
                </a:lnTo>
                <a:lnTo>
                  <a:pt x="66580" y="3170"/>
                </a:lnTo>
                <a:lnTo>
                  <a:pt x="65966" y="2966"/>
                </a:lnTo>
                <a:lnTo>
                  <a:pt x="66068" y="2864"/>
                </a:lnTo>
                <a:lnTo>
                  <a:pt x="65148" y="2966"/>
                </a:lnTo>
                <a:lnTo>
                  <a:pt x="65148" y="2864"/>
                </a:lnTo>
                <a:lnTo>
                  <a:pt x="64739" y="2557"/>
                </a:lnTo>
                <a:close/>
                <a:moveTo>
                  <a:pt x="67705" y="2966"/>
                </a:moveTo>
                <a:lnTo>
                  <a:pt x="67295" y="3273"/>
                </a:lnTo>
                <a:lnTo>
                  <a:pt x="67705" y="3477"/>
                </a:lnTo>
                <a:lnTo>
                  <a:pt x="67398" y="3682"/>
                </a:lnTo>
                <a:lnTo>
                  <a:pt x="69136" y="3273"/>
                </a:lnTo>
                <a:lnTo>
                  <a:pt x="67705" y="2966"/>
                </a:lnTo>
                <a:close/>
                <a:moveTo>
                  <a:pt x="136943" y="3170"/>
                </a:moveTo>
                <a:lnTo>
                  <a:pt x="135818" y="3273"/>
                </a:lnTo>
                <a:lnTo>
                  <a:pt x="136841" y="3682"/>
                </a:lnTo>
                <a:lnTo>
                  <a:pt x="136432" y="3886"/>
                </a:lnTo>
                <a:lnTo>
                  <a:pt x="137557" y="3886"/>
                </a:lnTo>
                <a:lnTo>
                  <a:pt x="137352" y="3989"/>
                </a:lnTo>
                <a:lnTo>
                  <a:pt x="137761" y="4091"/>
                </a:lnTo>
                <a:lnTo>
                  <a:pt x="138784" y="3784"/>
                </a:lnTo>
                <a:lnTo>
                  <a:pt x="137659" y="3477"/>
                </a:lnTo>
                <a:lnTo>
                  <a:pt x="137761" y="3477"/>
                </a:lnTo>
                <a:lnTo>
                  <a:pt x="137148" y="3375"/>
                </a:lnTo>
                <a:lnTo>
                  <a:pt x="136943" y="3170"/>
                </a:lnTo>
                <a:close/>
                <a:moveTo>
                  <a:pt x="131114" y="2250"/>
                </a:moveTo>
                <a:lnTo>
                  <a:pt x="131114" y="2352"/>
                </a:lnTo>
                <a:lnTo>
                  <a:pt x="130295" y="2352"/>
                </a:lnTo>
                <a:lnTo>
                  <a:pt x="131318" y="2864"/>
                </a:lnTo>
                <a:lnTo>
                  <a:pt x="130705" y="2864"/>
                </a:lnTo>
                <a:lnTo>
                  <a:pt x="131625" y="3375"/>
                </a:lnTo>
                <a:lnTo>
                  <a:pt x="132648" y="3273"/>
                </a:lnTo>
                <a:lnTo>
                  <a:pt x="132545" y="3170"/>
                </a:lnTo>
                <a:lnTo>
                  <a:pt x="132545" y="3068"/>
                </a:lnTo>
                <a:lnTo>
                  <a:pt x="132955" y="3068"/>
                </a:lnTo>
                <a:lnTo>
                  <a:pt x="133261" y="3273"/>
                </a:lnTo>
                <a:lnTo>
                  <a:pt x="133875" y="3068"/>
                </a:lnTo>
                <a:lnTo>
                  <a:pt x="133670" y="3170"/>
                </a:lnTo>
                <a:lnTo>
                  <a:pt x="134080" y="3273"/>
                </a:lnTo>
                <a:lnTo>
                  <a:pt x="132443" y="3580"/>
                </a:lnTo>
                <a:lnTo>
                  <a:pt x="132750" y="3784"/>
                </a:lnTo>
                <a:lnTo>
                  <a:pt x="134080" y="3784"/>
                </a:lnTo>
                <a:lnTo>
                  <a:pt x="132545" y="4091"/>
                </a:lnTo>
                <a:lnTo>
                  <a:pt x="134284" y="4602"/>
                </a:lnTo>
                <a:lnTo>
                  <a:pt x="134386" y="4398"/>
                </a:lnTo>
                <a:lnTo>
                  <a:pt x="134284" y="4295"/>
                </a:lnTo>
                <a:lnTo>
                  <a:pt x="134898" y="3886"/>
                </a:lnTo>
                <a:lnTo>
                  <a:pt x="134898" y="3580"/>
                </a:lnTo>
                <a:lnTo>
                  <a:pt x="135205" y="3477"/>
                </a:lnTo>
                <a:lnTo>
                  <a:pt x="135511" y="3170"/>
                </a:lnTo>
                <a:lnTo>
                  <a:pt x="136432" y="3068"/>
                </a:lnTo>
                <a:lnTo>
                  <a:pt x="135920" y="2864"/>
                </a:lnTo>
                <a:lnTo>
                  <a:pt x="136023" y="2761"/>
                </a:lnTo>
                <a:lnTo>
                  <a:pt x="134795" y="2659"/>
                </a:lnTo>
                <a:lnTo>
                  <a:pt x="134795" y="2455"/>
                </a:lnTo>
                <a:lnTo>
                  <a:pt x="134182" y="2557"/>
                </a:lnTo>
                <a:lnTo>
                  <a:pt x="134386" y="2352"/>
                </a:lnTo>
                <a:lnTo>
                  <a:pt x="133261" y="2250"/>
                </a:lnTo>
                <a:lnTo>
                  <a:pt x="133261" y="2250"/>
                </a:lnTo>
                <a:lnTo>
                  <a:pt x="133568" y="2864"/>
                </a:lnTo>
                <a:lnTo>
                  <a:pt x="133568" y="2864"/>
                </a:lnTo>
                <a:lnTo>
                  <a:pt x="132750" y="2455"/>
                </a:lnTo>
                <a:lnTo>
                  <a:pt x="131318" y="2455"/>
                </a:lnTo>
                <a:lnTo>
                  <a:pt x="131932" y="2250"/>
                </a:lnTo>
                <a:close/>
                <a:moveTo>
                  <a:pt x="66682" y="4398"/>
                </a:moveTo>
                <a:lnTo>
                  <a:pt x="66784" y="4500"/>
                </a:lnTo>
                <a:lnTo>
                  <a:pt x="66477" y="4500"/>
                </a:lnTo>
                <a:lnTo>
                  <a:pt x="67091" y="4705"/>
                </a:lnTo>
                <a:lnTo>
                  <a:pt x="66784" y="4705"/>
                </a:lnTo>
                <a:lnTo>
                  <a:pt x="68232" y="4795"/>
                </a:lnTo>
                <a:lnTo>
                  <a:pt x="68232" y="4795"/>
                </a:lnTo>
                <a:lnTo>
                  <a:pt x="68625" y="4500"/>
                </a:lnTo>
                <a:lnTo>
                  <a:pt x="66682" y="4398"/>
                </a:lnTo>
                <a:close/>
                <a:moveTo>
                  <a:pt x="68232" y="4795"/>
                </a:moveTo>
                <a:lnTo>
                  <a:pt x="68216" y="4807"/>
                </a:lnTo>
                <a:lnTo>
                  <a:pt x="68324" y="4801"/>
                </a:lnTo>
                <a:lnTo>
                  <a:pt x="68324" y="4801"/>
                </a:lnTo>
                <a:lnTo>
                  <a:pt x="68232" y="4795"/>
                </a:lnTo>
                <a:close/>
                <a:moveTo>
                  <a:pt x="71489" y="4500"/>
                </a:moveTo>
                <a:lnTo>
                  <a:pt x="70568" y="4705"/>
                </a:lnTo>
                <a:lnTo>
                  <a:pt x="71080" y="4807"/>
                </a:lnTo>
                <a:lnTo>
                  <a:pt x="71489" y="4500"/>
                </a:lnTo>
                <a:close/>
                <a:moveTo>
                  <a:pt x="81102" y="205"/>
                </a:moveTo>
                <a:lnTo>
                  <a:pt x="81614" y="409"/>
                </a:lnTo>
                <a:lnTo>
                  <a:pt x="80386" y="307"/>
                </a:lnTo>
                <a:lnTo>
                  <a:pt x="80489" y="409"/>
                </a:lnTo>
                <a:lnTo>
                  <a:pt x="79773" y="409"/>
                </a:lnTo>
                <a:lnTo>
                  <a:pt x="79977" y="511"/>
                </a:lnTo>
                <a:lnTo>
                  <a:pt x="79466" y="511"/>
                </a:lnTo>
                <a:lnTo>
                  <a:pt x="80693" y="920"/>
                </a:lnTo>
                <a:lnTo>
                  <a:pt x="80693" y="920"/>
                </a:lnTo>
                <a:lnTo>
                  <a:pt x="79159" y="716"/>
                </a:lnTo>
                <a:lnTo>
                  <a:pt x="77011" y="716"/>
                </a:lnTo>
                <a:lnTo>
                  <a:pt x="77727" y="818"/>
                </a:lnTo>
                <a:lnTo>
                  <a:pt x="73841" y="1023"/>
                </a:lnTo>
                <a:lnTo>
                  <a:pt x="73943" y="1125"/>
                </a:lnTo>
                <a:lnTo>
                  <a:pt x="74864" y="1023"/>
                </a:lnTo>
                <a:lnTo>
                  <a:pt x="74864" y="1023"/>
                </a:lnTo>
                <a:lnTo>
                  <a:pt x="74250" y="1125"/>
                </a:lnTo>
                <a:lnTo>
                  <a:pt x="75989" y="1125"/>
                </a:lnTo>
                <a:lnTo>
                  <a:pt x="74659" y="1227"/>
                </a:lnTo>
                <a:lnTo>
                  <a:pt x="74830" y="1313"/>
                </a:lnTo>
                <a:lnTo>
                  <a:pt x="74830" y="1313"/>
                </a:lnTo>
                <a:lnTo>
                  <a:pt x="77216" y="1227"/>
                </a:lnTo>
                <a:lnTo>
                  <a:pt x="74557" y="1534"/>
                </a:lnTo>
                <a:lnTo>
                  <a:pt x="74557" y="1534"/>
                </a:lnTo>
                <a:lnTo>
                  <a:pt x="78034" y="1330"/>
                </a:lnTo>
                <a:lnTo>
                  <a:pt x="75784" y="1739"/>
                </a:lnTo>
                <a:lnTo>
                  <a:pt x="75784" y="1739"/>
                </a:lnTo>
                <a:lnTo>
                  <a:pt x="78341" y="1636"/>
                </a:lnTo>
                <a:lnTo>
                  <a:pt x="78341" y="1636"/>
                </a:lnTo>
                <a:lnTo>
                  <a:pt x="77830" y="1739"/>
                </a:lnTo>
                <a:lnTo>
                  <a:pt x="81818" y="1125"/>
                </a:lnTo>
                <a:lnTo>
                  <a:pt x="81818" y="1125"/>
                </a:lnTo>
                <a:lnTo>
                  <a:pt x="80386" y="1534"/>
                </a:lnTo>
                <a:lnTo>
                  <a:pt x="81409" y="1534"/>
                </a:lnTo>
                <a:lnTo>
                  <a:pt x="77523" y="1943"/>
                </a:lnTo>
                <a:lnTo>
                  <a:pt x="78648" y="2352"/>
                </a:lnTo>
                <a:lnTo>
                  <a:pt x="78648" y="2352"/>
                </a:lnTo>
                <a:lnTo>
                  <a:pt x="75375" y="2045"/>
                </a:lnTo>
                <a:lnTo>
                  <a:pt x="75375" y="2352"/>
                </a:lnTo>
                <a:lnTo>
                  <a:pt x="76193" y="2761"/>
                </a:lnTo>
                <a:lnTo>
                  <a:pt x="75682" y="2761"/>
                </a:lnTo>
                <a:lnTo>
                  <a:pt x="77216" y="2864"/>
                </a:lnTo>
                <a:lnTo>
                  <a:pt x="75022" y="3201"/>
                </a:lnTo>
                <a:lnTo>
                  <a:pt x="75022" y="3201"/>
                </a:lnTo>
                <a:lnTo>
                  <a:pt x="74761" y="3375"/>
                </a:lnTo>
                <a:lnTo>
                  <a:pt x="75170" y="3477"/>
                </a:lnTo>
                <a:lnTo>
                  <a:pt x="74148" y="3682"/>
                </a:lnTo>
                <a:lnTo>
                  <a:pt x="74045" y="3886"/>
                </a:lnTo>
                <a:lnTo>
                  <a:pt x="75989" y="3580"/>
                </a:lnTo>
                <a:lnTo>
                  <a:pt x="73739" y="3989"/>
                </a:lnTo>
                <a:lnTo>
                  <a:pt x="73432" y="3682"/>
                </a:lnTo>
                <a:lnTo>
                  <a:pt x="72716" y="3682"/>
                </a:lnTo>
                <a:lnTo>
                  <a:pt x="72818" y="4193"/>
                </a:lnTo>
                <a:lnTo>
                  <a:pt x="71489" y="4500"/>
                </a:lnTo>
                <a:lnTo>
                  <a:pt x="71489" y="4500"/>
                </a:lnTo>
                <a:lnTo>
                  <a:pt x="71489" y="4500"/>
                </a:lnTo>
                <a:lnTo>
                  <a:pt x="71284" y="4807"/>
                </a:lnTo>
                <a:lnTo>
                  <a:pt x="71898" y="4705"/>
                </a:lnTo>
                <a:lnTo>
                  <a:pt x="71898" y="4807"/>
                </a:lnTo>
                <a:lnTo>
                  <a:pt x="75784" y="4807"/>
                </a:lnTo>
                <a:lnTo>
                  <a:pt x="75477" y="5011"/>
                </a:lnTo>
                <a:lnTo>
                  <a:pt x="75477" y="5011"/>
                </a:lnTo>
                <a:lnTo>
                  <a:pt x="77318" y="4705"/>
                </a:lnTo>
                <a:lnTo>
                  <a:pt x="77727" y="4398"/>
                </a:lnTo>
                <a:lnTo>
                  <a:pt x="77114" y="4398"/>
                </a:lnTo>
                <a:lnTo>
                  <a:pt x="77216" y="4193"/>
                </a:lnTo>
                <a:lnTo>
                  <a:pt x="75682" y="4091"/>
                </a:lnTo>
                <a:lnTo>
                  <a:pt x="76193" y="4091"/>
                </a:lnTo>
                <a:lnTo>
                  <a:pt x="76091" y="3989"/>
                </a:lnTo>
                <a:lnTo>
                  <a:pt x="78341" y="3886"/>
                </a:lnTo>
                <a:lnTo>
                  <a:pt x="78545" y="3580"/>
                </a:lnTo>
                <a:lnTo>
                  <a:pt x="80489" y="3375"/>
                </a:lnTo>
                <a:lnTo>
                  <a:pt x="79977" y="3170"/>
                </a:lnTo>
                <a:lnTo>
                  <a:pt x="81205" y="3068"/>
                </a:lnTo>
                <a:lnTo>
                  <a:pt x="79159" y="2761"/>
                </a:lnTo>
                <a:lnTo>
                  <a:pt x="81614" y="2659"/>
                </a:lnTo>
                <a:lnTo>
                  <a:pt x="80386" y="2455"/>
                </a:lnTo>
                <a:lnTo>
                  <a:pt x="82534" y="2352"/>
                </a:lnTo>
                <a:lnTo>
                  <a:pt x="81920" y="2250"/>
                </a:lnTo>
                <a:lnTo>
                  <a:pt x="83966" y="2250"/>
                </a:lnTo>
                <a:lnTo>
                  <a:pt x="83864" y="2148"/>
                </a:lnTo>
                <a:lnTo>
                  <a:pt x="84375" y="2045"/>
                </a:lnTo>
                <a:lnTo>
                  <a:pt x="83557" y="2045"/>
                </a:lnTo>
                <a:lnTo>
                  <a:pt x="84682" y="1943"/>
                </a:lnTo>
                <a:lnTo>
                  <a:pt x="84580" y="1739"/>
                </a:lnTo>
                <a:lnTo>
                  <a:pt x="88466" y="1125"/>
                </a:lnTo>
                <a:lnTo>
                  <a:pt x="86216" y="1330"/>
                </a:lnTo>
                <a:lnTo>
                  <a:pt x="90920" y="614"/>
                </a:lnTo>
                <a:lnTo>
                  <a:pt x="89898" y="511"/>
                </a:lnTo>
                <a:lnTo>
                  <a:pt x="90000" y="409"/>
                </a:lnTo>
                <a:lnTo>
                  <a:pt x="89795" y="409"/>
                </a:lnTo>
                <a:lnTo>
                  <a:pt x="89898" y="307"/>
                </a:lnTo>
                <a:lnTo>
                  <a:pt x="89898" y="307"/>
                </a:lnTo>
                <a:lnTo>
                  <a:pt x="87136" y="409"/>
                </a:lnTo>
                <a:lnTo>
                  <a:pt x="88466" y="205"/>
                </a:lnTo>
                <a:lnTo>
                  <a:pt x="84682" y="205"/>
                </a:lnTo>
                <a:lnTo>
                  <a:pt x="84989" y="409"/>
                </a:lnTo>
                <a:lnTo>
                  <a:pt x="82739" y="205"/>
                </a:lnTo>
                <a:lnTo>
                  <a:pt x="83352" y="409"/>
                </a:lnTo>
                <a:lnTo>
                  <a:pt x="83352" y="409"/>
                </a:lnTo>
                <a:lnTo>
                  <a:pt x="81102" y="205"/>
                </a:lnTo>
                <a:close/>
                <a:moveTo>
                  <a:pt x="62898" y="4909"/>
                </a:moveTo>
                <a:lnTo>
                  <a:pt x="63205" y="5011"/>
                </a:lnTo>
                <a:lnTo>
                  <a:pt x="63205" y="4909"/>
                </a:lnTo>
                <a:close/>
                <a:moveTo>
                  <a:pt x="55227" y="3989"/>
                </a:moveTo>
                <a:lnTo>
                  <a:pt x="55330" y="4091"/>
                </a:lnTo>
                <a:lnTo>
                  <a:pt x="50318" y="5011"/>
                </a:lnTo>
                <a:lnTo>
                  <a:pt x="50523" y="5011"/>
                </a:lnTo>
                <a:lnTo>
                  <a:pt x="50318" y="5216"/>
                </a:lnTo>
                <a:lnTo>
                  <a:pt x="50318" y="5216"/>
                </a:lnTo>
                <a:lnTo>
                  <a:pt x="51545" y="5011"/>
                </a:lnTo>
                <a:lnTo>
                  <a:pt x="51443" y="5318"/>
                </a:lnTo>
                <a:lnTo>
                  <a:pt x="54102" y="4500"/>
                </a:lnTo>
                <a:lnTo>
                  <a:pt x="53591" y="4909"/>
                </a:lnTo>
                <a:lnTo>
                  <a:pt x="53591" y="4909"/>
                </a:lnTo>
                <a:lnTo>
                  <a:pt x="56045" y="4091"/>
                </a:lnTo>
                <a:lnTo>
                  <a:pt x="55227" y="3989"/>
                </a:lnTo>
                <a:close/>
                <a:moveTo>
                  <a:pt x="65761" y="4705"/>
                </a:moveTo>
                <a:lnTo>
                  <a:pt x="63818" y="4807"/>
                </a:lnTo>
                <a:lnTo>
                  <a:pt x="64227" y="4909"/>
                </a:lnTo>
                <a:lnTo>
                  <a:pt x="63920" y="4909"/>
                </a:lnTo>
                <a:lnTo>
                  <a:pt x="64330" y="5011"/>
                </a:lnTo>
                <a:lnTo>
                  <a:pt x="64023" y="5216"/>
                </a:lnTo>
                <a:lnTo>
                  <a:pt x="63205" y="5011"/>
                </a:lnTo>
                <a:lnTo>
                  <a:pt x="62898" y="5114"/>
                </a:lnTo>
                <a:lnTo>
                  <a:pt x="63000" y="5114"/>
                </a:lnTo>
                <a:lnTo>
                  <a:pt x="63102" y="5318"/>
                </a:lnTo>
                <a:lnTo>
                  <a:pt x="63102" y="5318"/>
                </a:lnTo>
                <a:lnTo>
                  <a:pt x="62489" y="5216"/>
                </a:lnTo>
                <a:lnTo>
                  <a:pt x="61875" y="5420"/>
                </a:lnTo>
                <a:lnTo>
                  <a:pt x="64125" y="5420"/>
                </a:lnTo>
                <a:lnTo>
                  <a:pt x="62898" y="5625"/>
                </a:lnTo>
                <a:lnTo>
                  <a:pt x="63102" y="5727"/>
                </a:lnTo>
                <a:lnTo>
                  <a:pt x="63000" y="5932"/>
                </a:lnTo>
                <a:lnTo>
                  <a:pt x="63000" y="5932"/>
                </a:lnTo>
                <a:lnTo>
                  <a:pt x="65148" y="5420"/>
                </a:lnTo>
                <a:lnTo>
                  <a:pt x="64943" y="5318"/>
                </a:lnTo>
                <a:lnTo>
                  <a:pt x="65761" y="4705"/>
                </a:lnTo>
                <a:close/>
                <a:moveTo>
                  <a:pt x="209148" y="5011"/>
                </a:moveTo>
                <a:lnTo>
                  <a:pt x="209455" y="5420"/>
                </a:lnTo>
                <a:lnTo>
                  <a:pt x="207102" y="5216"/>
                </a:lnTo>
                <a:lnTo>
                  <a:pt x="207409" y="5318"/>
                </a:lnTo>
                <a:lnTo>
                  <a:pt x="207205" y="5318"/>
                </a:lnTo>
                <a:lnTo>
                  <a:pt x="207716" y="5625"/>
                </a:lnTo>
                <a:lnTo>
                  <a:pt x="207511" y="5625"/>
                </a:lnTo>
                <a:lnTo>
                  <a:pt x="211705" y="5932"/>
                </a:lnTo>
                <a:lnTo>
                  <a:pt x="210170" y="5420"/>
                </a:lnTo>
                <a:lnTo>
                  <a:pt x="210170" y="5420"/>
                </a:lnTo>
                <a:lnTo>
                  <a:pt x="212420" y="5727"/>
                </a:lnTo>
                <a:lnTo>
                  <a:pt x="212318" y="5523"/>
                </a:lnTo>
                <a:lnTo>
                  <a:pt x="209148" y="5011"/>
                </a:lnTo>
                <a:close/>
                <a:moveTo>
                  <a:pt x="65148" y="5932"/>
                </a:moveTo>
                <a:lnTo>
                  <a:pt x="65966" y="6239"/>
                </a:lnTo>
                <a:lnTo>
                  <a:pt x="66989" y="5932"/>
                </a:lnTo>
                <a:close/>
                <a:moveTo>
                  <a:pt x="59523" y="4500"/>
                </a:moveTo>
                <a:lnTo>
                  <a:pt x="58193" y="4807"/>
                </a:lnTo>
                <a:lnTo>
                  <a:pt x="58295" y="5011"/>
                </a:lnTo>
                <a:lnTo>
                  <a:pt x="57886" y="5216"/>
                </a:lnTo>
                <a:lnTo>
                  <a:pt x="58193" y="5420"/>
                </a:lnTo>
                <a:lnTo>
                  <a:pt x="56455" y="5216"/>
                </a:lnTo>
                <a:lnTo>
                  <a:pt x="56659" y="5216"/>
                </a:lnTo>
                <a:lnTo>
                  <a:pt x="55739" y="4909"/>
                </a:lnTo>
                <a:lnTo>
                  <a:pt x="55841" y="4807"/>
                </a:lnTo>
                <a:lnTo>
                  <a:pt x="54716" y="4909"/>
                </a:lnTo>
                <a:lnTo>
                  <a:pt x="55227" y="5011"/>
                </a:lnTo>
                <a:lnTo>
                  <a:pt x="53795" y="5216"/>
                </a:lnTo>
                <a:lnTo>
                  <a:pt x="54818" y="5216"/>
                </a:lnTo>
                <a:lnTo>
                  <a:pt x="53182" y="5420"/>
                </a:lnTo>
                <a:lnTo>
                  <a:pt x="54511" y="5318"/>
                </a:lnTo>
                <a:lnTo>
                  <a:pt x="52466" y="5727"/>
                </a:lnTo>
                <a:lnTo>
                  <a:pt x="53386" y="5932"/>
                </a:lnTo>
                <a:lnTo>
                  <a:pt x="53693" y="5830"/>
                </a:lnTo>
                <a:lnTo>
                  <a:pt x="53898" y="5932"/>
                </a:lnTo>
                <a:lnTo>
                  <a:pt x="54307" y="5830"/>
                </a:lnTo>
                <a:lnTo>
                  <a:pt x="54409" y="5727"/>
                </a:lnTo>
                <a:lnTo>
                  <a:pt x="55227" y="5625"/>
                </a:lnTo>
                <a:lnTo>
                  <a:pt x="54614" y="5830"/>
                </a:lnTo>
                <a:lnTo>
                  <a:pt x="56455" y="5727"/>
                </a:lnTo>
                <a:lnTo>
                  <a:pt x="56455" y="5727"/>
                </a:lnTo>
                <a:lnTo>
                  <a:pt x="54102" y="6136"/>
                </a:lnTo>
                <a:lnTo>
                  <a:pt x="54102" y="6341"/>
                </a:lnTo>
                <a:lnTo>
                  <a:pt x="57784" y="5932"/>
                </a:lnTo>
                <a:lnTo>
                  <a:pt x="57682" y="5932"/>
                </a:lnTo>
                <a:lnTo>
                  <a:pt x="59625" y="5727"/>
                </a:lnTo>
                <a:lnTo>
                  <a:pt x="60443" y="5114"/>
                </a:lnTo>
                <a:lnTo>
                  <a:pt x="58909" y="5318"/>
                </a:lnTo>
                <a:lnTo>
                  <a:pt x="59216" y="5114"/>
                </a:lnTo>
                <a:lnTo>
                  <a:pt x="58909" y="5114"/>
                </a:lnTo>
                <a:lnTo>
                  <a:pt x="59523" y="4500"/>
                </a:lnTo>
                <a:close/>
                <a:moveTo>
                  <a:pt x="70057" y="4705"/>
                </a:moveTo>
                <a:lnTo>
                  <a:pt x="68324" y="4801"/>
                </a:lnTo>
                <a:lnTo>
                  <a:pt x="68324" y="4801"/>
                </a:lnTo>
                <a:lnTo>
                  <a:pt x="68420" y="4807"/>
                </a:lnTo>
                <a:lnTo>
                  <a:pt x="68420" y="5318"/>
                </a:lnTo>
                <a:lnTo>
                  <a:pt x="67909" y="5625"/>
                </a:lnTo>
                <a:lnTo>
                  <a:pt x="67807" y="5830"/>
                </a:lnTo>
                <a:lnTo>
                  <a:pt x="68420" y="6034"/>
                </a:lnTo>
                <a:lnTo>
                  <a:pt x="68318" y="6136"/>
                </a:lnTo>
                <a:lnTo>
                  <a:pt x="69955" y="6136"/>
                </a:lnTo>
                <a:lnTo>
                  <a:pt x="69648" y="6341"/>
                </a:lnTo>
                <a:lnTo>
                  <a:pt x="75580" y="6034"/>
                </a:lnTo>
                <a:lnTo>
                  <a:pt x="75068" y="5932"/>
                </a:lnTo>
                <a:lnTo>
                  <a:pt x="75580" y="5523"/>
                </a:lnTo>
                <a:lnTo>
                  <a:pt x="74966" y="5420"/>
                </a:lnTo>
                <a:lnTo>
                  <a:pt x="75068" y="5318"/>
                </a:lnTo>
                <a:lnTo>
                  <a:pt x="71898" y="5523"/>
                </a:lnTo>
                <a:lnTo>
                  <a:pt x="72000" y="5625"/>
                </a:lnTo>
                <a:lnTo>
                  <a:pt x="70261" y="5420"/>
                </a:lnTo>
                <a:lnTo>
                  <a:pt x="70159" y="5523"/>
                </a:lnTo>
                <a:lnTo>
                  <a:pt x="69750" y="5523"/>
                </a:lnTo>
                <a:lnTo>
                  <a:pt x="70261" y="5318"/>
                </a:lnTo>
                <a:lnTo>
                  <a:pt x="69239" y="4909"/>
                </a:lnTo>
                <a:lnTo>
                  <a:pt x="70568" y="4909"/>
                </a:lnTo>
                <a:lnTo>
                  <a:pt x="69443" y="4807"/>
                </a:lnTo>
                <a:lnTo>
                  <a:pt x="70057" y="4705"/>
                </a:lnTo>
                <a:close/>
                <a:moveTo>
                  <a:pt x="165273" y="4705"/>
                </a:moveTo>
                <a:lnTo>
                  <a:pt x="160773" y="4909"/>
                </a:lnTo>
                <a:lnTo>
                  <a:pt x="160875" y="5011"/>
                </a:lnTo>
                <a:lnTo>
                  <a:pt x="160364" y="5114"/>
                </a:lnTo>
                <a:lnTo>
                  <a:pt x="159341" y="5420"/>
                </a:lnTo>
                <a:lnTo>
                  <a:pt x="158727" y="5625"/>
                </a:lnTo>
                <a:lnTo>
                  <a:pt x="158830" y="5727"/>
                </a:lnTo>
                <a:lnTo>
                  <a:pt x="158216" y="5830"/>
                </a:lnTo>
                <a:lnTo>
                  <a:pt x="158727" y="5932"/>
                </a:lnTo>
                <a:lnTo>
                  <a:pt x="158318" y="6239"/>
                </a:lnTo>
                <a:lnTo>
                  <a:pt x="158727" y="6341"/>
                </a:lnTo>
                <a:lnTo>
                  <a:pt x="158318" y="6443"/>
                </a:lnTo>
                <a:lnTo>
                  <a:pt x="158114" y="6648"/>
                </a:lnTo>
                <a:lnTo>
                  <a:pt x="157602" y="6955"/>
                </a:lnTo>
                <a:lnTo>
                  <a:pt x="158114" y="7261"/>
                </a:lnTo>
                <a:lnTo>
                  <a:pt x="160057" y="7057"/>
                </a:lnTo>
                <a:lnTo>
                  <a:pt x="159750" y="6852"/>
                </a:lnTo>
                <a:lnTo>
                  <a:pt x="160159" y="6341"/>
                </a:lnTo>
                <a:lnTo>
                  <a:pt x="160875" y="6239"/>
                </a:lnTo>
                <a:lnTo>
                  <a:pt x="160875" y="6136"/>
                </a:lnTo>
                <a:lnTo>
                  <a:pt x="161182" y="6034"/>
                </a:lnTo>
                <a:lnTo>
                  <a:pt x="160977" y="5932"/>
                </a:lnTo>
                <a:lnTo>
                  <a:pt x="165273" y="4705"/>
                </a:lnTo>
                <a:close/>
                <a:moveTo>
                  <a:pt x="212114" y="6852"/>
                </a:moveTo>
                <a:lnTo>
                  <a:pt x="211500" y="7261"/>
                </a:lnTo>
                <a:lnTo>
                  <a:pt x="214057" y="7364"/>
                </a:lnTo>
                <a:lnTo>
                  <a:pt x="212114" y="6852"/>
                </a:lnTo>
                <a:close/>
                <a:moveTo>
                  <a:pt x="177955" y="7159"/>
                </a:moveTo>
                <a:lnTo>
                  <a:pt x="178568" y="7466"/>
                </a:lnTo>
                <a:lnTo>
                  <a:pt x="177852" y="7261"/>
                </a:lnTo>
                <a:lnTo>
                  <a:pt x="177955" y="7159"/>
                </a:lnTo>
                <a:close/>
                <a:moveTo>
                  <a:pt x="58602" y="6955"/>
                </a:moveTo>
                <a:lnTo>
                  <a:pt x="57375" y="7159"/>
                </a:lnTo>
                <a:lnTo>
                  <a:pt x="57784" y="7568"/>
                </a:lnTo>
                <a:lnTo>
                  <a:pt x="58602" y="7261"/>
                </a:lnTo>
                <a:lnTo>
                  <a:pt x="58602" y="6955"/>
                </a:lnTo>
                <a:close/>
                <a:moveTo>
                  <a:pt x="108307" y="7568"/>
                </a:moveTo>
                <a:lnTo>
                  <a:pt x="108211" y="7587"/>
                </a:lnTo>
                <a:lnTo>
                  <a:pt x="108211" y="7587"/>
                </a:lnTo>
                <a:lnTo>
                  <a:pt x="108381" y="7603"/>
                </a:lnTo>
                <a:lnTo>
                  <a:pt x="108381" y="7603"/>
                </a:lnTo>
                <a:lnTo>
                  <a:pt x="108307" y="7568"/>
                </a:lnTo>
                <a:close/>
                <a:moveTo>
                  <a:pt x="73636" y="7159"/>
                </a:moveTo>
                <a:lnTo>
                  <a:pt x="74659" y="7670"/>
                </a:lnTo>
                <a:lnTo>
                  <a:pt x="76193" y="7670"/>
                </a:lnTo>
                <a:lnTo>
                  <a:pt x="76193" y="7466"/>
                </a:lnTo>
                <a:lnTo>
                  <a:pt x="75989" y="7261"/>
                </a:lnTo>
                <a:lnTo>
                  <a:pt x="73636" y="7159"/>
                </a:lnTo>
                <a:close/>
                <a:moveTo>
                  <a:pt x="108381" y="7603"/>
                </a:moveTo>
                <a:lnTo>
                  <a:pt x="109841" y="8284"/>
                </a:lnTo>
                <a:lnTo>
                  <a:pt x="110250" y="7773"/>
                </a:lnTo>
                <a:lnTo>
                  <a:pt x="108381" y="7603"/>
                </a:lnTo>
                <a:close/>
                <a:moveTo>
                  <a:pt x="68011" y="6852"/>
                </a:moveTo>
                <a:lnTo>
                  <a:pt x="64227" y="7364"/>
                </a:lnTo>
                <a:lnTo>
                  <a:pt x="63511" y="8386"/>
                </a:lnTo>
                <a:lnTo>
                  <a:pt x="63511" y="8386"/>
                </a:lnTo>
                <a:lnTo>
                  <a:pt x="64534" y="8182"/>
                </a:lnTo>
                <a:lnTo>
                  <a:pt x="64739" y="7773"/>
                </a:lnTo>
                <a:lnTo>
                  <a:pt x="65352" y="7773"/>
                </a:lnTo>
                <a:lnTo>
                  <a:pt x="68011" y="6852"/>
                </a:lnTo>
                <a:close/>
                <a:moveTo>
                  <a:pt x="216716" y="8182"/>
                </a:moveTo>
                <a:lnTo>
                  <a:pt x="217227" y="8489"/>
                </a:lnTo>
                <a:lnTo>
                  <a:pt x="217330" y="8182"/>
                </a:lnTo>
                <a:close/>
                <a:moveTo>
                  <a:pt x="62080" y="6852"/>
                </a:moveTo>
                <a:lnTo>
                  <a:pt x="60852" y="7159"/>
                </a:lnTo>
                <a:lnTo>
                  <a:pt x="61568" y="7364"/>
                </a:lnTo>
                <a:lnTo>
                  <a:pt x="61057" y="7466"/>
                </a:lnTo>
                <a:lnTo>
                  <a:pt x="61057" y="7568"/>
                </a:lnTo>
                <a:lnTo>
                  <a:pt x="60341" y="7773"/>
                </a:lnTo>
                <a:lnTo>
                  <a:pt x="60034" y="7466"/>
                </a:lnTo>
                <a:lnTo>
                  <a:pt x="59420" y="7773"/>
                </a:lnTo>
                <a:lnTo>
                  <a:pt x="59727" y="8182"/>
                </a:lnTo>
                <a:lnTo>
                  <a:pt x="60136" y="8284"/>
                </a:lnTo>
                <a:lnTo>
                  <a:pt x="60443" y="8898"/>
                </a:lnTo>
                <a:lnTo>
                  <a:pt x="61159" y="8898"/>
                </a:lnTo>
                <a:lnTo>
                  <a:pt x="61364" y="8489"/>
                </a:lnTo>
                <a:lnTo>
                  <a:pt x="62182" y="8591"/>
                </a:lnTo>
                <a:lnTo>
                  <a:pt x="63205" y="7773"/>
                </a:lnTo>
                <a:lnTo>
                  <a:pt x="62795" y="7875"/>
                </a:lnTo>
                <a:lnTo>
                  <a:pt x="62795" y="7670"/>
                </a:lnTo>
                <a:lnTo>
                  <a:pt x="62898" y="7670"/>
                </a:lnTo>
                <a:lnTo>
                  <a:pt x="62182" y="7568"/>
                </a:lnTo>
                <a:lnTo>
                  <a:pt x="63409" y="7261"/>
                </a:lnTo>
                <a:lnTo>
                  <a:pt x="63205" y="7159"/>
                </a:lnTo>
                <a:lnTo>
                  <a:pt x="63511" y="6852"/>
                </a:lnTo>
                <a:close/>
                <a:moveTo>
                  <a:pt x="47250" y="6443"/>
                </a:moveTo>
                <a:lnTo>
                  <a:pt x="47148" y="6852"/>
                </a:lnTo>
                <a:lnTo>
                  <a:pt x="43977" y="8386"/>
                </a:lnTo>
                <a:lnTo>
                  <a:pt x="44284" y="8386"/>
                </a:lnTo>
                <a:lnTo>
                  <a:pt x="44898" y="8693"/>
                </a:lnTo>
                <a:lnTo>
                  <a:pt x="44795" y="9102"/>
                </a:lnTo>
                <a:lnTo>
                  <a:pt x="44795" y="9102"/>
                </a:lnTo>
                <a:lnTo>
                  <a:pt x="51955" y="7159"/>
                </a:lnTo>
                <a:lnTo>
                  <a:pt x="51545" y="6545"/>
                </a:lnTo>
                <a:lnTo>
                  <a:pt x="50318" y="6750"/>
                </a:lnTo>
                <a:lnTo>
                  <a:pt x="50420" y="6545"/>
                </a:lnTo>
                <a:lnTo>
                  <a:pt x="50011" y="6648"/>
                </a:lnTo>
                <a:lnTo>
                  <a:pt x="50216" y="6545"/>
                </a:lnTo>
                <a:lnTo>
                  <a:pt x="47250" y="6443"/>
                </a:lnTo>
                <a:close/>
                <a:moveTo>
                  <a:pt x="158625" y="7261"/>
                </a:moveTo>
                <a:lnTo>
                  <a:pt x="157602" y="7875"/>
                </a:lnTo>
                <a:lnTo>
                  <a:pt x="157500" y="8182"/>
                </a:lnTo>
                <a:lnTo>
                  <a:pt x="156989" y="8284"/>
                </a:lnTo>
                <a:lnTo>
                  <a:pt x="159034" y="9102"/>
                </a:lnTo>
                <a:lnTo>
                  <a:pt x="158830" y="9102"/>
                </a:lnTo>
                <a:lnTo>
                  <a:pt x="158830" y="9205"/>
                </a:lnTo>
                <a:lnTo>
                  <a:pt x="158727" y="9205"/>
                </a:lnTo>
                <a:lnTo>
                  <a:pt x="158727" y="9307"/>
                </a:lnTo>
                <a:lnTo>
                  <a:pt x="158625" y="9307"/>
                </a:lnTo>
                <a:lnTo>
                  <a:pt x="160773" y="9614"/>
                </a:lnTo>
                <a:lnTo>
                  <a:pt x="160773" y="9614"/>
                </a:lnTo>
                <a:lnTo>
                  <a:pt x="160568" y="9511"/>
                </a:lnTo>
                <a:lnTo>
                  <a:pt x="161489" y="9511"/>
                </a:lnTo>
                <a:lnTo>
                  <a:pt x="159239" y="8080"/>
                </a:lnTo>
                <a:lnTo>
                  <a:pt x="159341" y="7773"/>
                </a:lnTo>
                <a:lnTo>
                  <a:pt x="159545" y="7670"/>
                </a:lnTo>
                <a:lnTo>
                  <a:pt x="159545" y="7466"/>
                </a:lnTo>
                <a:lnTo>
                  <a:pt x="158625" y="7261"/>
                </a:lnTo>
                <a:close/>
                <a:moveTo>
                  <a:pt x="18920" y="9818"/>
                </a:moveTo>
                <a:lnTo>
                  <a:pt x="18511" y="9920"/>
                </a:lnTo>
                <a:lnTo>
                  <a:pt x="18511" y="9920"/>
                </a:lnTo>
                <a:lnTo>
                  <a:pt x="18637" y="9901"/>
                </a:lnTo>
                <a:lnTo>
                  <a:pt x="18637" y="9901"/>
                </a:lnTo>
                <a:lnTo>
                  <a:pt x="18920" y="9818"/>
                </a:lnTo>
                <a:close/>
                <a:moveTo>
                  <a:pt x="137352" y="10125"/>
                </a:moveTo>
                <a:lnTo>
                  <a:pt x="137352" y="10125"/>
                </a:lnTo>
                <a:lnTo>
                  <a:pt x="137352" y="10125"/>
                </a:lnTo>
                <a:close/>
                <a:moveTo>
                  <a:pt x="88977" y="9818"/>
                </a:moveTo>
                <a:lnTo>
                  <a:pt x="88670" y="10125"/>
                </a:lnTo>
                <a:lnTo>
                  <a:pt x="88466" y="10125"/>
                </a:lnTo>
                <a:lnTo>
                  <a:pt x="88364" y="10432"/>
                </a:lnTo>
                <a:lnTo>
                  <a:pt x="88875" y="10534"/>
                </a:lnTo>
                <a:lnTo>
                  <a:pt x="88568" y="10636"/>
                </a:lnTo>
                <a:lnTo>
                  <a:pt x="89489" y="10636"/>
                </a:lnTo>
                <a:lnTo>
                  <a:pt x="90000" y="10227"/>
                </a:lnTo>
                <a:lnTo>
                  <a:pt x="88977" y="9818"/>
                </a:lnTo>
                <a:close/>
                <a:moveTo>
                  <a:pt x="52466" y="7261"/>
                </a:moveTo>
                <a:lnTo>
                  <a:pt x="48170" y="8591"/>
                </a:lnTo>
                <a:lnTo>
                  <a:pt x="48784" y="8693"/>
                </a:lnTo>
                <a:lnTo>
                  <a:pt x="48375" y="8898"/>
                </a:lnTo>
                <a:lnTo>
                  <a:pt x="50216" y="8795"/>
                </a:lnTo>
                <a:lnTo>
                  <a:pt x="50216" y="8795"/>
                </a:lnTo>
                <a:lnTo>
                  <a:pt x="49705" y="8898"/>
                </a:lnTo>
                <a:lnTo>
                  <a:pt x="49807" y="8898"/>
                </a:lnTo>
                <a:lnTo>
                  <a:pt x="47761" y="9307"/>
                </a:lnTo>
                <a:lnTo>
                  <a:pt x="51545" y="9818"/>
                </a:lnTo>
                <a:lnTo>
                  <a:pt x="48273" y="9920"/>
                </a:lnTo>
                <a:lnTo>
                  <a:pt x="47557" y="10534"/>
                </a:lnTo>
                <a:lnTo>
                  <a:pt x="49193" y="10739"/>
                </a:lnTo>
                <a:lnTo>
                  <a:pt x="48989" y="11352"/>
                </a:lnTo>
                <a:lnTo>
                  <a:pt x="54102" y="10534"/>
                </a:lnTo>
                <a:lnTo>
                  <a:pt x="54102" y="10739"/>
                </a:lnTo>
                <a:lnTo>
                  <a:pt x="54818" y="10841"/>
                </a:lnTo>
                <a:lnTo>
                  <a:pt x="54614" y="10943"/>
                </a:lnTo>
                <a:lnTo>
                  <a:pt x="56148" y="11045"/>
                </a:lnTo>
                <a:lnTo>
                  <a:pt x="57170" y="10534"/>
                </a:lnTo>
                <a:lnTo>
                  <a:pt x="56250" y="10739"/>
                </a:lnTo>
                <a:lnTo>
                  <a:pt x="56455" y="10534"/>
                </a:lnTo>
                <a:lnTo>
                  <a:pt x="56352" y="10432"/>
                </a:lnTo>
                <a:lnTo>
                  <a:pt x="58295" y="10023"/>
                </a:lnTo>
                <a:lnTo>
                  <a:pt x="57989" y="9920"/>
                </a:lnTo>
                <a:lnTo>
                  <a:pt x="57989" y="9818"/>
                </a:lnTo>
                <a:lnTo>
                  <a:pt x="56864" y="9409"/>
                </a:lnTo>
                <a:lnTo>
                  <a:pt x="57682" y="7670"/>
                </a:lnTo>
                <a:lnTo>
                  <a:pt x="56455" y="7364"/>
                </a:lnTo>
                <a:lnTo>
                  <a:pt x="55739" y="8489"/>
                </a:lnTo>
                <a:lnTo>
                  <a:pt x="55023" y="8693"/>
                </a:lnTo>
                <a:lnTo>
                  <a:pt x="55023" y="8693"/>
                </a:lnTo>
                <a:lnTo>
                  <a:pt x="55227" y="7875"/>
                </a:lnTo>
                <a:lnTo>
                  <a:pt x="54614" y="7773"/>
                </a:lnTo>
                <a:lnTo>
                  <a:pt x="53591" y="8080"/>
                </a:lnTo>
                <a:lnTo>
                  <a:pt x="53693" y="7977"/>
                </a:lnTo>
                <a:lnTo>
                  <a:pt x="53182" y="8080"/>
                </a:lnTo>
                <a:lnTo>
                  <a:pt x="53182" y="8080"/>
                </a:lnTo>
                <a:lnTo>
                  <a:pt x="53898" y="7773"/>
                </a:lnTo>
                <a:lnTo>
                  <a:pt x="51750" y="7875"/>
                </a:lnTo>
                <a:lnTo>
                  <a:pt x="52466" y="7261"/>
                </a:lnTo>
                <a:close/>
                <a:moveTo>
                  <a:pt x="60341" y="10330"/>
                </a:moveTo>
                <a:lnTo>
                  <a:pt x="58602" y="10841"/>
                </a:lnTo>
                <a:lnTo>
                  <a:pt x="59114" y="11148"/>
                </a:lnTo>
                <a:lnTo>
                  <a:pt x="60136" y="11352"/>
                </a:lnTo>
                <a:lnTo>
                  <a:pt x="61159" y="11045"/>
                </a:lnTo>
                <a:lnTo>
                  <a:pt x="60239" y="10432"/>
                </a:lnTo>
                <a:lnTo>
                  <a:pt x="60341" y="10330"/>
                </a:lnTo>
                <a:close/>
                <a:moveTo>
                  <a:pt x="175193" y="11250"/>
                </a:moveTo>
                <a:lnTo>
                  <a:pt x="176114" y="11557"/>
                </a:lnTo>
                <a:lnTo>
                  <a:pt x="176114" y="12068"/>
                </a:lnTo>
                <a:lnTo>
                  <a:pt x="177136" y="12170"/>
                </a:lnTo>
                <a:lnTo>
                  <a:pt x="177136" y="12170"/>
                </a:lnTo>
                <a:lnTo>
                  <a:pt x="176011" y="12068"/>
                </a:lnTo>
                <a:lnTo>
                  <a:pt x="175193" y="11250"/>
                </a:lnTo>
                <a:close/>
                <a:moveTo>
                  <a:pt x="73023" y="11557"/>
                </a:moveTo>
                <a:lnTo>
                  <a:pt x="72307" y="12375"/>
                </a:lnTo>
                <a:lnTo>
                  <a:pt x="73432" y="12375"/>
                </a:lnTo>
                <a:lnTo>
                  <a:pt x="74148" y="11659"/>
                </a:lnTo>
                <a:lnTo>
                  <a:pt x="73023" y="11557"/>
                </a:lnTo>
                <a:close/>
                <a:moveTo>
                  <a:pt x="108409" y="13295"/>
                </a:moveTo>
                <a:lnTo>
                  <a:pt x="108716" y="13398"/>
                </a:lnTo>
                <a:lnTo>
                  <a:pt x="108818" y="13398"/>
                </a:lnTo>
                <a:lnTo>
                  <a:pt x="108409" y="13295"/>
                </a:lnTo>
                <a:close/>
                <a:moveTo>
                  <a:pt x="9205" y="13807"/>
                </a:moveTo>
                <a:lnTo>
                  <a:pt x="9102" y="13909"/>
                </a:lnTo>
                <a:lnTo>
                  <a:pt x="9205" y="13909"/>
                </a:lnTo>
                <a:lnTo>
                  <a:pt x="9205" y="13807"/>
                </a:lnTo>
                <a:close/>
                <a:moveTo>
                  <a:pt x="5420" y="11045"/>
                </a:moveTo>
                <a:lnTo>
                  <a:pt x="0" y="14420"/>
                </a:lnTo>
                <a:lnTo>
                  <a:pt x="511" y="14318"/>
                </a:lnTo>
                <a:lnTo>
                  <a:pt x="1227" y="13909"/>
                </a:lnTo>
                <a:lnTo>
                  <a:pt x="1227" y="13705"/>
                </a:lnTo>
                <a:lnTo>
                  <a:pt x="1739" y="13398"/>
                </a:lnTo>
                <a:lnTo>
                  <a:pt x="1636" y="13500"/>
                </a:lnTo>
                <a:lnTo>
                  <a:pt x="2352" y="13295"/>
                </a:lnTo>
                <a:lnTo>
                  <a:pt x="2148" y="13398"/>
                </a:lnTo>
                <a:lnTo>
                  <a:pt x="2761" y="13193"/>
                </a:lnTo>
                <a:lnTo>
                  <a:pt x="2761" y="13193"/>
                </a:lnTo>
                <a:lnTo>
                  <a:pt x="1636" y="14011"/>
                </a:lnTo>
                <a:lnTo>
                  <a:pt x="3273" y="14114"/>
                </a:lnTo>
                <a:lnTo>
                  <a:pt x="3068" y="14625"/>
                </a:lnTo>
                <a:lnTo>
                  <a:pt x="3375" y="15034"/>
                </a:lnTo>
                <a:lnTo>
                  <a:pt x="3989" y="14932"/>
                </a:lnTo>
                <a:lnTo>
                  <a:pt x="3682" y="15136"/>
                </a:lnTo>
                <a:lnTo>
                  <a:pt x="4295" y="14932"/>
                </a:lnTo>
                <a:lnTo>
                  <a:pt x="4193" y="15034"/>
                </a:lnTo>
                <a:lnTo>
                  <a:pt x="4193" y="15034"/>
                </a:lnTo>
                <a:lnTo>
                  <a:pt x="4602" y="14727"/>
                </a:lnTo>
                <a:lnTo>
                  <a:pt x="4500" y="14625"/>
                </a:lnTo>
                <a:lnTo>
                  <a:pt x="5523" y="14318"/>
                </a:lnTo>
                <a:lnTo>
                  <a:pt x="5318" y="14318"/>
                </a:lnTo>
                <a:lnTo>
                  <a:pt x="5830" y="14114"/>
                </a:lnTo>
                <a:lnTo>
                  <a:pt x="5727" y="14114"/>
                </a:lnTo>
                <a:lnTo>
                  <a:pt x="5727" y="13909"/>
                </a:lnTo>
                <a:lnTo>
                  <a:pt x="6136" y="14011"/>
                </a:lnTo>
                <a:lnTo>
                  <a:pt x="6750" y="14011"/>
                </a:lnTo>
                <a:lnTo>
                  <a:pt x="6852" y="13807"/>
                </a:lnTo>
                <a:lnTo>
                  <a:pt x="7159" y="13909"/>
                </a:lnTo>
                <a:lnTo>
                  <a:pt x="8386" y="13500"/>
                </a:lnTo>
                <a:lnTo>
                  <a:pt x="8080" y="13398"/>
                </a:lnTo>
                <a:lnTo>
                  <a:pt x="7977" y="13398"/>
                </a:lnTo>
                <a:lnTo>
                  <a:pt x="8080" y="13193"/>
                </a:lnTo>
                <a:lnTo>
                  <a:pt x="8080" y="12886"/>
                </a:lnTo>
                <a:lnTo>
                  <a:pt x="7364" y="12682"/>
                </a:lnTo>
                <a:lnTo>
                  <a:pt x="7364" y="12682"/>
                </a:lnTo>
                <a:lnTo>
                  <a:pt x="7568" y="12784"/>
                </a:lnTo>
                <a:lnTo>
                  <a:pt x="6852" y="12886"/>
                </a:lnTo>
                <a:lnTo>
                  <a:pt x="7261" y="12682"/>
                </a:lnTo>
                <a:lnTo>
                  <a:pt x="6341" y="12682"/>
                </a:lnTo>
                <a:lnTo>
                  <a:pt x="6034" y="12989"/>
                </a:lnTo>
                <a:lnTo>
                  <a:pt x="6034" y="13193"/>
                </a:lnTo>
                <a:lnTo>
                  <a:pt x="5625" y="13398"/>
                </a:lnTo>
                <a:lnTo>
                  <a:pt x="5625" y="13398"/>
                </a:lnTo>
                <a:lnTo>
                  <a:pt x="5932" y="13193"/>
                </a:lnTo>
                <a:lnTo>
                  <a:pt x="5523" y="13295"/>
                </a:lnTo>
                <a:lnTo>
                  <a:pt x="5523" y="13091"/>
                </a:lnTo>
                <a:lnTo>
                  <a:pt x="6545" y="12375"/>
                </a:lnTo>
                <a:lnTo>
                  <a:pt x="6136" y="12375"/>
                </a:lnTo>
                <a:lnTo>
                  <a:pt x="6648" y="12068"/>
                </a:lnTo>
                <a:lnTo>
                  <a:pt x="5830" y="11659"/>
                </a:lnTo>
                <a:lnTo>
                  <a:pt x="5932" y="11557"/>
                </a:lnTo>
                <a:lnTo>
                  <a:pt x="5727" y="11352"/>
                </a:lnTo>
                <a:lnTo>
                  <a:pt x="5523" y="11557"/>
                </a:lnTo>
                <a:lnTo>
                  <a:pt x="5523" y="11352"/>
                </a:lnTo>
                <a:lnTo>
                  <a:pt x="5625" y="11250"/>
                </a:lnTo>
                <a:lnTo>
                  <a:pt x="5420" y="11045"/>
                </a:lnTo>
                <a:close/>
                <a:moveTo>
                  <a:pt x="113011" y="13193"/>
                </a:moveTo>
                <a:lnTo>
                  <a:pt x="112807" y="13398"/>
                </a:lnTo>
                <a:lnTo>
                  <a:pt x="112500" y="13398"/>
                </a:lnTo>
                <a:lnTo>
                  <a:pt x="112193" y="13602"/>
                </a:lnTo>
                <a:lnTo>
                  <a:pt x="111682" y="13500"/>
                </a:lnTo>
                <a:lnTo>
                  <a:pt x="111682" y="13500"/>
                </a:lnTo>
                <a:lnTo>
                  <a:pt x="111784" y="13807"/>
                </a:lnTo>
                <a:lnTo>
                  <a:pt x="111170" y="13500"/>
                </a:lnTo>
                <a:lnTo>
                  <a:pt x="110864" y="13500"/>
                </a:lnTo>
                <a:lnTo>
                  <a:pt x="110864" y="13807"/>
                </a:lnTo>
                <a:lnTo>
                  <a:pt x="110250" y="13602"/>
                </a:lnTo>
                <a:lnTo>
                  <a:pt x="110148" y="14011"/>
                </a:lnTo>
                <a:lnTo>
                  <a:pt x="109739" y="14011"/>
                </a:lnTo>
                <a:lnTo>
                  <a:pt x="109636" y="14216"/>
                </a:lnTo>
                <a:lnTo>
                  <a:pt x="109432" y="14114"/>
                </a:lnTo>
                <a:lnTo>
                  <a:pt x="109534" y="14011"/>
                </a:lnTo>
                <a:lnTo>
                  <a:pt x="109330" y="13807"/>
                </a:lnTo>
                <a:lnTo>
                  <a:pt x="109534" y="13602"/>
                </a:lnTo>
                <a:lnTo>
                  <a:pt x="108716" y="13398"/>
                </a:lnTo>
                <a:lnTo>
                  <a:pt x="108511" y="13398"/>
                </a:lnTo>
                <a:lnTo>
                  <a:pt x="108716" y="13705"/>
                </a:lnTo>
                <a:lnTo>
                  <a:pt x="108102" y="13500"/>
                </a:lnTo>
                <a:lnTo>
                  <a:pt x="108102" y="13500"/>
                </a:lnTo>
                <a:lnTo>
                  <a:pt x="108205" y="13602"/>
                </a:lnTo>
                <a:lnTo>
                  <a:pt x="108102" y="13705"/>
                </a:lnTo>
                <a:lnTo>
                  <a:pt x="107898" y="13705"/>
                </a:lnTo>
                <a:lnTo>
                  <a:pt x="108205" y="13807"/>
                </a:lnTo>
                <a:lnTo>
                  <a:pt x="107693" y="13807"/>
                </a:lnTo>
                <a:lnTo>
                  <a:pt x="107795" y="14011"/>
                </a:lnTo>
                <a:lnTo>
                  <a:pt x="107386" y="14011"/>
                </a:lnTo>
                <a:lnTo>
                  <a:pt x="109125" y="14114"/>
                </a:lnTo>
                <a:lnTo>
                  <a:pt x="108614" y="14318"/>
                </a:lnTo>
                <a:lnTo>
                  <a:pt x="109125" y="14318"/>
                </a:lnTo>
                <a:lnTo>
                  <a:pt x="109125" y="14420"/>
                </a:lnTo>
                <a:lnTo>
                  <a:pt x="107898" y="14523"/>
                </a:lnTo>
                <a:lnTo>
                  <a:pt x="107795" y="14727"/>
                </a:lnTo>
                <a:lnTo>
                  <a:pt x="109227" y="14830"/>
                </a:lnTo>
                <a:lnTo>
                  <a:pt x="108818" y="15136"/>
                </a:lnTo>
                <a:lnTo>
                  <a:pt x="109227" y="15034"/>
                </a:lnTo>
                <a:lnTo>
                  <a:pt x="108307" y="15341"/>
                </a:lnTo>
                <a:lnTo>
                  <a:pt x="108716" y="15545"/>
                </a:lnTo>
                <a:lnTo>
                  <a:pt x="109432" y="15443"/>
                </a:lnTo>
                <a:lnTo>
                  <a:pt x="111375" y="15852"/>
                </a:lnTo>
                <a:lnTo>
                  <a:pt x="114648" y="14625"/>
                </a:lnTo>
                <a:lnTo>
                  <a:pt x="114648" y="14216"/>
                </a:lnTo>
                <a:lnTo>
                  <a:pt x="114034" y="13807"/>
                </a:lnTo>
                <a:lnTo>
                  <a:pt x="113830" y="13500"/>
                </a:lnTo>
                <a:lnTo>
                  <a:pt x="114239" y="13295"/>
                </a:lnTo>
                <a:lnTo>
                  <a:pt x="113011" y="13193"/>
                </a:lnTo>
                <a:close/>
                <a:moveTo>
                  <a:pt x="65557" y="13705"/>
                </a:moveTo>
                <a:lnTo>
                  <a:pt x="63102" y="15750"/>
                </a:lnTo>
                <a:lnTo>
                  <a:pt x="63818" y="15750"/>
                </a:lnTo>
                <a:lnTo>
                  <a:pt x="64023" y="16159"/>
                </a:lnTo>
                <a:lnTo>
                  <a:pt x="66309" y="15364"/>
                </a:lnTo>
                <a:lnTo>
                  <a:pt x="66309" y="15364"/>
                </a:lnTo>
                <a:lnTo>
                  <a:pt x="67091" y="15852"/>
                </a:lnTo>
                <a:lnTo>
                  <a:pt x="68114" y="15545"/>
                </a:lnTo>
                <a:lnTo>
                  <a:pt x="67091" y="15443"/>
                </a:lnTo>
                <a:lnTo>
                  <a:pt x="67295" y="14830"/>
                </a:lnTo>
                <a:lnTo>
                  <a:pt x="65659" y="14011"/>
                </a:lnTo>
                <a:lnTo>
                  <a:pt x="65557" y="13705"/>
                </a:lnTo>
                <a:close/>
                <a:moveTo>
                  <a:pt x="128864" y="16773"/>
                </a:moveTo>
                <a:lnTo>
                  <a:pt x="128455" y="16875"/>
                </a:lnTo>
                <a:lnTo>
                  <a:pt x="128455" y="16875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8864" y="16773"/>
                </a:lnTo>
                <a:close/>
                <a:moveTo>
                  <a:pt x="73227" y="6955"/>
                </a:moveTo>
                <a:lnTo>
                  <a:pt x="70773" y="7364"/>
                </a:lnTo>
                <a:lnTo>
                  <a:pt x="71080" y="7670"/>
                </a:lnTo>
                <a:lnTo>
                  <a:pt x="70159" y="7773"/>
                </a:lnTo>
                <a:lnTo>
                  <a:pt x="70466" y="8080"/>
                </a:lnTo>
                <a:lnTo>
                  <a:pt x="70466" y="8386"/>
                </a:lnTo>
                <a:lnTo>
                  <a:pt x="69443" y="8386"/>
                </a:lnTo>
                <a:lnTo>
                  <a:pt x="69955" y="8693"/>
                </a:lnTo>
                <a:lnTo>
                  <a:pt x="69545" y="9205"/>
                </a:lnTo>
                <a:lnTo>
                  <a:pt x="68318" y="9205"/>
                </a:lnTo>
                <a:lnTo>
                  <a:pt x="69545" y="8898"/>
                </a:lnTo>
                <a:lnTo>
                  <a:pt x="69136" y="8489"/>
                </a:lnTo>
                <a:lnTo>
                  <a:pt x="69443" y="7773"/>
                </a:lnTo>
                <a:lnTo>
                  <a:pt x="71284" y="6955"/>
                </a:lnTo>
                <a:lnTo>
                  <a:pt x="71284" y="6955"/>
                </a:lnTo>
                <a:lnTo>
                  <a:pt x="67193" y="8284"/>
                </a:lnTo>
                <a:lnTo>
                  <a:pt x="66682" y="8898"/>
                </a:lnTo>
                <a:lnTo>
                  <a:pt x="67909" y="9205"/>
                </a:lnTo>
                <a:lnTo>
                  <a:pt x="66477" y="9205"/>
                </a:lnTo>
                <a:lnTo>
                  <a:pt x="68114" y="9716"/>
                </a:lnTo>
                <a:lnTo>
                  <a:pt x="67909" y="9920"/>
                </a:lnTo>
                <a:lnTo>
                  <a:pt x="70875" y="10125"/>
                </a:lnTo>
                <a:lnTo>
                  <a:pt x="70875" y="10023"/>
                </a:lnTo>
                <a:lnTo>
                  <a:pt x="72205" y="10227"/>
                </a:lnTo>
                <a:lnTo>
                  <a:pt x="72614" y="9716"/>
                </a:lnTo>
                <a:lnTo>
                  <a:pt x="73534" y="9920"/>
                </a:lnTo>
                <a:lnTo>
                  <a:pt x="73432" y="10227"/>
                </a:lnTo>
                <a:lnTo>
                  <a:pt x="73841" y="10330"/>
                </a:lnTo>
                <a:lnTo>
                  <a:pt x="73636" y="10432"/>
                </a:lnTo>
                <a:lnTo>
                  <a:pt x="74148" y="10330"/>
                </a:lnTo>
                <a:lnTo>
                  <a:pt x="74250" y="10739"/>
                </a:lnTo>
                <a:lnTo>
                  <a:pt x="73432" y="11148"/>
                </a:lnTo>
                <a:lnTo>
                  <a:pt x="74685" y="10969"/>
                </a:lnTo>
                <a:lnTo>
                  <a:pt x="74761" y="11045"/>
                </a:lnTo>
                <a:lnTo>
                  <a:pt x="74557" y="11148"/>
                </a:lnTo>
                <a:lnTo>
                  <a:pt x="75375" y="11557"/>
                </a:lnTo>
                <a:lnTo>
                  <a:pt x="75477" y="12273"/>
                </a:lnTo>
                <a:lnTo>
                  <a:pt x="73534" y="13398"/>
                </a:lnTo>
                <a:lnTo>
                  <a:pt x="73636" y="13807"/>
                </a:lnTo>
                <a:lnTo>
                  <a:pt x="72000" y="14216"/>
                </a:lnTo>
                <a:lnTo>
                  <a:pt x="72000" y="14318"/>
                </a:lnTo>
                <a:lnTo>
                  <a:pt x="72000" y="14420"/>
                </a:lnTo>
                <a:lnTo>
                  <a:pt x="71898" y="14625"/>
                </a:lnTo>
                <a:lnTo>
                  <a:pt x="72000" y="14318"/>
                </a:lnTo>
                <a:lnTo>
                  <a:pt x="71080" y="14114"/>
                </a:lnTo>
                <a:lnTo>
                  <a:pt x="70057" y="14727"/>
                </a:lnTo>
                <a:lnTo>
                  <a:pt x="70977" y="15136"/>
                </a:lnTo>
                <a:lnTo>
                  <a:pt x="72307" y="14727"/>
                </a:lnTo>
                <a:lnTo>
                  <a:pt x="72818" y="14830"/>
                </a:lnTo>
                <a:lnTo>
                  <a:pt x="72716" y="15034"/>
                </a:lnTo>
                <a:lnTo>
                  <a:pt x="72716" y="15034"/>
                </a:lnTo>
                <a:lnTo>
                  <a:pt x="73330" y="14830"/>
                </a:lnTo>
                <a:lnTo>
                  <a:pt x="73125" y="15034"/>
                </a:lnTo>
                <a:lnTo>
                  <a:pt x="73739" y="15545"/>
                </a:lnTo>
                <a:lnTo>
                  <a:pt x="73636" y="15648"/>
                </a:lnTo>
                <a:lnTo>
                  <a:pt x="74148" y="15750"/>
                </a:lnTo>
                <a:lnTo>
                  <a:pt x="73636" y="15955"/>
                </a:lnTo>
                <a:lnTo>
                  <a:pt x="74250" y="16261"/>
                </a:lnTo>
                <a:lnTo>
                  <a:pt x="74045" y="16364"/>
                </a:lnTo>
                <a:lnTo>
                  <a:pt x="76909" y="17386"/>
                </a:lnTo>
                <a:lnTo>
                  <a:pt x="77318" y="17080"/>
                </a:lnTo>
                <a:lnTo>
                  <a:pt x="76398" y="16364"/>
                </a:lnTo>
                <a:lnTo>
                  <a:pt x="76500" y="16261"/>
                </a:lnTo>
                <a:lnTo>
                  <a:pt x="75989" y="15648"/>
                </a:lnTo>
                <a:lnTo>
                  <a:pt x="76705" y="15648"/>
                </a:lnTo>
                <a:lnTo>
                  <a:pt x="78034" y="16568"/>
                </a:lnTo>
                <a:lnTo>
                  <a:pt x="78239" y="16364"/>
                </a:lnTo>
                <a:lnTo>
                  <a:pt x="78545" y="16364"/>
                </a:lnTo>
                <a:lnTo>
                  <a:pt x="78545" y="15648"/>
                </a:lnTo>
                <a:lnTo>
                  <a:pt x="78955" y="15955"/>
                </a:lnTo>
                <a:lnTo>
                  <a:pt x="78955" y="15443"/>
                </a:lnTo>
                <a:lnTo>
                  <a:pt x="79057" y="15341"/>
                </a:lnTo>
                <a:lnTo>
                  <a:pt x="78750" y="15341"/>
                </a:lnTo>
                <a:lnTo>
                  <a:pt x="78545" y="15136"/>
                </a:lnTo>
                <a:lnTo>
                  <a:pt x="78955" y="14932"/>
                </a:lnTo>
                <a:lnTo>
                  <a:pt x="78648" y="14932"/>
                </a:lnTo>
                <a:lnTo>
                  <a:pt x="78955" y="14830"/>
                </a:lnTo>
                <a:lnTo>
                  <a:pt x="78648" y="14625"/>
                </a:lnTo>
                <a:lnTo>
                  <a:pt x="78034" y="14625"/>
                </a:lnTo>
                <a:lnTo>
                  <a:pt x="77830" y="14216"/>
                </a:lnTo>
                <a:lnTo>
                  <a:pt x="78034" y="14114"/>
                </a:lnTo>
                <a:lnTo>
                  <a:pt x="77523" y="14011"/>
                </a:lnTo>
                <a:lnTo>
                  <a:pt x="77727" y="13807"/>
                </a:lnTo>
                <a:lnTo>
                  <a:pt x="77318" y="13398"/>
                </a:lnTo>
                <a:lnTo>
                  <a:pt x="78341" y="13602"/>
                </a:lnTo>
                <a:lnTo>
                  <a:pt x="78136" y="13193"/>
                </a:lnTo>
                <a:lnTo>
                  <a:pt x="78545" y="13091"/>
                </a:lnTo>
                <a:lnTo>
                  <a:pt x="79466" y="13398"/>
                </a:lnTo>
                <a:lnTo>
                  <a:pt x="79159" y="13602"/>
                </a:lnTo>
                <a:lnTo>
                  <a:pt x="79159" y="13602"/>
                </a:lnTo>
                <a:lnTo>
                  <a:pt x="80284" y="13295"/>
                </a:lnTo>
                <a:lnTo>
                  <a:pt x="79466" y="13909"/>
                </a:lnTo>
                <a:lnTo>
                  <a:pt x="79568" y="14318"/>
                </a:lnTo>
                <a:lnTo>
                  <a:pt x="79977" y="14114"/>
                </a:lnTo>
                <a:lnTo>
                  <a:pt x="80182" y="14420"/>
                </a:lnTo>
                <a:lnTo>
                  <a:pt x="80489" y="14420"/>
                </a:lnTo>
                <a:lnTo>
                  <a:pt x="80693" y="13909"/>
                </a:lnTo>
                <a:lnTo>
                  <a:pt x="80489" y="13909"/>
                </a:lnTo>
                <a:lnTo>
                  <a:pt x="81818" y="13602"/>
                </a:lnTo>
                <a:lnTo>
                  <a:pt x="81511" y="13398"/>
                </a:lnTo>
                <a:lnTo>
                  <a:pt x="81716" y="13295"/>
                </a:lnTo>
                <a:lnTo>
                  <a:pt x="81614" y="13193"/>
                </a:lnTo>
                <a:lnTo>
                  <a:pt x="82023" y="13295"/>
                </a:lnTo>
                <a:lnTo>
                  <a:pt x="82023" y="12989"/>
                </a:lnTo>
                <a:lnTo>
                  <a:pt x="82227" y="12989"/>
                </a:lnTo>
                <a:lnTo>
                  <a:pt x="82227" y="12682"/>
                </a:lnTo>
                <a:lnTo>
                  <a:pt x="81000" y="12886"/>
                </a:lnTo>
                <a:lnTo>
                  <a:pt x="81716" y="12477"/>
                </a:lnTo>
                <a:lnTo>
                  <a:pt x="80591" y="12375"/>
                </a:lnTo>
                <a:lnTo>
                  <a:pt x="81307" y="12170"/>
                </a:lnTo>
                <a:lnTo>
                  <a:pt x="80591" y="11966"/>
                </a:lnTo>
                <a:lnTo>
                  <a:pt x="80795" y="11864"/>
                </a:lnTo>
                <a:lnTo>
                  <a:pt x="80284" y="12068"/>
                </a:lnTo>
                <a:lnTo>
                  <a:pt x="80386" y="11864"/>
                </a:lnTo>
                <a:lnTo>
                  <a:pt x="80080" y="11864"/>
                </a:lnTo>
                <a:lnTo>
                  <a:pt x="80182" y="11761"/>
                </a:lnTo>
                <a:lnTo>
                  <a:pt x="79670" y="11966"/>
                </a:lnTo>
                <a:lnTo>
                  <a:pt x="80080" y="11557"/>
                </a:lnTo>
                <a:lnTo>
                  <a:pt x="79670" y="11761"/>
                </a:lnTo>
                <a:lnTo>
                  <a:pt x="79466" y="11761"/>
                </a:lnTo>
                <a:lnTo>
                  <a:pt x="79568" y="11557"/>
                </a:lnTo>
                <a:lnTo>
                  <a:pt x="79773" y="11455"/>
                </a:lnTo>
                <a:lnTo>
                  <a:pt x="79057" y="11352"/>
                </a:lnTo>
                <a:lnTo>
                  <a:pt x="78955" y="11148"/>
                </a:lnTo>
                <a:lnTo>
                  <a:pt x="78239" y="11045"/>
                </a:lnTo>
                <a:lnTo>
                  <a:pt x="79466" y="10943"/>
                </a:lnTo>
                <a:lnTo>
                  <a:pt x="78648" y="10841"/>
                </a:lnTo>
                <a:lnTo>
                  <a:pt x="80284" y="10739"/>
                </a:lnTo>
                <a:lnTo>
                  <a:pt x="78648" y="10534"/>
                </a:lnTo>
                <a:lnTo>
                  <a:pt x="80080" y="10330"/>
                </a:lnTo>
                <a:lnTo>
                  <a:pt x="79670" y="10023"/>
                </a:lnTo>
                <a:lnTo>
                  <a:pt x="79057" y="10125"/>
                </a:lnTo>
                <a:lnTo>
                  <a:pt x="79364" y="9920"/>
                </a:lnTo>
                <a:lnTo>
                  <a:pt x="78443" y="10023"/>
                </a:lnTo>
                <a:lnTo>
                  <a:pt x="79568" y="9716"/>
                </a:lnTo>
                <a:lnTo>
                  <a:pt x="79466" y="9409"/>
                </a:lnTo>
                <a:lnTo>
                  <a:pt x="78750" y="9409"/>
                </a:lnTo>
                <a:lnTo>
                  <a:pt x="77625" y="10023"/>
                </a:lnTo>
                <a:lnTo>
                  <a:pt x="77420" y="9716"/>
                </a:lnTo>
                <a:lnTo>
                  <a:pt x="78545" y="9205"/>
                </a:lnTo>
                <a:lnTo>
                  <a:pt x="77216" y="9409"/>
                </a:lnTo>
                <a:lnTo>
                  <a:pt x="77216" y="9409"/>
                </a:lnTo>
                <a:lnTo>
                  <a:pt x="78341" y="8898"/>
                </a:lnTo>
                <a:lnTo>
                  <a:pt x="76500" y="8898"/>
                </a:lnTo>
                <a:lnTo>
                  <a:pt x="77011" y="8591"/>
                </a:lnTo>
                <a:lnTo>
                  <a:pt x="75886" y="9000"/>
                </a:lnTo>
                <a:lnTo>
                  <a:pt x="76398" y="8693"/>
                </a:lnTo>
                <a:lnTo>
                  <a:pt x="76091" y="8693"/>
                </a:lnTo>
                <a:lnTo>
                  <a:pt x="76807" y="8386"/>
                </a:lnTo>
                <a:lnTo>
                  <a:pt x="76807" y="8386"/>
                </a:lnTo>
                <a:lnTo>
                  <a:pt x="75580" y="8591"/>
                </a:lnTo>
                <a:lnTo>
                  <a:pt x="75580" y="8591"/>
                </a:lnTo>
                <a:lnTo>
                  <a:pt x="76500" y="8182"/>
                </a:lnTo>
                <a:lnTo>
                  <a:pt x="74761" y="7875"/>
                </a:lnTo>
                <a:lnTo>
                  <a:pt x="74761" y="7875"/>
                </a:lnTo>
                <a:lnTo>
                  <a:pt x="74864" y="8182"/>
                </a:lnTo>
                <a:lnTo>
                  <a:pt x="74045" y="8489"/>
                </a:lnTo>
                <a:lnTo>
                  <a:pt x="73739" y="8080"/>
                </a:lnTo>
                <a:lnTo>
                  <a:pt x="72511" y="8489"/>
                </a:lnTo>
                <a:lnTo>
                  <a:pt x="72818" y="8284"/>
                </a:lnTo>
                <a:lnTo>
                  <a:pt x="72716" y="8182"/>
                </a:lnTo>
                <a:lnTo>
                  <a:pt x="73125" y="7977"/>
                </a:lnTo>
                <a:lnTo>
                  <a:pt x="72614" y="8182"/>
                </a:lnTo>
                <a:lnTo>
                  <a:pt x="73534" y="7773"/>
                </a:lnTo>
                <a:lnTo>
                  <a:pt x="73227" y="6955"/>
                </a:lnTo>
                <a:close/>
                <a:moveTo>
                  <a:pt x="103500" y="0"/>
                </a:moveTo>
                <a:lnTo>
                  <a:pt x="103807" y="102"/>
                </a:lnTo>
                <a:lnTo>
                  <a:pt x="99205" y="205"/>
                </a:lnTo>
                <a:lnTo>
                  <a:pt x="101864" y="307"/>
                </a:lnTo>
                <a:lnTo>
                  <a:pt x="99614" y="409"/>
                </a:lnTo>
                <a:lnTo>
                  <a:pt x="100125" y="511"/>
                </a:lnTo>
                <a:lnTo>
                  <a:pt x="99818" y="818"/>
                </a:lnTo>
                <a:lnTo>
                  <a:pt x="97057" y="511"/>
                </a:lnTo>
                <a:lnTo>
                  <a:pt x="97057" y="818"/>
                </a:lnTo>
                <a:lnTo>
                  <a:pt x="94705" y="1023"/>
                </a:lnTo>
                <a:lnTo>
                  <a:pt x="94705" y="614"/>
                </a:lnTo>
                <a:lnTo>
                  <a:pt x="91841" y="818"/>
                </a:lnTo>
                <a:lnTo>
                  <a:pt x="92966" y="1227"/>
                </a:lnTo>
                <a:lnTo>
                  <a:pt x="90716" y="920"/>
                </a:lnTo>
                <a:lnTo>
                  <a:pt x="86625" y="1841"/>
                </a:lnTo>
                <a:lnTo>
                  <a:pt x="86932" y="2148"/>
                </a:lnTo>
                <a:lnTo>
                  <a:pt x="87955" y="2045"/>
                </a:lnTo>
                <a:lnTo>
                  <a:pt x="87955" y="2045"/>
                </a:lnTo>
                <a:lnTo>
                  <a:pt x="81818" y="3477"/>
                </a:lnTo>
                <a:lnTo>
                  <a:pt x="83148" y="3682"/>
                </a:lnTo>
                <a:lnTo>
                  <a:pt x="82841" y="3784"/>
                </a:lnTo>
                <a:lnTo>
                  <a:pt x="85091" y="3989"/>
                </a:lnTo>
                <a:lnTo>
                  <a:pt x="82023" y="4295"/>
                </a:lnTo>
                <a:lnTo>
                  <a:pt x="82125" y="4398"/>
                </a:lnTo>
                <a:lnTo>
                  <a:pt x="82125" y="4500"/>
                </a:lnTo>
                <a:lnTo>
                  <a:pt x="83557" y="4602"/>
                </a:lnTo>
                <a:lnTo>
                  <a:pt x="82534" y="4807"/>
                </a:lnTo>
                <a:lnTo>
                  <a:pt x="88568" y="5318"/>
                </a:lnTo>
                <a:lnTo>
                  <a:pt x="88568" y="5625"/>
                </a:lnTo>
                <a:lnTo>
                  <a:pt x="89489" y="6341"/>
                </a:lnTo>
                <a:lnTo>
                  <a:pt x="88670" y="6648"/>
                </a:lnTo>
                <a:lnTo>
                  <a:pt x="89386" y="6750"/>
                </a:lnTo>
                <a:lnTo>
                  <a:pt x="89182" y="7057"/>
                </a:lnTo>
                <a:lnTo>
                  <a:pt x="89386" y="7466"/>
                </a:lnTo>
                <a:lnTo>
                  <a:pt x="89386" y="7568"/>
                </a:lnTo>
                <a:lnTo>
                  <a:pt x="89591" y="7773"/>
                </a:lnTo>
                <a:lnTo>
                  <a:pt x="88977" y="7977"/>
                </a:lnTo>
                <a:lnTo>
                  <a:pt x="89080" y="8080"/>
                </a:lnTo>
                <a:lnTo>
                  <a:pt x="88773" y="8182"/>
                </a:lnTo>
                <a:lnTo>
                  <a:pt x="88773" y="8182"/>
                </a:lnTo>
                <a:lnTo>
                  <a:pt x="89386" y="8080"/>
                </a:lnTo>
                <a:lnTo>
                  <a:pt x="88568" y="8795"/>
                </a:lnTo>
                <a:lnTo>
                  <a:pt x="90102" y="8489"/>
                </a:lnTo>
                <a:lnTo>
                  <a:pt x="90102" y="8591"/>
                </a:lnTo>
                <a:lnTo>
                  <a:pt x="90205" y="8591"/>
                </a:lnTo>
                <a:lnTo>
                  <a:pt x="90205" y="8693"/>
                </a:lnTo>
                <a:lnTo>
                  <a:pt x="91023" y="8693"/>
                </a:lnTo>
                <a:lnTo>
                  <a:pt x="90000" y="9102"/>
                </a:lnTo>
                <a:lnTo>
                  <a:pt x="91227" y="9205"/>
                </a:lnTo>
                <a:lnTo>
                  <a:pt x="90716" y="9205"/>
                </a:lnTo>
                <a:lnTo>
                  <a:pt x="91023" y="9409"/>
                </a:lnTo>
                <a:lnTo>
                  <a:pt x="91227" y="9716"/>
                </a:lnTo>
                <a:lnTo>
                  <a:pt x="88875" y="9614"/>
                </a:lnTo>
                <a:lnTo>
                  <a:pt x="91330" y="10125"/>
                </a:lnTo>
                <a:lnTo>
                  <a:pt x="90511" y="10739"/>
                </a:lnTo>
                <a:lnTo>
                  <a:pt x="91023" y="10739"/>
                </a:lnTo>
                <a:lnTo>
                  <a:pt x="90511" y="10841"/>
                </a:lnTo>
                <a:lnTo>
                  <a:pt x="90205" y="11148"/>
                </a:lnTo>
                <a:lnTo>
                  <a:pt x="90511" y="11148"/>
                </a:lnTo>
                <a:lnTo>
                  <a:pt x="88568" y="11557"/>
                </a:lnTo>
                <a:lnTo>
                  <a:pt x="90102" y="11455"/>
                </a:lnTo>
                <a:lnTo>
                  <a:pt x="88057" y="12170"/>
                </a:lnTo>
                <a:lnTo>
                  <a:pt x="90102" y="11966"/>
                </a:lnTo>
                <a:lnTo>
                  <a:pt x="89898" y="12068"/>
                </a:lnTo>
                <a:lnTo>
                  <a:pt x="90205" y="12273"/>
                </a:lnTo>
                <a:lnTo>
                  <a:pt x="88261" y="12273"/>
                </a:lnTo>
                <a:lnTo>
                  <a:pt x="87955" y="12784"/>
                </a:lnTo>
                <a:lnTo>
                  <a:pt x="88773" y="12784"/>
                </a:lnTo>
                <a:lnTo>
                  <a:pt x="87648" y="13500"/>
                </a:lnTo>
                <a:lnTo>
                  <a:pt x="89489" y="12784"/>
                </a:lnTo>
                <a:lnTo>
                  <a:pt x="89489" y="12784"/>
                </a:lnTo>
                <a:lnTo>
                  <a:pt x="87750" y="13602"/>
                </a:lnTo>
                <a:lnTo>
                  <a:pt x="87852" y="13602"/>
                </a:lnTo>
                <a:lnTo>
                  <a:pt x="87750" y="14011"/>
                </a:lnTo>
                <a:lnTo>
                  <a:pt x="89182" y="13807"/>
                </a:lnTo>
                <a:lnTo>
                  <a:pt x="88261" y="14114"/>
                </a:lnTo>
                <a:lnTo>
                  <a:pt x="88057" y="15239"/>
                </a:lnTo>
                <a:lnTo>
                  <a:pt x="88773" y="14727"/>
                </a:lnTo>
                <a:lnTo>
                  <a:pt x="89080" y="14318"/>
                </a:lnTo>
                <a:lnTo>
                  <a:pt x="89489" y="15034"/>
                </a:lnTo>
                <a:lnTo>
                  <a:pt x="88466" y="15034"/>
                </a:lnTo>
                <a:lnTo>
                  <a:pt x="88364" y="15341"/>
                </a:lnTo>
                <a:lnTo>
                  <a:pt x="89080" y="15136"/>
                </a:lnTo>
                <a:lnTo>
                  <a:pt x="88977" y="15239"/>
                </a:lnTo>
                <a:lnTo>
                  <a:pt x="89182" y="15239"/>
                </a:lnTo>
                <a:lnTo>
                  <a:pt x="88261" y="15443"/>
                </a:lnTo>
                <a:lnTo>
                  <a:pt x="88568" y="16466"/>
                </a:lnTo>
                <a:lnTo>
                  <a:pt x="89080" y="16261"/>
                </a:lnTo>
                <a:lnTo>
                  <a:pt x="88568" y="16773"/>
                </a:lnTo>
                <a:lnTo>
                  <a:pt x="89386" y="17182"/>
                </a:lnTo>
                <a:lnTo>
                  <a:pt x="88977" y="17591"/>
                </a:lnTo>
                <a:lnTo>
                  <a:pt x="89386" y="18205"/>
                </a:lnTo>
                <a:lnTo>
                  <a:pt x="89795" y="18205"/>
                </a:lnTo>
                <a:lnTo>
                  <a:pt x="89386" y="18409"/>
                </a:lnTo>
                <a:lnTo>
                  <a:pt x="89795" y="18409"/>
                </a:lnTo>
                <a:lnTo>
                  <a:pt x="89795" y="18307"/>
                </a:lnTo>
                <a:lnTo>
                  <a:pt x="91227" y="18000"/>
                </a:lnTo>
                <a:lnTo>
                  <a:pt x="91023" y="18614"/>
                </a:lnTo>
                <a:lnTo>
                  <a:pt x="91943" y="18511"/>
                </a:lnTo>
                <a:lnTo>
                  <a:pt x="91943" y="18511"/>
                </a:lnTo>
                <a:lnTo>
                  <a:pt x="91330" y="18920"/>
                </a:lnTo>
                <a:lnTo>
                  <a:pt x="91330" y="18920"/>
                </a:lnTo>
                <a:lnTo>
                  <a:pt x="92148" y="18818"/>
                </a:lnTo>
                <a:lnTo>
                  <a:pt x="92148" y="19227"/>
                </a:lnTo>
                <a:lnTo>
                  <a:pt x="92455" y="19227"/>
                </a:lnTo>
                <a:lnTo>
                  <a:pt x="92250" y="19125"/>
                </a:lnTo>
                <a:lnTo>
                  <a:pt x="92966" y="18920"/>
                </a:lnTo>
                <a:lnTo>
                  <a:pt x="92455" y="18614"/>
                </a:lnTo>
                <a:lnTo>
                  <a:pt x="93375" y="18409"/>
                </a:lnTo>
                <a:lnTo>
                  <a:pt x="93989" y="17591"/>
                </a:lnTo>
                <a:lnTo>
                  <a:pt x="93784" y="17489"/>
                </a:lnTo>
                <a:lnTo>
                  <a:pt x="94091" y="17386"/>
                </a:lnTo>
                <a:lnTo>
                  <a:pt x="94295" y="16670"/>
                </a:lnTo>
                <a:lnTo>
                  <a:pt x="93784" y="16568"/>
                </a:lnTo>
                <a:lnTo>
                  <a:pt x="94807" y="16364"/>
                </a:lnTo>
                <a:lnTo>
                  <a:pt x="94500" y="16159"/>
                </a:lnTo>
                <a:lnTo>
                  <a:pt x="95830" y="15648"/>
                </a:lnTo>
                <a:lnTo>
                  <a:pt x="95830" y="15239"/>
                </a:lnTo>
                <a:lnTo>
                  <a:pt x="95216" y="15136"/>
                </a:lnTo>
                <a:lnTo>
                  <a:pt x="96136" y="15034"/>
                </a:lnTo>
                <a:lnTo>
                  <a:pt x="95830" y="14625"/>
                </a:lnTo>
                <a:lnTo>
                  <a:pt x="96955" y="14216"/>
                </a:lnTo>
                <a:lnTo>
                  <a:pt x="96545" y="14011"/>
                </a:lnTo>
                <a:lnTo>
                  <a:pt x="98489" y="13398"/>
                </a:lnTo>
                <a:lnTo>
                  <a:pt x="98182" y="13295"/>
                </a:lnTo>
                <a:lnTo>
                  <a:pt x="98795" y="13295"/>
                </a:lnTo>
                <a:lnTo>
                  <a:pt x="98386" y="13909"/>
                </a:lnTo>
                <a:lnTo>
                  <a:pt x="99205" y="13602"/>
                </a:lnTo>
                <a:lnTo>
                  <a:pt x="99307" y="13705"/>
                </a:lnTo>
                <a:lnTo>
                  <a:pt x="102580" y="11659"/>
                </a:lnTo>
                <a:lnTo>
                  <a:pt x="102682" y="11455"/>
                </a:lnTo>
                <a:lnTo>
                  <a:pt x="109125" y="10227"/>
                </a:lnTo>
                <a:lnTo>
                  <a:pt x="109023" y="10227"/>
                </a:lnTo>
                <a:lnTo>
                  <a:pt x="109636" y="10023"/>
                </a:lnTo>
                <a:lnTo>
                  <a:pt x="106159" y="10023"/>
                </a:lnTo>
                <a:lnTo>
                  <a:pt x="106977" y="9716"/>
                </a:lnTo>
                <a:lnTo>
                  <a:pt x="105239" y="9716"/>
                </a:lnTo>
                <a:lnTo>
                  <a:pt x="105852" y="9205"/>
                </a:lnTo>
                <a:lnTo>
                  <a:pt x="107386" y="9205"/>
                </a:lnTo>
                <a:lnTo>
                  <a:pt x="106773" y="8693"/>
                </a:lnTo>
                <a:lnTo>
                  <a:pt x="108409" y="9102"/>
                </a:lnTo>
                <a:lnTo>
                  <a:pt x="109023" y="9716"/>
                </a:lnTo>
                <a:lnTo>
                  <a:pt x="109636" y="9307"/>
                </a:lnTo>
                <a:lnTo>
                  <a:pt x="109636" y="9716"/>
                </a:lnTo>
                <a:lnTo>
                  <a:pt x="110148" y="9307"/>
                </a:lnTo>
                <a:lnTo>
                  <a:pt x="110148" y="8795"/>
                </a:lnTo>
                <a:lnTo>
                  <a:pt x="109739" y="9000"/>
                </a:lnTo>
                <a:lnTo>
                  <a:pt x="110148" y="8591"/>
                </a:lnTo>
                <a:lnTo>
                  <a:pt x="108205" y="8080"/>
                </a:lnTo>
                <a:lnTo>
                  <a:pt x="108511" y="7977"/>
                </a:lnTo>
                <a:lnTo>
                  <a:pt x="108307" y="7670"/>
                </a:lnTo>
                <a:lnTo>
                  <a:pt x="107284" y="7773"/>
                </a:lnTo>
                <a:lnTo>
                  <a:pt x="107284" y="7773"/>
                </a:lnTo>
                <a:lnTo>
                  <a:pt x="108211" y="7587"/>
                </a:lnTo>
                <a:lnTo>
                  <a:pt x="108211" y="7587"/>
                </a:lnTo>
                <a:lnTo>
                  <a:pt x="106875" y="7466"/>
                </a:lnTo>
                <a:lnTo>
                  <a:pt x="107489" y="7364"/>
                </a:lnTo>
                <a:lnTo>
                  <a:pt x="107080" y="7159"/>
                </a:lnTo>
                <a:lnTo>
                  <a:pt x="108716" y="7159"/>
                </a:lnTo>
                <a:lnTo>
                  <a:pt x="108307" y="6852"/>
                </a:lnTo>
                <a:lnTo>
                  <a:pt x="111375" y="7159"/>
                </a:lnTo>
                <a:lnTo>
                  <a:pt x="111068" y="6750"/>
                </a:lnTo>
                <a:lnTo>
                  <a:pt x="110352" y="6750"/>
                </a:lnTo>
                <a:lnTo>
                  <a:pt x="110352" y="6545"/>
                </a:lnTo>
                <a:lnTo>
                  <a:pt x="110659" y="6239"/>
                </a:lnTo>
                <a:lnTo>
                  <a:pt x="110557" y="6545"/>
                </a:lnTo>
                <a:lnTo>
                  <a:pt x="112295" y="6443"/>
                </a:lnTo>
                <a:lnTo>
                  <a:pt x="111989" y="6034"/>
                </a:lnTo>
                <a:lnTo>
                  <a:pt x="111273" y="6239"/>
                </a:lnTo>
                <a:lnTo>
                  <a:pt x="111273" y="5830"/>
                </a:lnTo>
                <a:lnTo>
                  <a:pt x="110557" y="5830"/>
                </a:lnTo>
                <a:lnTo>
                  <a:pt x="111784" y="5727"/>
                </a:lnTo>
                <a:lnTo>
                  <a:pt x="112091" y="5830"/>
                </a:lnTo>
                <a:lnTo>
                  <a:pt x="112193" y="5011"/>
                </a:lnTo>
                <a:lnTo>
                  <a:pt x="111375" y="4909"/>
                </a:lnTo>
                <a:lnTo>
                  <a:pt x="111068" y="4705"/>
                </a:lnTo>
                <a:lnTo>
                  <a:pt x="110659" y="4602"/>
                </a:lnTo>
                <a:lnTo>
                  <a:pt x="113011" y="4500"/>
                </a:lnTo>
                <a:lnTo>
                  <a:pt x="113216" y="4091"/>
                </a:lnTo>
                <a:lnTo>
                  <a:pt x="111989" y="3886"/>
                </a:lnTo>
                <a:lnTo>
                  <a:pt x="112807" y="3886"/>
                </a:lnTo>
                <a:lnTo>
                  <a:pt x="111580" y="3784"/>
                </a:lnTo>
                <a:lnTo>
                  <a:pt x="112091" y="3170"/>
                </a:lnTo>
                <a:lnTo>
                  <a:pt x="111989" y="3068"/>
                </a:lnTo>
                <a:lnTo>
                  <a:pt x="113114" y="2557"/>
                </a:lnTo>
                <a:lnTo>
                  <a:pt x="112909" y="2352"/>
                </a:lnTo>
                <a:lnTo>
                  <a:pt x="113216" y="1943"/>
                </a:lnTo>
                <a:lnTo>
                  <a:pt x="115261" y="1841"/>
                </a:lnTo>
                <a:lnTo>
                  <a:pt x="114750" y="1739"/>
                </a:lnTo>
                <a:lnTo>
                  <a:pt x="116284" y="1534"/>
                </a:lnTo>
                <a:lnTo>
                  <a:pt x="116080" y="1432"/>
                </a:lnTo>
                <a:lnTo>
                  <a:pt x="117818" y="1125"/>
                </a:lnTo>
                <a:lnTo>
                  <a:pt x="111273" y="1636"/>
                </a:lnTo>
                <a:lnTo>
                  <a:pt x="111273" y="1636"/>
                </a:lnTo>
                <a:lnTo>
                  <a:pt x="112398" y="1125"/>
                </a:lnTo>
                <a:lnTo>
                  <a:pt x="107898" y="818"/>
                </a:lnTo>
                <a:lnTo>
                  <a:pt x="112500" y="409"/>
                </a:lnTo>
                <a:lnTo>
                  <a:pt x="106977" y="205"/>
                </a:lnTo>
                <a:lnTo>
                  <a:pt x="110352" y="0"/>
                </a:lnTo>
                <a:close/>
                <a:moveTo>
                  <a:pt x="5114" y="22807"/>
                </a:moveTo>
                <a:lnTo>
                  <a:pt x="5069" y="22823"/>
                </a:lnTo>
                <a:lnTo>
                  <a:pt x="5069" y="22823"/>
                </a:lnTo>
                <a:lnTo>
                  <a:pt x="5011" y="22909"/>
                </a:lnTo>
                <a:lnTo>
                  <a:pt x="5114" y="22807"/>
                </a:lnTo>
                <a:close/>
                <a:moveTo>
                  <a:pt x="133057" y="23011"/>
                </a:moveTo>
                <a:lnTo>
                  <a:pt x="132955" y="23216"/>
                </a:lnTo>
                <a:lnTo>
                  <a:pt x="132443" y="23216"/>
                </a:lnTo>
                <a:lnTo>
                  <a:pt x="132955" y="23727"/>
                </a:lnTo>
                <a:lnTo>
                  <a:pt x="133261" y="23727"/>
                </a:lnTo>
                <a:lnTo>
                  <a:pt x="133568" y="23216"/>
                </a:lnTo>
                <a:lnTo>
                  <a:pt x="133057" y="23011"/>
                </a:lnTo>
                <a:close/>
                <a:moveTo>
                  <a:pt x="1125" y="23625"/>
                </a:moveTo>
                <a:lnTo>
                  <a:pt x="102" y="24034"/>
                </a:lnTo>
                <a:lnTo>
                  <a:pt x="1120" y="23634"/>
                </a:lnTo>
                <a:lnTo>
                  <a:pt x="1120" y="23634"/>
                </a:lnTo>
                <a:lnTo>
                  <a:pt x="1125" y="23625"/>
                </a:lnTo>
                <a:close/>
                <a:moveTo>
                  <a:pt x="102" y="24034"/>
                </a:moveTo>
                <a:lnTo>
                  <a:pt x="102" y="24034"/>
                </a:lnTo>
                <a:lnTo>
                  <a:pt x="102" y="24034"/>
                </a:lnTo>
                <a:close/>
                <a:moveTo>
                  <a:pt x="138170" y="24136"/>
                </a:moveTo>
                <a:lnTo>
                  <a:pt x="138375" y="24239"/>
                </a:lnTo>
                <a:lnTo>
                  <a:pt x="138477" y="24239"/>
                </a:lnTo>
                <a:lnTo>
                  <a:pt x="138170" y="24136"/>
                </a:lnTo>
                <a:close/>
                <a:moveTo>
                  <a:pt x="118534" y="23523"/>
                </a:moveTo>
                <a:lnTo>
                  <a:pt x="118636" y="23625"/>
                </a:lnTo>
                <a:lnTo>
                  <a:pt x="118330" y="23932"/>
                </a:lnTo>
                <a:lnTo>
                  <a:pt x="118330" y="23727"/>
                </a:lnTo>
                <a:lnTo>
                  <a:pt x="117818" y="23830"/>
                </a:lnTo>
                <a:lnTo>
                  <a:pt x="117511" y="24239"/>
                </a:lnTo>
                <a:lnTo>
                  <a:pt x="117920" y="24239"/>
                </a:lnTo>
                <a:lnTo>
                  <a:pt x="117614" y="24648"/>
                </a:lnTo>
                <a:lnTo>
                  <a:pt x="116489" y="24750"/>
                </a:lnTo>
                <a:lnTo>
                  <a:pt x="116591" y="24852"/>
                </a:lnTo>
                <a:lnTo>
                  <a:pt x="116591" y="25057"/>
                </a:lnTo>
                <a:lnTo>
                  <a:pt x="116795" y="24955"/>
                </a:lnTo>
                <a:lnTo>
                  <a:pt x="116693" y="25261"/>
                </a:lnTo>
                <a:lnTo>
                  <a:pt x="116386" y="25364"/>
                </a:lnTo>
                <a:lnTo>
                  <a:pt x="116386" y="25466"/>
                </a:lnTo>
                <a:lnTo>
                  <a:pt x="116591" y="25466"/>
                </a:lnTo>
                <a:lnTo>
                  <a:pt x="116591" y="25568"/>
                </a:lnTo>
                <a:lnTo>
                  <a:pt x="117307" y="25670"/>
                </a:lnTo>
                <a:lnTo>
                  <a:pt x="116489" y="26284"/>
                </a:lnTo>
                <a:lnTo>
                  <a:pt x="116489" y="26284"/>
                </a:lnTo>
                <a:lnTo>
                  <a:pt x="117409" y="26182"/>
                </a:lnTo>
                <a:lnTo>
                  <a:pt x="116489" y="26489"/>
                </a:lnTo>
                <a:lnTo>
                  <a:pt x="116591" y="26591"/>
                </a:lnTo>
                <a:lnTo>
                  <a:pt x="116080" y="26693"/>
                </a:lnTo>
                <a:lnTo>
                  <a:pt x="116489" y="26693"/>
                </a:lnTo>
                <a:lnTo>
                  <a:pt x="116080" y="27000"/>
                </a:lnTo>
                <a:lnTo>
                  <a:pt x="116693" y="27000"/>
                </a:lnTo>
                <a:lnTo>
                  <a:pt x="116284" y="27205"/>
                </a:lnTo>
                <a:lnTo>
                  <a:pt x="116284" y="27205"/>
                </a:lnTo>
                <a:lnTo>
                  <a:pt x="116693" y="27102"/>
                </a:lnTo>
                <a:lnTo>
                  <a:pt x="116489" y="27307"/>
                </a:lnTo>
                <a:lnTo>
                  <a:pt x="119250" y="26591"/>
                </a:lnTo>
                <a:lnTo>
                  <a:pt x="119148" y="26489"/>
                </a:lnTo>
                <a:lnTo>
                  <a:pt x="119455" y="24852"/>
                </a:lnTo>
                <a:lnTo>
                  <a:pt x="119352" y="24750"/>
                </a:lnTo>
                <a:lnTo>
                  <a:pt x="119966" y="24545"/>
                </a:lnTo>
                <a:lnTo>
                  <a:pt x="119864" y="24341"/>
                </a:lnTo>
                <a:lnTo>
                  <a:pt x="119659" y="24239"/>
                </a:lnTo>
                <a:lnTo>
                  <a:pt x="119455" y="23727"/>
                </a:lnTo>
                <a:lnTo>
                  <a:pt x="118636" y="23830"/>
                </a:lnTo>
                <a:lnTo>
                  <a:pt x="118841" y="23625"/>
                </a:lnTo>
                <a:lnTo>
                  <a:pt x="118534" y="23523"/>
                </a:lnTo>
                <a:close/>
                <a:moveTo>
                  <a:pt x="121398" y="20455"/>
                </a:moveTo>
                <a:lnTo>
                  <a:pt x="120477" y="20761"/>
                </a:lnTo>
                <a:lnTo>
                  <a:pt x="119966" y="21682"/>
                </a:lnTo>
                <a:lnTo>
                  <a:pt x="119761" y="22091"/>
                </a:lnTo>
                <a:lnTo>
                  <a:pt x="119864" y="22091"/>
                </a:lnTo>
                <a:lnTo>
                  <a:pt x="119557" y="22295"/>
                </a:lnTo>
                <a:lnTo>
                  <a:pt x="120273" y="22193"/>
                </a:lnTo>
                <a:lnTo>
                  <a:pt x="119966" y="23523"/>
                </a:lnTo>
                <a:lnTo>
                  <a:pt x="120170" y="23011"/>
                </a:lnTo>
                <a:lnTo>
                  <a:pt x="120580" y="22807"/>
                </a:lnTo>
                <a:lnTo>
                  <a:pt x="120682" y="23011"/>
                </a:lnTo>
                <a:lnTo>
                  <a:pt x="120375" y="24239"/>
                </a:lnTo>
                <a:lnTo>
                  <a:pt x="121807" y="23932"/>
                </a:lnTo>
                <a:lnTo>
                  <a:pt x="122011" y="25568"/>
                </a:lnTo>
                <a:lnTo>
                  <a:pt x="120580" y="26080"/>
                </a:lnTo>
                <a:lnTo>
                  <a:pt x="120580" y="26080"/>
                </a:lnTo>
                <a:lnTo>
                  <a:pt x="120989" y="25977"/>
                </a:lnTo>
                <a:lnTo>
                  <a:pt x="121091" y="26284"/>
                </a:lnTo>
                <a:lnTo>
                  <a:pt x="120068" y="27000"/>
                </a:lnTo>
                <a:lnTo>
                  <a:pt x="120989" y="27205"/>
                </a:lnTo>
                <a:lnTo>
                  <a:pt x="120886" y="27307"/>
                </a:lnTo>
                <a:lnTo>
                  <a:pt x="121602" y="27409"/>
                </a:lnTo>
                <a:lnTo>
                  <a:pt x="122216" y="27102"/>
                </a:lnTo>
                <a:lnTo>
                  <a:pt x="121602" y="27614"/>
                </a:lnTo>
                <a:lnTo>
                  <a:pt x="120989" y="27614"/>
                </a:lnTo>
                <a:lnTo>
                  <a:pt x="119761" y="28739"/>
                </a:lnTo>
                <a:lnTo>
                  <a:pt x="120068" y="28841"/>
                </a:lnTo>
                <a:lnTo>
                  <a:pt x="120375" y="28534"/>
                </a:lnTo>
                <a:lnTo>
                  <a:pt x="121091" y="28534"/>
                </a:lnTo>
                <a:lnTo>
                  <a:pt x="121807" y="28125"/>
                </a:lnTo>
                <a:lnTo>
                  <a:pt x="122625" y="28227"/>
                </a:lnTo>
                <a:lnTo>
                  <a:pt x="122523" y="28125"/>
                </a:lnTo>
                <a:lnTo>
                  <a:pt x="123136" y="28023"/>
                </a:lnTo>
                <a:lnTo>
                  <a:pt x="123034" y="27920"/>
                </a:lnTo>
                <a:lnTo>
                  <a:pt x="124773" y="27920"/>
                </a:lnTo>
                <a:lnTo>
                  <a:pt x="125182" y="27409"/>
                </a:lnTo>
                <a:lnTo>
                  <a:pt x="124466" y="27409"/>
                </a:lnTo>
                <a:lnTo>
                  <a:pt x="125080" y="26898"/>
                </a:lnTo>
                <a:lnTo>
                  <a:pt x="125284" y="25977"/>
                </a:lnTo>
                <a:lnTo>
                  <a:pt x="124159" y="25977"/>
                </a:lnTo>
                <a:lnTo>
                  <a:pt x="123648" y="25159"/>
                </a:lnTo>
                <a:lnTo>
                  <a:pt x="124261" y="25261"/>
                </a:lnTo>
                <a:lnTo>
                  <a:pt x="124261" y="25261"/>
                </a:lnTo>
                <a:lnTo>
                  <a:pt x="124057" y="24750"/>
                </a:lnTo>
                <a:lnTo>
                  <a:pt x="123239" y="24239"/>
                </a:lnTo>
                <a:lnTo>
                  <a:pt x="122932" y="23420"/>
                </a:lnTo>
                <a:lnTo>
                  <a:pt x="121295" y="22807"/>
                </a:lnTo>
                <a:lnTo>
                  <a:pt x="122011" y="22705"/>
                </a:lnTo>
                <a:lnTo>
                  <a:pt x="121705" y="22602"/>
                </a:lnTo>
                <a:lnTo>
                  <a:pt x="122318" y="22295"/>
                </a:lnTo>
                <a:lnTo>
                  <a:pt x="122830" y="21580"/>
                </a:lnTo>
                <a:lnTo>
                  <a:pt x="121091" y="21375"/>
                </a:lnTo>
                <a:lnTo>
                  <a:pt x="121295" y="21170"/>
                </a:lnTo>
                <a:lnTo>
                  <a:pt x="121193" y="21170"/>
                </a:lnTo>
                <a:lnTo>
                  <a:pt x="121807" y="20659"/>
                </a:lnTo>
                <a:lnTo>
                  <a:pt x="121398" y="20455"/>
                </a:lnTo>
                <a:close/>
                <a:moveTo>
                  <a:pt x="23830" y="27920"/>
                </a:moveTo>
                <a:lnTo>
                  <a:pt x="23523" y="28330"/>
                </a:lnTo>
                <a:lnTo>
                  <a:pt x="24034" y="28227"/>
                </a:lnTo>
                <a:lnTo>
                  <a:pt x="23932" y="28432"/>
                </a:lnTo>
                <a:lnTo>
                  <a:pt x="23523" y="28534"/>
                </a:lnTo>
                <a:lnTo>
                  <a:pt x="23625" y="28534"/>
                </a:lnTo>
                <a:lnTo>
                  <a:pt x="23420" y="28739"/>
                </a:lnTo>
                <a:lnTo>
                  <a:pt x="23830" y="28739"/>
                </a:lnTo>
                <a:lnTo>
                  <a:pt x="23932" y="28636"/>
                </a:lnTo>
                <a:lnTo>
                  <a:pt x="24034" y="28943"/>
                </a:lnTo>
                <a:lnTo>
                  <a:pt x="24443" y="29148"/>
                </a:lnTo>
                <a:lnTo>
                  <a:pt x="24034" y="29455"/>
                </a:lnTo>
                <a:lnTo>
                  <a:pt x="24443" y="29455"/>
                </a:lnTo>
                <a:lnTo>
                  <a:pt x="24341" y="29557"/>
                </a:lnTo>
                <a:lnTo>
                  <a:pt x="24545" y="29659"/>
                </a:lnTo>
                <a:lnTo>
                  <a:pt x="24341" y="29761"/>
                </a:lnTo>
                <a:lnTo>
                  <a:pt x="25261" y="29557"/>
                </a:lnTo>
                <a:lnTo>
                  <a:pt x="25057" y="30273"/>
                </a:lnTo>
                <a:lnTo>
                  <a:pt x="25057" y="30273"/>
                </a:lnTo>
                <a:lnTo>
                  <a:pt x="25875" y="30170"/>
                </a:lnTo>
                <a:lnTo>
                  <a:pt x="25466" y="28534"/>
                </a:lnTo>
                <a:lnTo>
                  <a:pt x="23830" y="27920"/>
                </a:lnTo>
                <a:close/>
                <a:moveTo>
                  <a:pt x="25875" y="30170"/>
                </a:moveTo>
                <a:lnTo>
                  <a:pt x="25875" y="30273"/>
                </a:lnTo>
                <a:lnTo>
                  <a:pt x="25977" y="30170"/>
                </a:lnTo>
                <a:close/>
                <a:moveTo>
                  <a:pt x="72102" y="30989"/>
                </a:moveTo>
                <a:lnTo>
                  <a:pt x="72146" y="31003"/>
                </a:lnTo>
                <a:lnTo>
                  <a:pt x="72146" y="31003"/>
                </a:lnTo>
                <a:lnTo>
                  <a:pt x="72205" y="30989"/>
                </a:lnTo>
                <a:close/>
                <a:moveTo>
                  <a:pt x="25568" y="31398"/>
                </a:moveTo>
                <a:lnTo>
                  <a:pt x="25364" y="31500"/>
                </a:lnTo>
                <a:lnTo>
                  <a:pt x="25364" y="31500"/>
                </a:lnTo>
                <a:lnTo>
                  <a:pt x="25466" y="31398"/>
                </a:lnTo>
                <a:close/>
                <a:moveTo>
                  <a:pt x="80386" y="31500"/>
                </a:moveTo>
                <a:lnTo>
                  <a:pt x="80386" y="31500"/>
                </a:lnTo>
                <a:lnTo>
                  <a:pt x="80386" y="31500"/>
                </a:lnTo>
                <a:close/>
                <a:moveTo>
                  <a:pt x="80693" y="27307"/>
                </a:moveTo>
                <a:lnTo>
                  <a:pt x="80182" y="27409"/>
                </a:lnTo>
                <a:lnTo>
                  <a:pt x="78136" y="29864"/>
                </a:lnTo>
                <a:lnTo>
                  <a:pt x="77625" y="29966"/>
                </a:lnTo>
                <a:lnTo>
                  <a:pt x="77318" y="30170"/>
                </a:lnTo>
                <a:lnTo>
                  <a:pt x="77420" y="30068"/>
                </a:lnTo>
                <a:lnTo>
                  <a:pt x="77011" y="30273"/>
                </a:lnTo>
                <a:lnTo>
                  <a:pt x="77727" y="30273"/>
                </a:lnTo>
                <a:lnTo>
                  <a:pt x="76705" y="30989"/>
                </a:lnTo>
                <a:lnTo>
                  <a:pt x="79466" y="30989"/>
                </a:lnTo>
                <a:lnTo>
                  <a:pt x="79159" y="31295"/>
                </a:lnTo>
                <a:lnTo>
                  <a:pt x="80284" y="31193"/>
                </a:lnTo>
                <a:lnTo>
                  <a:pt x="79261" y="32011"/>
                </a:lnTo>
                <a:lnTo>
                  <a:pt x="80489" y="31295"/>
                </a:lnTo>
                <a:lnTo>
                  <a:pt x="80386" y="31500"/>
                </a:lnTo>
                <a:lnTo>
                  <a:pt x="80795" y="30989"/>
                </a:lnTo>
                <a:lnTo>
                  <a:pt x="81000" y="31398"/>
                </a:lnTo>
                <a:lnTo>
                  <a:pt x="80591" y="32011"/>
                </a:lnTo>
                <a:lnTo>
                  <a:pt x="81102" y="31705"/>
                </a:lnTo>
                <a:lnTo>
                  <a:pt x="81000" y="32216"/>
                </a:lnTo>
                <a:lnTo>
                  <a:pt x="81000" y="32216"/>
                </a:lnTo>
                <a:lnTo>
                  <a:pt x="81409" y="32114"/>
                </a:lnTo>
                <a:lnTo>
                  <a:pt x="81920" y="31091"/>
                </a:lnTo>
                <a:lnTo>
                  <a:pt x="81511" y="31398"/>
                </a:lnTo>
                <a:lnTo>
                  <a:pt x="81920" y="30682"/>
                </a:lnTo>
                <a:lnTo>
                  <a:pt x="81205" y="31193"/>
                </a:lnTo>
                <a:lnTo>
                  <a:pt x="81205" y="31193"/>
                </a:lnTo>
                <a:lnTo>
                  <a:pt x="81307" y="30784"/>
                </a:lnTo>
                <a:lnTo>
                  <a:pt x="81102" y="30784"/>
                </a:lnTo>
                <a:lnTo>
                  <a:pt x="81920" y="30170"/>
                </a:lnTo>
                <a:lnTo>
                  <a:pt x="81920" y="30170"/>
                </a:lnTo>
                <a:lnTo>
                  <a:pt x="81000" y="30477"/>
                </a:lnTo>
                <a:lnTo>
                  <a:pt x="81409" y="30170"/>
                </a:lnTo>
                <a:lnTo>
                  <a:pt x="81205" y="30068"/>
                </a:lnTo>
                <a:lnTo>
                  <a:pt x="81307" y="29966"/>
                </a:lnTo>
                <a:lnTo>
                  <a:pt x="81102" y="30068"/>
                </a:lnTo>
                <a:lnTo>
                  <a:pt x="81716" y="29557"/>
                </a:lnTo>
                <a:lnTo>
                  <a:pt x="81000" y="29455"/>
                </a:lnTo>
                <a:lnTo>
                  <a:pt x="81102" y="29250"/>
                </a:lnTo>
                <a:lnTo>
                  <a:pt x="80284" y="29761"/>
                </a:lnTo>
                <a:lnTo>
                  <a:pt x="80489" y="29250"/>
                </a:lnTo>
                <a:lnTo>
                  <a:pt x="80489" y="29250"/>
                </a:lnTo>
                <a:lnTo>
                  <a:pt x="80284" y="29455"/>
                </a:lnTo>
                <a:lnTo>
                  <a:pt x="80386" y="29352"/>
                </a:lnTo>
                <a:lnTo>
                  <a:pt x="79773" y="29352"/>
                </a:lnTo>
                <a:lnTo>
                  <a:pt x="79977" y="29148"/>
                </a:lnTo>
                <a:lnTo>
                  <a:pt x="79773" y="29250"/>
                </a:lnTo>
                <a:lnTo>
                  <a:pt x="80386" y="28841"/>
                </a:lnTo>
                <a:lnTo>
                  <a:pt x="79261" y="29250"/>
                </a:lnTo>
                <a:lnTo>
                  <a:pt x="80489" y="27716"/>
                </a:lnTo>
                <a:lnTo>
                  <a:pt x="80591" y="27511"/>
                </a:lnTo>
                <a:lnTo>
                  <a:pt x="80898" y="27307"/>
                </a:lnTo>
                <a:close/>
                <a:moveTo>
                  <a:pt x="239523" y="32216"/>
                </a:moveTo>
                <a:lnTo>
                  <a:pt x="240239" y="32830"/>
                </a:lnTo>
                <a:lnTo>
                  <a:pt x="239727" y="32318"/>
                </a:lnTo>
                <a:lnTo>
                  <a:pt x="239523" y="32216"/>
                </a:lnTo>
                <a:close/>
                <a:moveTo>
                  <a:pt x="232875" y="24443"/>
                </a:moveTo>
                <a:lnTo>
                  <a:pt x="232773" y="24648"/>
                </a:lnTo>
                <a:lnTo>
                  <a:pt x="233591" y="25159"/>
                </a:lnTo>
                <a:lnTo>
                  <a:pt x="233489" y="25261"/>
                </a:lnTo>
                <a:lnTo>
                  <a:pt x="233386" y="25364"/>
                </a:lnTo>
                <a:lnTo>
                  <a:pt x="234511" y="27102"/>
                </a:lnTo>
                <a:lnTo>
                  <a:pt x="239216" y="32932"/>
                </a:lnTo>
                <a:lnTo>
                  <a:pt x="239114" y="32114"/>
                </a:lnTo>
                <a:lnTo>
                  <a:pt x="239523" y="32216"/>
                </a:lnTo>
                <a:lnTo>
                  <a:pt x="239523" y="32216"/>
                </a:lnTo>
                <a:lnTo>
                  <a:pt x="238193" y="31091"/>
                </a:lnTo>
                <a:lnTo>
                  <a:pt x="237784" y="29557"/>
                </a:lnTo>
                <a:lnTo>
                  <a:pt x="239318" y="30170"/>
                </a:lnTo>
                <a:lnTo>
                  <a:pt x="232875" y="24443"/>
                </a:lnTo>
                <a:close/>
                <a:moveTo>
                  <a:pt x="244841" y="33341"/>
                </a:moveTo>
                <a:lnTo>
                  <a:pt x="244330" y="33443"/>
                </a:lnTo>
                <a:lnTo>
                  <a:pt x="244432" y="33648"/>
                </a:lnTo>
                <a:lnTo>
                  <a:pt x="244125" y="34364"/>
                </a:lnTo>
                <a:lnTo>
                  <a:pt x="244125" y="34466"/>
                </a:lnTo>
                <a:lnTo>
                  <a:pt x="244330" y="33955"/>
                </a:lnTo>
                <a:lnTo>
                  <a:pt x="245045" y="33545"/>
                </a:lnTo>
                <a:lnTo>
                  <a:pt x="244841" y="33341"/>
                </a:lnTo>
                <a:close/>
                <a:moveTo>
                  <a:pt x="243409" y="34466"/>
                </a:moveTo>
                <a:lnTo>
                  <a:pt x="243409" y="35080"/>
                </a:lnTo>
                <a:lnTo>
                  <a:pt x="243614" y="35284"/>
                </a:lnTo>
                <a:lnTo>
                  <a:pt x="243920" y="34466"/>
                </a:lnTo>
                <a:close/>
                <a:moveTo>
                  <a:pt x="54102" y="29864"/>
                </a:moveTo>
                <a:lnTo>
                  <a:pt x="56352" y="30886"/>
                </a:lnTo>
                <a:lnTo>
                  <a:pt x="56045" y="31193"/>
                </a:lnTo>
                <a:lnTo>
                  <a:pt x="56250" y="31602"/>
                </a:lnTo>
                <a:lnTo>
                  <a:pt x="56045" y="31807"/>
                </a:lnTo>
                <a:lnTo>
                  <a:pt x="56250" y="32011"/>
                </a:lnTo>
                <a:lnTo>
                  <a:pt x="56045" y="32114"/>
                </a:lnTo>
                <a:lnTo>
                  <a:pt x="56148" y="32114"/>
                </a:lnTo>
                <a:lnTo>
                  <a:pt x="55943" y="32318"/>
                </a:lnTo>
                <a:lnTo>
                  <a:pt x="58193" y="32727"/>
                </a:lnTo>
                <a:lnTo>
                  <a:pt x="58091" y="32830"/>
                </a:lnTo>
                <a:lnTo>
                  <a:pt x="58500" y="32830"/>
                </a:lnTo>
                <a:lnTo>
                  <a:pt x="58500" y="32932"/>
                </a:lnTo>
                <a:lnTo>
                  <a:pt x="58909" y="33239"/>
                </a:lnTo>
                <a:lnTo>
                  <a:pt x="59114" y="34057"/>
                </a:lnTo>
                <a:lnTo>
                  <a:pt x="59216" y="34057"/>
                </a:lnTo>
                <a:lnTo>
                  <a:pt x="59216" y="34159"/>
                </a:lnTo>
                <a:lnTo>
                  <a:pt x="59011" y="34057"/>
                </a:lnTo>
                <a:lnTo>
                  <a:pt x="58807" y="34364"/>
                </a:lnTo>
                <a:lnTo>
                  <a:pt x="58091" y="34261"/>
                </a:lnTo>
                <a:lnTo>
                  <a:pt x="57989" y="34159"/>
                </a:lnTo>
                <a:lnTo>
                  <a:pt x="58193" y="33955"/>
                </a:lnTo>
                <a:lnTo>
                  <a:pt x="58091" y="33955"/>
                </a:lnTo>
                <a:lnTo>
                  <a:pt x="58091" y="33648"/>
                </a:lnTo>
                <a:lnTo>
                  <a:pt x="57682" y="33648"/>
                </a:lnTo>
                <a:lnTo>
                  <a:pt x="56250" y="35898"/>
                </a:lnTo>
                <a:lnTo>
                  <a:pt x="56045" y="34875"/>
                </a:lnTo>
                <a:lnTo>
                  <a:pt x="55330" y="35182"/>
                </a:lnTo>
                <a:lnTo>
                  <a:pt x="55330" y="35182"/>
                </a:lnTo>
                <a:lnTo>
                  <a:pt x="56352" y="33750"/>
                </a:lnTo>
                <a:lnTo>
                  <a:pt x="56250" y="33443"/>
                </a:lnTo>
                <a:lnTo>
                  <a:pt x="55330" y="33136"/>
                </a:lnTo>
                <a:lnTo>
                  <a:pt x="54409" y="34159"/>
                </a:lnTo>
                <a:lnTo>
                  <a:pt x="54614" y="33648"/>
                </a:lnTo>
                <a:lnTo>
                  <a:pt x="52568" y="36818"/>
                </a:lnTo>
                <a:lnTo>
                  <a:pt x="51545" y="37125"/>
                </a:lnTo>
                <a:lnTo>
                  <a:pt x="52773" y="34364"/>
                </a:lnTo>
                <a:lnTo>
                  <a:pt x="52364" y="34364"/>
                </a:lnTo>
                <a:lnTo>
                  <a:pt x="53693" y="32932"/>
                </a:lnTo>
                <a:lnTo>
                  <a:pt x="53693" y="33136"/>
                </a:lnTo>
                <a:lnTo>
                  <a:pt x="54102" y="32932"/>
                </a:lnTo>
                <a:lnTo>
                  <a:pt x="53898" y="33239"/>
                </a:lnTo>
                <a:lnTo>
                  <a:pt x="53898" y="33239"/>
                </a:lnTo>
                <a:lnTo>
                  <a:pt x="55125" y="32727"/>
                </a:lnTo>
                <a:lnTo>
                  <a:pt x="55534" y="32932"/>
                </a:lnTo>
                <a:lnTo>
                  <a:pt x="55636" y="32830"/>
                </a:lnTo>
                <a:lnTo>
                  <a:pt x="56250" y="32830"/>
                </a:lnTo>
                <a:lnTo>
                  <a:pt x="55534" y="32318"/>
                </a:lnTo>
                <a:lnTo>
                  <a:pt x="55739" y="32114"/>
                </a:lnTo>
                <a:lnTo>
                  <a:pt x="53693" y="32318"/>
                </a:lnTo>
                <a:lnTo>
                  <a:pt x="53591" y="32011"/>
                </a:lnTo>
                <a:lnTo>
                  <a:pt x="52977" y="32011"/>
                </a:lnTo>
                <a:lnTo>
                  <a:pt x="52977" y="31602"/>
                </a:lnTo>
                <a:lnTo>
                  <a:pt x="50830" y="32216"/>
                </a:lnTo>
                <a:lnTo>
                  <a:pt x="50830" y="31909"/>
                </a:lnTo>
                <a:lnTo>
                  <a:pt x="50011" y="32011"/>
                </a:lnTo>
                <a:lnTo>
                  <a:pt x="53489" y="30273"/>
                </a:lnTo>
                <a:lnTo>
                  <a:pt x="53489" y="30273"/>
                </a:lnTo>
                <a:lnTo>
                  <a:pt x="53693" y="30068"/>
                </a:lnTo>
                <a:lnTo>
                  <a:pt x="53898" y="30068"/>
                </a:lnTo>
                <a:lnTo>
                  <a:pt x="53591" y="30375"/>
                </a:lnTo>
                <a:lnTo>
                  <a:pt x="54102" y="30068"/>
                </a:lnTo>
                <a:lnTo>
                  <a:pt x="54102" y="29864"/>
                </a:lnTo>
                <a:close/>
                <a:moveTo>
                  <a:pt x="131932" y="36000"/>
                </a:moveTo>
                <a:lnTo>
                  <a:pt x="131830" y="36205"/>
                </a:lnTo>
                <a:lnTo>
                  <a:pt x="131216" y="36511"/>
                </a:lnTo>
                <a:lnTo>
                  <a:pt x="131318" y="36614"/>
                </a:lnTo>
                <a:lnTo>
                  <a:pt x="131318" y="37023"/>
                </a:lnTo>
                <a:lnTo>
                  <a:pt x="131830" y="37432"/>
                </a:lnTo>
                <a:lnTo>
                  <a:pt x="131932" y="36000"/>
                </a:lnTo>
                <a:close/>
                <a:moveTo>
                  <a:pt x="239216" y="33443"/>
                </a:moveTo>
                <a:lnTo>
                  <a:pt x="240341" y="35693"/>
                </a:lnTo>
                <a:lnTo>
                  <a:pt x="239625" y="35591"/>
                </a:lnTo>
                <a:lnTo>
                  <a:pt x="239625" y="36205"/>
                </a:lnTo>
                <a:lnTo>
                  <a:pt x="240750" y="37432"/>
                </a:lnTo>
                <a:lnTo>
                  <a:pt x="240750" y="37125"/>
                </a:lnTo>
                <a:lnTo>
                  <a:pt x="241159" y="37125"/>
                </a:lnTo>
                <a:lnTo>
                  <a:pt x="240239" y="36614"/>
                </a:lnTo>
                <a:lnTo>
                  <a:pt x="240341" y="36307"/>
                </a:lnTo>
                <a:lnTo>
                  <a:pt x="240750" y="36511"/>
                </a:lnTo>
                <a:lnTo>
                  <a:pt x="241364" y="36409"/>
                </a:lnTo>
                <a:lnTo>
                  <a:pt x="242795" y="36920"/>
                </a:lnTo>
                <a:lnTo>
                  <a:pt x="242693" y="36409"/>
                </a:lnTo>
                <a:lnTo>
                  <a:pt x="244023" y="35489"/>
                </a:lnTo>
                <a:lnTo>
                  <a:pt x="243716" y="35591"/>
                </a:lnTo>
                <a:lnTo>
                  <a:pt x="243205" y="35284"/>
                </a:lnTo>
                <a:lnTo>
                  <a:pt x="242898" y="34568"/>
                </a:lnTo>
                <a:lnTo>
                  <a:pt x="242284" y="34875"/>
                </a:lnTo>
                <a:lnTo>
                  <a:pt x="239216" y="33443"/>
                </a:lnTo>
                <a:close/>
                <a:moveTo>
                  <a:pt x="143693" y="38659"/>
                </a:moveTo>
                <a:lnTo>
                  <a:pt x="144000" y="38864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3693" y="38659"/>
                </a:lnTo>
                <a:close/>
                <a:moveTo>
                  <a:pt x="155250" y="31602"/>
                </a:moveTo>
                <a:lnTo>
                  <a:pt x="155148" y="31705"/>
                </a:lnTo>
                <a:lnTo>
                  <a:pt x="155659" y="31705"/>
                </a:lnTo>
                <a:lnTo>
                  <a:pt x="155148" y="32011"/>
                </a:lnTo>
                <a:lnTo>
                  <a:pt x="155148" y="32216"/>
                </a:lnTo>
                <a:lnTo>
                  <a:pt x="154636" y="32216"/>
                </a:lnTo>
                <a:lnTo>
                  <a:pt x="155250" y="32727"/>
                </a:lnTo>
                <a:lnTo>
                  <a:pt x="154943" y="32932"/>
                </a:lnTo>
                <a:lnTo>
                  <a:pt x="154739" y="33341"/>
                </a:lnTo>
                <a:lnTo>
                  <a:pt x="154023" y="33443"/>
                </a:lnTo>
                <a:lnTo>
                  <a:pt x="154125" y="33545"/>
                </a:lnTo>
                <a:lnTo>
                  <a:pt x="153920" y="33648"/>
                </a:lnTo>
                <a:lnTo>
                  <a:pt x="158318" y="36205"/>
                </a:lnTo>
                <a:lnTo>
                  <a:pt x="158318" y="37636"/>
                </a:lnTo>
                <a:lnTo>
                  <a:pt x="148398" y="37636"/>
                </a:lnTo>
                <a:lnTo>
                  <a:pt x="149011" y="38148"/>
                </a:lnTo>
                <a:lnTo>
                  <a:pt x="148193" y="38352"/>
                </a:lnTo>
                <a:lnTo>
                  <a:pt x="148398" y="38455"/>
                </a:lnTo>
                <a:lnTo>
                  <a:pt x="147477" y="38557"/>
                </a:lnTo>
                <a:lnTo>
                  <a:pt x="147273" y="38455"/>
                </a:lnTo>
                <a:lnTo>
                  <a:pt x="147273" y="38455"/>
                </a:lnTo>
                <a:lnTo>
                  <a:pt x="147375" y="38557"/>
                </a:lnTo>
                <a:lnTo>
                  <a:pt x="146761" y="38455"/>
                </a:lnTo>
                <a:lnTo>
                  <a:pt x="146045" y="38864"/>
                </a:lnTo>
                <a:lnTo>
                  <a:pt x="146045" y="38864"/>
                </a:lnTo>
                <a:lnTo>
                  <a:pt x="147580" y="37841"/>
                </a:lnTo>
                <a:lnTo>
                  <a:pt x="148091" y="37943"/>
                </a:lnTo>
                <a:lnTo>
                  <a:pt x="148091" y="37943"/>
                </a:lnTo>
                <a:lnTo>
                  <a:pt x="146864" y="36409"/>
                </a:lnTo>
                <a:lnTo>
                  <a:pt x="147682" y="34364"/>
                </a:lnTo>
                <a:lnTo>
                  <a:pt x="147886" y="33955"/>
                </a:lnTo>
                <a:lnTo>
                  <a:pt x="147886" y="34159"/>
                </a:lnTo>
                <a:lnTo>
                  <a:pt x="148295" y="33545"/>
                </a:lnTo>
                <a:lnTo>
                  <a:pt x="148193" y="33239"/>
                </a:lnTo>
                <a:lnTo>
                  <a:pt x="149523" y="32011"/>
                </a:lnTo>
                <a:lnTo>
                  <a:pt x="149830" y="32114"/>
                </a:lnTo>
                <a:lnTo>
                  <a:pt x="149625" y="31602"/>
                </a:lnTo>
                <a:lnTo>
                  <a:pt x="150443" y="32216"/>
                </a:lnTo>
                <a:lnTo>
                  <a:pt x="149625" y="32318"/>
                </a:lnTo>
                <a:lnTo>
                  <a:pt x="150341" y="32727"/>
                </a:lnTo>
                <a:lnTo>
                  <a:pt x="151159" y="32727"/>
                </a:lnTo>
                <a:lnTo>
                  <a:pt x="151261" y="33034"/>
                </a:lnTo>
                <a:lnTo>
                  <a:pt x="150545" y="33443"/>
                </a:lnTo>
                <a:lnTo>
                  <a:pt x="151466" y="33852"/>
                </a:lnTo>
                <a:lnTo>
                  <a:pt x="151466" y="34364"/>
                </a:lnTo>
                <a:lnTo>
                  <a:pt x="152080" y="34364"/>
                </a:lnTo>
                <a:lnTo>
                  <a:pt x="153102" y="33750"/>
                </a:lnTo>
                <a:lnTo>
                  <a:pt x="153614" y="33852"/>
                </a:lnTo>
                <a:lnTo>
                  <a:pt x="153818" y="33443"/>
                </a:lnTo>
                <a:lnTo>
                  <a:pt x="152795" y="33443"/>
                </a:lnTo>
                <a:lnTo>
                  <a:pt x="152386" y="32830"/>
                </a:lnTo>
                <a:lnTo>
                  <a:pt x="152591" y="32420"/>
                </a:lnTo>
                <a:lnTo>
                  <a:pt x="152489" y="32727"/>
                </a:lnTo>
                <a:lnTo>
                  <a:pt x="152489" y="32727"/>
                </a:lnTo>
                <a:lnTo>
                  <a:pt x="155250" y="31602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31011" y="37943"/>
                </a:moveTo>
                <a:lnTo>
                  <a:pt x="131011" y="38250"/>
                </a:lnTo>
                <a:lnTo>
                  <a:pt x="131216" y="39580"/>
                </a:lnTo>
                <a:lnTo>
                  <a:pt x="132136" y="39682"/>
                </a:lnTo>
                <a:lnTo>
                  <a:pt x="132136" y="37943"/>
                </a:lnTo>
                <a:close/>
                <a:moveTo>
                  <a:pt x="165580" y="31807"/>
                </a:moveTo>
                <a:lnTo>
                  <a:pt x="166091" y="32011"/>
                </a:lnTo>
                <a:lnTo>
                  <a:pt x="166295" y="31909"/>
                </a:lnTo>
                <a:lnTo>
                  <a:pt x="166705" y="31909"/>
                </a:lnTo>
                <a:lnTo>
                  <a:pt x="167420" y="33545"/>
                </a:lnTo>
                <a:lnTo>
                  <a:pt x="165886" y="33545"/>
                </a:lnTo>
                <a:lnTo>
                  <a:pt x="166193" y="34364"/>
                </a:lnTo>
                <a:lnTo>
                  <a:pt x="165273" y="34568"/>
                </a:lnTo>
                <a:lnTo>
                  <a:pt x="165682" y="34670"/>
                </a:lnTo>
                <a:lnTo>
                  <a:pt x="166398" y="35693"/>
                </a:lnTo>
                <a:lnTo>
                  <a:pt x="166705" y="35795"/>
                </a:lnTo>
                <a:lnTo>
                  <a:pt x="166909" y="36000"/>
                </a:lnTo>
                <a:lnTo>
                  <a:pt x="167420" y="36102"/>
                </a:lnTo>
                <a:lnTo>
                  <a:pt x="168136" y="37739"/>
                </a:lnTo>
                <a:lnTo>
                  <a:pt x="168136" y="36818"/>
                </a:lnTo>
                <a:lnTo>
                  <a:pt x="169670" y="37841"/>
                </a:lnTo>
                <a:lnTo>
                  <a:pt x="169466" y="38250"/>
                </a:lnTo>
                <a:lnTo>
                  <a:pt x="168239" y="37841"/>
                </a:lnTo>
                <a:lnTo>
                  <a:pt x="168648" y="39068"/>
                </a:lnTo>
                <a:lnTo>
                  <a:pt x="168955" y="38864"/>
                </a:lnTo>
                <a:lnTo>
                  <a:pt x="169159" y="39273"/>
                </a:lnTo>
                <a:lnTo>
                  <a:pt x="168852" y="39273"/>
                </a:lnTo>
                <a:lnTo>
                  <a:pt x="168852" y="39580"/>
                </a:lnTo>
                <a:lnTo>
                  <a:pt x="169261" y="39682"/>
                </a:lnTo>
                <a:lnTo>
                  <a:pt x="169773" y="42034"/>
                </a:lnTo>
                <a:lnTo>
                  <a:pt x="169977" y="42034"/>
                </a:lnTo>
                <a:lnTo>
                  <a:pt x="169773" y="42136"/>
                </a:lnTo>
                <a:lnTo>
                  <a:pt x="169773" y="42034"/>
                </a:lnTo>
                <a:lnTo>
                  <a:pt x="167420" y="42136"/>
                </a:lnTo>
                <a:lnTo>
                  <a:pt x="165580" y="41114"/>
                </a:lnTo>
                <a:lnTo>
                  <a:pt x="165375" y="39682"/>
                </a:lnTo>
                <a:lnTo>
                  <a:pt x="165375" y="39682"/>
                </a:lnTo>
                <a:lnTo>
                  <a:pt x="165477" y="39886"/>
                </a:lnTo>
                <a:lnTo>
                  <a:pt x="166295" y="38659"/>
                </a:lnTo>
                <a:lnTo>
                  <a:pt x="163227" y="35693"/>
                </a:lnTo>
                <a:lnTo>
                  <a:pt x="163227" y="35080"/>
                </a:lnTo>
                <a:lnTo>
                  <a:pt x="163125" y="35386"/>
                </a:lnTo>
                <a:lnTo>
                  <a:pt x="162307" y="34261"/>
                </a:lnTo>
                <a:lnTo>
                  <a:pt x="162409" y="34057"/>
                </a:lnTo>
                <a:lnTo>
                  <a:pt x="162511" y="34057"/>
                </a:lnTo>
                <a:lnTo>
                  <a:pt x="162614" y="33136"/>
                </a:lnTo>
                <a:lnTo>
                  <a:pt x="162818" y="33239"/>
                </a:lnTo>
                <a:lnTo>
                  <a:pt x="163636" y="32932"/>
                </a:lnTo>
                <a:lnTo>
                  <a:pt x="163534" y="32727"/>
                </a:lnTo>
                <a:lnTo>
                  <a:pt x="163943" y="32523"/>
                </a:lnTo>
                <a:lnTo>
                  <a:pt x="164045" y="32420"/>
                </a:lnTo>
                <a:lnTo>
                  <a:pt x="163943" y="32318"/>
                </a:lnTo>
                <a:lnTo>
                  <a:pt x="165580" y="31807"/>
                </a:lnTo>
                <a:close/>
                <a:moveTo>
                  <a:pt x="137352" y="40602"/>
                </a:moveTo>
                <a:lnTo>
                  <a:pt x="135511" y="40807"/>
                </a:lnTo>
                <a:lnTo>
                  <a:pt x="134898" y="40705"/>
                </a:lnTo>
                <a:lnTo>
                  <a:pt x="137045" y="42239"/>
                </a:lnTo>
                <a:lnTo>
                  <a:pt x="137148" y="41932"/>
                </a:lnTo>
                <a:lnTo>
                  <a:pt x="137045" y="41625"/>
                </a:lnTo>
                <a:lnTo>
                  <a:pt x="137352" y="40602"/>
                </a:lnTo>
                <a:close/>
                <a:moveTo>
                  <a:pt x="146659" y="43670"/>
                </a:moveTo>
                <a:lnTo>
                  <a:pt x="146148" y="43875"/>
                </a:lnTo>
                <a:lnTo>
                  <a:pt x="146250" y="43875"/>
                </a:lnTo>
                <a:lnTo>
                  <a:pt x="146659" y="43670"/>
                </a:lnTo>
                <a:close/>
                <a:moveTo>
                  <a:pt x="144409" y="43364"/>
                </a:moveTo>
                <a:lnTo>
                  <a:pt x="144307" y="43466"/>
                </a:lnTo>
                <a:lnTo>
                  <a:pt x="144307" y="43773"/>
                </a:lnTo>
                <a:lnTo>
                  <a:pt x="145330" y="44080"/>
                </a:lnTo>
                <a:lnTo>
                  <a:pt x="146148" y="43875"/>
                </a:lnTo>
                <a:lnTo>
                  <a:pt x="146045" y="43670"/>
                </a:lnTo>
                <a:lnTo>
                  <a:pt x="144716" y="43568"/>
                </a:lnTo>
                <a:lnTo>
                  <a:pt x="144818" y="43466"/>
                </a:lnTo>
                <a:lnTo>
                  <a:pt x="144409" y="43364"/>
                </a:lnTo>
                <a:close/>
                <a:moveTo>
                  <a:pt x="153614" y="43364"/>
                </a:moveTo>
                <a:lnTo>
                  <a:pt x="151773" y="43977"/>
                </a:lnTo>
                <a:lnTo>
                  <a:pt x="152489" y="44489"/>
                </a:lnTo>
                <a:lnTo>
                  <a:pt x="153307" y="44080"/>
                </a:lnTo>
                <a:lnTo>
                  <a:pt x="153614" y="43466"/>
                </a:lnTo>
                <a:lnTo>
                  <a:pt x="153614" y="43364"/>
                </a:lnTo>
                <a:close/>
                <a:moveTo>
                  <a:pt x="241568" y="37534"/>
                </a:moveTo>
                <a:lnTo>
                  <a:pt x="241261" y="37636"/>
                </a:lnTo>
                <a:lnTo>
                  <a:pt x="241670" y="37739"/>
                </a:lnTo>
                <a:lnTo>
                  <a:pt x="241466" y="38045"/>
                </a:lnTo>
                <a:lnTo>
                  <a:pt x="240955" y="37636"/>
                </a:lnTo>
                <a:lnTo>
                  <a:pt x="241057" y="37943"/>
                </a:lnTo>
                <a:lnTo>
                  <a:pt x="240955" y="38148"/>
                </a:lnTo>
                <a:lnTo>
                  <a:pt x="241261" y="38864"/>
                </a:lnTo>
                <a:lnTo>
                  <a:pt x="241159" y="38864"/>
                </a:lnTo>
                <a:lnTo>
                  <a:pt x="241875" y="40807"/>
                </a:lnTo>
                <a:lnTo>
                  <a:pt x="241670" y="41114"/>
                </a:lnTo>
                <a:lnTo>
                  <a:pt x="241466" y="41727"/>
                </a:lnTo>
                <a:lnTo>
                  <a:pt x="240955" y="42136"/>
                </a:lnTo>
                <a:lnTo>
                  <a:pt x="240443" y="41932"/>
                </a:lnTo>
                <a:lnTo>
                  <a:pt x="240545" y="41420"/>
                </a:lnTo>
                <a:lnTo>
                  <a:pt x="240545" y="41420"/>
                </a:lnTo>
                <a:lnTo>
                  <a:pt x="240136" y="41727"/>
                </a:lnTo>
                <a:lnTo>
                  <a:pt x="240341" y="43261"/>
                </a:lnTo>
                <a:lnTo>
                  <a:pt x="239727" y="43466"/>
                </a:lnTo>
                <a:lnTo>
                  <a:pt x="239420" y="43364"/>
                </a:lnTo>
                <a:lnTo>
                  <a:pt x="237477" y="43977"/>
                </a:lnTo>
                <a:lnTo>
                  <a:pt x="236761" y="45102"/>
                </a:lnTo>
                <a:lnTo>
                  <a:pt x="237886" y="45205"/>
                </a:lnTo>
                <a:lnTo>
                  <a:pt x="237784" y="44795"/>
                </a:lnTo>
                <a:lnTo>
                  <a:pt x="240341" y="44489"/>
                </a:lnTo>
                <a:lnTo>
                  <a:pt x="240239" y="44795"/>
                </a:lnTo>
                <a:lnTo>
                  <a:pt x="240955" y="45614"/>
                </a:lnTo>
                <a:lnTo>
                  <a:pt x="241670" y="44795"/>
                </a:lnTo>
                <a:lnTo>
                  <a:pt x="241261" y="44080"/>
                </a:lnTo>
                <a:lnTo>
                  <a:pt x="241568" y="44386"/>
                </a:lnTo>
                <a:lnTo>
                  <a:pt x="241568" y="44182"/>
                </a:lnTo>
                <a:lnTo>
                  <a:pt x="241670" y="44489"/>
                </a:lnTo>
                <a:lnTo>
                  <a:pt x="242693" y="44489"/>
                </a:lnTo>
                <a:lnTo>
                  <a:pt x="243102" y="43977"/>
                </a:lnTo>
                <a:lnTo>
                  <a:pt x="243307" y="43977"/>
                </a:lnTo>
                <a:lnTo>
                  <a:pt x="243409" y="43773"/>
                </a:lnTo>
                <a:lnTo>
                  <a:pt x="243614" y="43773"/>
                </a:lnTo>
                <a:lnTo>
                  <a:pt x="243511" y="43364"/>
                </a:lnTo>
                <a:lnTo>
                  <a:pt x="243818" y="43466"/>
                </a:lnTo>
                <a:lnTo>
                  <a:pt x="243818" y="43773"/>
                </a:lnTo>
                <a:lnTo>
                  <a:pt x="244023" y="44182"/>
                </a:lnTo>
                <a:lnTo>
                  <a:pt x="244432" y="43261"/>
                </a:lnTo>
                <a:lnTo>
                  <a:pt x="244023" y="42852"/>
                </a:lnTo>
                <a:lnTo>
                  <a:pt x="243205" y="40602"/>
                </a:lnTo>
                <a:lnTo>
                  <a:pt x="243511" y="40500"/>
                </a:lnTo>
                <a:lnTo>
                  <a:pt x="243409" y="39886"/>
                </a:lnTo>
                <a:lnTo>
                  <a:pt x="243409" y="39784"/>
                </a:lnTo>
                <a:lnTo>
                  <a:pt x="241568" y="37534"/>
                </a:lnTo>
                <a:close/>
                <a:moveTo>
                  <a:pt x="238909" y="44795"/>
                </a:moveTo>
                <a:lnTo>
                  <a:pt x="238807" y="45102"/>
                </a:lnTo>
                <a:lnTo>
                  <a:pt x="238398" y="45000"/>
                </a:lnTo>
                <a:lnTo>
                  <a:pt x="238295" y="45307"/>
                </a:lnTo>
                <a:lnTo>
                  <a:pt x="237989" y="45716"/>
                </a:lnTo>
                <a:lnTo>
                  <a:pt x="238398" y="45920"/>
                </a:lnTo>
                <a:lnTo>
                  <a:pt x="238705" y="46330"/>
                </a:lnTo>
                <a:lnTo>
                  <a:pt x="239523" y="45614"/>
                </a:lnTo>
                <a:lnTo>
                  <a:pt x="239830" y="45818"/>
                </a:lnTo>
                <a:lnTo>
                  <a:pt x="240034" y="45307"/>
                </a:lnTo>
                <a:lnTo>
                  <a:pt x="239625" y="44795"/>
                </a:lnTo>
                <a:close/>
                <a:moveTo>
                  <a:pt x="151875" y="47659"/>
                </a:moveTo>
                <a:lnTo>
                  <a:pt x="151773" y="47761"/>
                </a:lnTo>
                <a:lnTo>
                  <a:pt x="152080" y="47864"/>
                </a:lnTo>
                <a:lnTo>
                  <a:pt x="151875" y="47659"/>
                </a:lnTo>
                <a:close/>
                <a:moveTo>
                  <a:pt x="236455" y="45307"/>
                </a:moveTo>
                <a:lnTo>
                  <a:pt x="236045" y="45614"/>
                </a:lnTo>
                <a:lnTo>
                  <a:pt x="236045" y="45818"/>
                </a:lnTo>
                <a:lnTo>
                  <a:pt x="235943" y="45716"/>
                </a:lnTo>
                <a:lnTo>
                  <a:pt x="236352" y="46227"/>
                </a:lnTo>
                <a:lnTo>
                  <a:pt x="236045" y="46023"/>
                </a:lnTo>
                <a:lnTo>
                  <a:pt x="236352" y="46534"/>
                </a:lnTo>
                <a:lnTo>
                  <a:pt x="236659" y="46227"/>
                </a:lnTo>
                <a:lnTo>
                  <a:pt x="236455" y="46023"/>
                </a:lnTo>
                <a:lnTo>
                  <a:pt x="236659" y="46125"/>
                </a:lnTo>
                <a:lnTo>
                  <a:pt x="236966" y="46534"/>
                </a:lnTo>
                <a:lnTo>
                  <a:pt x="237068" y="47761"/>
                </a:lnTo>
                <a:lnTo>
                  <a:pt x="237580" y="47966"/>
                </a:lnTo>
                <a:lnTo>
                  <a:pt x="237580" y="47455"/>
                </a:lnTo>
                <a:lnTo>
                  <a:pt x="237784" y="48170"/>
                </a:lnTo>
                <a:lnTo>
                  <a:pt x="237886" y="47966"/>
                </a:lnTo>
                <a:lnTo>
                  <a:pt x="237886" y="47761"/>
                </a:lnTo>
                <a:lnTo>
                  <a:pt x="238193" y="47761"/>
                </a:lnTo>
                <a:lnTo>
                  <a:pt x="237886" y="45818"/>
                </a:lnTo>
                <a:lnTo>
                  <a:pt x="237580" y="45818"/>
                </a:lnTo>
                <a:lnTo>
                  <a:pt x="237477" y="45409"/>
                </a:lnTo>
                <a:lnTo>
                  <a:pt x="237273" y="45511"/>
                </a:lnTo>
                <a:lnTo>
                  <a:pt x="236864" y="45307"/>
                </a:lnTo>
                <a:close/>
                <a:moveTo>
                  <a:pt x="49602" y="49398"/>
                </a:moveTo>
                <a:lnTo>
                  <a:pt x="49705" y="49500"/>
                </a:lnTo>
                <a:lnTo>
                  <a:pt x="49655" y="49401"/>
                </a:lnTo>
                <a:lnTo>
                  <a:pt x="49655" y="49401"/>
                </a:lnTo>
                <a:lnTo>
                  <a:pt x="49602" y="49398"/>
                </a:lnTo>
                <a:close/>
                <a:moveTo>
                  <a:pt x="53489" y="53386"/>
                </a:moveTo>
                <a:lnTo>
                  <a:pt x="53485" y="53390"/>
                </a:lnTo>
                <a:lnTo>
                  <a:pt x="53485" y="53390"/>
                </a:lnTo>
                <a:lnTo>
                  <a:pt x="53489" y="53489"/>
                </a:lnTo>
                <a:lnTo>
                  <a:pt x="53489" y="53386"/>
                </a:lnTo>
                <a:close/>
                <a:moveTo>
                  <a:pt x="231648" y="54102"/>
                </a:moveTo>
                <a:lnTo>
                  <a:pt x="231239" y="54205"/>
                </a:lnTo>
                <a:lnTo>
                  <a:pt x="230625" y="55739"/>
                </a:lnTo>
                <a:lnTo>
                  <a:pt x="231648" y="57477"/>
                </a:lnTo>
                <a:lnTo>
                  <a:pt x="231852" y="54511"/>
                </a:lnTo>
                <a:lnTo>
                  <a:pt x="231648" y="54102"/>
                </a:lnTo>
                <a:close/>
                <a:moveTo>
                  <a:pt x="46432" y="57886"/>
                </a:moveTo>
                <a:lnTo>
                  <a:pt x="46432" y="57989"/>
                </a:lnTo>
                <a:lnTo>
                  <a:pt x="46636" y="57886"/>
                </a:lnTo>
                <a:close/>
                <a:moveTo>
                  <a:pt x="176216" y="59114"/>
                </a:moveTo>
                <a:lnTo>
                  <a:pt x="176216" y="59114"/>
                </a:lnTo>
                <a:lnTo>
                  <a:pt x="176216" y="59114"/>
                </a:lnTo>
                <a:close/>
                <a:moveTo>
                  <a:pt x="52057" y="56250"/>
                </a:moveTo>
                <a:lnTo>
                  <a:pt x="49193" y="57170"/>
                </a:lnTo>
                <a:lnTo>
                  <a:pt x="49091" y="57375"/>
                </a:lnTo>
                <a:lnTo>
                  <a:pt x="48682" y="57580"/>
                </a:lnTo>
                <a:lnTo>
                  <a:pt x="48989" y="57477"/>
                </a:lnTo>
                <a:lnTo>
                  <a:pt x="48989" y="57682"/>
                </a:lnTo>
                <a:lnTo>
                  <a:pt x="51443" y="56761"/>
                </a:lnTo>
                <a:lnTo>
                  <a:pt x="51443" y="56761"/>
                </a:lnTo>
                <a:lnTo>
                  <a:pt x="51239" y="56966"/>
                </a:lnTo>
                <a:lnTo>
                  <a:pt x="54205" y="57886"/>
                </a:lnTo>
                <a:lnTo>
                  <a:pt x="54307" y="58500"/>
                </a:lnTo>
                <a:lnTo>
                  <a:pt x="55330" y="58807"/>
                </a:lnTo>
                <a:lnTo>
                  <a:pt x="54818" y="59625"/>
                </a:lnTo>
                <a:lnTo>
                  <a:pt x="54818" y="59625"/>
                </a:lnTo>
                <a:lnTo>
                  <a:pt x="57068" y="59420"/>
                </a:lnTo>
                <a:lnTo>
                  <a:pt x="57170" y="59523"/>
                </a:lnTo>
                <a:lnTo>
                  <a:pt x="57886" y="59420"/>
                </a:lnTo>
                <a:lnTo>
                  <a:pt x="57886" y="59114"/>
                </a:lnTo>
                <a:lnTo>
                  <a:pt x="55739" y="58091"/>
                </a:lnTo>
                <a:lnTo>
                  <a:pt x="55534" y="57886"/>
                </a:lnTo>
                <a:lnTo>
                  <a:pt x="55330" y="57784"/>
                </a:lnTo>
                <a:lnTo>
                  <a:pt x="55534" y="57784"/>
                </a:lnTo>
                <a:lnTo>
                  <a:pt x="55125" y="57580"/>
                </a:lnTo>
                <a:lnTo>
                  <a:pt x="55227" y="57682"/>
                </a:lnTo>
                <a:lnTo>
                  <a:pt x="52057" y="56250"/>
                </a:lnTo>
                <a:close/>
                <a:moveTo>
                  <a:pt x="207307" y="59625"/>
                </a:moveTo>
                <a:lnTo>
                  <a:pt x="207307" y="59625"/>
                </a:lnTo>
                <a:lnTo>
                  <a:pt x="207307" y="59625"/>
                </a:lnTo>
                <a:close/>
                <a:moveTo>
                  <a:pt x="222648" y="59420"/>
                </a:moveTo>
                <a:lnTo>
                  <a:pt x="222648" y="59523"/>
                </a:lnTo>
                <a:lnTo>
                  <a:pt x="221625" y="59727"/>
                </a:lnTo>
                <a:lnTo>
                  <a:pt x="221727" y="59727"/>
                </a:lnTo>
                <a:lnTo>
                  <a:pt x="221216" y="60341"/>
                </a:lnTo>
                <a:lnTo>
                  <a:pt x="221727" y="61159"/>
                </a:lnTo>
                <a:lnTo>
                  <a:pt x="222750" y="60852"/>
                </a:lnTo>
                <a:lnTo>
                  <a:pt x="223159" y="59932"/>
                </a:lnTo>
                <a:lnTo>
                  <a:pt x="222648" y="59420"/>
                </a:lnTo>
                <a:close/>
                <a:moveTo>
                  <a:pt x="54511" y="60955"/>
                </a:moveTo>
                <a:lnTo>
                  <a:pt x="54205" y="61057"/>
                </a:lnTo>
                <a:lnTo>
                  <a:pt x="54614" y="61670"/>
                </a:lnTo>
                <a:lnTo>
                  <a:pt x="55023" y="61773"/>
                </a:lnTo>
                <a:lnTo>
                  <a:pt x="55534" y="61568"/>
                </a:lnTo>
                <a:lnTo>
                  <a:pt x="55943" y="61568"/>
                </a:lnTo>
                <a:lnTo>
                  <a:pt x="54511" y="60955"/>
                </a:lnTo>
                <a:close/>
                <a:moveTo>
                  <a:pt x="58602" y="59727"/>
                </a:moveTo>
                <a:lnTo>
                  <a:pt x="59114" y="60034"/>
                </a:lnTo>
                <a:lnTo>
                  <a:pt x="59114" y="60443"/>
                </a:lnTo>
                <a:lnTo>
                  <a:pt x="59420" y="60955"/>
                </a:lnTo>
                <a:lnTo>
                  <a:pt x="59114" y="61057"/>
                </a:lnTo>
                <a:lnTo>
                  <a:pt x="57784" y="60852"/>
                </a:lnTo>
                <a:lnTo>
                  <a:pt x="57580" y="61159"/>
                </a:lnTo>
                <a:lnTo>
                  <a:pt x="57989" y="61466"/>
                </a:lnTo>
                <a:lnTo>
                  <a:pt x="59420" y="61261"/>
                </a:lnTo>
                <a:lnTo>
                  <a:pt x="59932" y="61568"/>
                </a:lnTo>
                <a:lnTo>
                  <a:pt x="60239" y="61875"/>
                </a:lnTo>
                <a:lnTo>
                  <a:pt x="60545" y="61261"/>
                </a:lnTo>
                <a:lnTo>
                  <a:pt x="62693" y="61261"/>
                </a:lnTo>
                <a:lnTo>
                  <a:pt x="63000" y="60750"/>
                </a:lnTo>
                <a:lnTo>
                  <a:pt x="61977" y="60341"/>
                </a:lnTo>
                <a:lnTo>
                  <a:pt x="62284" y="60239"/>
                </a:lnTo>
                <a:lnTo>
                  <a:pt x="58602" y="59727"/>
                </a:lnTo>
                <a:close/>
                <a:moveTo>
                  <a:pt x="208739" y="63614"/>
                </a:moveTo>
                <a:lnTo>
                  <a:pt x="208739" y="63614"/>
                </a:lnTo>
                <a:lnTo>
                  <a:pt x="208739" y="63614"/>
                </a:lnTo>
                <a:close/>
                <a:moveTo>
                  <a:pt x="48989" y="64227"/>
                </a:moveTo>
                <a:lnTo>
                  <a:pt x="48989" y="64330"/>
                </a:lnTo>
                <a:lnTo>
                  <a:pt x="49091" y="64432"/>
                </a:lnTo>
                <a:lnTo>
                  <a:pt x="49091" y="64432"/>
                </a:lnTo>
                <a:lnTo>
                  <a:pt x="48989" y="64227"/>
                </a:lnTo>
                <a:close/>
                <a:moveTo>
                  <a:pt x="44182" y="66375"/>
                </a:moveTo>
                <a:lnTo>
                  <a:pt x="44386" y="66477"/>
                </a:lnTo>
                <a:lnTo>
                  <a:pt x="44386" y="66477"/>
                </a:lnTo>
                <a:lnTo>
                  <a:pt x="44284" y="66375"/>
                </a:lnTo>
                <a:close/>
                <a:moveTo>
                  <a:pt x="232261" y="60955"/>
                </a:moveTo>
                <a:lnTo>
                  <a:pt x="231955" y="61670"/>
                </a:lnTo>
                <a:lnTo>
                  <a:pt x="232159" y="63511"/>
                </a:lnTo>
                <a:lnTo>
                  <a:pt x="231648" y="63307"/>
                </a:lnTo>
                <a:lnTo>
                  <a:pt x="232364" y="64943"/>
                </a:lnTo>
                <a:lnTo>
                  <a:pt x="232568" y="64739"/>
                </a:lnTo>
                <a:lnTo>
                  <a:pt x="232977" y="65148"/>
                </a:lnTo>
                <a:lnTo>
                  <a:pt x="232773" y="65864"/>
                </a:lnTo>
                <a:lnTo>
                  <a:pt x="233591" y="65966"/>
                </a:lnTo>
                <a:lnTo>
                  <a:pt x="233795" y="65659"/>
                </a:lnTo>
                <a:lnTo>
                  <a:pt x="234716" y="66375"/>
                </a:lnTo>
                <a:lnTo>
                  <a:pt x="234409" y="65761"/>
                </a:lnTo>
                <a:lnTo>
                  <a:pt x="236045" y="67091"/>
                </a:lnTo>
                <a:lnTo>
                  <a:pt x="235432" y="65966"/>
                </a:lnTo>
                <a:lnTo>
                  <a:pt x="235739" y="65864"/>
                </a:lnTo>
                <a:lnTo>
                  <a:pt x="235125" y="65659"/>
                </a:lnTo>
                <a:lnTo>
                  <a:pt x="235125" y="65864"/>
                </a:lnTo>
                <a:lnTo>
                  <a:pt x="234511" y="65352"/>
                </a:lnTo>
                <a:lnTo>
                  <a:pt x="234205" y="65455"/>
                </a:lnTo>
                <a:lnTo>
                  <a:pt x="234307" y="65659"/>
                </a:lnTo>
                <a:lnTo>
                  <a:pt x="233284" y="64330"/>
                </a:lnTo>
                <a:lnTo>
                  <a:pt x="233489" y="63511"/>
                </a:lnTo>
                <a:lnTo>
                  <a:pt x="233795" y="63205"/>
                </a:lnTo>
                <a:lnTo>
                  <a:pt x="233591" y="61159"/>
                </a:lnTo>
                <a:lnTo>
                  <a:pt x="233284" y="61261"/>
                </a:lnTo>
                <a:lnTo>
                  <a:pt x="232261" y="60955"/>
                </a:lnTo>
                <a:close/>
                <a:moveTo>
                  <a:pt x="236045" y="67091"/>
                </a:moveTo>
                <a:lnTo>
                  <a:pt x="236045" y="67091"/>
                </a:lnTo>
                <a:lnTo>
                  <a:pt x="236045" y="67091"/>
                </a:lnTo>
                <a:close/>
                <a:moveTo>
                  <a:pt x="232670" y="66170"/>
                </a:moveTo>
                <a:lnTo>
                  <a:pt x="233693" y="67398"/>
                </a:lnTo>
                <a:lnTo>
                  <a:pt x="233693" y="66580"/>
                </a:lnTo>
                <a:lnTo>
                  <a:pt x="233080" y="66170"/>
                </a:lnTo>
                <a:close/>
                <a:moveTo>
                  <a:pt x="222750" y="67705"/>
                </a:moveTo>
                <a:lnTo>
                  <a:pt x="222750" y="67705"/>
                </a:lnTo>
                <a:lnTo>
                  <a:pt x="222750" y="67705"/>
                </a:lnTo>
                <a:close/>
                <a:moveTo>
                  <a:pt x="222750" y="67705"/>
                </a:moveTo>
                <a:lnTo>
                  <a:pt x="222737" y="67743"/>
                </a:lnTo>
                <a:lnTo>
                  <a:pt x="222750" y="67807"/>
                </a:lnTo>
                <a:lnTo>
                  <a:pt x="222750" y="67705"/>
                </a:lnTo>
                <a:close/>
                <a:moveTo>
                  <a:pt x="235330" y="67091"/>
                </a:moveTo>
                <a:lnTo>
                  <a:pt x="235330" y="67807"/>
                </a:lnTo>
                <a:lnTo>
                  <a:pt x="235739" y="67602"/>
                </a:lnTo>
                <a:lnTo>
                  <a:pt x="236148" y="67909"/>
                </a:lnTo>
                <a:lnTo>
                  <a:pt x="235534" y="67193"/>
                </a:lnTo>
                <a:lnTo>
                  <a:pt x="235330" y="67091"/>
                </a:lnTo>
                <a:close/>
                <a:moveTo>
                  <a:pt x="236250" y="67091"/>
                </a:moveTo>
                <a:lnTo>
                  <a:pt x="237068" y="68420"/>
                </a:lnTo>
                <a:lnTo>
                  <a:pt x="237682" y="68625"/>
                </a:lnTo>
                <a:lnTo>
                  <a:pt x="237784" y="68625"/>
                </a:lnTo>
                <a:lnTo>
                  <a:pt x="237170" y="67295"/>
                </a:lnTo>
                <a:lnTo>
                  <a:pt x="236250" y="67091"/>
                </a:lnTo>
                <a:close/>
                <a:moveTo>
                  <a:pt x="234307" y="67807"/>
                </a:moveTo>
                <a:lnTo>
                  <a:pt x="234205" y="67909"/>
                </a:lnTo>
                <a:lnTo>
                  <a:pt x="234409" y="68011"/>
                </a:lnTo>
                <a:lnTo>
                  <a:pt x="234409" y="69341"/>
                </a:lnTo>
                <a:lnTo>
                  <a:pt x="235330" y="68420"/>
                </a:lnTo>
                <a:lnTo>
                  <a:pt x="234307" y="67807"/>
                </a:lnTo>
                <a:close/>
                <a:moveTo>
                  <a:pt x="236455" y="68216"/>
                </a:moveTo>
                <a:lnTo>
                  <a:pt x="236557" y="68625"/>
                </a:lnTo>
                <a:lnTo>
                  <a:pt x="236864" y="68932"/>
                </a:lnTo>
                <a:lnTo>
                  <a:pt x="237170" y="69750"/>
                </a:lnTo>
                <a:lnTo>
                  <a:pt x="237170" y="69341"/>
                </a:lnTo>
                <a:lnTo>
                  <a:pt x="237273" y="69545"/>
                </a:lnTo>
                <a:lnTo>
                  <a:pt x="237273" y="69443"/>
                </a:lnTo>
                <a:lnTo>
                  <a:pt x="237273" y="69136"/>
                </a:lnTo>
                <a:lnTo>
                  <a:pt x="237170" y="68932"/>
                </a:lnTo>
                <a:lnTo>
                  <a:pt x="236966" y="68318"/>
                </a:lnTo>
                <a:lnTo>
                  <a:pt x="236761" y="68420"/>
                </a:lnTo>
                <a:lnTo>
                  <a:pt x="236455" y="68216"/>
                </a:lnTo>
                <a:close/>
                <a:moveTo>
                  <a:pt x="193091" y="69852"/>
                </a:moveTo>
                <a:lnTo>
                  <a:pt x="193295" y="70261"/>
                </a:lnTo>
                <a:lnTo>
                  <a:pt x="193160" y="69965"/>
                </a:lnTo>
                <a:lnTo>
                  <a:pt x="193091" y="69852"/>
                </a:lnTo>
                <a:close/>
                <a:moveTo>
                  <a:pt x="235636" y="68830"/>
                </a:moveTo>
                <a:lnTo>
                  <a:pt x="235227" y="69034"/>
                </a:lnTo>
                <a:lnTo>
                  <a:pt x="235125" y="69239"/>
                </a:lnTo>
                <a:lnTo>
                  <a:pt x="235227" y="69648"/>
                </a:lnTo>
                <a:lnTo>
                  <a:pt x="234818" y="69955"/>
                </a:lnTo>
                <a:lnTo>
                  <a:pt x="235636" y="70670"/>
                </a:lnTo>
                <a:lnTo>
                  <a:pt x="235636" y="68830"/>
                </a:lnTo>
                <a:close/>
                <a:moveTo>
                  <a:pt x="232057" y="68420"/>
                </a:moveTo>
                <a:lnTo>
                  <a:pt x="230318" y="71284"/>
                </a:lnTo>
                <a:lnTo>
                  <a:pt x="230318" y="71386"/>
                </a:lnTo>
                <a:lnTo>
                  <a:pt x="232261" y="69341"/>
                </a:lnTo>
                <a:lnTo>
                  <a:pt x="232057" y="68420"/>
                </a:lnTo>
                <a:close/>
                <a:moveTo>
                  <a:pt x="196568" y="70159"/>
                </a:moveTo>
                <a:lnTo>
                  <a:pt x="196364" y="71795"/>
                </a:lnTo>
                <a:lnTo>
                  <a:pt x="196364" y="72000"/>
                </a:lnTo>
                <a:lnTo>
                  <a:pt x="197591" y="73739"/>
                </a:lnTo>
                <a:lnTo>
                  <a:pt x="198102" y="72102"/>
                </a:lnTo>
                <a:lnTo>
                  <a:pt x="196875" y="70261"/>
                </a:lnTo>
                <a:lnTo>
                  <a:pt x="196568" y="70159"/>
                </a:lnTo>
                <a:close/>
                <a:moveTo>
                  <a:pt x="237580" y="70261"/>
                </a:moveTo>
                <a:lnTo>
                  <a:pt x="237580" y="70773"/>
                </a:lnTo>
                <a:lnTo>
                  <a:pt x="237068" y="70977"/>
                </a:lnTo>
                <a:lnTo>
                  <a:pt x="237068" y="71182"/>
                </a:lnTo>
                <a:lnTo>
                  <a:pt x="236761" y="71182"/>
                </a:lnTo>
                <a:lnTo>
                  <a:pt x="236659" y="71591"/>
                </a:lnTo>
                <a:lnTo>
                  <a:pt x="236250" y="71795"/>
                </a:lnTo>
                <a:lnTo>
                  <a:pt x="236148" y="71182"/>
                </a:lnTo>
                <a:lnTo>
                  <a:pt x="235739" y="71284"/>
                </a:lnTo>
                <a:lnTo>
                  <a:pt x="235432" y="71693"/>
                </a:lnTo>
                <a:lnTo>
                  <a:pt x="234818" y="71898"/>
                </a:lnTo>
                <a:lnTo>
                  <a:pt x="234818" y="72818"/>
                </a:lnTo>
                <a:lnTo>
                  <a:pt x="235227" y="72000"/>
                </a:lnTo>
                <a:lnTo>
                  <a:pt x="235636" y="72102"/>
                </a:lnTo>
                <a:lnTo>
                  <a:pt x="235943" y="72409"/>
                </a:lnTo>
                <a:lnTo>
                  <a:pt x="236045" y="72000"/>
                </a:lnTo>
                <a:lnTo>
                  <a:pt x="236455" y="72205"/>
                </a:lnTo>
                <a:lnTo>
                  <a:pt x="236557" y="73125"/>
                </a:lnTo>
                <a:lnTo>
                  <a:pt x="237580" y="73943"/>
                </a:lnTo>
                <a:lnTo>
                  <a:pt x="237682" y="73841"/>
                </a:lnTo>
                <a:lnTo>
                  <a:pt x="237682" y="74045"/>
                </a:lnTo>
                <a:lnTo>
                  <a:pt x="238091" y="73841"/>
                </a:lnTo>
                <a:lnTo>
                  <a:pt x="237784" y="73227"/>
                </a:lnTo>
                <a:lnTo>
                  <a:pt x="237989" y="72614"/>
                </a:lnTo>
                <a:lnTo>
                  <a:pt x="238295" y="72818"/>
                </a:lnTo>
                <a:lnTo>
                  <a:pt x="238500" y="73534"/>
                </a:lnTo>
                <a:lnTo>
                  <a:pt x="238500" y="73023"/>
                </a:lnTo>
                <a:lnTo>
                  <a:pt x="238807" y="72614"/>
                </a:lnTo>
                <a:lnTo>
                  <a:pt x="238500" y="71284"/>
                </a:lnTo>
                <a:lnTo>
                  <a:pt x="238398" y="71182"/>
                </a:lnTo>
                <a:lnTo>
                  <a:pt x="238500" y="70977"/>
                </a:lnTo>
                <a:lnTo>
                  <a:pt x="238295" y="70466"/>
                </a:lnTo>
                <a:lnTo>
                  <a:pt x="237580" y="70261"/>
                </a:lnTo>
                <a:close/>
                <a:moveTo>
                  <a:pt x="240443" y="77727"/>
                </a:moveTo>
                <a:lnTo>
                  <a:pt x="240034" y="78545"/>
                </a:lnTo>
                <a:lnTo>
                  <a:pt x="240136" y="80284"/>
                </a:lnTo>
                <a:lnTo>
                  <a:pt x="240852" y="81000"/>
                </a:lnTo>
                <a:lnTo>
                  <a:pt x="240341" y="79568"/>
                </a:lnTo>
                <a:lnTo>
                  <a:pt x="241261" y="79773"/>
                </a:lnTo>
                <a:lnTo>
                  <a:pt x="240750" y="79057"/>
                </a:lnTo>
                <a:lnTo>
                  <a:pt x="241057" y="78852"/>
                </a:lnTo>
                <a:lnTo>
                  <a:pt x="241057" y="78545"/>
                </a:lnTo>
                <a:lnTo>
                  <a:pt x="240136" y="78955"/>
                </a:lnTo>
                <a:lnTo>
                  <a:pt x="240443" y="78648"/>
                </a:lnTo>
                <a:lnTo>
                  <a:pt x="240443" y="78341"/>
                </a:lnTo>
                <a:lnTo>
                  <a:pt x="240341" y="78136"/>
                </a:lnTo>
                <a:lnTo>
                  <a:pt x="240443" y="77727"/>
                </a:lnTo>
                <a:close/>
                <a:moveTo>
                  <a:pt x="79875" y="80284"/>
                </a:moveTo>
                <a:lnTo>
                  <a:pt x="78136" y="80591"/>
                </a:lnTo>
                <a:lnTo>
                  <a:pt x="78136" y="81511"/>
                </a:lnTo>
                <a:lnTo>
                  <a:pt x="78443" y="81818"/>
                </a:lnTo>
                <a:lnTo>
                  <a:pt x="79466" y="81511"/>
                </a:lnTo>
                <a:lnTo>
                  <a:pt x="80080" y="80693"/>
                </a:lnTo>
                <a:lnTo>
                  <a:pt x="79875" y="80284"/>
                </a:lnTo>
                <a:close/>
                <a:moveTo>
                  <a:pt x="261102" y="82636"/>
                </a:moveTo>
                <a:lnTo>
                  <a:pt x="261000" y="82841"/>
                </a:lnTo>
                <a:lnTo>
                  <a:pt x="261205" y="82943"/>
                </a:lnTo>
                <a:lnTo>
                  <a:pt x="261307" y="82943"/>
                </a:lnTo>
                <a:lnTo>
                  <a:pt x="261102" y="82636"/>
                </a:lnTo>
                <a:close/>
                <a:moveTo>
                  <a:pt x="220500" y="81818"/>
                </a:moveTo>
                <a:lnTo>
                  <a:pt x="219784" y="81920"/>
                </a:lnTo>
                <a:lnTo>
                  <a:pt x="219886" y="82227"/>
                </a:lnTo>
                <a:lnTo>
                  <a:pt x="220295" y="82534"/>
                </a:lnTo>
                <a:lnTo>
                  <a:pt x="220295" y="82841"/>
                </a:lnTo>
                <a:lnTo>
                  <a:pt x="221011" y="83148"/>
                </a:lnTo>
                <a:lnTo>
                  <a:pt x="221114" y="82636"/>
                </a:lnTo>
                <a:lnTo>
                  <a:pt x="220500" y="81818"/>
                </a:lnTo>
                <a:close/>
                <a:moveTo>
                  <a:pt x="222034" y="82636"/>
                </a:moveTo>
                <a:lnTo>
                  <a:pt x="221830" y="83045"/>
                </a:lnTo>
                <a:lnTo>
                  <a:pt x="221830" y="83352"/>
                </a:lnTo>
                <a:lnTo>
                  <a:pt x="222341" y="83148"/>
                </a:lnTo>
                <a:lnTo>
                  <a:pt x="222034" y="82636"/>
                </a:lnTo>
                <a:close/>
                <a:moveTo>
                  <a:pt x="240443" y="83352"/>
                </a:moveTo>
                <a:lnTo>
                  <a:pt x="240239" y="83659"/>
                </a:lnTo>
                <a:lnTo>
                  <a:pt x="240239" y="83659"/>
                </a:lnTo>
                <a:lnTo>
                  <a:pt x="240545" y="83352"/>
                </a:lnTo>
                <a:close/>
                <a:moveTo>
                  <a:pt x="240852" y="82943"/>
                </a:moveTo>
                <a:lnTo>
                  <a:pt x="240545" y="83352"/>
                </a:lnTo>
                <a:lnTo>
                  <a:pt x="240750" y="83557"/>
                </a:lnTo>
                <a:lnTo>
                  <a:pt x="241261" y="83455"/>
                </a:lnTo>
                <a:lnTo>
                  <a:pt x="241670" y="83557"/>
                </a:lnTo>
                <a:lnTo>
                  <a:pt x="241977" y="83455"/>
                </a:lnTo>
                <a:lnTo>
                  <a:pt x="242898" y="83966"/>
                </a:lnTo>
                <a:lnTo>
                  <a:pt x="241568" y="82943"/>
                </a:lnTo>
                <a:close/>
                <a:moveTo>
                  <a:pt x="230011" y="72818"/>
                </a:moveTo>
                <a:lnTo>
                  <a:pt x="228989" y="74250"/>
                </a:lnTo>
                <a:lnTo>
                  <a:pt x="228989" y="74761"/>
                </a:lnTo>
                <a:lnTo>
                  <a:pt x="228477" y="74966"/>
                </a:lnTo>
                <a:lnTo>
                  <a:pt x="228477" y="74864"/>
                </a:lnTo>
                <a:lnTo>
                  <a:pt x="227557" y="75375"/>
                </a:lnTo>
                <a:lnTo>
                  <a:pt x="227045" y="76398"/>
                </a:lnTo>
                <a:lnTo>
                  <a:pt x="225409" y="77216"/>
                </a:lnTo>
                <a:lnTo>
                  <a:pt x="225307" y="77420"/>
                </a:lnTo>
                <a:lnTo>
                  <a:pt x="225205" y="77523"/>
                </a:lnTo>
                <a:lnTo>
                  <a:pt x="225205" y="78648"/>
                </a:lnTo>
                <a:lnTo>
                  <a:pt x="223670" y="77932"/>
                </a:lnTo>
                <a:lnTo>
                  <a:pt x="223159" y="78750"/>
                </a:lnTo>
                <a:lnTo>
                  <a:pt x="223261" y="78750"/>
                </a:lnTo>
                <a:lnTo>
                  <a:pt x="224182" y="83045"/>
                </a:lnTo>
                <a:lnTo>
                  <a:pt x="225511" y="83045"/>
                </a:lnTo>
                <a:lnTo>
                  <a:pt x="225818" y="83659"/>
                </a:lnTo>
                <a:lnTo>
                  <a:pt x="226023" y="83455"/>
                </a:lnTo>
                <a:lnTo>
                  <a:pt x="226330" y="83557"/>
                </a:lnTo>
                <a:lnTo>
                  <a:pt x="226739" y="83045"/>
                </a:lnTo>
                <a:lnTo>
                  <a:pt x="227352" y="83557"/>
                </a:lnTo>
                <a:lnTo>
                  <a:pt x="227966" y="83352"/>
                </a:lnTo>
                <a:lnTo>
                  <a:pt x="228068" y="83557"/>
                </a:lnTo>
                <a:lnTo>
                  <a:pt x="228375" y="84273"/>
                </a:lnTo>
                <a:lnTo>
                  <a:pt x="229398" y="83659"/>
                </a:lnTo>
                <a:lnTo>
                  <a:pt x="229705" y="83250"/>
                </a:lnTo>
                <a:lnTo>
                  <a:pt x="229602" y="83045"/>
                </a:lnTo>
                <a:lnTo>
                  <a:pt x="229807" y="82739"/>
                </a:lnTo>
                <a:lnTo>
                  <a:pt x="229705" y="81920"/>
                </a:lnTo>
                <a:lnTo>
                  <a:pt x="230216" y="81102"/>
                </a:lnTo>
                <a:lnTo>
                  <a:pt x="230523" y="81102"/>
                </a:lnTo>
                <a:lnTo>
                  <a:pt x="231239" y="78955"/>
                </a:lnTo>
                <a:lnTo>
                  <a:pt x="231852" y="79159"/>
                </a:lnTo>
                <a:lnTo>
                  <a:pt x="232159" y="79159"/>
                </a:lnTo>
                <a:lnTo>
                  <a:pt x="232057" y="78955"/>
                </a:lnTo>
                <a:lnTo>
                  <a:pt x="231136" y="77932"/>
                </a:lnTo>
                <a:lnTo>
                  <a:pt x="231034" y="77114"/>
                </a:lnTo>
                <a:lnTo>
                  <a:pt x="230932" y="77011"/>
                </a:lnTo>
                <a:lnTo>
                  <a:pt x="230420" y="76295"/>
                </a:lnTo>
                <a:lnTo>
                  <a:pt x="230830" y="76193"/>
                </a:lnTo>
                <a:lnTo>
                  <a:pt x="230932" y="76091"/>
                </a:lnTo>
                <a:lnTo>
                  <a:pt x="230932" y="75580"/>
                </a:lnTo>
                <a:lnTo>
                  <a:pt x="231750" y="75580"/>
                </a:lnTo>
                <a:lnTo>
                  <a:pt x="231443" y="74864"/>
                </a:lnTo>
                <a:lnTo>
                  <a:pt x="232261" y="74761"/>
                </a:lnTo>
                <a:lnTo>
                  <a:pt x="231136" y="73841"/>
                </a:lnTo>
                <a:lnTo>
                  <a:pt x="230727" y="73943"/>
                </a:lnTo>
                <a:lnTo>
                  <a:pt x="230420" y="72920"/>
                </a:lnTo>
                <a:lnTo>
                  <a:pt x="230011" y="73227"/>
                </a:lnTo>
                <a:lnTo>
                  <a:pt x="230011" y="72818"/>
                </a:lnTo>
                <a:close/>
                <a:moveTo>
                  <a:pt x="261307" y="82943"/>
                </a:moveTo>
                <a:lnTo>
                  <a:pt x="262841" y="84989"/>
                </a:lnTo>
                <a:lnTo>
                  <a:pt x="262330" y="83761"/>
                </a:lnTo>
                <a:lnTo>
                  <a:pt x="261307" y="82943"/>
                </a:lnTo>
                <a:close/>
                <a:moveTo>
                  <a:pt x="237682" y="78239"/>
                </a:moveTo>
                <a:lnTo>
                  <a:pt x="237170" y="78852"/>
                </a:lnTo>
                <a:lnTo>
                  <a:pt x="234614" y="78955"/>
                </a:lnTo>
                <a:lnTo>
                  <a:pt x="234409" y="78750"/>
                </a:lnTo>
                <a:lnTo>
                  <a:pt x="233489" y="79057"/>
                </a:lnTo>
                <a:lnTo>
                  <a:pt x="232977" y="79875"/>
                </a:lnTo>
                <a:lnTo>
                  <a:pt x="232977" y="80080"/>
                </a:lnTo>
                <a:lnTo>
                  <a:pt x="232875" y="80182"/>
                </a:lnTo>
                <a:lnTo>
                  <a:pt x="232977" y="80898"/>
                </a:lnTo>
                <a:lnTo>
                  <a:pt x="232875" y="80693"/>
                </a:lnTo>
                <a:lnTo>
                  <a:pt x="232057" y="83455"/>
                </a:lnTo>
                <a:lnTo>
                  <a:pt x="232364" y="83659"/>
                </a:lnTo>
                <a:lnTo>
                  <a:pt x="232568" y="83864"/>
                </a:lnTo>
                <a:lnTo>
                  <a:pt x="232670" y="85909"/>
                </a:lnTo>
                <a:lnTo>
                  <a:pt x="233386" y="85807"/>
                </a:lnTo>
                <a:lnTo>
                  <a:pt x="233591" y="82841"/>
                </a:lnTo>
                <a:lnTo>
                  <a:pt x="234409" y="84784"/>
                </a:lnTo>
                <a:lnTo>
                  <a:pt x="235636" y="84375"/>
                </a:lnTo>
                <a:lnTo>
                  <a:pt x="235125" y="83761"/>
                </a:lnTo>
                <a:lnTo>
                  <a:pt x="235227" y="83148"/>
                </a:lnTo>
                <a:lnTo>
                  <a:pt x="234409" y="82023"/>
                </a:lnTo>
                <a:lnTo>
                  <a:pt x="234614" y="82023"/>
                </a:lnTo>
                <a:lnTo>
                  <a:pt x="235739" y="81000"/>
                </a:lnTo>
                <a:lnTo>
                  <a:pt x="236148" y="81102"/>
                </a:lnTo>
                <a:lnTo>
                  <a:pt x="235739" y="80693"/>
                </a:lnTo>
                <a:lnTo>
                  <a:pt x="235739" y="80795"/>
                </a:lnTo>
                <a:lnTo>
                  <a:pt x="233591" y="81205"/>
                </a:lnTo>
                <a:lnTo>
                  <a:pt x="233284" y="80693"/>
                </a:lnTo>
                <a:lnTo>
                  <a:pt x="233182" y="80182"/>
                </a:lnTo>
                <a:lnTo>
                  <a:pt x="235943" y="79568"/>
                </a:lnTo>
                <a:lnTo>
                  <a:pt x="236455" y="79773"/>
                </a:lnTo>
                <a:lnTo>
                  <a:pt x="236966" y="79670"/>
                </a:lnTo>
                <a:lnTo>
                  <a:pt x="237580" y="79057"/>
                </a:lnTo>
                <a:lnTo>
                  <a:pt x="237682" y="78239"/>
                </a:lnTo>
                <a:close/>
                <a:moveTo>
                  <a:pt x="210580" y="74659"/>
                </a:moveTo>
                <a:lnTo>
                  <a:pt x="219068" y="86114"/>
                </a:lnTo>
                <a:lnTo>
                  <a:pt x="219068" y="85705"/>
                </a:lnTo>
                <a:lnTo>
                  <a:pt x="219989" y="86011"/>
                </a:lnTo>
                <a:lnTo>
                  <a:pt x="220398" y="83250"/>
                </a:lnTo>
                <a:lnTo>
                  <a:pt x="219273" y="82636"/>
                </a:lnTo>
                <a:lnTo>
                  <a:pt x="218966" y="81102"/>
                </a:lnTo>
                <a:lnTo>
                  <a:pt x="218352" y="80898"/>
                </a:lnTo>
                <a:lnTo>
                  <a:pt x="218148" y="80489"/>
                </a:lnTo>
                <a:lnTo>
                  <a:pt x="218455" y="79977"/>
                </a:lnTo>
                <a:lnTo>
                  <a:pt x="218045" y="79466"/>
                </a:lnTo>
                <a:lnTo>
                  <a:pt x="217330" y="79773"/>
                </a:lnTo>
                <a:lnTo>
                  <a:pt x="217739" y="79568"/>
                </a:lnTo>
                <a:lnTo>
                  <a:pt x="216102" y="77830"/>
                </a:lnTo>
                <a:lnTo>
                  <a:pt x="215795" y="78034"/>
                </a:lnTo>
                <a:lnTo>
                  <a:pt x="212625" y="74659"/>
                </a:lnTo>
                <a:close/>
                <a:moveTo>
                  <a:pt x="246170" y="85602"/>
                </a:moveTo>
                <a:lnTo>
                  <a:pt x="245864" y="85909"/>
                </a:lnTo>
                <a:lnTo>
                  <a:pt x="245761" y="86216"/>
                </a:lnTo>
                <a:lnTo>
                  <a:pt x="246273" y="86523"/>
                </a:lnTo>
                <a:lnTo>
                  <a:pt x="246375" y="86011"/>
                </a:lnTo>
                <a:lnTo>
                  <a:pt x="246170" y="85602"/>
                </a:lnTo>
                <a:close/>
                <a:moveTo>
                  <a:pt x="261818" y="84375"/>
                </a:moveTo>
                <a:lnTo>
                  <a:pt x="261716" y="84886"/>
                </a:lnTo>
                <a:lnTo>
                  <a:pt x="260693" y="85705"/>
                </a:lnTo>
                <a:lnTo>
                  <a:pt x="260386" y="85705"/>
                </a:lnTo>
                <a:lnTo>
                  <a:pt x="260284" y="85193"/>
                </a:lnTo>
                <a:lnTo>
                  <a:pt x="260080" y="85705"/>
                </a:lnTo>
                <a:lnTo>
                  <a:pt x="258648" y="85909"/>
                </a:lnTo>
                <a:lnTo>
                  <a:pt x="259773" y="86523"/>
                </a:lnTo>
                <a:lnTo>
                  <a:pt x="262125" y="85500"/>
                </a:lnTo>
                <a:lnTo>
                  <a:pt x="262023" y="85295"/>
                </a:lnTo>
                <a:lnTo>
                  <a:pt x="262227" y="85193"/>
                </a:lnTo>
                <a:lnTo>
                  <a:pt x="262432" y="84477"/>
                </a:lnTo>
                <a:lnTo>
                  <a:pt x="261818" y="84375"/>
                </a:lnTo>
                <a:close/>
                <a:moveTo>
                  <a:pt x="249239" y="87852"/>
                </a:moveTo>
                <a:lnTo>
                  <a:pt x="248727" y="88670"/>
                </a:lnTo>
                <a:lnTo>
                  <a:pt x="249648" y="88466"/>
                </a:lnTo>
                <a:lnTo>
                  <a:pt x="249239" y="87852"/>
                </a:lnTo>
                <a:close/>
                <a:moveTo>
                  <a:pt x="220500" y="86216"/>
                </a:moveTo>
                <a:lnTo>
                  <a:pt x="219682" y="86932"/>
                </a:lnTo>
                <a:lnTo>
                  <a:pt x="219784" y="87136"/>
                </a:lnTo>
                <a:lnTo>
                  <a:pt x="227250" y="88875"/>
                </a:lnTo>
                <a:lnTo>
                  <a:pt x="227761" y="88977"/>
                </a:lnTo>
                <a:lnTo>
                  <a:pt x="227761" y="88057"/>
                </a:lnTo>
                <a:lnTo>
                  <a:pt x="226330" y="87648"/>
                </a:lnTo>
                <a:lnTo>
                  <a:pt x="226125" y="87136"/>
                </a:lnTo>
                <a:lnTo>
                  <a:pt x="224591" y="86727"/>
                </a:lnTo>
                <a:lnTo>
                  <a:pt x="224284" y="87136"/>
                </a:lnTo>
                <a:lnTo>
                  <a:pt x="222648" y="87034"/>
                </a:lnTo>
                <a:lnTo>
                  <a:pt x="222239" y="86523"/>
                </a:lnTo>
                <a:lnTo>
                  <a:pt x="220500" y="86216"/>
                </a:lnTo>
                <a:close/>
                <a:moveTo>
                  <a:pt x="227761" y="88364"/>
                </a:moveTo>
                <a:lnTo>
                  <a:pt x="228273" y="89080"/>
                </a:lnTo>
                <a:lnTo>
                  <a:pt x="228886" y="88670"/>
                </a:lnTo>
                <a:lnTo>
                  <a:pt x="228375" y="88364"/>
                </a:lnTo>
                <a:close/>
                <a:moveTo>
                  <a:pt x="229398" y="88568"/>
                </a:moveTo>
                <a:lnTo>
                  <a:pt x="228989" y="88977"/>
                </a:lnTo>
                <a:lnTo>
                  <a:pt x="229705" y="89182"/>
                </a:lnTo>
                <a:lnTo>
                  <a:pt x="229807" y="88670"/>
                </a:lnTo>
                <a:lnTo>
                  <a:pt x="229398" y="88568"/>
                </a:lnTo>
                <a:close/>
                <a:moveTo>
                  <a:pt x="235432" y="88466"/>
                </a:moveTo>
                <a:lnTo>
                  <a:pt x="234920" y="88875"/>
                </a:lnTo>
                <a:lnTo>
                  <a:pt x="233182" y="88568"/>
                </a:lnTo>
                <a:lnTo>
                  <a:pt x="232670" y="88670"/>
                </a:lnTo>
                <a:lnTo>
                  <a:pt x="232670" y="89182"/>
                </a:lnTo>
                <a:lnTo>
                  <a:pt x="234716" y="88977"/>
                </a:lnTo>
                <a:lnTo>
                  <a:pt x="235330" y="88773"/>
                </a:lnTo>
                <a:lnTo>
                  <a:pt x="235534" y="88466"/>
                </a:lnTo>
                <a:close/>
                <a:moveTo>
                  <a:pt x="230932" y="88364"/>
                </a:moveTo>
                <a:lnTo>
                  <a:pt x="230727" y="88568"/>
                </a:lnTo>
                <a:lnTo>
                  <a:pt x="231034" y="88977"/>
                </a:lnTo>
                <a:lnTo>
                  <a:pt x="231034" y="88977"/>
                </a:lnTo>
                <a:lnTo>
                  <a:pt x="230420" y="88670"/>
                </a:lnTo>
                <a:lnTo>
                  <a:pt x="230011" y="89386"/>
                </a:lnTo>
                <a:lnTo>
                  <a:pt x="231341" y="88977"/>
                </a:lnTo>
                <a:lnTo>
                  <a:pt x="231750" y="89080"/>
                </a:lnTo>
                <a:lnTo>
                  <a:pt x="231648" y="88977"/>
                </a:lnTo>
                <a:lnTo>
                  <a:pt x="231750" y="88977"/>
                </a:lnTo>
                <a:lnTo>
                  <a:pt x="231648" y="88670"/>
                </a:lnTo>
                <a:lnTo>
                  <a:pt x="231239" y="88568"/>
                </a:lnTo>
                <a:lnTo>
                  <a:pt x="230932" y="88364"/>
                </a:lnTo>
                <a:close/>
                <a:moveTo>
                  <a:pt x="232670" y="89591"/>
                </a:moveTo>
                <a:lnTo>
                  <a:pt x="231750" y="89898"/>
                </a:lnTo>
                <a:lnTo>
                  <a:pt x="232670" y="90409"/>
                </a:lnTo>
                <a:lnTo>
                  <a:pt x="233284" y="90205"/>
                </a:lnTo>
                <a:lnTo>
                  <a:pt x="232670" y="89591"/>
                </a:lnTo>
                <a:close/>
                <a:moveTo>
                  <a:pt x="239420" y="88670"/>
                </a:moveTo>
                <a:lnTo>
                  <a:pt x="237989" y="88773"/>
                </a:lnTo>
                <a:lnTo>
                  <a:pt x="235943" y="90102"/>
                </a:lnTo>
                <a:lnTo>
                  <a:pt x="235943" y="90511"/>
                </a:lnTo>
                <a:lnTo>
                  <a:pt x="237068" y="90102"/>
                </a:lnTo>
                <a:lnTo>
                  <a:pt x="239420" y="88670"/>
                </a:lnTo>
                <a:close/>
                <a:moveTo>
                  <a:pt x="244636" y="80386"/>
                </a:moveTo>
                <a:lnTo>
                  <a:pt x="243205" y="81409"/>
                </a:lnTo>
                <a:lnTo>
                  <a:pt x="243920" y="81614"/>
                </a:lnTo>
                <a:lnTo>
                  <a:pt x="244125" y="82125"/>
                </a:lnTo>
                <a:lnTo>
                  <a:pt x="244432" y="82330"/>
                </a:lnTo>
                <a:lnTo>
                  <a:pt x="245761" y="82227"/>
                </a:lnTo>
                <a:lnTo>
                  <a:pt x="245557" y="82739"/>
                </a:lnTo>
                <a:lnTo>
                  <a:pt x="244023" y="82943"/>
                </a:lnTo>
                <a:lnTo>
                  <a:pt x="244534" y="83250"/>
                </a:lnTo>
                <a:lnTo>
                  <a:pt x="244739" y="84068"/>
                </a:lnTo>
                <a:lnTo>
                  <a:pt x="245659" y="83148"/>
                </a:lnTo>
                <a:lnTo>
                  <a:pt x="245761" y="83966"/>
                </a:lnTo>
                <a:lnTo>
                  <a:pt x="246580" y="84068"/>
                </a:lnTo>
                <a:lnTo>
                  <a:pt x="246784" y="84580"/>
                </a:lnTo>
                <a:lnTo>
                  <a:pt x="249648" y="85909"/>
                </a:lnTo>
                <a:lnTo>
                  <a:pt x="249443" y="86011"/>
                </a:lnTo>
                <a:lnTo>
                  <a:pt x="249648" y="86011"/>
                </a:lnTo>
                <a:lnTo>
                  <a:pt x="250261" y="87443"/>
                </a:lnTo>
                <a:lnTo>
                  <a:pt x="249852" y="87545"/>
                </a:lnTo>
                <a:lnTo>
                  <a:pt x="250057" y="88057"/>
                </a:lnTo>
                <a:lnTo>
                  <a:pt x="249852" y="88466"/>
                </a:lnTo>
                <a:lnTo>
                  <a:pt x="251080" y="88159"/>
                </a:lnTo>
                <a:lnTo>
                  <a:pt x="251080" y="88670"/>
                </a:lnTo>
                <a:lnTo>
                  <a:pt x="251693" y="89386"/>
                </a:lnTo>
                <a:lnTo>
                  <a:pt x="253534" y="89386"/>
                </a:lnTo>
                <a:lnTo>
                  <a:pt x="253841" y="88977"/>
                </a:lnTo>
                <a:lnTo>
                  <a:pt x="252920" y="88466"/>
                </a:lnTo>
                <a:lnTo>
                  <a:pt x="254455" y="88261"/>
                </a:lnTo>
                <a:lnTo>
                  <a:pt x="254455" y="88159"/>
                </a:lnTo>
                <a:lnTo>
                  <a:pt x="254557" y="88159"/>
                </a:lnTo>
                <a:lnTo>
                  <a:pt x="254250" y="87750"/>
                </a:lnTo>
                <a:lnTo>
                  <a:pt x="254864" y="87955"/>
                </a:lnTo>
                <a:lnTo>
                  <a:pt x="255375" y="87852"/>
                </a:lnTo>
                <a:lnTo>
                  <a:pt x="257625" y="90307"/>
                </a:lnTo>
                <a:lnTo>
                  <a:pt x="260080" y="91023"/>
                </a:lnTo>
                <a:lnTo>
                  <a:pt x="260080" y="90716"/>
                </a:lnTo>
                <a:lnTo>
                  <a:pt x="260489" y="90614"/>
                </a:lnTo>
                <a:lnTo>
                  <a:pt x="259670" y="90307"/>
                </a:lnTo>
                <a:lnTo>
                  <a:pt x="259670" y="90102"/>
                </a:lnTo>
                <a:lnTo>
                  <a:pt x="259159" y="89386"/>
                </a:lnTo>
                <a:lnTo>
                  <a:pt x="258648" y="89386"/>
                </a:lnTo>
                <a:lnTo>
                  <a:pt x="257318" y="87034"/>
                </a:lnTo>
                <a:lnTo>
                  <a:pt x="258136" y="86932"/>
                </a:lnTo>
                <a:lnTo>
                  <a:pt x="256500" y="85705"/>
                </a:lnTo>
                <a:lnTo>
                  <a:pt x="256398" y="84989"/>
                </a:lnTo>
                <a:lnTo>
                  <a:pt x="251898" y="82636"/>
                </a:lnTo>
                <a:lnTo>
                  <a:pt x="249545" y="81716"/>
                </a:lnTo>
                <a:lnTo>
                  <a:pt x="248727" y="81920"/>
                </a:lnTo>
                <a:lnTo>
                  <a:pt x="248727" y="82125"/>
                </a:lnTo>
                <a:lnTo>
                  <a:pt x="246989" y="83455"/>
                </a:lnTo>
                <a:lnTo>
                  <a:pt x="246375" y="82636"/>
                </a:lnTo>
                <a:lnTo>
                  <a:pt x="246273" y="82943"/>
                </a:lnTo>
                <a:lnTo>
                  <a:pt x="245864" y="80795"/>
                </a:lnTo>
                <a:lnTo>
                  <a:pt x="244636" y="80386"/>
                </a:lnTo>
                <a:close/>
                <a:moveTo>
                  <a:pt x="242693" y="91534"/>
                </a:moveTo>
                <a:lnTo>
                  <a:pt x="241977" y="91636"/>
                </a:lnTo>
                <a:lnTo>
                  <a:pt x="241977" y="91841"/>
                </a:lnTo>
                <a:lnTo>
                  <a:pt x="242386" y="92352"/>
                </a:lnTo>
                <a:lnTo>
                  <a:pt x="242693" y="91534"/>
                </a:lnTo>
                <a:close/>
                <a:moveTo>
                  <a:pt x="285750" y="96648"/>
                </a:moveTo>
                <a:lnTo>
                  <a:pt x="285545" y="96750"/>
                </a:lnTo>
                <a:lnTo>
                  <a:pt x="284420" y="97159"/>
                </a:lnTo>
                <a:lnTo>
                  <a:pt x="284216" y="97261"/>
                </a:lnTo>
                <a:lnTo>
                  <a:pt x="285239" y="97261"/>
                </a:lnTo>
                <a:lnTo>
                  <a:pt x="285750" y="96648"/>
                </a:lnTo>
                <a:close/>
                <a:moveTo>
                  <a:pt x="285648" y="97057"/>
                </a:moveTo>
                <a:lnTo>
                  <a:pt x="285239" y="97261"/>
                </a:lnTo>
                <a:lnTo>
                  <a:pt x="285545" y="97261"/>
                </a:lnTo>
                <a:lnTo>
                  <a:pt x="285648" y="97057"/>
                </a:lnTo>
                <a:close/>
                <a:moveTo>
                  <a:pt x="284011" y="98080"/>
                </a:moveTo>
                <a:lnTo>
                  <a:pt x="282886" y="98591"/>
                </a:lnTo>
                <a:lnTo>
                  <a:pt x="283807" y="98693"/>
                </a:lnTo>
                <a:lnTo>
                  <a:pt x="284114" y="98386"/>
                </a:lnTo>
                <a:lnTo>
                  <a:pt x="284011" y="98080"/>
                </a:lnTo>
                <a:close/>
                <a:moveTo>
                  <a:pt x="168852" y="92761"/>
                </a:moveTo>
                <a:lnTo>
                  <a:pt x="168136" y="92864"/>
                </a:lnTo>
                <a:lnTo>
                  <a:pt x="168136" y="93682"/>
                </a:lnTo>
                <a:lnTo>
                  <a:pt x="167318" y="94295"/>
                </a:lnTo>
                <a:lnTo>
                  <a:pt x="167318" y="95114"/>
                </a:lnTo>
                <a:lnTo>
                  <a:pt x="166807" y="95420"/>
                </a:lnTo>
                <a:lnTo>
                  <a:pt x="166705" y="95318"/>
                </a:lnTo>
                <a:lnTo>
                  <a:pt x="165886" y="96341"/>
                </a:lnTo>
                <a:lnTo>
                  <a:pt x="165375" y="96239"/>
                </a:lnTo>
                <a:lnTo>
                  <a:pt x="164966" y="96443"/>
                </a:lnTo>
                <a:lnTo>
                  <a:pt x="164761" y="96443"/>
                </a:lnTo>
                <a:lnTo>
                  <a:pt x="164045" y="96955"/>
                </a:lnTo>
                <a:lnTo>
                  <a:pt x="163330" y="105955"/>
                </a:lnTo>
                <a:lnTo>
                  <a:pt x="163943" y="106261"/>
                </a:lnTo>
                <a:lnTo>
                  <a:pt x="165477" y="105852"/>
                </a:lnTo>
                <a:lnTo>
                  <a:pt x="168750" y="96034"/>
                </a:lnTo>
                <a:lnTo>
                  <a:pt x="169159" y="96341"/>
                </a:lnTo>
                <a:lnTo>
                  <a:pt x="169364" y="96136"/>
                </a:lnTo>
                <a:lnTo>
                  <a:pt x="168852" y="92761"/>
                </a:lnTo>
                <a:close/>
                <a:moveTo>
                  <a:pt x="79364" y="112500"/>
                </a:moveTo>
                <a:lnTo>
                  <a:pt x="79057" y="112807"/>
                </a:lnTo>
                <a:lnTo>
                  <a:pt x="79057" y="113011"/>
                </a:lnTo>
                <a:lnTo>
                  <a:pt x="79364" y="112500"/>
                </a:lnTo>
                <a:close/>
                <a:moveTo>
                  <a:pt x="185114" y="3784"/>
                </a:moveTo>
                <a:lnTo>
                  <a:pt x="184091" y="4398"/>
                </a:lnTo>
                <a:lnTo>
                  <a:pt x="184909" y="4705"/>
                </a:lnTo>
                <a:lnTo>
                  <a:pt x="183273" y="4705"/>
                </a:lnTo>
                <a:lnTo>
                  <a:pt x="183989" y="5011"/>
                </a:lnTo>
                <a:lnTo>
                  <a:pt x="184193" y="5318"/>
                </a:lnTo>
                <a:lnTo>
                  <a:pt x="184193" y="5318"/>
                </a:lnTo>
                <a:lnTo>
                  <a:pt x="183784" y="5011"/>
                </a:lnTo>
                <a:lnTo>
                  <a:pt x="180102" y="5114"/>
                </a:lnTo>
                <a:lnTo>
                  <a:pt x="180920" y="5216"/>
                </a:lnTo>
                <a:lnTo>
                  <a:pt x="177341" y="5727"/>
                </a:lnTo>
                <a:lnTo>
                  <a:pt x="177545" y="5932"/>
                </a:lnTo>
                <a:lnTo>
                  <a:pt x="177341" y="6239"/>
                </a:lnTo>
                <a:lnTo>
                  <a:pt x="176830" y="6136"/>
                </a:lnTo>
                <a:lnTo>
                  <a:pt x="177955" y="6443"/>
                </a:lnTo>
                <a:lnTo>
                  <a:pt x="177239" y="6443"/>
                </a:lnTo>
                <a:lnTo>
                  <a:pt x="178568" y="6852"/>
                </a:lnTo>
                <a:lnTo>
                  <a:pt x="178057" y="7057"/>
                </a:lnTo>
                <a:lnTo>
                  <a:pt x="178261" y="6852"/>
                </a:lnTo>
                <a:lnTo>
                  <a:pt x="178261" y="6852"/>
                </a:lnTo>
                <a:lnTo>
                  <a:pt x="174477" y="7057"/>
                </a:lnTo>
                <a:lnTo>
                  <a:pt x="174682" y="7466"/>
                </a:lnTo>
                <a:lnTo>
                  <a:pt x="174989" y="7568"/>
                </a:lnTo>
                <a:lnTo>
                  <a:pt x="175091" y="7773"/>
                </a:lnTo>
                <a:lnTo>
                  <a:pt x="177648" y="8795"/>
                </a:lnTo>
                <a:lnTo>
                  <a:pt x="177852" y="9205"/>
                </a:lnTo>
                <a:lnTo>
                  <a:pt x="178261" y="9511"/>
                </a:lnTo>
                <a:lnTo>
                  <a:pt x="178169" y="9789"/>
                </a:lnTo>
                <a:lnTo>
                  <a:pt x="177852" y="9409"/>
                </a:lnTo>
                <a:lnTo>
                  <a:pt x="177545" y="9716"/>
                </a:lnTo>
                <a:lnTo>
                  <a:pt x="177034" y="8591"/>
                </a:lnTo>
                <a:lnTo>
                  <a:pt x="173352" y="8182"/>
                </a:lnTo>
                <a:lnTo>
                  <a:pt x="173352" y="8182"/>
                </a:lnTo>
                <a:lnTo>
                  <a:pt x="173966" y="8489"/>
                </a:lnTo>
                <a:lnTo>
                  <a:pt x="172636" y="8489"/>
                </a:lnTo>
                <a:lnTo>
                  <a:pt x="175193" y="9205"/>
                </a:lnTo>
                <a:lnTo>
                  <a:pt x="175193" y="9205"/>
                </a:lnTo>
                <a:lnTo>
                  <a:pt x="172432" y="8898"/>
                </a:lnTo>
                <a:lnTo>
                  <a:pt x="172432" y="8693"/>
                </a:lnTo>
                <a:lnTo>
                  <a:pt x="172227" y="8591"/>
                </a:lnTo>
                <a:lnTo>
                  <a:pt x="172227" y="8182"/>
                </a:lnTo>
                <a:lnTo>
                  <a:pt x="171307" y="7670"/>
                </a:lnTo>
                <a:lnTo>
                  <a:pt x="171307" y="7670"/>
                </a:lnTo>
                <a:lnTo>
                  <a:pt x="171716" y="8284"/>
                </a:lnTo>
                <a:lnTo>
                  <a:pt x="171102" y="8898"/>
                </a:lnTo>
                <a:lnTo>
                  <a:pt x="172227" y="9511"/>
                </a:lnTo>
                <a:lnTo>
                  <a:pt x="172330" y="10330"/>
                </a:lnTo>
                <a:lnTo>
                  <a:pt x="174886" y="11148"/>
                </a:lnTo>
                <a:lnTo>
                  <a:pt x="173966" y="11045"/>
                </a:lnTo>
                <a:lnTo>
                  <a:pt x="174170" y="12068"/>
                </a:lnTo>
                <a:lnTo>
                  <a:pt x="173966" y="12375"/>
                </a:lnTo>
                <a:lnTo>
                  <a:pt x="173966" y="12580"/>
                </a:lnTo>
                <a:lnTo>
                  <a:pt x="173250" y="13398"/>
                </a:lnTo>
                <a:lnTo>
                  <a:pt x="170898" y="12886"/>
                </a:lnTo>
                <a:lnTo>
                  <a:pt x="172023" y="12886"/>
                </a:lnTo>
                <a:lnTo>
                  <a:pt x="172125" y="13091"/>
                </a:lnTo>
                <a:lnTo>
                  <a:pt x="172636" y="12989"/>
                </a:lnTo>
                <a:lnTo>
                  <a:pt x="172330" y="12784"/>
                </a:lnTo>
                <a:lnTo>
                  <a:pt x="173045" y="11761"/>
                </a:lnTo>
                <a:lnTo>
                  <a:pt x="173045" y="11352"/>
                </a:lnTo>
                <a:lnTo>
                  <a:pt x="172330" y="11045"/>
                </a:lnTo>
                <a:lnTo>
                  <a:pt x="171307" y="9920"/>
                </a:lnTo>
                <a:lnTo>
                  <a:pt x="171307" y="9716"/>
                </a:lnTo>
                <a:lnTo>
                  <a:pt x="171102" y="9307"/>
                </a:lnTo>
                <a:lnTo>
                  <a:pt x="170284" y="8898"/>
                </a:lnTo>
                <a:lnTo>
                  <a:pt x="170182" y="7875"/>
                </a:lnTo>
                <a:lnTo>
                  <a:pt x="168545" y="7670"/>
                </a:lnTo>
                <a:lnTo>
                  <a:pt x="167727" y="8080"/>
                </a:lnTo>
                <a:lnTo>
                  <a:pt x="167625" y="8795"/>
                </a:lnTo>
                <a:lnTo>
                  <a:pt x="167114" y="9205"/>
                </a:lnTo>
                <a:lnTo>
                  <a:pt x="167727" y="9409"/>
                </a:lnTo>
                <a:lnTo>
                  <a:pt x="168034" y="10432"/>
                </a:lnTo>
                <a:lnTo>
                  <a:pt x="169875" y="10943"/>
                </a:lnTo>
                <a:lnTo>
                  <a:pt x="169568" y="11557"/>
                </a:lnTo>
                <a:lnTo>
                  <a:pt x="164148" y="10227"/>
                </a:lnTo>
                <a:lnTo>
                  <a:pt x="163636" y="10432"/>
                </a:lnTo>
                <a:lnTo>
                  <a:pt x="164352" y="10841"/>
                </a:lnTo>
                <a:lnTo>
                  <a:pt x="163841" y="11250"/>
                </a:lnTo>
                <a:lnTo>
                  <a:pt x="159648" y="11557"/>
                </a:lnTo>
                <a:lnTo>
                  <a:pt x="159648" y="11557"/>
                </a:lnTo>
                <a:lnTo>
                  <a:pt x="159955" y="11455"/>
                </a:lnTo>
                <a:lnTo>
                  <a:pt x="159852" y="11045"/>
                </a:lnTo>
                <a:lnTo>
                  <a:pt x="159750" y="11045"/>
                </a:lnTo>
                <a:lnTo>
                  <a:pt x="158830" y="11250"/>
                </a:lnTo>
                <a:lnTo>
                  <a:pt x="159136" y="11352"/>
                </a:lnTo>
                <a:lnTo>
                  <a:pt x="158830" y="11455"/>
                </a:lnTo>
                <a:lnTo>
                  <a:pt x="158625" y="11352"/>
                </a:lnTo>
                <a:lnTo>
                  <a:pt x="156682" y="11966"/>
                </a:lnTo>
                <a:lnTo>
                  <a:pt x="156886" y="12068"/>
                </a:lnTo>
                <a:lnTo>
                  <a:pt x="155250" y="12886"/>
                </a:lnTo>
                <a:lnTo>
                  <a:pt x="154330" y="12273"/>
                </a:lnTo>
                <a:lnTo>
                  <a:pt x="155352" y="11966"/>
                </a:lnTo>
                <a:lnTo>
                  <a:pt x="152898" y="11250"/>
                </a:lnTo>
                <a:lnTo>
                  <a:pt x="153614" y="11659"/>
                </a:lnTo>
                <a:lnTo>
                  <a:pt x="153614" y="12375"/>
                </a:lnTo>
                <a:lnTo>
                  <a:pt x="154227" y="12784"/>
                </a:lnTo>
                <a:lnTo>
                  <a:pt x="154227" y="13602"/>
                </a:lnTo>
                <a:lnTo>
                  <a:pt x="152795" y="13193"/>
                </a:lnTo>
                <a:lnTo>
                  <a:pt x="151466" y="14011"/>
                </a:lnTo>
                <a:lnTo>
                  <a:pt x="152080" y="14727"/>
                </a:lnTo>
                <a:lnTo>
                  <a:pt x="151568" y="14932"/>
                </a:lnTo>
                <a:lnTo>
                  <a:pt x="149625" y="14318"/>
                </a:lnTo>
                <a:lnTo>
                  <a:pt x="149420" y="14523"/>
                </a:lnTo>
                <a:lnTo>
                  <a:pt x="150545" y="15239"/>
                </a:lnTo>
                <a:lnTo>
                  <a:pt x="150341" y="15545"/>
                </a:lnTo>
                <a:lnTo>
                  <a:pt x="146864" y="13295"/>
                </a:lnTo>
                <a:lnTo>
                  <a:pt x="147068" y="13193"/>
                </a:lnTo>
                <a:lnTo>
                  <a:pt x="145636" y="12580"/>
                </a:lnTo>
                <a:lnTo>
                  <a:pt x="151057" y="13398"/>
                </a:lnTo>
                <a:lnTo>
                  <a:pt x="151977" y="12886"/>
                </a:lnTo>
                <a:lnTo>
                  <a:pt x="151875" y="12375"/>
                </a:lnTo>
                <a:lnTo>
                  <a:pt x="150648" y="11659"/>
                </a:lnTo>
                <a:lnTo>
                  <a:pt x="150750" y="11761"/>
                </a:lnTo>
                <a:lnTo>
                  <a:pt x="150750" y="11761"/>
                </a:lnTo>
                <a:lnTo>
                  <a:pt x="146455" y="10636"/>
                </a:lnTo>
                <a:lnTo>
                  <a:pt x="146045" y="10841"/>
                </a:lnTo>
                <a:lnTo>
                  <a:pt x="145841" y="10636"/>
                </a:lnTo>
                <a:lnTo>
                  <a:pt x="145841" y="10534"/>
                </a:lnTo>
                <a:lnTo>
                  <a:pt x="145227" y="10432"/>
                </a:lnTo>
                <a:lnTo>
                  <a:pt x="145739" y="10330"/>
                </a:lnTo>
                <a:lnTo>
                  <a:pt x="145023" y="10125"/>
                </a:lnTo>
                <a:lnTo>
                  <a:pt x="145023" y="10125"/>
                </a:lnTo>
                <a:lnTo>
                  <a:pt x="145125" y="10227"/>
                </a:lnTo>
                <a:lnTo>
                  <a:pt x="143591" y="10330"/>
                </a:lnTo>
                <a:lnTo>
                  <a:pt x="143489" y="10125"/>
                </a:lnTo>
                <a:lnTo>
                  <a:pt x="142875" y="9920"/>
                </a:lnTo>
                <a:lnTo>
                  <a:pt x="144102" y="9920"/>
                </a:lnTo>
                <a:lnTo>
                  <a:pt x="143080" y="9409"/>
                </a:lnTo>
                <a:lnTo>
                  <a:pt x="142466" y="9920"/>
                </a:lnTo>
                <a:lnTo>
                  <a:pt x="141955" y="9409"/>
                </a:lnTo>
                <a:lnTo>
                  <a:pt x="141443" y="9716"/>
                </a:lnTo>
                <a:lnTo>
                  <a:pt x="141341" y="9511"/>
                </a:lnTo>
                <a:lnTo>
                  <a:pt x="141136" y="9409"/>
                </a:lnTo>
                <a:lnTo>
                  <a:pt x="140727" y="9920"/>
                </a:lnTo>
                <a:lnTo>
                  <a:pt x="140830" y="9409"/>
                </a:lnTo>
                <a:lnTo>
                  <a:pt x="140318" y="9307"/>
                </a:lnTo>
                <a:lnTo>
                  <a:pt x="139398" y="10023"/>
                </a:lnTo>
                <a:lnTo>
                  <a:pt x="138886" y="9716"/>
                </a:lnTo>
                <a:lnTo>
                  <a:pt x="138068" y="9920"/>
                </a:lnTo>
                <a:lnTo>
                  <a:pt x="138477" y="10227"/>
                </a:lnTo>
                <a:lnTo>
                  <a:pt x="137864" y="10125"/>
                </a:lnTo>
                <a:lnTo>
                  <a:pt x="137557" y="10330"/>
                </a:lnTo>
                <a:lnTo>
                  <a:pt x="137761" y="10534"/>
                </a:lnTo>
                <a:lnTo>
                  <a:pt x="137352" y="10636"/>
                </a:lnTo>
                <a:lnTo>
                  <a:pt x="137352" y="10125"/>
                </a:lnTo>
                <a:lnTo>
                  <a:pt x="137045" y="10534"/>
                </a:lnTo>
                <a:lnTo>
                  <a:pt x="136330" y="10534"/>
                </a:lnTo>
                <a:lnTo>
                  <a:pt x="136636" y="10636"/>
                </a:lnTo>
                <a:lnTo>
                  <a:pt x="136125" y="10636"/>
                </a:lnTo>
                <a:lnTo>
                  <a:pt x="136125" y="10841"/>
                </a:lnTo>
                <a:lnTo>
                  <a:pt x="135818" y="10841"/>
                </a:lnTo>
                <a:lnTo>
                  <a:pt x="135716" y="11045"/>
                </a:lnTo>
                <a:lnTo>
                  <a:pt x="135102" y="11352"/>
                </a:lnTo>
                <a:lnTo>
                  <a:pt x="135818" y="11455"/>
                </a:lnTo>
                <a:lnTo>
                  <a:pt x="135307" y="11455"/>
                </a:lnTo>
                <a:lnTo>
                  <a:pt x="135102" y="11761"/>
                </a:lnTo>
                <a:lnTo>
                  <a:pt x="135102" y="11966"/>
                </a:lnTo>
                <a:lnTo>
                  <a:pt x="134795" y="11659"/>
                </a:lnTo>
                <a:lnTo>
                  <a:pt x="134386" y="11761"/>
                </a:lnTo>
                <a:lnTo>
                  <a:pt x="134591" y="11864"/>
                </a:lnTo>
                <a:lnTo>
                  <a:pt x="134080" y="12068"/>
                </a:lnTo>
                <a:lnTo>
                  <a:pt x="134386" y="12068"/>
                </a:lnTo>
                <a:lnTo>
                  <a:pt x="134693" y="12273"/>
                </a:lnTo>
                <a:lnTo>
                  <a:pt x="134693" y="12375"/>
                </a:lnTo>
                <a:lnTo>
                  <a:pt x="133875" y="12477"/>
                </a:lnTo>
                <a:lnTo>
                  <a:pt x="134591" y="12477"/>
                </a:lnTo>
                <a:lnTo>
                  <a:pt x="133364" y="12784"/>
                </a:lnTo>
                <a:lnTo>
                  <a:pt x="133568" y="12886"/>
                </a:lnTo>
                <a:lnTo>
                  <a:pt x="133057" y="13091"/>
                </a:lnTo>
                <a:lnTo>
                  <a:pt x="133670" y="13295"/>
                </a:lnTo>
                <a:lnTo>
                  <a:pt x="132852" y="13500"/>
                </a:lnTo>
                <a:lnTo>
                  <a:pt x="133057" y="13602"/>
                </a:lnTo>
                <a:lnTo>
                  <a:pt x="133057" y="14216"/>
                </a:lnTo>
                <a:lnTo>
                  <a:pt x="132750" y="14420"/>
                </a:lnTo>
                <a:lnTo>
                  <a:pt x="132545" y="14318"/>
                </a:lnTo>
                <a:lnTo>
                  <a:pt x="131932" y="14727"/>
                </a:lnTo>
                <a:lnTo>
                  <a:pt x="132239" y="14625"/>
                </a:lnTo>
                <a:lnTo>
                  <a:pt x="130909" y="15750"/>
                </a:lnTo>
                <a:lnTo>
                  <a:pt x="131114" y="15852"/>
                </a:lnTo>
                <a:lnTo>
                  <a:pt x="131830" y="15545"/>
                </a:lnTo>
                <a:lnTo>
                  <a:pt x="131727" y="15443"/>
                </a:lnTo>
                <a:lnTo>
                  <a:pt x="132136" y="15443"/>
                </a:lnTo>
                <a:lnTo>
                  <a:pt x="131932" y="15545"/>
                </a:lnTo>
                <a:lnTo>
                  <a:pt x="132136" y="15545"/>
                </a:lnTo>
                <a:lnTo>
                  <a:pt x="131727" y="15852"/>
                </a:lnTo>
                <a:lnTo>
                  <a:pt x="130091" y="15955"/>
                </a:lnTo>
                <a:lnTo>
                  <a:pt x="129886" y="16057"/>
                </a:lnTo>
                <a:lnTo>
                  <a:pt x="130193" y="16466"/>
                </a:lnTo>
                <a:lnTo>
                  <a:pt x="128864" y="16568"/>
                </a:lnTo>
                <a:lnTo>
                  <a:pt x="129886" y="16568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7841" y="17182"/>
                </a:lnTo>
                <a:lnTo>
                  <a:pt x="128966" y="17386"/>
                </a:lnTo>
                <a:lnTo>
                  <a:pt x="127739" y="17386"/>
                </a:lnTo>
                <a:lnTo>
                  <a:pt x="128045" y="18102"/>
                </a:lnTo>
                <a:lnTo>
                  <a:pt x="129477" y="17795"/>
                </a:lnTo>
                <a:lnTo>
                  <a:pt x="129580" y="18000"/>
                </a:lnTo>
                <a:lnTo>
                  <a:pt x="129273" y="18205"/>
                </a:lnTo>
                <a:lnTo>
                  <a:pt x="127739" y="18307"/>
                </a:lnTo>
                <a:lnTo>
                  <a:pt x="128250" y="18511"/>
                </a:lnTo>
                <a:lnTo>
                  <a:pt x="127943" y="18818"/>
                </a:lnTo>
                <a:lnTo>
                  <a:pt x="128250" y="19023"/>
                </a:lnTo>
                <a:lnTo>
                  <a:pt x="127943" y="19227"/>
                </a:lnTo>
                <a:lnTo>
                  <a:pt x="128045" y="19330"/>
                </a:lnTo>
                <a:lnTo>
                  <a:pt x="129170" y="18614"/>
                </a:lnTo>
                <a:lnTo>
                  <a:pt x="128864" y="19023"/>
                </a:lnTo>
                <a:lnTo>
                  <a:pt x="128557" y="19023"/>
                </a:lnTo>
                <a:lnTo>
                  <a:pt x="128659" y="19330"/>
                </a:lnTo>
                <a:lnTo>
                  <a:pt x="127943" y="19841"/>
                </a:lnTo>
                <a:lnTo>
                  <a:pt x="128864" y="19534"/>
                </a:lnTo>
                <a:lnTo>
                  <a:pt x="128557" y="19841"/>
                </a:lnTo>
                <a:lnTo>
                  <a:pt x="128864" y="20045"/>
                </a:lnTo>
                <a:lnTo>
                  <a:pt x="128250" y="20352"/>
                </a:lnTo>
                <a:lnTo>
                  <a:pt x="129068" y="20761"/>
                </a:lnTo>
                <a:lnTo>
                  <a:pt x="128966" y="20864"/>
                </a:lnTo>
                <a:lnTo>
                  <a:pt x="131011" y="20148"/>
                </a:lnTo>
                <a:lnTo>
                  <a:pt x="131114" y="19943"/>
                </a:lnTo>
                <a:lnTo>
                  <a:pt x="131727" y="19841"/>
                </a:lnTo>
                <a:lnTo>
                  <a:pt x="131727" y="19534"/>
                </a:lnTo>
                <a:lnTo>
                  <a:pt x="131830" y="19330"/>
                </a:lnTo>
                <a:lnTo>
                  <a:pt x="132034" y="19841"/>
                </a:lnTo>
                <a:lnTo>
                  <a:pt x="132443" y="20045"/>
                </a:lnTo>
                <a:lnTo>
                  <a:pt x="132443" y="20659"/>
                </a:lnTo>
                <a:lnTo>
                  <a:pt x="133670" y="22295"/>
                </a:lnTo>
                <a:lnTo>
                  <a:pt x="133670" y="22500"/>
                </a:lnTo>
                <a:lnTo>
                  <a:pt x="133773" y="22705"/>
                </a:lnTo>
                <a:lnTo>
                  <a:pt x="133466" y="22705"/>
                </a:lnTo>
                <a:lnTo>
                  <a:pt x="133875" y="23523"/>
                </a:lnTo>
                <a:lnTo>
                  <a:pt x="135000" y="23318"/>
                </a:lnTo>
                <a:lnTo>
                  <a:pt x="135205" y="22909"/>
                </a:lnTo>
                <a:lnTo>
                  <a:pt x="136023" y="22807"/>
                </a:lnTo>
                <a:lnTo>
                  <a:pt x="136432" y="20557"/>
                </a:lnTo>
                <a:lnTo>
                  <a:pt x="136636" y="20557"/>
                </a:lnTo>
                <a:lnTo>
                  <a:pt x="136023" y="20455"/>
                </a:lnTo>
                <a:lnTo>
                  <a:pt x="137761" y="19739"/>
                </a:lnTo>
                <a:lnTo>
                  <a:pt x="137250" y="19739"/>
                </a:lnTo>
                <a:lnTo>
                  <a:pt x="137966" y="19227"/>
                </a:lnTo>
                <a:lnTo>
                  <a:pt x="136636" y="18307"/>
                </a:lnTo>
                <a:lnTo>
                  <a:pt x="136432" y="17489"/>
                </a:lnTo>
                <a:lnTo>
                  <a:pt x="136636" y="17591"/>
                </a:lnTo>
                <a:lnTo>
                  <a:pt x="136636" y="17080"/>
                </a:lnTo>
                <a:lnTo>
                  <a:pt x="136432" y="16773"/>
                </a:lnTo>
                <a:lnTo>
                  <a:pt x="136943" y="16670"/>
                </a:lnTo>
                <a:lnTo>
                  <a:pt x="136841" y="16670"/>
                </a:lnTo>
                <a:lnTo>
                  <a:pt x="136739" y="16466"/>
                </a:lnTo>
                <a:lnTo>
                  <a:pt x="137148" y="16364"/>
                </a:lnTo>
                <a:lnTo>
                  <a:pt x="137045" y="16364"/>
                </a:lnTo>
                <a:lnTo>
                  <a:pt x="137455" y="16159"/>
                </a:lnTo>
                <a:lnTo>
                  <a:pt x="137352" y="16057"/>
                </a:lnTo>
                <a:lnTo>
                  <a:pt x="137864" y="15955"/>
                </a:lnTo>
                <a:lnTo>
                  <a:pt x="137864" y="15852"/>
                </a:lnTo>
                <a:lnTo>
                  <a:pt x="139091" y="15034"/>
                </a:lnTo>
                <a:lnTo>
                  <a:pt x="138784" y="14625"/>
                </a:lnTo>
                <a:lnTo>
                  <a:pt x="138886" y="14216"/>
                </a:lnTo>
                <a:lnTo>
                  <a:pt x="138989" y="14216"/>
                </a:lnTo>
                <a:lnTo>
                  <a:pt x="139193" y="14011"/>
                </a:lnTo>
                <a:lnTo>
                  <a:pt x="139398" y="14011"/>
                </a:lnTo>
                <a:lnTo>
                  <a:pt x="139295" y="13909"/>
                </a:lnTo>
                <a:lnTo>
                  <a:pt x="141034" y="13705"/>
                </a:lnTo>
                <a:lnTo>
                  <a:pt x="141545" y="14011"/>
                </a:lnTo>
                <a:lnTo>
                  <a:pt x="141648" y="14625"/>
                </a:lnTo>
                <a:lnTo>
                  <a:pt x="139807" y="15852"/>
                </a:lnTo>
                <a:lnTo>
                  <a:pt x="139807" y="15955"/>
                </a:lnTo>
                <a:lnTo>
                  <a:pt x="139295" y="16159"/>
                </a:lnTo>
                <a:lnTo>
                  <a:pt x="139602" y="18511"/>
                </a:lnTo>
                <a:lnTo>
                  <a:pt x="140523" y="18716"/>
                </a:lnTo>
                <a:lnTo>
                  <a:pt x="140523" y="18920"/>
                </a:lnTo>
                <a:lnTo>
                  <a:pt x="140727" y="18920"/>
                </a:lnTo>
                <a:lnTo>
                  <a:pt x="140830" y="19330"/>
                </a:lnTo>
                <a:lnTo>
                  <a:pt x="142977" y="18818"/>
                </a:lnTo>
                <a:lnTo>
                  <a:pt x="142875" y="18716"/>
                </a:lnTo>
                <a:lnTo>
                  <a:pt x="143386" y="18511"/>
                </a:lnTo>
                <a:lnTo>
                  <a:pt x="143284" y="18716"/>
                </a:lnTo>
                <a:lnTo>
                  <a:pt x="144731" y="18619"/>
                </a:lnTo>
                <a:lnTo>
                  <a:pt x="144731" y="18619"/>
                </a:lnTo>
                <a:lnTo>
                  <a:pt x="146045" y="19125"/>
                </a:lnTo>
                <a:lnTo>
                  <a:pt x="144920" y="19227"/>
                </a:lnTo>
                <a:lnTo>
                  <a:pt x="144818" y="19432"/>
                </a:lnTo>
                <a:lnTo>
                  <a:pt x="144614" y="19330"/>
                </a:lnTo>
                <a:lnTo>
                  <a:pt x="144511" y="19636"/>
                </a:lnTo>
                <a:lnTo>
                  <a:pt x="141750" y="19739"/>
                </a:lnTo>
                <a:lnTo>
                  <a:pt x="141341" y="20045"/>
                </a:lnTo>
                <a:lnTo>
                  <a:pt x="142261" y="20864"/>
                </a:lnTo>
                <a:lnTo>
                  <a:pt x="142261" y="21784"/>
                </a:lnTo>
                <a:lnTo>
                  <a:pt x="140318" y="21375"/>
                </a:lnTo>
                <a:lnTo>
                  <a:pt x="139909" y="22398"/>
                </a:lnTo>
                <a:lnTo>
                  <a:pt x="140011" y="23318"/>
                </a:lnTo>
                <a:lnTo>
                  <a:pt x="140114" y="23932"/>
                </a:lnTo>
                <a:lnTo>
                  <a:pt x="139807" y="23932"/>
                </a:lnTo>
                <a:lnTo>
                  <a:pt x="140011" y="23318"/>
                </a:lnTo>
                <a:lnTo>
                  <a:pt x="138886" y="24545"/>
                </a:lnTo>
                <a:lnTo>
                  <a:pt x="138375" y="24239"/>
                </a:lnTo>
                <a:lnTo>
                  <a:pt x="134693" y="24750"/>
                </a:lnTo>
                <a:lnTo>
                  <a:pt x="135307" y="25261"/>
                </a:lnTo>
                <a:lnTo>
                  <a:pt x="134795" y="25057"/>
                </a:lnTo>
                <a:lnTo>
                  <a:pt x="134693" y="24750"/>
                </a:lnTo>
                <a:lnTo>
                  <a:pt x="133773" y="24443"/>
                </a:lnTo>
                <a:lnTo>
                  <a:pt x="132852" y="24955"/>
                </a:lnTo>
                <a:lnTo>
                  <a:pt x="131625" y="24443"/>
                </a:lnTo>
                <a:lnTo>
                  <a:pt x="131625" y="24136"/>
                </a:lnTo>
                <a:lnTo>
                  <a:pt x="131318" y="23830"/>
                </a:lnTo>
                <a:lnTo>
                  <a:pt x="131420" y="23420"/>
                </a:lnTo>
                <a:lnTo>
                  <a:pt x="131727" y="23216"/>
                </a:lnTo>
                <a:lnTo>
                  <a:pt x="131625" y="23114"/>
                </a:lnTo>
                <a:lnTo>
                  <a:pt x="132341" y="22500"/>
                </a:lnTo>
                <a:lnTo>
                  <a:pt x="131932" y="22398"/>
                </a:lnTo>
                <a:lnTo>
                  <a:pt x="132034" y="21273"/>
                </a:lnTo>
                <a:lnTo>
                  <a:pt x="132034" y="21273"/>
                </a:lnTo>
                <a:lnTo>
                  <a:pt x="130602" y="21886"/>
                </a:lnTo>
                <a:lnTo>
                  <a:pt x="130602" y="22193"/>
                </a:lnTo>
                <a:lnTo>
                  <a:pt x="131011" y="22295"/>
                </a:lnTo>
                <a:lnTo>
                  <a:pt x="130705" y="22398"/>
                </a:lnTo>
                <a:lnTo>
                  <a:pt x="130295" y="22398"/>
                </a:lnTo>
                <a:lnTo>
                  <a:pt x="130295" y="23318"/>
                </a:lnTo>
                <a:lnTo>
                  <a:pt x="130909" y="24341"/>
                </a:lnTo>
                <a:lnTo>
                  <a:pt x="130807" y="24545"/>
                </a:lnTo>
                <a:lnTo>
                  <a:pt x="131625" y="25261"/>
                </a:lnTo>
                <a:lnTo>
                  <a:pt x="131011" y="25057"/>
                </a:lnTo>
                <a:lnTo>
                  <a:pt x="130705" y="25466"/>
                </a:lnTo>
                <a:lnTo>
                  <a:pt x="128864" y="25466"/>
                </a:lnTo>
                <a:lnTo>
                  <a:pt x="127739" y="26080"/>
                </a:lnTo>
                <a:lnTo>
                  <a:pt x="127432" y="27205"/>
                </a:lnTo>
                <a:lnTo>
                  <a:pt x="127227" y="27205"/>
                </a:lnTo>
                <a:lnTo>
                  <a:pt x="127534" y="27409"/>
                </a:lnTo>
                <a:lnTo>
                  <a:pt x="127534" y="27409"/>
                </a:lnTo>
                <a:lnTo>
                  <a:pt x="126818" y="27307"/>
                </a:lnTo>
                <a:lnTo>
                  <a:pt x="126818" y="27307"/>
                </a:lnTo>
                <a:lnTo>
                  <a:pt x="127432" y="27409"/>
                </a:lnTo>
                <a:lnTo>
                  <a:pt x="125386" y="28023"/>
                </a:lnTo>
                <a:lnTo>
                  <a:pt x="124977" y="28841"/>
                </a:lnTo>
                <a:lnTo>
                  <a:pt x="124261" y="29148"/>
                </a:lnTo>
                <a:lnTo>
                  <a:pt x="124466" y="29352"/>
                </a:lnTo>
                <a:lnTo>
                  <a:pt x="123239" y="29455"/>
                </a:lnTo>
                <a:lnTo>
                  <a:pt x="123136" y="29148"/>
                </a:lnTo>
                <a:lnTo>
                  <a:pt x="122727" y="29352"/>
                </a:lnTo>
                <a:lnTo>
                  <a:pt x="123034" y="30170"/>
                </a:lnTo>
                <a:lnTo>
                  <a:pt x="120375" y="30375"/>
                </a:lnTo>
                <a:lnTo>
                  <a:pt x="120784" y="30477"/>
                </a:lnTo>
                <a:lnTo>
                  <a:pt x="120477" y="30580"/>
                </a:lnTo>
                <a:lnTo>
                  <a:pt x="120682" y="30682"/>
                </a:lnTo>
                <a:lnTo>
                  <a:pt x="120375" y="30784"/>
                </a:lnTo>
                <a:lnTo>
                  <a:pt x="122011" y="31193"/>
                </a:lnTo>
                <a:lnTo>
                  <a:pt x="121909" y="31295"/>
                </a:lnTo>
                <a:lnTo>
                  <a:pt x="122114" y="31295"/>
                </a:lnTo>
                <a:lnTo>
                  <a:pt x="122114" y="31398"/>
                </a:lnTo>
                <a:lnTo>
                  <a:pt x="122727" y="31602"/>
                </a:lnTo>
                <a:lnTo>
                  <a:pt x="122420" y="31705"/>
                </a:lnTo>
                <a:lnTo>
                  <a:pt x="122523" y="32114"/>
                </a:lnTo>
                <a:lnTo>
                  <a:pt x="123239" y="32523"/>
                </a:lnTo>
                <a:lnTo>
                  <a:pt x="123341" y="33136"/>
                </a:lnTo>
                <a:lnTo>
                  <a:pt x="123136" y="33034"/>
                </a:lnTo>
                <a:lnTo>
                  <a:pt x="123750" y="33852"/>
                </a:lnTo>
                <a:lnTo>
                  <a:pt x="123750" y="33852"/>
                </a:lnTo>
                <a:lnTo>
                  <a:pt x="123239" y="33341"/>
                </a:lnTo>
                <a:lnTo>
                  <a:pt x="123136" y="34261"/>
                </a:lnTo>
                <a:lnTo>
                  <a:pt x="123239" y="34159"/>
                </a:lnTo>
                <a:lnTo>
                  <a:pt x="123239" y="34261"/>
                </a:lnTo>
                <a:lnTo>
                  <a:pt x="122830" y="35386"/>
                </a:lnTo>
                <a:lnTo>
                  <a:pt x="117409" y="35284"/>
                </a:lnTo>
                <a:lnTo>
                  <a:pt x="117307" y="35489"/>
                </a:lnTo>
                <a:lnTo>
                  <a:pt x="116898" y="35591"/>
                </a:lnTo>
                <a:lnTo>
                  <a:pt x="116693" y="36307"/>
                </a:lnTo>
                <a:lnTo>
                  <a:pt x="116898" y="36307"/>
                </a:lnTo>
                <a:lnTo>
                  <a:pt x="116898" y="36614"/>
                </a:lnTo>
                <a:lnTo>
                  <a:pt x="117000" y="36614"/>
                </a:lnTo>
                <a:lnTo>
                  <a:pt x="116182" y="40091"/>
                </a:lnTo>
                <a:lnTo>
                  <a:pt x="116795" y="39784"/>
                </a:lnTo>
                <a:lnTo>
                  <a:pt x="116386" y="40295"/>
                </a:lnTo>
                <a:lnTo>
                  <a:pt x="116687" y="40446"/>
                </a:lnTo>
                <a:lnTo>
                  <a:pt x="116687" y="40446"/>
                </a:lnTo>
                <a:lnTo>
                  <a:pt x="116489" y="41932"/>
                </a:lnTo>
                <a:lnTo>
                  <a:pt x="118330" y="41625"/>
                </a:lnTo>
                <a:lnTo>
                  <a:pt x="118739" y="42136"/>
                </a:lnTo>
                <a:lnTo>
                  <a:pt x="118841" y="42034"/>
                </a:lnTo>
                <a:lnTo>
                  <a:pt x="119455" y="42955"/>
                </a:lnTo>
                <a:lnTo>
                  <a:pt x="122420" y="42034"/>
                </a:lnTo>
                <a:lnTo>
                  <a:pt x="122727" y="41625"/>
                </a:lnTo>
                <a:lnTo>
                  <a:pt x="123545" y="41318"/>
                </a:lnTo>
                <a:lnTo>
                  <a:pt x="123852" y="40500"/>
                </a:lnTo>
                <a:lnTo>
                  <a:pt x="124261" y="40193"/>
                </a:lnTo>
                <a:lnTo>
                  <a:pt x="123955" y="39784"/>
                </a:lnTo>
                <a:lnTo>
                  <a:pt x="124773" y="38045"/>
                </a:lnTo>
                <a:lnTo>
                  <a:pt x="126818" y="36920"/>
                </a:lnTo>
                <a:lnTo>
                  <a:pt x="126818" y="35693"/>
                </a:lnTo>
                <a:lnTo>
                  <a:pt x="129682" y="35591"/>
                </a:lnTo>
                <a:lnTo>
                  <a:pt x="131318" y="34466"/>
                </a:lnTo>
                <a:lnTo>
                  <a:pt x="136943" y="38864"/>
                </a:lnTo>
                <a:lnTo>
                  <a:pt x="137250" y="38864"/>
                </a:lnTo>
                <a:lnTo>
                  <a:pt x="137761" y="40091"/>
                </a:lnTo>
                <a:lnTo>
                  <a:pt x="137557" y="40193"/>
                </a:lnTo>
                <a:lnTo>
                  <a:pt x="137352" y="40807"/>
                </a:lnTo>
                <a:lnTo>
                  <a:pt x="137761" y="41011"/>
                </a:lnTo>
                <a:lnTo>
                  <a:pt x="138170" y="39989"/>
                </a:lnTo>
                <a:lnTo>
                  <a:pt x="138580" y="39886"/>
                </a:lnTo>
                <a:lnTo>
                  <a:pt x="138477" y="39375"/>
                </a:lnTo>
                <a:lnTo>
                  <a:pt x="138068" y="39170"/>
                </a:lnTo>
                <a:lnTo>
                  <a:pt x="138375" y="38455"/>
                </a:lnTo>
                <a:lnTo>
                  <a:pt x="139602" y="38966"/>
                </a:lnTo>
                <a:lnTo>
                  <a:pt x="137455" y="37432"/>
                </a:lnTo>
                <a:lnTo>
                  <a:pt x="137557" y="37023"/>
                </a:lnTo>
                <a:lnTo>
                  <a:pt x="136432" y="36818"/>
                </a:lnTo>
                <a:lnTo>
                  <a:pt x="134182" y="34057"/>
                </a:lnTo>
                <a:lnTo>
                  <a:pt x="134284" y="33341"/>
                </a:lnTo>
                <a:lnTo>
                  <a:pt x="135307" y="33239"/>
                </a:lnTo>
                <a:lnTo>
                  <a:pt x="135205" y="33750"/>
                </a:lnTo>
                <a:lnTo>
                  <a:pt x="135716" y="33750"/>
                </a:lnTo>
                <a:lnTo>
                  <a:pt x="135818" y="33545"/>
                </a:lnTo>
                <a:lnTo>
                  <a:pt x="136841" y="34670"/>
                </a:lnTo>
                <a:lnTo>
                  <a:pt x="136534" y="34670"/>
                </a:lnTo>
                <a:lnTo>
                  <a:pt x="138784" y="36102"/>
                </a:lnTo>
                <a:lnTo>
                  <a:pt x="138170" y="35898"/>
                </a:lnTo>
                <a:lnTo>
                  <a:pt x="140420" y="37330"/>
                </a:lnTo>
                <a:lnTo>
                  <a:pt x="140420" y="38557"/>
                </a:lnTo>
                <a:lnTo>
                  <a:pt x="140318" y="38557"/>
                </a:lnTo>
                <a:lnTo>
                  <a:pt x="141955" y="39989"/>
                </a:lnTo>
                <a:lnTo>
                  <a:pt x="141648" y="39989"/>
                </a:lnTo>
                <a:lnTo>
                  <a:pt x="141955" y="40398"/>
                </a:lnTo>
                <a:lnTo>
                  <a:pt x="143080" y="40500"/>
                </a:lnTo>
                <a:lnTo>
                  <a:pt x="143489" y="40807"/>
                </a:lnTo>
                <a:lnTo>
                  <a:pt x="143489" y="40909"/>
                </a:lnTo>
                <a:lnTo>
                  <a:pt x="142159" y="40909"/>
                </a:lnTo>
                <a:lnTo>
                  <a:pt x="142773" y="42239"/>
                </a:lnTo>
                <a:lnTo>
                  <a:pt x="143284" y="42545"/>
                </a:lnTo>
                <a:lnTo>
                  <a:pt x="143898" y="42545"/>
                </a:lnTo>
                <a:lnTo>
                  <a:pt x="143489" y="41318"/>
                </a:lnTo>
                <a:lnTo>
                  <a:pt x="144102" y="41523"/>
                </a:lnTo>
                <a:lnTo>
                  <a:pt x="144102" y="41523"/>
                </a:lnTo>
                <a:lnTo>
                  <a:pt x="143591" y="41011"/>
                </a:lnTo>
                <a:lnTo>
                  <a:pt x="144205" y="41011"/>
                </a:lnTo>
                <a:lnTo>
                  <a:pt x="144409" y="40807"/>
                </a:lnTo>
                <a:lnTo>
                  <a:pt x="143182" y="39989"/>
                </a:lnTo>
                <a:lnTo>
                  <a:pt x="143591" y="39784"/>
                </a:lnTo>
                <a:lnTo>
                  <a:pt x="143386" y="39682"/>
                </a:lnTo>
                <a:lnTo>
                  <a:pt x="143591" y="39580"/>
                </a:lnTo>
                <a:lnTo>
                  <a:pt x="143693" y="39784"/>
                </a:lnTo>
                <a:lnTo>
                  <a:pt x="143591" y="39477"/>
                </a:lnTo>
                <a:lnTo>
                  <a:pt x="143080" y="38761"/>
                </a:lnTo>
                <a:lnTo>
                  <a:pt x="143284" y="38352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4205" y="38864"/>
                </a:lnTo>
                <a:lnTo>
                  <a:pt x="144102" y="38557"/>
                </a:lnTo>
                <a:lnTo>
                  <a:pt x="144511" y="38761"/>
                </a:lnTo>
                <a:lnTo>
                  <a:pt x="144000" y="38250"/>
                </a:lnTo>
                <a:lnTo>
                  <a:pt x="145636" y="38045"/>
                </a:lnTo>
                <a:lnTo>
                  <a:pt x="145943" y="38250"/>
                </a:lnTo>
                <a:lnTo>
                  <a:pt x="146557" y="38250"/>
                </a:lnTo>
                <a:lnTo>
                  <a:pt x="146045" y="38864"/>
                </a:lnTo>
                <a:lnTo>
                  <a:pt x="146864" y="39989"/>
                </a:lnTo>
                <a:lnTo>
                  <a:pt x="146761" y="40295"/>
                </a:lnTo>
                <a:lnTo>
                  <a:pt x="147068" y="40398"/>
                </a:lnTo>
                <a:lnTo>
                  <a:pt x="146659" y="40602"/>
                </a:lnTo>
                <a:lnTo>
                  <a:pt x="146455" y="40295"/>
                </a:lnTo>
                <a:lnTo>
                  <a:pt x="146352" y="40705"/>
                </a:lnTo>
                <a:lnTo>
                  <a:pt x="146864" y="40807"/>
                </a:lnTo>
                <a:lnTo>
                  <a:pt x="147477" y="41727"/>
                </a:lnTo>
                <a:lnTo>
                  <a:pt x="147375" y="41830"/>
                </a:lnTo>
                <a:lnTo>
                  <a:pt x="147273" y="41932"/>
                </a:lnTo>
                <a:lnTo>
                  <a:pt x="148091" y="41932"/>
                </a:lnTo>
                <a:lnTo>
                  <a:pt x="147477" y="42239"/>
                </a:lnTo>
                <a:lnTo>
                  <a:pt x="147989" y="42239"/>
                </a:lnTo>
                <a:lnTo>
                  <a:pt x="147989" y="42341"/>
                </a:lnTo>
                <a:lnTo>
                  <a:pt x="148602" y="42239"/>
                </a:lnTo>
                <a:lnTo>
                  <a:pt x="149523" y="42852"/>
                </a:lnTo>
                <a:lnTo>
                  <a:pt x="150136" y="42648"/>
                </a:lnTo>
                <a:lnTo>
                  <a:pt x="150341" y="42136"/>
                </a:lnTo>
                <a:lnTo>
                  <a:pt x="152080" y="42955"/>
                </a:lnTo>
                <a:lnTo>
                  <a:pt x="152898" y="42852"/>
                </a:lnTo>
                <a:lnTo>
                  <a:pt x="153511" y="42239"/>
                </a:lnTo>
                <a:lnTo>
                  <a:pt x="154227" y="42443"/>
                </a:lnTo>
                <a:lnTo>
                  <a:pt x="154636" y="42136"/>
                </a:lnTo>
                <a:lnTo>
                  <a:pt x="154023" y="47659"/>
                </a:lnTo>
                <a:lnTo>
                  <a:pt x="152489" y="48068"/>
                </a:lnTo>
                <a:lnTo>
                  <a:pt x="152080" y="47864"/>
                </a:lnTo>
                <a:lnTo>
                  <a:pt x="151773" y="47864"/>
                </a:lnTo>
                <a:lnTo>
                  <a:pt x="151773" y="47761"/>
                </a:lnTo>
                <a:lnTo>
                  <a:pt x="151261" y="47557"/>
                </a:lnTo>
                <a:lnTo>
                  <a:pt x="150648" y="47761"/>
                </a:lnTo>
                <a:lnTo>
                  <a:pt x="150955" y="47557"/>
                </a:lnTo>
                <a:lnTo>
                  <a:pt x="150955" y="47557"/>
                </a:lnTo>
                <a:lnTo>
                  <a:pt x="149114" y="48170"/>
                </a:lnTo>
                <a:lnTo>
                  <a:pt x="146148" y="47659"/>
                </a:lnTo>
                <a:lnTo>
                  <a:pt x="145739" y="47148"/>
                </a:lnTo>
                <a:lnTo>
                  <a:pt x="144102" y="46739"/>
                </a:lnTo>
                <a:lnTo>
                  <a:pt x="144000" y="46432"/>
                </a:lnTo>
                <a:lnTo>
                  <a:pt x="143489" y="46227"/>
                </a:lnTo>
                <a:lnTo>
                  <a:pt x="141955" y="46534"/>
                </a:lnTo>
                <a:lnTo>
                  <a:pt x="141443" y="47250"/>
                </a:lnTo>
                <a:lnTo>
                  <a:pt x="141648" y="48170"/>
                </a:lnTo>
                <a:lnTo>
                  <a:pt x="140114" y="48580"/>
                </a:lnTo>
                <a:lnTo>
                  <a:pt x="133773" y="45818"/>
                </a:lnTo>
                <a:lnTo>
                  <a:pt x="133875" y="45818"/>
                </a:lnTo>
                <a:lnTo>
                  <a:pt x="132750" y="44898"/>
                </a:lnTo>
                <a:lnTo>
                  <a:pt x="133568" y="43670"/>
                </a:lnTo>
                <a:lnTo>
                  <a:pt x="133159" y="43057"/>
                </a:lnTo>
                <a:lnTo>
                  <a:pt x="133466" y="41932"/>
                </a:lnTo>
                <a:lnTo>
                  <a:pt x="132852" y="42136"/>
                </a:lnTo>
                <a:lnTo>
                  <a:pt x="132852" y="41830"/>
                </a:lnTo>
                <a:lnTo>
                  <a:pt x="132545" y="41727"/>
                </a:lnTo>
                <a:lnTo>
                  <a:pt x="132545" y="41625"/>
                </a:lnTo>
                <a:lnTo>
                  <a:pt x="130807" y="42136"/>
                </a:lnTo>
                <a:lnTo>
                  <a:pt x="130295" y="41830"/>
                </a:lnTo>
                <a:lnTo>
                  <a:pt x="122318" y="43977"/>
                </a:lnTo>
                <a:lnTo>
                  <a:pt x="121602" y="43670"/>
                </a:lnTo>
                <a:lnTo>
                  <a:pt x="120477" y="43875"/>
                </a:lnTo>
                <a:lnTo>
                  <a:pt x="119659" y="43057"/>
                </a:lnTo>
                <a:lnTo>
                  <a:pt x="115568" y="48477"/>
                </a:lnTo>
                <a:lnTo>
                  <a:pt x="115773" y="48784"/>
                </a:lnTo>
                <a:lnTo>
                  <a:pt x="114034" y="50932"/>
                </a:lnTo>
                <a:lnTo>
                  <a:pt x="112909" y="51239"/>
                </a:lnTo>
                <a:lnTo>
                  <a:pt x="109943" y="55739"/>
                </a:lnTo>
                <a:lnTo>
                  <a:pt x="109943" y="55739"/>
                </a:lnTo>
                <a:lnTo>
                  <a:pt x="110148" y="55534"/>
                </a:lnTo>
                <a:lnTo>
                  <a:pt x="110148" y="55534"/>
                </a:lnTo>
                <a:lnTo>
                  <a:pt x="108920" y="58602"/>
                </a:lnTo>
                <a:lnTo>
                  <a:pt x="109432" y="58807"/>
                </a:lnTo>
                <a:lnTo>
                  <a:pt x="109432" y="60034"/>
                </a:lnTo>
                <a:lnTo>
                  <a:pt x="109636" y="59932"/>
                </a:lnTo>
                <a:lnTo>
                  <a:pt x="109330" y="63716"/>
                </a:lnTo>
                <a:lnTo>
                  <a:pt x="108409" y="64841"/>
                </a:lnTo>
                <a:lnTo>
                  <a:pt x="109023" y="65659"/>
                </a:lnTo>
                <a:lnTo>
                  <a:pt x="109227" y="65557"/>
                </a:lnTo>
                <a:lnTo>
                  <a:pt x="109227" y="66170"/>
                </a:lnTo>
                <a:lnTo>
                  <a:pt x="110250" y="66170"/>
                </a:lnTo>
                <a:lnTo>
                  <a:pt x="109330" y="66375"/>
                </a:lnTo>
                <a:lnTo>
                  <a:pt x="109227" y="66273"/>
                </a:lnTo>
                <a:lnTo>
                  <a:pt x="109023" y="67091"/>
                </a:lnTo>
                <a:lnTo>
                  <a:pt x="109023" y="67091"/>
                </a:lnTo>
                <a:lnTo>
                  <a:pt x="109227" y="66989"/>
                </a:lnTo>
                <a:lnTo>
                  <a:pt x="109739" y="67909"/>
                </a:lnTo>
                <a:lnTo>
                  <a:pt x="110557" y="67705"/>
                </a:lnTo>
                <a:lnTo>
                  <a:pt x="110557" y="67705"/>
                </a:lnTo>
                <a:lnTo>
                  <a:pt x="110148" y="67909"/>
                </a:lnTo>
                <a:lnTo>
                  <a:pt x="110557" y="68114"/>
                </a:lnTo>
                <a:lnTo>
                  <a:pt x="110148" y="68318"/>
                </a:lnTo>
                <a:lnTo>
                  <a:pt x="110250" y="68318"/>
                </a:lnTo>
                <a:lnTo>
                  <a:pt x="110455" y="68523"/>
                </a:lnTo>
                <a:lnTo>
                  <a:pt x="110352" y="68727"/>
                </a:lnTo>
                <a:lnTo>
                  <a:pt x="110557" y="68625"/>
                </a:lnTo>
                <a:lnTo>
                  <a:pt x="110659" y="68932"/>
                </a:lnTo>
                <a:lnTo>
                  <a:pt x="110864" y="69034"/>
                </a:lnTo>
                <a:lnTo>
                  <a:pt x="110966" y="68932"/>
                </a:lnTo>
                <a:lnTo>
                  <a:pt x="111375" y="69648"/>
                </a:lnTo>
                <a:lnTo>
                  <a:pt x="111784" y="69852"/>
                </a:lnTo>
                <a:lnTo>
                  <a:pt x="111784" y="70261"/>
                </a:lnTo>
                <a:lnTo>
                  <a:pt x="112295" y="70875"/>
                </a:lnTo>
                <a:lnTo>
                  <a:pt x="112193" y="71182"/>
                </a:lnTo>
                <a:lnTo>
                  <a:pt x="112500" y="71182"/>
                </a:lnTo>
                <a:lnTo>
                  <a:pt x="112193" y="71284"/>
                </a:lnTo>
                <a:lnTo>
                  <a:pt x="117511" y="75477"/>
                </a:lnTo>
                <a:lnTo>
                  <a:pt x="119557" y="74761"/>
                </a:lnTo>
                <a:lnTo>
                  <a:pt x="119250" y="74761"/>
                </a:lnTo>
                <a:lnTo>
                  <a:pt x="120477" y="74659"/>
                </a:lnTo>
                <a:lnTo>
                  <a:pt x="119966" y="74659"/>
                </a:lnTo>
                <a:lnTo>
                  <a:pt x="121295" y="74557"/>
                </a:lnTo>
                <a:lnTo>
                  <a:pt x="121398" y="74761"/>
                </a:lnTo>
                <a:lnTo>
                  <a:pt x="127534" y="73227"/>
                </a:lnTo>
                <a:lnTo>
                  <a:pt x="127330" y="73432"/>
                </a:lnTo>
                <a:lnTo>
                  <a:pt x="129170" y="74455"/>
                </a:lnTo>
                <a:lnTo>
                  <a:pt x="129170" y="74761"/>
                </a:lnTo>
                <a:lnTo>
                  <a:pt x="129068" y="74761"/>
                </a:lnTo>
                <a:lnTo>
                  <a:pt x="129886" y="75477"/>
                </a:lnTo>
                <a:lnTo>
                  <a:pt x="130091" y="75477"/>
                </a:lnTo>
                <a:lnTo>
                  <a:pt x="130398" y="75580"/>
                </a:lnTo>
                <a:lnTo>
                  <a:pt x="130295" y="75170"/>
                </a:lnTo>
                <a:lnTo>
                  <a:pt x="130398" y="75477"/>
                </a:lnTo>
                <a:lnTo>
                  <a:pt x="130602" y="75170"/>
                </a:lnTo>
                <a:lnTo>
                  <a:pt x="131420" y="75375"/>
                </a:lnTo>
                <a:lnTo>
                  <a:pt x="131625" y="74966"/>
                </a:lnTo>
                <a:lnTo>
                  <a:pt x="132341" y="75784"/>
                </a:lnTo>
                <a:lnTo>
                  <a:pt x="132955" y="75886"/>
                </a:lnTo>
                <a:lnTo>
                  <a:pt x="132852" y="79466"/>
                </a:lnTo>
                <a:lnTo>
                  <a:pt x="132648" y="79568"/>
                </a:lnTo>
                <a:lnTo>
                  <a:pt x="133261" y="79875"/>
                </a:lnTo>
                <a:lnTo>
                  <a:pt x="133057" y="79977"/>
                </a:lnTo>
                <a:lnTo>
                  <a:pt x="132648" y="79670"/>
                </a:lnTo>
                <a:lnTo>
                  <a:pt x="132443" y="80591"/>
                </a:lnTo>
                <a:lnTo>
                  <a:pt x="132034" y="80693"/>
                </a:lnTo>
                <a:lnTo>
                  <a:pt x="132852" y="81716"/>
                </a:lnTo>
                <a:lnTo>
                  <a:pt x="132852" y="81716"/>
                </a:lnTo>
                <a:lnTo>
                  <a:pt x="132341" y="81409"/>
                </a:lnTo>
                <a:lnTo>
                  <a:pt x="132750" y="82023"/>
                </a:lnTo>
                <a:lnTo>
                  <a:pt x="132648" y="82023"/>
                </a:lnTo>
                <a:lnTo>
                  <a:pt x="133261" y="82636"/>
                </a:lnTo>
                <a:lnTo>
                  <a:pt x="132955" y="82534"/>
                </a:lnTo>
                <a:lnTo>
                  <a:pt x="135205" y="85909"/>
                </a:lnTo>
                <a:lnTo>
                  <a:pt x="136023" y="86114"/>
                </a:lnTo>
                <a:lnTo>
                  <a:pt x="135307" y="86318"/>
                </a:lnTo>
                <a:lnTo>
                  <a:pt x="135920" y="89284"/>
                </a:lnTo>
                <a:lnTo>
                  <a:pt x="136023" y="89182"/>
                </a:lnTo>
                <a:lnTo>
                  <a:pt x="136432" y="92557"/>
                </a:lnTo>
                <a:lnTo>
                  <a:pt x="134795" y="96648"/>
                </a:lnTo>
                <a:lnTo>
                  <a:pt x="137045" y="103602"/>
                </a:lnTo>
                <a:lnTo>
                  <a:pt x="136943" y="103602"/>
                </a:lnTo>
                <a:lnTo>
                  <a:pt x="140011" y="115364"/>
                </a:lnTo>
                <a:lnTo>
                  <a:pt x="146148" y="114955"/>
                </a:lnTo>
                <a:lnTo>
                  <a:pt x="146557" y="114648"/>
                </a:lnTo>
                <a:lnTo>
                  <a:pt x="147068" y="114648"/>
                </a:lnTo>
                <a:lnTo>
                  <a:pt x="152693" y="109125"/>
                </a:lnTo>
                <a:lnTo>
                  <a:pt x="153205" y="106977"/>
                </a:lnTo>
                <a:lnTo>
                  <a:pt x="153102" y="107080"/>
                </a:lnTo>
                <a:lnTo>
                  <a:pt x="153205" y="106875"/>
                </a:lnTo>
                <a:lnTo>
                  <a:pt x="153205" y="106977"/>
                </a:lnTo>
                <a:lnTo>
                  <a:pt x="155659" y="104523"/>
                </a:lnTo>
                <a:lnTo>
                  <a:pt x="155659" y="102784"/>
                </a:lnTo>
                <a:lnTo>
                  <a:pt x="155557" y="103091"/>
                </a:lnTo>
                <a:lnTo>
                  <a:pt x="155045" y="100330"/>
                </a:lnTo>
                <a:lnTo>
                  <a:pt x="160670" y="95932"/>
                </a:lnTo>
                <a:lnTo>
                  <a:pt x="160875" y="91125"/>
                </a:lnTo>
                <a:lnTo>
                  <a:pt x="160057" y="90307"/>
                </a:lnTo>
                <a:lnTo>
                  <a:pt x="159955" y="87136"/>
                </a:lnTo>
                <a:lnTo>
                  <a:pt x="159341" y="86523"/>
                </a:lnTo>
                <a:lnTo>
                  <a:pt x="161284" y="82125"/>
                </a:lnTo>
                <a:lnTo>
                  <a:pt x="161693" y="82023"/>
                </a:lnTo>
                <a:lnTo>
                  <a:pt x="170591" y="69341"/>
                </a:lnTo>
                <a:lnTo>
                  <a:pt x="170386" y="69136"/>
                </a:lnTo>
                <a:lnTo>
                  <a:pt x="170284" y="69341"/>
                </a:lnTo>
                <a:lnTo>
                  <a:pt x="170182" y="67807"/>
                </a:lnTo>
                <a:lnTo>
                  <a:pt x="164557" y="69341"/>
                </a:lnTo>
                <a:lnTo>
                  <a:pt x="162511" y="68114"/>
                </a:lnTo>
                <a:lnTo>
                  <a:pt x="163330" y="67602"/>
                </a:lnTo>
                <a:lnTo>
                  <a:pt x="162920" y="66784"/>
                </a:lnTo>
                <a:lnTo>
                  <a:pt x="162920" y="66886"/>
                </a:lnTo>
                <a:lnTo>
                  <a:pt x="159955" y="64125"/>
                </a:lnTo>
                <a:lnTo>
                  <a:pt x="159955" y="64534"/>
                </a:lnTo>
                <a:lnTo>
                  <a:pt x="157193" y="58295"/>
                </a:lnTo>
                <a:lnTo>
                  <a:pt x="157193" y="58295"/>
                </a:lnTo>
                <a:lnTo>
                  <a:pt x="157295" y="58398"/>
                </a:lnTo>
                <a:lnTo>
                  <a:pt x="156375" y="56761"/>
                </a:lnTo>
                <a:lnTo>
                  <a:pt x="155966" y="56557"/>
                </a:lnTo>
                <a:lnTo>
                  <a:pt x="155659" y="56148"/>
                </a:lnTo>
                <a:lnTo>
                  <a:pt x="155864" y="55432"/>
                </a:lnTo>
                <a:lnTo>
                  <a:pt x="152591" y="49193"/>
                </a:lnTo>
                <a:lnTo>
                  <a:pt x="152591" y="49193"/>
                </a:lnTo>
                <a:lnTo>
                  <a:pt x="153716" y="51136"/>
                </a:lnTo>
                <a:lnTo>
                  <a:pt x="154330" y="50830"/>
                </a:lnTo>
                <a:lnTo>
                  <a:pt x="154739" y="49602"/>
                </a:lnTo>
                <a:lnTo>
                  <a:pt x="154534" y="51136"/>
                </a:lnTo>
                <a:lnTo>
                  <a:pt x="158727" y="56557"/>
                </a:lnTo>
                <a:lnTo>
                  <a:pt x="158625" y="56557"/>
                </a:lnTo>
                <a:lnTo>
                  <a:pt x="162614" y="64330"/>
                </a:lnTo>
                <a:lnTo>
                  <a:pt x="162511" y="64227"/>
                </a:lnTo>
                <a:lnTo>
                  <a:pt x="162511" y="64227"/>
                </a:lnTo>
                <a:lnTo>
                  <a:pt x="163330" y="66989"/>
                </a:lnTo>
                <a:lnTo>
                  <a:pt x="171102" y="63818"/>
                </a:lnTo>
                <a:lnTo>
                  <a:pt x="171102" y="63409"/>
                </a:lnTo>
                <a:lnTo>
                  <a:pt x="173557" y="62489"/>
                </a:lnTo>
                <a:lnTo>
                  <a:pt x="173659" y="61977"/>
                </a:lnTo>
                <a:lnTo>
                  <a:pt x="174580" y="61568"/>
                </a:lnTo>
                <a:lnTo>
                  <a:pt x="174989" y="60750"/>
                </a:lnTo>
                <a:lnTo>
                  <a:pt x="175807" y="60443"/>
                </a:lnTo>
                <a:lnTo>
                  <a:pt x="175705" y="59625"/>
                </a:lnTo>
                <a:lnTo>
                  <a:pt x="176114" y="58807"/>
                </a:lnTo>
                <a:lnTo>
                  <a:pt x="176216" y="59114"/>
                </a:lnTo>
                <a:lnTo>
                  <a:pt x="177341" y="57170"/>
                </a:lnTo>
                <a:lnTo>
                  <a:pt x="174273" y="54920"/>
                </a:lnTo>
                <a:lnTo>
                  <a:pt x="173864" y="52977"/>
                </a:lnTo>
                <a:lnTo>
                  <a:pt x="172330" y="55023"/>
                </a:lnTo>
                <a:lnTo>
                  <a:pt x="170080" y="55330"/>
                </a:lnTo>
                <a:lnTo>
                  <a:pt x="169875" y="55023"/>
                </a:lnTo>
                <a:lnTo>
                  <a:pt x="169568" y="55023"/>
                </a:lnTo>
                <a:lnTo>
                  <a:pt x="169670" y="54818"/>
                </a:lnTo>
                <a:lnTo>
                  <a:pt x="169466" y="54716"/>
                </a:lnTo>
                <a:lnTo>
                  <a:pt x="169670" y="54000"/>
                </a:lnTo>
                <a:lnTo>
                  <a:pt x="169466" y="53284"/>
                </a:lnTo>
                <a:lnTo>
                  <a:pt x="169057" y="53795"/>
                </a:lnTo>
                <a:lnTo>
                  <a:pt x="169057" y="54511"/>
                </a:lnTo>
                <a:lnTo>
                  <a:pt x="168239" y="53182"/>
                </a:lnTo>
                <a:lnTo>
                  <a:pt x="168341" y="53182"/>
                </a:lnTo>
                <a:lnTo>
                  <a:pt x="168239" y="52568"/>
                </a:lnTo>
                <a:lnTo>
                  <a:pt x="168341" y="52568"/>
                </a:lnTo>
                <a:lnTo>
                  <a:pt x="165886" y="49807"/>
                </a:lnTo>
                <a:lnTo>
                  <a:pt x="166193" y="49602"/>
                </a:lnTo>
                <a:lnTo>
                  <a:pt x="165989" y="49193"/>
                </a:lnTo>
                <a:lnTo>
                  <a:pt x="166398" y="49295"/>
                </a:lnTo>
                <a:lnTo>
                  <a:pt x="166807" y="48682"/>
                </a:lnTo>
                <a:lnTo>
                  <a:pt x="166807" y="48784"/>
                </a:lnTo>
                <a:lnTo>
                  <a:pt x="171409" y="52568"/>
                </a:lnTo>
                <a:lnTo>
                  <a:pt x="172943" y="52466"/>
                </a:lnTo>
                <a:lnTo>
                  <a:pt x="173557" y="52057"/>
                </a:lnTo>
                <a:lnTo>
                  <a:pt x="174273" y="52364"/>
                </a:lnTo>
                <a:lnTo>
                  <a:pt x="174580" y="53182"/>
                </a:lnTo>
                <a:lnTo>
                  <a:pt x="177545" y="54000"/>
                </a:lnTo>
                <a:lnTo>
                  <a:pt x="177648" y="53898"/>
                </a:lnTo>
                <a:lnTo>
                  <a:pt x="177750" y="54000"/>
                </a:lnTo>
                <a:lnTo>
                  <a:pt x="182761" y="53898"/>
                </a:lnTo>
                <a:lnTo>
                  <a:pt x="182557" y="53795"/>
                </a:lnTo>
                <a:lnTo>
                  <a:pt x="182557" y="53795"/>
                </a:lnTo>
                <a:lnTo>
                  <a:pt x="182864" y="53898"/>
                </a:lnTo>
                <a:lnTo>
                  <a:pt x="182966" y="53898"/>
                </a:lnTo>
                <a:lnTo>
                  <a:pt x="184091" y="55432"/>
                </a:lnTo>
                <a:lnTo>
                  <a:pt x="184500" y="55636"/>
                </a:lnTo>
                <a:lnTo>
                  <a:pt x="184500" y="55534"/>
                </a:lnTo>
                <a:lnTo>
                  <a:pt x="185114" y="55534"/>
                </a:lnTo>
                <a:lnTo>
                  <a:pt x="184909" y="56045"/>
                </a:lnTo>
                <a:lnTo>
                  <a:pt x="185727" y="56557"/>
                </a:lnTo>
                <a:lnTo>
                  <a:pt x="186750" y="56250"/>
                </a:lnTo>
                <a:lnTo>
                  <a:pt x="185727" y="57068"/>
                </a:lnTo>
                <a:lnTo>
                  <a:pt x="185420" y="57068"/>
                </a:lnTo>
                <a:lnTo>
                  <a:pt x="187568" y="58602"/>
                </a:lnTo>
                <a:lnTo>
                  <a:pt x="188386" y="58193"/>
                </a:lnTo>
                <a:lnTo>
                  <a:pt x="188284" y="57170"/>
                </a:lnTo>
                <a:lnTo>
                  <a:pt x="188898" y="57170"/>
                </a:lnTo>
                <a:lnTo>
                  <a:pt x="188693" y="57682"/>
                </a:lnTo>
                <a:lnTo>
                  <a:pt x="189205" y="57682"/>
                </a:lnTo>
                <a:lnTo>
                  <a:pt x="188795" y="57989"/>
                </a:lnTo>
                <a:lnTo>
                  <a:pt x="188898" y="57989"/>
                </a:lnTo>
                <a:lnTo>
                  <a:pt x="189307" y="60239"/>
                </a:lnTo>
                <a:lnTo>
                  <a:pt x="189205" y="60239"/>
                </a:lnTo>
                <a:lnTo>
                  <a:pt x="189205" y="60545"/>
                </a:lnTo>
                <a:lnTo>
                  <a:pt x="189307" y="60341"/>
                </a:lnTo>
                <a:lnTo>
                  <a:pt x="190636" y="64227"/>
                </a:lnTo>
                <a:lnTo>
                  <a:pt x="190534" y="64227"/>
                </a:lnTo>
                <a:lnTo>
                  <a:pt x="193160" y="69965"/>
                </a:lnTo>
                <a:lnTo>
                  <a:pt x="194216" y="71693"/>
                </a:lnTo>
                <a:lnTo>
                  <a:pt x="195955" y="70568"/>
                </a:lnTo>
                <a:lnTo>
                  <a:pt x="195545" y="70261"/>
                </a:lnTo>
                <a:lnTo>
                  <a:pt x="195852" y="69443"/>
                </a:lnTo>
                <a:lnTo>
                  <a:pt x="196364" y="69239"/>
                </a:lnTo>
                <a:lnTo>
                  <a:pt x="196568" y="66375"/>
                </a:lnTo>
                <a:lnTo>
                  <a:pt x="196466" y="66170"/>
                </a:lnTo>
                <a:lnTo>
                  <a:pt x="196261" y="63920"/>
                </a:lnTo>
                <a:lnTo>
                  <a:pt x="196875" y="63818"/>
                </a:lnTo>
                <a:lnTo>
                  <a:pt x="200455" y="59830"/>
                </a:lnTo>
                <a:lnTo>
                  <a:pt x="200250" y="59932"/>
                </a:lnTo>
                <a:lnTo>
                  <a:pt x="200250" y="59932"/>
                </a:lnTo>
                <a:lnTo>
                  <a:pt x="201580" y="58705"/>
                </a:lnTo>
                <a:lnTo>
                  <a:pt x="201477" y="58091"/>
                </a:lnTo>
                <a:lnTo>
                  <a:pt x="202398" y="57580"/>
                </a:lnTo>
                <a:lnTo>
                  <a:pt x="202295" y="57068"/>
                </a:lnTo>
                <a:lnTo>
                  <a:pt x="202500" y="57580"/>
                </a:lnTo>
                <a:lnTo>
                  <a:pt x="202705" y="57682"/>
                </a:lnTo>
                <a:lnTo>
                  <a:pt x="202909" y="57273"/>
                </a:lnTo>
                <a:lnTo>
                  <a:pt x="203114" y="57886"/>
                </a:lnTo>
                <a:lnTo>
                  <a:pt x="203216" y="57682"/>
                </a:lnTo>
                <a:lnTo>
                  <a:pt x="203420" y="57784"/>
                </a:lnTo>
                <a:lnTo>
                  <a:pt x="203420" y="57784"/>
                </a:lnTo>
                <a:lnTo>
                  <a:pt x="203216" y="57477"/>
                </a:lnTo>
                <a:lnTo>
                  <a:pt x="203318" y="57273"/>
                </a:lnTo>
                <a:lnTo>
                  <a:pt x="203625" y="57682"/>
                </a:lnTo>
                <a:lnTo>
                  <a:pt x="203625" y="57170"/>
                </a:lnTo>
                <a:lnTo>
                  <a:pt x="203830" y="57682"/>
                </a:lnTo>
                <a:lnTo>
                  <a:pt x="204136" y="56966"/>
                </a:lnTo>
                <a:lnTo>
                  <a:pt x="204136" y="57375"/>
                </a:lnTo>
                <a:lnTo>
                  <a:pt x="204341" y="57273"/>
                </a:lnTo>
                <a:lnTo>
                  <a:pt x="204341" y="57580"/>
                </a:lnTo>
                <a:lnTo>
                  <a:pt x="204648" y="57170"/>
                </a:lnTo>
                <a:lnTo>
                  <a:pt x="204545" y="56250"/>
                </a:lnTo>
                <a:lnTo>
                  <a:pt x="204239" y="55943"/>
                </a:lnTo>
                <a:lnTo>
                  <a:pt x="204443" y="55943"/>
                </a:lnTo>
                <a:lnTo>
                  <a:pt x="204443" y="55739"/>
                </a:lnTo>
                <a:lnTo>
                  <a:pt x="205773" y="57068"/>
                </a:lnTo>
                <a:lnTo>
                  <a:pt x="206795" y="59216"/>
                </a:lnTo>
                <a:lnTo>
                  <a:pt x="206795" y="58909"/>
                </a:lnTo>
                <a:lnTo>
                  <a:pt x="207102" y="59011"/>
                </a:lnTo>
                <a:lnTo>
                  <a:pt x="207307" y="59625"/>
                </a:lnTo>
                <a:lnTo>
                  <a:pt x="207307" y="59420"/>
                </a:lnTo>
                <a:lnTo>
                  <a:pt x="207818" y="59523"/>
                </a:lnTo>
                <a:lnTo>
                  <a:pt x="208125" y="60136"/>
                </a:lnTo>
                <a:lnTo>
                  <a:pt x="207716" y="60136"/>
                </a:lnTo>
                <a:lnTo>
                  <a:pt x="208125" y="60648"/>
                </a:lnTo>
                <a:lnTo>
                  <a:pt x="208125" y="60239"/>
                </a:lnTo>
                <a:lnTo>
                  <a:pt x="208432" y="60750"/>
                </a:lnTo>
                <a:lnTo>
                  <a:pt x="208330" y="60750"/>
                </a:lnTo>
                <a:lnTo>
                  <a:pt x="208739" y="63614"/>
                </a:lnTo>
                <a:lnTo>
                  <a:pt x="209148" y="63102"/>
                </a:lnTo>
                <a:lnTo>
                  <a:pt x="209148" y="63716"/>
                </a:lnTo>
                <a:lnTo>
                  <a:pt x="209352" y="63409"/>
                </a:lnTo>
                <a:lnTo>
                  <a:pt x="210170" y="63409"/>
                </a:lnTo>
                <a:lnTo>
                  <a:pt x="210477" y="63205"/>
                </a:lnTo>
                <a:lnTo>
                  <a:pt x="210477" y="62795"/>
                </a:lnTo>
                <a:lnTo>
                  <a:pt x="210886" y="62898"/>
                </a:lnTo>
                <a:lnTo>
                  <a:pt x="210989" y="62182"/>
                </a:lnTo>
                <a:lnTo>
                  <a:pt x="211807" y="63000"/>
                </a:lnTo>
                <a:lnTo>
                  <a:pt x="212318" y="64943"/>
                </a:lnTo>
                <a:lnTo>
                  <a:pt x="212216" y="64943"/>
                </a:lnTo>
                <a:lnTo>
                  <a:pt x="212523" y="65966"/>
                </a:lnTo>
                <a:lnTo>
                  <a:pt x="212625" y="65659"/>
                </a:lnTo>
                <a:lnTo>
                  <a:pt x="213239" y="69750"/>
                </a:lnTo>
                <a:lnTo>
                  <a:pt x="213341" y="69545"/>
                </a:lnTo>
                <a:lnTo>
                  <a:pt x="213136" y="71386"/>
                </a:lnTo>
                <a:lnTo>
                  <a:pt x="218045" y="78545"/>
                </a:lnTo>
                <a:lnTo>
                  <a:pt x="218455" y="78545"/>
                </a:lnTo>
                <a:lnTo>
                  <a:pt x="218557" y="78341"/>
                </a:lnTo>
                <a:lnTo>
                  <a:pt x="218864" y="78341"/>
                </a:lnTo>
                <a:lnTo>
                  <a:pt x="217739" y="74659"/>
                </a:lnTo>
                <a:lnTo>
                  <a:pt x="215182" y="72307"/>
                </a:lnTo>
                <a:lnTo>
                  <a:pt x="215284" y="72614"/>
                </a:lnTo>
                <a:lnTo>
                  <a:pt x="214875" y="72102"/>
                </a:lnTo>
                <a:lnTo>
                  <a:pt x="215182" y="72307"/>
                </a:lnTo>
                <a:lnTo>
                  <a:pt x="214875" y="71284"/>
                </a:lnTo>
                <a:lnTo>
                  <a:pt x="214773" y="71386"/>
                </a:lnTo>
                <a:lnTo>
                  <a:pt x="213852" y="69852"/>
                </a:lnTo>
                <a:lnTo>
                  <a:pt x="214364" y="66580"/>
                </a:lnTo>
                <a:lnTo>
                  <a:pt x="214261" y="66375"/>
                </a:lnTo>
                <a:lnTo>
                  <a:pt x="215080" y="66273"/>
                </a:lnTo>
                <a:lnTo>
                  <a:pt x="215080" y="66784"/>
                </a:lnTo>
                <a:lnTo>
                  <a:pt x="216409" y="67398"/>
                </a:lnTo>
                <a:lnTo>
                  <a:pt x="216409" y="67295"/>
                </a:lnTo>
                <a:lnTo>
                  <a:pt x="216716" y="67602"/>
                </a:lnTo>
                <a:lnTo>
                  <a:pt x="216716" y="67500"/>
                </a:lnTo>
                <a:lnTo>
                  <a:pt x="217023" y="68011"/>
                </a:lnTo>
                <a:lnTo>
                  <a:pt x="217125" y="67909"/>
                </a:lnTo>
                <a:lnTo>
                  <a:pt x="217330" y="68625"/>
                </a:lnTo>
                <a:lnTo>
                  <a:pt x="217636" y="68625"/>
                </a:lnTo>
                <a:lnTo>
                  <a:pt x="217739" y="69034"/>
                </a:lnTo>
                <a:lnTo>
                  <a:pt x="219068" y="69648"/>
                </a:lnTo>
                <a:lnTo>
                  <a:pt x="218966" y="71182"/>
                </a:lnTo>
                <a:lnTo>
                  <a:pt x="218966" y="71182"/>
                </a:lnTo>
                <a:lnTo>
                  <a:pt x="219886" y="70568"/>
                </a:lnTo>
                <a:lnTo>
                  <a:pt x="219886" y="69750"/>
                </a:lnTo>
                <a:lnTo>
                  <a:pt x="220500" y="70159"/>
                </a:lnTo>
                <a:lnTo>
                  <a:pt x="220091" y="69545"/>
                </a:lnTo>
                <a:lnTo>
                  <a:pt x="220602" y="69852"/>
                </a:lnTo>
                <a:lnTo>
                  <a:pt x="220398" y="69443"/>
                </a:lnTo>
                <a:lnTo>
                  <a:pt x="222545" y="68318"/>
                </a:lnTo>
                <a:lnTo>
                  <a:pt x="222737" y="67743"/>
                </a:lnTo>
                <a:lnTo>
                  <a:pt x="222648" y="67295"/>
                </a:lnTo>
                <a:lnTo>
                  <a:pt x="222750" y="67295"/>
                </a:lnTo>
                <a:lnTo>
                  <a:pt x="222750" y="66886"/>
                </a:lnTo>
                <a:lnTo>
                  <a:pt x="222852" y="67091"/>
                </a:lnTo>
                <a:lnTo>
                  <a:pt x="222545" y="65864"/>
                </a:lnTo>
                <a:lnTo>
                  <a:pt x="219375" y="61773"/>
                </a:lnTo>
                <a:lnTo>
                  <a:pt x="219477" y="61773"/>
                </a:lnTo>
                <a:lnTo>
                  <a:pt x="218659" y="60239"/>
                </a:lnTo>
                <a:lnTo>
                  <a:pt x="219170" y="58398"/>
                </a:lnTo>
                <a:lnTo>
                  <a:pt x="219682" y="58500"/>
                </a:lnTo>
                <a:lnTo>
                  <a:pt x="220602" y="57477"/>
                </a:lnTo>
                <a:lnTo>
                  <a:pt x="221216" y="57989"/>
                </a:lnTo>
                <a:lnTo>
                  <a:pt x="221625" y="57682"/>
                </a:lnTo>
                <a:lnTo>
                  <a:pt x="221830" y="57886"/>
                </a:lnTo>
                <a:lnTo>
                  <a:pt x="221830" y="58500"/>
                </a:lnTo>
                <a:lnTo>
                  <a:pt x="222239" y="59011"/>
                </a:lnTo>
                <a:lnTo>
                  <a:pt x="222136" y="59011"/>
                </a:lnTo>
                <a:lnTo>
                  <a:pt x="222545" y="59114"/>
                </a:lnTo>
                <a:lnTo>
                  <a:pt x="222239" y="58500"/>
                </a:lnTo>
                <a:lnTo>
                  <a:pt x="222443" y="58091"/>
                </a:lnTo>
                <a:lnTo>
                  <a:pt x="224080" y="57477"/>
                </a:lnTo>
                <a:lnTo>
                  <a:pt x="224591" y="57477"/>
                </a:lnTo>
                <a:lnTo>
                  <a:pt x="224693" y="57170"/>
                </a:lnTo>
                <a:lnTo>
                  <a:pt x="225102" y="57068"/>
                </a:lnTo>
                <a:lnTo>
                  <a:pt x="224795" y="56455"/>
                </a:lnTo>
                <a:lnTo>
                  <a:pt x="225000" y="56250"/>
                </a:lnTo>
                <a:lnTo>
                  <a:pt x="225716" y="57068"/>
                </a:lnTo>
                <a:lnTo>
                  <a:pt x="226023" y="56659"/>
                </a:lnTo>
                <a:lnTo>
                  <a:pt x="226125" y="56761"/>
                </a:lnTo>
                <a:lnTo>
                  <a:pt x="226534" y="56659"/>
                </a:lnTo>
                <a:lnTo>
                  <a:pt x="226739" y="56659"/>
                </a:lnTo>
                <a:lnTo>
                  <a:pt x="226739" y="56557"/>
                </a:lnTo>
                <a:lnTo>
                  <a:pt x="227352" y="56455"/>
                </a:lnTo>
                <a:lnTo>
                  <a:pt x="227761" y="55739"/>
                </a:lnTo>
                <a:lnTo>
                  <a:pt x="228170" y="55739"/>
                </a:lnTo>
                <a:lnTo>
                  <a:pt x="228375" y="55534"/>
                </a:lnTo>
                <a:lnTo>
                  <a:pt x="228477" y="54920"/>
                </a:lnTo>
                <a:lnTo>
                  <a:pt x="229807" y="54000"/>
                </a:lnTo>
                <a:lnTo>
                  <a:pt x="229705" y="53386"/>
                </a:lnTo>
                <a:lnTo>
                  <a:pt x="229193" y="53182"/>
                </a:lnTo>
                <a:lnTo>
                  <a:pt x="229807" y="52977"/>
                </a:lnTo>
                <a:lnTo>
                  <a:pt x="229398" y="52466"/>
                </a:lnTo>
                <a:lnTo>
                  <a:pt x="229602" y="52466"/>
                </a:lnTo>
                <a:lnTo>
                  <a:pt x="229807" y="52670"/>
                </a:lnTo>
                <a:lnTo>
                  <a:pt x="230318" y="50932"/>
                </a:lnTo>
                <a:lnTo>
                  <a:pt x="230727" y="50932"/>
                </a:lnTo>
                <a:lnTo>
                  <a:pt x="230523" y="50318"/>
                </a:lnTo>
                <a:lnTo>
                  <a:pt x="230625" y="50318"/>
                </a:lnTo>
                <a:lnTo>
                  <a:pt x="230318" y="50114"/>
                </a:lnTo>
                <a:lnTo>
                  <a:pt x="230727" y="50114"/>
                </a:lnTo>
                <a:lnTo>
                  <a:pt x="230625" y="49602"/>
                </a:lnTo>
                <a:lnTo>
                  <a:pt x="230318" y="49705"/>
                </a:lnTo>
                <a:lnTo>
                  <a:pt x="230625" y="49295"/>
                </a:lnTo>
                <a:lnTo>
                  <a:pt x="229807" y="48886"/>
                </a:lnTo>
                <a:lnTo>
                  <a:pt x="229295" y="49091"/>
                </a:lnTo>
                <a:lnTo>
                  <a:pt x="228886" y="48989"/>
                </a:lnTo>
                <a:lnTo>
                  <a:pt x="230011" y="48273"/>
                </a:lnTo>
                <a:lnTo>
                  <a:pt x="229909" y="47966"/>
                </a:lnTo>
                <a:lnTo>
                  <a:pt x="228682" y="47148"/>
                </a:lnTo>
                <a:lnTo>
                  <a:pt x="228170" y="47250"/>
                </a:lnTo>
                <a:lnTo>
                  <a:pt x="228477" y="47045"/>
                </a:lnTo>
                <a:lnTo>
                  <a:pt x="229807" y="47455"/>
                </a:lnTo>
                <a:lnTo>
                  <a:pt x="226227" y="44080"/>
                </a:lnTo>
                <a:lnTo>
                  <a:pt x="226739" y="43057"/>
                </a:lnTo>
                <a:lnTo>
                  <a:pt x="226534" y="42750"/>
                </a:lnTo>
                <a:lnTo>
                  <a:pt x="226534" y="42750"/>
                </a:lnTo>
                <a:lnTo>
                  <a:pt x="226739" y="42955"/>
                </a:lnTo>
                <a:lnTo>
                  <a:pt x="227045" y="42545"/>
                </a:lnTo>
                <a:lnTo>
                  <a:pt x="226943" y="42341"/>
                </a:lnTo>
                <a:lnTo>
                  <a:pt x="228170" y="41932"/>
                </a:lnTo>
                <a:lnTo>
                  <a:pt x="228170" y="41523"/>
                </a:lnTo>
                <a:lnTo>
                  <a:pt x="225920" y="41216"/>
                </a:lnTo>
                <a:lnTo>
                  <a:pt x="225511" y="41830"/>
                </a:lnTo>
                <a:lnTo>
                  <a:pt x="225000" y="41625"/>
                </a:lnTo>
                <a:lnTo>
                  <a:pt x="224898" y="41216"/>
                </a:lnTo>
                <a:lnTo>
                  <a:pt x="223159" y="39989"/>
                </a:lnTo>
                <a:lnTo>
                  <a:pt x="224182" y="39580"/>
                </a:lnTo>
                <a:lnTo>
                  <a:pt x="224284" y="38966"/>
                </a:lnTo>
                <a:lnTo>
                  <a:pt x="224898" y="38659"/>
                </a:lnTo>
                <a:lnTo>
                  <a:pt x="225000" y="38250"/>
                </a:lnTo>
                <a:lnTo>
                  <a:pt x="225614" y="37943"/>
                </a:lnTo>
                <a:lnTo>
                  <a:pt x="226227" y="38557"/>
                </a:lnTo>
                <a:lnTo>
                  <a:pt x="226023" y="39477"/>
                </a:lnTo>
                <a:lnTo>
                  <a:pt x="226432" y="39477"/>
                </a:lnTo>
                <a:lnTo>
                  <a:pt x="226432" y="39784"/>
                </a:lnTo>
                <a:lnTo>
                  <a:pt x="226125" y="39989"/>
                </a:lnTo>
                <a:lnTo>
                  <a:pt x="226534" y="39989"/>
                </a:lnTo>
                <a:lnTo>
                  <a:pt x="226636" y="39886"/>
                </a:lnTo>
                <a:lnTo>
                  <a:pt x="228273" y="38864"/>
                </a:lnTo>
                <a:lnTo>
                  <a:pt x="228682" y="39273"/>
                </a:lnTo>
                <a:lnTo>
                  <a:pt x="228784" y="39068"/>
                </a:lnTo>
                <a:lnTo>
                  <a:pt x="229500" y="39580"/>
                </a:lnTo>
                <a:lnTo>
                  <a:pt x="229602" y="40091"/>
                </a:lnTo>
                <a:lnTo>
                  <a:pt x="229909" y="40193"/>
                </a:lnTo>
                <a:lnTo>
                  <a:pt x="229500" y="40807"/>
                </a:lnTo>
                <a:lnTo>
                  <a:pt x="230011" y="40807"/>
                </a:lnTo>
                <a:lnTo>
                  <a:pt x="229807" y="41011"/>
                </a:lnTo>
                <a:lnTo>
                  <a:pt x="230114" y="41114"/>
                </a:lnTo>
                <a:lnTo>
                  <a:pt x="230216" y="41216"/>
                </a:lnTo>
                <a:lnTo>
                  <a:pt x="230420" y="41114"/>
                </a:lnTo>
                <a:lnTo>
                  <a:pt x="230523" y="40909"/>
                </a:lnTo>
                <a:lnTo>
                  <a:pt x="231955" y="42136"/>
                </a:lnTo>
                <a:lnTo>
                  <a:pt x="231341" y="42136"/>
                </a:lnTo>
                <a:lnTo>
                  <a:pt x="232670" y="44182"/>
                </a:lnTo>
                <a:lnTo>
                  <a:pt x="232568" y="44284"/>
                </a:lnTo>
                <a:lnTo>
                  <a:pt x="232670" y="44386"/>
                </a:lnTo>
                <a:lnTo>
                  <a:pt x="232466" y="44386"/>
                </a:lnTo>
                <a:lnTo>
                  <a:pt x="232875" y="44795"/>
                </a:lnTo>
                <a:lnTo>
                  <a:pt x="233080" y="44591"/>
                </a:lnTo>
                <a:lnTo>
                  <a:pt x="233182" y="44284"/>
                </a:lnTo>
                <a:lnTo>
                  <a:pt x="233489" y="44489"/>
                </a:lnTo>
                <a:lnTo>
                  <a:pt x="233386" y="44284"/>
                </a:lnTo>
                <a:lnTo>
                  <a:pt x="233591" y="44284"/>
                </a:lnTo>
                <a:lnTo>
                  <a:pt x="233693" y="44080"/>
                </a:lnTo>
                <a:lnTo>
                  <a:pt x="234205" y="44182"/>
                </a:lnTo>
                <a:lnTo>
                  <a:pt x="234614" y="43875"/>
                </a:lnTo>
                <a:lnTo>
                  <a:pt x="234614" y="42955"/>
                </a:lnTo>
                <a:lnTo>
                  <a:pt x="231034" y="39170"/>
                </a:lnTo>
                <a:lnTo>
                  <a:pt x="232261" y="38045"/>
                </a:lnTo>
                <a:lnTo>
                  <a:pt x="232057" y="36205"/>
                </a:lnTo>
                <a:lnTo>
                  <a:pt x="232057" y="36205"/>
                </a:lnTo>
                <a:lnTo>
                  <a:pt x="232364" y="36307"/>
                </a:lnTo>
                <a:lnTo>
                  <a:pt x="232670" y="35591"/>
                </a:lnTo>
                <a:lnTo>
                  <a:pt x="232977" y="35591"/>
                </a:lnTo>
                <a:lnTo>
                  <a:pt x="234102" y="36102"/>
                </a:lnTo>
                <a:lnTo>
                  <a:pt x="235739" y="30273"/>
                </a:lnTo>
                <a:lnTo>
                  <a:pt x="232670" y="25773"/>
                </a:lnTo>
                <a:lnTo>
                  <a:pt x="232670" y="25466"/>
                </a:lnTo>
                <a:lnTo>
                  <a:pt x="229909" y="24545"/>
                </a:lnTo>
                <a:lnTo>
                  <a:pt x="230420" y="25159"/>
                </a:lnTo>
                <a:lnTo>
                  <a:pt x="230318" y="25364"/>
                </a:lnTo>
                <a:lnTo>
                  <a:pt x="230114" y="24955"/>
                </a:lnTo>
                <a:lnTo>
                  <a:pt x="230114" y="25159"/>
                </a:lnTo>
                <a:lnTo>
                  <a:pt x="229500" y="25261"/>
                </a:lnTo>
                <a:lnTo>
                  <a:pt x="229602" y="24955"/>
                </a:lnTo>
                <a:lnTo>
                  <a:pt x="228886" y="24648"/>
                </a:lnTo>
                <a:lnTo>
                  <a:pt x="229193" y="25057"/>
                </a:lnTo>
                <a:lnTo>
                  <a:pt x="226841" y="23830"/>
                </a:lnTo>
                <a:lnTo>
                  <a:pt x="228068" y="21068"/>
                </a:lnTo>
                <a:lnTo>
                  <a:pt x="227864" y="20761"/>
                </a:lnTo>
                <a:lnTo>
                  <a:pt x="228170" y="20455"/>
                </a:lnTo>
                <a:lnTo>
                  <a:pt x="228170" y="20045"/>
                </a:lnTo>
                <a:lnTo>
                  <a:pt x="231034" y="19841"/>
                </a:lnTo>
                <a:lnTo>
                  <a:pt x="231034" y="19636"/>
                </a:lnTo>
                <a:lnTo>
                  <a:pt x="232875" y="19841"/>
                </a:lnTo>
                <a:lnTo>
                  <a:pt x="232568" y="19534"/>
                </a:lnTo>
                <a:lnTo>
                  <a:pt x="232875" y="19636"/>
                </a:lnTo>
                <a:lnTo>
                  <a:pt x="232670" y="19432"/>
                </a:lnTo>
                <a:lnTo>
                  <a:pt x="233898" y="19534"/>
                </a:lnTo>
                <a:lnTo>
                  <a:pt x="233795" y="19636"/>
                </a:lnTo>
                <a:lnTo>
                  <a:pt x="235432" y="19841"/>
                </a:lnTo>
                <a:lnTo>
                  <a:pt x="234716" y="19943"/>
                </a:lnTo>
                <a:lnTo>
                  <a:pt x="236250" y="19943"/>
                </a:lnTo>
                <a:lnTo>
                  <a:pt x="236250" y="19841"/>
                </a:lnTo>
                <a:lnTo>
                  <a:pt x="236966" y="19943"/>
                </a:lnTo>
                <a:lnTo>
                  <a:pt x="237068" y="19841"/>
                </a:lnTo>
                <a:lnTo>
                  <a:pt x="237580" y="19841"/>
                </a:lnTo>
                <a:lnTo>
                  <a:pt x="236557" y="19636"/>
                </a:lnTo>
                <a:lnTo>
                  <a:pt x="236148" y="18818"/>
                </a:lnTo>
                <a:lnTo>
                  <a:pt x="236352" y="17489"/>
                </a:lnTo>
                <a:lnTo>
                  <a:pt x="238602" y="17693"/>
                </a:lnTo>
                <a:lnTo>
                  <a:pt x="239011" y="18205"/>
                </a:lnTo>
                <a:lnTo>
                  <a:pt x="239216" y="18102"/>
                </a:lnTo>
                <a:lnTo>
                  <a:pt x="239625" y="18511"/>
                </a:lnTo>
                <a:lnTo>
                  <a:pt x="239932" y="18409"/>
                </a:lnTo>
                <a:lnTo>
                  <a:pt x="240341" y="17591"/>
                </a:lnTo>
                <a:lnTo>
                  <a:pt x="240239" y="17489"/>
                </a:lnTo>
                <a:lnTo>
                  <a:pt x="240648" y="17693"/>
                </a:lnTo>
                <a:lnTo>
                  <a:pt x="239727" y="16773"/>
                </a:lnTo>
                <a:lnTo>
                  <a:pt x="241364" y="16875"/>
                </a:lnTo>
                <a:lnTo>
                  <a:pt x="240648" y="16875"/>
                </a:lnTo>
                <a:lnTo>
                  <a:pt x="241875" y="18307"/>
                </a:lnTo>
                <a:lnTo>
                  <a:pt x="241261" y="18614"/>
                </a:lnTo>
                <a:lnTo>
                  <a:pt x="241261" y="19432"/>
                </a:lnTo>
                <a:lnTo>
                  <a:pt x="241159" y="19534"/>
                </a:lnTo>
                <a:lnTo>
                  <a:pt x="241057" y="20966"/>
                </a:lnTo>
                <a:lnTo>
                  <a:pt x="240648" y="20966"/>
                </a:lnTo>
                <a:lnTo>
                  <a:pt x="240750" y="21170"/>
                </a:lnTo>
                <a:lnTo>
                  <a:pt x="240443" y="21273"/>
                </a:lnTo>
                <a:lnTo>
                  <a:pt x="240852" y="21784"/>
                </a:lnTo>
                <a:lnTo>
                  <a:pt x="240852" y="22398"/>
                </a:lnTo>
                <a:lnTo>
                  <a:pt x="246784" y="27716"/>
                </a:lnTo>
                <a:lnTo>
                  <a:pt x="247091" y="26898"/>
                </a:lnTo>
                <a:lnTo>
                  <a:pt x="246273" y="25773"/>
                </a:lnTo>
                <a:lnTo>
                  <a:pt x="246273" y="25773"/>
                </a:lnTo>
                <a:lnTo>
                  <a:pt x="246580" y="25977"/>
                </a:lnTo>
                <a:lnTo>
                  <a:pt x="247398" y="25773"/>
                </a:lnTo>
                <a:lnTo>
                  <a:pt x="246477" y="24852"/>
                </a:lnTo>
                <a:lnTo>
                  <a:pt x="246580" y="24341"/>
                </a:lnTo>
                <a:lnTo>
                  <a:pt x="247193" y="24341"/>
                </a:lnTo>
                <a:lnTo>
                  <a:pt x="246068" y="22705"/>
                </a:lnTo>
                <a:lnTo>
                  <a:pt x="246170" y="22398"/>
                </a:lnTo>
                <a:lnTo>
                  <a:pt x="246375" y="22807"/>
                </a:lnTo>
                <a:lnTo>
                  <a:pt x="246784" y="22705"/>
                </a:lnTo>
                <a:lnTo>
                  <a:pt x="245045" y="21170"/>
                </a:lnTo>
                <a:lnTo>
                  <a:pt x="244330" y="21068"/>
                </a:lnTo>
                <a:lnTo>
                  <a:pt x="244432" y="21273"/>
                </a:lnTo>
                <a:lnTo>
                  <a:pt x="243614" y="20761"/>
                </a:lnTo>
                <a:lnTo>
                  <a:pt x="243307" y="19943"/>
                </a:lnTo>
                <a:lnTo>
                  <a:pt x="243409" y="19943"/>
                </a:lnTo>
                <a:lnTo>
                  <a:pt x="242898" y="19227"/>
                </a:lnTo>
                <a:lnTo>
                  <a:pt x="244023" y="19227"/>
                </a:lnTo>
                <a:lnTo>
                  <a:pt x="243818" y="19023"/>
                </a:lnTo>
                <a:lnTo>
                  <a:pt x="244330" y="18716"/>
                </a:lnTo>
                <a:lnTo>
                  <a:pt x="244943" y="19227"/>
                </a:lnTo>
                <a:lnTo>
                  <a:pt x="244943" y="18920"/>
                </a:lnTo>
                <a:lnTo>
                  <a:pt x="245250" y="18716"/>
                </a:lnTo>
                <a:lnTo>
                  <a:pt x="247807" y="19125"/>
                </a:lnTo>
                <a:lnTo>
                  <a:pt x="247398" y="18716"/>
                </a:lnTo>
                <a:lnTo>
                  <a:pt x="247909" y="18102"/>
                </a:lnTo>
                <a:lnTo>
                  <a:pt x="247807" y="18000"/>
                </a:lnTo>
                <a:lnTo>
                  <a:pt x="247909" y="17898"/>
                </a:lnTo>
                <a:lnTo>
                  <a:pt x="248011" y="17898"/>
                </a:lnTo>
                <a:lnTo>
                  <a:pt x="247807" y="17693"/>
                </a:lnTo>
                <a:lnTo>
                  <a:pt x="248011" y="17795"/>
                </a:lnTo>
                <a:lnTo>
                  <a:pt x="248011" y="17489"/>
                </a:lnTo>
                <a:lnTo>
                  <a:pt x="249545" y="16773"/>
                </a:lnTo>
                <a:lnTo>
                  <a:pt x="249136" y="16568"/>
                </a:lnTo>
                <a:lnTo>
                  <a:pt x="251182" y="16977"/>
                </a:lnTo>
                <a:lnTo>
                  <a:pt x="251080" y="16670"/>
                </a:lnTo>
                <a:lnTo>
                  <a:pt x="249443" y="15852"/>
                </a:lnTo>
                <a:lnTo>
                  <a:pt x="249443" y="15852"/>
                </a:lnTo>
                <a:lnTo>
                  <a:pt x="249545" y="15955"/>
                </a:lnTo>
                <a:lnTo>
                  <a:pt x="249545" y="15955"/>
                </a:lnTo>
                <a:lnTo>
                  <a:pt x="249136" y="15750"/>
                </a:lnTo>
                <a:lnTo>
                  <a:pt x="249239" y="15750"/>
                </a:lnTo>
                <a:lnTo>
                  <a:pt x="248011" y="15034"/>
                </a:lnTo>
                <a:lnTo>
                  <a:pt x="248114" y="15239"/>
                </a:lnTo>
                <a:lnTo>
                  <a:pt x="245045" y="14830"/>
                </a:lnTo>
                <a:lnTo>
                  <a:pt x="246682" y="14625"/>
                </a:lnTo>
                <a:lnTo>
                  <a:pt x="245761" y="14420"/>
                </a:lnTo>
                <a:lnTo>
                  <a:pt x="248318" y="14420"/>
                </a:lnTo>
                <a:lnTo>
                  <a:pt x="237375" y="10125"/>
                </a:lnTo>
                <a:lnTo>
                  <a:pt x="237477" y="10227"/>
                </a:lnTo>
                <a:lnTo>
                  <a:pt x="235330" y="10023"/>
                </a:lnTo>
                <a:lnTo>
                  <a:pt x="236864" y="11148"/>
                </a:lnTo>
                <a:lnTo>
                  <a:pt x="236864" y="11148"/>
                </a:lnTo>
                <a:lnTo>
                  <a:pt x="234000" y="10330"/>
                </a:lnTo>
                <a:lnTo>
                  <a:pt x="233795" y="10432"/>
                </a:lnTo>
                <a:lnTo>
                  <a:pt x="230523" y="10432"/>
                </a:lnTo>
                <a:lnTo>
                  <a:pt x="231136" y="11352"/>
                </a:lnTo>
                <a:lnTo>
                  <a:pt x="231136" y="11352"/>
                </a:lnTo>
                <a:lnTo>
                  <a:pt x="222034" y="9205"/>
                </a:lnTo>
                <a:lnTo>
                  <a:pt x="222239" y="9205"/>
                </a:lnTo>
                <a:lnTo>
                  <a:pt x="219375" y="8591"/>
                </a:lnTo>
                <a:lnTo>
                  <a:pt x="219886" y="8489"/>
                </a:lnTo>
                <a:lnTo>
                  <a:pt x="217636" y="8080"/>
                </a:lnTo>
                <a:lnTo>
                  <a:pt x="217330" y="8591"/>
                </a:lnTo>
                <a:lnTo>
                  <a:pt x="216614" y="8489"/>
                </a:lnTo>
                <a:lnTo>
                  <a:pt x="217023" y="8489"/>
                </a:lnTo>
                <a:lnTo>
                  <a:pt x="216716" y="8182"/>
                </a:lnTo>
                <a:lnTo>
                  <a:pt x="215693" y="8182"/>
                </a:lnTo>
                <a:lnTo>
                  <a:pt x="216920" y="8080"/>
                </a:lnTo>
                <a:lnTo>
                  <a:pt x="212727" y="7670"/>
                </a:lnTo>
                <a:lnTo>
                  <a:pt x="213341" y="7875"/>
                </a:lnTo>
                <a:lnTo>
                  <a:pt x="212420" y="8080"/>
                </a:lnTo>
                <a:lnTo>
                  <a:pt x="213239" y="8182"/>
                </a:lnTo>
                <a:lnTo>
                  <a:pt x="213034" y="8284"/>
                </a:lnTo>
                <a:lnTo>
                  <a:pt x="212932" y="8386"/>
                </a:lnTo>
                <a:lnTo>
                  <a:pt x="213852" y="8795"/>
                </a:lnTo>
                <a:lnTo>
                  <a:pt x="212830" y="8795"/>
                </a:lnTo>
                <a:lnTo>
                  <a:pt x="213034" y="9000"/>
                </a:lnTo>
                <a:lnTo>
                  <a:pt x="212830" y="9000"/>
                </a:lnTo>
                <a:lnTo>
                  <a:pt x="213034" y="9102"/>
                </a:lnTo>
                <a:lnTo>
                  <a:pt x="210886" y="8693"/>
                </a:lnTo>
                <a:lnTo>
                  <a:pt x="210580" y="8898"/>
                </a:lnTo>
                <a:lnTo>
                  <a:pt x="208739" y="8591"/>
                </a:lnTo>
                <a:lnTo>
                  <a:pt x="209045" y="9000"/>
                </a:lnTo>
                <a:lnTo>
                  <a:pt x="209045" y="9409"/>
                </a:lnTo>
                <a:lnTo>
                  <a:pt x="208534" y="9307"/>
                </a:lnTo>
                <a:lnTo>
                  <a:pt x="206591" y="8693"/>
                </a:lnTo>
                <a:lnTo>
                  <a:pt x="206898" y="8591"/>
                </a:lnTo>
                <a:lnTo>
                  <a:pt x="205057" y="8080"/>
                </a:lnTo>
                <a:lnTo>
                  <a:pt x="206386" y="8284"/>
                </a:lnTo>
                <a:lnTo>
                  <a:pt x="205364" y="7977"/>
                </a:lnTo>
                <a:lnTo>
                  <a:pt x="205773" y="7773"/>
                </a:lnTo>
                <a:lnTo>
                  <a:pt x="201068" y="7057"/>
                </a:lnTo>
                <a:lnTo>
                  <a:pt x="201682" y="7364"/>
                </a:lnTo>
                <a:lnTo>
                  <a:pt x="201170" y="7568"/>
                </a:lnTo>
                <a:lnTo>
                  <a:pt x="201477" y="7670"/>
                </a:lnTo>
                <a:lnTo>
                  <a:pt x="198205" y="7159"/>
                </a:lnTo>
                <a:lnTo>
                  <a:pt x="195034" y="7159"/>
                </a:lnTo>
                <a:lnTo>
                  <a:pt x="195443" y="7261"/>
                </a:lnTo>
                <a:lnTo>
                  <a:pt x="195545" y="7568"/>
                </a:lnTo>
                <a:lnTo>
                  <a:pt x="195955" y="7875"/>
                </a:lnTo>
                <a:lnTo>
                  <a:pt x="195545" y="7670"/>
                </a:lnTo>
                <a:lnTo>
                  <a:pt x="195545" y="7568"/>
                </a:lnTo>
                <a:lnTo>
                  <a:pt x="194830" y="7159"/>
                </a:lnTo>
                <a:lnTo>
                  <a:pt x="194830" y="6955"/>
                </a:lnTo>
                <a:lnTo>
                  <a:pt x="194216" y="6750"/>
                </a:lnTo>
                <a:lnTo>
                  <a:pt x="194011" y="6955"/>
                </a:lnTo>
                <a:lnTo>
                  <a:pt x="193193" y="6750"/>
                </a:lnTo>
                <a:lnTo>
                  <a:pt x="193295" y="6750"/>
                </a:lnTo>
                <a:lnTo>
                  <a:pt x="192989" y="6648"/>
                </a:lnTo>
                <a:lnTo>
                  <a:pt x="193091" y="6750"/>
                </a:lnTo>
                <a:lnTo>
                  <a:pt x="192375" y="6955"/>
                </a:lnTo>
                <a:lnTo>
                  <a:pt x="193193" y="6955"/>
                </a:lnTo>
                <a:lnTo>
                  <a:pt x="190432" y="7773"/>
                </a:lnTo>
                <a:lnTo>
                  <a:pt x="191966" y="6648"/>
                </a:lnTo>
                <a:lnTo>
                  <a:pt x="191966" y="6443"/>
                </a:lnTo>
                <a:lnTo>
                  <a:pt x="193193" y="5830"/>
                </a:lnTo>
                <a:lnTo>
                  <a:pt x="192068" y="5216"/>
                </a:lnTo>
                <a:lnTo>
                  <a:pt x="192068" y="5216"/>
                </a:lnTo>
                <a:lnTo>
                  <a:pt x="192989" y="5523"/>
                </a:lnTo>
                <a:lnTo>
                  <a:pt x="191966" y="4909"/>
                </a:lnTo>
                <a:lnTo>
                  <a:pt x="191966" y="5114"/>
                </a:lnTo>
                <a:lnTo>
                  <a:pt x="188489" y="4602"/>
                </a:lnTo>
                <a:lnTo>
                  <a:pt x="188489" y="4602"/>
                </a:lnTo>
                <a:lnTo>
                  <a:pt x="188591" y="4705"/>
                </a:lnTo>
                <a:lnTo>
                  <a:pt x="187670" y="4705"/>
                </a:lnTo>
                <a:lnTo>
                  <a:pt x="187977" y="4398"/>
                </a:lnTo>
                <a:lnTo>
                  <a:pt x="185830" y="4295"/>
                </a:lnTo>
                <a:lnTo>
                  <a:pt x="186648" y="4091"/>
                </a:lnTo>
                <a:lnTo>
                  <a:pt x="185114" y="3784"/>
                </a:lnTo>
                <a:close/>
                <a:moveTo>
                  <a:pt x="252818" y="91125"/>
                </a:moveTo>
                <a:lnTo>
                  <a:pt x="252307" y="92455"/>
                </a:lnTo>
                <a:lnTo>
                  <a:pt x="252205" y="92352"/>
                </a:lnTo>
                <a:lnTo>
                  <a:pt x="252000" y="92966"/>
                </a:lnTo>
                <a:lnTo>
                  <a:pt x="252102" y="93170"/>
                </a:lnTo>
                <a:lnTo>
                  <a:pt x="250364" y="97875"/>
                </a:lnTo>
                <a:lnTo>
                  <a:pt x="249341" y="98080"/>
                </a:lnTo>
                <a:lnTo>
                  <a:pt x="246375" y="95727"/>
                </a:lnTo>
                <a:lnTo>
                  <a:pt x="246170" y="95011"/>
                </a:lnTo>
                <a:lnTo>
                  <a:pt x="246886" y="93580"/>
                </a:lnTo>
                <a:lnTo>
                  <a:pt x="247091" y="93682"/>
                </a:lnTo>
                <a:lnTo>
                  <a:pt x="247705" y="92761"/>
                </a:lnTo>
                <a:lnTo>
                  <a:pt x="247193" y="92455"/>
                </a:lnTo>
                <a:lnTo>
                  <a:pt x="247091" y="92864"/>
                </a:lnTo>
                <a:lnTo>
                  <a:pt x="246784" y="92352"/>
                </a:lnTo>
                <a:lnTo>
                  <a:pt x="246886" y="92148"/>
                </a:lnTo>
                <a:lnTo>
                  <a:pt x="246886" y="92148"/>
                </a:lnTo>
                <a:lnTo>
                  <a:pt x="246170" y="92557"/>
                </a:lnTo>
                <a:lnTo>
                  <a:pt x="244227" y="91841"/>
                </a:lnTo>
                <a:lnTo>
                  <a:pt x="244023" y="91841"/>
                </a:lnTo>
                <a:lnTo>
                  <a:pt x="243716" y="91534"/>
                </a:lnTo>
                <a:lnTo>
                  <a:pt x="243307" y="91534"/>
                </a:lnTo>
                <a:lnTo>
                  <a:pt x="243818" y="91841"/>
                </a:lnTo>
                <a:lnTo>
                  <a:pt x="243920" y="92455"/>
                </a:lnTo>
                <a:lnTo>
                  <a:pt x="243614" y="92659"/>
                </a:lnTo>
                <a:lnTo>
                  <a:pt x="242591" y="92455"/>
                </a:lnTo>
                <a:lnTo>
                  <a:pt x="242182" y="92966"/>
                </a:lnTo>
                <a:lnTo>
                  <a:pt x="241977" y="92864"/>
                </a:lnTo>
                <a:lnTo>
                  <a:pt x="241977" y="93068"/>
                </a:lnTo>
                <a:lnTo>
                  <a:pt x="241773" y="93068"/>
                </a:lnTo>
                <a:lnTo>
                  <a:pt x="241466" y="93375"/>
                </a:lnTo>
                <a:lnTo>
                  <a:pt x="241466" y="93784"/>
                </a:lnTo>
                <a:lnTo>
                  <a:pt x="241159" y="93989"/>
                </a:lnTo>
                <a:lnTo>
                  <a:pt x="240852" y="95011"/>
                </a:lnTo>
                <a:lnTo>
                  <a:pt x="240955" y="95318"/>
                </a:lnTo>
                <a:lnTo>
                  <a:pt x="240750" y="95625"/>
                </a:lnTo>
                <a:lnTo>
                  <a:pt x="239420" y="95727"/>
                </a:lnTo>
                <a:lnTo>
                  <a:pt x="239318" y="95727"/>
                </a:lnTo>
                <a:lnTo>
                  <a:pt x="239318" y="95011"/>
                </a:lnTo>
                <a:lnTo>
                  <a:pt x="238500" y="94193"/>
                </a:lnTo>
                <a:lnTo>
                  <a:pt x="238295" y="94500"/>
                </a:lnTo>
                <a:lnTo>
                  <a:pt x="237784" y="94602"/>
                </a:lnTo>
                <a:lnTo>
                  <a:pt x="237375" y="95114"/>
                </a:lnTo>
                <a:lnTo>
                  <a:pt x="237273" y="95011"/>
                </a:lnTo>
                <a:lnTo>
                  <a:pt x="237273" y="94705"/>
                </a:lnTo>
                <a:lnTo>
                  <a:pt x="236557" y="95932"/>
                </a:lnTo>
                <a:lnTo>
                  <a:pt x="236250" y="95727"/>
                </a:lnTo>
                <a:lnTo>
                  <a:pt x="235943" y="96443"/>
                </a:lnTo>
                <a:lnTo>
                  <a:pt x="236148" y="96341"/>
                </a:lnTo>
                <a:lnTo>
                  <a:pt x="236045" y="96545"/>
                </a:lnTo>
                <a:lnTo>
                  <a:pt x="235841" y="96648"/>
                </a:lnTo>
                <a:lnTo>
                  <a:pt x="236148" y="96955"/>
                </a:lnTo>
                <a:lnTo>
                  <a:pt x="235023" y="97057"/>
                </a:lnTo>
                <a:lnTo>
                  <a:pt x="235125" y="97670"/>
                </a:lnTo>
                <a:lnTo>
                  <a:pt x="234818" y="98080"/>
                </a:lnTo>
                <a:lnTo>
                  <a:pt x="234614" y="97364"/>
                </a:lnTo>
                <a:lnTo>
                  <a:pt x="234307" y="97159"/>
                </a:lnTo>
                <a:lnTo>
                  <a:pt x="233795" y="97568"/>
                </a:lnTo>
                <a:lnTo>
                  <a:pt x="233489" y="98795"/>
                </a:lnTo>
                <a:lnTo>
                  <a:pt x="225511" y="103193"/>
                </a:lnTo>
                <a:lnTo>
                  <a:pt x="225614" y="102477"/>
                </a:lnTo>
                <a:lnTo>
                  <a:pt x="224591" y="105034"/>
                </a:lnTo>
                <a:lnTo>
                  <a:pt x="224795" y="106466"/>
                </a:lnTo>
                <a:lnTo>
                  <a:pt x="224386" y="106977"/>
                </a:lnTo>
                <a:lnTo>
                  <a:pt x="224386" y="107386"/>
                </a:lnTo>
                <a:lnTo>
                  <a:pt x="224080" y="106875"/>
                </a:lnTo>
                <a:lnTo>
                  <a:pt x="223977" y="106977"/>
                </a:lnTo>
                <a:lnTo>
                  <a:pt x="223875" y="106977"/>
                </a:lnTo>
                <a:lnTo>
                  <a:pt x="224284" y="113318"/>
                </a:lnTo>
                <a:lnTo>
                  <a:pt x="222955" y="115261"/>
                </a:lnTo>
                <a:lnTo>
                  <a:pt x="223159" y="115364"/>
                </a:lnTo>
                <a:lnTo>
                  <a:pt x="223568" y="115773"/>
                </a:lnTo>
                <a:lnTo>
                  <a:pt x="228989" y="114852"/>
                </a:lnTo>
                <a:lnTo>
                  <a:pt x="229193" y="114955"/>
                </a:lnTo>
                <a:lnTo>
                  <a:pt x="237068" y="112500"/>
                </a:lnTo>
                <a:lnTo>
                  <a:pt x="239932" y="113216"/>
                </a:lnTo>
                <a:lnTo>
                  <a:pt x="240136" y="113523"/>
                </a:lnTo>
                <a:lnTo>
                  <a:pt x="240034" y="113727"/>
                </a:lnTo>
                <a:lnTo>
                  <a:pt x="240341" y="115364"/>
                </a:lnTo>
                <a:lnTo>
                  <a:pt x="240034" y="115568"/>
                </a:lnTo>
                <a:lnTo>
                  <a:pt x="240341" y="115977"/>
                </a:lnTo>
                <a:lnTo>
                  <a:pt x="240648" y="115977"/>
                </a:lnTo>
                <a:lnTo>
                  <a:pt x="240648" y="115670"/>
                </a:lnTo>
                <a:lnTo>
                  <a:pt x="243205" y="113523"/>
                </a:lnTo>
                <a:lnTo>
                  <a:pt x="241261" y="116284"/>
                </a:lnTo>
                <a:lnTo>
                  <a:pt x="242795" y="115159"/>
                </a:lnTo>
                <a:lnTo>
                  <a:pt x="242795" y="115977"/>
                </a:lnTo>
                <a:lnTo>
                  <a:pt x="242182" y="116693"/>
                </a:lnTo>
                <a:lnTo>
                  <a:pt x="242182" y="116693"/>
                </a:lnTo>
                <a:lnTo>
                  <a:pt x="242898" y="116489"/>
                </a:lnTo>
                <a:lnTo>
                  <a:pt x="243000" y="116591"/>
                </a:lnTo>
                <a:lnTo>
                  <a:pt x="243102" y="116591"/>
                </a:lnTo>
                <a:lnTo>
                  <a:pt x="243102" y="116693"/>
                </a:lnTo>
                <a:lnTo>
                  <a:pt x="243000" y="116591"/>
                </a:lnTo>
                <a:lnTo>
                  <a:pt x="242898" y="116591"/>
                </a:lnTo>
                <a:lnTo>
                  <a:pt x="243000" y="119148"/>
                </a:lnTo>
                <a:lnTo>
                  <a:pt x="244739" y="119864"/>
                </a:lnTo>
                <a:lnTo>
                  <a:pt x="246273" y="119352"/>
                </a:lnTo>
                <a:lnTo>
                  <a:pt x="246170" y="119352"/>
                </a:lnTo>
                <a:lnTo>
                  <a:pt x="246784" y="119148"/>
                </a:lnTo>
                <a:lnTo>
                  <a:pt x="246784" y="119148"/>
                </a:lnTo>
                <a:lnTo>
                  <a:pt x="246273" y="119557"/>
                </a:lnTo>
                <a:lnTo>
                  <a:pt x="246989" y="119557"/>
                </a:lnTo>
                <a:lnTo>
                  <a:pt x="246784" y="119761"/>
                </a:lnTo>
                <a:lnTo>
                  <a:pt x="247193" y="120375"/>
                </a:lnTo>
                <a:lnTo>
                  <a:pt x="247500" y="120068"/>
                </a:lnTo>
                <a:lnTo>
                  <a:pt x="247295" y="120068"/>
                </a:lnTo>
                <a:lnTo>
                  <a:pt x="254148" y="115057"/>
                </a:lnTo>
                <a:lnTo>
                  <a:pt x="254045" y="114955"/>
                </a:lnTo>
                <a:lnTo>
                  <a:pt x="258648" y="109432"/>
                </a:lnTo>
                <a:lnTo>
                  <a:pt x="259261" y="106773"/>
                </a:lnTo>
                <a:lnTo>
                  <a:pt x="258648" y="104932"/>
                </a:lnTo>
                <a:lnTo>
                  <a:pt x="258034" y="104420"/>
                </a:lnTo>
                <a:lnTo>
                  <a:pt x="257932" y="103193"/>
                </a:lnTo>
                <a:lnTo>
                  <a:pt x="257318" y="103193"/>
                </a:lnTo>
                <a:lnTo>
                  <a:pt x="257318" y="103091"/>
                </a:lnTo>
                <a:lnTo>
                  <a:pt x="257114" y="103091"/>
                </a:lnTo>
                <a:lnTo>
                  <a:pt x="256909" y="101148"/>
                </a:lnTo>
                <a:lnTo>
                  <a:pt x="254966" y="99614"/>
                </a:lnTo>
                <a:lnTo>
                  <a:pt x="254761" y="95318"/>
                </a:lnTo>
                <a:lnTo>
                  <a:pt x="254250" y="94807"/>
                </a:lnTo>
                <a:lnTo>
                  <a:pt x="253739" y="94909"/>
                </a:lnTo>
                <a:lnTo>
                  <a:pt x="252920" y="91227"/>
                </a:lnTo>
                <a:lnTo>
                  <a:pt x="252818" y="91125"/>
                </a:lnTo>
                <a:close/>
                <a:moveTo>
                  <a:pt x="272352" y="115466"/>
                </a:moveTo>
                <a:lnTo>
                  <a:pt x="272352" y="116591"/>
                </a:lnTo>
                <a:lnTo>
                  <a:pt x="272659" y="116386"/>
                </a:lnTo>
                <a:lnTo>
                  <a:pt x="272352" y="116693"/>
                </a:lnTo>
                <a:lnTo>
                  <a:pt x="272352" y="117511"/>
                </a:lnTo>
                <a:lnTo>
                  <a:pt x="272557" y="117000"/>
                </a:lnTo>
                <a:lnTo>
                  <a:pt x="272557" y="117307"/>
                </a:lnTo>
                <a:lnTo>
                  <a:pt x="272659" y="117205"/>
                </a:lnTo>
                <a:lnTo>
                  <a:pt x="272455" y="117716"/>
                </a:lnTo>
                <a:lnTo>
                  <a:pt x="272352" y="117614"/>
                </a:lnTo>
                <a:lnTo>
                  <a:pt x="272352" y="118125"/>
                </a:lnTo>
                <a:lnTo>
                  <a:pt x="272659" y="118227"/>
                </a:lnTo>
                <a:lnTo>
                  <a:pt x="272352" y="118330"/>
                </a:lnTo>
                <a:lnTo>
                  <a:pt x="272352" y="118227"/>
                </a:lnTo>
                <a:lnTo>
                  <a:pt x="270920" y="120170"/>
                </a:lnTo>
                <a:lnTo>
                  <a:pt x="270205" y="120477"/>
                </a:lnTo>
                <a:lnTo>
                  <a:pt x="270716" y="121398"/>
                </a:lnTo>
                <a:lnTo>
                  <a:pt x="269386" y="122523"/>
                </a:lnTo>
                <a:lnTo>
                  <a:pt x="269591" y="122420"/>
                </a:lnTo>
                <a:lnTo>
                  <a:pt x="269489" y="122625"/>
                </a:lnTo>
                <a:lnTo>
                  <a:pt x="270102" y="122625"/>
                </a:lnTo>
                <a:lnTo>
                  <a:pt x="275216" y="118739"/>
                </a:lnTo>
                <a:lnTo>
                  <a:pt x="274091" y="119148"/>
                </a:lnTo>
                <a:lnTo>
                  <a:pt x="273273" y="118739"/>
                </a:lnTo>
                <a:lnTo>
                  <a:pt x="273580" y="117818"/>
                </a:lnTo>
                <a:lnTo>
                  <a:pt x="273477" y="117818"/>
                </a:lnTo>
                <a:lnTo>
                  <a:pt x="273477" y="117614"/>
                </a:lnTo>
                <a:lnTo>
                  <a:pt x="273170" y="118330"/>
                </a:lnTo>
                <a:lnTo>
                  <a:pt x="272659" y="117920"/>
                </a:lnTo>
                <a:lnTo>
                  <a:pt x="273273" y="116284"/>
                </a:lnTo>
                <a:lnTo>
                  <a:pt x="273068" y="116386"/>
                </a:lnTo>
                <a:lnTo>
                  <a:pt x="272761" y="115875"/>
                </a:lnTo>
                <a:lnTo>
                  <a:pt x="272557" y="115977"/>
                </a:lnTo>
                <a:lnTo>
                  <a:pt x="272557" y="115977"/>
                </a:lnTo>
                <a:lnTo>
                  <a:pt x="272659" y="115466"/>
                </a:lnTo>
                <a:close/>
                <a:moveTo>
                  <a:pt x="246959" y="123166"/>
                </a:moveTo>
                <a:lnTo>
                  <a:pt x="246901" y="123224"/>
                </a:lnTo>
                <a:lnTo>
                  <a:pt x="246901" y="123224"/>
                </a:lnTo>
                <a:lnTo>
                  <a:pt x="246959" y="123166"/>
                </a:lnTo>
                <a:close/>
                <a:moveTo>
                  <a:pt x="246901" y="123224"/>
                </a:moveTo>
                <a:lnTo>
                  <a:pt x="246886" y="123239"/>
                </a:lnTo>
                <a:lnTo>
                  <a:pt x="246784" y="123443"/>
                </a:lnTo>
                <a:lnTo>
                  <a:pt x="246784" y="123443"/>
                </a:lnTo>
                <a:lnTo>
                  <a:pt x="246901" y="123224"/>
                </a:lnTo>
                <a:close/>
                <a:moveTo>
                  <a:pt x="244841" y="121807"/>
                </a:moveTo>
                <a:lnTo>
                  <a:pt x="244330" y="123341"/>
                </a:lnTo>
                <a:lnTo>
                  <a:pt x="244432" y="123341"/>
                </a:lnTo>
                <a:lnTo>
                  <a:pt x="244330" y="123648"/>
                </a:lnTo>
                <a:lnTo>
                  <a:pt x="244227" y="123443"/>
                </a:lnTo>
                <a:lnTo>
                  <a:pt x="244330" y="124466"/>
                </a:lnTo>
                <a:lnTo>
                  <a:pt x="244023" y="124670"/>
                </a:lnTo>
                <a:lnTo>
                  <a:pt x="244739" y="124670"/>
                </a:lnTo>
                <a:lnTo>
                  <a:pt x="245659" y="123955"/>
                </a:lnTo>
                <a:lnTo>
                  <a:pt x="245557" y="124159"/>
                </a:lnTo>
                <a:lnTo>
                  <a:pt x="245557" y="124159"/>
                </a:lnTo>
                <a:lnTo>
                  <a:pt x="245966" y="124057"/>
                </a:lnTo>
                <a:lnTo>
                  <a:pt x="245761" y="124364"/>
                </a:lnTo>
                <a:lnTo>
                  <a:pt x="246901" y="123224"/>
                </a:lnTo>
                <a:lnTo>
                  <a:pt x="247602" y="121909"/>
                </a:lnTo>
                <a:lnTo>
                  <a:pt x="246375" y="122318"/>
                </a:lnTo>
                <a:lnTo>
                  <a:pt x="244841" y="121807"/>
                </a:lnTo>
                <a:close/>
                <a:moveTo>
                  <a:pt x="265623" y="124957"/>
                </a:moveTo>
                <a:lnTo>
                  <a:pt x="265500" y="124977"/>
                </a:lnTo>
                <a:lnTo>
                  <a:pt x="265705" y="124977"/>
                </a:lnTo>
                <a:lnTo>
                  <a:pt x="265623" y="124957"/>
                </a:lnTo>
                <a:close/>
                <a:moveTo>
                  <a:pt x="268568" y="121705"/>
                </a:moveTo>
                <a:lnTo>
                  <a:pt x="265091" y="124057"/>
                </a:lnTo>
                <a:lnTo>
                  <a:pt x="265193" y="123852"/>
                </a:lnTo>
                <a:lnTo>
                  <a:pt x="265193" y="123852"/>
                </a:lnTo>
                <a:lnTo>
                  <a:pt x="264784" y="124159"/>
                </a:lnTo>
                <a:lnTo>
                  <a:pt x="264580" y="124261"/>
                </a:lnTo>
                <a:lnTo>
                  <a:pt x="264375" y="124261"/>
                </a:lnTo>
                <a:lnTo>
                  <a:pt x="264375" y="124364"/>
                </a:lnTo>
                <a:lnTo>
                  <a:pt x="260489" y="126102"/>
                </a:lnTo>
                <a:lnTo>
                  <a:pt x="260489" y="126102"/>
                </a:lnTo>
                <a:lnTo>
                  <a:pt x="260591" y="126000"/>
                </a:lnTo>
                <a:lnTo>
                  <a:pt x="259466" y="126818"/>
                </a:lnTo>
                <a:lnTo>
                  <a:pt x="259670" y="126818"/>
                </a:lnTo>
                <a:lnTo>
                  <a:pt x="259364" y="126920"/>
                </a:lnTo>
                <a:lnTo>
                  <a:pt x="259568" y="126920"/>
                </a:lnTo>
                <a:lnTo>
                  <a:pt x="259063" y="127173"/>
                </a:lnTo>
                <a:lnTo>
                  <a:pt x="259063" y="127173"/>
                </a:lnTo>
                <a:lnTo>
                  <a:pt x="259159" y="127125"/>
                </a:lnTo>
                <a:lnTo>
                  <a:pt x="258955" y="127330"/>
                </a:lnTo>
                <a:lnTo>
                  <a:pt x="259261" y="127227"/>
                </a:lnTo>
                <a:lnTo>
                  <a:pt x="258955" y="127432"/>
                </a:lnTo>
                <a:lnTo>
                  <a:pt x="259670" y="127636"/>
                </a:lnTo>
                <a:lnTo>
                  <a:pt x="259875" y="127841"/>
                </a:lnTo>
                <a:lnTo>
                  <a:pt x="265295" y="124875"/>
                </a:lnTo>
                <a:lnTo>
                  <a:pt x="265623" y="124957"/>
                </a:lnTo>
                <a:lnTo>
                  <a:pt x="265623" y="124957"/>
                </a:lnTo>
                <a:lnTo>
                  <a:pt x="266114" y="124875"/>
                </a:lnTo>
                <a:lnTo>
                  <a:pt x="266011" y="124670"/>
                </a:lnTo>
                <a:lnTo>
                  <a:pt x="265909" y="124670"/>
                </a:lnTo>
                <a:lnTo>
                  <a:pt x="269284" y="122318"/>
                </a:lnTo>
                <a:lnTo>
                  <a:pt x="268875" y="122420"/>
                </a:lnTo>
                <a:lnTo>
                  <a:pt x="268875" y="122420"/>
                </a:lnTo>
                <a:lnTo>
                  <a:pt x="269080" y="122318"/>
                </a:lnTo>
                <a:lnTo>
                  <a:pt x="269284" y="122216"/>
                </a:lnTo>
                <a:lnTo>
                  <a:pt x="269284" y="122216"/>
                </a:lnTo>
                <a:lnTo>
                  <a:pt x="268670" y="122420"/>
                </a:lnTo>
                <a:lnTo>
                  <a:pt x="269080" y="122114"/>
                </a:lnTo>
                <a:lnTo>
                  <a:pt x="268159" y="122420"/>
                </a:lnTo>
                <a:lnTo>
                  <a:pt x="268261" y="122011"/>
                </a:lnTo>
                <a:lnTo>
                  <a:pt x="268568" y="121705"/>
                </a:lnTo>
                <a:close/>
                <a:moveTo>
                  <a:pt x="76909" y="132648"/>
                </a:moveTo>
                <a:lnTo>
                  <a:pt x="77216" y="132852"/>
                </a:lnTo>
                <a:lnTo>
                  <a:pt x="77011" y="132955"/>
                </a:lnTo>
                <a:lnTo>
                  <a:pt x="77216" y="133057"/>
                </a:lnTo>
                <a:lnTo>
                  <a:pt x="76807" y="133261"/>
                </a:lnTo>
                <a:lnTo>
                  <a:pt x="77625" y="133057"/>
                </a:lnTo>
                <a:lnTo>
                  <a:pt x="77830" y="132750"/>
                </a:lnTo>
                <a:lnTo>
                  <a:pt x="76909" y="132648"/>
                </a:lnTo>
                <a:close/>
                <a:moveTo>
                  <a:pt x="78136" y="132545"/>
                </a:moveTo>
                <a:lnTo>
                  <a:pt x="78136" y="133261"/>
                </a:lnTo>
                <a:lnTo>
                  <a:pt x="78648" y="133364"/>
                </a:lnTo>
                <a:lnTo>
                  <a:pt x="78545" y="133159"/>
                </a:lnTo>
                <a:lnTo>
                  <a:pt x="78852" y="133057"/>
                </a:lnTo>
                <a:lnTo>
                  <a:pt x="78955" y="132852"/>
                </a:lnTo>
                <a:lnTo>
                  <a:pt x="79057" y="132750"/>
                </a:lnTo>
                <a:lnTo>
                  <a:pt x="78750" y="132852"/>
                </a:lnTo>
                <a:lnTo>
                  <a:pt x="78443" y="132648"/>
                </a:lnTo>
                <a:lnTo>
                  <a:pt x="78545" y="132648"/>
                </a:lnTo>
                <a:lnTo>
                  <a:pt x="78136" y="132545"/>
                </a:lnTo>
                <a:close/>
                <a:moveTo>
                  <a:pt x="78136" y="133261"/>
                </a:moveTo>
                <a:lnTo>
                  <a:pt x="78136" y="133568"/>
                </a:lnTo>
                <a:lnTo>
                  <a:pt x="78341" y="133364"/>
                </a:lnTo>
                <a:lnTo>
                  <a:pt x="78136" y="133261"/>
                </a:lnTo>
                <a:close/>
                <a:moveTo>
                  <a:pt x="68830" y="133875"/>
                </a:moveTo>
                <a:lnTo>
                  <a:pt x="67970" y="133970"/>
                </a:lnTo>
                <a:lnTo>
                  <a:pt x="67970" y="133970"/>
                </a:lnTo>
                <a:lnTo>
                  <a:pt x="68114" y="133875"/>
                </a:lnTo>
                <a:close/>
                <a:moveTo>
                  <a:pt x="63920" y="8386"/>
                </a:moveTo>
                <a:lnTo>
                  <a:pt x="62795" y="8795"/>
                </a:lnTo>
                <a:lnTo>
                  <a:pt x="63000" y="8795"/>
                </a:lnTo>
                <a:lnTo>
                  <a:pt x="62182" y="9000"/>
                </a:lnTo>
                <a:lnTo>
                  <a:pt x="61568" y="10330"/>
                </a:lnTo>
                <a:lnTo>
                  <a:pt x="62693" y="10534"/>
                </a:lnTo>
                <a:lnTo>
                  <a:pt x="62693" y="10636"/>
                </a:lnTo>
                <a:lnTo>
                  <a:pt x="62386" y="10739"/>
                </a:lnTo>
                <a:lnTo>
                  <a:pt x="62591" y="10636"/>
                </a:lnTo>
                <a:lnTo>
                  <a:pt x="61977" y="10841"/>
                </a:lnTo>
                <a:lnTo>
                  <a:pt x="62080" y="10841"/>
                </a:lnTo>
                <a:lnTo>
                  <a:pt x="61568" y="11148"/>
                </a:lnTo>
                <a:lnTo>
                  <a:pt x="62182" y="11250"/>
                </a:lnTo>
                <a:lnTo>
                  <a:pt x="60136" y="12068"/>
                </a:lnTo>
                <a:lnTo>
                  <a:pt x="59727" y="12784"/>
                </a:lnTo>
                <a:lnTo>
                  <a:pt x="59216" y="12784"/>
                </a:lnTo>
                <a:lnTo>
                  <a:pt x="59216" y="13091"/>
                </a:lnTo>
                <a:lnTo>
                  <a:pt x="59114" y="12682"/>
                </a:lnTo>
                <a:lnTo>
                  <a:pt x="59420" y="12682"/>
                </a:lnTo>
                <a:lnTo>
                  <a:pt x="59727" y="12477"/>
                </a:lnTo>
                <a:lnTo>
                  <a:pt x="59420" y="12477"/>
                </a:lnTo>
                <a:lnTo>
                  <a:pt x="60239" y="11557"/>
                </a:lnTo>
                <a:lnTo>
                  <a:pt x="59523" y="11761"/>
                </a:lnTo>
                <a:lnTo>
                  <a:pt x="59523" y="11761"/>
                </a:lnTo>
                <a:lnTo>
                  <a:pt x="59932" y="11557"/>
                </a:lnTo>
                <a:lnTo>
                  <a:pt x="59523" y="11557"/>
                </a:lnTo>
                <a:lnTo>
                  <a:pt x="59420" y="11352"/>
                </a:lnTo>
                <a:lnTo>
                  <a:pt x="58602" y="11455"/>
                </a:lnTo>
                <a:lnTo>
                  <a:pt x="58500" y="11864"/>
                </a:lnTo>
                <a:lnTo>
                  <a:pt x="59114" y="11966"/>
                </a:lnTo>
                <a:lnTo>
                  <a:pt x="58500" y="12068"/>
                </a:lnTo>
                <a:lnTo>
                  <a:pt x="58295" y="11761"/>
                </a:lnTo>
                <a:lnTo>
                  <a:pt x="58295" y="11966"/>
                </a:lnTo>
                <a:lnTo>
                  <a:pt x="54307" y="11557"/>
                </a:lnTo>
                <a:lnTo>
                  <a:pt x="53795" y="11045"/>
                </a:lnTo>
                <a:lnTo>
                  <a:pt x="51750" y="11557"/>
                </a:lnTo>
                <a:lnTo>
                  <a:pt x="54000" y="11250"/>
                </a:lnTo>
                <a:lnTo>
                  <a:pt x="54000" y="11250"/>
                </a:lnTo>
                <a:lnTo>
                  <a:pt x="52057" y="11966"/>
                </a:lnTo>
                <a:lnTo>
                  <a:pt x="51239" y="13193"/>
                </a:lnTo>
                <a:lnTo>
                  <a:pt x="50932" y="12068"/>
                </a:lnTo>
                <a:lnTo>
                  <a:pt x="50727" y="11966"/>
                </a:lnTo>
                <a:lnTo>
                  <a:pt x="50625" y="11864"/>
                </a:lnTo>
                <a:lnTo>
                  <a:pt x="46943" y="11864"/>
                </a:lnTo>
                <a:lnTo>
                  <a:pt x="48375" y="11455"/>
                </a:lnTo>
                <a:lnTo>
                  <a:pt x="42341" y="10636"/>
                </a:lnTo>
                <a:lnTo>
                  <a:pt x="42852" y="10330"/>
                </a:lnTo>
                <a:lnTo>
                  <a:pt x="43057" y="9920"/>
                </a:lnTo>
                <a:lnTo>
                  <a:pt x="42545" y="10023"/>
                </a:lnTo>
                <a:lnTo>
                  <a:pt x="42750" y="10125"/>
                </a:lnTo>
                <a:lnTo>
                  <a:pt x="41420" y="10636"/>
                </a:lnTo>
                <a:lnTo>
                  <a:pt x="41420" y="9920"/>
                </a:lnTo>
                <a:lnTo>
                  <a:pt x="40909" y="9716"/>
                </a:lnTo>
                <a:lnTo>
                  <a:pt x="40909" y="9716"/>
                </a:lnTo>
                <a:lnTo>
                  <a:pt x="41011" y="9818"/>
                </a:lnTo>
                <a:lnTo>
                  <a:pt x="41114" y="9818"/>
                </a:lnTo>
                <a:lnTo>
                  <a:pt x="39580" y="10330"/>
                </a:lnTo>
                <a:lnTo>
                  <a:pt x="39989" y="10125"/>
                </a:lnTo>
                <a:lnTo>
                  <a:pt x="37841" y="10739"/>
                </a:lnTo>
                <a:lnTo>
                  <a:pt x="38045" y="10534"/>
                </a:lnTo>
                <a:lnTo>
                  <a:pt x="37739" y="10636"/>
                </a:lnTo>
                <a:lnTo>
                  <a:pt x="37841" y="10636"/>
                </a:lnTo>
                <a:lnTo>
                  <a:pt x="36409" y="11045"/>
                </a:lnTo>
                <a:lnTo>
                  <a:pt x="36102" y="11045"/>
                </a:lnTo>
                <a:lnTo>
                  <a:pt x="35898" y="11148"/>
                </a:lnTo>
                <a:lnTo>
                  <a:pt x="35898" y="11045"/>
                </a:lnTo>
                <a:lnTo>
                  <a:pt x="36102" y="11045"/>
                </a:lnTo>
                <a:lnTo>
                  <a:pt x="39682" y="9920"/>
                </a:lnTo>
                <a:lnTo>
                  <a:pt x="37330" y="10330"/>
                </a:lnTo>
                <a:lnTo>
                  <a:pt x="37432" y="10330"/>
                </a:lnTo>
                <a:lnTo>
                  <a:pt x="35795" y="10739"/>
                </a:lnTo>
                <a:lnTo>
                  <a:pt x="36307" y="10534"/>
                </a:lnTo>
                <a:lnTo>
                  <a:pt x="34466" y="10841"/>
                </a:lnTo>
                <a:lnTo>
                  <a:pt x="34670" y="10943"/>
                </a:lnTo>
                <a:lnTo>
                  <a:pt x="34364" y="11045"/>
                </a:lnTo>
                <a:lnTo>
                  <a:pt x="34568" y="11148"/>
                </a:lnTo>
                <a:lnTo>
                  <a:pt x="25466" y="9716"/>
                </a:lnTo>
                <a:lnTo>
                  <a:pt x="25773" y="9614"/>
                </a:lnTo>
                <a:lnTo>
                  <a:pt x="25466" y="9614"/>
                </a:lnTo>
                <a:lnTo>
                  <a:pt x="25466" y="9511"/>
                </a:lnTo>
                <a:lnTo>
                  <a:pt x="25364" y="9511"/>
                </a:lnTo>
                <a:lnTo>
                  <a:pt x="25773" y="9409"/>
                </a:lnTo>
                <a:lnTo>
                  <a:pt x="24239" y="9307"/>
                </a:lnTo>
                <a:lnTo>
                  <a:pt x="24341" y="9205"/>
                </a:lnTo>
                <a:lnTo>
                  <a:pt x="23318" y="9409"/>
                </a:lnTo>
                <a:lnTo>
                  <a:pt x="23318" y="9307"/>
                </a:lnTo>
                <a:lnTo>
                  <a:pt x="24034" y="9102"/>
                </a:lnTo>
                <a:lnTo>
                  <a:pt x="23625" y="9000"/>
                </a:lnTo>
                <a:lnTo>
                  <a:pt x="23727" y="8898"/>
                </a:lnTo>
                <a:lnTo>
                  <a:pt x="23727" y="8898"/>
                </a:lnTo>
                <a:lnTo>
                  <a:pt x="21068" y="9409"/>
                </a:lnTo>
                <a:lnTo>
                  <a:pt x="21068" y="9409"/>
                </a:lnTo>
                <a:lnTo>
                  <a:pt x="21273" y="9307"/>
                </a:lnTo>
                <a:lnTo>
                  <a:pt x="20455" y="9511"/>
                </a:lnTo>
                <a:lnTo>
                  <a:pt x="20761" y="9614"/>
                </a:lnTo>
                <a:lnTo>
                  <a:pt x="20148" y="9818"/>
                </a:lnTo>
                <a:lnTo>
                  <a:pt x="20045" y="9818"/>
                </a:lnTo>
                <a:lnTo>
                  <a:pt x="20455" y="9614"/>
                </a:lnTo>
                <a:lnTo>
                  <a:pt x="18637" y="9901"/>
                </a:lnTo>
                <a:lnTo>
                  <a:pt x="18637" y="9901"/>
                </a:lnTo>
                <a:lnTo>
                  <a:pt x="13295" y="11455"/>
                </a:lnTo>
                <a:lnTo>
                  <a:pt x="13398" y="11455"/>
                </a:lnTo>
                <a:lnTo>
                  <a:pt x="13193" y="11557"/>
                </a:lnTo>
                <a:lnTo>
                  <a:pt x="14011" y="12273"/>
                </a:lnTo>
                <a:lnTo>
                  <a:pt x="13909" y="12682"/>
                </a:lnTo>
                <a:lnTo>
                  <a:pt x="14625" y="12580"/>
                </a:lnTo>
                <a:lnTo>
                  <a:pt x="14625" y="12580"/>
                </a:lnTo>
                <a:lnTo>
                  <a:pt x="14523" y="12682"/>
                </a:lnTo>
                <a:lnTo>
                  <a:pt x="14932" y="12682"/>
                </a:lnTo>
                <a:lnTo>
                  <a:pt x="14523" y="12989"/>
                </a:lnTo>
                <a:lnTo>
                  <a:pt x="15341" y="13091"/>
                </a:lnTo>
                <a:lnTo>
                  <a:pt x="14727" y="13193"/>
                </a:lnTo>
                <a:lnTo>
                  <a:pt x="14523" y="12989"/>
                </a:lnTo>
                <a:lnTo>
                  <a:pt x="14420" y="12886"/>
                </a:lnTo>
                <a:lnTo>
                  <a:pt x="14420" y="12784"/>
                </a:lnTo>
                <a:lnTo>
                  <a:pt x="14114" y="12989"/>
                </a:lnTo>
                <a:lnTo>
                  <a:pt x="14114" y="13295"/>
                </a:lnTo>
                <a:lnTo>
                  <a:pt x="14523" y="13295"/>
                </a:lnTo>
                <a:lnTo>
                  <a:pt x="14420" y="13398"/>
                </a:lnTo>
                <a:lnTo>
                  <a:pt x="12375" y="13398"/>
                </a:lnTo>
                <a:lnTo>
                  <a:pt x="12886" y="13091"/>
                </a:lnTo>
                <a:lnTo>
                  <a:pt x="11250" y="13398"/>
                </a:lnTo>
                <a:lnTo>
                  <a:pt x="11352" y="13398"/>
                </a:lnTo>
                <a:lnTo>
                  <a:pt x="9205" y="13909"/>
                </a:lnTo>
                <a:lnTo>
                  <a:pt x="9818" y="14216"/>
                </a:lnTo>
                <a:lnTo>
                  <a:pt x="9102" y="14318"/>
                </a:lnTo>
                <a:lnTo>
                  <a:pt x="9205" y="14523"/>
                </a:lnTo>
                <a:lnTo>
                  <a:pt x="9102" y="14932"/>
                </a:lnTo>
                <a:lnTo>
                  <a:pt x="11045" y="14932"/>
                </a:lnTo>
                <a:lnTo>
                  <a:pt x="11045" y="15034"/>
                </a:lnTo>
                <a:lnTo>
                  <a:pt x="12580" y="14625"/>
                </a:lnTo>
                <a:lnTo>
                  <a:pt x="12784" y="14830"/>
                </a:lnTo>
                <a:lnTo>
                  <a:pt x="12068" y="15034"/>
                </a:lnTo>
                <a:lnTo>
                  <a:pt x="11659" y="15648"/>
                </a:lnTo>
                <a:lnTo>
                  <a:pt x="10534" y="15852"/>
                </a:lnTo>
                <a:lnTo>
                  <a:pt x="8795" y="16261"/>
                </a:lnTo>
                <a:lnTo>
                  <a:pt x="8489" y="16159"/>
                </a:lnTo>
                <a:lnTo>
                  <a:pt x="7745" y="16624"/>
                </a:lnTo>
                <a:lnTo>
                  <a:pt x="7745" y="16624"/>
                </a:lnTo>
                <a:lnTo>
                  <a:pt x="5727" y="17489"/>
                </a:lnTo>
                <a:lnTo>
                  <a:pt x="5830" y="17489"/>
                </a:lnTo>
                <a:lnTo>
                  <a:pt x="5420" y="17693"/>
                </a:lnTo>
                <a:lnTo>
                  <a:pt x="5625" y="17693"/>
                </a:lnTo>
                <a:lnTo>
                  <a:pt x="5318" y="17898"/>
                </a:lnTo>
                <a:lnTo>
                  <a:pt x="5420" y="17898"/>
                </a:lnTo>
                <a:lnTo>
                  <a:pt x="5318" y="18102"/>
                </a:lnTo>
                <a:lnTo>
                  <a:pt x="5318" y="18102"/>
                </a:lnTo>
                <a:lnTo>
                  <a:pt x="5727" y="17898"/>
                </a:lnTo>
                <a:lnTo>
                  <a:pt x="5625" y="18000"/>
                </a:lnTo>
                <a:lnTo>
                  <a:pt x="5727" y="18000"/>
                </a:lnTo>
                <a:lnTo>
                  <a:pt x="5625" y="18102"/>
                </a:lnTo>
                <a:lnTo>
                  <a:pt x="5830" y="18102"/>
                </a:lnTo>
                <a:lnTo>
                  <a:pt x="5420" y="18205"/>
                </a:lnTo>
                <a:lnTo>
                  <a:pt x="6545" y="18307"/>
                </a:lnTo>
                <a:lnTo>
                  <a:pt x="6239" y="18307"/>
                </a:lnTo>
                <a:lnTo>
                  <a:pt x="6443" y="18409"/>
                </a:lnTo>
                <a:lnTo>
                  <a:pt x="6034" y="18614"/>
                </a:lnTo>
                <a:lnTo>
                  <a:pt x="6034" y="18614"/>
                </a:lnTo>
                <a:lnTo>
                  <a:pt x="6136" y="18409"/>
                </a:lnTo>
                <a:lnTo>
                  <a:pt x="5625" y="18511"/>
                </a:lnTo>
                <a:lnTo>
                  <a:pt x="5625" y="18307"/>
                </a:lnTo>
                <a:lnTo>
                  <a:pt x="4807" y="18614"/>
                </a:lnTo>
                <a:lnTo>
                  <a:pt x="5011" y="18614"/>
                </a:lnTo>
                <a:lnTo>
                  <a:pt x="5011" y="19227"/>
                </a:lnTo>
                <a:lnTo>
                  <a:pt x="7466" y="18511"/>
                </a:lnTo>
                <a:lnTo>
                  <a:pt x="7466" y="18511"/>
                </a:lnTo>
                <a:lnTo>
                  <a:pt x="5727" y="19943"/>
                </a:lnTo>
                <a:lnTo>
                  <a:pt x="5932" y="19943"/>
                </a:lnTo>
                <a:lnTo>
                  <a:pt x="5011" y="20352"/>
                </a:lnTo>
                <a:lnTo>
                  <a:pt x="6750" y="20045"/>
                </a:lnTo>
                <a:lnTo>
                  <a:pt x="7159" y="20352"/>
                </a:lnTo>
                <a:lnTo>
                  <a:pt x="8386" y="20045"/>
                </a:lnTo>
                <a:lnTo>
                  <a:pt x="8386" y="20045"/>
                </a:lnTo>
                <a:lnTo>
                  <a:pt x="7875" y="20352"/>
                </a:lnTo>
                <a:lnTo>
                  <a:pt x="7875" y="20352"/>
                </a:lnTo>
                <a:lnTo>
                  <a:pt x="9511" y="19943"/>
                </a:lnTo>
                <a:lnTo>
                  <a:pt x="8080" y="20761"/>
                </a:lnTo>
                <a:lnTo>
                  <a:pt x="8182" y="20864"/>
                </a:lnTo>
                <a:lnTo>
                  <a:pt x="5523" y="22193"/>
                </a:lnTo>
                <a:lnTo>
                  <a:pt x="5523" y="22091"/>
                </a:lnTo>
                <a:lnTo>
                  <a:pt x="3375" y="22909"/>
                </a:lnTo>
                <a:lnTo>
                  <a:pt x="3375" y="23114"/>
                </a:lnTo>
                <a:lnTo>
                  <a:pt x="3170" y="23011"/>
                </a:lnTo>
                <a:lnTo>
                  <a:pt x="2966" y="23114"/>
                </a:lnTo>
                <a:lnTo>
                  <a:pt x="2966" y="23114"/>
                </a:lnTo>
                <a:lnTo>
                  <a:pt x="3170" y="22909"/>
                </a:lnTo>
                <a:lnTo>
                  <a:pt x="2864" y="23011"/>
                </a:lnTo>
                <a:lnTo>
                  <a:pt x="2864" y="23011"/>
                </a:lnTo>
                <a:lnTo>
                  <a:pt x="2966" y="22909"/>
                </a:lnTo>
                <a:lnTo>
                  <a:pt x="1120" y="23634"/>
                </a:lnTo>
                <a:lnTo>
                  <a:pt x="1120" y="23634"/>
                </a:lnTo>
                <a:lnTo>
                  <a:pt x="1023" y="23830"/>
                </a:lnTo>
                <a:lnTo>
                  <a:pt x="2276" y="23472"/>
                </a:lnTo>
                <a:lnTo>
                  <a:pt x="2276" y="23472"/>
                </a:lnTo>
                <a:lnTo>
                  <a:pt x="3886" y="23114"/>
                </a:lnTo>
                <a:lnTo>
                  <a:pt x="3682" y="23318"/>
                </a:lnTo>
                <a:lnTo>
                  <a:pt x="5069" y="22823"/>
                </a:lnTo>
                <a:lnTo>
                  <a:pt x="5069" y="22823"/>
                </a:lnTo>
                <a:lnTo>
                  <a:pt x="5216" y="22602"/>
                </a:lnTo>
                <a:lnTo>
                  <a:pt x="5932" y="22398"/>
                </a:lnTo>
                <a:lnTo>
                  <a:pt x="5830" y="22398"/>
                </a:lnTo>
                <a:lnTo>
                  <a:pt x="10534" y="20761"/>
                </a:lnTo>
                <a:lnTo>
                  <a:pt x="10432" y="20761"/>
                </a:lnTo>
                <a:lnTo>
                  <a:pt x="11352" y="20352"/>
                </a:lnTo>
                <a:lnTo>
                  <a:pt x="11455" y="19943"/>
                </a:lnTo>
                <a:lnTo>
                  <a:pt x="12580" y="19330"/>
                </a:lnTo>
                <a:lnTo>
                  <a:pt x="12580" y="19432"/>
                </a:lnTo>
                <a:lnTo>
                  <a:pt x="12886" y="19330"/>
                </a:lnTo>
                <a:lnTo>
                  <a:pt x="12886" y="19227"/>
                </a:lnTo>
                <a:lnTo>
                  <a:pt x="17386" y="17693"/>
                </a:lnTo>
                <a:lnTo>
                  <a:pt x="16568" y="18102"/>
                </a:lnTo>
                <a:lnTo>
                  <a:pt x="16875" y="18205"/>
                </a:lnTo>
                <a:lnTo>
                  <a:pt x="16875" y="18307"/>
                </a:lnTo>
                <a:lnTo>
                  <a:pt x="14011" y="19125"/>
                </a:lnTo>
                <a:lnTo>
                  <a:pt x="14318" y="19330"/>
                </a:lnTo>
                <a:lnTo>
                  <a:pt x="13193" y="19841"/>
                </a:lnTo>
                <a:lnTo>
                  <a:pt x="15443" y="19227"/>
                </a:lnTo>
                <a:lnTo>
                  <a:pt x="15443" y="19227"/>
                </a:lnTo>
                <a:lnTo>
                  <a:pt x="15341" y="19330"/>
                </a:lnTo>
                <a:lnTo>
                  <a:pt x="15852" y="19023"/>
                </a:lnTo>
                <a:lnTo>
                  <a:pt x="15852" y="19125"/>
                </a:lnTo>
                <a:lnTo>
                  <a:pt x="17284" y="18614"/>
                </a:lnTo>
                <a:lnTo>
                  <a:pt x="16875" y="18614"/>
                </a:lnTo>
                <a:lnTo>
                  <a:pt x="17284" y="18409"/>
                </a:lnTo>
                <a:lnTo>
                  <a:pt x="17182" y="18409"/>
                </a:lnTo>
                <a:lnTo>
                  <a:pt x="17554" y="18186"/>
                </a:lnTo>
                <a:lnTo>
                  <a:pt x="17554" y="18186"/>
                </a:lnTo>
                <a:lnTo>
                  <a:pt x="18205" y="18000"/>
                </a:lnTo>
                <a:lnTo>
                  <a:pt x="18205" y="18000"/>
                </a:lnTo>
                <a:lnTo>
                  <a:pt x="17795" y="18307"/>
                </a:lnTo>
                <a:lnTo>
                  <a:pt x="19125" y="18102"/>
                </a:lnTo>
                <a:lnTo>
                  <a:pt x="18614" y="18409"/>
                </a:lnTo>
                <a:lnTo>
                  <a:pt x="18818" y="18409"/>
                </a:lnTo>
                <a:lnTo>
                  <a:pt x="18818" y="18511"/>
                </a:lnTo>
                <a:lnTo>
                  <a:pt x="19125" y="18511"/>
                </a:lnTo>
                <a:lnTo>
                  <a:pt x="18818" y="18716"/>
                </a:lnTo>
                <a:lnTo>
                  <a:pt x="19227" y="18716"/>
                </a:lnTo>
                <a:lnTo>
                  <a:pt x="19841" y="18511"/>
                </a:lnTo>
                <a:lnTo>
                  <a:pt x="19432" y="18920"/>
                </a:lnTo>
                <a:lnTo>
                  <a:pt x="19636" y="19125"/>
                </a:lnTo>
                <a:lnTo>
                  <a:pt x="21682" y="19023"/>
                </a:lnTo>
                <a:lnTo>
                  <a:pt x="21682" y="19023"/>
                </a:lnTo>
                <a:lnTo>
                  <a:pt x="21477" y="19227"/>
                </a:lnTo>
                <a:lnTo>
                  <a:pt x="23216" y="19227"/>
                </a:lnTo>
                <a:lnTo>
                  <a:pt x="22295" y="19534"/>
                </a:lnTo>
                <a:lnTo>
                  <a:pt x="22909" y="19943"/>
                </a:lnTo>
                <a:lnTo>
                  <a:pt x="22807" y="19943"/>
                </a:lnTo>
                <a:lnTo>
                  <a:pt x="23216" y="20659"/>
                </a:lnTo>
                <a:lnTo>
                  <a:pt x="23830" y="20659"/>
                </a:lnTo>
                <a:lnTo>
                  <a:pt x="23830" y="20455"/>
                </a:lnTo>
                <a:lnTo>
                  <a:pt x="24034" y="20352"/>
                </a:lnTo>
                <a:lnTo>
                  <a:pt x="23625" y="20148"/>
                </a:lnTo>
                <a:lnTo>
                  <a:pt x="24545" y="20045"/>
                </a:lnTo>
                <a:lnTo>
                  <a:pt x="24443" y="20148"/>
                </a:lnTo>
                <a:lnTo>
                  <a:pt x="24648" y="20148"/>
                </a:lnTo>
                <a:lnTo>
                  <a:pt x="24136" y="20659"/>
                </a:lnTo>
                <a:lnTo>
                  <a:pt x="24545" y="20761"/>
                </a:lnTo>
                <a:lnTo>
                  <a:pt x="25466" y="19636"/>
                </a:lnTo>
                <a:lnTo>
                  <a:pt x="24955" y="20557"/>
                </a:lnTo>
                <a:lnTo>
                  <a:pt x="25159" y="20761"/>
                </a:lnTo>
                <a:lnTo>
                  <a:pt x="25670" y="20557"/>
                </a:lnTo>
                <a:lnTo>
                  <a:pt x="25159" y="20966"/>
                </a:lnTo>
                <a:lnTo>
                  <a:pt x="25568" y="21170"/>
                </a:lnTo>
                <a:lnTo>
                  <a:pt x="24750" y="21784"/>
                </a:lnTo>
                <a:lnTo>
                  <a:pt x="25159" y="21886"/>
                </a:lnTo>
                <a:lnTo>
                  <a:pt x="25159" y="22193"/>
                </a:lnTo>
                <a:lnTo>
                  <a:pt x="25057" y="22295"/>
                </a:lnTo>
                <a:lnTo>
                  <a:pt x="25364" y="22705"/>
                </a:lnTo>
                <a:lnTo>
                  <a:pt x="24648" y="23114"/>
                </a:lnTo>
                <a:lnTo>
                  <a:pt x="24545" y="23420"/>
                </a:lnTo>
                <a:lnTo>
                  <a:pt x="25670" y="22807"/>
                </a:lnTo>
                <a:lnTo>
                  <a:pt x="24750" y="24136"/>
                </a:lnTo>
                <a:lnTo>
                  <a:pt x="26284" y="23011"/>
                </a:lnTo>
                <a:lnTo>
                  <a:pt x="26284" y="23011"/>
                </a:lnTo>
                <a:lnTo>
                  <a:pt x="25568" y="23830"/>
                </a:lnTo>
                <a:lnTo>
                  <a:pt x="25568" y="23830"/>
                </a:lnTo>
                <a:lnTo>
                  <a:pt x="26182" y="23318"/>
                </a:lnTo>
                <a:lnTo>
                  <a:pt x="26182" y="23495"/>
                </a:lnTo>
                <a:lnTo>
                  <a:pt x="26182" y="23495"/>
                </a:lnTo>
                <a:lnTo>
                  <a:pt x="24750" y="24545"/>
                </a:lnTo>
                <a:lnTo>
                  <a:pt x="25159" y="24648"/>
                </a:lnTo>
                <a:lnTo>
                  <a:pt x="24443" y="25364"/>
                </a:lnTo>
                <a:lnTo>
                  <a:pt x="24443" y="25568"/>
                </a:lnTo>
                <a:lnTo>
                  <a:pt x="25261" y="25261"/>
                </a:lnTo>
                <a:lnTo>
                  <a:pt x="25364" y="25159"/>
                </a:lnTo>
                <a:lnTo>
                  <a:pt x="25773" y="25057"/>
                </a:lnTo>
                <a:lnTo>
                  <a:pt x="25364" y="25261"/>
                </a:lnTo>
                <a:lnTo>
                  <a:pt x="25773" y="25568"/>
                </a:lnTo>
                <a:lnTo>
                  <a:pt x="25261" y="25261"/>
                </a:lnTo>
                <a:lnTo>
                  <a:pt x="24955" y="25466"/>
                </a:lnTo>
                <a:lnTo>
                  <a:pt x="25364" y="25977"/>
                </a:lnTo>
                <a:lnTo>
                  <a:pt x="24750" y="26489"/>
                </a:lnTo>
                <a:lnTo>
                  <a:pt x="24750" y="26489"/>
                </a:lnTo>
                <a:lnTo>
                  <a:pt x="25159" y="26284"/>
                </a:lnTo>
                <a:lnTo>
                  <a:pt x="24545" y="26693"/>
                </a:lnTo>
                <a:lnTo>
                  <a:pt x="24443" y="27000"/>
                </a:lnTo>
                <a:lnTo>
                  <a:pt x="26080" y="25977"/>
                </a:lnTo>
                <a:lnTo>
                  <a:pt x="25670" y="26386"/>
                </a:lnTo>
                <a:lnTo>
                  <a:pt x="25773" y="26795"/>
                </a:lnTo>
                <a:lnTo>
                  <a:pt x="25568" y="26489"/>
                </a:lnTo>
                <a:lnTo>
                  <a:pt x="24852" y="26795"/>
                </a:lnTo>
                <a:lnTo>
                  <a:pt x="24955" y="26795"/>
                </a:lnTo>
                <a:lnTo>
                  <a:pt x="24545" y="27307"/>
                </a:lnTo>
                <a:lnTo>
                  <a:pt x="25466" y="27102"/>
                </a:lnTo>
                <a:lnTo>
                  <a:pt x="24341" y="27614"/>
                </a:lnTo>
                <a:lnTo>
                  <a:pt x="25159" y="27818"/>
                </a:lnTo>
                <a:lnTo>
                  <a:pt x="25057" y="27920"/>
                </a:lnTo>
                <a:lnTo>
                  <a:pt x="25159" y="28023"/>
                </a:lnTo>
                <a:lnTo>
                  <a:pt x="24852" y="28125"/>
                </a:lnTo>
                <a:lnTo>
                  <a:pt x="25364" y="28125"/>
                </a:lnTo>
                <a:lnTo>
                  <a:pt x="24852" y="28227"/>
                </a:lnTo>
                <a:lnTo>
                  <a:pt x="25977" y="28227"/>
                </a:lnTo>
                <a:lnTo>
                  <a:pt x="26284" y="27920"/>
                </a:lnTo>
                <a:lnTo>
                  <a:pt x="25773" y="28841"/>
                </a:lnTo>
                <a:lnTo>
                  <a:pt x="26591" y="28636"/>
                </a:lnTo>
                <a:lnTo>
                  <a:pt x="26489" y="29148"/>
                </a:lnTo>
                <a:lnTo>
                  <a:pt x="26182" y="29352"/>
                </a:lnTo>
                <a:lnTo>
                  <a:pt x="26182" y="29352"/>
                </a:lnTo>
                <a:lnTo>
                  <a:pt x="26795" y="29148"/>
                </a:lnTo>
                <a:lnTo>
                  <a:pt x="26489" y="29455"/>
                </a:lnTo>
                <a:lnTo>
                  <a:pt x="26898" y="29455"/>
                </a:lnTo>
                <a:lnTo>
                  <a:pt x="26489" y="29659"/>
                </a:lnTo>
                <a:lnTo>
                  <a:pt x="26489" y="29864"/>
                </a:lnTo>
                <a:lnTo>
                  <a:pt x="26591" y="30068"/>
                </a:lnTo>
                <a:lnTo>
                  <a:pt x="26693" y="30068"/>
                </a:lnTo>
                <a:lnTo>
                  <a:pt x="26386" y="30375"/>
                </a:lnTo>
                <a:lnTo>
                  <a:pt x="26386" y="30682"/>
                </a:lnTo>
                <a:lnTo>
                  <a:pt x="26489" y="30682"/>
                </a:lnTo>
                <a:lnTo>
                  <a:pt x="26386" y="30784"/>
                </a:lnTo>
                <a:lnTo>
                  <a:pt x="26386" y="30682"/>
                </a:lnTo>
                <a:lnTo>
                  <a:pt x="26080" y="31295"/>
                </a:lnTo>
                <a:lnTo>
                  <a:pt x="25670" y="31500"/>
                </a:lnTo>
                <a:lnTo>
                  <a:pt x="25568" y="31602"/>
                </a:lnTo>
                <a:lnTo>
                  <a:pt x="25568" y="31500"/>
                </a:lnTo>
                <a:lnTo>
                  <a:pt x="25670" y="31500"/>
                </a:lnTo>
                <a:lnTo>
                  <a:pt x="26182" y="30886"/>
                </a:lnTo>
                <a:lnTo>
                  <a:pt x="26182" y="30886"/>
                </a:lnTo>
                <a:lnTo>
                  <a:pt x="25466" y="31398"/>
                </a:lnTo>
                <a:lnTo>
                  <a:pt x="25875" y="30989"/>
                </a:lnTo>
                <a:lnTo>
                  <a:pt x="25875" y="31091"/>
                </a:lnTo>
                <a:lnTo>
                  <a:pt x="26182" y="30682"/>
                </a:lnTo>
                <a:lnTo>
                  <a:pt x="24852" y="30477"/>
                </a:lnTo>
                <a:lnTo>
                  <a:pt x="24341" y="31909"/>
                </a:lnTo>
                <a:lnTo>
                  <a:pt x="24545" y="31909"/>
                </a:lnTo>
                <a:lnTo>
                  <a:pt x="24136" y="32420"/>
                </a:lnTo>
                <a:lnTo>
                  <a:pt x="24136" y="32216"/>
                </a:lnTo>
                <a:lnTo>
                  <a:pt x="23932" y="32523"/>
                </a:lnTo>
                <a:lnTo>
                  <a:pt x="24545" y="32727"/>
                </a:lnTo>
                <a:lnTo>
                  <a:pt x="24034" y="32625"/>
                </a:lnTo>
                <a:lnTo>
                  <a:pt x="21989" y="35489"/>
                </a:lnTo>
                <a:lnTo>
                  <a:pt x="22091" y="35489"/>
                </a:lnTo>
                <a:lnTo>
                  <a:pt x="20557" y="38250"/>
                </a:lnTo>
                <a:lnTo>
                  <a:pt x="20557" y="38148"/>
                </a:lnTo>
                <a:lnTo>
                  <a:pt x="20250" y="38659"/>
                </a:lnTo>
                <a:lnTo>
                  <a:pt x="20348" y="40709"/>
                </a:lnTo>
                <a:lnTo>
                  <a:pt x="20348" y="40709"/>
                </a:lnTo>
                <a:lnTo>
                  <a:pt x="20148" y="40909"/>
                </a:lnTo>
                <a:lnTo>
                  <a:pt x="20455" y="41011"/>
                </a:lnTo>
                <a:lnTo>
                  <a:pt x="20761" y="40807"/>
                </a:lnTo>
                <a:lnTo>
                  <a:pt x="21477" y="40807"/>
                </a:lnTo>
                <a:lnTo>
                  <a:pt x="20761" y="40909"/>
                </a:lnTo>
                <a:lnTo>
                  <a:pt x="20761" y="41420"/>
                </a:lnTo>
                <a:lnTo>
                  <a:pt x="20557" y="41114"/>
                </a:lnTo>
                <a:lnTo>
                  <a:pt x="20352" y="41727"/>
                </a:lnTo>
                <a:lnTo>
                  <a:pt x="20557" y="42341"/>
                </a:lnTo>
                <a:lnTo>
                  <a:pt x="20352" y="42648"/>
                </a:lnTo>
                <a:lnTo>
                  <a:pt x="20864" y="43875"/>
                </a:lnTo>
                <a:lnTo>
                  <a:pt x="20761" y="44284"/>
                </a:lnTo>
                <a:lnTo>
                  <a:pt x="21068" y="44591"/>
                </a:lnTo>
                <a:lnTo>
                  <a:pt x="21477" y="44693"/>
                </a:lnTo>
                <a:lnTo>
                  <a:pt x="23011" y="47250"/>
                </a:lnTo>
                <a:lnTo>
                  <a:pt x="22909" y="47455"/>
                </a:lnTo>
                <a:lnTo>
                  <a:pt x="23216" y="49295"/>
                </a:lnTo>
                <a:lnTo>
                  <a:pt x="23932" y="50114"/>
                </a:lnTo>
                <a:lnTo>
                  <a:pt x="23932" y="51341"/>
                </a:lnTo>
                <a:lnTo>
                  <a:pt x="24034" y="51341"/>
                </a:lnTo>
                <a:lnTo>
                  <a:pt x="24034" y="51545"/>
                </a:lnTo>
                <a:lnTo>
                  <a:pt x="23830" y="51341"/>
                </a:lnTo>
                <a:lnTo>
                  <a:pt x="23216" y="51443"/>
                </a:lnTo>
                <a:lnTo>
                  <a:pt x="23830" y="52159"/>
                </a:lnTo>
                <a:lnTo>
                  <a:pt x="24648" y="52364"/>
                </a:lnTo>
                <a:lnTo>
                  <a:pt x="25261" y="54818"/>
                </a:lnTo>
                <a:lnTo>
                  <a:pt x="26795" y="56455"/>
                </a:lnTo>
                <a:lnTo>
                  <a:pt x="26898" y="55432"/>
                </a:lnTo>
                <a:lnTo>
                  <a:pt x="26386" y="55227"/>
                </a:lnTo>
                <a:lnTo>
                  <a:pt x="25773" y="52364"/>
                </a:lnTo>
                <a:lnTo>
                  <a:pt x="25773" y="52670"/>
                </a:lnTo>
                <a:lnTo>
                  <a:pt x="25261" y="50830"/>
                </a:lnTo>
                <a:lnTo>
                  <a:pt x="25057" y="50727"/>
                </a:lnTo>
                <a:lnTo>
                  <a:pt x="24341" y="48068"/>
                </a:lnTo>
                <a:lnTo>
                  <a:pt x="24545" y="47250"/>
                </a:lnTo>
                <a:lnTo>
                  <a:pt x="25159" y="47659"/>
                </a:lnTo>
                <a:lnTo>
                  <a:pt x="25364" y="47557"/>
                </a:lnTo>
                <a:lnTo>
                  <a:pt x="25466" y="47761"/>
                </a:lnTo>
                <a:lnTo>
                  <a:pt x="25875" y="47966"/>
                </a:lnTo>
                <a:lnTo>
                  <a:pt x="26591" y="51034"/>
                </a:lnTo>
                <a:lnTo>
                  <a:pt x="27205" y="51341"/>
                </a:lnTo>
                <a:lnTo>
                  <a:pt x="27000" y="51852"/>
                </a:lnTo>
                <a:lnTo>
                  <a:pt x="28023" y="53080"/>
                </a:lnTo>
                <a:lnTo>
                  <a:pt x="27920" y="52977"/>
                </a:lnTo>
                <a:lnTo>
                  <a:pt x="28125" y="53591"/>
                </a:lnTo>
                <a:lnTo>
                  <a:pt x="27920" y="53795"/>
                </a:lnTo>
                <a:lnTo>
                  <a:pt x="28636" y="54307"/>
                </a:lnTo>
                <a:lnTo>
                  <a:pt x="28432" y="54205"/>
                </a:lnTo>
                <a:lnTo>
                  <a:pt x="29045" y="54920"/>
                </a:lnTo>
                <a:lnTo>
                  <a:pt x="28841" y="54920"/>
                </a:lnTo>
                <a:lnTo>
                  <a:pt x="29761" y="56148"/>
                </a:lnTo>
                <a:lnTo>
                  <a:pt x="30477" y="58091"/>
                </a:lnTo>
                <a:lnTo>
                  <a:pt x="29966" y="59216"/>
                </a:lnTo>
                <a:lnTo>
                  <a:pt x="37534" y="63920"/>
                </a:lnTo>
                <a:lnTo>
                  <a:pt x="39068" y="63307"/>
                </a:lnTo>
                <a:lnTo>
                  <a:pt x="39170" y="63307"/>
                </a:lnTo>
                <a:lnTo>
                  <a:pt x="39784" y="63614"/>
                </a:lnTo>
                <a:lnTo>
                  <a:pt x="39784" y="63614"/>
                </a:lnTo>
                <a:lnTo>
                  <a:pt x="39375" y="63307"/>
                </a:lnTo>
                <a:lnTo>
                  <a:pt x="39375" y="63307"/>
                </a:lnTo>
                <a:lnTo>
                  <a:pt x="44284" y="66375"/>
                </a:lnTo>
                <a:lnTo>
                  <a:pt x="45000" y="66273"/>
                </a:lnTo>
                <a:lnTo>
                  <a:pt x="45409" y="66682"/>
                </a:lnTo>
                <a:lnTo>
                  <a:pt x="45307" y="66989"/>
                </a:lnTo>
                <a:lnTo>
                  <a:pt x="46534" y="68830"/>
                </a:lnTo>
                <a:lnTo>
                  <a:pt x="46534" y="69443"/>
                </a:lnTo>
                <a:lnTo>
                  <a:pt x="47148" y="70159"/>
                </a:lnTo>
                <a:lnTo>
                  <a:pt x="47352" y="69852"/>
                </a:lnTo>
                <a:lnTo>
                  <a:pt x="47045" y="69443"/>
                </a:lnTo>
                <a:lnTo>
                  <a:pt x="47045" y="69443"/>
                </a:lnTo>
                <a:lnTo>
                  <a:pt x="48784" y="71386"/>
                </a:lnTo>
                <a:lnTo>
                  <a:pt x="48784" y="71386"/>
                </a:lnTo>
                <a:lnTo>
                  <a:pt x="48580" y="71080"/>
                </a:lnTo>
                <a:lnTo>
                  <a:pt x="49091" y="71693"/>
                </a:lnTo>
                <a:lnTo>
                  <a:pt x="49705" y="71489"/>
                </a:lnTo>
                <a:lnTo>
                  <a:pt x="50625" y="72205"/>
                </a:lnTo>
                <a:lnTo>
                  <a:pt x="50727" y="71898"/>
                </a:lnTo>
                <a:lnTo>
                  <a:pt x="51136" y="72614"/>
                </a:lnTo>
                <a:lnTo>
                  <a:pt x="51648" y="72307"/>
                </a:lnTo>
                <a:lnTo>
                  <a:pt x="51341" y="71693"/>
                </a:lnTo>
                <a:lnTo>
                  <a:pt x="52670" y="70773"/>
                </a:lnTo>
                <a:lnTo>
                  <a:pt x="53182" y="71489"/>
                </a:lnTo>
                <a:lnTo>
                  <a:pt x="53182" y="71284"/>
                </a:lnTo>
                <a:lnTo>
                  <a:pt x="53386" y="71386"/>
                </a:lnTo>
                <a:lnTo>
                  <a:pt x="53489" y="71284"/>
                </a:lnTo>
                <a:lnTo>
                  <a:pt x="53693" y="71693"/>
                </a:lnTo>
                <a:lnTo>
                  <a:pt x="53386" y="71386"/>
                </a:lnTo>
                <a:lnTo>
                  <a:pt x="53182" y="71795"/>
                </a:lnTo>
                <a:lnTo>
                  <a:pt x="53795" y="75682"/>
                </a:lnTo>
                <a:lnTo>
                  <a:pt x="53898" y="75682"/>
                </a:lnTo>
                <a:lnTo>
                  <a:pt x="53898" y="75989"/>
                </a:lnTo>
                <a:lnTo>
                  <a:pt x="54000" y="75886"/>
                </a:lnTo>
                <a:lnTo>
                  <a:pt x="54205" y="75989"/>
                </a:lnTo>
                <a:lnTo>
                  <a:pt x="53489" y="77216"/>
                </a:lnTo>
                <a:lnTo>
                  <a:pt x="52977" y="77523"/>
                </a:lnTo>
                <a:lnTo>
                  <a:pt x="52773" y="78239"/>
                </a:lnTo>
                <a:lnTo>
                  <a:pt x="52364" y="78341"/>
                </a:lnTo>
                <a:lnTo>
                  <a:pt x="52568" y="78750"/>
                </a:lnTo>
                <a:lnTo>
                  <a:pt x="51648" y="79159"/>
                </a:lnTo>
                <a:lnTo>
                  <a:pt x="51239" y="80693"/>
                </a:lnTo>
                <a:lnTo>
                  <a:pt x="51034" y="80591"/>
                </a:lnTo>
                <a:lnTo>
                  <a:pt x="50727" y="81307"/>
                </a:lnTo>
                <a:lnTo>
                  <a:pt x="50727" y="82227"/>
                </a:lnTo>
                <a:lnTo>
                  <a:pt x="51034" y="82739"/>
                </a:lnTo>
                <a:lnTo>
                  <a:pt x="51545" y="82432"/>
                </a:lnTo>
                <a:lnTo>
                  <a:pt x="51648" y="82125"/>
                </a:lnTo>
                <a:lnTo>
                  <a:pt x="51750" y="82841"/>
                </a:lnTo>
                <a:lnTo>
                  <a:pt x="50318" y="84886"/>
                </a:lnTo>
                <a:lnTo>
                  <a:pt x="50830" y="85909"/>
                </a:lnTo>
                <a:lnTo>
                  <a:pt x="50625" y="86011"/>
                </a:lnTo>
                <a:lnTo>
                  <a:pt x="60852" y="98693"/>
                </a:lnTo>
                <a:lnTo>
                  <a:pt x="61977" y="118125"/>
                </a:lnTo>
                <a:lnTo>
                  <a:pt x="61670" y="118330"/>
                </a:lnTo>
                <a:lnTo>
                  <a:pt x="63102" y="122932"/>
                </a:lnTo>
                <a:lnTo>
                  <a:pt x="64125" y="122625"/>
                </a:lnTo>
                <a:lnTo>
                  <a:pt x="63818" y="123136"/>
                </a:lnTo>
                <a:lnTo>
                  <a:pt x="64125" y="123136"/>
                </a:lnTo>
                <a:lnTo>
                  <a:pt x="64330" y="123648"/>
                </a:lnTo>
                <a:lnTo>
                  <a:pt x="64023" y="123648"/>
                </a:lnTo>
                <a:lnTo>
                  <a:pt x="64227" y="125284"/>
                </a:lnTo>
                <a:lnTo>
                  <a:pt x="64636" y="125489"/>
                </a:lnTo>
                <a:lnTo>
                  <a:pt x="64534" y="126511"/>
                </a:lnTo>
                <a:lnTo>
                  <a:pt x="64943" y="126716"/>
                </a:lnTo>
                <a:lnTo>
                  <a:pt x="64330" y="126716"/>
                </a:lnTo>
                <a:lnTo>
                  <a:pt x="64636" y="127432"/>
                </a:lnTo>
                <a:lnTo>
                  <a:pt x="64534" y="127739"/>
                </a:lnTo>
                <a:lnTo>
                  <a:pt x="64330" y="127023"/>
                </a:lnTo>
                <a:lnTo>
                  <a:pt x="64023" y="127432"/>
                </a:lnTo>
                <a:lnTo>
                  <a:pt x="64023" y="127432"/>
                </a:lnTo>
                <a:lnTo>
                  <a:pt x="64227" y="127023"/>
                </a:lnTo>
                <a:lnTo>
                  <a:pt x="64023" y="126614"/>
                </a:lnTo>
                <a:lnTo>
                  <a:pt x="64023" y="127023"/>
                </a:lnTo>
                <a:lnTo>
                  <a:pt x="63409" y="127125"/>
                </a:lnTo>
                <a:lnTo>
                  <a:pt x="63614" y="127432"/>
                </a:lnTo>
                <a:lnTo>
                  <a:pt x="63205" y="127943"/>
                </a:lnTo>
                <a:lnTo>
                  <a:pt x="63205" y="127943"/>
                </a:lnTo>
                <a:lnTo>
                  <a:pt x="63716" y="127739"/>
                </a:lnTo>
                <a:lnTo>
                  <a:pt x="64227" y="128148"/>
                </a:lnTo>
                <a:lnTo>
                  <a:pt x="64227" y="128045"/>
                </a:lnTo>
                <a:lnTo>
                  <a:pt x="64534" y="128250"/>
                </a:lnTo>
                <a:lnTo>
                  <a:pt x="64534" y="128455"/>
                </a:lnTo>
                <a:lnTo>
                  <a:pt x="64432" y="128659"/>
                </a:lnTo>
                <a:lnTo>
                  <a:pt x="64636" y="129068"/>
                </a:lnTo>
                <a:lnTo>
                  <a:pt x="65148" y="128864"/>
                </a:lnTo>
                <a:lnTo>
                  <a:pt x="65557" y="129477"/>
                </a:lnTo>
                <a:lnTo>
                  <a:pt x="64534" y="129273"/>
                </a:lnTo>
                <a:lnTo>
                  <a:pt x="65148" y="129682"/>
                </a:lnTo>
                <a:lnTo>
                  <a:pt x="65455" y="130705"/>
                </a:lnTo>
                <a:lnTo>
                  <a:pt x="65352" y="130295"/>
                </a:lnTo>
                <a:lnTo>
                  <a:pt x="65455" y="130295"/>
                </a:lnTo>
                <a:lnTo>
                  <a:pt x="65864" y="131216"/>
                </a:lnTo>
                <a:lnTo>
                  <a:pt x="65352" y="131420"/>
                </a:lnTo>
                <a:lnTo>
                  <a:pt x="66068" y="131727"/>
                </a:lnTo>
                <a:lnTo>
                  <a:pt x="65864" y="131727"/>
                </a:lnTo>
                <a:lnTo>
                  <a:pt x="66170" y="132034"/>
                </a:lnTo>
                <a:lnTo>
                  <a:pt x="66273" y="131727"/>
                </a:lnTo>
                <a:lnTo>
                  <a:pt x="66375" y="131932"/>
                </a:lnTo>
                <a:lnTo>
                  <a:pt x="66375" y="132239"/>
                </a:lnTo>
                <a:lnTo>
                  <a:pt x="66170" y="132034"/>
                </a:lnTo>
                <a:lnTo>
                  <a:pt x="65557" y="131625"/>
                </a:lnTo>
                <a:lnTo>
                  <a:pt x="65250" y="131932"/>
                </a:lnTo>
                <a:lnTo>
                  <a:pt x="67193" y="133261"/>
                </a:lnTo>
                <a:lnTo>
                  <a:pt x="67398" y="133159"/>
                </a:lnTo>
                <a:lnTo>
                  <a:pt x="67091" y="132750"/>
                </a:lnTo>
                <a:lnTo>
                  <a:pt x="67705" y="133057"/>
                </a:lnTo>
                <a:lnTo>
                  <a:pt x="67398" y="133159"/>
                </a:lnTo>
                <a:lnTo>
                  <a:pt x="67500" y="133261"/>
                </a:lnTo>
                <a:lnTo>
                  <a:pt x="67602" y="133159"/>
                </a:lnTo>
                <a:lnTo>
                  <a:pt x="67807" y="133568"/>
                </a:lnTo>
                <a:lnTo>
                  <a:pt x="67807" y="133568"/>
                </a:lnTo>
                <a:lnTo>
                  <a:pt x="67500" y="133261"/>
                </a:lnTo>
                <a:lnTo>
                  <a:pt x="67295" y="133364"/>
                </a:lnTo>
                <a:lnTo>
                  <a:pt x="66477" y="133364"/>
                </a:lnTo>
                <a:lnTo>
                  <a:pt x="66886" y="133773"/>
                </a:lnTo>
                <a:lnTo>
                  <a:pt x="67500" y="133670"/>
                </a:lnTo>
                <a:lnTo>
                  <a:pt x="67295" y="134080"/>
                </a:lnTo>
                <a:lnTo>
                  <a:pt x="67705" y="134284"/>
                </a:lnTo>
                <a:lnTo>
                  <a:pt x="67807" y="134080"/>
                </a:lnTo>
                <a:lnTo>
                  <a:pt x="67926" y="134000"/>
                </a:lnTo>
                <a:lnTo>
                  <a:pt x="67926" y="134000"/>
                </a:lnTo>
                <a:lnTo>
                  <a:pt x="68420" y="134693"/>
                </a:lnTo>
                <a:lnTo>
                  <a:pt x="69136" y="133977"/>
                </a:lnTo>
                <a:lnTo>
                  <a:pt x="69136" y="134284"/>
                </a:lnTo>
                <a:lnTo>
                  <a:pt x="68932" y="134489"/>
                </a:lnTo>
                <a:lnTo>
                  <a:pt x="68932" y="134693"/>
                </a:lnTo>
                <a:lnTo>
                  <a:pt x="68727" y="134795"/>
                </a:lnTo>
                <a:lnTo>
                  <a:pt x="69750" y="134795"/>
                </a:lnTo>
                <a:lnTo>
                  <a:pt x="69545" y="134182"/>
                </a:lnTo>
                <a:lnTo>
                  <a:pt x="69767" y="133988"/>
                </a:lnTo>
                <a:lnTo>
                  <a:pt x="69767" y="133988"/>
                </a:lnTo>
                <a:lnTo>
                  <a:pt x="70057" y="134182"/>
                </a:lnTo>
                <a:lnTo>
                  <a:pt x="69852" y="134284"/>
                </a:lnTo>
                <a:lnTo>
                  <a:pt x="70568" y="134591"/>
                </a:lnTo>
                <a:lnTo>
                  <a:pt x="70364" y="135000"/>
                </a:lnTo>
                <a:lnTo>
                  <a:pt x="71489" y="135614"/>
                </a:lnTo>
                <a:lnTo>
                  <a:pt x="71386" y="135716"/>
                </a:lnTo>
                <a:lnTo>
                  <a:pt x="70159" y="135205"/>
                </a:lnTo>
                <a:lnTo>
                  <a:pt x="70364" y="135205"/>
                </a:lnTo>
                <a:lnTo>
                  <a:pt x="70057" y="135000"/>
                </a:lnTo>
                <a:lnTo>
                  <a:pt x="69955" y="135102"/>
                </a:lnTo>
                <a:lnTo>
                  <a:pt x="70568" y="135716"/>
                </a:lnTo>
                <a:lnTo>
                  <a:pt x="70057" y="135511"/>
                </a:lnTo>
                <a:lnTo>
                  <a:pt x="69443" y="135716"/>
                </a:lnTo>
                <a:lnTo>
                  <a:pt x="69545" y="135818"/>
                </a:lnTo>
                <a:lnTo>
                  <a:pt x="73943" y="136125"/>
                </a:lnTo>
                <a:lnTo>
                  <a:pt x="74557" y="135818"/>
                </a:lnTo>
                <a:lnTo>
                  <a:pt x="71489" y="134489"/>
                </a:lnTo>
                <a:lnTo>
                  <a:pt x="71591" y="134284"/>
                </a:lnTo>
                <a:lnTo>
                  <a:pt x="71080" y="133875"/>
                </a:lnTo>
                <a:lnTo>
                  <a:pt x="69782" y="133975"/>
                </a:lnTo>
                <a:lnTo>
                  <a:pt x="69782" y="133975"/>
                </a:lnTo>
                <a:lnTo>
                  <a:pt x="70364" y="133466"/>
                </a:lnTo>
                <a:lnTo>
                  <a:pt x="71080" y="133568"/>
                </a:lnTo>
                <a:lnTo>
                  <a:pt x="71080" y="133568"/>
                </a:lnTo>
                <a:lnTo>
                  <a:pt x="70057" y="132852"/>
                </a:lnTo>
                <a:lnTo>
                  <a:pt x="70364" y="132750"/>
                </a:lnTo>
                <a:lnTo>
                  <a:pt x="69852" y="132341"/>
                </a:lnTo>
                <a:lnTo>
                  <a:pt x="70159" y="131318"/>
                </a:lnTo>
                <a:lnTo>
                  <a:pt x="69750" y="131216"/>
                </a:lnTo>
                <a:lnTo>
                  <a:pt x="69955" y="131216"/>
                </a:lnTo>
                <a:lnTo>
                  <a:pt x="69955" y="131011"/>
                </a:lnTo>
                <a:lnTo>
                  <a:pt x="70670" y="131216"/>
                </a:lnTo>
                <a:lnTo>
                  <a:pt x="70670" y="131216"/>
                </a:lnTo>
                <a:lnTo>
                  <a:pt x="70466" y="130500"/>
                </a:lnTo>
                <a:lnTo>
                  <a:pt x="71591" y="129170"/>
                </a:lnTo>
                <a:lnTo>
                  <a:pt x="71182" y="129068"/>
                </a:lnTo>
                <a:lnTo>
                  <a:pt x="71284" y="128455"/>
                </a:lnTo>
                <a:lnTo>
                  <a:pt x="69443" y="127330"/>
                </a:lnTo>
                <a:lnTo>
                  <a:pt x="69852" y="126409"/>
                </a:lnTo>
                <a:lnTo>
                  <a:pt x="70159" y="126205"/>
                </a:lnTo>
                <a:lnTo>
                  <a:pt x="70670" y="126205"/>
                </a:lnTo>
                <a:lnTo>
                  <a:pt x="70568" y="124670"/>
                </a:lnTo>
                <a:lnTo>
                  <a:pt x="71182" y="124159"/>
                </a:lnTo>
                <a:lnTo>
                  <a:pt x="70568" y="123852"/>
                </a:lnTo>
                <a:lnTo>
                  <a:pt x="70977" y="123750"/>
                </a:lnTo>
                <a:lnTo>
                  <a:pt x="71284" y="124057"/>
                </a:lnTo>
                <a:lnTo>
                  <a:pt x="71284" y="124057"/>
                </a:lnTo>
                <a:lnTo>
                  <a:pt x="70977" y="123443"/>
                </a:lnTo>
                <a:lnTo>
                  <a:pt x="70773" y="123545"/>
                </a:lnTo>
                <a:lnTo>
                  <a:pt x="70364" y="123239"/>
                </a:lnTo>
                <a:lnTo>
                  <a:pt x="69955" y="122318"/>
                </a:lnTo>
                <a:lnTo>
                  <a:pt x="70057" y="122011"/>
                </a:lnTo>
                <a:lnTo>
                  <a:pt x="71182" y="122318"/>
                </a:lnTo>
                <a:lnTo>
                  <a:pt x="72205" y="122011"/>
                </a:lnTo>
                <a:lnTo>
                  <a:pt x="72000" y="121193"/>
                </a:lnTo>
                <a:lnTo>
                  <a:pt x="72102" y="120886"/>
                </a:lnTo>
                <a:lnTo>
                  <a:pt x="71898" y="120580"/>
                </a:lnTo>
                <a:lnTo>
                  <a:pt x="72000" y="120580"/>
                </a:lnTo>
                <a:lnTo>
                  <a:pt x="71693" y="120170"/>
                </a:lnTo>
                <a:lnTo>
                  <a:pt x="75477" y="119250"/>
                </a:lnTo>
                <a:lnTo>
                  <a:pt x="75886" y="117716"/>
                </a:lnTo>
                <a:lnTo>
                  <a:pt x="73739" y="114545"/>
                </a:lnTo>
                <a:lnTo>
                  <a:pt x="73739" y="114034"/>
                </a:lnTo>
                <a:lnTo>
                  <a:pt x="73943" y="114034"/>
                </a:lnTo>
                <a:lnTo>
                  <a:pt x="73841" y="113420"/>
                </a:lnTo>
                <a:lnTo>
                  <a:pt x="74045" y="113932"/>
                </a:lnTo>
                <a:lnTo>
                  <a:pt x="73841" y="114341"/>
                </a:lnTo>
                <a:lnTo>
                  <a:pt x="74557" y="115466"/>
                </a:lnTo>
                <a:lnTo>
                  <a:pt x="77216" y="115875"/>
                </a:lnTo>
                <a:lnTo>
                  <a:pt x="79466" y="111580"/>
                </a:lnTo>
                <a:lnTo>
                  <a:pt x="79568" y="111682"/>
                </a:lnTo>
                <a:lnTo>
                  <a:pt x="79568" y="111273"/>
                </a:lnTo>
                <a:lnTo>
                  <a:pt x="79466" y="110966"/>
                </a:lnTo>
                <a:lnTo>
                  <a:pt x="79773" y="111273"/>
                </a:lnTo>
                <a:lnTo>
                  <a:pt x="79875" y="111273"/>
                </a:lnTo>
                <a:lnTo>
                  <a:pt x="79364" y="112500"/>
                </a:lnTo>
                <a:lnTo>
                  <a:pt x="79773" y="112193"/>
                </a:lnTo>
                <a:lnTo>
                  <a:pt x="80080" y="111170"/>
                </a:lnTo>
                <a:lnTo>
                  <a:pt x="79875" y="111273"/>
                </a:lnTo>
                <a:lnTo>
                  <a:pt x="79875" y="111273"/>
                </a:lnTo>
                <a:lnTo>
                  <a:pt x="81409" y="107898"/>
                </a:lnTo>
                <a:lnTo>
                  <a:pt x="81102" y="106159"/>
                </a:lnTo>
                <a:lnTo>
                  <a:pt x="81614" y="106057"/>
                </a:lnTo>
                <a:lnTo>
                  <a:pt x="81511" y="106159"/>
                </a:lnTo>
                <a:lnTo>
                  <a:pt x="85398" y="103705"/>
                </a:lnTo>
                <a:lnTo>
                  <a:pt x="85807" y="103602"/>
                </a:lnTo>
                <a:lnTo>
                  <a:pt x="85909" y="103398"/>
                </a:lnTo>
                <a:lnTo>
                  <a:pt x="86114" y="103705"/>
                </a:lnTo>
                <a:lnTo>
                  <a:pt x="86830" y="103602"/>
                </a:lnTo>
                <a:lnTo>
                  <a:pt x="86932" y="103091"/>
                </a:lnTo>
                <a:lnTo>
                  <a:pt x="87750" y="102580"/>
                </a:lnTo>
                <a:lnTo>
                  <a:pt x="89080" y="94398"/>
                </a:lnTo>
                <a:lnTo>
                  <a:pt x="89080" y="93170"/>
                </a:lnTo>
                <a:lnTo>
                  <a:pt x="89284" y="93068"/>
                </a:lnTo>
                <a:lnTo>
                  <a:pt x="89489" y="93375"/>
                </a:lnTo>
                <a:lnTo>
                  <a:pt x="90409" y="91534"/>
                </a:lnTo>
                <a:lnTo>
                  <a:pt x="90409" y="91739"/>
                </a:lnTo>
                <a:lnTo>
                  <a:pt x="92557" y="87136"/>
                </a:lnTo>
                <a:lnTo>
                  <a:pt x="91943" y="85398"/>
                </a:lnTo>
                <a:lnTo>
                  <a:pt x="84273" y="82739"/>
                </a:lnTo>
                <a:lnTo>
                  <a:pt x="84068" y="82943"/>
                </a:lnTo>
                <a:lnTo>
                  <a:pt x="83966" y="82534"/>
                </a:lnTo>
                <a:lnTo>
                  <a:pt x="83557" y="83352"/>
                </a:lnTo>
                <a:lnTo>
                  <a:pt x="83557" y="83352"/>
                </a:lnTo>
                <a:lnTo>
                  <a:pt x="83659" y="82636"/>
                </a:lnTo>
                <a:lnTo>
                  <a:pt x="83557" y="82330"/>
                </a:lnTo>
                <a:lnTo>
                  <a:pt x="83557" y="81818"/>
                </a:lnTo>
                <a:lnTo>
                  <a:pt x="80591" y="80795"/>
                </a:lnTo>
                <a:lnTo>
                  <a:pt x="79057" y="82739"/>
                </a:lnTo>
                <a:lnTo>
                  <a:pt x="79364" y="81818"/>
                </a:lnTo>
                <a:lnTo>
                  <a:pt x="78341" y="82125"/>
                </a:lnTo>
                <a:lnTo>
                  <a:pt x="77932" y="81307"/>
                </a:lnTo>
                <a:lnTo>
                  <a:pt x="77625" y="81205"/>
                </a:lnTo>
                <a:lnTo>
                  <a:pt x="77011" y="81614"/>
                </a:lnTo>
                <a:lnTo>
                  <a:pt x="76295" y="81614"/>
                </a:lnTo>
                <a:lnTo>
                  <a:pt x="78852" y="78750"/>
                </a:lnTo>
                <a:lnTo>
                  <a:pt x="77216" y="75375"/>
                </a:lnTo>
                <a:lnTo>
                  <a:pt x="77011" y="75580"/>
                </a:lnTo>
                <a:lnTo>
                  <a:pt x="76807" y="75068"/>
                </a:lnTo>
                <a:lnTo>
                  <a:pt x="76705" y="75170"/>
                </a:lnTo>
                <a:lnTo>
                  <a:pt x="75273" y="74148"/>
                </a:lnTo>
                <a:lnTo>
                  <a:pt x="75068" y="74557"/>
                </a:lnTo>
                <a:lnTo>
                  <a:pt x="74455" y="73841"/>
                </a:lnTo>
                <a:lnTo>
                  <a:pt x="73432" y="74148"/>
                </a:lnTo>
                <a:lnTo>
                  <a:pt x="72614" y="73943"/>
                </a:lnTo>
                <a:lnTo>
                  <a:pt x="72307" y="74352"/>
                </a:lnTo>
                <a:lnTo>
                  <a:pt x="72307" y="73739"/>
                </a:lnTo>
                <a:lnTo>
                  <a:pt x="71284" y="72920"/>
                </a:lnTo>
                <a:lnTo>
                  <a:pt x="70977" y="73432"/>
                </a:lnTo>
                <a:lnTo>
                  <a:pt x="70977" y="73432"/>
                </a:lnTo>
                <a:lnTo>
                  <a:pt x="71080" y="72307"/>
                </a:lnTo>
                <a:lnTo>
                  <a:pt x="69852" y="71284"/>
                </a:lnTo>
                <a:lnTo>
                  <a:pt x="68420" y="71182"/>
                </a:lnTo>
                <a:lnTo>
                  <a:pt x="68830" y="70875"/>
                </a:lnTo>
                <a:lnTo>
                  <a:pt x="69034" y="70568"/>
                </a:lnTo>
                <a:lnTo>
                  <a:pt x="68932" y="70159"/>
                </a:lnTo>
                <a:lnTo>
                  <a:pt x="68420" y="69852"/>
                </a:lnTo>
                <a:lnTo>
                  <a:pt x="68318" y="69955"/>
                </a:lnTo>
                <a:lnTo>
                  <a:pt x="68318" y="70159"/>
                </a:lnTo>
                <a:lnTo>
                  <a:pt x="67909" y="69852"/>
                </a:lnTo>
                <a:lnTo>
                  <a:pt x="67807" y="69955"/>
                </a:lnTo>
                <a:lnTo>
                  <a:pt x="67602" y="69545"/>
                </a:lnTo>
                <a:lnTo>
                  <a:pt x="67398" y="69648"/>
                </a:lnTo>
                <a:lnTo>
                  <a:pt x="67295" y="69239"/>
                </a:lnTo>
                <a:lnTo>
                  <a:pt x="68216" y="69034"/>
                </a:lnTo>
                <a:lnTo>
                  <a:pt x="66068" y="69136"/>
                </a:lnTo>
                <a:lnTo>
                  <a:pt x="66068" y="69239"/>
                </a:lnTo>
                <a:lnTo>
                  <a:pt x="66580" y="69239"/>
                </a:lnTo>
                <a:lnTo>
                  <a:pt x="65045" y="69648"/>
                </a:lnTo>
                <a:lnTo>
                  <a:pt x="64636" y="69443"/>
                </a:lnTo>
                <a:lnTo>
                  <a:pt x="64432" y="69136"/>
                </a:lnTo>
                <a:lnTo>
                  <a:pt x="62489" y="69136"/>
                </a:lnTo>
                <a:lnTo>
                  <a:pt x="62284" y="68523"/>
                </a:lnTo>
                <a:lnTo>
                  <a:pt x="61466" y="68216"/>
                </a:lnTo>
                <a:lnTo>
                  <a:pt x="61159" y="67705"/>
                </a:lnTo>
                <a:lnTo>
                  <a:pt x="60750" y="67705"/>
                </a:lnTo>
                <a:lnTo>
                  <a:pt x="61159" y="68114"/>
                </a:lnTo>
                <a:lnTo>
                  <a:pt x="59727" y="68727"/>
                </a:lnTo>
                <a:lnTo>
                  <a:pt x="59523" y="69239"/>
                </a:lnTo>
                <a:lnTo>
                  <a:pt x="59932" y="70057"/>
                </a:lnTo>
                <a:lnTo>
                  <a:pt x="59625" y="70670"/>
                </a:lnTo>
                <a:lnTo>
                  <a:pt x="59216" y="70364"/>
                </a:lnTo>
                <a:lnTo>
                  <a:pt x="59114" y="69648"/>
                </a:lnTo>
                <a:lnTo>
                  <a:pt x="59420" y="69239"/>
                </a:lnTo>
                <a:lnTo>
                  <a:pt x="59318" y="68727"/>
                </a:lnTo>
                <a:lnTo>
                  <a:pt x="59420" y="68727"/>
                </a:lnTo>
                <a:lnTo>
                  <a:pt x="59216" y="68114"/>
                </a:lnTo>
                <a:lnTo>
                  <a:pt x="59830" y="67807"/>
                </a:lnTo>
                <a:lnTo>
                  <a:pt x="59625" y="67295"/>
                </a:lnTo>
                <a:lnTo>
                  <a:pt x="56966" y="68932"/>
                </a:lnTo>
                <a:lnTo>
                  <a:pt x="56966" y="68727"/>
                </a:lnTo>
                <a:lnTo>
                  <a:pt x="56557" y="68625"/>
                </a:lnTo>
                <a:lnTo>
                  <a:pt x="55739" y="69648"/>
                </a:lnTo>
                <a:lnTo>
                  <a:pt x="55841" y="69545"/>
                </a:lnTo>
                <a:lnTo>
                  <a:pt x="55534" y="70364"/>
                </a:lnTo>
                <a:lnTo>
                  <a:pt x="54614" y="71182"/>
                </a:lnTo>
                <a:lnTo>
                  <a:pt x="54511" y="71898"/>
                </a:lnTo>
                <a:lnTo>
                  <a:pt x="52977" y="70364"/>
                </a:lnTo>
                <a:lnTo>
                  <a:pt x="52057" y="70261"/>
                </a:lnTo>
                <a:lnTo>
                  <a:pt x="51034" y="70875"/>
                </a:lnTo>
                <a:lnTo>
                  <a:pt x="50011" y="70670"/>
                </a:lnTo>
                <a:lnTo>
                  <a:pt x="50011" y="70670"/>
                </a:lnTo>
                <a:lnTo>
                  <a:pt x="50114" y="70875"/>
                </a:lnTo>
                <a:lnTo>
                  <a:pt x="48375" y="68420"/>
                </a:lnTo>
                <a:lnTo>
                  <a:pt x="48580" y="67602"/>
                </a:lnTo>
                <a:lnTo>
                  <a:pt x="48682" y="67705"/>
                </a:lnTo>
                <a:lnTo>
                  <a:pt x="48784" y="66989"/>
                </a:lnTo>
                <a:lnTo>
                  <a:pt x="48784" y="67193"/>
                </a:lnTo>
                <a:lnTo>
                  <a:pt x="49193" y="64739"/>
                </a:lnTo>
                <a:lnTo>
                  <a:pt x="48989" y="64330"/>
                </a:lnTo>
                <a:lnTo>
                  <a:pt x="48580" y="64125"/>
                </a:lnTo>
                <a:lnTo>
                  <a:pt x="48886" y="64227"/>
                </a:lnTo>
                <a:lnTo>
                  <a:pt x="48273" y="63716"/>
                </a:lnTo>
                <a:lnTo>
                  <a:pt x="44284" y="63614"/>
                </a:lnTo>
                <a:lnTo>
                  <a:pt x="45000" y="62795"/>
                </a:lnTo>
                <a:lnTo>
                  <a:pt x="45102" y="61159"/>
                </a:lnTo>
                <a:lnTo>
                  <a:pt x="45409" y="60648"/>
                </a:lnTo>
                <a:lnTo>
                  <a:pt x="45511" y="61261"/>
                </a:lnTo>
                <a:lnTo>
                  <a:pt x="46023" y="60136"/>
                </a:lnTo>
                <a:lnTo>
                  <a:pt x="45818" y="60239"/>
                </a:lnTo>
                <a:lnTo>
                  <a:pt x="46125" y="59932"/>
                </a:lnTo>
                <a:lnTo>
                  <a:pt x="46125" y="59625"/>
                </a:lnTo>
                <a:lnTo>
                  <a:pt x="46534" y="58807"/>
                </a:lnTo>
                <a:lnTo>
                  <a:pt x="46432" y="57989"/>
                </a:lnTo>
                <a:lnTo>
                  <a:pt x="43875" y="58295"/>
                </a:lnTo>
                <a:lnTo>
                  <a:pt x="42955" y="60239"/>
                </a:lnTo>
                <a:lnTo>
                  <a:pt x="42341" y="60648"/>
                </a:lnTo>
                <a:lnTo>
                  <a:pt x="42545" y="60648"/>
                </a:lnTo>
                <a:lnTo>
                  <a:pt x="42443" y="60955"/>
                </a:lnTo>
                <a:lnTo>
                  <a:pt x="39477" y="61261"/>
                </a:lnTo>
                <a:lnTo>
                  <a:pt x="38557" y="60750"/>
                </a:lnTo>
                <a:lnTo>
                  <a:pt x="38557" y="60750"/>
                </a:lnTo>
                <a:lnTo>
                  <a:pt x="38659" y="60852"/>
                </a:lnTo>
                <a:lnTo>
                  <a:pt x="38659" y="60852"/>
                </a:lnTo>
                <a:lnTo>
                  <a:pt x="38352" y="60648"/>
                </a:lnTo>
                <a:lnTo>
                  <a:pt x="38352" y="60648"/>
                </a:lnTo>
                <a:lnTo>
                  <a:pt x="38557" y="60750"/>
                </a:lnTo>
                <a:lnTo>
                  <a:pt x="37432" y="57989"/>
                </a:lnTo>
                <a:lnTo>
                  <a:pt x="37432" y="58193"/>
                </a:lnTo>
                <a:lnTo>
                  <a:pt x="37227" y="57375"/>
                </a:lnTo>
                <a:lnTo>
                  <a:pt x="37432" y="57989"/>
                </a:lnTo>
                <a:lnTo>
                  <a:pt x="38455" y="52159"/>
                </a:lnTo>
                <a:lnTo>
                  <a:pt x="38250" y="51750"/>
                </a:lnTo>
                <a:lnTo>
                  <a:pt x="38761" y="51545"/>
                </a:lnTo>
                <a:lnTo>
                  <a:pt x="38761" y="51341"/>
                </a:lnTo>
                <a:lnTo>
                  <a:pt x="39068" y="51136"/>
                </a:lnTo>
                <a:lnTo>
                  <a:pt x="38966" y="51136"/>
                </a:lnTo>
                <a:lnTo>
                  <a:pt x="39170" y="51034"/>
                </a:lnTo>
                <a:lnTo>
                  <a:pt x="39375" y="50830"/>
                </a:lnTo>
                <a:lnTo>
                  <a:pt x="39682" y="50727"/>
                </a:lnTo>
                <a:lnTo>
                  <a:pt x="39580" y="50523"/>
                </a:lnTo>
                <a:lnTo>
                  <a:pt x="40091" y="50625"/>
                </a:lnTo>
                <a:lnTo>
                  <a:pt x="41216" y="49909"/>
                </a:lnTo>
                <a:lnTo>
                  <a:pt x="41216" y="49705"/>
                </a:lnTo>
                <a:lnTo>
                  <a:pt x="41420" y="49398"/>
                </a:lnTo>
                <a:lnTo>
                  <a:pt x="41420" y="49602"/>
                </a:lnTo>
                <a:lnTo>
                  <a:pt x="41625" y="49602"/>
                </a:lnTo>
                <a:lnTo>
                  <a:pt x="41318" y="49807"/>
                </a:lnTo>
                <a:lnTo>
                  <a:pt x="42341" y="49193"/>
                </a:lnTo>
                <a:lnTo>
                  <a:pt x="43773" y="49602"/>
                </a:lnTo>
                <a:lnTo>
                  <a:pt x="43977" y="49398"/>
                </a:lnTo>
                <a:lnTo>
                  <a:pt x="44489" y="49602"/>
                </a:lnTo>
                <a:lnTo>
                  <a:pt x="44489" y="49909"/>
                </a:lnTo>
                <a:lnTo>
                  <a:pt x="44386" y="49909"/>
                </a:lnTo>
                <a:lnTo>
                  <a:pt x="45205" y="50114"/>
                </a:lnTo>
                <a:lnTo>
                  <a:pt x="45409" y="49705"/>
                </a:lnTo>
                <a:lnTo>
                  <a:pt x="45920" y="50216"/>
                </a:lnTo>
                <a:lnTo>
                  <a:pt x="46125" y="50216"/>
                </a:lnTo>
                <a:lnTo>
                  <a:pt x="45818" y="49705"/>
                </a:lnTo>
                <a:lnTo>
                  <a:pt x="46227" y="49091"/>
                </a:lnTo>
                <a:lnTo>
                  <a:pt x="46227" y="49091"/>
                </a:lnTo>
                <a:lnTo>
                  <a:pt x="45920" y="49295"/>
                </a:lnTo>
                <a:lnTo>
                  <a:pt x="46023" y="48989"/>
                </a:lnTo>
                <a:lnTo>
                  <a:pt x="45307" y="49091"/>
                </a:lnTo>
                <a:lnTo>
                  <a:pt x="47557" y="48477"/>
                </a:lnTo>
                <a:lnTo>
                  <a:pt x="47557" y="48477"/>
                </a:lnTo>
                <a:lnTo>
                  <a:pt x="47455" y="48989"/>
                </a:lnTo>
                <a:lnTo>
                  <a:pt x="47966" y="48784"/>
                </a:lnTo>
                <a:lnTo>
                  <a:pt x="47966" y="48886"/>
                </a:lnTo>
                <a:lnTo>
                  <a:pt x="48477" y="48580"/>
                </a:lnTo>
                <a:lnTo>
                  <a:pt x="48477" y="48580"/>
                </a:lnTo>
                <a:lnTo>
                  <a:pt x="48170" y="48886"/>
                </a:lnTo>
                <a:lnTo>
                  <a:pt x="48886" y="48784"/>
                </a:lnTo>
                <a:lnTo>
                  <a:pt x="49602" y="48886"/>
                </a:lnTo>
                <a:lnTo>
                  <a:pt x="49500" y="49091"/>
                </a:lnTo>
                <a:lnTo>
                  <a:pt x="49655" y="49401"/>
                </a:lnTo>
                <a:lnTo>
                  <a:pt x="49655" y="49401"/>
                </a:lnTo>
                <a:lnTo>
                  <a:pt x="51239" y="49500"/>
                </a:lnTo>
                <a:lnTo>
                  <a:pt x="51750" y="50216"/>
                </a:lnTo>
                <a:lnTo>
                  <a:pt x="51443" y="51545"/>
                </a:lnTo>
                <a:lnTo>
                  <a:pt x="51648" y="51239"/>
                </a:lnTo>
                <a:lnTo>
                  <a:pt x="51852" y="51341"/>
                </a:lnTo>
                <a:lnTo>
                  <a:pt x="51443" y="51750"/>
                </a:lnTo>
                <a:lnTo>
                  <a:pt x="52670" y="54102"/>
                </a:lnTo>
                <a:lnTo>
                  <a:pt x="52875" y="54102"/>
                </a:lnTo>
                <a:lnTo>
                  <a:pt x="53485" y="53390"/>
                </a:lnTo>
                <a:lnTo>
                  <a:pt x="53485" y="53390"/>
                </a:lnTo>
                <a:lnTo>
                  <a:pt x="53403" y="50915"/>
                </a:lnTo>
                <a:lnTo>
                  <a:pt x="53591" y="50727"/>
                </a:lnTo>
                <a:lnTo>
                  <a:pt x="53489" y="47761"/>
                </a:lnTo>
                <a:lnTo>
                  <a:pt x="53693" y="47659"/>
                </a:lnTo>
                <a:lnTo>
                  <a:pt x="54307" y="46636"/>
                </a:lnTo>
                <a:lnTo>
                  <a:pt x="54307" y="46841"/>
                </a:lnTo>
                <a:lnTo>
                  <a:pt x="54409" y="46739"/>
                </a:lnTo>
                <a:lnTo>
                  <a:pt x="54409" y="46636"/>
                </a:lnTo>
                <a:lnTo>
                  <a:pt x="55841" y="45716"/>
                </a:lnTo>
                <a:lnTo>
                  <a:pt x="55841" y="45818"/>
                </a:lnTo>
                <a:lnTo>
                  <a:pt x="57170" y="44898"/>
                </a:lnTo>
                <a:lnTo>
                  <a:pt x="57170" y="45102"/>
                </a:lnTo>
                <a:lnTo>
                  <a:pt x="57784" y="44284"/>
                </a:lnTo>
                <a:lnTo>
                  <a:pt x="58705" y="44080"/>
                </a:lnTo>
                <a:lnTo>
                  <a:pt x="58193" y="43875"/>
                </a:lnTo>
                <a:lnTo>
                  <a:pt x="58602" y="43875"/>
                </a:lnTo>
                <a:lnTo>
                  <a:pt x="58295" y="43466"/>
                </a:lnTo>
                <a:lnTo>
                  <a:pt x="59420" y="43364"/>
                </a:lnTo>
                <a:lnTo>
                  <a:pt x="59523" y="43057"/>
                </a:lnTo>
                <a:lnTo>
                  <a:pt x="59523" y="43057"/>
                </a:lnTo>
                <a:lnTo>
                  <a:pt x="59216" y="43364"/>
                </a:lnTo>
                <a:lnTo>
                  <a:pt x="58705" y="43057"/>
                </a:lnTo>
                <a:lnTo>
                  <a:pt x="58807" y="42750"/>
                </a:lnTo>
                <a:lnTo>
                  <a:pt x="59216" y="42852"/>
                </a:lnTo>
                <a:lnTo>
                  <a:pt x="59318" y="42750"/>
                </a:lnTo>
                <a:lnTo>
                  <a:pt x="59523" y="42852"/>
                </a:lnTo>
                <a:lnTo>
                  <a:pt x="59523" y="42545"/>
                </a:lnTo>
                <a:lnTo>
                  <a:pt x="59420" y="42034"/>
                </a:lnTo>
                <a:lnTo>
                  <a:pt x="59216" y="41932"/>
                </a:lnTo>
                <a:lnTo>
                  <a:pt x="58705" y="41625"/>
                </a:lnTo>
                <a:lnTo>
                  <a:pt x="59114" y="41727"/>
                </a:lnTo>
                <a:lnTo>
                  <a:pt x="59216" y="41932"/>
                </a:lnTo>
                <a:lnTo>
                  <a:pt x="59216" y="41932"/>
                </a:lnTo>
                <a:lnTo>
                  <a:pt x="59114" y="41420"/>
                </a:lnTo>
                <a:lnTo>
                  <a:pt x="59420" y="41420"/>
                </a:lnTo>
                <a:lnTo>
                  <a:pt x="59523" y="41318"/>
                </a:lnTo>
                <a:lnTo>
                  <a:pt x="59011" y="40705"/>
                </a:lnTo>
                <a:lnTo>
                  <a:pt x="59523" y="41216"/>
                </a:lnTo>
                <a:lnTo>
                  <a:pt x="59523" y="40807"/>
                </a:lnTo>
                <a:lnTo>
                  <a:pt x="58909" y="40500"/>
                </a:lnTo>
                <a:lnTo>
                  <a:pt x="59318" y="39989"/>
                </a:lnTo>
                <a:lnTo>
                  <a:pt x="59011" y="40500"/>
                </a:lnTo>
                <a:lnTo>
                  <a:pt x="59216" y="40398"/>
                </a:lnTo>
                <a:lnTo>
                  <a:pt x="59216" y="40602"/>
                </a:lnTo>
                <a:lnTo>
                  <a:pt x="59318" y="40500"/>
                </a:lnTo>
                <a:lnTo>
                  <a:pt x="59625" y="40807"/>
                </a:lnTo>
                <a:lnTo>
                  <a:pt x="59523" y="40295"/>
                </a:lnTo>
                <a:lnTo>
                  <a:pt x="59727" y="40500"/>
                </a:lnTo>
                <a:lnTo>
                  <a:pt x="59830" y="39580"/>
                </a:lnTo>
                <a:lnTo>
                  <a:pt x="60034" y="39477"/>
                </a:lnTo>
                <a:lnTo>
                  <a:pt x="60034" y="39580"/>
                </a:lnTo>
                <a:lnTo>
                  <a:pt x="60136" y="39375"/>
                </a:lnTo>
                <a:lnTo>
                  <a:pt x="60136" y="39477"/>
                </a:lnTo>
                <a:lnTo>
                  <a:pt x="60443" y="39273"/>
                </a:lnTo>
                <a:lnTo>
                  <a:pt x="60443" y="39375"/>
                </a:lnTo>
                <a:lnTo>
                  <a:pt x="60341" y="39477"/>
                </a:lnTo>
                <a:lnTo>
                  <a:pt x="60443" y="39477"/>
                </a:lnTo>
                <a:lnTo>
                  <a:pt x="60034" y="39784"/>
                </a:lnTo>
                <a:lnTo>
                  <a:pt x="60136" y="39784"/>
                </a:lnTo>
                <a:lnTo>
                  <a:pt x="59830" y="40193"/>
                </a:lnTo>
                <a:lnTo>
                  <a:pt x="60136" y="40295"/>
                </a:lnTo>
                <a:lnTo>
                  <a:pt x="60136" y="40500"/>
                </a:lnTo>
                <a:lnTo>
                  <a:pt x="60034" y="40705"/>
                </a:lnTo>
                <a:lnTo>
                  <a:pt x="60034" y="40909"/>
                </a:lnTo>
                <a:lnTo>
                  <a:pt x="60136" y="40909"/>
                </a:lnTo>
                <a:lnTo>
                  <a:pt x="59727" y="41830"/>
                </a:lnTo>
                <a:lnTo>
                  <a:pt x="60750" y="40500"/>
                </a:lnTo>
                <a:lnTo>
                  <a:pt x="60750" y="39375"/>
                </a:lnTo>
                <a:lnTo>
                  <a:pt x="61057" y="39886"/>
                </a:lnTo>
                <a:lnTo>
                  <a:pt x="62182" y="38864"/>
                </a:lnTo>
                <a:lnTo>
                  <a:pt x="62386" y="38455"/>
                </a:lnTo>
                <a:lnTo>
                  <a:pt x="62284" y="38250"/>
                </a:lnTo>
                <a:lnTo>
                  <a:pt x="62591" y="37636"/>
                </a:lnTo>
                <a:lnTo>
                  <a:pt x="62489" y="38148"/>
                </a:lnTo>
                <a:lnTo>
                  <a:pt x="64943" y="37125"/>
                </a:lnTo>
                <a:lnTo>
                  <a:pt x="65045" y="37227"/>
                </a:lnTo>
                <a:lnTo>
                  <a:pt x="65148" y="37125"/>
                </a:lnTo>
                <a:lnTo>
                  <a:pt x="65148" y="37125"/>
                </a:lnTo>
                <a:lnTo>
                  <a:pt x="65045" y="37432"/>
                </a:lnTo>
                <a:lnTo>
                  <a:pt x="65557" y="37227"/>
                </a:lnTo>
                <a:lnTo>
                  <a:pt x="65557" y="37227"/>
                </a:lnTo>
                <a:lnTo>
                  <a:pt x="65455" y="37330"/>
                </a:lnTo>
                <a:lnTo>
                  <a:pt x="66068" y="37227"/>
                </a:lnTo>
                <a:lnTo>
                  <a:pt x="65966" y="36818"/>
                </a:lnTo>
                <a:lnTo>
                  <a:pt x="65761" y="37125"/>
                </a:lnTo>
                <a:lnTo>
                  <a:pt x="65455" y="36614"/>
                </a:lnTo>
                <a:lnTo>
                  <a:pt x="66784" y="35080"/>
                </a:lnTo>
                <a:lnTo>
                  <a:pt x="66886" y="35182"/>
                </a:lnTo>
                <a:lnTo>
                  <a:pt x="66989" y="34977"/>
                </a:lnTo>
                <a:lnTo>
                  <a:pt x="66989" y="35080"/>
                </a:lnTo>
                <a:lnTo>
                  <a:pt x="67091" y="34875"/>
                </a:lnTo>
                <a:lnTo>
                  <a:pt x="67091" y="35080"/>
                </a:lnTo>
                <a:lnTo>
                  <a:pt x="67193" y="34977"/>
                </a:lnTo>
                <a:lnTo>
                  <a:pt x="68011" y="34364"/>
                </a:lnTo>
                <a:lnTo>
                  <a:pt x="68011" y="34466"/>
                </a:lnTo>
                <a:lnTo>
                  <a:pt x="67909" y="34568"/>
                </a:lnTo>
                <a:lnTo>
                  <a:pt x="68114" y="34670"/>
                </a:lnTo>
                <a:lnTo>
                  <a:pt x="68216" y="34364"/>
                </a:lnTo>
                <a:lnTo>
                  <a:pt x="68523" y="34568"/>
                </a:lnTo>
                <a:lnTo>
                  <a:pt x="69136" y="34261"/>
                </a:lnTo>
                <a:lnTo>
                  <a:pt x="69545" y="33648"/>
                </a:lnTo>
                <a:lnTo>
                  <a:pt x="70568" y="33443"/>
                </a:lnTo>
                <a:lnTo>
                  <a:pt x="70466" y="33545"/>
                </a:lnTo>
                <a:lnTo>
                  <a:pt x="71795" y="32932"/>
                </a:lnTo>
                <a:lnTo>
                  <a:pt x="72102" y="33034"/>
                </a:lnTo>
                <a:lnTo>
                  <a:pt x="71386" y="33443"/>
                </a:lnTo>
                <a:lnTo>
                  <a:pt x="72716" y="33443"/>
                </a:lnTo>
                <a:lnTo>
                  <a:pt x="71898" y="33852"/>
                </a:lnTo>
                <a:lnTo>
                  <a:pt x="71898" y="33545"/>
                </a:lnTo>
                <a:lnTo>
                  <a:pt x="71795" y="33545"/>
                </a:lnTo>
                <a:lnTo>
                  <a:pt x="70568" y="34261"/>
                </a:lnTo>
                <a:lnTo>
                  <a:pt x="70568" y="34261"/>
                </a:lnTo>
                <a:lnTo>
                  <a:pt x="70364" y="34364"/>
                </a:lnTo>
                <a:lnTo>
                  <a:pt x="69955" y="35182"/>
                </a:lnTo>
                <a:lnTo>
                  <a:pt x="70261" y="35386"/>
                </a:lnTo>
                <a:lnTo>
                  <a:pt x="71795" y="34364"/>
                </a:lnTo>
                <a:lnTo>
                  <a:pt x="71795" y="34466"/>
                </a:lnTo>
                <a:lnTo>
                  <a:pt x="71898" y="34261"/>
                </a:lnTo>
                <a:lnTo>
                  <a:pt x="74250" y="33648"/>
                </a:lnTo>
                <a:lnTo>
                  <a:pt x="74250" y="33443"/>
                </a:lnTo>
                <a:lnTo>
                  <a:pt x="74250" y="33136"/>
                </a:lnTo>
                <a:lnTo>
                  <a:pt x="73943" y="32932"/>
                </a:lnTo>
                <a:lnTo>
                  <a:pt x="73227" y="33239"/>
                </a:lnTo>
                <a:lnTo>
                  <a:pt x="73330" y="33136"/>
                </a:lnTo>
                <a:lnTo>
                  <a:pt x="72307" y="32830"/>
                </a:lnTo>
                <a:lnTo>
                  <a:pt x="72511" y="32727"/>
                </a:lnTo>
                <a:lnTo>
                  <a:pt x="72000" y="32420"/>
                </a:lnTo>
                <a:lnTo>
                  <a:pt x="72000" y="31807"/>
                </a:lnTo>
                <a:lnTo>
                  <a:pt x="71693" y="31705"/>
                </a:lnTo>
                <a:lnTo>
                  <a:pt x="72409" y="31091"/>
                </a:lnTo>
                <a:lnTo>
                  <a:pt x="72146" y="31003"/>
                </a:lnTo>
                <a:lnTo>
                  <a:pt x="72146" y="31003"/>
                </a:lnTo>
                <a:lnTo>
                  <a:pt x="71795" y="31091"/>
                </a:lnTo>
                <a:lnTo>
                  <a:pt x="70875" y="30784"/>
                </a:lnTo>
                <a:lnTo>
                  <a:pt x="72102" y="30784"/>
                </a:lnTo>
                <a:lnTo>
                  <a:pt x="72818" y="29966"/>
                </a:lnTo>
                <a:lnTo>
                  <a:pt x="70568" y="29966"/>
                </a:lnTo>
                <a:lnTo>
                  <a:pt x="63307" y="33852"/>
                </a:lnTo>
                <a:lnTo>
                  <a:pt x="63307" y="33852"/>
                </a:lnTo>
                <a:lnTo>
                  <a:pt x="68114" y="31091"/>
                </a:lnTo>
                <a:lnTo>
                  <a:pt x="67602" y="30375"/>
                </a:lnTo>
                <a:lnTo>
                  <a:pt x="79977" y="27205"/>
                </a:lnTo>
                <a:lnTo>
                  <a:pt x="80795" y="26489"/>
                </a:lnTo>
                <a:lnTo>
                  <a:pt x="80591" y="26284"/>
                </a:lnTo>
                <a:lnTo>
                  <a:pt x="81000" y="26080"/>
                </a:lnTo>
                <a:lnTo>
                  <a:pt x="81205" y="25466"/>
                </a:lnTo>
                <a:lnTo>
                  <a:pt x="80898" y="25159"/>
                </a:lnTo>
                <a:lnTo>
                  <a:pt x="80080" y="25364"/>
                </a:lnTo>
                <a:lnTo>
                  <a:pt x="79977" y="25261"/>
                </a:lnTo>
                <a:lnTo>
                  <a:pt x="80386" y="24852"/>
                </a:lnTo>
                <a:lnTo>
                  <a:pt x="79875" y="24750"/>
                </a:lnTo>
                <a:lnTo>
                  <a:pt x="77727" y="25568"/>
                </a:lnTo>
                <a:lnTo>
                  <a:pt x="78034" y="25364"/>
                </a:lnTo>
                <a:lnTo>
                  <a:pt x="77830" y="25261"/>
                </a:lnTo>
                <a:lnTo>
                  <a:pt x="80182" y="24545"/>
                </a:lnTo>
                <a:lnTo>
                  <a:pt x="80182" y="24034"/>
                </a:lnTo>
                <a:lnTo>
                  <a:pt x="79773" y="24136"/>
                </a:lnTo>
                <a:lnTo>
                  <a:pt x="79261" y="23727"/>
                </a:lnTo>
                <a:lnTo>
                  <a:pt x="78648" y="24034"/>
                </a:lnTo>
                <a:lnTo>
                  <a:pt x="79159" y="23727"/>
                </a:lnTo>
                <a:lnTo>
                  <a:pt x="78852" y="23625"/>
                </a:lnTo>
                <a:lnTo>
                  <a:pt x="78239" y="23830"/>
                </a:lnTo>
                <a:lnTo>
                  <a:pt x="78648" y="23523"/>
                </a:lnTo>
                <a:lnTo>
                  <a:pt x="78648" y="23114"/>
                </a:lnTo>
                <a:lnTo>
                  <a:pt x="78545" y="23216"/>
                </a:lnTo>
                <a:lnTo>
                  <a:pt x="78443" y="23011"/>
                </a:lnTo>
                <a:lnTo>
                  <a:pt x="77932" y="22909"/>
                </a:lnTo>
                <a:lnTo>
                  <a:pt x="78136" y="22705"/>
                </a:lnTo>
                <a:lnTo>
                  <a:pt x="77830" y="22705"/>
                </a:lnTo>
                <a:lnTo>
                  <a:pt x="78136" y="22602"/>
                </a:lnTo>
                <a:lnTo>
                  <a:pt x="77727" y="22500"/>
                </a:lnTo>
                <a:lnTo>
                  <a:pt x="77932" y="22398"/>
                </a:lnTo>
                <a:lnTo>
                  <a:pt x="77523" y="22193"/>
                </a:lnTo>
                <a:lnTo>
                  <a:pt x="78341" y="22091"/>
                </a:lnTo>
                <a:lnTo>
                  <a:pt x="77727" y="21477"/>
                </a:lnTo>
                <a:lnTo>
                  <a:pt x="78341" y="21170"/>
                </a:lnTo>
                <a:lnTo>
                  <a:pt x="78034" y="20864"/>
                </a:lnTo>
                <a:lnTo>
                  <a:pt x="77420" y="20966"/>
                </a:lnTo>
                <a:lnTo>
                  <a:pt x="77420" y="20966"/>
                </a:lnTo>
                <a:lnTo>
                  <a:pt x="78136" y="20557"/>
                </a:lnTo>
                <a:lnTo>
                  <a:pt x="77318" y="20659"/>
                </a:lnTo>
                <a:lnTo>
                  <a:pt x="77318" y="20659"/>
                </a:lnTo>
                <a:lnTo>
                  <a:pt x="77932" y="20455"/>
                </a:lnTo>
                <a:lnTo>
                  <a:pt x="77727" y="20148"/>
                </a:lnTo>
                <a:lnTo>
                  <a:pt x="77932" y="20045"/>
                </a:lnTo>
                <a:lnTo>
                  <a:pt x="77318" y="20045"/>
                </a:lnTo>
                <a:lnTo>
                  <a:pt x="77727" y="19943"/>
                </a:lnTo>
                <a:lnTo>
                  <a:pt x="77523" y="19636"/>
                </a:lnTo>
                <a:lnTo>
                  <a:pt x="77727" y="19534"/>
                </a:lnTo>
                <a:lnTo>
                  <a:pt x="77625" y="19330"/>
                </a:lnTo>
                <a:lnTo>
                  <a:pt x="77420" y="19330"/>
                </a:lnTo>
                <a:lnTo>
                  <a:pt x="77216" y="19125"/>
                </a:lnTo>
                <a:lnTo>
                  <a:pt x="77216" y="18818"/>
                </a:lnTo>
                <a:lnTo>
                  <a:pt x="76705" y="19739"/>
                </a:lnTo>
                <a:lnTo>
                  <a:pt x="76398" y="19739"/>
                </a:lnTo>
                <a:lnTo>
                  <a:pt x="76295" y="20045"/>
                </a:lnTo>
                <a:lnTo>
                  <a:pt x="75580" y="20557"/>
                </a:lnTo>
                <a:lnTo>
                  <a:pt x="75477" y="20250"/>
                </a:lnTo>
                <a:lnTo>
                  <a:pt x="74148" y="21068"/>
                </a:lnTo>
                <a:lnTo>
                  <a:pt x="74250" y="20659"/>
                </a:lnTo>
                <a:lnTo>
                  <a:pt x="73943" y="20864"/>
                </a:lnTo>
                <a:lnTo>
                  <a:pt x="73841" y="20761"/>
                </a:lnTo>
                <a:lnTo>
                  <a:pt x="73739" y="20761"/>
                </a:lnTo>
                <a:lnTo>
                  <a:pt x="73943" y="20250"/>
                </a:lnTo>
                <a:lnTo>
                  <a:pt x="72716" y="20250"/>
                </a:lnTo>
                <a:lnTo>
                  <a:pt x="73534" y="19739"/>
                </a:lnTo>
                <a:lnTo>
                  <a:pt x="73330" y="19739"/>
                </a:lnTo>
                <a:lnTo>
                  <a:pt x="73534" y="19330"/>
                </a:lnTo>
                <a:lnTo>
                  <a:pt x="72920" y="19125"/>
                </a:lnTo>
                <a:lnTo>
                  <a:pt x="73636" y="19023"/>
                </a:lnTo>
                <a:lnTo>
                  <a:pt x="74148" y="18102"/>
                </a:lnTo>
                <a:lnTo>
                  <a:pt x="74148" y="18102"/>
                </a:lnTo>
                <a:lnTo>
                  <a:pt x="73841" y="18307"/>
                </a:lnTo>
                <a:lnTo>
                  <a:pt x="72716" y="17795"/>
                </a:lnTo>
                <a:lnTo>
                  <a:pt x="73023" y="17591"/>
                </a:lnTo>
                <a:lnTo>
                  <a:pt x="72511" y="17591"/>
                </a:lnTo>
                <a:lnTo>
                  <a:pt x="72000" y="16875"/>
                </a:lnTo>
                <a:lnTo>
                  <a:pt x="70364" y="17080"/>
                </a:lnTo>
                <a:lnTo>
                  <a:pt x="70466" y="16977"/>
                </a:lnTo>
                <a:lnTo>
                  <a:pt x="68932" y="16875"/>
                </a:lnTo>
                <a:lnTo>
                  <a:pt x="68727" y="17693"/>
                </a:lnTo>
                <a:lnTo>
                  <a:pt x="67909" y="18307"/>
                </a:lnTo>
                <a:lnTo>
                  <a:pt x="68318" y="18307"/>
                </a:lnTo>
                <a:lnTo>
                  <a:pt x="67909" y="19023"/>
                </a:lnTo>
                <a:lnTo>
                  <a:pt x="68114" y="19125"/>
                </a:lnTo>
                <a:lnTo>
                  <a:pt x="66580" y="20250"/>
                </a:lnTo>
                <a:lnTo>
                  <a:pt x="67193" y="21784"/>
                </a:lnTo>
                <a:lnTo>
                  <a:pt x="63511" y="24239"/>
                </a:lnTo>
                <a:lnTo>
                  <a:pt x="63716" y="24750"/>
                </a:lnTo>
                <a:lnTo>
                  <a:pt x="63614" y="24750"/>
                </a:lnTo>
                <a:lnTo>
                  <a:pt x="63716" y="25057"/>
                </a:lnTo>
                <a:lnTo>
                  <a:pt x="63307" y="26591"/>
                </a:lnTo>
                <a:lnTo>
                  <a:pt x="62693" y="27000"/>
                </a:lnTo>
                <a:lnTo>
                  <a:pt x="62795" y="27307"/>
                </a:lnTo>
                <a:lnTo>
                  <a:pt x="62489" y="27614"/>
                </a:lnTo>
                <a:lnTo>
                  <a:pt x="62386" y="27205"/>
                </a:lnTo>
                <a:lnTo>
                  <a:pt x="61977" y="27511"/>
                </a:lnTo>
                <a:lnTo>
                  <a:pt x="61977" y="28023"/>
                </a:lnTo>
                <a:lnTo>
                  <a:pt x="60955" y="27716"/>
                </a:lnTo>
                <a:lnTo>
                  <a:pt x="61364" y="27000"/>
                </a:lnTo>
                <a:lnTo>
                  <a:pt x="60648" y="26591"/>
                </a:lnTo>
                <a:lnTo>
                  <a:pt x="61466" y="24341"/>
                </a:lnTo>
                <a:lnTo>
                  <a:pt x="60852" y="23625"/>
                </a:lnTo>
                <a:lnTo>
                  <a:pt x="59420" y="23830"/>
                </a:lnTo>
                <a:lnTo>
                  <a:pt x="59216" y="23216"/>
                </a:lnTo>
                <a:lnTo>
                  <a:pt x="57682" y="22091"/>
                </a:lnTo>
                <a:lnTo>
                  <a:pt x="55227" y="21989"/>
                </a:lnTo>
                <a:lnTo>
                  <a:pt x="55330" y="21886"/>
                </a:lnTo>
                <a:lnTo>
                  <a:pt x="54920" y="22091"/>
                </a:lnTo>
                <a:lnTo>
                  <a:pt x="55636" y="20761"/>
                </a:lnTo>
                <a:lnTo>
                  <a:pt x="55534" y="20250"/>
                </a:lnTo>
                <a:lnTo>
                  <a:pt x="54614" y="20761"/>
                </a:lnTo>
                <a:lnTo>
                  <a:pt x="54920" y="20352"/>
                </a:lnTo>
                <a:lnTo>
                  <a:pt x="54716" y="20045"/>
                </a:lnTo>
                <a:lnTo>
                  <a:pt x="57580" y="17489"/>
                </a:lnTo>
                <a:lnTo>
                  <a:pt x="57580" y="17284"/>
                </a:lnTo>
                <a:lnTo>
                  <a:pt x="58091" y="16875"/>
                </a:lnTo>
                <a:lnTo>
                  <a:pt x="58398" y="17080"/>
                </a:lnTo>
                <a:lnTo>
                  <a:pt x="58398" y="16875"/>
                </a:lnTo>
                <a:lnTo>
                  <a:pt x="59114" y="16670"/>
                </a:lnTo>
                <a:lnTo>
                  <a:pt x="59216" y="16466"/>
                </a:lnTo>
                <a:lnTo>
                  <a:pt x="60136" y="16364"/>
                </a:lnTo>
                <a:lnTo>
                  <a:pt x="60239" y="15852"/>
                </a:lnTo>
                <a:lnTo>
                  <a:pt x="59830" y="15648"/>
                </a:lnTo>
                <a:lnTo>
                  <a:pt x="59420" y="15852"/>
                </a:lnTo>
                <a:lnTo>
                  <a:pt x="59727" y="15648"/>
                </a:lnTo>
                <a:lnTo>
                  <a:pt x="59011" y="15443"/>
                </a:lnTo>
                <a:lnTo>
                  <a:pt x="58909" y="15239"/>
                </a:lnTo>
                <a:lnTo>
                  <a:pt x="59932" y="15545"/>
                </a:lnTo>
                <a:lnTo>
                  <a:pt x="59932" y="15648"/>
                </a:lnTo>
                <a:lnTo>
                  <a:pt x="64227" y="14318"/>
                </a:lnTo>
                <a:lnTo>
                  <a:pt x="61670" y="13602"/>
                </a:lnTo>
                <a:lnTo>
                  <a:pt x="62693" y="13705"/>
                </a:lnTo>
                <a:lnTo>
                  <a:pt x="64330" y="14114"/>
                </a:lnTo>
                <a:lnTo>
                  <a:pt x="65455" y="13602"/>
                </a:lnTo>
                <a:lnTo>
                  <a:pt x="65250" y="13193"/>
                </a:lnTo>
                <a:lnTo>
                  <a:pt x="66170" y="13091"/>
                </a:lnTo>
                <a:lnTo>
                  <a:pt x="66375" y="13398"/>
                </a:lnTo>
                <a:lnTo>
                  <a:pt x="66784" y="13295"/>
                </a:lnTo>
                <a:lnTo>
                  <a:pt x="67091" y="13091"/>
                </a:lnTo>
                <a:lnTo>
                  <a:pt x="66580" y="12784"/>
                </a:lnTo>
                <a:lnTo>
                  <a:pt x="66580" y="12784"/>
                </a:lnTo>
                <a:lnTo>
                  <a:pt x="67091" y="12886"/>
                </a:lnTo>
                <a:lnTo>
                  <a:pt x="67398" y="13295"/>
                </a:lnTo>
                <a:lnTo>
                  <a:pt x="69545" y="12273"/>
                </a:lnTo>
                <a:lnTo>
                  <a:pt x="69443" y="11659"/>
                </a:lnTo>
                <a:lnTo>
                  <a:pt x="69955" y="11045"/>
                </a:lnTo>
                <a:lnTo>
                  <a:pt x="70568" y="10841"/>
                </a:lnTo>
                <a:lnTo>
                  <a:pt x="69955" y="10739"/>
                </a:lnTo>
                <a:lnTo>
                  <a:pt x="69852" y="10534"/>
                </a:lnTo>
                <a:lnTo>
                  <a:pt x="70159" y="10432"/>
                </a:lnTo>
                <a:lnTo>
                  <a:pt x="68216" y="10227"/>
                </a:lnTo>
                <a:lnTo>
                  <a:pt x="67909" y="10739"/>
                </a:lnTo>
                <a:lnTo>
                  <a:pt x="68114" y="10943"/>
                </a:lnTo>
                <a:lnTo>
                  <a:pt x="67807" y="11045"/>
                </a:lnTo>
                <a:lnTo>
                  <a:pt x="68011" y="11148"/>
                </a:lnTo>
                <a:lnTo>
                  <a:pt x="65352" y="12580"/>
                </a:lnTo>
                <a:lnTo>
                  <a:pt x="65148" y="11761"/>
                </a:lnTo>
                <a:lnTo>
                  <a:pt x="65352" y="11557"/>
                </a:lnTo>
                <a:lnTo>
                  <a:pt x="65455" y="11557"/>
                </a:lnTo>
                <a:lnTo>
                  <a:pt x="65864" y="11045"/>
                </a:lnTo>
                <a:lnTo>
                  <a:pt x="64841" y="11045"/>
                </a:lnTo>
                <a:lnTo>
                  <a:pt x="64023" y="11557"/>
                </a:lnTo>
                <a:lnTo>
                  <a:pt x="64023" y="11557"/>
                </a:lnTo>
                <a:lnTo>
                  <a:pt x="64125" y="10739"/>
                </a:lnTo>
                <a:lnTo>
                  <a:pt x="64739" y="10534"/>
                </a:lnTo>
                <a:lnTo>
                  <a:pt x="64125" y="10534"/>
                </a:lnTo>
                <a:lnTo>
                  <a:pt x="64432" y="10432"/>
                </a:lnTo>
                <a:lnTo>
                  <a:pt x="63307" y="10330"/>
                </a:lnTo>
                <a:lnTo>
                  <a:pt x="64125" y="10023"/>
                </a:lnTo>
                <a:lnTo>
                  <a:pt x="63818" y="10023"/>
                </a:lnTo>
                <a:lnTo>
                  <a:pt x="64330" y="9920"/>
                </a:lnTo>
                <a:lnTo>
                  <a:pt x="64125" y="9409"/>
                </a:lnTo>
                <a:lnTo>
                  <a:pt x="64432" y="9000"/>
                </a:lnTo>
                <a:lnTo>
                  <a:pt x="64227" y="8591"/>
                </a:lnTo>
                <a:lnTo>
                  <a:pt x="63920" y="8386"/>
                </a:lnTo>
                <a:close/>
              </a:path>
            </a:pathLst>
          </a:custGeom>
          <a:solidFill>
            <a:srgbClr val="0C343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7" name="Google Shape;407;p25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19</a:t>
            </a:fld>
            <a:endParaRPr/>
          </a:p>
        </p:txBody>
      </p:sp>
      <p:sp>
        <p:nvSpPr>
          <p:cNvPr id="408" name="Google Shape;408;p25"/>
          <p:cNvSpPr txBox="1">
            <a:spLocks noGrp="1"/>
          </p:cNvSpPr>
          <p:nvPr>
            <p:ph type="body" idx="4294967295"/>
          </p:nvPr>
        </p:nvSpPr>
        <p:spPr>
          <a:xfrm>
            <a:off x="712350" y="4885000"/>
            <a:ext cx="7719300" cy="17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chemeClr val="lt1"/>
                </a:solidFill>
              </a:rPr>
              <a:t>Find more maps at </a:t>
            </a:r>
            <a:r>
              <a:rPr lang="en" sz="900" u="sng">
                <a:solidFill>
                  <a:schemeClr val="lt1"/>
                </a:solidFill>
                <a:hlinkClick r:id="rId3"/>
              </a:rPr>
              <a:t>slidescarnival.com/extra-free-resources-icons-and-maps</a:t>
            </a:r>
            <a:endParaRPr sz="900">
              <a:solidFill>
                <a:schemeClr val="lt1"/>
              </a:solidFill>
            </a:endParaRPr>
          </a:p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endParaRPr sz="900" b="1">
              <a:solidFill>
                <a:schemeClr val="lt1"/>
              </a:solidFill>
            </a:endParaRPr>
          </a:p>
        </p:txBody>
      </p:sp>
      <p:sp>
        <p:nvSpPr>
          <p:cNvPr id="2" name="Google Shape;372;p22">
            <a:extLst>
              <a:ext uri="{FF2B5EF4-FFF2-40B4-BE49-F238E27FC236}">
                <a16:creationId xmlns:a16="http://schemas.microsoft.com/office/drawing/2014/main" id="{E950C690-A8FF-C245-9886-0D13A4792F36}"/>
              </a:ext>
            </a:extLst>
          </p:cNvPr>
          <p:cNvSpPr txBox="1">
            <a:spLocks/>
          </p:cNvSpPr>
          <p:nvPr/>
        </p:nvSpPr>
        <p:spPr>
          <a:xfrm>
            <a:off x="0" y="2038804"/>
            <a:ext cx="9029284" cy="4805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1pPr>
            <a:lvl2pPr marR="0" lvl="1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2pPr>
            <a:lvl3pPr marR="0" lvl="2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3pPr>
            <a:lvl4pPr marR="0" lvl="3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4pPr>
            <a:lvl5pPr marR="0" lvl="4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5pPr>
            <a:lvl6pPr marR="0" lvl="5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6pPr>
            <a:lvl7pPr marR="0" lvl="6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7pPr>
            <a:lvl8pPr marR="0" lvl="7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8pPr>
            <a:lvl9pPr marR="0" lvl="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9pPr>
          </a:lstStyle>
          <a:p>
            <a:pPr algn="ctr"/>
            <a:r>
              <a:rPr lang="en-GB" sz="2400" dirty="0">
                <a:solidFill>
                  <a:schemeClr val="lt1"/>
                </a:solidFill>
              </a:rPr>
              <a:t>INSIGHT OF THE MODERN TECHNOLOGIES INTRODUCED.</a:t>
            </a:r>
          </a:p>
        </p:txBody>
      </p:sp>
    </p:spTree>
    <p:extLst>
      <p:ext uri="{BB962C8B-B14F-4D97-AF65-F5344CB8AC3E}">
        <p14:creationId xmlns:p14="http://schemas.microsoft.com/office/powerpoint/2010/main" val="582049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title="GGG">
            <a:extLst>
              <a:ext uri="{FF2B5EF4-FFF2-40B4-BE49-F238E27FC236}">
                <a16:creationId xmlns:a16="http://schemas.microsoft.com/office/drawing/2014/main" id="{33E76D03-5464-2C41-8FA4-A285BED7C0E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0" y="-1"/>
            <a:ext cx="9215120" cy="5143451"/>
          </a:xfrm>
          <a:prstGeom prst="rect">
            <a:avLst/>
          </a:prstGeom>
        </p:spPr>
      </p:pic>
      <p:sp>
        <p:nvSpPr>
          <p:cNvPr id="373" name="Google Shape;373;p22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20</a:t>
            </a:fld>
            <a:endParaRPr/>
          </a:p>
        </p:txBody>
      </p:sp>
      <p:sp>
        <p:nvSpPr>
          <p:cNvPr id="372" name="Google Shape;372;p22"/>
          <p:cNvSpPr txBox="1">
            <a:spLocks noGrp="1"/>
          </p:cNvSpPr>
          <p:nvPr>
            <p:ph type="title" idx="4294967295"/>
          </p:nvPr>
        </p:nvSpPr>
        <p:spPr>
          <a:xfrm>
            <a:off x="0" y="-95250"/>
            <a:ext cx="9029700" cy="481013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>
                <a:solidFill>
                  <a:schemeClr val="lt1"/>
                </a:solidFill>
              </a:rPr>
              <a:t>INSIGHT OF THE MODERN TECHNOLOGIES INTRODUCED.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F867B88-1B5E-9C40-BF1F-67ED7C6D2F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3685" y="241560"/>
            <a:ext cx="3643500" cy="819900"/>
          </a:xfrm>
        </p:spPr>
        <p:txBody>
          <a:bodyPr/>
          <a:lstStyle/>
          <a:p>
            <a:pPr marL="101600" indent="0">
              <a:buNone/>
            </a:pPr>
            <a:r>
              <a:rPr lang="en-GB" b="1" dirty="0"/>
              <a:t>ROBOTS</a:t>
            </a:r>
            <a:endParaRPr lang="en-US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4E56013-18FD-ED44-B89D-5283C74D99F9}"/>
              </a:ext>
            </a:extLst>
          </p:cNvPr>
          <p:cNvSpPr txBox="1"/>
          <p:nvPr/>
        </p:nvSpPr>
        <p:spPr>
          <a:xfrm>
            <a:off x="423685" y="933422"/>
            <a:ext cx="494284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Wingdings" pitchFamily="2" charset="2"/>
              <a:buChar char="ü"/>
            </a:pPr>
            <a:r>
              <a:rPr lang="en-GB" sz="2200" b="1" dirty="0">
                <a:solidFill>
                  <a:schemeClr val="bg1">
                    <a:lumMod val="10000"/>
                  </a:schemeClr>
                </a:solidFill>
                <a:latin typeface="Noto Sans Chakma" panose="020B0502040504020204" pitchFamily="34"/>
                <a:ea typeface="Noto Sans Chakma" panose="020B0502040504020204" pitchFamily="34"/>
                <a:cs typeface="Noto Sans Chakma" panose="020B0502040504020204" pitchFamily="34"/>
              </a:rPr>
              <a:t>AGV</a:t>
            </a:r>
          </a:p>
          <a:p>
            <a:pPr marL="342900" indent="-342900" algn="l">
              <a:buFont typeface="Wingdings" pitchFamily="2" charset="2"/>
              <a:buChar char="ü"/>
            </a:pPr>
            <a:endParaRPr lang="en-GB" sz="2200" b="1" dirty="0">
              <a:solidFill>
                <a:schemeClr val="bg1">
                  <a:lumMod val="10000"/>
                </a:schemeClr>
              </a:solidFill>
              <a:latin typeface="Noto Sans Chakma" panose="020B0502040504020204" pitchFamily="34"/>
              <a:ea typeface="Noto Sans Chakma" panose="020B0502040504020204" pitchFamily="34"/>
              <a:cs typeface="Noto Sans Chakma" panose="020B0502040504020204" pitchFamily="34"/>
            </a:endParaRPr>
          </a:p>
          <a:p>
            <a:pPr marL="342900" indent="-342900" algn="l">
              <a:buFont typeface="Wingdings" pitchFamily="2" charset="2"/>
              <a:buChar char="ü"/>
            </a:pPr>
            <a:r>
              <a:rPr lang="en-GB" sz="2200" b="1" dirty="0">
                <a:solidFill>
                  <a:schemeClr val="bg1">
                    <a:lumMod val="10000"/>
                  </a:schemeClr>
                </a:solidFill>
                <a:latin typeface="Noto Sans Chakma" panose="020B0502040504020204" pitchFamily="34"/>
                <a:ea typeface="Noto Sans Chakma" panose="020B0502040504020204" pitchFamily="34"/>
                <a:cs typeface="Noto Sans Chakma" panose="020B0502040504020204" pitchFamily="34"/>
              </a:rPr>
              <a:t>SHUTTLE SYSTEMS</a:t>
            </a:r>
          </a:p>
          <a:p>
            <a:pPr marL="342900" indent="-342900" algn="l">
              <a:buFont typeface="Wingdings" pitchFamily="2" charset="2"/>
              <a:buChar char="ü"/>
            </a:pPr>
            <a:endParaRPr lang="en-GB" sz="2200" b="1" dirty="0">
              <a:solidFill>
                <a:schemeClr val="bg1">
                  <a:lumMod val="10000"/>
                </a:schemeClr>
              </a:solidFill>
              <a:latin typeface="Noto Sans Chakma" panose="020B0502040504020204" pitchFamily="34"/>
              <a:ea typeface="Noto Sans Chakma" panose="020B0502040504020204" pitchFamily="34"/>
              <a:cs typeface="Noto Sans Chakma" panose="020B0502040504020204" pitchFamily="34"/>
            </a:endParaRPr>
          </a:p>
          <a:p>
            <a:pPr marL="342900" indent="-342900" algn="l">
              <a:buFont typeface="Wingdings" pitchFamily="2" charset="2"/>
              <a:buChar char="ü"/>
            </a:pPr>
            <a:r>
              <a:rPr lang="en-GB" sz="2200" b="1" dirty="0">
                <a:solidFill>
                  <a:schemeClr val="bg1">
                    <a:lumMod val="10000"/>
                  </a:schemeClr>
                </a:solidFill>
                <a:latin typeface="Noto Sans Chakma" panose="020B0502040504020204" pitchFamily="34"/>
                <a:ea typeface="Noto Sans Chakma" panose="020B0502040504020204" pitchFamily="34"/>
                <a:cs typeface="Noto Sans Chakma" panose="020B0502040504020204" pitchFamily="34"/>
              </a:rPr>
              <a:t>AUTONOMOUS MOBILE ROBOTS</a:t>
            </a:r>
          </a:p>
          <a:p>
            <a:pPr marL="342900" indent="-342900" algn="l">
              <a:buFont typeface="Wingdings" pitchFamily="2" charset="2"/>
              <a:buChar char="ü"/>
            </a:pPr>
            <a:endParaRPr lang="en-GB" sz="2200" b="1" dirty="0">
              <a:solidFill>
                <a:schemeClr val="bg1">
                  <a:lumMod val="10000"/>
                </a:schemeClr>
              </a:solidFill>
              <a:latin typeface="Noto Sans Chakma" panose="020B0502040504020204" pitchFamily="34"/>
              <a:ea typeface="Noto Sans Chakma" panose="020B0502040504020204" pitchFamily="34"/>
              <a:cs typeface="Noto Sans Chakma" panose="020B0502040504020204" pitchFamily="34"/>
            </a:endParaRPr>
          </a:p>
          <a:p>
            <a:pPr marL="342900" indent="-342900" algn="l">
              <a:buFont typeface="Wingdings" pitchFamily="2" charset="2"/>
              <a:buChar char="ü"/>
            </a:pPr>
            <a:r>
              <a:rPr lang="en-GB" sz="2200" b="1" dirty="0">
                <a:solidFill>
                  <a:schemeClr val="bg1">
                    <a:lumMod val="10000"/>
                  </a:schemeClr>
                </a:solidFill>
                <a:latin typeface="Noto Sans Chakma" panose="020B0502040504020204" pitchFamily="34"/>
                <a:ea typeface="Noto Sans Chakma" panose="020B0502040504020204" pitchFamily="34"/>
                <a:cs typeface="Noto Sans Chakma" panose="020B0502040504020204" pitchFamily="34"/>
              </a:rPr>
              <a:t>STACKER CRANES</a:t>
            </a:r>
          </a:p>
          <a:p>
            <a:pPr marL="342900" indent="-342900" algn="l">
              <a:buFont typeface="Wingdings" pitchFamily="2" charset="2"/>
              <a:buChar char="ü"/>
            </a:pPr>
            <a:endParaRPr lang="en-GB" sz="2200" b="1" dirty="0">
              <a:solidFill>
                <a:schemeClr val="bg1">
                  <a:lumMod val="10000"/>
                </a:schemeClr>
              </a:solidFill>
              <a:latin typeface="Noto Sans Chakma" panose="020B0502040504020204" pitchFamily="34"/>
              <a:ea typeface="Noto Sans Chakma" panose="020B0502040504020204" pitchFamily="34"/>
              <a:cs typeface="Noto Sans Chakma" panose="020B0502040504020204" pitchFamily="34"/>
            </a:endParaRPr>
          </a:p>
          <a:p>
            <a:pPr marL="342900" indent="-342900" algn="l">
              <a:buFont typeface="Wingdings" pitchFamily="2" charset="2"/>
              <a:buChar char="ü"/>
            </a:pPr>
            <a:r>
              <a:rPr lang="en-GB" sz="2200" b="1" dirty="0">
                <a:solidFill>
                  <a:schemeClr val="bg1">
                    <a:lumMod val="10000"/>
                  </a:schemeClr>
                </a:solidFill>
                <a:latin typeface="Noto Sans Chakma" panose="020B0502040504020204" pitchFamily="34"/>
                <a:ea typeface="Noto Sans Chakma" panose="020B0502040504020204" pitchFamily="34"/>
                <a:cs typeface="Noto Sans Chakma" panose="020B0502040504020204" pitchFamily="34"/>
              </a:rPr>
              <a:t>INDUSTRIAL ROBOTC ORDER PICKERS</a:t>
            </a:r>
          </a:p>
          <a:p>
            <a:pPr marL="342900" indent="-342900" algn="l">
              <a:buFont typeface="Wingdings" pitchFamily="2" charset="2"/>
              <a:buChar char="ü"/>
            </a:pPr>
            <a:endParaRPr lang="en-GB" sz="2200" b="1" dirty="0">
              <a:solidFill>
                <a:schemeClr val="bg1">
                  <a:lumMod val="10000"/>
                </a:schemeClr>
              </a:solidFill>
              <a:latin typeface="Noto Sans Chakma" panose="020B0502040504020204" pitchFamily="34"/>
              <a:ea typeface="Noto Sans Chakma" panose="020B0502040504020204" pitchFamily="34"/>
              <a:cs typeface="Noto Sans Chakma" panose="020B0502040504020204" pitchFamily="34"/>
            </a:endParaRPr>
          </a:p>
          <a:p>
            <a:pPr marL="342900" indent="-342900" algn="l">
              <a:buFont typeface="Wingdings" pitchFamily="2" charset="2"/>
              <a:buChar char="ü"/>
            </a:pPr>
            <a:r>
              <a:rPr lang="en-GB" sz="2200" b="1" dirty="0">
                <a:solidFill>
                  <a:schemeClr val="bg1">
                    <a:lumMod val="10000"/>
                  </a:schemeClr>
                </a:solidFill>
                <a:latin typeface="Noto Sans Chakma" panose="020B0502040504020204" pitchFamily="34"/>
                <a:ea typeface="Noto Sans Chakma" panose="020B0502040504020204" pitchFamily="34"/>
                <a:cs typeface="Noto Sans Chakma" panose="020B0502040504020204" pitchFamily="34"/>
              </a:rPr>
              <a:t>FORKLIFT ROBOTS</a:t>
            </a:r>
            <a:endParaRPr lang="en-US" sz="2200" b="1" dirty="0">
              <a:solidFill>
                <a:schemeClr val="bg1">
                  <a:lumMod val="10000"/>
                </a:schemeClr>
              </a:solidFill>
              <a:latin typeface="Noto Sans Chakma" panose="020B0502040504020204" pitchFamily="34"/>
              <a:ea typeface="Noto Sans Chakma" panose="020B0502040504020204" pitchFamily="34"/>
              <a:cs typeface="Noto Sans Chakma" panose="020B0502040504020204" pitchFamily="3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C55869-B965-4146-9B52-0F2866C07F03}"/>
              </a:ext>
            </a:extLst>
          </p:cNvPr>
          <p:cNvSpPr txBox="1"/>
          <p:nvPr/>
        </p:nvSpPr>
        <p:spPr>
          <a:xfrm>
            <a:off x="5847080" y="505862"/>
            <a:ext cx="237236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100" b="1" dirty="0">
                <a:solidFill>
                  <a:schemeClr val="tx1"/>
                </a:solidFill>
                <a:latin typeface="Aharoni" panose="02010803020104030203" pitchFamily="2" charset="-79"/>
                <a:ea typeface="Noto Sans Chakma" panose="020B0502040504020204" pitchFamily="34"/>
                <a:cs typeface="Aharoni" panose="02010803020104030203" pitchFamily="2" charset="-79"/>
              </a:rPr>
              <a:t>INTERNET</a:t>
            </a:r>
            <a:endParaRPr lang="en-US" sz="2100" b="1" dirty="0">
              <a:solidFill>
                <a:schemeClr val="tx1"/>
              </a:solidFill>
              <a:latin typeface="Aharoni" panose="02010803020104030203" pitchFamily="2" charset="-79"/>
              <a:ea typeface="Noto Sans Chakma" panose="020B0502040504020204" pitchFamily="34"/>
              <a:cs typeface="Aharoni" panose="02010803020104030203" pitchFamily="2" charset="-79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C94291C-C2DE-BB4D-8F53-2E55AEAC3BD8}"/>
              </a:ext>
            </a:extLst>
          </p:cNvPr>
          <p:cNvSpPr txBox="1"/>
          <p:nvPr/>
        </p:nvSpPr>
        <p:spPr>
          <a:xfrm>
            <a:off x="5162228" y="990486"/>
            <a:ext cx="4942840" cy="3647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ü"/>
            </a:pPr>
            <a:r>
              <a:rPr lang="en-GB" sz="2100" b="1" dirty="0">
                <a:solidFill>
                  <a:schemeClr val="bg1">
                    <a:lumMod val="10000"/>
                  </a:schemeClr>
                </a:solidFill>
                <a:latin typeface="Noto Sans Chakma" panose="020B0502040504020204" pitchFamily="34"/>
                <a:ea typeface="Noto Sans Chakma" panose="020B0502040504020204" pitchFamily="34"/>
                <a:cs typeface="Noto Sans Chakma" panose="020B0502040504020204" pitchFamily="34"/>
              </a:rPr>
              <a:t>E- COMMERCE</a:t>
            </a:r>
          </a:p>
          <a:p>
            <a:pPr marL="285750" indent="-285750" algn="l">
              <a:buFont typeface="Wingdings" pitchFamily="2" charset="2"/>
              <a:buChar char="ü"/>
            </a:pPr>
            <a:endParaRPr lang="en-GB" sz="2100" b="1" dirty="0">
              <a:solidFill>
                <a:schemeClr val="bg1">
                  <a:lumMod val="10000"/>
                </a:schemeClr>
              </a:solidFill>
              <a:latin typeface="Noto Sans Chakma" panose="020B0502040504020204" pitchFamily="34"/>
              <a:ea typeface="Noto Sans Chakma" panose="020B0502040504020204" pitchFamily="34"/>
              <a:cs typeface="Noto Sans Chakma" panose="020B0502040504020204" pitchFamily="34"/>
            </a:endParaRPr>
          </a:p>
          <a:p>
            <a:pPr marL="285750" indent="-285750" algn="l">
              <a:buFont typeface="Wingdings" pitchFamily="2" charset="2"/>
              <a:buChar char="ü"/>
            </a:pPr>
            <a:r>
              <a:rPr lang="en-GB" sz="2100" b="1" dirty="0">
                <a:solidFill>
                  <a:schemeClr val="bg1">
                    <a:lumMod val="10000"/>
                  </a:schemeClr>
                </a:solidFill>
                <a:latin typeface="Noto Sans Chakma" panose="020B0502040504020204" pitchFamily="34"/>
                <a:ea typeface="Noto Sans Chakma" panose="020B0502040504020204" pitchFamily="34"/>
                <a:cs typeface="Noto Sans Chakma" panose="020B0502040504020204" pitchFamily="34"/>
              </a:rPr>
              <a:t>CLOUD/AWS</a:t>
            </a:r>
          </a:p>
          <a:p>
            <a:pPr marL="285750" indent="-285750" algn="l">
              <a:buFont typeface="Wingdings" pitchFamily="2" charset="2"/>
              <a:buChar char="ü"/>
            </a:pPr>
            <a:endParaRPr lang="en-GB" sz="2100" b="1" dirty="0">
              <a:solidFill>
                <a:schemeClr val="bg1">
                  <a:lumMod val="10000"/>
                </a:schemeClr>
              </a:solidFill>
              <a:latin typeface="Noto Sans Chakma" panose="020B0502040504020204" pitchFamily="34"/>
              <a:ea typeface="Noto Sans Chakma" panose="020B0502040504020204" pitchFamily="34"/>
              <a:cs typeface="Noto Sans Chakma" panose="020B0502040504020204" pitchFamily="34"/>
            </a:endParaRPr>
          </a:p>
          <a:p>
            <a:pPr marL="285750" indent="-285750" algn="l">
              <a:buFont typeface="Wingdings" pitchFamily="2" charset="2"/>
              <a:buChar char="ü"/>
            </a:pPr>
            <a:r>
              <a:rPr lang="en-GB" sz="2100" b="1" dirty="0">
                <a:solidFill>
                  <a:schemeClr val="bg1">
                    <a:lumMod val="10000"/>
                  </a:schemeClr>
                </a:solidFill>
                <a:latin typeface="Noto Sans Chakma" panose="020B0502040504020204" pitchFamily="34"/>
                <a:ea typeface="Noto Sans Chakma" panose="020B0502040504020204" pitchFamily="34"/>
                <a:cs typeface="Noto Sans Chakma" panose="020B0502040504020204" pitchFamily="34"/>
              </a:rPr>
              <a:t>INFORMATION SYSTEM</a:t>
            </a:r>
          </a:p>
          <a:p>
            <a:pPr marL="285750" indent="-285750" algn="l">
              <a:buFont typeface="Wingdings" pitchFamily="2" charset="2"/>
              <a:buChar char="ü"/>
            </a:pPr>
            <a:endParaRPr lang="en-GB" sz="2100" b="1" dirty="0">
              <a:solidFill>
                <a:schemeClr val="bg1">
                  <a:lumMod val="10000"/>
                </a:schemeClr>
              </a:solidFill>
              <a:latin typeface="Noto Sans Chakma" panose="020B0502040504020204" pitchFamily="34"/>
              <a:ea typeface="Noto Sans Chakma" panose="020B0502040504020204" pitchFamily="34"/>
              <a:cs typeface="Noto Sans Chakma" panose="020B0502040504020204" pitchFamily="34"/>
            </a:endParaRPr>
          </a:p>
          <a:p>
            <a:pPr marL="285750" indent="-285750" algn="l">
              <a:buFont typeface="Wingdings" pitchFamily="2" charset="2"/>
              <a:buChar char="ü"/>
            </a:pPr>
            <a:r>
              <a:rPr lang="en-GB" sz="2100" b="1" dirty="0">
                <a:solidFill>
                  <a:schemeClr val="bg1">
                    <a:lumMod val="10000"/>
                  </a:schemeClr>
                </a:solidFill>
                <a:latin typeface="Noto Sans Chakma" panose="020B0502040504020204" pitchFamily="34"/>
                <a:ea typeface="Noto Sans Chakma" panose="020B0502040504020204" pitchFamily="34"/>
                <a:cs typeface="Noto Sans Chakma" panose="020B0502040504020204" pitchFamily="34"/>
              </a:rPr>
              <a:t>TRANSACTION PROCEDURES</a:t>
            </a:r>
          </a:p>
          <a:p>
            <a:pPr marL="285750" indent="-285750" algn="l">
              <a:buFont typeface="Wingdings" pitchFamily="2" charset="2"/>
              <a:buChar char="ü"/>
            </a:pPr>
            <a:endParaRPr lang="en-GB" sz="2100" b="1" dirty="0">
              <a:solidFill>
                <a:schemeClr val="bg1">
                  <a:lumMod val="10000"/>
                </a:schemeClr>
              </a:solidFill>
              <a:latin typeface="Noto Sans Chakma" panose="020B0502040504020204" pitchFamily="34"/>
              <a:ea typeface="Noto Sans Chakma" panose="020B0502040504020204" pitchFamily="34"/>
              <a:cs typeface="Noto Sans Chakma" panose="020B0502040504020204" pitchFamily="34"/>
            </a:endParaRPr>
          </a:p>
          <a:p>
            <a:pPr marL="285750" indent="-285750" algn="l">
              <a:buFont typeface="Wingdings" pitchFamily="2" charset="2"/>
              <a:buChar char="ü"/>
            </a:pPr>
            <a:r>
              <a:rPr lang="en-GB" sz="2100" b="1" dirty="0">
                <a:solidFill>
                  <a:schemeClr val="bg1">
                    <a:lumMod val="10000"/>
                  </a:schemeClr>
                </a:solidFill>
                <a:latin typeface="Noto Sans Chakma" panose="020B0502040504020204" pitchFamily="34"/>
                <a:ea typeface="Noto Sans Chakma" panose="020B0502040504020204" pitchFamily="34"/>
                <a:cs typeface="Noto Sans Chakma" panose="020B0502040504020204" pitchFamily="34"/>
              </a:rPr>
              <a:t>RECOMMENDATION SYSTEM</a:t>
            </a:r>
          </a:p>
          <a:p>
            <a:pPr marL="285750" indent="-285750" algn="l">
              <a:buFont typeface="Wingdings" pitchFamily="2" charset="2"/>
              <a:buChar char="ü"/>
            </a:pPr>
            <a:endParaRPr lang="en-GB" sz="2100" b="1" dirty="0">
              <a:solidFill>
                <a:schemeClr val="bg1">
                  <a:lumMod val="10000"/>
                </a:schemeClr>
              </a:solidFill>
              <a:latin typeface="Noto Sans Chakma" panose="020B0502040504020204" pitchFamily="34"/>
              <a:ea typeface="Noto Sans Chakma" panose="020B0502040504020204" pitchFamily="34"/>
              <a:cs typeface="Noto Sans Chakma" panose="020B0502040504020204" pitchFamily="34"/>
            </a:endParaRPr>
          </a:p>
          <a:p>
            <a:pPr marL="285750" indent="-285750" algn="l">
              <a:buFont typeface="Wingdings" pitchFamily="2" charset="2"/>
              <a:buChar char="ü"/>
            </a:pPr>
            <a:r>
              <a:rPr lang="en-GB" sz="2100" b="1" dirty="0">
                <a:solidFill>
                  <a:schemeClr val="bg1">
                    <a:lumMod val="10000"/>
                  </a:schemeClr>
                </a:solidFill>
                <a:latin typeface="Noto Sans Chakma" panose="020B0502040504020204" pitchFamily="34"/>
                <a:ea typeface="Noto Sans Chakma" panose="020B0502040504020204" pitchFamily="34"/>
                <a:cs typeface="Noto Sans Chakma" panose="020B0502040504020204" pitchFamily="34"/>
              </a:rPr>
              <a:t>SUPPLY CHAIN MANAGEMENT</a:t>
            </a:r>
            <a:endParaRPr lang="en-US" sz="2100" b="1" dirty="0">
              <a:solidFill>
                <a:schemeClr val="bg1">
                  <a:lumMod val="10000"/>
                </a:schemeClr>
              </a:solidFill>
              <a:latin typeface="Noto Sans Chakma" panose="020B0502040504020204" pitchFamily="34"/>
              <a:ea typeface="Noto Sans Chakma" panose="020B0502040504020204" pitchFamily="34"/>
              <a:cs typeface="Noto Sans Chakma" panose="020B0502040504020204" pitchFamily="34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336038-F857-1342-A008-7376FFA857E6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21</a:t>
            </a:fld>
            <a:endParaRPr lang="en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57BFB1A8-FED3-6747-A52D-9FE036A32B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716" y="271994"/>
            <a:ext cx="4243924" cy="480160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Picture 21">
            <a:extLst>
              <a:ext uri="{FF2B5EF4-FFF2-40B4-BE49-F238E27FC236}">
                <a16:creationId xmlns:a16="http://schemas.microsoft.com/office/drawing/2014/main" id="{EE90DD89-FEFF-E443-A40C-39CAB4E73C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4327" y="213456"/>
            <a:ext cx="3996257" cy="48601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8487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>
            <a:extLst>
              <a:ext uri="{FF2B5EF4-FFF2-40B4-BE49-F238E27FC236}">
                <a16:creationId xmlns:a16="http://schemas.microsoft.com/office/drawing/2014/main" id="{25E83FE6-91D5-0D47-B85B-19A20B5AA2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9225280" cy="514345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EC93D3-2227-0E45-835B-43E6DEBC77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58100" y="149375"/>
            <a:ext cx="5985900" cy="357000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FUTURE  AMAZON DRONE WHICH DELIVERS PACKAGES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FC701A-549D-AA45-8A05-49B6BFFC1526}"/>
              </a:ext>
            </a:extLst>
          </p:cNvPr>
          <p:cNvSpPr>
            <a:spLocks noGrp="1"/>
          </p:cNvSpPr>
          <p:nvPr>
            <p:ph type="sldNum" idx="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409060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25"/>
          <p:cNvSpPr/>
          <p:nvPr/>
        </p:nvSpPr>
        <p:spPr>
          <a:xfrm>
            <a:off x="514725" y="942584"/>
            <a:ext cx="8171736" cy="3892835"/>
          </a:xfrm>
          <a:custGeom>
            <a:avLst/>
            <a:gdLst/>
            <a:ahLst/>
            <a:cxnLst/>
            <a:rect l="l" t="t" r="r" b="b"/>
            <a:pathLst>
              <a:path w="285750" h="136125" extrusionOk="0">
                <a:moveTo>
                  <a:pt x="74830" y="1313"/>
                </a:moveTo>
                <a:lnTo>
                  <a:pt x="74352" y="1330"/>
                </a:lnTo>
                <a:lnTo>
                  <a:pt x="74864" y="1330"/>
                </a:lnTo>
                <a:lnTo>
                  <a:pt x="74830" y="1313"/>
                </a:lnTo>
                <a:close/>
                <a:moveTo>
                  <a:pt x="77830" y="1739"/>
                </a:moveTo>
                <a:lnTo>
                  <a:pt x="77830" y="1739"/>
                </a:lnTo>
                <a:lnTo>
                  <a:pt x="77830" y="1739"/>
                </a:lnTo>
                <a:close/>
                <a:moveTo>
                  <a:pt x="176011" y="1432"/>
                </a:moveTo>
                <a:lnTo>
                  <a:pt x="176114" y="1636"/>
                </a:lnTo>
                <a:lnTo>
                  <a:pt x="175500" y="1841"/>
                </a:lnTo>
                <a:lnTo>
                  <a:pt x="175807" y="1943"/>
                </a:lnTo>
                <a:lnTo>
                  <a:pt x="178875" y="1943"/>
                </a:lnTo>
                <a:lnTo>
                  <a:pt x="178773" y="1636"/>
                </a:lnTo>
                <a:lnTo>
                  <a:pt x="176011" y="1432"/>
                </a:lnTo>
                <a:close/>
                <a:moveTo>
                  <a:pt x="135102" y="1841"/>
                </a:moveTo>
                <a:lnTo>
                  <a:pt x="134898" y="1943"/>
                </a:lnTo>
                <a:lnTo>
                  <a:pt x="135102" y="2045"/>
                </a:lnTo>
                <a:lnTo>
                  <a:pt x="134489" y="2045"/>
                </a:lnTo>
                <a:lnTo>
                  <a:pt x="134795" y="2148"/>
                </a:lnTo>
                <a:lnTo>
                  <a:pt x="134489" y="2148"/>
                </a:lnTo>
                <a:lnTo>
                  <a:pt x="135920" y="2352"/>
                </a:lnTo>
                <a:lnTo>
                  <a:pt x="135307" y="2455"/>
                </a:lnTo>
                <a:lnTo>
                  <a:pt x="137148" y="2557"/>
                </a:lnTo>
                <a:lnTo>
                  <a:pt x="137148" y="2659"/>
                </a:lnTo>
                <a:lnTo>
                  <a:pt x="139500" y="2148"/>
                </a:lnTo>
                <a:lnTo>
                  <a:pt x="137148" y="2045"/>
                </a:lnTo>
                <a:lnTo>
                  <a:pt x="137250" y="1841"/>
                </a:lnTo>
                <a:lnTo>
                  <a:pt x="136739" y="1841"/>
                </a:lnTo>
                <a:lnTo>
                  <a:pt x="136739" y="2045"/>
                </a:lnTo>
                <a:lnTo>
                  <a:pt x="135102" y="1841"/>
                </a:lnTo>
                <a:close/>
                <a:moveTo>
                  <a:pt x="178466" y="2045"/>
                </a:moveTo>
                <a:lnTo>
                  <a:pt x="177443" y="2148"/>
                </a:lnTo>
                <a:lnTo>
                  <a:pt x="177136" y="2455"/>
                </a:lnTo>
                <a:lnTo>
                  <a:pt x="181534" y="2864"/>
                </a:lnTo>
                <a:lnTo>
                  <a:pt x="181534" y="2864"/>
                </a:lnTo>
                <a:lnTo>
                  <a:pt x="180716" y="2659"/>
                </a:lnTo>
                <a:lnTo>
                  <a:pt x="181023" y="2659"/>
                </a:lnTo>
                <a:lnTo>
                  <a:pt x="180818" y="2250"/>
                </a:lnTo>
                <a:lnTo>
                  <a:pt x="178466" y="2045"/>
                </a:lnTo>
                <a:close/>
                <a:moveTo>
                  <a:pt x="75068" y="3170"/>
                </a:moveTo>
                <a:lnTo>
                  <a:pt x="74870" y="3225"/>
                </a:lnTo>
                <a:lnTo>
                  <a:pt x="75022" y="3201"/>
                </a:lnTo>
                <a:lnTo>
                  <a:pt x="75022" y="3201"/>
                </a:lnTo>
                <a:lnTo>
                  <a:pt x="75068" y="3170"/>
                </a:lnTo>
                <a:close/>
                <a:moveTo>
                  <a:pt x="72920" y="1227"/>
                </a:moveTo>
                <a:lnTo>
                  <a:pt x="72102" y="1330"/>
                </a:lnTo>
                <a:lnTo>
                  <a:pt x="72511" y="1330"/>
                </a:lnTo>
                <a:lnTo>
                  <a:pt x="70977" y="1534"/>
                </a:lnTo>
                <a:lnTo>
                  <a:pt x="71591" y="1739"/>
                </a:lnTo>
                <a:lnTo>
                  <a:pt x="70364" y="1739"/>
                </a:lnTo>
                <a:lnTo>
                  <a:pt x="70568" y="1841"/>
                </a:lnTo>
                <a:lnTo>
                  <a:pt x="70057" y="1943"/>
                </a:lnTo>
                <a:lnTo>
                  <a:pt x="71080" y="2045"/>
                </a:lnTo>
                <a:lnTo>
                  <a:pt x="69648" y="2045"/>
                </a:lnTo>
                <a:lnTo>
                  <a:pt x="69750" y="2352"/>
                </a:lnTo>
                <a:lnTo>
                  <a:pt x="70670" y="2352"/>
                </a:lnTo>
                <a:lnTo>
                  <a:pt x="69545" y="2557"/>
                </a:lnTo>
                <a:lnTo>
                  <a:pt x="70568" y="2557"/>
                </a:lnTo>
                <a:lnTo>
                  <a:pt x="70466" y="2659"/>
                </a:lnTo>
                <a:lnTo>
                  <a:pt x="72102" y="2557"/>
                </a:lnTo>
                <a:lnTo>
                  <a:pt x="70773" y="2761"/>
                </a:lnTo>
                <a:lnTo>
                  <a:pt x="70466" y="2966"/>
                </a:lnTo>
                <a:lnTo>
                  <a:pt x="70159" y="3068"/>
                </a:lnTo>
                <a:lnTo>
                  <a:pt x="70977" y="3170"/>
                </a:lnTo>
                <a:lnTo>
                  <a:pt x="70364" y="3273"/>
                </a:lnTo>
                <a:lnTo>
                  <a:pt x="72102" y="3477"/>
                </a:lnTo>
                <a:lnTo>
                  <a:pt x="72102" y="3170"/>
                </a:lnTo>
                <a:lnTo>
                  <a:pt x="72307" y="3273"/>
                </a:lnTo>
                <a:lnTo>
                  <a:pt x="73330" y="3170"/>
                </a:lnTo>
                <a:lnTo>
                  <a:pt x="73227" y="3068"/>
                </a:lnTo>
                <a:lnTo>
                  <a:pt x="73739" y="2864"/>
                </a:lnTo>
                <a:lnTo>
                  <a:pt x="73432" y="3068"/>
                </a:lnTo>
                <a:lnTo>
                  <a:pt x="75580" y="2557"/>
                </a:lnTo>
                <a:lnTo>
                  <a:pt x="74557" y="2455"/>
                </a:lnTo>
                <a:lnTo>
                  <a:pt x="74659" y="2045"/>
                </a:lnTo>
                <a:lnTo>
                  <a:pt x="74966" y="1841"/>
                </a:lnTo>
                <a:lnTo>
                  <a:pt x="74352" y="1943"/>
                </a:lnTo>
                <a:lnTo>
                  <a:pt x="74455" y="2045"/>
                </a:lnTo>
                <a:lnTo>
                  <a:pt x="73534" y="1739"/>
                </a:lnTo>
                <a:lnTo>
                  <a:pt x="73534" y="1636"/>
                </a:lnTo>
                <a:lnTo>
                  <a:pt x="72920" y="1227"/>
                </a:lnTo>
                <a:close/>
                <a:moveTo>
                  <a:pt x="74870" y="3225"/>
                </a:moveTo>
                <a:lnTo>
                  <a:pt x="73227" y="3477"/>
                </a:lnTo>
                <a:lnTo>
                  <a:pt x="74301" y="3380"/>
                </a:lnTo>
                <a:lnTo>
                  <a:pt x="74301" y="3380"/>
                </a:lnTo>
                <a:lnTo>
                  <a:pt x="74870" y="3225"/>
                </a:lnTo>
                <a:close/>
                <a:moveTo>
                  <a:pt x="74352" y="3375"/>
                </a:moveTo>
                <a:lnTo>
                  <a:pt x="74301" y="3380"/>
                </a:lnTo>
                <a:lnTo>
                  <a:pt x="74301" y="3380"/>
                </a:lnTo>
                <a:lnTo>
                  <a:pt x="73943" y="3477"/>
                </a:lnTo>
                <a:lnTo>
                  <a:pt x="74352" y="3375"/>
                </a:lnTo>
                <a:close/>
                <a:moveTo>
                  <a:pt x="182148" y="2557"/>
                </a:moveTo>
                <a:lnTo>
                  <a:pt x="182250" y="2966"/>
                </a:lnTo>
                <a:lnTo>
                  <a:pt x="182148" y="3170"/>
                </a:lnTo>
                <a:lnTo>
                  <a:pt x="182045" y="3580"/>
                </a:lnTo>
                <a:lnTo>
                  <a:pt x="185114" y="3170"/>
                </a:lnTo>
                <a:lnTo>
                  <a:pt x="183682" y="2761"/>
                </a:lnTo>
                <a:lnTo>
                  <a:pt x="183170" y="2864"/>
                </a:lnTo>
                <a:lnTo>
                  <a:pt x="182966" y="2761"/>
                </a:lnTo>
                <a:lnTo>
                  <a:pt x="183068" y="2659"/>
                </a:lnTo>
                <a:lnTo>
                  <a:pt x="182455" y="2557"/>
                </a:lnTo>
                <a:lnTo>
                  <a:pt x="182455" y="2557"/>
                </a:lnTo>
                <a:lnTo>
                  <a:pt x="182557" y="2659"/>
                </a:lnTo>
                <a:lnTo>
                  <a:pt x="182148" y="2557"/>
                </a:lnTo>
                <a:close/>
                <a:moveTo>
                  <a:pt x="64739" y="2557"/>
                </a:moveTo>
                <a:lnTo>
                  <a:pt x="63614" y="2864"/>
                </a:lnTo>
                <a:lnTo>
                  <a:pt x="64023" y="2864"/>
                </a:lnTo>
                <a:lnTo>
                  <a:pt x="63716" y="2966"/>
                </a:lnTo>
                <a:lnTo>
                  <a:pt x="63716" y="2966"/>
                </a:lnTo>
                <a:lnTo>
                  <a:pt x="64432" y="2864"/>
                </a:lnTo>
                <a:lnTo>
                  <a:pt x="64125" y="2966"/>
                </a:lnTo>
                <a:lnTo>
                  <a:pt x="64534" y="3068"/>
                </a:lnTo>
                <a:lnTo>
                  <a:pt x="64125" y="3068"/>
                </a:lnTo>
                <a:lnTo>
                  <a:pt x="64330" y="3170"/>
                </a:lnTo>
                <a:lnTo>
                  <a:pt x="63511" y="3375"/>
                </a:lnTo>
                <a:lnTo>
                  <a:pt x="65352" y="3477"/>
                </a:lnTo>
                <a:lnTo>
                  <a:pt x="65352" y="3580"/>
                </a:lnTo>
                <a:lnTo>
                  <a:pt x="66068" y="3682"/>
                </a:lnTo>
                <a:lnTo>
                  <a:pt x="66273" y="3375"/>
                </a:lnTo>
                <a:lnTo>
                  <a:pt x="66580" y="3170"/>
                </a:lnTo>
                <a:lnTo>
                  <a:pt x="65966" y="2966"/>
                </a:lnTo>
                <a:lnTo>
                  <a:pt x="66068" y="2864"/>
                </a:lnTo>
                <a:lnTo>
                  <a:pt x="65148" y="2966"/>
                </a:lnTo>
                <a:lnTo>
                  <a:pt x="65148" y="2864"/>
                </a:lnTo>
                <a:lnTo>
                  <a:pt x="64739" y="2557"/>
                </a:lnTo>
                <a:close/>
                <a:moveTo>
                  <a:pt x="67705" y="2966"/>
                </a:moveTo>
                <a:lnTo>
                  <a:pt x="67295" y="3273"/>
                </a:lnTo>
                <a:lnTo>
                  <a:pt x="67705" y="3477"/>
                </a:lnTo>
                <a:lnTo>
                  <a:pt x="67398" y="3682"/>
                </a:lnTo>
                <a:lnTo>
                  <a:pt x="69136" y="3273"/>
                </a:lnTo>
                <a:lnTo>
                  <a:pt x="67705" y="2966"/>
                </a:lnTo>
                <a:close/>
                <a:moveTo>
                  <a:pt x="136943" y="3170"/>
                </a:moveTo>
                <a:lnTo>
                  <a:pt x="135818" y="3273"/>
                </a:lnTo>
                <a:lnTo>
                  <a:pt x="136841" y="3682"/>
                </a:lnTo>
                <a:lnTo>
                  <a:pt x="136432" y="3886"/>
                </a:lnTo>
                <a:lnTo>
                  <a:pt x="137557" y="3886"/>
                </a:lnTo>
                <a:lnTo>
                  <a:pt x="137352" y="3989"/>
                </a:lnTo>
                <a:lnTo>
                  <a:pt x="137761" y="4091"/>
                </a:lnTo>
                <a:lnTo>
                  <a:pt x="138784" y="3784"/>
                </a:lnTo>
                <a:lnTo>
                  <a:pt x="137659" y="3477"/>
                </a:lnTo>
                <a:lnTo>
                  <a:pt x="137761" y="3477"/>
                </a:lnTo>
                <a:lnTo>
                  <a:pt x="137148" y="3375"/>
                </a:lnTo>
                <a:lnTo>
                  <a:pt x="136943" y="3170"/>
                </a:lnTo>
                <a:close/>
                <a:moveTo>
                  <a:pt x="131114" y="2250"/>
                </a:moveTo>
                <a:lnTo>
                  <a:pt x="131114" y="2352"/>
                </a:lnTo>
                <a:lnTo>
                  <a:pt x="130295" y="2352"/>
                </a:lnTo>
                <a:lnTo>
                  <a:pt x="131318" y="2864"/>
                </a:lnTo>
                <a:lnTo>
                  <a:pt x="130705" y="2864"/>
                </a:lnTo>
                <a:lnTo>
                  <a:pt x="131625" y="3375"/>
                </a:lnTo>
                <a:lnTo>
                  <a:pt x="132648" y="3273"/>
                </a:lnTo>
                <a:lnTo>
                  <a:pt x="132545" y="3170"/>
                </a:lnTo>
                <a:lnTo>
                  <a:pt x="132545" y="3068"/>
                </a:lnTo>
                <a:lnTo>
                  <a:pt x="132955" y="3068"/>
                </a:lnTo>
                <a:lnTo>
                  <a:pt x="133261" y="3273"/>
                </a:lnTo>
                <a:lnTo>
                  <a:pt x="133875" y="3068"/>
                </a:lnTo>
                <a:lnTo>
                  <a:pt x="133670" y="3170"/>
                </a:lnTo>
                <a:lnTo>
                  <a:pt x="134080" y="3273"/>
                </a:lnTo>
                <a:lnTo>
                  <a:pt x="132443" y="3580"/>
                </a:lnTo>
                <a:lnTo>
                  <a:pt x="132750" y="3784"/>
                </a:lnTo>
                <a:lnTo>
                  <a:pt x="134080" y="3784"/>
                </a:lnTo>
                <a:lnTo>
                  <a:pt x="132545" y="4091"/>
                </a:lnTo>
                <a:lnTo>
                  <a:pt x="134284" y="4602"/>
                </a:lnTo>
                <a:lnTo>
                  <a:pt x="134386" y="4398"/>
                </a:lnTo>
                <a:lnTo>
                  <a:pt x="134284" y="4295"/>
                </a:lnTo>
                <a:lnTo>
                  <a:pt x="134898" y="3886"/>
                </a:lnTo>
                <a:lnTo>
                  <a:pt x="134898" y="3580"/>
                </a:lnTo>
                <a:lnTo>
                  <a:pt x="135205" y="3477"/>
                </a:lnTo>
                <a:lnTo>
                  <a:pt x="135511" y="3170"/>
                </a:lnTo>
                <a:lnTo>
                  <a:pt x="136432" y="3068"/>
                </a:lnTo>
                <a:lnTo>
                  <a:pt x="135920" y="2864"/>
                </a:lnTo>
                <a:lnTo>
                  <a:pt x="136023" y="2761"/>
                </a:lnTo>
                <a:lnTo>
                  <a:pt x="134795" y="2659"/>
                </a:lnTo>
                <a:lnTo>
                  <a:pt x="134795" y="2455"/>
                </a:lnTo>
                <a:lnTo>
                  <a:pt x="134182" y="2557"/>
                </a:lnTo>
                <a:lnTo>
                  <a:pt x="134386" y="2352"/>
                </a:lnTo>
                <a:lnTo>
                  <a:pt x="133261" y="2250"/>
                </a:lnTo>
                <a:lnTo>
                  <a:pt x="133261" y="2250"/>
                </a:lnTo>
                <a:lnTo>
                  <a:pt x="133568" y="2864"/>
                </a:lnTo>
                <a:lnTo>
                  <a:pt x="133568" y="2864"/>
                </a:lnTo>
                <a:lnTo>
                  <a:pt x="132750" y="2455"/>
                </a:lnTo>
                <a:lnTo>
                  <a:pt x="131318" y="2455"/>
                </a:lnTo>
                <a:lnTo>
                  <a:pt x="131932" y="2250"/>
                </a:lnTo>
                <a:close/>
                <a:moveTo>
                  <a:pt x="66682" y="4398"/>
                </a:moveTo>
                <a:lnTo>
                  <a:pt x="66784" y="4500"/>
                </a:lnTo>
                <a:lnTo>
                  <a:pt x="66477" y="4500"/>
                </a:lnTo>
                <a:lnTo>
                  <a:pt x="67091" y="4705"/>
                </a:lnTo>
                <a:lnTo>
                  <a:pt x="66784" y="4705"/>
                </a:lnTo>
                <a:lnTo>
                  <a:pt x="68232" y="4795"/>
                </a:lnTo>
                <a:lnTo>
                  <a:pt x="68232" y="4795"/>
                </a:lnTo>
                <a:lnTo>
                  <a:pt x="68625" y="4500"/>
                </a:lnTo>
                <a:lnTo>
                  <a:pt x="66682" y="4398"/>
                </a:lnTo>
                <a:close/>
                <a:moveTo>
                  <a:pt x="68232" y="4795"/>
                </a:moveTo>
                <a:lnTo>
                  <a:pt x="68216" y="4807"/>
                </a:lnTo>
                <a:lnTo>
                  <a:pt x="68324" y="4801"/>
                </a:lnTo>
                <a:lnTo>
                  <a:pt x="68324" y="4801"/>
                </a:lnTo>
                <a:lnTo>
                  <a:pt x="68232" y="4795"/>
                </a:lnTo>
                <a:close/>
                <a:moveTo>
                  <a:pt x="71489" y="4500"/>
                </a:moveTo>
                <a:lnTo>
                  <a:pt x="70568" y="4705"/>
                </a:lnTo>
                <a:lnTo>
                  <a:pt x="71080" y="4807"/>
                </a:lnTo>
                <a:lnTo>
                  <a:pt x="71489" y="4500"/>
                </a:lnTo>
                <a:close/>
                <a:moveTo>
                  <a:pt x="81102" y="205"/>
                </a:moveTo>
                <a:lnTo>
                  <a:pt x="81614" y="409"/>
                </a:lnTo>
                <a:lnTo>
                  <a:pt x="80386" y="307"/>
                </a:lnTo>
                <a:lnTo>
                  <a:pt x="80489" y="409"/>
                </a:lnTo>
                <a:lnTo>
                  <a:pt x="79773" y="409"/>
                </a:lnTo>
                <a:lnTo>
                  <a:pt x="79977" y="511"/>
                </a:lnTo>
                <a:lnTo>
                  <a:pt x="79466" y="511"/>
                </a:lnTo>
                <a:lnTo>
                  <a:pt x="80693" y="920"/>
                </a:lnTo>
                <a:lnTo>
                  <a:pt x="80693" y="920"/>
                </a:lnTo>
                <a:lnTo>
                  <a:pt x="79159" y="716"/>
                </a:lnTo>
                <a:lnTo>
                  <a:pt x="77011" y="716"/>
                </a:lnTo>
                <a:lnTo>
                  <a:pt x="77727" y="818"/>
                </a:lnTo>
                <a:lnTo>
                  <a:pt x="73841" y="1023"/>
                </a:lnTo>
                <a:lnTo>
                  <a:pt x="73943" y="1125"/>
                </a:lnTo>
                <a:lnTo>
                  <a:pt x="74864" y="1023"/>
                </a:lnTo>
                <a:lnTo>
                  <a:pt x="74864" y="1023"/>
                </a:lnTo>
                <a:lnTo>
                  <a:pt x="74250" y="1125"/>
                </a:lnTo>
                <a:lnTo>
                  <a:pt x="75989" y="1125"/>
                </a:lnTo>
                <a:lnTo>
                  <a:pt x="74659" y="1227"/>
                </a:lnTo>
                <a:lnTo>
                  <a:pt x="74830" y="1313"/>
                </a:lnTo>
                <a:lnTo>
                  <a:pt x="74830" y="1313"/>
                </a:lnTo>
                <a:lnTo>
                  <a:pt x="77216" y="1227"/>
                </a:lnTo>
                <a:lnTo>
                  <a:pt x="74557" y="1534"/>
                </a:lnTo>
                <a:lnTo>
                  <a:pt x="74557" y="1534"/>
                </a:lnTo>
                <a:lnTo>
                  <a:pt x="78034" y="1330"/>
                </a:lnTo>
                <a:lnTo>
                  <a:pt x="75784" y="1739"/>
                </a:lnTo>
                <a:lnTo>
                  <a:pt x="75784" y="1739"/>
                </a:lnTo>
                <a:lnTo>
                  <a:pt x="78341" y="1636"/>
                </a:lnTo>
                <a:lnTo>
                  <a:pt x="78341" y="1636"/>
                </a:lnTo>
                <a:lnTo>
                  <a:pt x="77830" y="1739"/>
                </a:lnTo>
                <a:lnTo>
                  <a:pt x="81818" y="1125"/>
                </a:lnTo>
                <a:lnTo>
                  <a:pt x="81818" y="1125"/>
                </a:lnTo>
                <a:lnTo>
                  <a:pt x="80386" y="1534"/>
                </a:lnTo>
                <a:lnTo>
                  <a:pt x="81409" y="1534"/>
                </a:lnTo>
                <a:lnTo>
                  <a:pt x="77523" y="1943"/>
                </a:lnTo>
                <a:lnTo>
                  <a:pt x="78648" y="2352"/>
                </a:lnTo>
                <a:lnTo>
                  <a:pt x="78648" y="2352"/>
                </a:lnTo>
                <a:lnTo>
                  <a:pt x="75375" y="2045"/>
                </a:lnTo>
                <a:lnTo>
                  <a:pt x="75375" y="2352"/>
                </a:lnTo>
                <a:lnTo>
                  <a:pt x="76193" y="2761"/>
                </a:lnTo>
                <a:lnTo>
                  <a:pt x="75682" y="2761"/>
                </a:lnTo>
                <a:lnTo>
                  <a:pt x="77216" y="2864"/>
                </a:lnTo>
                <a:lnTo>
                  <a:pt x="75022" y="3201"/>
                </a:lnTo>
                <a:lnTo>
                  <a:pt x="75022" y="3201"/>
                </a:lnTo>
                <a:lnTo>
                  <a:pt x="74761" y="3375"/>
                </a:lnTo>
                <a:lnTo>
                  <a:pt x="75170" y="3477"/>
                </a:lnTo>
                <a:lnTo>
                  <a:pt x="74148" y="3682"/>
                </a:lnTo>
                <a:lnTo>
                  <a:pt x="74045" y="3886"/>
                </a:lnTo>
                <a:lnTo>
                  <a:pt x="75989" y="3580"/>
                </a:lnTo>
                <a:lnTo>
                  <a:pt x="73739" y="3989"/>
                </a:lnTo>
                <a:lnTo>
                  <a:pt x="73432" y="3682"/>
                </a:lnTo>
                <a:lnTo>
                  <a:pt x="72716" y="3682"/>
                </a:lnTo>
                <a:lnTo>
                  <a:pt x="72818" y="4193"/>
                </a:lnTo>
                <a:lnTo>
                  <a:pt x="71489" y="4500"/>
                </a:lnTo>
                <a:lnTo>
                  <a:pt x="71489" y="4500"/>
                </a:lnTo>
                <a:lnTo>
                  <a:pt x="71489" y="4500"/>
                </a:lnTo>
                <a:lnTo>
                  <a:pt x="71284" y="4807"/>
                </a:lnTo>
                <a:lnTo>
                  <a:pt x="71898" y="4705"/>
                </a:lnTo>
                <a:lnTo>
                  <a:pt x="71898" y="4807"/>
                </a:lnTo>
                <a:lnTo>
                  <a:pt x="75784" y="4807"/>
                </a:lnTo>
                <a:lnTo>
                  <a:pt x="75477" y="5011"/>
                </a:lnTo>
                <a:lnTo>
                  <a:pt x="75477" y="5011"/>
                </a:lnTo>
                <a:lnTo>
                  <a:pt x="77318" y="4705"/>
                </a:lnTo>
                <a:lnTo>
                  <a:pt x="77727" y="4398"/>
                </a:lnTo>
                <a:lnTo>
                  <a:pt x="77114" y="4398"/>
                </a:lnTo>
                <a:lnTo>
                  <a:pt x="77216" y="4193"/>
                </a:lnTo>
                <a:lnTo>
                  <a:pt x="75682" y="4091"/>
                </a:lnTo>
                <a:lnTo>
                  <a:pt x="76193" y="4091"/>
                </a:lnTo>
                <a:lnTo>
                  <a:pt x="76091" y="3989"/>
                </a:lnTo>
                <a:lnTo>
                  <a:pt x="78341" y="3886"/>
                </a:lnTo>
                <a:lnTo>
                  <a:pt x="78545" y="3580"/>
                </a:lnTo>
                <a:lnTo>
                  <a:pt x="80489" y="3375"/>
                </a:lnTo>
                <a:lnTo>
                  <a:pt x="79977" y="3170"/>
                </a:lnTo>
                <a:lnTo>
                  <a:pt x="81205" y="3068"/>
                </a:lnTo>
                <a:lnTo>
                  <a:pt x="79159" y="2761"/>
                </a:lnTo>
                <a:lnTo>
                  <a:pt x="81614" y="2659"/>
                </a:lnTo>
                <a:lnTo>
                  <a:pt x="80386" y="2455"/>
                </a:lnTo>
                <a:lnTo>
                  <a:pt x="82534" y="2352"/>
                </a:lnTo>
                <a:lnTo>
                  <a:pt x="81920" y="2250"/>
                </a:lnTo>
                <a:lnTo>
                  <a:pt x="83966" y="2250"/>
                </a:lnTo>
                <a:lnTo>
                  <a:pt x="83864" y="2148"/>
                </a:lnTo>
                <a:lnTo>
                  <a:pt x="84375" y="2045"/>
                </a:lnTo>
                <a:lnTo>
                  <a:pt x="83557" y="2045"/>
                </a:lnTo>
                <a:lnTo>
                  <a:pt x="84682" y="1943"/>
                </a:lnTo>
                <a:lnTo>
                  <a:pt x="84580" y="1739"/>
                </a:lnTo>
                <a:lnTo>
                  <a:pt x="88466" y="1125"/>
                </a:lnTo>
                <a:lnTo>
                  <a:pt x="86216" y="1330"/>
                </a:lnTo>
                <a:lnTo>
                  <a:pt x="90920" y="614"/>
                </a:lnTo>
                <a:lnTo>
                  <a:pt x="89898" y="511"/>
                </a:lnTo>
                <a:lnTo>
                  <a:pt x="90000" y="409"/>
                </a:lnTo>
                <a:lnTo>
                  <a:pt x="89795" y="409"/>
                </a:lnTo>
                <a:lnTo>
                  <a:pt x="89898" y="307"/>
                </a:lnTo>
                <a:lnTo>
                  <a:pt x="89898" y="307"/>
                </a:lnTo>
                <a:lnTo>
                  <a:pt x="87136" y="409"/>
                </a:lnTo>
                <a:lnTo>
                  <a:pt x="88466" y="205"/>
                </a:lnTo>
                <a:lnTo>
                  <a:pt x="84682" y="205"/>
                </a:lnTo>
                <a:lnTo>
                  <a:pt x="84989" y="409"/>
                </a:lnTo>
                <a:lnTo>
                  <a:pt x="82739" y="205"/>
                </a:lnTo>
                <a:lnTo>
                  <a:pt x="83352" y="409"/>
                </a:lnTo>
                <a:lnTo>
                  <a:pt x="83352" y="409"/>
                </a:lnTo>
                <a:lnTo>
                  <a:pt x="81102" y="205"/>
                </a:lnTo>
                <a:close/>
                <a:moveTo>
                  <a:pt x="62898" y="4909"/>
                </a:moveTo>
                <a:lnTo>
                  <a:pt x="63205" y="5011"/>
                </a:lnTo>
                <a:lnTo>
                  <a:pt x="63205" y="4909"/>
                </a:lnTo>
                <a:close/>
                <a:moveTo>
                  <a:pt x="55227" y="3989"/>
                </a:moveTo>
                <a:lnTo>
                  <a:pt x="55330" y="4091"/>
                </a:lnTo>
                <a:lnTo>
                  <a:pt x="50318" y="5011"/>
                </a:lnTo>
                <a:lnTo>
                  <a:pt x="50523" y="5011"/>
                </a:lnTo>
                <a:lnTo>
                  <a:pt x="50318" y="5216"/>
                </a:lnTo>
                <a:lnTo>
                  <a:pt x="50318" y="5216"/>
                </a:lnTo>
                <a:lnTo>
                  <a:pt x="51545" y="5011"/>
                </a:lnTo>
                <a:lnTo>
                  <a:pt x="51443" y="5318"/>
                </a:lnTo>
                <a:lnTo>
                  <a:pt x="54102" y="4500"/>
                </a:lnTo>
                <a:lnTo>
                  <a:pt x="53591" y="4909"/>
                </a:lnTo>
                <a:lnTo>
                  <a:pt x="53591" y="4909"/>
                </a:lnTo>
                <a:lnTo>
                  <a:pt x="56045" y="4091"/>
                </a:lnTo>
                <a:lnTo>
                  <a:pt x="55227" y="3989"/>
                </a:lnTo>
                <a:close/>
                <a:moveTo>
                  <a:pt x="65761" y="4705"/>
                </a:moveTo>
                <a:lnTo>
                  <a:pt x="63818" y="4807"/>
                </a:lnTo>
                <a:lnTo>
                  <a:pt x="64227" y="4909"/>
                </a:lnTo>
                <a:lnTo>
                  <a:pt x="63920" y="4909"/>
                </a:lnTo>
                <a:lnTo>
                  <a:pt x="64330" y="5011"/>
                </a:lnTo>
                <a:lnTo>
                  <a:pt x="64023" y="5216"/>
                </a:lnTo>
                <a:lnTo>
                  <a:pt x="63205" y="5011"/>
                </a:lnTo>
                <a:lnTo>
                  <a:pt x="62898" y="5114"/>
                </a:lnTo>
                <a:lnTo>
                  <a:pt x="63000" y="5114"/>
                </a:lnTo>
                <a:lnTo>
                  <a:pt x="63102" y="5318"/>
                </a:lnTo>
                <a:lnTo>
                  <a:pt x="63102" y="5318"/>
                </a:lnTo>
                <a:lnTo>
                  <a:pt x="62489" y="5216"/>
                </a:lnTo>
                <a:lnTo>
                  <a:pt x="61875" y="5420"/>
                </a:lnTo>
                <a:lnTo>
                  <a:pt x="64125" y="5420"/>
                </a:lnTo>
                <a:lnTo>
                  <a:pt x="62898" y="5625"/>
                </a:lnTo>
                <a:lnTo>
                  <a:pt x="63102" y="5727"/>
                </a:lnTo>
                <a:lnTo>
                  <a:pt x="63000" y="5932"/>
                </a:lnTo>
                <a:lnTo>
                  <a:pt x="63000" y="5932"/>
                </a:lnTo>
                <a:lnTo>
                  <a:pt x="65148" y="5420"/>
                </a:lnTo>
                <a:lnTo>
                  <a:pt x="64943" y="5318"/>
                </a:lnTo>
                <a:lnTo>
                  <a:pt x="65761" y="4705"/>
                </a:lnTo>
                <a:close/>
                <a:moveTo>
                  <a:pt x="209148" y="5011"/>
                </a:moveTo>
                <a:lnTo>
                  <a:pt x="209455" y="5420"/>
                </a:lnTo>
                <a:lnTo>
                  <a:pt x="207102" y="5216"/>
                </a:lnTo>
                <a:lnTo>
                  <a:pt x="207409" y="5318"/>
                </a:lnTo>
                <a:lnTo>
                  <a:pt x="207205" y="5318"/>
                </a:lnTo>
                <a:lnTo>
                  <a:pt x="207716" y="5625"/>
                </a:lnTo>
                <a:lnTo>
                  <a:pt x="207511" y="5625"/>
                </a:lnTo>
                <a:lnTo>
                  <a:pt x="211705" y="5932"/>
                </a:lnTo>
                <a:lnTo>
                  <a:pt x="210170" y="5420"/>
                </a:lnTo>
                <a:lnTo>
                  <a:pt x="210170" y="5420"/>
                </a:lnTo>
                <a:lnTo>
                  <a:pt x="212420" y="5727"/>
                </a:lnTo>
                <a:lnTo>
                  <a:pt x="212318" y="5523"/>
                </a:lnTo>
                <a:lnTo>
                  <a:pt x="209148" y="5011"/>
                </a:lnTo>
                <a:close/>
                <a:moveTo>
                  <a:pt x="65148" y="5932"/>
                </a:moveTo>
                <a:lnTo>
                  <a:pt x="65966" y="6239"/>
                </a:lnTo>
                <a:lnTo>
                  <a:pt x="66989" y="5932"/>
                </a:lnTo>
                <a:close/>
                <a:moveTo>
                  <a:pt x="59523" y="4500"/>
                </a:moveTo>
                <a:lnTo>
                  <a:pt x="58193" y="4807"/>
                </a:lnTo>
                <a:lnTo>
                  <a:pt x="58295" y="5011"/>
                </a:lnTo>
                <a:lnTo>
                  <a:pt x="57886" y="5216"/>
                </a:lnTo>
                <a:lnTo>
                  <a:pt x="58193" y="5420"/>
                </a:lnTo>
                <a:lnTo>
                  <a:pt x="56455" y="5216"/>
                </a:lnTo>
                <a:lnTo>
                  <a:pt x="56659" y="5216"/>
                </a:lnTo>
                <a:lnTo>
                  <a:pt x="55739" y="4909"/>
                </a:lnTo>
                <a:lnTo>
                  <a:pt x="55841" y="4807"/>
                </a:lnTo>
                <a:lnTo>
                  <a:pt x="54716" y="4909"/>
                </a:lnTo>
                <a:lnTo>
                  <a:pt x="55227" y="5011"/>
                </a:lnTo>
                <a:lnTo>
                  <a:pt x="53795" y="5216"/>
                </a:lnTo>
                <a:lnTo>
                  <a:pt x="54818" y="5216"/>
                </a:lnTo>
                <a:lnTo>
                  <a:pt x="53182" y="5420"/>
                </a:lnTo>
                <a:lnTo>
                  <a:pt x="54511" y="5318"/>
                </a:lnTo>
                <a:lnTo>
                  <a:pt x="52466" y="5727"/>
                </a:lnTo>
                <a:lnTo>
                  <a:pt x="53386" y="5932"/>
                </a:lnTo>
                <a:lnTo>
                  <a:pt x="53693" y="5830"/>
                </a:lnTo>
                <a:lnTo>
                  <a:pt x="53898" y="5932"/>
                </a:lnTo>
                <a:lnTo>
                  <a:pt x="54307" y="5830"/>
                </a:lnTo>
                <a:lnTo>
                  <a:pt x="54409" y="5727"/>
                </a:lnTo>
                <a:lnTo>
                  <a:pt x="55227" y="5625"/>
                </a:lnTo>
                <a:lnTo>
                  <a:pt x="54614" y="5830"/>
                </a:lnTo>
                <a:lnTo>
                  <a:pt x="56455" y="5727"/>
                </a:lnTo>
                <a:lnTo>
                  <a:pt x="56455" y="5727"/>
                </a:lnTo>
                <a:lnTo>
                  <a:pt x="54102" y="6136"/>
                </a:lnTo>
                <a:lnTo>
                  <a:pt x="54102" y="6341"/>
                </a:lnTo>
                <a:lnTo>
                  <a:pt x="57784" y="5932"/>
                </a:lnTo>
                <a:lnTo>
                  <a:pt x="57682" y="5932"/>
                </a:lnTo>
                <a:lnTo>
                  <a:pt x="59625" y="5727"/>
                </a:lnTo>
                <a:lnTo>
                  <a:pt x="60443" y="5114"/>
                </a:lnTo>
                <a:lnTo>
                  <a:pt x="58909" y="5318"/>
                </a:lnTo>
                <a:lnTo>
                  <a:pt x="59216" y="5114"/>
                </a:lnTo>
                <a:lnTo>
                  <a:pt x="58909" y="5114"/>
                </a:lnTo>
                <a:lnTo>
                  <a:pt x="59523" y="4500"/>
                </a:lnTo>
                <a:close/>
                <a:moveTo>
                  <a:pt x="70057" y="4705"/>
                </a:moveTo>
                <a:lnTo>
                  <a:pt x="68324" y="4801"/>
                </a:lnTo>
                <a:lnTo>
                  <a:pt x="68324" y="4801"/>
                </a:lnTo>
                <a:lnTo>
                  <a:pt x="68420" y="4807"/>
                </a:lnTo>
                <a:lnTo>
                  <a:pt x="68420" y="5318"/>
                </a:lnTo>
                <a:lnTo>
                  <a:pt x="67909" y="5625"/>
                </a:lnTo>
                <a:lnTo>
                  <a:pt x="67807" y="5830"/>
                </a:lnTo>
                <a:lnTo>
                  <a:pt x="68420" y="6034"/>
                </a:lnTo>
                <a:lnTo>
                  <a:pt x="68318" y="6136"/>
                </a:lnTo>
                <a:lnTo>
                  <a:pt x="69955" y="6136"/>
                </a:lnTo>
                <a:lnTo>
                  <a:pt x="69648" y="6341"/>
                </a:lnTo>
                <a:lnTo>
                  <a:pt x="75580" y="6034"/>
                </a:lnTo>
                <a:lnTo>
                  <a:pt x="75068" y="5932"/>
                </a:lnTo>
                <a:lnTo>
                  <a:pt x="75580" y="5523"/>
                </a:lnTo>
                <a:lnTo>
                  <a:pt x="74966" y="5420"/>
                </a:lnTo>
                <a:lnTo>
                  <a:pt x="75068" y="5318"/>
                </a:lnTo>
                <a:lnTo>
                  <a:pt x="71898" y="5523"/>
                </a:lnTo>
                <a:lnTo>
                  <a:pt x="72000" y="5625"/>
                </a:lnTo>
                <a:lnTo>
                  <a:pt x="70261" y="5420"/>
                </a:lnTo>
                <a:lnTo>
                  <a:pt x="70159" y="5523"/>
                </a:lnTo>
                <a:lnTo>
                  <a:pt x="69750" y="5523"/>
                </a:lnTo>
                <a:lnTo>
                  <a:pt x="70261" y="5318"/>
                </a:lnTo>
                <a:lnTo>
                  <a:pt x="69239" y="4909"/>
                </a:lnTo>
                <a:lnTo>
                  <a:pt x="70568" y="4909"/>
                </a:lnTo>
                <a:lnTo>
                  <a:pt x="69443" y="4807"/>
                </a:lnTo>
                <a:lnTo>
                  <a:pt x="70057" y="4705"/>
                </a:lnTo>
                <a:close/>
                <a:moveTo>
                  <a:pt x="165273" y="4705"/>
                </a:moveTo>
                <a:lnTo>
                  <a:pt x="160773" y="4909"/>
                </a:lnTo>
                <a:lnTo>
                  <a:pt x="160875" y="5011"/>
                </a:lnTo>
                <a:lnTo>
                  <a:pt x="160364" y="5114"/>
                </a:lnTo>
                <a:lnTo>
                  <a:pt x="159341" y="5420"/>
                </a:lnTo>
                <a:lnTo>
                  <a:pt x="158727" y="5625"/>
                </a:lnTo>
                <a:lnTo>
                  <a:pt x="158830" y="5727"/>
                </a:lnTo>
                <a:lnTo>
                  <a:pt x="158216" y="5830"/>
                </a:lnTo>
                <a:lnTo>
                  <a:pt x="158727" y="5932"/>
                </a:lnTo>
                <a:lnTo>
                  <a:pt x="158318" y="6239"/>
                </a:lnTo>
                <a:lnTo>
                  <a:pt x="158727" y="6341"/>
                </a:lnTo>
                <a:lnTo>
                  <a:pt x="158318" y="6443"/>
                </a:lnTo>
                <a:lnTo>
                  <a:pt x="158114" y="6648"/>
                </a:lnTo>
                <a:lnTo>
                  <a:pt x="157602" y="6955"/>
                </a:lnTo>
                <a:lnTo>
                  <a:pt x="158114" y="7261"/>
                </a:lnTo>
                <a:lnTo>
                  <a:pt x="160057" y="7057"/>
                </a:lnTo>
                <a:lnTo>
                  <a:pt x="159750" y="6852"/>
                </a:lnTo>
                <a:lnTo>
                  <a:pt x="160159" y="6341"/>
                </a:lnTo>
                <a:lnTo>
                  <a:pt x="160875" y="6239"/>
                </a:lnTo>
                <a:lnTo>
                  <a:pt x="160875" y="6136"/>
                </a:lnTo>
                <a:lnTo>
                  <a:pt x="161182" y="6034"/>
                </a:lnTo>
                <a:lnTo>
                  <a:pt x="160977" y="5932"/>
                </a:lnTo>
                <a:lnTo>
                  <a:pt x="165273" y="4705"/>
                </a:lnTo>
                <a:close/>
                <a:moveTo>
                  <a:pt x="212114" y="6852"/>
                </a:moveTo>
                <a:lnTo>
                  <a:pt x="211500" y="7261"/>
                </a:lnTo>
                <a:lnTo>
                  <a:pt x="214057" y="7364"/>
                </a:lnTo>
                <a:lnTo>
                  <a:pt x="212114" y="6852"/>
                </a:lnTo>
                <a:close/>
                <a:moveTo>
                  <a:pt x="177955" y="7159"/>
                </a:moveTo>
                <a:lnTo>
                  <a:pt x="178568" y="7466"/>
                </a:lnTo>
                <a:lnTo>
                  <a:pt x="177852" y="7261"/>
                </a:lnTo>
                <a:lnTo>
                  <a:pt x="177955" y="7159"/>
                </a:lnTo>
                <a:close/>
                <a:moveTo>
                  <a:pt x="58602" y="6955"/>
                </a:moveTo>
                <a:lnTo>
                  <a:pt x="57375" y="7159"/>
                </a:lnTo>
                <a:lnTo>
                  <a:pt x="57784" y="7568"/>
                </a:lnTo>
                <a:lnTo>
                  <a:pt x="58602" y="7261"/>
                </a:lnTo>
                <a:lnTo>
                  <a:pt x="58602" y="6955"/>
                </a:lnTo>
                <a:close/>
                <a:moveTo>
                  <a:pt x="108307" y="7568"/>
                </a:moveTo>
                <a:lnTo>
                  <a:pt x="108211" y="7587"/>
                </a:lnTo>
                <a:lnTo>
                  <a:pt x="108211" y="7587"/>
                </a:lnTo>
                <a:lnTo>
                  <a:pt x="108381" y="7603"/>
                </a:lnTo>
                <a:lnTo>
                  <a:pt x="108381" y="7603"/>
                </a:lnTo>
                <a:lnTo>
                  <a:pt x="108307" y="7568"/>
                </a:lnTo>
                <a:close/>
                <a:moveTo>
                  <a:pt x="73636" y="7159"/>
                </a:moveTo>
                <a:lnTo>
                  <a:pt x="74659" y="7670"/>
                </a:lnTo>
                <a:lnTo>
                  <a:pt x="76193" y="7670"/>
                </a:lnTo>
                <a:lnTo>
                  <a:pt x="76193" y="7466"/>
                </a:lnTo>
                <a:lnTo>
                  <a:pt x="75989" y="7261"/>
                </a:lnTo>
                <a:lnTo>
                  <a:pt x="73636" y="7159"/>
                </a:lnTo>
                <a:close/>
                <a:moveTo>
                  <a:pt x="108381" y="7603"/>
                </a:moveTo>
                <a:lnTo>
                  <a:pt x="109841" y="8284"/>
                </a:lnTo>
                <a:lnTo>
                  <a:pt x="110250" y="7773"/>
                </a:lnTo>
                <a:lnTo>
                  <a:pt x="108381" y="7603"/>
                </a:lnTo>
                <a:close/>
                <a:moveTo>
                  <a:pt x="68011" y="6852"/>
                </a:moveTo>
                <a:lnTo>
                  <a:pt x="64227" y="7364"/>
                </a:lnTo>
                <a:lnTo>
                  <a:pt x="63511" y="8386"/>
                </a:lnTo>
                <a:lnTo>
                  <a:pt x="63511" y="8386"/>
                </a:lnTo>
                <a:lnTo>
                  <a:pt x="64534" y="8182"/>
                </a:lnTo>
                <a:lnTo>
                  <a:pt x="64739" y="7773"/>
                </a:lnTo>
                <a:lnTo>
                  <a:pt x="65352" y="7773"/>
                </a:lnTo>
                <a:lnTo>
                  <a:pt x="68011" y="6852"/>
                </a:lnTo>
                <a:close/>
                <a:moveTo>
                  <a:pt x="216716" y="8182"/>
                </a:moveTo>
                <a:lnTo>
                  <a:pt x="217227" y="8489"/>
                </a:lnTo>
                <a:lnTo>
                  <a:pt x="217330" y="8182"/>
                </a:lnTo>
                <a:close/>
                <a:moveTo>
                  <a:pt x="62080" y="6852"/>
                </a:moveTo>
                <a:lnTo>
                  <a:pt x="60852" y="7159"/>
                </a:lnTo>
                <a:lnTo>
                  <a:pt x="61568" y="7364"/>
                </a:lnTo>
                <a:lnTo>
                  <a:pt x="61057" y="7466"/>
                </a:lnTo>
                <a:lnTo>
                  <a:pt x="61057" y="7568"/>
                </a:lnTo>
                <a:lnTo>
                  <a:pt x="60341" y="7773"/>
                </a:lnTo>
                <a:lnTo>
                  <a:pt x="60034" y="7466"/>
                </a:lnTo>
                <a:lnTo>
                  <a:pt x="59420" y="7773"/>
                </a:lnTo>
                <a:lnTo>
                  <a:pt x="59727" y="8182"/>
                </a:lnTo>
                <a:lnTo>
                  <a:pt x="60136" y="8284"/>
                </a:lnTo>
                <a:lnTo>
                  <a:pt x="60443" y="8898"/>
                </a:lnTo>
                <a:lnTo>
                  <a:pt x="61159" y="8898"/>
                </a:lnTo>
                <a:lnTo>
                  <a:pt x="61364" y="8489"/>
                </a:lnTo>
                <a:lnTo>
                  <a:pt x="62182" y="8591"/>
                </a:lnTo>
                <a:lnTo>
                  <a:pt x="63205" y="7773"/>
                </a:lnTo>
                <a:lnTo>
                  <a:pt x="62795" y="7875"/>
                </a:lnTo>
                <a:lnTo>
                  <a:pt x="62795" y="7670"/>
                </a:lnTo>
                <a:lnTo>
                  <a:pt x="62898" y="7670"/>
                </a:lnTo>
                <a:lnTo>
                  <a:pt x="62182" y="7568"/>
                </a:lnTo>
                <a:lnTo>
                  <a:pt x="63409" y="7261"/>
                </a:lnTo>
                <a:lnTo>
                  <a:pt x="63205" y="7159"/>
                </a:lnTo>
                <a:lnTo>
                  <a:pt x="63511" y="6852"/>
                </a:lnTo>
                <a:close/>
                <a:moveTo>
                  <a:pt x="47250" y="6443"/>
                </a:moveTo>
                <a:lnTo>
                  <a:pt x="47148" y="6852"/>
                </a:lnTo>
                <a:lnTo>
                  <a:pt x="43977" y="8386"/>
                </a:lnTo>
                <a:lnTo>
                  <a:pt x="44284" y="8386"/>
                </a:lnTo>
                <a:lnTo>
                  <a:pt x="44898" y="8693"/>
                </a:lnTo>
                <a:lnTo>
                  <a:pt x="44795" y="9102"/>
                </a:lnTo>
                <a:lnTo>
                  <a:pt x="44795" y="9102"/>
                </a:lnTo>
                <a:lnTo>
                  <a:pt x="51955" y="7159"/>
                </a:lnTo>
                <a:lnTo>
                  <a:pt x="51545" y="6545"/>
                </a:lnTo>
                <a:lnTo>
                  <a:pt x="50318" y="6750"/>
                </a:lnTo>
                <a:lnTo>
                  <a:pt x="50420" y="6545"/>
                </a:lnTo>
                <a:lnTo>
                  <a:pt x="50011" y="6648"/>
                </a:lnTo>
                <a:lnTo>
                  <a:pt x="50216" y="6545"/>
                </a:lnTo>
                <a:lnTo>
                  <a:pt x="47250" y="6443"/>
                </a:lnTo>
                <a:close/>
                <a:moveTo>
                  <a:pt x="158625" y="7261"/>
                </a:moveTo>
                <a:lnTo>
                  <a:pt x="157602" y="7875"/>
                </a:lnTo>
                <a:lnTo>
                  <a:pt x="157500" y="8182"/>
                </a:lnTo>
                <a:lnTo>
                  <a:pt x="156989" y="8284"/>
                </a:lnTo>
                <a:lnTo>
                  <a:pt x="159034" y="9102"/>
                </a:lnTo>
                <a:lnTo>
                  <a:pt x="158830" y="9102"/>
                </a:lnTo>
                <a:lnTo>
                  <a:pt x="158830" y="9205"/>
                </a:lnTo>
                <a:lnTo>
                  <a:pt x="158727" y="9205"/>
                </a:lnTo>
                <a:lnTo>
                  <a:pt x="158727" y="9307"/>
                </a:lnTo>
                <a:lnTo>
                  <a:pt x="158625" y="9307"/>
                </a:lnTo>
                <a:lnTo>
                  <a:pt x="160773" y="9614"/>
                </a:lnTo>
                <a:lnTo>
                  <a:pt x="160773" y="9614"/>
                </a:lnTo>
                <a:lnTo>
                  <a:pt x="160568" y="9511"/>
                </a:lnTo>
                <a:lnTo>
                  <a:pt x="161489" y="9511"/>
                </a:lnTo>
                <a:lnTo>
                  <a:pt x="159239" y="8080"/>
                </a:lnTo>
                <a:lnTo>
                  <a:pt x="159341" y="7773"/>
                </a:lnTo>
                <a:lnTo>
                  <a:pt x="159545" y="7670"/>
                </a:lnTo>
                <a:lnTo>
                  <a:pt x="159545" y="7466"/>
                </a:lnTo>
                <a:lnTo>
                  <a:pt x="158625" y="7261"/>
                </a:lnTo>
                <a:close/>
                <a:moveTo>
                  <a:pt x="18920" y="9818"/>
                </a:moveTo>
                <a:lnTo>
                  <a:pt x="18511" y="9920"/>
                </a:lnTo>
                <a:lnTo>
                  <a:pt x="18511" y="9920"/>
                </a:lnTo>
                <a:lnTo>
                  <a:pt x="18637" y="9901"/>
                </a:lnTo>
                <a:lnTo>
                  <a:pt x="18637" y="9901"/>
                </a:lnTo>
                <a:lnTo>
                  <a:pt x="18920" y="9818"/>
                </a:lnTo>
                <a:close/>
                <a:moveTo>
                  <a:pt x="137352" y="10125"/>
                </a:moveTo>
                <a:lnTo>
                  <a:pt x="137352" y="10125"/>
                </a:lnTo>
                <a:lnTo>
                  <a:pt x="137352" y="10125"/>
                </a:lnTo>
                <a:close/>
                <a:moveTo>
                  <a:pt x="88977" y="9818"/>
                </a:moveTo>
                <a:lnTo>
                  <a:pt x="88670" y="10125"/>
                </a:lnTo>
                <a:lnTo>
                  <a:pt x="88466" y="10125"/>
                </a:lnTo>
                <a:lnTo>
                  <a:pt x="88364" y="10432"/>
                </a:lnTo>
                <a:lnTo>
                  <a:pt x="88875" y="10534"/>
                </a:lnTo>
                <a:lnTo>
                  <a:pt x="88568" y="10636"/>
                </a:lnTo>
                <a:lnTo>
                  <a:pt x="89489" y="10636"/>
                </a:lnTo>
                <a:lnTo>
                  <a:pt x="90000" y="10227"/>
                </a:lnTo>
                <a:lnTo>
                  <a:pt x="88977" y="9818"/>
                </a:lnTo>
                <a:close/>
                <a:moveTo>
                  <a:pt x="52466" y="7261"/>
                </a:moveTo>
                <a:lnTo>
                  <a:pt x="48170" y="8591"/>
                </a:lnTo>
                <a:lnTo>
                  <a:pt x="48784" y="8693"/>
                </a:lnTo>
                <a:lnTo>
                  <a:pt x="48375" y="8898"/>
                </a:lnTo>
                <a:lnTo>
                  <a:pt x="50216" y="8795"/>
                </a:lnTo>
                <a:lnTo>
                  <a:pt x="50216" y="8795"/>
                </a:lnTo>
                <a:lnTo>
                  <a:pt x="49705" y="8898"/>
                </a:lnTo>
                <a:lnTo>
                  <a:pt x="49807" y="8898"/>
                </a:lnTo>
                <a:lnTo>
                  <a:pt x="47761" y="9307"/>
                </a:lnTo>
                <a:lnTo>
                  <a:pt x="51545" y="9818"/>
                </a:lnTo>
                <a:lnTo>
                  <a:pt x="48273" y="9920"/>
                </a:lnTo>
                <a:lnTo>
                  <a:pt x="47557" y="10534"/>
                </a:lnTo>
                <a:lnTo>
                  <a:pt x="49193" y="10739"/>
                </a:lnTo>
                <a:lnTo>
                  <a:pt x="48989" y="11352"/>
                </a:lnTo>
                <a:lnTo>
                  <a:pt x="54102" y="10534"/>
                </a:lnTo>
                <a:lnTo>
                  <a:pt x="54102" y="10739"/>
                </a:lnTo>
                <a:lnTo>
                  <a:pt x="54818" y="10841"/>
                </a:lnTo>
                <a:lnTo>
                  <a:pt x="54614" y="10943"/>
                </a:lnTo>
                <a:lnTo>
                  <a:pt x="56148" y="11045"/>
                </a:lnTo>
                <a:lnTo>
                  <a:pt x="57170" y="10534"/>
                </a:lnTo>
                <a:lnTo>
                  <a:pt x="56250" y="10739"/>
                </a:lnTo>
                <a:lnTo>
                  <a:pt x="56455" y="10534"/>
                </a:lnTo>
                <a:lnTo>
                  <a:pt x="56352" y="10432"/>
                </a:lnTo>
                <a:lnTo>
                  <a:pt x="58295" y="10023"/>
                </a:lnTo>
                <a:lnTo>
                  <a:pt x="57989" y="9920"/>
                </a:lnTo>
                <a:lnTo>
                  <a:pt x="57989" y="9818"/>
                </a:lnTo>
                <a:lnTo>
                  <a:pt x="56864" y="9409"/>
                </a:lnTo>
                <a:lnTo>
                  <a:pt x="57682" y="7670"/>
                </a:lnTo>
                <a:lnTo>
                  <a:pt x="56455" y="7364"/>
                </a:lnTo>
                <a:lnTo>
                  <a:pt x="55739" y="8489"/>
                </a:lnTo>
                <a:lnTo>
                  <a:pt x="55023" y="8693"/>
                </a:lnTo>
                <a:lnTo>
                  <a:pt x="55023" y="8693"/>
                </a:lnTo>
                <a:lnTo>
                  <a:pt x="55227" y="7875"/>
                </a:lnTo>
                <a:lnTo>
                  <a:pt x="54614" y="7773"/>
                </a:lnTo>
                <a:lnTo>
                  <a:pt x="53591" y="8080"/>
                </a:lnTo>
                <a:lnTo>
                  <a:pt x="53693" y="7977"/>
                </a:lnTo>
                <a:lnTo>
                  <a:pt x="53182" y="8080"/>
                </a:lnTo>
                <a:lnTo>
                  <a:pt x="53182" y="8080"/>
                </a:lnTo>
                <a:lnTo>
                  <a:pt x="53898" y="7773"/>
                </a:lnTo>
                <a:lnTo>
                  <a:pt x="51750" y="7875"/>
                </a:lnTo>
                <a:lnTo>
                  <a:pt x="52466" y="7261"/>
                </a:lnTo>
                <a:close/>
                <a:moveTo>
                  <a:pt x="60341" y="10330"/>
                </a:moveTo>
                <a:lnTo>
                  <a:pt x="58602" y="10841"/>
                </a:lnTo>
                <a:lnTo>
                  <a:pt x="59114" y="11148"/>
                </a:lnTo>
                <a:lnTo>
                  <a:pt x="60136" y="11352"/>
                </a:lnTo>
                <a:lnTo>
                  <a:pt x="61159" y="11045"/>
                </a:lnTo>
                <a:lnTo>
                  <a:pt x="60239" y="10432"/>
                </a:lnTo>
                <a:lnTo>
                  <a:pt x="60341" y="10330"/>
                </a:lnTo>
                <a:close/>
                <a:moveTo>
                  <a:pt x="175193" y="11250"/>
                </a:moveTo>
                <a:lnTo>
                  <a:pt x="176114" y="11557"/>
                </a:lnTo>
                <a:lnTo>
                  <a:pt x="176114" y="12068"/>
                </a:lnTo>
                <a:lnTo>
                  <a:pt x="177136" y="12170"/>
                </a:lnTo>
                <a:lnTo>
                  <a:pt x="177136" y="12170"/>
                </a:lnTo>
                <a:lnTo>
                  <a:pt x="176011" y="12068"/>
                </a:lnTo>
                <a:lnTo>
                  <a:pt x="175193" y="11250"/>
                </a:lnTo>
                <a:close/>
                <a:moveTo>
                  <a:pt x="73023" y="11557"/>
                </a:moveTo>
                <a:lnTo>
                  <a:pt x="72307" y="12375"/>
                </a:lnTo>
                <a:lnTo>
                  <a:pt x="73432" y="12375"/>
                </a:lnTo>
                <a:lnTo>
                  <a:pt x="74148" y="11659"/>
                </a:lnTo>
                <a:lnTo>
                  <a:pt x="73023" y="11557"/>
                </a:lnTo>
                <a:close/>
                <a:moveTo>
                  <a:pt x="108409" y="13295"/>
                </a:moveTo>
                <a:lnTo>
                  <a:pt x="108716" y="13398"/>
                </a:lnTo>
                <a:lnTo>
                  <a:pt x="108818" y="13398"/>
                </a:lnTo>
                <a:lnTo>
                  <a:pt x="108409" y="13295"/>
                </a:lnTo>
                <a:close/>
                <a:moveTo>
                  <a:pt x="9205" y="13807"/>
                </a:moveTo>
                <a:lnTo>
                  <a:pt x="9102" y="13909"/>
                </a:lnTo>
                <a:lnTo>
                  <a:pt x="9205" y="13909"/>
                </a:lnTo>
                <a:lnTo>
                  <a:pt x="9205" y="13807"/>
                </a:lnTo>
                <a:close/>
                <a:moveTo>
                  <a:pt x="5420" y="11045"/>
                </a:moveTo>
                <a:lnTo>
                  <a:pt x="0" y="14420"/>
                </a:lnTo>
                <a:lnTo>
                  <a:pt x="511" y="14318"/>
                </a:lnTo>
                <a:lnTo>
                  <a:pt x="1227" y="13909"/>
                </a:lnTo>
                <a:lnTo>
                  <a:pt x="1227" y="13705"/>
                </a:lnTo>
                <a:lnTo>
                  <a:pt x="1739" y="13398"/>
                </a:lnTo>
                <a:lnTo>
                  <a:pt x="1636" y="13500"/>
                </a:lnTo>
                <a:lnTo>
                  <a:pt x="2352" y="13295"/>
                </a:lnTo>
                <a:lnTo>
                  <a:pt x="2148" y="13398"/>
                </a:lnTo>
                <a:lnTo>
                  <a:pt x="2761" y="13193"/>
                </a:lnTo>
                <a:lnTo>
                  <a:pt x="2761" y="13193"/>
                </a:lnTo>
                <a:lnTo>
                  <a:pt x="1636" y="14011"/>
                </a:lnTo>
                <a:lnTo>
                  <a:pt x="3273" y="14114"/>
                </a:lnTo>
                <a:lnTo>
                  <a:pt x="3068" y="14625"/>
                </a:lnTo>
                <a:lnTo>
                  <a:pt x="3375" y="15034"/>
                </a:lnTo>
                <a:lnTo>
                  <a:pt x="3989" y="14932"/>
                </a:lnTo>
                <a:lnTo>
                  <a:pt x="3682" y="15136"/>
                </a:lnTo>
                <a:lnTo>
                  <a:pt x="4295" y="14932"/>
                </a:lnTo>
                <a:lnTo>
                  <a:pt x="4193" y="15034"/>
                </a:lnTo>
                <a:lnTo>
                  <a:pt x="4193" y="15034"/>
                </a:lnTo>
                <a:lnTo>
                  <a:pt x="4602" y="14727"/>
                </a:lnTo>
                <a:lnTo>
                  <a:pt x="4500" y="14625"/>
                </a:lnTo>
                <a:lnTo>
                  <a:pt x="5523" y="14318"/>
                </a:lnTo>
                <a:lnTo>
                  <a:pt x="5318" y="14318"/>
                </a:lnTo>
                <a:lnTo>
                  <a:pt x="5830" y="14114"/>
                </a:lnTo>
                <a:lnTo>
                  <a:pt x="5727" y="14114"/>
                </a:lnTo>
                <a:lnTo>
                  <a:pt x="5727" y="13909"/>
                </a:lnTo>
                <a:lnTo>
                  <a:pt x="6136" y="14011"/>
                </a:lnTo>
                <a:lnTo>
                  <a:pt x="6750" y="14011"/>
                </a:lnTo>
                <a:lnTo>
                  <a:pt x="6852" y="13807"/>
                </a:lnTo>
                <a:lnTo>
                  <a:pt x="7159" y="13909"/>
                </a:lnTo>
                <a:lnTo>
                  <a:pt x="8386" y="13500"/>
                </a:lnTo>
                <a:lnTo>
                  <a:pt x="8080" y="13398"/>
                </a:lnTo>
                <a:lnTo>
                  <a:pt x="7977" y="13398"/>
                </a:lnTo>
                <a:lnTo>
                  <a:pt x="8080" y="13193"/>
                </a:lnTo>
                <a:lnTo>
                  <a:pt x="8080" y="12886"/>
                </a:lnTo>
                <a:lnTo>
                  <a:pt x="7364" y="12682"/>
                </a:lnTo>
                <a:lnTo>
                  <a:pt x="7364" y="12682"/>
                </a:lnTo>
                <a:lnTo>
                  <a:pt x="7568" y="12784"/>
                </a:lnTo>
                <a:lnTo>
                  <a:pt x="6852" y="12886"/>
                </a:lnTo>
                <a:lnTo>
                  <a:pt x="7261" y="12682"/>
                </a:lnTo>
                <a:lnTo>
                  <a:pt x="6341" y="12682"/>
                </a:lnTo>
                <a:lnTo>
                  <a:pt x="6034" y="12989"/>
                </a:lnTo>
                <a:lnTo>
                  <a:pt x="6034" y="13193"/>
                </a:lnTo>
                <a:lnTo>
                  <a:pt x="5625" y="13398"/>
                </a:lnTo>
                <a:lnTo>
                  <a:pt x="5625" y="13398"/>
                </a:lnTo>
                <a:lnTo>
                  <a:pt x="5932" y="13193"/>
                </a:lnTo>
                <a:lnTo>
                  <a:pt x="5523" y="13295"/>
                </a:lnTo>
                <a:lnTo>
                  <a:pt x="5523" y="13091"/>
                </a:lnTo>
                <a:lnTo>
                  <a:pt x="6545" y="12375"/>
                </a:lnTo>
                <a:lnTo>
                  <a:pt x="6136" y="12375"/>
                </a:lnTo>
                <a:lnTo>
                  <a:pt x="6648" y="12068"/>
                </a:lnTo>
                <a:lnTo>
                  <a:pt x="5830" y="11659"/>
                </a:lnTo>
                <a:lnTo>
                  <a:pt x="5932" y="11557"/>
                </a:lnTo>
                <a:lnTo>
                  <a:pt x="5727" y="11352"/>
                </a:lnTo>
                <a:lnTo>
                  <a:pt x="5523" y="11557"/>
                </a:lnTo>
                <a:lnTo>
                  <a:pt x="5523" y="11352"/>
                </a:lnTo>
                <a:lnTo>
                  <a:pt x="5625" y="11250"/>
                </a:lnTo>
                <a:lnTo>
                  <a:pt x="5420" y="11045"/>
                </a:lnTo>
                <a:close/>
                <a:moveTo>
                  <a:pt x="113011" y="13193"/>
                </a:moveTo>
                <a:lnTo>
                  <a:pt x="112807" y="13398"/>
                </a:lnTo>
                <a:lnTo>
                  <a:pt x="112500" y="13398"/>
                </a:lnTo>
                <a:lnTo>
                  <a:pt x="112193" y="13602"/>
                </a:lnTo>
                <a:lnTo>
                  <a:pt x="111682" y="13500"/>
                </a:lnTo>
                <a:lnTo>
                  <a:pt x="111682" y="13500"/>
                </a:lnTo>
                <a:lnTo>
                  <a:pt x="111784" y="13807"/>
                </a:lnTo>
                <a:lnTo>
                  <a:pt x="111170" y="13500"/>
                </a:lnTo>
                <a:lnTo>
                  <a:pt x="110864" y="13500"/>
                </a:lnTo>
                <a:lnTo>
                  <a:pt x="110864" y="13807"/>
                </a:lnTo>
                <a:lnTo>
                  <a:pt x="110250" y="13602"/>
                </a:lnTo>
                <a:lnTo>
                  <a:pt x="110148" y="14011"/>
                </a:lnTo>
                <a:lnTo>
                  <a:pt x="109739" y="14011"/>
                </a:lnTo>
                <a:lnTo>
                  <a:pt x="109636" y="14216"/>
                </a:lnTo>
                <a:lnTo>
                  <a:pt x="109432" y="14114"/>
                </a:lnTo>
                <a:lnTo>
                  <a:pt x="109534" y="14011"/>
                </a:lnTo>
                <a:lnTo>
                  <a:pt x="109330" y="13807"/>
                </a:lnTo>
                <a:lnTo>
                  <a:pt x="109534" y="13602"/>
                </a:lnTo>
                <a:lnTo>
                  <a:pt x="108716" y="13398"/>
                </a:lnTo>
                <a:lnTo>
                  <a:pt x="108511" y="13398"/>
                </a:lnTo>
                <a:lnTo>
                  <a:pt x="108716" y="13705"/>
                </a:lnTo>
                <a:lnTo>
                  <a:pt x="108102" y="13500"/>
                </a:lnTo>
                <a:lnTo>
                  <a:pt x="108102" y="13500"/>
                </a:lnTo>
                <a:lnTo>
                  <a:pt x="108205" y="13602"/>
                </a:lnTo>
                <a:lnTo>
                  <a:pt x="108102" y="13705"/>
                </a:lnTo>
                <a:lnTo>
                  <a:pt x="107898" y="13705"/>
                </a:lnTo>
                <a:lnTo>
                  <a:pt x="108205" y="13807"/>
                </a:lnTo>
                <a:lnTo>
                  <a:pt x="107693" y="13807"/>
                </a:lnTo>
                <a:lnTo>
                  <a:pt x="107795" y="14011"/>
                </a:lnTo>
                <a:lnTo>
                  <a:pt x="107386" y="14011"/>
                </a:lnTo>
                <a:lnTo>
                  <a:pt x="109125" y="14114"/>
                </a:lnTo>
                <a:lnTo>
                  <a:pt x="108614" y="14318"/>
                </a:lnTo>
                <a:lnTo>
                  <a:pt x="109125" y="14318"/>
                </a:lnTo>
                <a:lnTo>
                  <a:pt x="109125" y="14420"/>
                </a:lnTo>
                <a:lnTo>
                  <a:pt x="107898" y="14523"/>
                </a:lnTo>
                <a:lnTo>
                  <a:pt x="107795" y="14727"/>
                </a:lnTo>
                <a:lnTo>
                  <a:pt x="109227" y="14830"/>
                </a:lnTo>
                <a:lnTo>
                  <a:pt x="108818" y="15136"/>
                </a:lnTo>
                <a:lnTo>
                  <a:pt x="109227" y="15034"/>
                </a:lnTo>
                <a:lnTo>
                  <a:pt x="108307" y="15341"/>
                </a:lnTo>
                <a:lnTo>
                  <a:pt x="108716" y="15545"/>
                </a:lnTo>
                <a:lnTo>
                  <a:pt x="109432" y="15443"/>
                </a:lnTo>
                <a:lnTo>
                  <a:pt x="111375" y="15852"/>
                </a:lnTo>
                <a:lnTo>
                  <a:pt x="114648" y="14625"/>
                </a:lnTo>
                <a:lnTo>
                  <a:pt x="114648" y="14216"/>
                </a:lnTo>
                <a:lnTo>
                  <a:pt x="114034" y="13807"/>
                </a:lnTo>
                <a:lnTo>
                  <a:pt x="113830" y="13500"/>
                </a:lnTo>
                <a:lnTo>
                  <a:pt x="114239" y="13295"/>
                </a:lnTo>
                <a:lnTo>
                  <a:pt x="113011" y="13193"/>
                </a:lnTo>
                <a:close/>
                <a:moveTo>
                  <a:pt x="65557" y="13705"/>
                </a:moveTo>
                <a:lnTo>
                  <a:pt x="63102" y="15750"/>
                </a:lnTo>
                <a:lnTo>
                  <a:pt x="63818" y="15750"/>
                </a:lnTo>
                <a:lnTo>
                  <a:pt x="64023" y="16159"/>
                </a:lnTo>
                <a:lnTo>
                  <a:pt x="66309" y="15364"/>
                </a:lnTo>
                <a:lnTo>
                  <a:pt x="66309" y="15364"/>
                </a:lnTo>
                <a:lnTo>
                  <a:pt x="67091" y="15852"/>
                </a:lnTo>
                <a:lnTo>
                  <a:pt x="68114" y="15545"/>
                </a:lnTo>
                <a:lnTo>
                  <a:pt x="67091" y="15443"/>
                </a:lnTo>
                <a:lnTo>
                  <a:pt x="67295" y="14830"/>
                </a:lnTo>
                <a:lnTo>
                  <a:pt x="65659" y="14011"/>
                </a:lnTo>
                <a:lnTo>
                  <a:pt x="65557" y="13705"/>
                </a:lnTo>
                <a:close/>
                <a:moveTo>
                  <a:pt x="128864" y="16773"/>
                </a:moveTo>
                <a:lnTo>
                  <a:pt x="128455" y="16875"/>
                </a:lnTo>
                <a:lnTo>
                  <a:pt x="128455" y="16875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8864" y="16773"/>
                </a:lnTo>
                <a:close/>
                <a:moveTo>
                  <a:pt x="73227" y="6955"/>
                </a:moveTo>
                <a:lnTo>
                  <a:pt x="70773" y="7364"/>
                </a:lnTo>
                <a:lnTo>
                  <a:pt x="71080" y="7670"/>
                </a:lnTo>
                <a:lnTo>
                  <a:pt x="70159" y="7773"/>
                </a:lnTo>
                <a:lnTo>
                  <a:pt x="70466" y="8080"/>
                </a:lnTo>
                <a:lnTo>
                  <a:pt x="70466" y="8386"/>
                </a:lnTo>
                <a:lnTo>
                  <a:pt x="69443" y="8386"/>
                </a:lnTo>
                <a:lnTo>
                  <a:pt x="69955" y="8693"/>
                </a:lnTo>
                <a:lnTo>
                  <a:pt x="69545" y="9205"/>
                </a:lnTo>
                <a:lnTo>
                  <a:pt x="68318" y="9205"/>
                </a:lnTo>
                <a:lnTo>
                  <a:pt x="69545" y="8898"/>
                </a:lnTo>
                <a:lnTo>
                  <a:pt x="69136" y="8489"/>
                </a:lnTo>
                <a:lnTo>
                  <a:pt x="69443" y="7773"/>
                </a:lnTo>
                <a:lnTo>
                  <a:pt x="71284" y="6955"/>
                </a:lnTo>
                <a:lnTo>
                  <a:pt x="71284" y="6955"/>
                </a:lnTo>
                <a:lnTo>
                  <a:pt x="67193" y="8284"/>
                </a:lnTo>
                <a:lnTo>
                  <a:pt x="66682" y="8898"/>
                </a:lnTo>
                <a:lnTo>
                  <a:pt x="67909" y="9205"/>
                </a:lnTo>
                <a:lnTo>
                  <a:pt x="66477" y="9205"/>
                </a:lnTo>
                <a:lnTo>
                  <a:pt x="68114" y="9716"/>
                </a:lnTo>
                <a:lnTo>
                  <a:pt x="67909" y="9920"/>
                </a:lnTo>
                <a:lnTo>
                  <a:pt x="70875" y="10125"/>
                </a:lnTo>
                <a:lnTo>
                  <a:pt x="70875" y="10023"/>
                </a:lnTo>
                <a:lnTo>
                  <a:pt x="72205" y="10227"/>
                </a:lnTo>
                <a:lnTo>
                  <a:pt x="72614" y="9716"/>
                </a:lnTo>
                <a:lnTo>
                  <a:pt x="73534" y="9920"/>
                </a:lnTo>
                <a:lnTo>
                  <a:pt x="73432" y="10227"/>
                </a:lnTo>
                <a:lnTo>
                  <a:pt x="73841" y="10330"/>
                </a:lnTo>
                <a:lnTo>
                  <a:pt x="73636" y="10432"/>
                </a:lnTo>
                <a:lnTo>
                  <a:pt x="74148" y="10330"/>
                </a:lnTo>
                <a:lnTo>
                  <a:pt x="74250" y="10739"/>
                </a:lnTo>
                <a:lnTo>
                  <a:pt x="73432" y="11148"/>
                </a:lnTo>
                <a:lnTo>
                  <a:pt x="74685" y="10969"/>
                </a:lnTo>
                <a:lnTo>
                  <a:pt x="74761" y="11045"/>
                </a:lnTo>
                <a:lnTo>
                  <a:pt x="74557" y="11148"/>
                </a:lnTo>
                <a:lnTo>
                  <a:pt x="75375" y="11557"/>
                </a:lnTo>
                <a:lnTo>
                  <a:pt x="75477" y="12273"/>
                </a:lnTo>
                <a:lnTo>
                  <a:pt x="73534" y="13398"/>
                </a:lnTo>
                <a:lnTo>
                  <a:pt x="73636" y="13807"/>
                </a:lnTo>
                <a:lnTo>
                  <a:pt x="72000" y="14216"/>
                </a:lnTo>
                <a:lnTo>
                  <a:pt x="72000" y="14318"/>
                </a:lnTo>
                <a:lnTo>
                  <a:pt x="72000" y="14420"/>
                </a:lnTo>
                <a:lnTo>
                  <a:pt x="71898" y="14625"/>
                </a:lnTo>
                <a:lnTo>
                  <a:pt x="72000" y="14318"/>
                </a:lnTo>
                <a:lnTo>
                  <a:pt x="71080" y="14114"/>
                </a:lnTo>
                <a:lnTo>
                  <a:pt x="70057" y="14727"/>
                </a:lnTo>
                <a:lnTo>
                  <a:pt x="70977" y="15136"/>
                </a:lnTo>
                <a:lnTo>
                  <a:pt x="72307" y="14727"/>
                </a:lnTo>
                <a:lnTo>
                  <a:pt x="72818" y="14830"/>
                </a:lnTo>
                <a:lnTo>
                  <a:pt x="72716" y="15034"/>
                </a:lnTo>
                <a:lnTo>
                  <a:pt x="72716" y="15034"/>
                </a:lnTo>
                <a:lnTo>
                  <a:pt x="73330" y="14830"/>
                </a:lnTo>
                <a:lnTo>
                  <a:pt x="73125" y="15034"/>
                </a:lnTo>
                <a:lnTo>
                  <a:pt x="73739" y="15545"/>
                </a:lnTo>
                <a:lnTo>
                  <a:pt x="73636" y="15648"/>
                </a:lnTo>
                <a:lnTo>
                  <a:pt x="74148" y="15750"/>
                </a:lnTo>
                <a:lnTo>
                  <a:pt x="73636" y="15955"/>
                </a:lnTo>
                <a:lnTo>
                  <a:pt x="74250" y="16261"/>
                </a:lnTo>
                <a:lnTo>
                  <a:pt x="74045" y="16364"/>
                </a:lnTo>
                <a:lnTo>
                  <a:pt x="76909" y="17386"/>
                </a:lnTo>
                <a:lnTo>
                  <a:pt x="77318" y="17080"/>
                </a:lnTo>
                <a:lnTo>
                  <a:pt x="76398" y="16364"/>
                </a:lnTo>
                <a:lnTo>
                  <a:pt x="76500" y="16261"/>
                </a:lnTo>
                <a:lnTo>
                  <a:pt x="75989" y="15648"/>
                </a:lnTo>
                <a:lnTo>
                  <a:pt x="76705" y="15648"/>
                </a:lnTo>
                <a:lnTo>
                  <a:pt x="78034" y="16568"/>
                </a:lnTo>
                <a:lnTo>
                  <a:pt x="78239" y="16364"/>
                </a:lnTo>
                <a:lnTo>
                  <a:pt x="78545" y="16364"/>
                </a:lnTo>
                <a:lnTo>
                  <a:pt x="78545" y="15648"/>
                </a:lnTo>
                <a:lnTo>
                  <a:pt x="78955" y="15955"/>
                </a:lnTo>
                <a:lnTo>
                  <a:pt x="78955" y="15443"/>
                </a:lnTo>
                <a:lnTo>
                  <a:pt x="79057" y="15341"/>
                </a:lnTo>
                <a:lnTo>
                  <a:pt x="78750" y="15341"/>
                </a:lnTo>
                <a:lnTo>
                  <a:pt x="78545" y="15136"/>
                </a:lnTo>
                <a:lnTo>
                  <a:pt x="78955" y="14932"/>
                </a:lnTo>
                <a:lnTo>
                  <a:pt x="78648" y="14932"/>
                </a:lnTo>
                <a:lnTo>
                  <a:pt x="78955" y="14830"/>
                </a:lnTo>
                <a:lnTo>
                  <a:pt x="78648" y="14625"/>
                </a:lnTo>
                <a:lnTo>
                  <a:pt x="78034" y="14625"/>
                </a:lnTo>
                <a:lnTo>
                  <a:pt x="77830" y="14216"/>
                </a:lnTo>
                <a:lnTo>
                  <a:pt x="78034" y="14114"/>
                </a:lnTo>
                <a:lnTo>
                  <a:pt x="77523" y="14011"/>
                </a:lnTo>
                <a:lnTo>
                  <a:pt x="77727" y="13807"/>
                </a:lnTo>
                <a:lnTo>
                  <a:pt x="77318" y="13398"/>
                </a:lnTo>
                <a:lnTo>
                  <a:pt x="78341" y="13602"/>
                </a:lnTo>
                <a:lnTo>
                  <a:pt x="78136" y="13193"/>
                </a:lnTo>
                <a:lnTo>
                  <a:pt x="78545" y="13091"/>
                </a:lnTo>
                <a:lnTo>
                  <a:pt x="79466" y="13398"/>
                </a:lnTo>
                <a:lnTo>
                  <a:pt x="79159" y="13602"/>
                </a:lnTo>
                <a:lnTo>
                  <a:pt x="79159" y="13602"/>
                </a:lnTo>
                <a:lnTo>
                  <a:pt x="80284" y="13295"/>
                </a:lnTo>
                <a:lnTo>
                  <a:pt x="79466" y="13909"/>
                </a:lnTo>
                <a:lnTo>
                  <a:pt x="79568" y="14318"/>
                </a:lnTo>
                <a:lnTo>
                  <a:pt x="79977" y="14114"/>
                </a:lnTo>
                <a:lnTo>
                  <a:pt x="80182" y="14420"/>
                </a:lnTo>
                <a:lnTo>
                  <a:pt x="80489" y="14420"/>
                </a:lnTo>
                <a:lnTo>
                  <a:pt x="80693" y="13909"/>
                </a:lnTo>
                <a:lnTo>
                  <a:pt x="80489" y="13909"/>
                </a:lnTo>
                <a:lnTo>
                  <a:pt x="81818" y="13602"/>
                </a:lnTo>
                <a:lnTo>
                  <a:pt x="81511" y="13398"/>
                </a:lnTo>
                <a:lnTo>
                  <a:pt x="81716" y="13295"/>
                </a:lnTo>
                <a:lnTo>
                  <a:pt x="81614" y="13193"/>
                </a:lnTo>
                <a:lnTo>
                  <a:pt x="82023" y="13295"/>
                </a:lnTo>
                <a:lnTo>
                  <a:pt x="82023" y="12989"/>
                </a:lnTo>
                <a:lnTo>
                  <a:pt x="82227" y="12989"/>
                </a:lnTo>
                <a:lnTo>
                  <a:pt x="82227" y="12682"/>
                </a:lnTo>
                <a:lnTo>
                  <a:pt x="81000" y="12886"/>
                </a:lnTo>
                <a:lnTo>
                  <a:pt x="81716" y="12477"/>
                </a:lnTo>
                <a:lnTo>
                  <a:pt x="80591" y="12375"/>
                </a:lnTo>
                <a:lnTo>
                  <a:pt x="81307" y="12170"/>
                </a:lnTo>
                <a:lnTo>
                  <a:pt x="80591" y="11966"/>
                </a:lnTo>
                <a:lnTo>
                  <a:pt x="80795" y="11864"/>
                </a:lnTo>
                <a:lnTo>
                  <a:pt x="80284" y="12068"/>
                </a:lnTo>
                <a:lnTo>
                  <a:pt x="80386" y="11864"/>
                </a:lnTo>
                <a:lnTo>
                  <a:pt x="80080" y="11864"/>
                </a:lnTo>
                <a:lnTo>
                  <a:pt x="80182" y="11761"/>
                </a:lnTo>
                <a:lnTo>
                  <a:pt x="79670" y="11966"/>
                </a:lnTo>
                <a:lnTo>
                  <a:pt x="80080" y="11557"/>
                </a:lnTo>
                <a:lnTo>
                  <a:pt x="79670" y="11761"/>
                </a:lnTo>
                <a:lnTo>
                  <a:pt x="79466" y="11761"/>
                </a:lnTo>
                <a:lnTo>
                  <a:pt x="79568" y="11557"/>
                </a:lnTo>
                <a:lnTo>
                  <a:pt x="79773" y="11455"/>
                </a:lnTo>
                <a:lnTo>
                  <a:pt x="79057" y="11352"/>
                </a:lnTo>
                <a:lnTo>
                  <a:pt x="78955" y="11148"/>
                </a:lnTo>
                <a:lnTo>
                  <a:pt x="78239" y="11045"/>
                </a:lnTo>
                <a:lnTo>
                  <a:pt x="79466" y="10943"/>
                </a:lnTo>
                <a:lnTo>
                  <a:pt x="78648" y="10841"/>
                </a:lnTo>
                <a:lnTo>
                  <a:pt x="80284" y="10739"/>
                </a:lnTo>
                <a:lnTo>
                  <a:pt x="78648" y="10534"/>
                </a:lnTo>
                <a:lnTo>
                  <a:pt x="80080" y="10330"/>
                </a:lnTo>
                <a:lnTo>
                  <a:pt x="79670" y="10023"/>
                </a:lnTo>
                <a:lnTo>
                  <a:pt x="79057" y="10125"/>
                </a:lnTo>
                <a:lnTo>
                  <a:pt x="79364" y="9920"/>
                </a:lnTo>
                <a:lnTo>
                  <a:pt x="78443" y="10023"/>
                </a:lnTo>
                <a:lnTo>
                  <a:pt x="79568" y="9716"/>
                </a:lnTo>
                <a:lnTo>
                  <a:pt x="79466" y="9409"/>
                </a:lnTo>
                <a:lnTo>
                  <a:pt x="78750" y="9409"/>
                </a:lnTo>
                <a:lnTo>
                  <a:pt x="77625" y="10023"/>
                </a:lnTo>
                <a:lnTo>
                  <a:pt x="77420" y="9716"/>
                </a:lnTo>
                <a:lnTo>
                  <a:pt x="78545" y="9205"/>
                </a:lnTo>
                <a:lnTo>
                  <a:pt x="77216" y="9409"/>
                </a:lnTo>
                <a:lnTo>
                  <a:pt x="77216" y="9409"/>
                </a:lnTo>
                <a:lnTo>
                  <a:pt x="78341" y="8898"/>
                </a:lnTo>
                <a:lnTo>
                  <a:pt x="76500" y="8898"/>
                </a:lnTo>
                <a:lnTo>
                  <a:pt x="77011" y="8591"/>
                </a:lnTo>
                <a:lnTo>
                  <a:pt x="75886" y="9000"/>
                </a:lnTo>
                <a:lnTo>
                  <a:pt x="76398" y="8693"/>
                </a:lnTo>
                <a:lnTo>
                  <a:pt x="76091" y="8693"/>
                </a:lnTo>
                <a:lnTo>
                  <a:pt x="76807" y="8386"/>
                </a:lnTo>
                <a:lnTo>
                  <a:pt x="76807" y="8386"/>
                </a:lnTo>
                <a:lnTo>
                  <a:pt x="75580" y="8591"/>
                </a:lnTo>
                <a:lnTo>
                  <a:pt x="75580" y="8591"/>
                </a:lnTo>
                <a:lnTo>
                  <a:pt x="76500" y="8182"/>
                </a:lnTo>
                <a:lnTo>
                  <a:pt x="74761" y="7875"/>
                </a:lnTo>
                <a:lnTo>
                  <a:pt x="74761" y="7875"/>
                </a:lnTo>
                <a:lnTo>
                  <a:pt x="74864" y="8182"/>
                </a:lnTo>
                <a:lnTo>
                  <a:pt x="74045" y="8489"/>
                </a:lnTo>
                <a:lnTo>
                  <a:pt x="73739" y="8080"/>
                </a:lnTo>
                <a:lnTo>
                  <a:pt x="72511" y="8489"/>
                </a:lnTo>
                <a:lnTo>
                  <a:pt x="72818" y="8284"/>
                </a:lnTo>
                <a:lnTo>
                  <a:pt x="72716" y="8182"/>
                </a:lnTo>
                <a:lnTo>
                  <a:pt x="73125" y="7977"/>
                </a:lnTo>
                <a:lnTo>
                  <a:pt x="72614" y="8182"/>
                </a:lnTo>
                <a:lnTo>
                  <a:pt x="73534" y="7773"/>
                </a:lnTo>
                <a:lnTo>
                  <a:pt x="73227" y="6955"/>
                </a:lnTo>
                <a:close/>
                <a:moveTo>
                  <a:pt x="103500" y="0"/>
                </a:moveTo>
                <a:lnTo>
                  <a:pt x="103807" y="102"/>
                </a:lnTo>
                <a:lnTo>
                  <a:pt x="99205" y="205"/>
                </a:lnTo>
                <a:lnTo>
                  <a:pt x="101864" y="307"/>
                </a:lnTo>
                <a:lnTo>
                  <a:pt x="99614" y="409"/>
                </a:lnTo>
                <a:lnTo>
                  <a:pt x="100125" y="511"/>
                </a:lnTo>
                <a:lnTo>
                  <a:pt x="99818" y="818"/>
                </a:lnTo>
                <a:lnTo>
                  <a:pt x="97057" y="511"/>
                </a:lnTo>
                <a:lnTo>
                  <a:pt x="97057" y="818"/>
                </a:lnTo>
                <a:lnTo>
                  <a:pt x="94705" y="1023"/>
                </a:lnTo>
                <a:lnTo>
                  <a:pt x="94705" y="614"/>
                </a:lnTo>
                <a:lnTo>
                  <a:pt x="91841" y="818"/>
                </a:lnTo>
                <a:lnTo>
                  <a:pt x="92966" y="1227"/>
                </a:lnTo>
                <a:lnTo>
                  <a:pt x="90716" y="920"/>
                </a:lnTo>
                <a:lnTo>
                  <a:pt x="86625" y="1841"/>
                </a:lnTo>
                <a:lnTo>
                  <a:pt x="86932" y="2148"/>
                </a:lnTo>
                <a:lnTo>
                  <a:pt x="87955" y="2045"/>
                </a:lnTo>
                <a:lnTo>
                  <a:pt x="87955" y="2045"/>
                </a:lnTo>
                <a:lnTo>
                  <a:pt x="81818" y="3477"/>
                </a:lnTo>
                <a:lnTo>
                  <a:pt x="83148" y="3682"/>
                </a:lnTo>
                <a:lnTo>
                  <a:pt x="82841" y="3784"/>
                </a:lnTo>
                <a:lnTo>
                  <a:pt x="85091" y="3989"/>
                </a:lnTo>
                <a:lnTo>
                  <a:pt x="82023" y="4295"/>
                </a:lnTo>
                <a:lnTo>
                  <a:pt x="82125" y="4398"/>
                </a:lnTo>
                <a:lnTo>
                  <a:pt x="82125" y="4500"/>
                </a:lnTo>
                <a:lnTo>
                  <a:pt x="83557" y="4602"/>
                </a:lnTo>
                <a:lnTo>
                  <a:pt x="82534" y="4807"/>
                </a:lnTo>
                <a:lnTo>
                  <a:pt x="88568" y="5318"/>
                </a:lnTo>
                <a:lnTo>
                  <a:pt x="88568" y="5625"/>
                </a:lnTo>
                <a:lnTo>
                  <a:pt x="89489" y="6341"/>
                </a:lnTo>
                <a:lnTo>
                  <a:pt x="88670" y="6648"/>
                </a:lnTo>
                <a:lnTo>
                  <a:pt x="89386" y="6750"/>
                </a:lnTo>
                <a:lnTo>
                  <a:pt x="89182" y="7057"/>
                </a:lnTo>
                <a:lnTo>
                  <a:pt x="89386" y="7466"/>
                </a:lnTo>
                <a:lnTo>
                  <a:pt x="89386" y="7568"/>
                </a:lnTo>
                <a:lnTo>
                  <a:pt x="89591" y="7773"/>
                </a:lnTo>
                <a:lnTo>
                  <a:pt x="88977" y="7977"/>
                </a:lnTo>
                <a:lnTo>
                  <a:pt x="89080" y="8080"/>
                </a:lnTo>
                <a:lnTo>
                  <a:pt x="88773" y="8182"/>
                </a:lnTo>
                <a:lnTo>
                  <a:pt x="88773" y="8182"/>
                </a:lnTo>
                <a:lnTo>
                  <a:pt x="89386" y="8080"/>
                </a:lnTo>
                <a:lnTo>
                  <a:pt x="88568" y="8795"/>
                </a:lnTo>
                <a:lnTo>
                  <a:pt x="90102" y="8489"/>
                </a:lnTo>
                <a:lnTo>
                  <a:pt x="90102" y="8591"/>
                </a:lnTo>
                <a:lnTo>
                  <a:pt x="90205" y="8591"/>
                </a:lnTo>
                <a:lnTo>
                  <a:pt x="90205" y="8693"/>
                </a:lnTo>
                <a:lnTo>
                  <a:pt x="91023" y="8693"/>
                </a:lnTo>
                <a:lnTo>
                  <a:pt x="90000" y="9102"/>
                </a:lnTo>
                <a:lnTo>
                  <a:pt x="91227" y="9205"/>
                </a:lnTo>
                <a:lnTo>
                  <a:pt x="90716" y="9205"/>
                </a:lnTo>
                <a:lnTo>
                  <a:pt x="91023" y="9409"/>
                </a:lnTo>
                <a:lnTo>
                  <a:pt x="91227" y="9716"/>
                </a:lnTo>
                <a:lnTo>
                  <a:pt x="88875" y="9614"/>
                </a:lnTo>
                <a:lnTo>
                  <a:pt x="91330" y="10125"/>
                </a:lnTo>
                <a:lnTo>
                  <a:pt x="90511" y="10739"/>
                </a:lnTo>
                <a:lnTo>
                  <a:pt x="91023" y="10739"/>
                </a:lnTo>
                <a:lnTo>
                  <a:pt x="90511" y="10841"/>
                </a:lnTo>
                <a:lnTo>
                  <a:pt x="90205" y="11148"/>
                </a:lnTo>
                <a:lnTo>
                  <a:pt x="90511" y="11148"/>
                </a:lnTo>
                <a:lnTo>
                  <a:pt x="88568" y="11557"/>
                </a:lnTo>
                <a:lnTo>
                  <a:pt x="90102" y="11455"/>
                </a:lnTo>
                <a:lnTo>
                  <a:pt x="88057" y="12170"/>
                </a:lnTo>
                <a:lnTo>
                  <a:pt x="90102" y="11966"/>
                </a:lnTo>
                <a:lnTo>
                  <a:pt x="89898" y="12068"/>
                </a:lnTo>
                <a:lnTo>
                  <a:pt x="90205" y="12273"/>
                </a:lnTo>
                <a:lnTo>
                  <a:pt x="88261" y="12273"/>
                </a:lnTo>
                <a:lnTo>
                  <a:pt x="87955" y="12784"/>
                </a:lnTo>
                <a:lnTo>
                  <a:pt x="88773" y="12784"/>
                </a:lnTo>
                <a:lnTo>
                  <a:pt x="87648" y="13500"/>
                </a:lnTo>
                <a:lnTo>
                  <a:pt x="89489" y="12784"/>
                </a:lnTo>
                <a:lnTo>
                  <a:pt x="89489" y="12784"/>
                </a:lnTo>
                <a:lnTo>
                  <a:pt x="87750" y="13602"/>
                </a:lnTo>
                <a:lnTo>
                  <a:pt x="87852" y="13602"/>
                </a:lnTo>
                <a:lnTo>
                  <a:pt x="87750" y="14011"/>
                </a:lnTo>
                <a:lnTo>
                  <a:pt x="89182" y="13807"/>
                </a:lnTo>
                <a:lnTo>
                  <a:pt x="88261" y="14114"/>
                </a:lnTo>
                <a:lnTo>
                  <a:pt x="88057" y="15239"/>
                </a:lnTo>
                <a:lnTo>
                  <a:pt x="88773" y="14727"/>
                </a:lnTo>
                <a:lnTo>
                  <a:pt x="89080" y="14318"/>
                </a:lnTo>
                <a:lnTo>
                  <a:pt x="89489" y="15034"/>
                </a:lnTo>
                <a:lnTo>
                  <a:pt x="88466" y="15034"/>
                </a:lnTo>
                <a:lnTo>
                  <a:pt x="88364" y="15341"/>
                </a:lnTo>
                <a:lnTo>
                  <a:pt x="89080" y="15136"/>
                </a:lnTo>
                <a:lnTo>
                  <a:pt x="88977" y="15239"/>
                </a:lnTo>
                <a:lnTo>
                  <a:pt x="89182" y="15239"/>
                </a:lnTo>
                <a:lnTo>
                  <a:pt x="88261" y="15443"/>
                </a:lnTo>
                <a:lnTo>
                  <a:pt x="88568" y="16466"/>
                </a:lnTo>
                <a:lnTo>
                  <a:pt x="89080" y="16261"/>
                </a:lnTo>
                <a:lnTo>
                  <a:pt x="88568" y="16773"/>
                </a:lnTo>
                <a:lnTo>
                  <a:pt x="89386" y="17182"/>
                </a:lnTo>
                <a:lnTo>
                  <a:pt x="88977" y="17591"/>
                </a:lnTo>
                <a:lnTo>
                  <a:pt x="89386" y="18205"/>
                </a:lnTo>
                <a:lnTo>
                  <a:pt x="89795" y="18205"/>
                </a:lnTo>
                <a:lnTo>
                  <a:pt x="89386" y="18409"/>
                </a:lnTo>
                <a:lnTo>
                  <a:pt x="89795" y="18409"/>
                </a:lnTo>
                <a:lnTo>
                  <a:pt x="89795" y="18307"/>
                </a:lnTo>
                <a:lnTo>
                  <a:pt x="91227" y="18000"/>
                </a:lnTo>
                <a:lnTo>
                  <a:pt x="91023" y="18614"/>
                </a:lnTo>
                <a:lnTo>
                  <a:pt x="91943" y="18511"/>
                </a:lnTo>
                <a:lnTo>
                  <a:pt x="91943" y="18511"/>
                </a:lnTo>
                <a:lnTo>
                  <a:pt x="91330" y="18920"/>
                </a:lnTo>
                <a:lnTo>
                  <a:pt x="91330" y="18920"/>
                </a:lnTo>
                <a:lnTo>
                  <a:pt x="92148" y="18818"/>
                </a:lnTo>
                <a:lnTo>
                  <a:pt x="92148" y="19227"/>
                </a:lnTo>
                <a:lnTo>
                  <a:pt x="92455" y="19227"/>
                </a:lnTo>
                <a:lnTo>
                  <a:pt x="92250" y="19125"/>
                </a:lnTo>
                <a:lnTo>
                  <a:pt x="92966" y="18920"/>
                </a:lnTo>
                <a:lnTo>
                  <a:pt x="92455" y="18614"/>
                </a:lnTo>
                <a:lnTo>
                  <a:pt x="93375" y="18409"/>
                </a:lnTo>
                <a:lnTo>
                  <a:pt x="93989" y="17591"/>
                </a:lnTo>
                <a:lnTo>
                  <a:pt x="93784" y="17489"/>
                </a:lnTo>
                <a:lnTo>
                  <a:pt x="94091" y="17386"/>
                </a:lnTo>
                <a:lnTo>
                  <a:pt x="94295" y="16670"/>
                </a:lnTo>
                <a:lnTo>
                  <a:pt x="93784" y="16568"/>
                </a:lnTo>
                <a:lnTo>
                  <a:pt x="94807" y="16364"/>
                </a:lnTo>
                <a:lnTo>
                  <a:pt x="94500" y="16159"/>
                </a:lnTo>
                <a:lnTo>
                  <a:pt x="95830" y="15648"/>
                </a:lnTo>
                <a:lnTo>
                  <a:pt x="95830" y="15239"/>
                </a:lnTo>
                <a:lnTo>
                  <a:pt x="95216" y="15136"/>
                </a:lnTo>
                <a:lnTo>
                  <a:pt x="96136" y="15034"/>
                </a:lnTo>
                <a:lnTo>
                  <a:pt x="95830" y="14625"/>
                </a:lnTo>
                <a:lnTo>
                  <a:pt x="96955" y="14216"/>
                </a:lnTo>
                <a:lnTo>
                  <a:pt x="96545" y="14011"/>
                </a:lnTo>
                <a:lnTo>
                  <a:pt x="98489" y="13398"/>
                </a:lnTo>
                <a:lnTo>
                  <a:pt x="98182" y="13295"/>
                </a:lnTo>
                <a:lnTo>
                  <a:pt x="98795" y="13295"/>
                </a:lnTo>
                <a:lnTo>
                  <a:pt x="98386" y="13909"/>
                </a:lnTo>
                <a:lnTo>
                  <a:pt x="99205" y="13602"/>
                </a:lnTo>
                <a:lnTo>
                  <a:pt x="99307" y="13705"/>
                </a:lnTo>
                <a:lnTo>
                  <a:pt x="102580" y="11659"/>
                </a:lnTo>
                <a:lnTo>
                  <a:pt x="102682" y="11455"/>
                </a:lnTo>
                <a:lnTo>
                  <a:pt x="109125" y="10227"/>
                </a:lnTo>
                <a:lnTo>
                  <a:pt x="109023" y="10227"/>
                </a:lnTo>
                <a:lnTo>
                  <a:pt x="109636" y="10023"/>
                </a:lnTo>
                <a:lnTo>
                  <a:pt x="106159" y="10023"/>
                </a:lnTo>
                <a:lnTo>
                  <a:pt x="106977" y="9716"/>
                </a:lnTo>
                <a:lnTo>
                  <a:pt x="105239" y="9716"/>
                </a:lnTo>
                <a:lnTo>
                  <a:pt x="105852" y="9205"/>
                </a:lnTo>
                <a:lnTo>
                  <a:pt x="107386" y="9205"/>
                </a:lnTo>
                <a:lnTo>
                  <a:pt x="106773" y="8693"/>
                </a:lnTo>
                <a:lnTo>
                  <a:pt x="108409" y="9102"/>
                </a:lnTo>
                <a:lnTo>
                  <a:pt x="109023" y="9716"/>
                </a:lnTo>
                <a:lnTo>
                  <a:pt x="109636" y="9307"/>
                </a:lnTo>
                <a:lnTo>
                  <a:pt x="109636" y="9716"/>
                </a:lnTo>
                <a:lnTo>
                  <a:pt x="110148" y="9307"/>
                </a:lnTo>
                <a:lnTo>
                  <a:pt x="110148" y="8795"/>
                </a:lnTo>
                <a:lnTo>
                  <a:pt x="109739" y="9000"/>
                </a:lnTo>
                <a:lnTo>
                  <a:pt x="110148" y="8591"/>
                </a:lnTo>
                <a:lnTo>
                  <a:pt x="108205" y="8080"/>
                </a:lnTo>
                <a:lnTo>
                  <a:pt x="108511" y="7977"/>
                </a:lnTo>
                <a:lnTo>
                  <a:pt x="108307" y="7670"/>
                </a:lnTo>
                <a:lnTo>
                  <a:pt x="107284" y="7773"/>
                </a:lnTo>
                <a:lnTo>
                  <a:pt x="107284" y="7773"/>
                </a:lnTo>
                <a:lnTo>
                  <a:pt x="108211" y="7587"/>
                </a:lnTo>
                <a:lnTo>
                  <a:pt x="108211" y="7587"/>
                </a:lnTo>
                <a:lnTo>
                  <a:pt x="106875" y="7466"/>
                </a:lnTo>
                <a:lnTo>
                  <a:pt x="107489" y="7364"/>
                </a:lnTo>
                <a:lnTo>
                  <a:pt x="107080" y="7159"/>
                </a:lnTo>
                <a:lnTo>
                  <a:pt x="108716" y="7159"/>
                </a:lnTo>
                <a:lnTo>
                  <a:pt x="108307" y="6852"/>
                </a:lnTo>
                <a:lnTo>
                  <a:pt x="111375" y="7159"/>
                </a:lnTo>
                <a:lnTo>
                  <a:pt x="111068" y="6750"/>
                </a:lnTo>
                <a:lnTo>
                  <a:pt x="110352" y="6750"/>
                </a:lnTo>
                <a:lnTo>
                  <a:pt x="110352" y="6545"/>
                </a:lnTo>
                <a:lnTo>
                  <a:pt x="110659" y="6239"/>
                </a:lnTo>
                <a:lnTo>
                  <a:pt x="110557" y="6545"/>
                </a:lnTo>
                <a:lnTo>
                  <a:pt x="112295" y="6443"/>
                </a:lnTo>
                <a:lnTo>
                  <a:pt x="111989" y="6034"/>
                </a:lnTo>
                <a:lnTo>
                  <a:pt x="111273" y="6239"/>
                </a:lnTo>
                <a:lnTo>
                  <a:pt x="111273" y="5830"/>
                </a:lnTo>
                <a:lnTo>
                  <a:pt x="110557" y="5830"/>
                </a:lnTo>
                <a:lnTo>
                  <a:pt x="111784" y="5727"/>
                </a:lnTo>
                <a:lnTo>
                  <a:pt x="112091" y="5830"/>
                </a:lnTo>
                <a:lnTo>
                  <a:pt x="112193" y="5011"/>
                </a:lnTo>
                <a:lnTo>
                  <a:pt x="111375" y="4909"/>
                </a:lnTo>
                <a:lnTo>
                  <a:pt x="111068" y="4705"/>
                </a:lnTo>
                <a:lnTo>
                  <a:pt x="110659" y="4602"/>
                </a:lnTo>
                <a:lnTo>
                  <a:pt x="113011" y="4500"/>
                </a:lnTo>
                <a:lnTo>
                  <a:pt x="113216" y="4091"/>
                </a:lnTo>
                <a:lnTo>
                  <a:pt x="111989" y="3886"/>
                </a:lnTo>
                <a:lnTo>
                  <a:pt x="112807" y="3886"/>
                </a:lnTo>
                <a:lnTo>
                  <a:pt x="111580" y="3784"/>
                </a:lnTo>
                <a:lnTo>
                  <a:pt x="112091" y="3170"/>
                </a:lnTo>
                <a:lnTo>
                  <a:pt x="111989" y="3068"/>
                </a:lnTo>
                <a:lnTo>
                  <a:pt x="113114" y="2557"/>
                </a:lnTo>
                <a:lnTo>
                  <a:pt x="112909" y="2352"/>
                </a:lnTo>
                <a:lnTo>
                  <a:pt x="113216" y="1943"/>
                </a:lnTo>
                <a:lnTo>
                  <a:pt x="115261" y="1841"/>
                </a:lnTo>
                <a:lnTo>
                  <a:pt x="114750" y="1739"/>
                </a:lnTo>
                <a:lnTo>
                  <a:pt x="116284" y="1534"/>
                </a:lnTo>
                <a:lnTo>
                  <a:pt x="116080" y="1432"/>
                </a:lnTo>
                <a:lnTo>
                  <a:pt x="117818" y="1125"/>
                </a:lnTo>
                <a:lnTo>
                  <a:pt x="111273" y="1636"/>
                </a:lnTo>
                <a:lnTo>
                  <a:pt x="111273" y="1636"/>
                </a:lnTo>
                <a:lnTo>
                  <a:pt x="112398" y="1125"/>
                </a:lnTo>
                <a:lnTo>
                  <a:pt x="107898" y="818"/>
                </a:lnTo>
                <a:lnTo>
                  <a:pt x="112500" y="409"/>
                </a:lnTo>
                <a:lnTo>
                  <a:pt x="106977" y="205"/>
                </a:lnTo>
                <a:lnTo>
                  <a:pt x="110352" y="0"/>
                </a:lnTo>
                <a:close/>
                <a:moveTo>
                  <a:pt x="5114" y="22807"/>
                </a:moveTo>
                <a:lnTo>
                  <a:pt x="5069" y="22823"/>
                </a:lnTo>
                <a:lnTo>
                  <a:pt x="5069" y="22823"/>
                </a:lnTo>
                <a:lnTo>
                  <a:pt x="5011" y="22909"/>
                </a:lnTo>
                <a:lnTo>
                  <a:pt x="5114" y="22807"/>
                </a:lnTo>
                <a:close/>
                <a:moveTo>
                  <a:pt x="133057" y="23011"/>
                </a:moveTo>
                <a:lnTo>
                  <a:pt x="132955" y="23216"/>
                </a:lnTo>
                <a:lnTo>
                  <a:pt x="132443" y="23216"/>
                </a:lnTo>
                <a:lnTo>
                  <a:pt x="132955" y="23727"/>
                </a:lnTo>
                <a:lnTo>
                  <a:pt x="133261" y="23727"/>
                </a:lnTo>
                <a:lnTo>
                  <a:pt x="133568" y="23216"/>
                </a:lnTo>
                <a:lnTo>
                  <a:pt x="133057" y="23011"/>
                </a:lnTo>
                <a:close/>
                <a:moveTo>
                  <a:pt x="1125" y="23625"/>
                </a:moveTo>
                <a:lnTo>
                  <a:pt x="102" y="24034"/>
                </a:lnTo>
                <a:lnTo>
                  <a:pt x="1120" y="23634"/>
                </a:lnTo>
                <a:lnTo>
                  <a:pt x="1120" y="23634"/>
                </a:lnTo>
                <a:lnTo>
                  <a:pt x="1125" y="23625"/>
                </a:lnTo>
                <a:close/>
                <a:moveTo>
                  <a:pt x="102" y="24034"/>
                </a:moveTo>
                <a:lnTo>
                  <a:pt x="102" y="24034"/>
                </a:lnTo>
                <a:lnTo>
                  <a:pt x="102" y="24034"/>
                </a:lnTo>
                <a:close/>
                <a:moveTo>
                  <a:pt x="138170" y="24136"/>
                </a:moveTo>
                <a:lnTo>
                  <a:pt x="138375" y="24239"/>
                </a:lnTo>
                <a:lnTo>
                  <a:pt x="138477" y="24239"/>
                </a:lnTo>
                <a:lnTo>
                  <a:pt x="138170" y="24136"/>
                </a:lnTo>
                <a:close/>
                <a:moveTo>
                  <a:pt x="118534" y="23523"/>
                </a:moveTo>
                <a:lnTo>
                  <a:pt x="118636" y="23625"/>
                </a:lnTo>
                <a:lnTo>
                  <a:pt x="118330" y="23932"/>
                </a:lnTo>
                <a:lnTo>
                  <a:pt x="118330" y="23727"/>
                </a:lnTo>
                <a:lnTo>
                  <a:pt x="117818" y="23830"/>
                </a:lnTo>
                <a:lnTo>
                  <a:pt x="117511" y="24239"/>
                </a:lnTo>
                <a:lnTo>
                  <a:pt x="117920" y="24239"/>
                </a:lnTo>
                <a:lnTo>
                  <a:pt x="117614" y="24648"/>
                </a:lnTo>
                <a:lnTo>
                  <a:pt x="116489" y="24750"/>
                </a:lnTo>
                <a:lnTo>
                  <a:pt x="116591" y="24852"/>
                </a:lnTo>
                <a:lnTo>
                  <a:pt x="116591" y="25057"/>
                </a:lnTo>
                <a:lnTo>
                  <a:pt x="116795" y="24955"/>
                </a:lnTo>
                <a:lnTo>
                  <a:pt x="116693" y="25261"/>
                </a:lnTo>
                <a:lnTo>
                  <a:pt x="116386" y="25364"/>
                </a:lnTo>
                <a:lnTo>
                  <a:pt x="116386" y="25466"/>
                </a:lnTo>
                <a:lnTo>
                  <a:pt x="116591" y="25466"/>
                </a:lnTo>
                <a:lnTo>
                  <a:pt x="116591" y="25568"/>
                </a:lnTo>
                <a:lnTo>
                  <a:pt x="117307" y="25670"/>
                </a:lnTo>
                <a:lnTo>
                  <a:pt x="116489" y="26284"/>
                </a:lnTo>
                <a:lnTo>
                  <a:pt x="116489" y="26284"/>
                </a:lnTo>
                <a:lnTo>
                  <a:pt x="117409" y="26182"/>
                </a:lnTo>
                <a:lnTo>
                  <a:pt x="116489" y="26489"/>
                </a:lnTo>
                <a:lnTo>
                  <a:pt x="116591" y="26591"/>
                </a:lnTo>
                <a:lnTo>
                  <a:pt x="116080" y="26693"/>
                </a:lnTo>
                <a:lnTo>
                  <a:pt x="116489" y="26693"/>
                </a:lnTo>
                <a:lnTo>
                  <a:pt x="116080" y="27000"/>
                </a:lnTo>
                <a:lnTo>
                  <a:pt x="116693" y="27000"/>
                </a:lnTo>
                <a:lnTo>
                  <a:pt x="116284" y="27205"/>
                </a:lnTo>
                <a:lnTo>
                  <a:pt x="116284" y="27205"/>
                </a:lnTo>
                <a:lnTo>
                  <a:pt x="116693" y="27102"/>
                </a:lnTo>
                <a:lnTo>
                  <a:pt x="116489" y="27307"/>
                </a:lnTo>
                <a:lnTo>
                  <a:pt x="119250" y="26591"/>
                </a:lnTo>
                <a:lnTo>
                  <a:pt x="119148" y="26489"/>
                </a:lnTo>
                <a:lnTo>
                  <a:pt x="119455" y="24852"/>
                </a:lnTo>
                <a:lnTo>
                  <a:pt x="119352" y="24750"/>
                </a:lnTo>
                <a:lnTo>
                  <a:pt x="119966" y="24545"/>
                </a:lnTo>
                <a:lnTo>
                  <a:pt x="119864" y="24341"/>
                </a:lnTo>
                <a:lnTo>
                  <a:pt x="119659" y="24239"/>
                </a:lnTo>
                <a:lnTo>
                  <a:pt x="119455" y="23727"/>
                </a:lnTo>
                <a:lnTo>
                  <a:pt x="118636" y="23830"/>
                </a:lnTo>
                <a:lnTo>
                  <a:pt x="118841" y="23625"/>
                </a:lnTo>
                <a:lnTo>
                  <a:pt x="118534" y="23523"/>
                </a:lnTo>
                <a:close/>
                <a:moveTo>
                  <a:pt x="121398" y="20455"/>
                </a:moveTo>
                <a:lnTo>
                  <a:pt x="120477" y="20761"/>
                </a:lnTo>
                <a:lnTo>
                  <a:pt x="119966" y="21682"/>
                </a:lnTo>
                <a:lnTo>
                  <a:pt x="119761" y="22091"/>
                </a:lnTo>
                <a:lnTo>
                  <a:pt x="119864" y="22091"/>
                </a:lnTo>
                <a:lnTo>
                  <a:pt x="119557" y="22295"/>
                </a:lnTo>
                <a:lnTo>
                  <a:pt x="120273" y="22193"/>
                </a:lnTo>
                <a:lnTo>
                  <a:pt x="119966" y="23523"/>
                </a:lnTo>
                <a:lnTo>
                  <a:pt x="120170" y="23011"/>
                </a:lnTo>
                <a:lnTo>
                  <a:pt x="120580" y="22807"/>
                </a:lnTo>
                <a:lnTo>
                  <a:pt x="120682" y="23011"/>
                </a:lnTo>
                <a:lnTo>
                  <a:pt x="120375" y="24239"/>
                </a:lnTo>
                <a:lnTo>
                  <a:pt x="121807" y="23932"/>
                </a:lnTo>
                <a:lnTo>
                  <a:pt x="122011" y="25568"/>
                </a:lnTo>
                <a:lnTo>
                  <a:pt x="120580" y="26080"/>
                </a:lnTo>
                <a:lnTo>
                  <a:pt x="120580" y="26080"/>
                </a:lnTo>
                <a:lnTo>
                  <a:pt x="120989" y="25977"/>
                </a:lnTo>
                <a:lnTo>
                  <a:pt x="121091" y="26284"/>
                </a:lnTo>
                <a:lnTo>
                  <a:pt x="120068" y="27000"/>
                </a:lnTo>
                <a:lnTo>
                  <a:pt x="120989" y="27205"/>
                </a:lnTo>
                <a:lnTo>
                  <a:pt x="120886" y="27307"/>
                </a:lnTo>
                <a:lnTo>
                  <a:pt x="121602" y="27409"/>
                </a:lnTo>
                <a:lnTo>
                  <a:pt x="122216" y="27102"/>
                </a:lnTo>
                <a:lnTo>
                  <a:pt x="121602" y="27614"/>
                </a:lnTo>
                <a:lnTo>
                  <a:pt x="120989" y="27614"/>
                </a:lnTo>
                <a:lnTo>
                  <a:pt x="119761" y="28739"/>
                </a:lnTo>
                <a:lnTo>
                  <a:pt x="120068" y="28841"/>
                </a:lnTo>
                <a:lnTo>
                  <a:pt x="120375" y="28534"/>
                </a:lnTo>
                <a:lnTo>
                  <a:pt x="121091" y="28534"/>
                </a:lnTo>
                <a:lnTo>
                  <a:pt x="121807" y="28125"/>
                </a:lnTo>
                <a:lnTo>
                  <a:pt x="122625" y="28227"/>
                </a:lnTo>
                <a:lnTo>
                  <a:pt x="122523" y="28125"/>
                </a:lnTo>
                <a:lnTo>
                  <a:pt x="123136" y="28023"/>
                </a:lnTo>
                <a:lnTo>
                  <a:pt x="123034" y="27920"/>
                </a:lnTo>
                <a:lnTo>
                  <a:pt x="124773" y="27920"/>
                </a:lnTo>
                <a:lnTo>
                  <a:pt x="125182" y="27409"/>
                </a:lnTo>
                <a:lnTo>
                  <a:pt x="124466" y="27409"/>
                </a:lnTo>
                <a:lnTo>
                  <a:pt x="125080" y="26898"/>
                </a:lnTo>
                <a:lnTo>
                  <a:pt x="125284" y="25977"/>
                </a:lnTo>
                <a:lnTo>
                  <a:pt x="124159" y="25977"/>
                </a:lnTo>
                <a:lnTo>
                  <a:pt x="123648" y="25159"/>
                </a:lnTo>
                <a:lnTo>
                  <a:pt x="124261" y="25261"/>
                </a:lnTo>
                <a:lnTo>
                  <a:pt x="124261" y="25261"/>
                </a:lnTo>
                <a:lnTo>
                  <a:pt x="124057" y="24750"/>
                </a:lnTo>
                <a:lnTo>
                  <a:pt x="123239" y="24239"/>
                </a:lnTo>
                <a:lnTo>
                  <a:pt x="122932" y="23420"/>
                </a:lnTo>
                <a:lnTo>
                  <a:pt x="121295" y="22807"/>
                </a:lnTo>
                <a:lnTo>
                  <a:pt x="122011" y="22705"/>
                </a:lnTo>
                <a:lnTo>
                  <a:pt x="121705" y="22602"/>
                </a:lnTo>
                <a:lnTo>
                  <a:pt x="122318" y="22295"/>
                </a:lnTo>
                <a:lnTo>
                  <a:pt x="122830" y="21580"/>
                </a:lnTo>
                <a:lnTo>
                  <a:pt x="121091" y="21375"/>
                </a:lnTo>
                <a:lnTo>
                  <a:pt x="121295" y="21170"/>
                </a:lnTo>
                <a:lnTo>
                  <a:pt x="121193" y="21170"/>
                </a:lnTo>
                <a:lnTo>
                  <a:pt x="121807" y="20659"/>
                </a:lnTo>
                <a:lnTo>
                  <a:pt x="121398" y="20455"/>
                </a:lnTo>
                <a:close/>
                <a:moveTo>
                  <a:pt x="23830" y="27920"/>
                </a:moveTo>
                <a:lnTo>
                  <a:pt x="23523" y="28330"/>
                </a:lnTo>
                <a:lnTo>
                  <a:pt x="24034" y="28227"/>
                </a:lnTo>
                <a:lnTo>
                  <a:pt x="23932" y="28432"/>
                </a:lnTo>
                <a:lnTo>
                  <a:pt x="23523" y="28534"/>
                </a:lnTo>
                <a:lnTo>
                  <a:pt x="23625" y="28534"/>
                </a:lnTo>
                <a:lnTo>
                  <a:pt x="23420" y="28739"/>
                </a:lnTo>
                <a:lnTo>
                  <a:pt x="23830" y="28739"/>
                </a:lnTo>
                <a:lnTo>
                  <a:pt x="23932" y="28636"/>
                </a:lnTo>
                <a:lnTo>
                  <a:pt x="24034" y="28943"/>
                </a:lnTo>
                <a:lnTo>
                  <a:pt x="24443" y="29148"/>
                </a:lnTo>
                <a:lnTo>
                  <a:pt x="24034" y="29455"/>
                </a:lnTo>
                <a:lnTo>
                  <a:pt x="24443" y="29455"/>
                </a:lnTo>
                <a:lnTo>
                  <a:pt x="24341" y="29557"/>
                </a:lnTo>
                <a:lnTo>
                  <a:pt x="24545" y="29659"/>
                </a:lnTo>
                <a:lnTo>
                  <a:pt x="24341" y="29761"/>
                </a:lnTo>
                <a:lnTo>
                  <a:pt x="25261" y="29557"/>
                </a:lnTo>
                <a:lnTo>
                  <a:pt x="25057" y="30273"/>
                </a:lnTo>
                <a:lnTo>
                  <a:pt x="25057" y="30273"/>
                </a:lnTo>
                <a:lnTo>
                  <a:pt x="25875" y="30170"/>
                </a:lnTo>
                <a:lnTo>
                  <a:pt x="25466" y="28534"/>
                </a:lnTo>
                <a:lnTo>
                  <a:pt x="23830" y="27920"/>
                </a:lnTo>
                <a:close/>
                <a:moveTo>
                  <a:pt x="25875" y="30170"/>
                </a:moveTo>
                <a:lnTo>
                  <a:pt x="25875" y="30273"/>
                </a:lnTo>
                <a:lnTo>
                  <a:pt x="25977" y="30170"/>
                </a:lnTo>
                <a:close/>
                <a:moveTo>
                  <a:pt x="72102" y="30989"/>
                </a:moveTo>
                <a:lnTo>
                  <a:pt x="72146" y="31003"/>
                </a:lnTo>
                <a:lnTo>
                  <a:pt x="72146" y="31003"/>
                </a:lnTo>
                <a:lnTo>
                  <a:pt x="72205" y="30989"/>
                </a:lnTo>
                <a:close/>
                <a:moveTo>
                  <a:pt x="25568" y="31398"/>
                </a:moveTo>
                <a:lnTo>
                  <a:pt x="25364" y="31500"/>
                </a:lnTo>
                <a:lnTo>
                  <a:pt x="25364" y="31500"/>
                </a:lnTo>
                <a:lnTo>
                  <a:pt x="25466" y="31398"/>
                </a:lnTo>
                <a:close/>
                <a:moveTo>
                  <a:pt x="80386" y="31500"/>
                </a:moveTo>
                <a:lnTo>
                  <a:pt x="80386" y="31500"/>
                </a:lnTo>
                <a:lnTo>
                  <a:pt x="80386" y="31500"/>
                </a:lnTo>
                <a:close/>
                <a:moveTo>
                  <a:pt x="80693" y="27307"/>
                </a:moveTo>
                <a:lnTo>
                  <a:pt x="80182" y="27409"/>
                </a:lnTo>
                <a:lnTo>
                  <a:pt x="78136" y="29864"/>
                </a:lnTo>
                <a:lnTo>
                  <a:pt x="77625" y="29966"/>
                </a:lnTo>
                <a:lnTo>
                  <a:pt x="77318" y="30170"/>
                </a:lnTo>
                <a:lnTo>
                  <a:pt x="77420" y="30068"/>
                </a:lnTo>
                <a:lnTo>
                  <a:pt x="77011" y="30273"/>
                </a:lnTo>
                <a:lnTo>
                  <a:pt x="77727" y="30273"/>
                </a:lnTo>
                <a:lnTo>
                  <a:pt x="76705" y="30989"/>
                </a:lnTo>
                <a:lnTo>
                  <a:pt x="79466" y="30989"/>
                </a:lnTo>
                <a:lnTo>
                  <a:pt x="79159" y="31295"/>
                </a:lnTo>
                <a:lnTo>
                  <a:pt x="80284" y="31193"/>
                </a:lnTo>
                <a:lnTo>
                  <a:pt x="79261" y="32011"/>
                </a:lnTo>
                <a:lnTo>
                  <a:pt x="80489" y="31295"/>
                </a:lnTo>
                <a:lnTo>
                  <a:pt x="80386" y="31500"/>
                </a:lnTo>
                <a:lnTo>
                  <a:pt x="80795" y="30989"/>
                </a:lnTo>
                <a:lnTo>
                  <a:pt x="81000" y="31398"/>
                </a:lnTo>
                <a:lnTo>
                  <a:pt x="80591" y="32011"/>
                </a:lnTo>
                <a:lnTo>
                  <a:pt x="81102" y="31705"/>
                </a:lnTo>
                <a:lnTo>
                  <a:pt x="81000" y="32216"/>
                </a:lnTo>
                <a:lnTo>
                  <a:pt x="81000" y="32216"/>
                </a:lnTo>
                <a:lnTo>
                  <a:pt x="81409" y="32114"/>
                </a:lnTo>
                <a:lnTo>
                  <a:pt x="81920" y="31091"/>
                </a:lnTo>
                <a:lnTo>
                  <a:pt x="81511" y="31398"/>
                </a:lnTo>
                <a:lnTo>
                  <a:pt x="81920" y="30682"/>
                </a:lnTo>
                <a:lnTo>
                  <a:pt x="81205" y="31193"/>
                </a:lnTo>
                <a:lnTo>
                  <a:pt x="81205" y="31193"/>
                </a:lnTo>
                <a:lnTo>
                  <a:pt x="81307" y="30784"/>
                </a:lnTo>
                <a:lnTo>
                  <a:pt x="81102" y="30784"/>
                </a:lnTo>
                <a:lnTo>
                  <a:pt x="81920" y="30170"/>
                </a:lnTo>
                <a:lnTo>
                  <a:pt x="81920" y="30170"/>
                </a:lnTo>
                <a:lnTo>
                  <a:pt x="81000" y="30477"/>
                </a:lnTo>
                <a:lnTo>
                  <a:pt x="81409" y="30170"/>
                </a:lnTo>
                <a:lnTo>
                  <a:pt x="81205" y="30068"/>
                </a:lnTo>
                <a:lnTo>
                  <a:pt x="81307" y="29966"/>
                </a:lnTo>
                <a:lnTo>
                  <a:pt x="81102" y="30068"/>
                </a:lnTo>
                <a:lnTo>
                  <a:pt x="81716" y="29557"/>
                </a:lnTo>
                <a:lnTo>
                  <a:pt x="81000" y="29455"/>
                </a:lnTo>
                <a:lnTo>
                  <a:pt x="81102" y="29250"/>
                </a:lnTo>
                <a:lnTo>
                  <a:pt x="80284" y="29761"/>
                </a:lnTo>
                <a:lnTo>
                  <a:pt x="80489" y="29250"/>
                </a:lnTo>
                <a:lnTo>
                  <a:pt x="80489" y="29250"/>
                </a:lnTo>
                <a:lnTo>
                  <a:pt x="80284" y="29455"/>
                </a:lnTo>
                <a:lnTo>
                  <a:pt x="80386" y="29352"/>
                </a:lnTo>
                <a:lnTo>
                  <a:pt x="79773" y="29352"/>
                </a:lnTo>
                <a:lnTo>
                  <a:pt x="79977" y="29148"/>
                </a:lnTo>
                <a:lnTo>
                  <a:pt x="79773" y="29250"/>
                </a:lnTo>
                <a:lnTo>
                  <a:pt x="80386" y="28841"/>
                </a:lnTo>
                <a:lnTo>
                  <a:pt x="79261" y="29250"/>
                </a:lnTo>
                <a:lnTo>
                  <a:pt x="80489" y="27716"/>
                </a:lnTo>
                <a:lnTo>
                  <a:pt x="80591" y="27511"/>
                </a:lnTo>
                <a:lnTo>
                  <a:pt x="80898" y="27307"/>
                </a:lnTo>
                <a:close/>
                <a:moveTo>
                  <a:pt x="239523" y="32216"/>
                </a:moveTo>
                <a:lnTo>
                  <a:pt x="240239" y="32830"/>
                </a:lnTo>
                <a:lnTo>
                  <a:pt x="239727" y="32318"/>
                </a:lnTo>
                <a:lnTo>
                  <a:pt x="239523" y="32216"/>
                </a:lnTo>
                <a:close/>
                <a:moveTo>
                  <a:pt x="232875" y="24443"/>
                </a:moveTo>
                <a:lnTo>
                  <a:pt x="232773" y="24648"/>
                </a:lnTo>
                <a:lnTo>
                  <a:pt x="233591" y="25159"/>
                </a:lnTo>
                <a:lnTo>
                  <a:pt x="233489" y="25261"/>
                </a:lnTo>
                <a:lnTo>
                  <a:pt x="233386" y="25364"/>
                </a:lnTo>
                <a:lnTo>
                  <a:pt x="234511" y="27102"/>
                </a:lnTo>
                <a:lnTo>
                  <a:pt x="239216" y="32932"/>
                </a:lnTo>
                <a:lnTo>
                  <a:pt x="239114" y="32114"/>
                </a:lnTo>
                <a:lnTo>
                  <a:pt x="239523" y="32216"/>
                </a:lnTo>
                <a:lnTo>
                  <a:pt x="239523" y="32216"/>
                </a:lnTo>
                <a:lnTo>
                  <a:pt x="238193" y="31091"/>
                </a:lnTo>
                <a:lnTo>
                  <a:pt x="237784" y="29557"/>
                </a:lnTo>
                <a:lnTo>
                  <a:pt x="239318" y="30170"/>
                </a:lnTo>
                <a:lnTo>
                  <a:pt x="232875" y="24443"/>
                </a:lnTo>
                <a:close/>
                <a:moveTo>
                  <a:pt x="244841" y="33341"/>
                </a:moveTo>
                <a:lnTo>
                  <a:pt x="244330" y="33443"/>
                </a:lnTo>
                <a:lnTo>
                  <a:pt x="244432" y="33648"/>
                </a:lnTo>
                <a:lnTo>
                  <a:pt x="244125" y="34364"/>
                </a:lnTo>
                <a:lnTo>
                  <a:pt x="244125" y="34466"/>
                </a:lnTo>
                <a:lnTo>
                  <a:pt x="244330" y="33955"/>
                </a:lnTo>
                <a:lnTo>
                  <a:pt x="245045" y="33545"/>
                </a:lnTo>
                <a:lnTo>
                  <a:pt x="244841" y="33341"/>
                </a:lnTo>
                <a:close/>
                <a:moveTo>
                  <a:pt x="243409" y="34466"/>
                </a:moveTo>
                <a:lnTo>
                  <a:pt x="243409" y="35080"/>
                </a:lnTo>
                <a:lnTo>
                  <a:pt x="243614" y="35284"/>
                </a:lnTo>
                <a:lnTo>
                  <a:pt x="243920" y="34466"/>
                </a:lnTo>
                <a:close/>
                <a:moveTo>
                  <a:pt x="54102" y="29864"/>
                </a:moveTo>
                <a:lnTo>
                  <a:pt x="56352" y="30886"/>
                </a:lnTo>
                <a:lnTo>
                  <a:pt x="56045" y="31193"/>
                </a:lnTo>
                <a:lnTo>
                  <a:pt x="56250" y="31602"/>
                </a:lnTo>
                <a:lnTo>
                  <a:pt x="56045" y="31807"/>
                </a:lnTo>
                <a:lnTo>
                  <a:pt x="56250" y="32011"/>
                </a:lnTo>
                <a:lnTo>
                  <a:pt x="56045" y="32114"/>
                </a:lnTo>
                <a:lnTo>
                  <a:pt x="56148" y="32114"/>
                </a:lnTo>
                <a:lnTo>
                  <a:pt x="55943" y="32318"/>
                </a:lnTo>
                <a:lnTo>
                  <a:pt x="58193" y="32727"/>
                </a:lnTo>
                <a:lnTo>
                  <a:pt x="58091" y="32830"/>
                </a:lnTo>
                <a:lnTo>
                  <a:pt x="58500" y="32830"/>
                </a:lnTo>
                <a:lnTo>
                  <a:pt x="58500" y="32932"/>
                </a:lnTo>
                <a:lnTo>
                  <a:pt x="58909" y="33239"/>
                </a:lnTo>
                <a:lnTo>
                  <a:pt x="59114" y="34057"/>
                </a:lnTo>
                <a:lnTo>
                  <a:pt x="59216" y="34057"/>
                </a:lnTo>
                <a:lnTo>
                  <a:pt x="59216" y="34159"/>
                </a:lnTo>
                <a:lnTo>
                  <a:pt x="59011" y="34057"/>
                </a:lnTo>
                <a:lnTo>
                  <a:pt x="58807" y="34364"/>
                </a:lnTo>
                <a:lnTo>
                  <a:pt x="58091" y="34261"/>
                </a:lnTo>
                <a:lnTo>
                  <a:pt x="57989" y="34159"/>
                </a:lnTo>
                <a:lnTo>
                  <a:pt x="58193" y="33955"/>
                </a:lnTo>
                <a:lnTo>
                  <a:pt x="58091" y="33955"/>
                </a:lnTo>
                <a:lnTo>
                  <a:pt x="58091" y="33648"/>
                </a:lnTo>
                <a:lnTo>
                  <a:pt x="57682" y="33648"/>
                </a:lnTo>
                <a:lnTo>
                  <a:pt x="56250" y="35898"/>
                </a:lnTo>
                <a:lnTo>
                  <a:pt x="56045" y="34875"/>
                </a:lnTo>
                <a:lnTo>
                  <a:pt x="55330" y="35182"/>
                </a:lnTo>
                <a:lnTo>
                  <a:pt x="55330" y="35182"/>
                </a:lnTo>
                <a:lnTo>
                  <a:pt x="56352" y="33750"/>
                </a:lnTo>
                <a:lnTo>
                  <a:pt x="56250" y="33443"/>
                </a:lnTo>
                <a:lnTo>
                  <a:pt x="55330" y="33136"/>
                </a:lnTo>
                <a:lnTo>
                  <a:pt x="54409" y="34159"/>
                </a:lnTo>
                <a:lnTo>
                  <a:pt x="54614" y="33648"/>
                </a:lnTo>
                <a:lnTo>
                  <a:pt x="52568" y="36818"/>
                </a:lnTo>
                <a:lnTo>
                  <a:pt x="51545" y="37125"/>
                </a:lnTo>
                <a:lnTo>
                  <a:pt x="52773" y="34364"/>
                </a:lnTo>
                <a:lnTo>
                  <a:pt x="52364" y="34364"/>
                </a:lnTo>
                <a:lnTo>
                  <a:pt x="53693" y="32932"/>
                </a:lnTo>
                <a:lnTo>
                  <a:pt x="53693" y="33136"/>
                </a:lnTo>
                <a:lnTo>
                  <a:pt x="54102" y="32932"/>
                </a:lnTo>
                <a:lnTo>
                  <a:pt x="53898" y="33239"/>
                </a:lnTo>
                <a:lnTo>
                  <a:pt x="53898" y="33239"/>
                </a:lnTo>
                <a:lnTo>
                  <a:pt x="55125" y="32727"/>
                </a:lnTo>
                <a:lnTo>
                  <a:pt x="55534" y="32932"/>
                </a:lnTo>
                <a:lnTo>
                  <a:pt x="55636" y="32830"/>
                </a:lnTo>
                <a:lnTo>
                  <a:pt x="56250" y="32830"/>
                </a:lnTo>
                <a:lnTo>
                  <a:pt x="55534" y="32318"/>
                </a:lnTo>
                <a:lnTo>
                  <a:pt x="55739" y="32114"/>
                </a:lnTo>
                <a:lnTo>
                  <a:pt x="53693" y="32318"/>
                </a:lnTo>
                <a:lnTo>
                  <a:pt x="53591" y="32011"/>
                </a:lnTo>
                <a:lnTo>
                  <a:pt x="52977" y="32011"/>
                </a:lnTo>
                <a:lnTo>
                  <a:pt x="52977" y="31602"/>
                </a:lnTo>
                <a:lnTo>
                  <a:pt x="50830" y="32216"/>
                </a:lnTo>
                <a:lnTo>
                  <a:pt x="50830" y="31909"/>
                </a:lnTo>
                <a:lnTo>
                  <a:pt x="50011" y="32011"/>
                </a:lnTo>
                <a:lnTo>
                  <a:pt x="53489" y="30273"/>
                </a:lnTo>
                <a:lnTo>
                  <a:pt x="53489" y="30273"/>
                </a:lnTo>
                <a:lnTo>
                  <a:pt x="53693" y="30068"/>
                </a:lnTo>
                <a:lnTo>
                  <a:pt x="53898" y="30068"/>
                </a:lnTo>
                <a:lnTo>
                  <a:pt x="53591" y="30375"/>
                </a:lnTo>
                <a:lnTo>
                  <a:pt x="54102" y="30068"/>
                </a:lnTo>
                <a:lnTo>
                  <a:pt x="54102" y="29864"/>
                </a:lnTo>
                <a:close/>
                <a:moveTo>
                  <a:pt x="131932" y="36000"/>
                </a:moveTo>
                <a:lnTo>
                  <a:pt x="131830" y="36205"/>
                </a:lnTo>
                <a:lnTo>
                  <a:pt x="131216" y="36511"/>
                </a:lnTo>
                <a:lnTo>
                  <a:pt x="131318" y="36614"/>
                </a:lnTo>
                <a:lnTo>
                  <a:pt x="131318" y="37023"/>
                </a:lnTo>
                <a:lnTo>
                  <a:pt x="131830" y="37432"/>
                </a:lnTo>
                <a:lnTo>
                  <a:pt x="131932" y="36000"/>
                </a:lnTo>
                <a:close/>
                <a:moveTo>
                  <a:pt x="239216" y="33443"/>
                </a:moveTo>
                <a:lnTo>
                  <a:pt x="240341" y="35693"/>
                </a:lnTo>
                <a:lnTo>
                  <a:pt x="239625" y="35591"/>
                </a:lnTo>
                <a:lnTo>
                  <a:pt x="239625" y="36205"/>
                </a:lnTo>
                <a:lnTo>
                  <a:pt x="240750" y="37432"/>
                </a:lnTo>
                <a:lnTo>
                  <a:pt x="240750" y="37125"/>
                </a:lnTo>
                <a:lnTo>
                  <a:pt x="241159" y="37125"/>
                </a:lnTo>
                <a:lnTo>
                  <a:pt x="240239" y="36614"/>
                </a:lnTo>
                <a:lnTo>
                  <a:pt x="240341" y="36307"/>
                </a:lnTo>
                <a:lnTo>
                  <a:pt x="240750" y="36511"/>
                </a:lnTo>
                <a:lnTo>
                  <a:pt x="241364" y="36409"/>
                </a:lnTo>
                <a:lnTo>
                  <a:pt x="242795" y="36920"/>
                </a:lnTo>
                <a:lnTo>
                  <a:pt x="242693" y="36409"/>
                </a:lnTo>
                <a:lnTo>
                  <a:pt x="244023" y="35489"/>
                </a:lnTo>
                <a:lnTo>
                  <a:pt x="243716" y="35591"/>
                </a:lnTo>
                <a:lnTo>
                  <a:pt x="243205" y="35284"/>
                </a:lnTo>
                <a:lnTo>
                  <a:pt x="242898" y="34568"/>
                </a:lnTo>
                <a:lnTo>
                  <a:pt x="242284" y="34875"/>
                </a:lnTo>
                <a:lnTo>
                  <a:pt x="239216" y="33443"/>
                </a:lnTo>
                <a:close/>
                <a:moveTo>
                  <a:pt x="143693" y="38659"/>
                </a:moveTo>
                <a:lnTo>
                  <a:pt x="144000" y="38864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3693" y="38659"/>
                </a:lnTo>
                <a:close/>
                <a:moveTo>
                  <a:pt x="155250" y="31602"/>
                </a:moveTo>
                <a:lnTo>
                  <a:pt x="155148" y="31705"/>
                </a:lnTo>
                <a:lnTo>
                  <a:pt x="155659" y="31705"/>
                </a:lnTo>
                <a:lnTo>
                  <a:pt x="155148" y="32011"/>
                </a:lnTo>
                <a:lnTo>
                  <a:pt x="155148" y="32216"/>
                </a:lnTo>
                <a:lnTo>
                  <a:pt x="154636" y="32216"/>
                </a:lnTo>
                <a:lnTo>
                  <a:pt x="155250" y="32727"/>
                </a:lnTo>
                <a:lnTo>
                  <a:pt x="154943" y="32932"/>
                </a:lnTo>
                <a:lnTo>
                  <a:pt x="154739" y="33341"/>
                </a:lnTo>
                <a:lnTo>
                  <a:pt x="154023" y="33443"/>
                </a:lnTo>
                <a:lnTo>
                  <a:pt x="154125" y="33545"/>
                </a:lnTo>
                <a:lnTo>
                  <a:pt x="153920" y="33648"/>
                </a:lnTo>
                <a:lnTo>
                  <a:pt x="158318" y="36205"/>
                </a:lnTo>
                <a:lnTo>
                  <a:pt x="158318" y="37636"/>
                </a:lnTo>
                <a:lnTo>
                  <a:pt x="148398" y="37636"/>
                </a:lnTo>
                <a:lnTo>
                  <a:pt x="149011" y="38148"/>
                </a:lnTo>
                <a:lnTo>
                  <a:pt x="148193" y="38352"/>
                </a:lnTo>
                <a:lnTo>
                  <a:pt x="148398" y="38455"/>
                </a:lnTo>
                <a:lnTo>
                  <a:pt x="147477" y="38557"/>
                </a:lnTo>
                <a:lnTo>
                  <a:pt x="147273" y="38455"/>
                </a:lnTo>
                <a:lnTo>
                  <a:pt x="147273" y="38455"/>
                </a:lnTo>
                <a:lnTo>
                  <a:pt x="147375" y="38557"/>
                </a:lnTo>
                <a:lnTo>
                  <a:pt x="146761" y="38455"/>
                </a:lnTo>
                <a:lnTo>
                  <a:pt x="146045" y="38864"/>
                </a:lnTo>
                <a:lnTo>
                  <a:pt x="146045" y="38864"/>
                </a:lnTo>
                <a:lnTo>
                  <a:pt x="147580" y="37841"/>
                </a:lnTo>
                <a:lnTo>
                  <a:pt x="148091" y="37943"/>
                </a:lnTo>
                <a:lnTo>
                  <a:pt x="148091" y="37943"/>
                </a:lnTo>
                <a:lnTo>
                  <a:pt x="146864" y="36409"/>
                </a:lnTo>
                <a:lnTo>
                  <a:pt x="147682" y="34364"/>
                </a:lnTo>
                <a:lnTo>
                  <a:pt x="147886" y="33955"/>
                </a:lnTo>
                <a:lnTo>
                  <a:pt x="147886" y="34159"/>
                </a:lnTo>
                <a:lnTo>
                  <a:pt x="148295" y="33545"/>
                </a:lnTo>
                <a:lnTo>
                  <a:pt x="148193" y="33239"/>
                </a:lnTo>
                <a:lnTo>
                  <a:pt x="149523" y="32011"/>
                </a:lnTo>
                <a:lnTo>
                  <a:pt x="149830" y="32114"/>
                </a:lnTo>
                <a:lnTo>
                  <a:pt x="149625" y="31602"/>
                </a:lnTo>
                <a:lnTo>
                  <a:pt x="150443" y="32216"/>
                </a:lnTo>
                <a:lnTo>
                  <a:pt x="149625" y="32318"/>
                </a:lnTo>
                <a:lnTo>
                  <a:pt x="150341" y="32727"/>
                </a:lnTo>
                <a:lnTo>
                  <a:pt x="151159" y="32727"/>
                </a:lnTo>
                <a:lnTo>
                  <a:pt x="151261" y="33034"/>
                </a:lnTo>
                <a:lnTo>
                  <a:pt x="150545" y="33443"/>
                </a:lnTo>
                <a:lnTo>
                  <a:pt x="151466" y="33852"/>
                </a:lnTo>
                <a:lnTo>
                  <a:pt x="151466" y="34364"/>
                </a:lnTo>
                <a:lnTo>
                  <a:pt x="152080" y="34364"/>
                </a:lnTo>
                <a:lnTo>
                  <a:pt x="153102" y="33750"/>
                </a:lnTo>
                <a:lnTo>
                  <a:pt x="153614" y="33852"/>
                </a:lnTo>
                <a:lnTo>
                  <a:pt x="153818" y="33443"/>
                </a:lnTo>
                <a:lnTo>
                  <a:pt x="152795" y="33443"/>
                </a:lnTo>
                <a:lnTo>
                  <a:pt x="152386" y="32830"/>
                </a:lnTo>
                <a:lnTo>
                  <a:pt x="152591" y="32420"/>
                </a:lnTo>
                <a:lnTo>
                  <a:pt x="152489" y="32727"/>
                </a:lnTo>
                <a:lnTo>
                  <a:pt x="152489" y="32727"/>
                </a:lnTo>
                <a:lnTo>
                  <a:pt x="155250" y="31602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31011" y="37943"/>
                </a:moveTo>
                <a:lnTo>
                  <a:pt x="131011" y="38250"/>
                </a:lnTo>
                <a:lnTo>
                  <a:pt x="131216" y="39580"/>
                </a:lnTo>
                <a:lnTo>
                  <a:pt x="132136" y="39682"/>
                </a:lnTo>
                <a:lnTo>
                  <a:pt x="132136" y="37943"/>
                </a:lnTo>
                <a:close/>
                <a:moveTo>
                  <a:pt x="165580" y="31807"/>
                </a:moveTo>
                <a:lnTo>
                  <a:pt x="166091" y="32011"/>
                </a:lnTo>
                <a:lnTo>
                  <a:pt x="166295" y="31909"/>
                </a:lnTo>
                <a:lnTo>
                  <a:pt x="166705" y="31909"/>
                </a:lnTo>
                <a:lnTo>
                  <a:pt x="167420" y="33545"/>
                </a:lnTo>
                <a:lnTo>
                  <a:pt x="165886" y="33545"/>
                </a:lnTo>
                <a:lnTo>
                  <a:pt x="166193" y="34364"/>
                </a:lnTo>
                <a:lnTo>
                  <a:pt x="165273" y="34568"/>
                </a:lnTo>
                <a:lnTo>
                  <a:pt x="165682" y="34670"/>
                </a:lnTo>
                <a:lnTo>
                  <a:pt x="166398" y="35693"/>
                </a:lnTo>
                <a:lnTo>
                  <a:pt x="166705" y="35795"/>
                </a:lnTo>
                <a:lnTo>
                  <a:pt x="166909" y="36000"/>
                </a:lnTo>
                <a:lnTo>
                  <a:pt x="167420" y="36102"/>
                </a:lnTo>
                <a:lnTo>
                  <a:pt x="168136" y="37739"/>
                </a:lnTo>
                <a:lnTo>
                  <a:pt x="168136" y="36818"/>
                </a:lnTo>
                <a:lnTo>
                  <a:pt x="169670" y="37841"/>
                </a:lnTo>
                <a:lnTo>
                  <a:pt x="169466" y="38250"/>
                </a:lnTo>
                <a:lnTo>
                  <a:pt x="168239" y="37841"/>
                </a:lnTo>
                <a:lnTo>
                  <a:pt x="168648" y="39068"/>
                </a:lnTo>
                <a:lnTo>
                  <a:pt x="168955" y="38864"/>
                </a:lnTo>
                <a:lnTo>
                  <a:pt x="169159" y="39273"/>
                </a:lnTo>
                <a:lnTo>
                  <a:pt x="168852" y="39273"/>
                </a:lnTo>
                <a:lnTo>
                  <a:pt x="168852" y="39580"/>
                </a:lnTo>
                <a:lnTo>
                  <a:pt x="169261" y="39682"/>
                </a:lnTo>
                <a:lnTo>
                  <a:pt x="169773" y="42034"/>
                </a:lnTo>
                <a:lnTo>
                  <a:pt x="169977" y="42034"/>
                </a:lnTo>
                <a:lnTo>
                  <a:pt x="169773" y="42136"/>
                </a:lnTo>
                <a:lnTo>
                  <a:pt x="169773" y="42034"/>
                </a:lnTo>
                <a:lnTo>
                  <a:pt x="167420" y="42136"/>
                </a:lnTo>
                <a:lnTo>
                  <a:pt x="165580" y="41114"/>
                </a:lnTo>
                <a:lnTo>
                  <a:pt x="165375" y="39682"/>
                </a:lnTo>
                <a:lnTo>
                  <a:pt x="165375" y="39682"/>
                </a:lnTo>
                <a:lnTo>
                  <a:pt x="165477" y="39886"/>
                </a:lnTo>
                <a:lnTo>
                  <a:pt x="166295" y="38659"/>
                </a:lnTo>
                <a:lnTo>
                  <a:pt x="163227" y="35693"/>
                </a:lnTo>
                <a:lnTo>
                  <a:pt x="163227" y="35080"/>
                </a:lnTo>
                <a:lnTo>
                  <a:pt x="163125" y="35386"/>
                </a:lnTo>
                <a:lnTo>
                  <a:pt x="162307" y="34261"/>
                </a:lnTo>
                <a:lnTo>
                  <a:pt x="162409" y="34057"/>
                </a:lnTo>
                <a:lnTo>
                  <a:pt x="162511" y="34057"/>
                </a:lnTo>
                <a:lnTo>
                  <a:pt x="162614" y="33136"/>
                </a:lnTo>
                <a:lnTo>
                  <a:pt x="162818" y="33239"/>
                </a:lnTo>
                <a:lnTo>
                  <a:pt x="163636" y="32932"/>
                </a:lnTo>
                <a:lnTo>
                  <a:pt x="163534" y="32727"/>
                </a:lnTo>
                <a:lnTo>
                  <a:pt x="163943" y="32523"/>
                </a:lnTo>
                <a:lnTo>
                  <a:pt x="164045" y="32420"/>
                </a:lnTo>
                <a:lnTo>
                  <a:pt x="163943" y="32318"/>
                </a:lnTo>
                <a:lnTo>
                  <a:pt x="165580" y="31807"/>
                </a:lnTo>
                <a:close/>
                <a:moveTo>
                  <a:pt x="137352" y="40602"/>
                </a:moveTo>
                <a:lnTo>
                  <a:pt x="135511" y="40807"/>
                </a:lnTo>
                <a:lnTo>
                  <a:pt x="134898" y="40705"/>
                </a:lnTo>
                <a:lnTo>
                  <a:pt x="137045" y="42239"/>
                </a:lnTo>
                <a:lnTo>
                  <a:pt x="137148" y="41932"/>
                </a:lnTo>
                <a:lnTo>
                  <a:pt x="137045" y="41625"/>
                </a:lnTo>
                <a:lnTo>
                  <a:pt x="137352" y="40602"/>
                </a:lnTo>
                <a:close/>
                <a:moveTo>
                  <a:pt x="146659" y="43670"/>
                </a:moveTo>
                <a:lnTo>
                  <a:pt x="146148" y="43875"/>
                </a:lnTo>
                <a:lnTo>
                  <a:pt x="146250" y="43875"/>
                </a:lnTo>
                <a:lnTo>
                  <a:pt x="146659" y="43670"/>
                </a:lnTo>
                <a:close/>
                <a:moveTo>
                  <a:pt x="144409" y="43364"/>
                </a:moveTo>
                <a:lnTo>
                  <a:pt x="144307" y="43466"/>
                </a:lnTo>
                <a:lnTo>
                  <a:pt x="144307" y="43773"/>
                </a:lnTo>
                <a:lnTo>
                  <a:pt x="145330" y="44080"/>
                </a:lnTo>
                <a:lnTo>
                  <a:pt x="146148" y="43875"/>
                </a:lnTo>
                <a:lnTo>
                  <a:pt x="146045" y="43670"/>
                </a:lnTo>
                <a:lnTo>
                  <a:pt x="144716" y="43568"/>
                </a:lnTo>
                <a:lnTo>
                  <a:pt x="144818" y="43466"/>
                </a:lnTo>
                <a:lnTo>
                  <a:pt x="144409" y="43364"/>
                </a:lnTo>
                <a:close/>
                <a:moveTo>
                  <a:pt x="153614" y="43364"/>
                </a:moveTo>
                <a:lnTo>
                  <a:pt x="151773" y="43977"/>
                </a:lnTo>
                <a:lnTo>
                  <a:pt x="152489" y="44489"/>
                </a:lnTo>
                <a:lnTo>
                  <a:pt x="153307" y="44080"/>
                </a:lnTo>
                <a:lnTo>
                  <a:pt x="153614" y="43466"/>
                </a:lnTo>
                <a:lnTo>
                  <a:pt x="153614" y="43364"/>
                </a:lnTo>
                <a:close/>
                <a:moveTo>
                  <a:pt x="241568" y="37534"/>
                </a:moveTo>
                <a:lnTo>
                  <a:pt x="241261" y="37636"/>
                </a:lnTo>
                <a:lnTo>
                  <a:pt x="241670" y="37739"/>
                </a:lnTo>
                <a:lnTo>
                  <a:pt x="241466" y="38045"/>
                </a:lnTo>
                <a:lnTo>
                  <a:pt x="240955" y="37636"/>
                </a:lnTo>
                <a:lnTo>
                  <a:pt x="241057" y="37943"/>
                </a:lnTo>
                <a:lnTo>
                  <a:pt x="240955" y="38148"/>
                </a:lnTo>
                <a:lnTo>
                  <a:pt x="241261" y="38864"/>
                </a:lnTo>
                <a:lnTo>
                  <a:pt x="241159" y="38864"/>
                </a:lnTo>
                <a:lnTo>
                  <a:pt x="241875" y="40807"/>
                </a:lnTo>
                <a:lnTo>
                  <a:pt x="241670" y="41114"/>
                </a:lnTo>
                <a:lnTo>
                  <a:pt x="241466" y="41727"/>
                </a:lnTo>
                <a:lnTo>
                  <a:pt x="240955" y="42136"/>
                </a:lnTo>
                <a:lnTo>
                  <a:pt x="240443" y="41932"/>
                </a:lnTo>
                <a:lnTo>
                  <a:pt x="240545" y="41420"/>
                </a:lnTo>
                <a:lnTo>
                  <a:pt x="240545" y="41420"/>
                </a:lnTo>
                <a:lnTo>
                  <a:pt x="240136" y="41727"/>
                </a:lnTo>
                <a:lnTo>
                  <a:pt x="240341" y="43261"/>
                </a:lnTo>
                <a:lnTo>
                  <a:pt x="239727" y="43466"/>
                </a:lnTo>
                <a:lnTo>
                  <a:pt x="239420" y="43364"/>
                </a:lnTo>
                <a:lnTo>
                  <a:pt x="237477" y="43977"/>
                </a:lnTo>
                <a:lnTo>
                  <a:pt x="236761" y="45102"/>
                </a:lnTo>
                <a:lnTo>
                  <a:pt x="237886" y="45205"/>
                </a:lnTo>
                <a:lnTo>
                  <a:pt x="237784" y="44795"/>
                </a:lnTo>
                <a:lnTo>
                  <a:pt x="240341" y="44489"/>
                </a:lnTo>
                <a:lnTo>
                  <a:pt x="240239" y="44795"/>
                </a:lnTo>
                <a:lnTo>
                  <a:pt x="240955" y="45614"/>
                </a:lnTo>
                <a:lnTo>
                  <a:pt x="241670" y="44795"/>
                </a:lnTo>
                <a:lnTo>
                  <a:pt x="241261" y="44080"/>
                </a:lnTo>
                <a:lnTo>
                  <a:pt x="241568" y="44386"/>
                </a:lnTo>
                <a:lnTo>
                  <a:pt x="241568" y="44182"/>
                </a:lnTo>
                <a:lnTo>
                  <a:pt x="241670" y="44489"/>
                </a:lnTo>
                <a:lnTo>
                  <a:pt x="242693" y="44489"/>
                </a:lnTo>
                <a:lnTo>
                  <a:pt x="243102" y="43977"/>
                </a:lnTo>
                <a:lnTo>
                  <a:pt x="243307" y="43977"/>
                </a:lnTo>
                <a:lnTo>
                  <a:pt x="243409" y="43773"/>
                </a:lnTo>
                <a:lnTo>
                  <a:pt x="243614" y="43773"/>
                </a:lnTo>
                <a:lnTo>
                  <a:pt x="243511" y="43364"/>
                </a:lnTo>
                <a:lnTo>
                  <a:pt x="243818" y="43466"/>
                </a:lnTo>
                <a:lnTo>
                  <a:pt x="243818" y="43773"/>
                </a:lnTo>
                <a:lnTo>
                  <a:pt x="244023" y="44182"/>
                </a:lnTo>
                <a:lnTo>
                  <a:pt x="244432" y="43261"/>
                </a:lnTo>
                <a:lnTo>
                  <a:pt x="244023" y="42852"/>
                </a:lnTo>
                <a:lnTo>
                  <a:pt x="243205" y="40602"/>
                </a:lnTo>
                <a:lnTo>
                  <a:pt x="243511" y="40500"/>
                </a:lnTo>
                <a:lnTo>
                  <a:pt x="243409" y="39886"/>
                </a:lnTo>
                <a:lnTo>
                  <a:pt x="243409" y="39784"/>
                </a:lnTo>
                <a:lnTo>
                  <a:pt x="241568" y="37534"/>
                </a:lnTo>
                <a:close/>
                <a:moveTo>
                  <a:pt x="238909" y="44795"/>
                </a:moveTo>
                <a:lnTo>
                  <a:pt x="238807" y="45102"/>
                </a:lnTo>
                <a:lnTo>
                  <a:pt x="238398" y="45000"/>
                </a:lnTo>
                <a:lnTo>
                  <a:pt x="238295" y="45307"/>
                </a:lnTo>
                <a:lnTo>
                  <a:pt x="237989" y="45716"/>
                </a:lnTo>
                <a:lnTo>
                  <a:pt x="238398" y="45920"/>
                </a:lnTo>
                <a:lnTo>
                  <a:pt x="238705" y="46330"/>
                </a:lnTo>
                <a:lnTo>
                  <a:pt x="239523" y="45614"/>
                </a:lnTo>
                <a:lnTo>
                  <a:pt x="239830" y="45818"/>
                </a:lnTo>
                <a:lnTo>
                  <a:pt x="240034" y="45307"/>
                </a:lnTo>
                <a:lnTo>
                  <a:pt x="239625" y="44795"/>
                </a:lnTo>
                <a:close/>
                <a:moveTo>
                  <a:pt x="151875" y="47659"/>
                </a:moveTo>
                <a:lnTo>
                  <a:pt x="151773" y="47761"/>
                </a:lnTo>
                <a:lnTo>
                  <a:pt x="152080" y="47864"/>
                </a:lnTo>
                <a:lnTo>
                  <a:pt x="151875" y="47659"/>
                </a:lnTo>
                <a:close/>
                <a:moveTo>
                  <a:pt x="236455" y="45307"/>
                </a:moveTo>
                <a:lnTo>
                  <a:pt x="236045" y="45614"/>
                </a:lnTo>
                <a:lnTo>
                  <a:pt x="236045" y="45818"/>
                </a:lnTo>
                <a:lnTo>
                  <a:pt x="235943" y="45716"/>
                </a:lnTo>
                <a:lnTo>
                  <a:pt x="236352" y="46227"/>
                </a:lnTo>
                <a:lnTo>
                  <a:pt x="236045" y="46023"/>
                </a:lnTo>
                <a:lnTo>
                  <a:pt x="236352" y="46534"/>
                </a:lnTo>
                <a:lnTo>
                  <a:pt x="236659" y="46227"/>
                </a:lnTo>
                <a:lnTo>
                  <a:pt x="236455" y="46023"/>
                </a:lnTo>
                <a:lnTo>
                  <a:pt x="236659" y="46125"/>
                </a:lnTo>
                <a:lnTo>
                  <a:pt x="236966" y="46534"/>
                </a:lnTo>
                <a:lnTo>
                  <a:pt x="237068" y="47761"/>
                </a:lnTo>
                <a:lnTo>
                  <a:pt x="237580" y="47966"/>
                </a:lnTo>
                <a:lnTo>
                  <a:pt x="237580" y="47455"/>
                </a:lnTo>
                <a:lnTo>
                  <a:pt x="237784" y="48170"/>
                </a:lnTo>
                <a:lnTo>
                  <a:pt x="237886" y="47966"/>
                </a:lnTo>
                <a:lnTo>
                  <a:pt x="237886" y="47761"/>
                </a:lnTo>
                <a:lnTo>
                  <a:pt x="238193" y="47761"/>
                </a:lnTo>
                <a:lnTo>
                  <a:pt x="237886" y="45818"/>
                </a:lnTo>
                <a:lnTo>
                  <a:pt x="237580" y="45818"/>
                </a:lnTo>
                <a:lnTo>
                  <a:pt x="237477" y="45409"/>
                </a:lnTo>
                <a:lnTo>
                  <a:pt x="237273" y="45511"/>
                </a:lnTo>
                <a:lnTo>
                  <a:pt x="236864" y="45307"/>
                </a:lnTo>
                <a:close/>
                <a:moveTo>
                  <a:pt x="49602" y="49398"/>
                </a:moveTo>
                <a:lnTo>
                  <a:pt x="49705" y="49500"/>
                </a:lnTo>
                <a:lnTo>
                  <a:pt x="49655" y="49401"/>
                </a:lnTo>
                <a:lnTo>
                  <a:pt x="49655" y="49401"/>
                </a:lnTo>
                <a:lnTo>
                  <a:pt x="49602" y="49398"/>
                </a:lnTo>
                <a:close/>
                <a:moveTo>
                  <a:pt x="53489" y="53386"/>
                </a:moveTo>
                <a:lnTo>
                  <a:pt x="53485" y="53390"/>
                </a:lnTo>
                <a:lnTo>
                  <a:pt x="53485" y="53390"/>
                </a:lnTo>
                <a:lnTo>
                  <a:pt x="53489" y="53489"/>
                </a:lnTo>
                <a:lnTo>
                  <a:pt x="53489" y="53386"/>
                </a:lnTo>
                <a:close/>
                <a:moveTo>
                  <a:pt x="231648" y="54102"/>
                </a:moveTo>
                <a:lnTo>
                  <a:pt x="231239" y="54205"/>
                </a:lnTo>
                <a:lnTo>
                  <a:pt x="230625" y="55739"/>
                </a:lnTo>
                <a:lnTo>
                  <a:pt x="231648" y="57477"/>
                </a:lnTo>
                <a:lnTo>
                  <a:pt x="231852" y="54511"/>
                </a:lnTo>
                <a:lnTo>
                  <a:pt x="231648" y="54102"/>
                </a:lnTo>
                <a:close/>
                <a:moveTo>
                  <a:pt x="46432" y="57886"/>
                </a:moveTo>
                <a:lnTo>
                  <a:pt x="46432" y="57989"/>
                </a:lnTo>
                <a:lnTo>
                  <a:pt x="46636" y="57886"/>
                </a:lnTo>
                <a:close/>
                <a:moveTo>
                  <a:pt x="176216" y="59114"/>
                </a:moveTo>
                <a:lnTo>
                  <a:pt x="176216" y="59114"/>
                </a:lnTo>
                <a:lnTo>
                  <a:pt x="176216" y="59114"/>
                </a:lnTo>
                <a:close/>
                <a:moveTo>
                  <a:pt x="52057" y="56250"/>
                </a:moveTo>
                <a:lnTo>
                  <a:pt x="49193" y="57170"/>
                </a:lnTo>
                <a:lnTo>
                  <a:pt x="49091" y="57375"/>
                </a:lnTo>
                <a:lnTo>
                  <a:pt x="48682" y="57580"/>
                </a:lnTo>
                <a:lnTo>
                  <a:pt x="48989" y="57477"/>
                </a:lnTo>
                <a:lnTo>
                  <a:pt x="48989" y="57682"/>
                </a:lnTo>
                <a:lnTo>
                  <a:pt x="51443" y="56761"/>
                </a:lnTo>
                <a:lnTo>
                  <a:pt x="51443" y="56761"/>
                </a:lnTo>
                <a:lnTo>
                  <a:pt x="51239" y="56966"/>
                </a:lnTo>
                <a:lnTo>
                  <a:pt x="54205" y="57886"/>
                </a:lnTo>
                <a:lnTo>
                  <a:pt x="54307" y="58500"/>
                </a:lnTo>
                <a:lnTo>
                  <a:pt x="55330" y="58807"/>
                </a:lnTo>
                <a:lnTo>
                  <a:pt x="54818" y="59625"/>
                </a:lnTo>
                <a:lnTo>
                  <a:pt x="54818" y="59625"/>
                </a:lnTo>
                <a:lnTo>
                  <a:pt x="57068" y="59420"/>
                </a:lnTo>
                <a:lnTo>
                  <a:pt x="57170" y="59523"/>
                </a:lnTo>
                <a:lnTo>
                  <a:pt x="57886" y="59420"/>
                </a:lnTo>
                <a:lnTo>
                  <a:pt x="57886" y="59114"/>
                </a:lnTo>
                <a:lnTo>
                  <a:pt x="55739" y="58091"/>
                </a:lnTo>
                <a:lnTo>
                  <a:pt x="55534" y="57886"/>
                </a:lnTo>
                <a:lnTo>
                  <a:pt x="55330" y="57784"/>
                </a:lnTo>
                <a:lnTo>
                  <a:pt x="55534" y="57784"/>
                </a:lnTo>
                <a:lnTo>
                  <a:pt x="55125" y="57580"/>
                </a:lnTo>
                <a:lnTo>
                  <a:pt x="55227" y="57682"/>
                </a:lnTo>
                <a:lnTo>
                  <a:pt x="52057" y="56250"/>
                </a:lnTo>
                <a:close/>
                <a:moveTo>
                  <a:pt x="207307" y="59625"/>
                </a:moveTo>
                <a:lnTo>
                  <a:pt x="207307" y="59625"/>
                </a:lnTo>
                <a:lnTo>
                  <a:pt x="207307" y="59625"/>
                </a:lnTo>
                <a:close/>
                <a:moveTo>
                  <a:pt x="222648" y="59420"/>
                </a:moveTo>
                <a:lnTo>
                  <a:pt x="222648" y="59523"/>
                </a:lnTo>
                <a:lnTo>
                  <a:pt x="221625" y="59727"/>
                </a:lnTo>
                <a:lnTo>
                  <a:pt x="221727" y="59727"/>
                </a:lnTo>
                <a:lnTo>
                  <a:pt x="221216" y="60341"/>
                </a:lnTo>
                <a:lnTo>
                  <a:pt x="221727" y="61159"/>
                </a:lnTo>
                <a:lnTo>
                  <a:pt x="222750" y="60852"/>
                </a:lnTo>
                <a:lnTo>
                  <a:pt x="223159" y="59932"/>
                </a:lnTo>
                <a:lnTo>
                  <a:pt x="222648" y="59420"/>
                </a:lnTo>
                <a:close/>
                <a:moveTo>
                  <a:pt x="54511" y="60955"/>
                </a:moveTo>
                <a:lnTo>
                  <a:pt x="54205" y="61057"/>
                </a:lnTo>
                <a:lnTo>
                  <a:pt x="54614" y="61670"/>
                </a:lnTo>
                <a:lnTo>
                  <a:pt x="55023" y="61773"/>
                </a:lnTo>
                <a:lnTo>
                  <a:pt x="55534" y="61568"/>
                </a:lnTo>
                <a:lnTo>
                  <a:pt x="55943" y="61568"/>
                </a:lnTo>
                <a:lnTo>
                  <a:pt x="54511" y="60955"/>
                </a:lnTo>
                <a:close/>
                <a:moveTo>
                  <a:pt x="58602" y="59727"/>
                </a:moveTo>
                <a:lnTo>
                  <a:pt x="59114" y="60034"/>
                </a:lnTo>
                <a:lnTo>
                  <a:pt x="59114" y="60443"/>
                </a:lnTo>
                <a:lnTo>
                  <a:pt x="59420" y="60955"/>
                </a:lnTo>
                <a:lnTo>
                  <a:pt x="59114" y="61057"/>
                </a:lnTo>
                <a:lnTo>
                  <a:pt x="57784" y="60852"/>
                </a:lnTo>
                <a:lnTo>
                  <a:pt x="57580" y="61159"/>
                </a:lnTo>
                <a:lnTo>
                  <a:pt x="57989" y="61466"/>
                </a:lnTo>
                <a:lnTo>
                  <a:pt x="59420" y="61261"/>
                </a:lnTo>
                <a:lnTo>
                  <a:pt x="59932" y="61568"/>
                </a:lnTo>
                <a:lnTo>
                  <a:pt x="60239" y="61875"/>
                </a:lnTo>
                <a:lnTo>
                  <a:pt x="60545" y="61261"/>
                </a:lnTo>
                <a:lnTo>
                  <a:pt x="62693" y="61261"/>
                </a:lnTo>
                <a:lnTo>
                  <a:pt x="63000" y="60750"/>
                </a:lnTo>
                <a:lnTo>
                  <a:pt x="61977" y="60341"/>
                </a:lnTo>
                <a:lnTo>
                  <a:pt x="62284" y="60239"/>
                </a:lnTo>
                <a:lnTo>
                  <a:pt x="58602" y="59727"/>
                </a:lnTo>
                <a:close/>
                <a:moveTo>
                  <a:pt x="208739" y="63614"/>
                </a:moveTo>
                <a:lnTo>
                  <a:pt x="208739" y="63614"/>
                </a:lnTo>
                <a:lnTo>
                  <a:pt x="208739" y="63614"/>
                </a:lnTo>
                <a:close/>
                <a:moveTo>
                  <a:pt x="48989" y="64227"/>
                </a:moveTo>
                <a:lnTo>
                  <a:pt x="48989" y="64330"/>
                </a:lnTo>
                <a:lnTo>
                  <a:pt x="49091" y="64432"/>
                </a:lnTo>
                <a:lnTo>
                  <a:pt x="49091" y="64432"/>
                </a:lnTo>
                <a:lnTo>
                  <a:pt x="48989" y="64227"/>
                </a:lnTo>
                <a:close/>
                <a:moveTo>
                  <a:pt x="44182" y="66375"/>
                </a:moveTo>
                <a:lnTo>
                  <a:pt x="44386" y="66477"/>
                </a:lnTo>
                <a:lnTo>
                  <a:pt x="44386" y="66477"/>
                </a:lnTo>
                <a:lnTo>
                  <a:pt x="44284" y="66375"/>
                </a:lnTo>
                <a:close/>
                <a:moveTo>
                  <a:pt x="232261" y="60955"/>
                </a:moveTo>
                <a:lnTo>
                  <a:pt x="231955" y="61670"/>
                </a:lnTo>
                <a:lnTo>
                  <a:pt x="232159" y="63511"/>
                </a:lnTo>
                <a:lnTo>
                  <a:pt x="231648" y="63307"/>
                </a:lnTo>
                <a:lnTo>
                  <a:pt x="232364" y="64943"/>
                </a:lnTo>
                <a:lnTo>
                  <a:pt x="232568" y="64739"/>
                </a:lnTo>
                <a:lnTo>
                  <a:pt x="232977" y="65148"/>
                </a:lnTo>
                <a:lnTo>
                  <a:pt x="232773" y="65864"/>
                </a:lnTo>
                <a:lnTo>
                  <a:pt x="233591" y="65966"/>
                </a:lnTo>
                <a:lnTo>
                  <a:pt x="233795" y="65659"/>
                </a:lnTo>
                <a:lnTo>
                  <a:pt x="234716" y="66375"/>
                </a:lnTo>
                <a:lnTo>
                  <a:pt x="234409" y="65761"/>
                </a:lnTo>
                <a:lnTo>
                  <a:pt x="236045" y="67091"/>
                </a:lnTo>
                <a:lnTo>
                  <a:pt x="235432" y="65966"/>
                </a:lnTo>
                <a:lnTo>
                  <a:pt x="235739" y="65864"/>
                </a:lnTo>
                <a:lnTo>
                  <a:pt x="235125" y="65659"/>
                </a:lnTo>
                <a:lnTo>
                  <a:pt x="235125" y="65864"/>
                </a:lnTo>
                <a:lnTo>
                  <a:pt x="234511" y="65352"/>
                </a:lnTo>
                <a:lnTo>
                  <a:pt x="234205" y="65455"/>
                </a:lnTo>
                <a:lnTo>
                  <a:pt x="234307" y="65659"/>
                </a:lnTo>
                <a:lnTo>
                  <a:pt x="233284" y="64330"/>
                </a:lnTo>
                <a:lnTo>
                  <a:pt x="233489" y="63511"/>
                </a:lnTo>
                <a:lnTo>
                  <a:pt x="233795" y="63205"/>
                </a:lnTo>
                <a:lnTo>
                  <a:pt x="233591" y="61159"/>
                </a:lnTo>
                <a:lnTo>
                  <a:pt x="233284" y="61261"/>
                </a:lnTo>
                <a:lnTo>
                  <a:pt x="232261" y="60955"/>
                </a:lnTo>
                <a:close/>
                <a:moveTo>
                  <a:pt x="236045" y="67091"/>
                </a:moveTo>
                <a:lnTo>
                  <a:pt x="236045" y="67091"/>
                </a:lnTo>
                <a:lnTo>
                  <a:pt x="236045" y="67091"/>
                </a:lnTo>
                <a:close/>
                <a:moveTo>
                  <a:pt x="232670" y="66170"/>
                </a:moveTo>
                <a:lnTo>
                  <a:pt x="233693" y="67398"/>
                </a:lnTo>
                <a:lnTo>
                  <a:pt x="233693" y="66580"/>
                </a:lnTo>
                <a:lnTo>
                  <a:pt x="233080" y="66170"/>
                </a:lnTo>
                <a:close/>
                <a:moveTo>
                  <a:pt x="222750" y="67705"/>
                </a:moveTo>
                <a:lnTo>
                  <a:pt x="222750" y="67705"/>
                </a:lnTo>
                <a:lnTo>
                  <a:pt x="222750" y="67705"/>
                </a:lnTo>
                <a:close/>
                <a:moveTo>
                  <a:pt x="222750" y="67705"/>
                </a:moveTo>
                <a:lnTo>
                  <a:pt x="222737" y="67743"/>
                </a:lnTo>
                <a:lnTo>
                  <a:pt x="222750" y="67807"/>
                </a:lnTo>
                <a:lnTo>
                  <a:pt x="222750" y="67705"/>
                </a:lnTo>
                <a:close/>
                <a:moveTo>
                  <a:pt x="235330" y="67091"/>
                </a:moveTo>
                <a:lnTo>
                  <a:pt x="235330" y="67807"/>
                </a:lnTo>
                <a:lnTo>
                  <a:pt x="235739" y="67602"/>
                </a:lnTo>
                <a:lnTo>
                  <a:pt x="236148" y="67909"/>
                </a:lnTo>
                <a:lnTo>
                  <a:pt x="235534" y="67193"/>
                </a:lnTo>
                <a:lnTo>
                  <a:pt x="235330" y="67091"/>
                </a:lnTo>
                <a:close/>
                <a:moveTo>
                  <a:pt x="236250" y="67091"/>
                </a:moveTo>
                <a:lnTo>
                  <a:pt x="237068" y="68420"/>
                </a:lnTo>
                <a:lnTo>
                  <a:pt x="237682" y="68625"/>
                </a:lnTo>
                <a:lnTo>
                  <a:pt x="237784" y="68625"/>
                </a:lnTo>
                <a:lnTo>
                  <a:pt x="237170" y="67295"/>
                </a:lnTo>
                <a:lnTo>
                  <a:pt x="236250" y="67091"/>
                </a:lnTo>
                <a:close/>
                <a:moveTo>
                  <a:pt x="234307" y="67807"/>
                </a:moveTo>
                <a:lnTo>
                  <a:pt x="234205" y="67909"/>
                </a:lnTo>
                <a:lnTo>
                  <a:pt x="234409" y="68011"/>
                </a:lnTo>
                <a:lnTo>
                  <a:pt x="234409" y="69341"/>
                </a:lnTo>
                <a:lnTo>
                  <a:pt x="235330" y="68420"/>
                </a:lnTo>
                <a:lnTo>
                  <a:pt x="234307" y="67807"/>
                </a:lnTo>
                <a:close/>
                <a:moveTo>
                  <a:pt x="236455" y="68216"/>
                </a:moveTo>
                <a:lnTo>
                  <a:pt x="236557" y="68625"/>
                </a:lnTo>
                <a:lnTo>
                  <a:pt x="236864" y="68932"/>
                </a:lnTo>
                <a:lnTo>
                  <a:pt x="237170" y="69750"/>
                </a:lnTo>
                <a:lnTo>
                  <a:pt x="237170" y="69341"/>
                </a:lnTo>
                <a:lnTo>
                  <a:pt x="237273" y="69545"/>
                </a:lnTo>
                <a:lnTo>
                  <a:pt x="237273" y="69443"/>
                </a:lnTo>
                <a:lnTo>
                  <a:pt x="237273" y="69136"/>
                </a:lnTo>
                <a:lnTo>
                  <a:pt x="237170" y="68932"/>
                </a:lnTo>
                <a:lnTo>
                  <a:pt x="236966" y="68318"/>
                </a:lnTo>
                <a:lnTo>
                  <a:pt x="236761" y="68420"/>
                </a:lnTo>
                <a:lnTo>
                  <a:pt x="236455" y="68216"/>
                </a:lnTo>
                <a:close/>
                <a:moveTo>
                  <a:pt x="193091" y="69852"/>
                </a:moveTo>
                <a:lnTo>
                  <a:pt x="193295" y="70261"/>
                </a:lnTo>
                <a:lnTo>
                  <a:pt x="193160" y="69965"/>
                </a:lnTo>
                <a:lnTo>
                  <a:pt x="193091" y="69852"/>
                </a:lnTo>
                <a:close/>
                <a:moveTo>
                  <a:pt x="235636" y="68830"/>
                </a:moveTo>
                <a:lnTo>
                  <a:pt x="235227" y="69034"/>
                </a:lnTo>
                <a:lnTo>
                  <a:pt x="235125" y="69239"/>
                </a:lnTo>
                <a:lnTo>
                  <a:pt x="235227" y="69648"/>
                </a:lnTo>
                <a:lnTo>
                  <a:pt x="234818" y="69955"/>
                </a:lnTo>
                <a:lnTo>
                  <a:pt x="235636" y="70670"/>
                </a:lnTo>
                <a:lnTo>
                  <a:pt x="235636" y="68830"/>
                </a:lnTo>
                <a:close/>
                <a:moveTo>
                  <a:pt x="232057" y="68420"/>
                </a:moveTo>
                <a:lnTo>
                  <a:pt x="230318" y="71284"/>
                </a:lnTo>
                <a:lnTo>
                  <a:pt x="230318" y="71386"/>
                </a:lnTo>
                <a:lnTo>
                  <a:pt x="232261" y="69341"/>
                </a:lnTo>
                <a:lnTo>
                  <a:pt x="232057" y="68420"/>
                </a:lnTo>
                <a:close/>
                <a:moveTo>
                  <a:pt x="196568" y="70159"/>
                </a:moveTo>
                <a:lnTo>
                  <a:pt x="196364" y="71795"/>
                </a:lnTo>
                <a:lnTo>
                  <a:pt x="196364" y="72000"/>
                </a:lnTo>
                <a:lnTo>
                  <a:pt x="197591" y="73739"/>
                </a:lnTo>
                <a:lnTo>
                  <a:pt x="198102" y="72102"/>
                </a:lnTo>
                <a:lnTo>
                  <a:pt x="196875" y="70261"/>
                </a:lnTo>
                <a:lnTo>
                  <a:pt x="196568" y="70159"/>
                </a:lnTo>
                <a:close/>
                <a:moveTo>
                  <a:pt x="237580" y="70261"/>
                </a:moveTo>
                <a:lnTo>
                  <a:pt x="237580" y="70773"/>
                </a:lnTo>
                <a:lnTo>
                  <a:pt x="237068" y="70977"/>
                </a:lnTo>
                <a:lnTo>
                  <a:pt x="237068" y="71182"/>
                </a:lnTo>
                <a:lnTo>
                  <a:pt x="236761" y="71182"/>
                </a:lnTo>
                <a:lnTo>
                  <a:pt x="236659" y="71591"/>
                </a:lnTo>
                <a:lnTo>
                  <a:pt x="236250" y="71795"/>
                </a:lnTo>
                <a:lnTo>
                  <a:pt x="236148" y="71182"/>
                </a:lnTo>
                <a:lnTo>
                  <a:pt x="235739" y="71284"/>
                </a:lnTo>
                <a:lnTo>
                  <a:pt x="235432" y="71693"/>
                </a:lnTo>
                <a:lnTo>
                  <a:pt x="234818" y="71898"/>
                </a:lnTo>
                <a:lnTo>
                  <a:pt x="234818" y="72818"/>
                </a:lnTo>
                <a:lnTo>
                  <a:pt x="235227" y="72000"/>
                </a:lnTo>
                <a:lnTo>
                  <a:pt x="235636" y="72102"/>
                </a:lnTo>
                <a:lnTo>
                  <a:pt x="235943" y="72409"/>
                </a:lnTo>
                <a:lnTo>
                  <a:pt x="236045" y="72000"/>
                </a:lnTo>
                <a:lnTo>
                  <a:pt x="236455" y="72205"/>
                </a:lnTo>
                <a:lnTo>
                  <a:pt x="236557" y="73125"/>
                </a:lnTo>
                <a:lnTo>
                  <a:pt x="237580" y="73943"/>
                </a:lnTo>
                <a:lnTo>
                  <a:pt x="237682" y="73841"/>
                </a:lnTo>
                <a:lnTo>
                  <a:pt x="237682" y="74045"/>
                </a:lnTo>
                <a:lnTo>
                  <a:pt x="238091" y="73841"/>
                </a:lnTo>
                <a:lnTo>
                  <a:pt x="237784" y="73227"/>
                </a:lnTo>
                <a:lnTo>
                  <a:pt x="237989" y="72614"/>
                </a:lnTo>
                <a:lnTo>
                  <a:pt x="238295" y="72818"/>
                </a:lnTo>
                <a:lnTo>
                  <a:pt x="238500" y="73534"/>
                </a:lnTo>
                <a:lnTo>
                  <a:pt x="238500" y="73023"/>
                </a:lnTo>
                <a:lnTo>
                  <a:pt x="238807" y="72614"/>
                </a:lnTo>
                <a:lnTo>
                  <a:pt x="238500" y="71284"/>
                </a:lnTo>
                <a:lnTo>
                  <a:pt x="238398" y="71182"/>
                </a:lnTo>
                <a:lnTo>
                  <a:pt x="238500" y="70977"/>
                </a:lnTo>
                <a:lnTo>
                  <a:pt x="238295" y="70466"/>
                </a:lnTo>
                <a:lnTo>
                  <a:pt x="237580" y="70261"/>
                </a:lnTo>
                <a:close/>
                <a:moveTo>
                  <a:pt x="240443" y="77727"/>
                </a:moveTo>
                <a:lnTo>
                  <a:pt x="240034" y="78545"/>
                </a:lnTo>
                <a:lnTo>
                  <a:pt x="240136" y="80284"/>
                </a:lnTo>
                <a:lnTo>
                  <a:pt x="240852" y="81000"/>
                </a:lnTo>
                <a:lnTo>
                  <a:pt x="240341" y="79568"/>
                </a:lnTo>
                <a:lnTo>
                  <a:pt x="241261" y="79773"/>
                </a:lnTo>
                <a:lnTo>
                  <a:pt x="240750" y="79057"/>
                </a:lnTo>
                <a:lnTo>
                  <a:pt x="241057" y="78852"/>
                </a:lnTo>
                <a:lnTo>
                  <a:pt x="241057" y="78545"/>
                </a:lnTo>
                <a:lnTo>
                  <a:pt x="240136" y="78955"/>
                </a:lnTo>
                <a:lnTo>
                  <a:pt x="240443" y="78648"/>
                </a:lnTo>
                <a:lnTo>
                  <a:pt x="240443" y="78341"/>
                </a:lnTo>
                <a:lnTo>
                  <a:pt x="240341" y="78136"/>
                </a:lnTo>
                <a:lnTo>
                  <a:pt x="240443" y="77727"/>
                </a:lnTo>
                <a:close/>
                <a:moveTo>
                  <a:pt x="79875" y="80284"/>
                </a:moveTo>
                <a:lnTo>
                  <a:pt x="78136" y="80591"/>
                </a:lnTo>
                <a:lnTo>
                  <a:pt x="78136" y="81511"/>
                </a:lnTo>
                <a:lnTo>
                  <a:pt x="78443" y="81818"/>
                </a:lnTo>
                <a:lnTo>
                  <a:pt x="79466" y="81511"/>
                </a:lnTo>
                <a:lnTo>
                  <a:pt x="80080" y="80693"/>
                </a:lnTo>
                <a:lnTo>
                  <a:pt x="79875" y="80284"/>
                </a:lnTo>
                <a:close/>
                <a:moveTo>
                  <a:pt x="261102" y="82636"/>
                </a:moveTo>
                <a:lnTo>
                  <a:pt x="261000" y="82841"/>
                </a:lnTo>
                <a:lnTo>
                  <a:pt x="261205" y="82943"/>
                </a:lnTo>
                <a:lnTo>
                  <a:pt x="261307" y="82943"/>
                </a:lnTo>
                <a:lnTo>
                  <a:pt x="261102" y="82636"/>
                </a:lnTo>
                <a:close/>
                <a:moveTo>
                  <a:pt x="220500" y="81818"/>
                </a:moveTo>
                <a:lnTo>
                  <a:pt x="219784" y="81920"/>
                </a:lnTo>
                <a:lnTo>
                  <a:pt x="219886" y="82227"/>
                </a:lnTo>
                <a:lnTo>
                  <a:pt x="220295" y="82534"/>
                </a:lnTo>
                <a:lnTo>
                  <a:pt x="220295" y="82841"/>
                </a:lnTo>
                <a:lnTo>
                  <a:pt x="221011" y="83148"/>
                </a:lnTo>
                <a:lnTo>
                  <a:pt x="221114" y="82636"/>
                </a:lnTo>
                <a:lnTo>
                  <a:pt x="220500" y="81818"/>
                </a:lnTo>
                <a:close/>
                <a:moveTo>
                  <a:pt x="222034" y="82636"/>
                </a:moveTo>
                <a:lnTo>
                  <a:pt x="221830" y="83045"/>
                </a:lnTo>
                <a:lnTo>
                  <a:pt x="221830" y="83352"/>
                </a:lnTo>
                <a:lnTo>
                  <a:pt x="222341" y="83148"/>
                </a:lnTo>
                <a:lnTo>
                  <a:pt x="222034" y="82636"/>
                </a:lnTo>
                <a:close/>
                <a:moveTo>
                  <a:pt x="240443" y="83352"/>
                </a:moveTo>
                <a:lnTo>
                  <a:pt x="240239" y="83659"/>
                </a:lnTo>
                <a:lnTo>
                  <a:pt x="240239" y="83659"/>
                </a:lnTo>
                <a:lnTo>
                  <a:pt x="240545" y="83352"/>
                </a:lnTo>
                <a:close/>
                <a:moveTo>
                  <a:pt x="240852" y="82943"/>
                </a:moveTo>
                <a:lnTo>
                  <a:pt x="240545" y="83352"/>
                </a:lnTo>
                <a:lnTo>
                  <a:pt x="240750" y="83557"/>
                </a:lnTo>
                <a:lnTo>
                  <a:pt x="241261" y="83455"/>
                </a:lnTo>
                <a:lnTo>
                  <a:pt x="241670" y="83557"/>
                </a:lnTo>
                <a:lnTo>
                  <a:pt x="241977" y="83455"/>
                </a:lnTo>
                <a:lnTo>
                  <a:pt x="242898" y="83966"/>
                </a:lnTo>
                <a:lnTo>
                  <a:pt x="241568" y="82943"/>
                </a:lnTo>
                <a:close/>
                <a:moveTo>
                  <a:pt x="230011" y="72818"/>
                </a:moveTo>
                <a:lnTo>
                  <a:pt x="228989" y="74250"/>
                </a:lnTo>
                <a:lnTo>
                  <a:pt x="228989" y="74761"/>
                </a:lnTo>
                <a:lnTo>
                  <a:pt x="228477" y="74966"/>
                </a:lnTo>
                <a:lnTo>
                  <a:pt x="228477" y="74864"/>
                </a:lnTo>
                <a:lnTo>
                  <a:pt x="227557" y="75375"/>
                </a:lnTo>
                <a:lnTo>
                  <a:pt x="227045" y="76398"/>
                </a:lnTo>
                <a:lnTo>
                  <a:pt x="225409" y="77216"/>
                </a:lnTo>
                <a:lnTo>
                  <a:pt x="225307" y="77420"/>
                </a:lnTo>
                <a:lnTo>
                  <a:pt x="225205" y="77523"/>
                </a:lnTo>
                <a:lnTo>
                  <a:pt x="225205" y="78648"/>
                </a:lnTo>
                <a:lnTo>
                  <a:pt x="223670" y="77932"/>
                </a:lnTo>
                <a:lnTo>
                  <a:pt x="223159" y="78750"/>
                </a:lnTo>
                <a:lnTo>
                  <a:pt x="223261" y="78750"/>
                </a:lnTo>
                <a:lnTo>
                  <a:pt x="224182" y="83045"/>
                </a:lnTo>
                <a:lnTo>
                  <a:pt x="225511" y="83045"/>
                </a:lnTo>
                <a:lnTo>
                  <a:pt x="225818" y="83659"/>
                </a:lnTo>
                <a:lnTo>
                  <a:pt x="226023" y="83455"/>
                </a:lnTo>
                <a:lnTo>
                  <a:pt x="226330" y="83557"/>
                </a:lnTo>
                <a:lnTo>
                  <a:pt x="226739" y="83045"/>
                </a:lnTo>
                <a:lnTo>
                  <a:pt x="227352" y="83557"/>
                </a:lnTo>
                <a:lnTo>
                  <a:pt x="227966" y="83352"/>
                </a:lnTo>
                <a:lnTo>
                  <a:pt x="228068" y="83557"/>
                </a:lnTo>
                <a:lnTo>
                  <a:pt x="228375" y="84273"/>
                </a:lnTo>
                <a:lnTo>
                  <a:pt x="229398" y="83659"/>
                </a:lnTo>
                <a:lnTo>
                  <a:pt x="229705" y="83250"/>
                </a:lnTo>
                <a:lnTo>
                  <a:pt x="229602" y="83045"/>
                </a:lnTo>
                <a:lnTo>
                  <a:pt x="229807" y="82739"/>
                </a:lnTo>
                <a:lnTo>
                  <a:pt x="229705" y="81920"/>
                </a:lnTo>
                <a:lnTo>
                  <a:pt x="230216" y="81102"/>
                </a:lnTo>
                <a:lnTo>
                  <a:pt x="230523" y="81102"/>
                </a:lnTo>
                <a:lnTo>
                  <a:pt x="231239" y="78955"/>
                </a:lnTo>
                <a:lnTo>
                  <a:pt x="231852" y="79159"/>
                </a:lnTo>
                <a:lnTo>
                  <a:pt x="232159" y="79159"/>
                </a:lnTo>
                <a:lnTo>
                  <a:pt x="232057" y="78955"/>
                </a:lnTo>
                <a:lnTo>
                  <a:pt x="231136" y="77932"/>
                </a:lnTo>
                <a:lnTo>
                  <a:pt x="231034" y="77114"/>
                </a:lnTo>
                <a:lnTo>
                  <a:pt x="230932" y="77011"/>
                </a:lnTo>
                <a:lnTo>
                  <a:pt x="230420" y="76295"/>
                </a:lnTo>
                <a:lnTo>
                  <a:pt x="230830" y="76193"/>
                </a:lnTo>
                <a:lnTo>
                  <a:pt x="230932" y="76091"/>
                </a:lnTo>
                <a:lnTo>
                  <a:pt x="230932" y="75580"/>
                </a:lnTo>
                <a:lnTo>
                  <a:pt x="231750" y="75580"/>
                </a:lnTo>
                <a:lnTo>
                  <a:pt x="231443" y="74864"/>
                </a:lnTo>
                <a:lnTo>
                  <a:pt x="232261" y="74761"/>
                </a:lnTo>
                <a:lnTo>
                  <a:pt x="231136" y="73841"/>
                </a:lnTo>
                <a:lnTo>
                  <a:pt x="230727" y="73943"/>
                </a:lnTo>
                <a:lnTo>
                  <a:pt x="230420" y="72920"/>
                </a:lnTo>
                <a:lnTo>
                  <a:pt x="230011" y="73227"/>
                </a:lnTo>
                <a:lnTo>
                  <a:pt x="230011" y="72818"/>
                </a:lnTo>
                <a:close/>
                <a:moveTo>
                  <a:pt x="261307" y="82943"/>
                </a:moveTo>
                <a:lnTo>
                  <a:pt x="262841" y="84989"/>
                </a:lnTo>
                <a:lnTo>
                  <a:pt x="262330" y="83761"/>
                </a:lnTo>
                <a:lnTo>
                  <a:pt x="261307" y="82943"/>
                </a:lnTo>
                <a:close/>
                <a:moveTo>
                  <a:pt x="237682" y="78239"/>
                </a:moveTo>
                <a:lnTo>
                  <a:pt x="237170" y="78852"/>
                </a:lnTo>
                <a:lnTo>
                  <a:pt x="234614" y="78955"/>
                </a:lnTo>
                <a:lnTo>
                  <a:pt x="234409" y="78750"/>
                </a:lnTo>
                <a:lnTo>
                  <a:pt x="233489" y="79057"/>
                </a:lnTo>
                <a:lnTo>
                  <a:pt x="232977" y="79875"/>
                </a:lnTo>
                <a:lnTo>
                  <a:pt x="232977" y="80080"/>
                </a:lnTo>
                <a:lnTo>
                  <a:pt x="232875" y="80182"/>
                </a:lnTo>
                <a:lnTo>
                  <a:pt x="232977" y="80898"/>
                </a:lnTo>
                <a:lnTo>
                  <a:pt x="232875" y="80693"/>
                </a:lnTo>
                <a:lnTo>
                  <a:pt x="232057" y="83455"/>
                </a:lnTo>
                <a:lnTo>
                  <a:pt x="232364" y="83659"/>
                </a:lnTo>
                <a:lnTo>
                  <a:pt x="232568" y="83864"/>
                </a:lnTo>
                <a:lnTo>
                  <a:pt x="232670" y="85909"/>
                </a:lnTo>
                <a:lnTo>
                  <a:pt x="233386" y="85807"/>
                </a:lnTo>
                <a:lnTo>
                  <a:pt x="233591" y="82841"/>
                </a:lnTo>
                <a:lnTo>
                  <a:pt x="234409" y="84784"/>
                </a:lnTo>
                <a:lnTo>
                  <a:pt x="235636" y="84375"/>
                </a:lnTo>
                <a:lnTo>
                  <a:pt x="235125" y="83761"/>
                </a:lnTo>
                <a:lnTo>
                  <a:pt x="235227" y="83148"/>
                </a:lnTo>
                <a:lnTo>
                  <a:pt x="234409" y="82023"/>
                </a:lnTo>
                <a:lnTo>
                  <a:pt x="234614" y="82023"/>
                </a:lnTo>
                <a:lnTo>
                  <a:pt x="235739" y="81000"/>
                </a:lnTo>
                <a:lnTo>
                  <a:pt x="236148" y="81102"/>
                </a:lnTo>
                <a:lnTo>
                  <a:pt x="235739" y="80693"/>
                </a:lnTo>
                <a:lnTo>
                  <a:pt x="235739" y="80795"/>
                </a:lnTo>
                <a:lnTo>
                  <a:pt x="233591" y="81205"/>
                </a:lnTo>
                <a:lnTo>
                  <a:pt x="233284" y="80693"/>
                </a:lnTo>
                <a:lnTo>
                  <a:pt x="233182" y="80182"/>
                </a:lnTo>
                <a:lnTo>
                  <a:pt x="235943" y="79568"/>
                </a:lnTo>
                <a:lnTo>
                  <a:pt x="236455" y="79773"/>
                </a:lnTo>
                <a:lnTo>
                  <a:pt x="236966" y="79670"/>
                </a:lnTo>
                <a:lnTo>
                  <a:pt x="237580" y="79057"/>
                </a:lnTo>
                <a:lnTo>
                  <a:pt x="237682" y="78239"/>
                </a:lnTo>
                <a:close/>
                <a:moveTo>
                  <a:pt x="210580" y="74659"/>
                </a:moveTo>
                <a:lnTo>
                  <a:pt x="219068" y="86114"/>
                </a:lnTo>
                <a:lnTo>
                  <a:pt x="219068" y="85705"/>
                </a:lnTo>
                <a:lnTo>
                  <a:pt x="219989" y="86011"/>
                </a:lnTo>
                <a:lnTo>
                  <a:pt x="220398" y="83250"/>
                </a:lnTo>
                <a:lnTo>
                  <a:pt x="219273" y="82636"/>
                </a:lnTo>
                <a:lnTo>
                  <a:pt x="218966" y="81102"/>
                </a:lnTo>
                <a:lnTo>
                  <a:pt x="218352" y="80898"/>
                </a:lnTo>
                <a:lnTo>
                  <a:pt x="218148" y="80489"/>
                </a:lnTo>
                <a:lnTo>
                  <a:pt x="218455" y="79977"/>
                </a:lnTo>
                <a:lnTo>
                  <a:pt x="218045" y="79466"/>
                </a:lnTo>
                <a:lnTo>
                  <a:pt x="217330" y="79773"/>
                </a:lnTo>
                <a:lnTo>
                  <a:pt x="217739" y="79568"/>
                </a:lnTo>
                <a:lnTo>
                  <a:pt x="216102" y="77830"/>
                </a:lnTo>
                <a:lnTo>
                  <a:pt x="215795" y="78034"/>
                </a:lnTo>
                <a:lnTo>
                  <a:pt x="212625" y="74659"/>
                </a:lnTo>
                <a:close/>
                <a:moveTo>
                  <a:pt x="246170" y="85602"/>
                </a:moveTo>
                <a:lnTo>
                  <a:pt x="245864" y="85909"/>
                </a:lnTo>
                <a:lnTo>
                  <a:pt x="245761" y="86216"/>
                </a:lnTo>
                <a:lnTo>
                  <a:pt x="246273" y="86523"/>
                </a:lnTo>
                <a:lnTo>
                  <a:pt x="246375" y="86011"/>
                </a:lnTo>
                <a:lnTo>
                  <a:pt x="246170" y="85602"/>
                </a:lnTo>
                <a:close/>
                <a:moveTo>
                  <a:pt x="261818" y="84375"/>
                </a:moveTo>
                <a:lnTo>
                  <a:pt x="261716" y="84886"/>
                </a:lnTo>
                <a:lnTo>
                  <a:pt x="260693" y="85705"/>
                </a:lnTo>
                <a:lnTo>
                  <a:pt x="260386" y="85705"/>
                </a:lnTo>
                <a:lnTo>
                  <a:pt x="260284" y="85193"/>
                </a:lnTo>
                <a:lnTo>
                  <a:pt x="260080" y="85705"/>
                </a:lnTo>
                <a:lnTo>
                  <a:pt x="258648" y="85909"/>
                </a:lnTo>
                <a:lnTo>
                  <a:pt x="259773" y="86523"/>
                </a:lnTo>
                <a:lnTo>
                  <a:pt x="262125" y="85500"/>
                </a:lnTo>
                <a:lnTo>
                  <a:pt x="262023" y="85295"/>
                </a:lnTo>
                <a:lnTo>
                  <a:pt x="262227" y="85193"/>
                </a:lnTo>
                <a:lnTo>
                  <a:pt x="262432" y="84477"/>
                </a:lnTo>
                <a:lnTo>
                  <a:pt x="261818" y="84375"/>
                </a:lnTo>
                <a:close/>
                <a:moveTo>
                  <a:pt x="249239" y="87852"/>
                </a:moveTo>
                <a:lnTo>
                  <a:pt x="248727" y="88670"/>
                </a:lnTo>
                <a:lnTo>
                  <a:pt x="249648" y="88466"/>
                </a:lnTo>
                <a:lnTo>
                  <a:pt x="249239" y="87852"/>
                </a:lnTo>
                <a:close/>
                <a:moveTo>
                  <a:pt x="220500" y="86216"/>
                </a:moveTo>
                <a:lnTo>
                  <a:pt x="219682" y="86932"/>
                </a:lnTo>
                <a:lnTo>
                  <a:pt x="219784" y="87136"/>
                </a:lnTo>
                <a:lnTo>
                  <a:pt x="227250" y="88875"/>
                </a:lnTo>
                <a:lnTo>
                  <a:pt x="227761" y="88977"/>
                </a:lnTo>
                <a:lnTo>
                  <a:pt x="227761" y="88057"/>
                </a:lnTo>
                <a:lnTo>
                  <a:pt x="226330" y="87648"/>
                </a:lnTo>
                <a:lnTo>
                  <a:pt x="226125" y="87136"/>
                </a:lnTo>
                <a:lnTo>
                  <a:pt x="224591" y="86727"/>
                </a:lnTo>
                <a:lnTo>
                  <a:pt x="224284" y="87136"/>
                </a:lnTo>
                <a:lnTo>
                  <a:pt x="222648" y="87034"/>
                </a:lnTo>
                <a:lnTo>
                  <a:pt x="222239" y="86523"/>
                </a:lnTo>
                <a:lnTo>
                  <a:pt x="220500" y="86216"/>
                </a:lnTo>
                <a:close/>
                <a:moveTo>
                  <a:pt x="227761" y="88364"/>
                </a:moveTo>
                <a:lnTo>
                  <a:pt x="228273" y="89080"/>
                </a:lnTo>
                <a:lnTo>
                  <a:pt x="228886" y="88670"/>
                </a:lnTo>
                <a:lnTo>
                  <a:pt x="228375" y="88364"/>
                </a:lnTo>
                <a:close/>
                <a:moveTo>
                  <a:pt x="229398" y="88568"/>
                </a:moveTo>
                <a:lnTo>
                  <a:pt x="228989" y="88977"/>
                </a:lnTo>
                <a:lnTo>
                  <a:pt x="229705" y="89182"/>
                </a:lnTo>
                <a:lnTo>
                  <a:pt x="229807" y="88670"/>
                </a:lnTo>
                <a:lnTo>
                  <a:pt x="229398" y="88568"/>
                </a:lnTo>
                <a:close/>
                <a:moveTo>
                  <a:pt x="235432" y="88466"/>
                </a:moveTo>
                <a:lnTo>
                  <a:pt x="234920" y="88875"/>
                </a:lnTo>
                <a:lnTo>
                  <a:pt x="233182" y="88568"/>
                </a:lnTo>
                <a:lnTo>
                  <a:pt x="232670" y="88670"/>
                </a:lnTo>
                <a:lnTo>
                  <a:pt x="232670" y="89182"/>
                </a:lnTo>
                <a:lnTo>
                  <a:pt x="234716" y="88977"/>
                </a:lnTo>
                <a:lnTo>
                  <a:pt x="235330" y="88773"/>
                </a:lnTo>
                <a:lnTo>
                  <a:pt x="235534" y="88466"/>
                </a:lnTo>
                <a:close/>
                <a:moveTo>
                  <a:pt x="230932" y="88364"/>
                </a:moveTo>
                <a:lnTo>
                  <a:pt x="230727" y="88568"/>
                </a:lnTo>
                <a:lnTo>
                  <a:pt x="231034" y="88977"/>
                </a:lnTo>
                <a:lnTo>
                  <a:pt x="231034" y="88977"/>
                </a:lnTo>
                <a:lnTo>
                  <a:pt x="230420" y="88670"/>
                </a:lnTo>
                <a:lnTo>
                  <a:pt x="230011" y="89386"/>
                </a:lnTo>
                <a:lnTo>
                  <a:pt x="231341" y="88977"/>
                </a:lnTo>
                <a:lnTo>
                  <a:pt x="231750" y="89080"/>
                </a:lnTo>
                <a:lnTo>
                  <a:pt x="231648" y="88977"/>
                </a:lnTo>
                <a:lnTo>
                  <a:pt x="231750" y="88977"/>
                </a:lnTo>
                <a:lnTo>
                  <a:pt x="231648" y="88670"/>
                </a:lnTo>
                <a:lnTo>
                  <a:pt x="231239" y="88568"/>
                </a:lnTo>
                <a:lnTo>
                  <a:pt x="230932" y="88364"/>
                </a:lnTo>
                <a:close/>
                <a:moveTo>
                  <a:pt x="232670" y="89591"/>
                </a:moveTo>
                <a:lnTo>
                  <a:pt x="231750" y="89898"/>
                </a:lnTo>
                <a:lnTo>
                  <a:pt x="232670" y="90409"/>
                </a:lnTo>
                <a:lnTo>
                  <a:pt x="233284" y="90205"/>
                </a:lnTo>
                <a:lnTo>
                  <a:pt x="232670" y="89591"/>
                </a:lnTo>
                <a:close/>
                <a:moveTo>
                  <a:pt x="239420" y="88670"/>
                </a:moveTo>
                <a:lnTo>
                  <a:pt x="237989" y="88773"/>
                </a:lnTo>
                <a:lnTo>
                  <a:pt x="235943" y="90102"/>
                </a:lnTo>
                <a:lnTo>
                  <a:pt x="235943" y="90511"/>
                </a:lnTo>
                <a:lnTo>
                  <a:pt x="237068" y="90102"/>
                </a:lnTo>
                <a:lnTo>
                  <a:pt x="239420" y="88670"/>
                </a:lnTo>
                <a:close/>
                <a:moveTo>
                  <a:pt x="244636" y="80386"/>
                </a:moveTo>
                <a:lnTo>
                  <a:pt x="243205" y="81409"/>
                </a:lnTo>
                <a:lnTo>
                  <a:pt x="243920" y="81614"/>
                </a:lnTo>
                <a:lnTo>
                  <a:pt x="244125" y="82125"/>
                </a:lnTo>
                <a:lnTo>
                  <a:pt x="244432" y="82330"/>
                </a:lnTo>
                <a:lnTo>
                  <a:pt x="245761" y="82227"/>
                </a:lnTo>
                <a:lnTo>
                  <a:pt x="245557" y="82739"/>
                </a:lnTo>
                <a:lnTo>
                  <a:pt x="244023" y="82943"/>
                </a:lnTo>
                <a:lnTo>
                  <a:pt x="244534" y="83250"/>
                </a:lnTo>
                <a:lnTo>
                  <a:pt x="244739" y="84068"/>
                </a:lnTo>
                <a:lnTo>
                  <a:pt x="245659" y="83148"/>
                </a:lnTo>
                <a:lnTo>
                  <a:pt x="245761" y="83966"/>
                </a:lnTo>
                <a:lnTo>
                  <a:pt x="246580" y="84068"/>
                </a:lnTo>
                <a:lnTo>
                  <a:pt x="246784" y="84580"/>
                </a:lnTo>
                <a:lnTo>
                  <a:pt x="249648" y="85909"/>
                </a:lnTo>
                <a:lnTo>
                  <a:pt x="249443" y="86011"/>
                </a:lnTo>
                <a:lnTo>
                  <a:pt x="249648" y="86011"/>
                </a:lnTo>
                <a:lnTo>
                  <a:pt x="250261" y="87443"/>
                </a:lnTo>
                <a:lnTo>
                  <a:pt x="249852" y="87545"/>
                </a:lnTo>
                <a:lnTo>
                  <a:pt x="250057" y="88057"/>
                </a:lnTo>
                <a:lnTo>
                  <a:pt x="249852" y="88466"/>
                </a:lnTo>
                <a:lnTo>
                  <a:pt x="251080" y="88159"/>
                </a:lnTo>
                <a:lnTo>
                  <a:pt x="251080" y="88670"/>
                </a:lnTo>
                <a:lnTo>
                  <a:pt x="251693" y="89386"/>
                </a:lnTo>
                <a:lnTo>
                  <a:pt x="253534" y="89386"/>
                </a:lnTo>
                <a:lnTo>
                  <a:pt x="253841" y="88977"/>
                </a:lnTo>
                <a:lnTo>
                  <a:pt x="252920" y="88466"/>
                </a:lnTo>
                <a:lnTo>
                  <a:pt x="254455" y="88261"/>
                </a:lnTo>
                <a:lnTo>
                  <a:pt x="254455" y="88159"/>
                </a:lnTo>
                <a:lnTo>
                  <a:pt x="254557" y="88159"/>
                </a:lnTo>
                <a:lnTo>
                  <a:pt x="254250" y="87750"/>
                </a:lnTo>
                <a:lnTo>
                  <a:pt x="254864" y="87955"/>
                </a:lnTo>
                <a:lnTo>
                  <a:pt x="255375" y="87852"/>
                </a:lnTo>
                <a:lnTo>
                  <a:pt x="257625" y="90307"/>
                </a:lnTo>
                <a:lnTo>
                  <a:pt x="260080" y="91023"/>
                </a:lnTo>
                <a:lnTo>
                  <a:pt x="260080" y="90716"/>
                </a:lnTo>
                <a:lnTo>
                  <a:pt x="260489" y="90614"/>
                </a:lnTo>
                <a:lnTo>
                  <a:pt x="259670" y="90307"/>
                </a:lnTo>
                <a:lnTo>
                  <a:pt x="259670" y="90102"/>
                </a:lnTo>
                <a:lnTo>
                  <a:pt x="259159" y="89386"/>
                </a:lnTo>
                <a:lnTo>
                  <a:pt x="258648" y="89386"/>
                </a:lnTo>
                <a:lnTo>
                  <a:pt x="257318" y="87034"/>
                </a:lnTo>
                <a:lnTo>
                  <a:pt x="258136" y="86932"/>
                </a:lnTo>
                <a:lnTo>
                  <a:pt x="256500" y="85705"/>
                </a:lnTo>
                <a:lnTo>
                  <a:pt x="256398" y="84989"/>
                </a:lnTo>
                <a:lnTo>
                  <a:pt x="251898" y="82636"/>
                </a:lnTo>
                <a:lnTo>
                  <a:pt x="249545" y="81716"/>
                </a:lnTo>
                <a:lnTo>
                  <a:pt x="248727" y="81920"/>
                </a:lnTo>
                <a:lnTo>
                  <a:pt x="248727" y="82125"/>
                </a:lnTo>
                <a:lnTo>
                  <a:pt x="246989" y="83455"/>
                </a:lnTo>
                <a:lnTo>
                  <a:pt x="246375" y="82636"/>
                </a:lnTo>
                <a:lnTo>
                  <a:pt x="246273" y="82943"/>
                </a:lnTo>
                <a:lnTo>
                  <a:pt x="245864" y="80795"/>
                </a:lnTo>
                <a:lnTo>
                  <a:pt x="244636" y="80386"/>
                </a:lnTo>
                <a:close/>
                <a:moveTo>
                  <a:pt x="242693" y="91534"/>
                </a:moveTo>
                <a:lnTo>
                  <a:pt x="241977" y="91636"/>
                </a:lnTo>
                <a:lnTo>
                  <a:pt x="241977" y="91841"/>
                </a:lnTo>
                <a:lnTo>
                  <a:pt x="242386" y="92352"/>
                </a:lnTo>
                <a:lnTo>
                  <a:pt x="242693" y="91534"/>
                </a:lnTo>
                <a:close/>
                <a:moveTo>
                  <a:pt x="285750" y="96648"/>
                </a:moveTo>
                <a:lnTo>
                  <a:pt x="285545" y="96750"/>
                </a:lnTo>
                <a:lnTo>
                  <a:pt x="284420" y="97159"/>
                </a:lnTo>
                <a:lnTo>
                  <a:pt x="284216" y="97261"/>
                </a:lnTo>
                <a:lnTo>
                  <a:pt x="285239" y="97261"/>
                </a:lnTo>
                <a:lnTo>
                  <a:pt x="285750" y="96648"/>
                </a:lnTo>
                <a:close/>
                <a:moveTo>
                  <a:pt x="285648" y="97057"/>
                </a:moveTo>
                <a:lnTo>
                  <a:pt x="285239" y="97261"/>
                </a:lnTo>
                <a:lnTo>
                  <a:pt x="285545" y="97261"/>
                </a:lnTo>
                <a:lnTo>
                  <a:pt x="285648" y="97057"/>
                </a:lnTo>
                <a:close/>
                <a:moveTo>
                  <a:pt x="284011" y="98080"/>
                </a:moveTo>
                <a:lnTo>
                  <a:pt x="282886" y="98591"/>
                </a:lnTo>
                <a:lnTo>
                  <a:pt x="283807" y="98693"/>
                </a:lnTo>
                <a:lnTo>
                  <a:pt x="284114" y="98386"/>
                </a:lnTo>
                <a:lnTo>
                  <a:pt x="284011" y="98080"/>
                </a:lnTo>
                <a:close/>
                <a:moveTo>
                  <a:pt x="168852" y="92761"/>
                </a:moveTo>
                <a:lnTo>
                  <a:pt x="168136" y="92864"/>
                </a:lnTo>
                <a:lnTo>
                  <a:pt x="168136" y="93682"/>
                </a:lnTo>
                <a:lnTo>
                  <a:pt x="167318" y="94295"/>
                </a:lnTo>
                <a:lnTo>
                  <a:pt x="167318" y="95114"/>
                </a:lnTo>
                <a:lnTo>
                  <a:pt x="166807" y="95420"/>
                </a:lnTo>
                <a:lnTo>
                  <a:pt x="166705" y="95318"/>
                </a:lnTo>
                <a:lnTo>
                  <a:pt x="165886" y="96341"/>
                </a:lnTo>
                <a:lnTo>
                  <a:pt x="165375" y="96239"/>
                </a:lnTo>
                <a:lnTo>
                  <a:pt x="164966" y="96443"/>
                </a:lnTo>
                <a:lnTo>
                  <a:pt x="164761" y="96443"/>
                </a:lnTo>
                <a:lnTo>
                  <a:pt x="164045" y="96955"/>
                </a:lnTo>
                <a:lnTo>
                  <a:pt x="163330" y="105955"/>
                </a:lnTo>
                <a:lnTo>
                  <a:pt x="163943" y="106261"/>
                </a:lnTo>
                <a:lnTo>
                  <a:pt x="165477" y="105852"/>
                </a:lnTo>
                <a:lnTo>
                  <a:pt x="168750" y="96034"/>
                </a:lnTo>
                <a:lnTo>
                  <a:pt x="169159" y="96341"/>
                </a:lnTo>
                <a:lnTo>
                  <a:pt x="169364" y="96136"/>
                </a:lnTo>
                <a:lnTo>
                  <a:pt x="168852" y="92761"/>
                </a:lnTo>
                <a:close/>
                <a:moveTo>
                  <a:pt x="79364" y="112500"/>
                </a:moveTo>
                <a:lnTo>
                  <a:pt x="79057" y="112807"/>
                </a:lnTo>
                <a:lnTo>
                  <a:pt x="79057" y="113011"/>
                </a:lnTo>
                <a:lnTo>
                  <a:pt x="79364" y="112500"/>
                </a:lnTo>
                <a:close/>
                <a:moveTo>
                  <a:pt x="185114" y="3784"/>
                </a:moveTo>
                <a:lnTo>
                  <a:pt x="184091" y="4398"/>
                </a:lnTo>
                <a:lnTo>
                  <a:pt x="184909" y="4705"/>
                </a:lnTo>
                <a:lnTo>
                  <a:pt x="183273" y="4705"/>
                </a:lnTo>
                <a:lnTo>
                  <a:pt x="183989" y="5011"/>
                </a:lnTo>
                <a:lnTo>
                  <a:pt x="184193" y="5318"/>
                </a:lnTo>
                <a:lnTo>
                  <a:pt x="184193" y="5318"/>
                </a:lnTo>
                <a:lnTo>
                  <a:pt x="183784" y="5011"/>
                </a:lnTo>
                <a:lnTo>
                  <a:pt x="180102" y="5114"/>
                </a:lnTo>
                <a:lnTo>
                  <a:pt x="180920" y="5216"/>
                </a:lnTo>
                <a:lnTo>
                  <a:pt x="177341" y="5727"/>
                </a:lnTo>
                <a:lnTo>
                  <a:pt x="177545" y="5932"/>
                </a:lnTo>
                <a:lnTo>
                  <a:pt x="177341" y="6239"/>
                </a:lnTo>
                <a:lnTo>
                  <a:pt x="176830" y="6136"/>
                </a:lnTo>
                <a:lnTo>
                  <a:pt x="177955" y="6443"/>
                </a:lnTo>
                <a:lnTo>
                  <a:pt x="177239" y="6443"/>
                </a:lnTo>
                <a:lnTo>
                  <a:pt x="178568" y="6852"/>
                </a:lnTo>
                <a:lnTo>
                  <a:pt x="178057" y="7057"/>
                </a:lnTo>
                <a:lnTo>
                  <a:pt x="178261" y="6852"/>
                </a:lnTo>
                <a:lnTo>
                  <a:pt x="178261" y="6852"/>
                </a:lnTo>
                <a:lnTo>
                  <a:pt x="174477" y="7057"/>
                </a:lnTo>
                <a:lnTo>
                  <a:pt x="174682" y="7466"/>
                </a:lnTo>
                <a:lnTo>
                  <a:pt x="174989" y="7568"/>
                </a:lnTo>
                <a:lnTo>
                  <a:pt x="175091" y="7773"/>
                </a:lnTo>
                <a:lnTo>
                  <a:pt x="177648" y="8795"/>
                </a:lnTo>
                <a:lnTo>
                  <a:pt x="177852" y="9205"/>
                </a:lnTo>
                <a:lnTo>
                  <a:pt x="178261" y="9511"/>
                </a:lnTo>
                <a:lnTo>
                  <a:pt x="178169" y="9789"/>
                </a:lnTo>
                <a:lnTo>
                  <a:pt x="177852" y="9409"/>
                </a:lnTo>
                <a:lnTo>
                  <a:pt x="177545" y="9716"/>
                </a:lnTo>
                <a:lnTo>
                  <a:pt x="177034" y="8591"/>
                </a:lnTo>
                <a:lnTo>
                  <a:pt x="173352" y="8182"/>
                </a:lnTo>
                <a:lnTo>
                  <a:pt x="173352" y="8182"/>
                </a:lnTo>
                <a:lnTo>
                  <a:pt x="173966" y="8489"/>
                </a:lnTo>
                <a:lnTo>
                  <a:pt x="172636" y="8489"/>
                </a:lnTo>
                <a:lnTo>
                  <a:pt x="175193" y="9205"/>
                </a:lnTo>
                <a:lnTo>
                  <a:pt x="175193" y="9205"/>
                </a:lnTo>
                <a:lnTo>
                  <a:pt x="172432" y="8898"/>
                </a:lnTo>
                <a:lnTo>
                  <a:pt x="172432" y="8693"/>
                </a:lnTo>
                <a:lnTo>
                  <a:pt x="172227" y="8591"/>
                </a:lnTo>
                <a:lnTo>
                  <a:pt x="172227" y="8182"/>
                </a:lnTo>
                <a:lnTo>
                  <a:pt x="171307" y="7670"/>
                </a:lnTo>
                <a:lnTo>
                  <a:pt x="171307" y="7670"/>
                </a:lnTo>
                <a:lnTo>
                  <a:pt x="171716" y="8284"/>
                </a:lnTo>
                <a:lnTo>
                  <a:pt x="171102" y="8898"/>
                </a:lnTo>
                <a:lnTo>
                  <a:pt x="172227" y="9511"/>
                </a:lnTo>
                <a:lnTo>
                  <a:pt x="172330" y="10330"/>
                </a:lnTo>
                <a:lnTo>
                  <a:pt x="174886" y="11148"/>
                </a:lnTo>
                <a:lnTo>
                  <a:pt x="173966" y="11045"/>
                </a:lnTo>
                <a:lnTo>
                  <a:pt x="174170" y="12068"/>
                </a:lnTo>
                <a:lnTo>
                  <a:pt x="173966" y="12375"/>
                </a:lnTo>
                <a:lnTo>
                  <a:pt x="173966" y="12580"/>
                </a:lnTo>
                <a:lnTo>
                  <a:pt x="173250" y="13398"/>
                </a:lnTo>
                <a:lnTo>
                  <a:pt x="170898" y="12886"/>
                </a:lnTo>
                <a:lnTo>
                  <a:pt x="172023" y="12886"/>
                </a:lnTo>
                <a:lnTo>
                  <a:pt x="172125" y="13091"/>
                </a:lnTo>
                <a:lnTo>
                  <a:pt x="172636" y="12989"/>
                </a:lnTo>
                <a:lnTo>
                  <a:pt x="172330" y="12784"/>
                </a:lnTo>
                <a:lnTo>
                  <a:pt x="173045" y="11761"/>
                </a:lnTo>
                <a:lnTo>
                  <a:pt x="173045" y="11352"/>
                </a:lnTo>
                <a:lnTo>
                  <a:pt x="172330" y="11045"/>
                </a:lnTo>
                <a:lnTo>
                  <a:pt x="171307" y="9920"/>
                </a:lnTo>
                <a:lnTo>
                  <a:pt x="171307" y="9716"/>
                </a:lnTo>
                <a:lnTo>
                  <a:pt x="171102" y="9307"/>
                </a:lnTo>
                <a:lnTo>
                  <a:pt x="170284" y="8898"/>
                </a:lnTo>
                <a:lnTo>
                  <a:pt x="170182" y="7875"/>
                </a:lnTo>
                <a:lnTo>
                  <a:pt x="168545" y="7670"/>
                </a:lnTo>
                <a:lnTo>
                  <a:pt x="167727" y="8080"/>
                </a:lnTo>
                <a:lnTo>
                  <a:pt x="167625" y="8795"/>
                </a:lnTo>
                <a:lnTo>
                  <a:pt x="167114" y="9205"/>
                </a:lnTo>
                <a:lnTo>
                  <a:pt x="167727" y="9409"/>
                </a:lnTo>
                <a:lnTo>
                  <a:pt x="168034" y="10432"/>
                </a:lnTo>
                <a:lnTo>
                  <a:pt x="169875" y="10943"/>
                </a:lnTo>
                <a:lnTo>
                  <a:pt x="169568" y="11557"/>
                </a:lnTo>
                <a:lnTo>
                  <a:pt x="164148" y="10227"/>
                </a:lnTo>
                <a:lnTo>
                  <a:pt x="163636" y="10432"/>
                </a:lnTo>
                <a:lnTo>
                  <a:pt x="164352" y="10841"/>
                </a:lnTo>
                <a:lnTo>
                  <a:pt x="163841" y="11250"/>
                </a:lnTo>
                <a:lnTo>
                  <a:pt x="159648" y="11557"/>
                </a:lnTo>
                <a:lnTo>
                  <a:pt x="159648" y="11557"/>
                </a:lnTo>
                <a:lnTo>
                  <a:pt x="159955" y="11455"/>
                </a:lnTo>
                <a:lnTo>
                  <a:pt x="159852" y="11045"/>
                </a:lnTo>
                <a:lnTo>
                  <a:pt x="159750" y="11045"/>
                </a:lnTo>
                <a:lnTo>
                  <a:pt x="158830" y="11250"/>
                </a:lnTo>
                <a:lnTo>
                  <a:pt x="159136" y="11352"/>
                </a:lnTo>
                <a:lnTo>
                  <a:pt x="158830" y="11455"/>
                </a:lnTo>
                <a:lnTo>
                  <a:pt x="158625" y="11352"/>
                </a:lnTo>
                <a:lnTo>
                  <a:pt x="156682" y="11966"/>
                </a:lnTo>
                <a:lnTo>
                  <a:pt x="156886" y="12068"/>
                </a:lnTo>
                <a:lnTo>
                  <a:pt x="155250" y="12886"/>
                </a:lnTo>
                <a:lnTo>
                  <a:pt x="154330" y="12273"/>
                </a:lnTo>
                <a:lnTo>
                  <a:pt x="155352" y="11966"/>
                </a:lnTo>
                <a:lnTo>
                  <a:pt x="152898" y="11250"/>
                </a:lnTo>
                <a:lnTo>
                  <a:pt x="153614" y="11659"/>
                </a:lnTo>
                <a:lnTo>
                  <a:pt x="153614" y="12375"/>
                </a:lnTo>
                <a:lnTo>
                  <a:pt x="154227" y="12784"/>
                </a:lnTo>
                <a:lnTo>
                  <a:pt x="154227" y="13602"/>
                </a:lnTo>
                <a:lnTo>
                  <a:pt x="152795" y="13193"/>
                </a:lnTo>
                <a:lnTo>
                  <a:pt x="151466" y="14011"/>
                </a:lnTo>
                <a:lnTo>
                  <a:pt x="152080" y="14727"/>
                </a:lnTo>
                <a:lnTo>
                  <a:pt x="151568" y="14932"/>
                </a:lnTo>
                <a:lnTo>
                  <a:pt x="149625" y="14318"/>
                </a:lnTo>
                <a:lnTo>
                  <a:pt x="149420" y="14523"/>
                </a:lnTo>
                <a:lnTo>
                  <a:pt x="150545" y="15239"/>
                </a:lnTo>
                <a:lnTo>
                  <a:pt x="150341" y="15545"/>
                </a:lnTo>
                <a:lnTo>
                  <a:pt x="146864" y="13295"/>
                </a:lnTo>
                <a:lnTo>
                  <a:pt x="147068" y="13193"/>
                </a:lnTo>
                <a:lnTo>
                  <a:pt x="145636" y="12580"/>
                </a:lnTo>
                <a:lnTo>
                  <a:pt x="151057" y="13398"/>
                </a:lnTo>
                <a:lnTo>
                  <a:pt x="151977" y="12886"/>
                </a:lnTo>
                <a:lnTo>
                  <a:pt x="151875" y="12375"/>
                </a:lnTo>
                <a:lnTo>
                  <a:pt x="150648" y="11659"/>
                </a:lnTo>
                <a:lnTo>
                  <a:pt x="150750" y="11761"/>
                </a:lnTo>
                <a:lnTo>
                  <a:pt x="150750" y="11761"/>
                </a:lnTo>
                <a:lnTo>
                  <a:pt x="146455" y="10636"/>
                </a:lnTo>
                <a:lnTo>
                  <a:pt x="146045" y="10841"/>
                </a:lnTo>
                <a:lnTo>
                  <a:pt x="145841" y="10636"/>
                </a:lnTo>
                <a:lnTo>
                  <a:pt x="145841" y="10534"/>
                </a:lnTo>
                <a:lnTo>
                  <a:pt x="145227" y="10432"/>
                </a:lnTo>
                <a:lnTo>
                  <a:pt x="145739" y="10330"/>
                </a:lnTo>
                <a:lnTo>
                  <a:pt x="145023" y="10125"/>
                </a:lnTo>
                <a:lnTo>
                  <a:pt x="145023" y="10125"/>
                </a:lnTo>
                <a:lnTo>
                  <a:pt x="145125" y="10227"/>
                </a:lnTo>
                <a:lnTo>
                  <a:pt x="143591" y="10330"/>
                </a:lnTo>
                <a:lnTo>
                  <a:pt x="143489" y="10125"/>
                </a:lnTo>
                <a:lnTo>
                  <a:pt x="142875" y="9920"/>
                </a:lnTo>
                <a:lnTo>
                  <a:pt x="144102" y="9920"/>
                </a:lnTo>
                <a:lnTo>
                  <a:pt x="143080" y="9409"/>
                </a:lnTo>
                <a:lnTo>
                  <a:pt x="142466" y="9920"/>
                </a:lnTo>
                <a:lnTo>
                  <a:pt x="141955" y="9409"/>
                </a:lnTo>
                <a:lnTo>
                  <a:pt x="141443" y="9716"/>
                </a:lnTo>
                <a:lnTo>
                  <a:pt x="141341" y="9511"/>
                </a:lnTo>
                <a:lnTo>
                  <a:pt x="141136" y="9409"/>
                </a:lnTo>
                <a:lnTo>
                  <a:pt x="140727" y="9920"/>
                </a:lnTo>
                <a:lnTo>
                  <a:pt x="140830" y="9409"/>
                </a:lnTo>
                <a:lnTo>
                  <a:pt x="140318" y="9307"/>
                </a:lnTo>
                <a:lnTo>
                  <a:pt x="139398" y="10023"/>
                </a:lnTo>
                <a:lnTo>
                  <a:pt x="138886" y="9716"/>
                </a:lnTo>
                <a:lnTo>
                  <a:pt x="138068" y="9920"/>
                </a:lnTo>
                <a:lnTo>
                  <a:pt x="138477" y="10227"/>
                </a:lnTo>
                <a:lnTo>
                  <a:pt x="137864" y="10125"/>
                </a:lnTo>
                <a:lnTo>
                  <a:pt x="137557" y="10330"/>
                </a:lnTo>
                <a:lnTo>
                  <a:pt x="137761" y="10534"/>
                </a:lnTo>
                <a:lnTo>
                  <a:pt x="137352" y="10636"/>
                </a:lnTo>
                <a:lnTo>
                  <a:pt x="137352" y="10125"/>
                </a:lnTo>
                <a:lnTo>
                  <a:pt x="137045" y="10534"/>
                </a:lnTo>
                <a:lnTo>
                  <a:pt x="136330" y="10534"/>
                </a:lnTo>
                <a:lnTo>
                  <a:pt x="136636" y="10636"/>
                </a:lnTo>
                <a:lnTo>
                  <a:pt x="136125" y="10636"/>
                </a:lnTo>
                <a:lnTo>
                  <a:pt x="136125" y="10841"/>
                </a:lnTo>
                <a:lnTo>
                  <a:pt x="135818" y="10841"/>
                </a:lnTo>
                <a:lnTo>
                  <a:pt x="135716" y="11045"/>
                </a:lnTo>
                <a:lnTo>
                  <a:pt x="135102" y="11352"/>
                </a:lnTo>
                <a:lnTo>
                  <a:pt x="135818" y="11455"/>
                </a:lnTo>
                <a:lnTo>
                  <a:pt x="135307" y="11455"/>
                </a:lnTo>
                <a:lnTo>
                  <a:pt x="135102" y="11761"/>
                </a:lnTo>
                <a:lnTo>
                  <a:pt x="135102" y="11966"/>
                </a:lnTo>
                <a:lnTo>
                  <a:pt x="134795" y="11659"/>
                </a:lnTo>
                <a:lnTo>
                  <a:pt x="134386" y="11761"/>
                </a:lnTo>
                <a:lnTo>
                  <a:pt x="134591" y="11864"/>
                </a:lnTo>
                <a:lnTo>
                  <a:pt x="134080" y="12068"/>
                </a:lnTo>
                <a:lnTo>
                  <a:pt x="134386" y="12068"/>
                </a:lnTo>
                <a:lnTo>
                  <a:pt x="134693" y="12273"/>
                </a:lnTo>
                <a:lnTo>
                  <a:pt x="134693" y="12375"/>
                </a:lnTo>
                <a:lnTo>
                  <a:pt x="133875" y="12477"/>
                </a:lnTo>
                <a:lnTo>
                  <a:pt x="134591" y="12477"/>
                </a:lnTo>
                <a:lnTo>
                  <a:pt x="133364" y="12784"/>
                </a:lnTo>
                <a:lnTo>
                  <a:pt x="133568" y="12886"/>
                </a:lnTo>
                <a:lnTo>
                  <a:pt x="133057" y="13091"/>
                </a:lnTo>
                <a:lnTo>
                  <a:pt x="133670" y="13295"/>
                </a:lnTo>
                <a:lnTo>
                  <a:pt x="132852" y="13500"/>
                </a:lnTo>
                <a:lnTo>
                  <a:pt x="133057" y="13602"/>
                </a:lnTo>
                <a:lnTo>
                  <a:pt x="133057" y="14216"/>
                </a:lnTo>
                <a:lnTo>
                  <a:pt x="132750" y="14420"/>
                </a:lnTo>
                <a:lnTo>
                  <a:pt x="132545" y="14318"/>
                </a:lnTo>
                <a:lnTo>
                  <a:pt x="131932" y="14727"/>
                </a:lnTo>
                <a:lnTo>
                  <a:pt x="132239" y="14625"/>
                </a:lnTo>
                <a:lnTo>
                  <a:pt x="130909" y="15750"/>
                </a:lnTo>
                <a:lnTo>
                  <a:pt x="131114" y="15852"/>
                </a:lnTo>
                <a:lnTo>
                  <a:pt x="131830" y="15545"/>
                </a:lnTo>
                <a:lnTo>
                  <a:pt x="131727" y="15443"/>
                </a:lnTo>
                <a:lnTo>
                  <a:pt x="132136" y="15443"/>
                </a:lnTo>
                <a:lnTo>
                  <a:pt x="131932" y="15545"/>
                </a:lnTo>
                <a:lnTo>
                  <a:pt x="132136" y="15545"/>
                </a:lnTo>
                <a:lnTo>
                  <a:pt x="131727" y="15852"/>
                </a:lnTo>
                <a:lnTo>
                  <a:pt x="130091" y="15955"/>
                </a:lnTo>
                <a:lnTo>
                  <a:pt x="129886" y="16057"/>
                </a:lnTo>
                <a:lnTo>
                  <a:pt x="130193" y="16466"/>
                </a:lnTo>
                <a:lnTo>
                  <a:pt x="128864" y="16568"/>
                </a:lnTo>
                <a:lnTo>
                  <a:pt x="129886" y="16568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7841" y="17182"/>
                </a:lnTo>
                <a:lnTo>
                  <a:pt x="128966" y="17386"/>
                </a:lnTo>
                <a:lnTo>
                  <a:pt x="127739" y="17386"/>
                </a:lnTo>
                <a:lnTo>
                  <a:pt x="128045" y="18102"/>
                </a:lnTo>
                <a:lnTo>
                  <a:pt x="129477" y="17795"/>
                </a:lnTo>
                <a:lnTo>
                  <a:pt x="129580" y="18000"/>
                </a:lnTo>
                <a:lnTo>
                  <a:pt x="129273" y="18205"/>
                </a:lnTo>
                <a:lnTo>
                  <a:pt x="127739" y="18307"/>
                </a:lnTo>
                <a:lnTo>
                  <a:pt x="128250" y="18511"/>
                </a:lnTo>
                <a:lnTo>
                  <a:pt x="127943" y="18818"/>
                </a:lnTo>
                <a:lnTo>
                  <a:pt x="128250" y="19023"/>
                </a:lnTo>
                <a:lnTo>
                  <a:pt x="127943" y="19227"/>
                </a:lnTo>
                <a:lnTo>
                  <a:pt x="128045" y="19330"/>
                </a:lnTo>
                <a:lnTo>
                  <a:pt x="129170" y="18614"/>
                </a:lnTo>
                <a:lnTo>
                  <a:pt x="128864" y="19023"/>
                </a:lnTo>
                <a:lnTo>
                  <a:pt x="128557" y="19023"/>
                </a:lnTo>
                <a:lnTo>
                  <a:pt x="128659" y="19330"/>
                </a:lnTo>
                <a:lnTo>
                  <a:pt x="127943" y="19841"/>
                </a:lnTo>
                <a:lnTo>
                  <a:pt x="128864" y="19534"/>
                </a:lnTo>
                <a:lnTo>
                  <a:pt x="128557" y="19841"/>
                </a:lnTo>
                <a:lnTo>
                  <a:pt x="128864" y="20045"/>
                </a:lnTo>
                <a:lnTo>
                  <a:pt x="128250" y="20352"/>
                </a:lnTo>
                <a:lnTo>
                  <a:pt x="129068" y="20761"/>
                </a:lnTo>
                <a:lnTo>
                  <a:pt x="128966" y="20864"/>
                </a:lnTo>
                <a:lnTo>
                  <a:pt x="131011" y="20148"/>
                </a:lnTo>
                <a:lnTo>
                  <a:pt x="131114" y="19943"/>
                </a:lnTo>
                <a:lnTo>
                  <a:pt x="131727" y="19841"/>
                </a:lnTo>
                <a:lnTo>
                  <a:pt x="131727" y="19534"/>
                </a:lnTo>
                <a:lnTo>
                  <a:pt x="131830" y="19330"/>
                </a:lnTo>
                <a:lnTo>
                  <a:pt x="132034" y="19841"/>
                </a:lnTo>
                <a:lnTo>
                  <a:pt x="132443" y="20045"/>
                </a:lnTo>
                <a:lnTo>
                  <a:pt x="132443" y="20659"/>
                </a:lnTo>
                <a:lnTo>
                  <a:pt x="133670" y="22295"/>
                </a:lnTo>
                <a:lnTo>
                  <a:pt x="133670" y="22500"/>
                </a:lnTo>
                <a:lnTo>
                  <a:pt x="133773" y="22705"/>
                </a:lnTo>
                <a:lnTo>
                  <a:pt x="133466" y="22705"/>
                </a:lnTo>
                <a:lnTo>
                  <a:pt x="133875" y="23523"/>
                </a:lnTo>
                <a:lnTo>
                  <a:pt x="135000" y="23318"/>
                </a:lnTo>
                <a:lnTo>
                  <a:pt x="135205" y="22909"/>
                </a:lnTo>
                <a:lnTo>
                  <a:pt x="136023" y="22807"/>
                </a:lnTo>
                <a:lnTo>
                  <a:pt x="136432" y="20557"/>
                </a:lnTo>
                <a:lnTo>
                  <a:pt x="136636" y="20557"/>
                </a:lnTo>
                <a:lnTo>
                  <a:pt x="136023" y="20455"/>
                </a:lnTo>
                <a:lnTo>
                  <a:pt x="137761" y="19739"/>
                </a:lnTo>
                <a:lnTo>
                  <a:pt x="137250" y="19739"/>
                </a:lnTo>
                <a:lnTo>
                  <a:pt x="137966" y="19227"/>
                </a:lnTo>
                <a:lnTo>
                  <a:pt x="136636" y="18307"/>
                </a:lnTo>
                <a:lnTo>
                  <a:pt x="136432" y="17489"/>
                </a:lnTo>
                <a:lnTo>
                  <a:pt x="136636" y="17591"/>
                </a:lnTo>
                <a:lnTo>
                  <a:pt x="136636" y="17080"/>
                </a:lnTo>
                <a:lnTo>
                  <a:pt x="136432" y="16773"/>
                </a:lnTo>
                <a:lnTo>
                  <a:pt x="136943" y="16670"/>
                </a:lnTo>
                <a:lnTo>
                  <a:pt x="136841" y="16670"/>
                </a:lnTo>
                <a:lnTo>
                  <a:pt x="136739" y="16466"/>
                </a:lnTo>
                <a:lnTo>
                  <a:pt x="137148" y="16364"/>
                </a:lnTo>
                <a:lnTo>
                  <a:pt x="137045" y="16364"/>
                </a:lnTo>
                <a:lnTo>
                  <a:pt x="137455" y="16159"/>
                </a:lnTo>
                <a:lnTo>
                  <a:pt x="137352" y="16057"/>
                </a:lnTo>
                <a:lnTo>
                  <a:pt x="137864" y="15955"/>
                </a:lnTo>
                <a:lnTo>
                  <a:pt x="137864" y="15852"/>
                </a:lnTo>
                <a:lnTo>
                  <a:pt x="139091" y="15034"/>
                </a:lnTo>
                <a:lnTo>
                  <a:pt x="138784" y="14625"/>
                </a:lnTo>
                <a:lnTo>
                  <a:pt x="138886" y="14216"/>
                </a:lnTo>
                <a:lnTo>
                  <a:pt x="138989" y="14216"/>
                </a:lnTo>
                <a:lnTo>
                  <a:pt x="139193" y="14011"/>
                </a:lnTo>
                <a:lnTo>
                  <a:pt x="139398" y="14011"/>
                </a:lnTo>
                <a:lnTo>
                  <a:pt x="139295" y="13909"/>
                </a:lnTo>
                <a:lnTo>
                  <a:pt x="141034" y="13705"/>
                </a:lnTo>
                <a:lnTo>
                  <a:pt x="141545" y="14011"/>
                </a:lnTo>
                <a:lnTo>
                  <a:pt x="141648" y="14625"/>
                </a:lnTo>
                <a:lnTo>
                  <a:pt x="139807" y="15852"/>
                </a:lnTo>
                <a:lnTo>
                  <a:pt x="139807" y="15955"/>
                </a:lnTo>
                <a:lnTo>
                  <a:pt x="139295" y="16159"/>
                </a:lnTo>
                <a:lnTo>
                  <a:pt x="139602" y="18511"/>
                </a:lnTo>
                <a:lnTo>
                  <a:pt x="140523" y="18716"/>
                </a:lnTo>
                <a:lnTo>
                  <a:pt x="140523" y="18920"/>
                </a:lnTo>
                <a:lnTo>
                  <a:pt x="140727" y="18920"/>
                </a:lnTo>
                <a:lnTo>
                  <a:pt x="140830" y="19330"/>
                </a:lnTo>
                <a:lnTo>
                  <a:pt x="142977" y="18818"/>
                </a:lnTo>
                <a:lnTo>
                  <a:pt x="142875" y="18716"/>
                </a:lnTo>
                <a:lnTo>
                  <a:pt x="143386" y="18511"/>
                </a:lnTo>
                <a:lnTo>
                  <a:pt x="143284" y="18716"/>
                </a:lnTo>
                <a:lnTo>
                  <a:pt x="144731" y="18619"/>
                </a:lnTo>
                <a:lnTo>
                  <a:pt x="144731" y="18619"/>
                </a:lnTo>
                <a:lnTo>
                  <a:pt x="146045" y="19125"/>
                </a:lnTo>
                <a:lnTo>
                  <a:pt x="144920" y="19227"/>
                </a:lnTo>
                <a:lnTo>
                  <a:pt x="144818" y="19432"/>
                </a:lnTo>
                <a:lnTo>
                  <a:pt x="144614" y="19330"/>
                </a:lnTo>
                <a:lnTo>
                  <a:pt x="144511" y="19636"/>
                </a:lnTo>
                <a:lnTo>
                  <a:pt x="141750" y="19739"/>
                </a:lnTo>
                <a:lnTo>
                  <a:pt x="141341" y="20045"/>
                </a:lnTo>
                <a:lnTo>
                  <a:pt x="142261" y="20864"/>
                </a:lnTo>
                <a:lnTo>
                  <a:pt x="142261" y="21784"/>
                </a:lnTo>
                <a:lnTo>
                  <a:pt x="140318" y="21375"/>
                </a:lnTo>
                <a:lnTo>
                  <a:pt x="139909" y="22398"/>
                </a:lnTo>
                <a:lnTo>
                  <a:pt x="140011" y="23318"/>
                </a:lnTo>
                <a:lnTo>
                  <a:pt x="140114" y="23932"/>
                </a:lnTo>
                <a:lnTo>
                  <a:pt x="139807" y="23932"/>
                </a:lnTo>
                <a:lnTo>
                  <a:pt x="140011" y="23318"/>
                </a:lnTo>
                <a:lnTo>
                  <a:pt x="138886" y="24545"/>
                </a:lnTo>
                <a:lnTo>
                  <a:pt x="138375" y="24239"/>
                </a:lnTo>
                <a:lnTo>
                  <a:pt x="134693" y="24750"/>
                </a:lnTo>
                <a:lnTo>
                  <a:pt x="135307" y="25261"/>
                </a:lnTo>
                <a:lnTo>
                  <a:pt x="134795" y="25057"/>
                </a:lnTo>
                <a:lnTo>
                  <a:pt x="134693" y="24750"/>
                </a:lnTo>
                <a:lnTo>
                  <a:pt x="133773" y="24443"/>
                </a:lnTo>
                <a:lnTo>
                  <a:pt x="132852" y="24955"/>
                </a:lnTo>
                <a:lnTo>
                  <a:pt x="131625" y="24443"/>
                </a:lnTo>
                <a:lnTo>
                  <a:pt x="131625" y="24136"/>
                </a:lnTo>
                <a:lnTo>
                  <a:pt x="131318" y="23830"/>
                </a:lnTo>
                <a:lnTo>
                  <a:pt x="131420" y="23420"/>
                </a:lnTo>
                <a:lnTo>
                  <a:pt x="131727" y="23216"/>
                </a:lnTo>
                <a:lnTo>
                  <a:pt x="131625" y="23114"/>
                </a:lnTo>
                <a:lnTo>
                  <a:pt x="132341" y="22500"/>
                </a:lnTo>
                <a:lnTo>
                  <a:pt x="131932" y="22398"/>
                </a:lnTo>
                <a:lnTo>
                  <a:pt x="132034" y="21273"/>
                </a:lnTo>
                <a:lnTo>
                  <a:pt x="132034" y="21273"/>
                </a:lnTo>
                <a:lnTo>
                  <a:pt x="130602" y="21886"/>
                </a:lnTo>
                <a:lnTo>
                  <a:pt x="130602" y="22193"/>
                </a:lnTo>
                <a:lnTo>
                  <a:pt x="131011" y="22295"/>
                </a:lnTo>
                <a:lnTo>
                  <a:pt x="130705" y="22398"/>
                </a:lnTo>
                <a:lnTo>
                  <a:pt x="130295" y="22398"/>
                </a:lnTo>
                <a:lnTo>
                  <a:pt x="130295" y="23318"/>
                </a:lnTo>
                <a:lnTo>
                  <a:pt x="130909" y="24341"/>
                </a:lnTo>
                <a:lnTo>
                  <a:pt x="130807" y="24545"/>
                </a:lnTo>
                <a:lnTo>
                  <a:pt x="131625" y="25261"/>
                </a:lnTo>
                <a:lnTo>
                  <a:pt x="131011" y="25057"/>
                </a:lnTo>
                <a:lnTo>
                  <a:pt x="130705" y="25466"/>
                </a:lnTo>
                <a:lnTo>
                  <a:pt x="128864" y="25466"/>
                </a:lnTo>
                <a:lnTo>
                  <a:pt x="127739" y="26080"/>
                </a:lnTo>
                <a:lnTo>
                  <a:pt x="127432" y="27205"/>
                </a:lnTo>
                <a:lnTo>
                  <a:pt x="127227" y="27205"/>
                </a:lnTo>
                <a:lnTo>
                  <a:pt x="127534" y="27409"/>
                </a:lnTo>
                <a:lnTo>
                  <a:pt x="127534" y="27409"/>
                </a:lnTo>
                <a:lnTo>
                  <a:pt x="126818" y="27307"/>
                </a:lnTo>
                <a:lnTo>
                  <a:pt x="126818" y="27307"/>
                </a:lnTo>
                <a:lnTo>
                  <a:pt x="127432" y="27409"/>
                </a:lnTo>
                <a:lnTo>
                  <a:pt x="125386" y="28023"/>
                </a:lnTo>
                <a:lnTo>
                  <a:pt x="124977" y="28841"/>
                </a:lnTo>
                <a:lnTo>
                  <a:pt x="124261" y="29148"/>
                </a:lnTo>
                <a:lnTo>
                  <a:pt x="124466" y="29352"/>
                </a:lnTo>
                <a:lnTo>
                  <a:pt x="123239" y="29455"/>
                </a:lnTo>
                <a:lnTo>
                  <a:pt x="123136" y="29148"/>
                </a:lnTo>
                <a:lnTo>
                  <a:pt x="122727" y="29352"/>
                </a:lnTo>
                <a:lnTo>
                  <a:pt x="123034" y="30170"/>
                </a:lnTo>
                <a:lnTo>
                  <a:pt x="120375" y="30375"/>
                </a:lnTo>
                <a:lnTo>
                  <a:pt x="120784" y="30477"/>
                </a:lnTo>
                <a:lnTo>
                  <a:pt x="120477" y="30580"/>
                </a:lnTo>
                <a:lnTo>
                  <a:pt x="120682" y="30682"/>
                </a:lnTo>
                <a:lnTo>
                  <a:pt x="120375" y="30784"/>
                </a:lnTo>
                <a:lnTo>
                  <a:pt x="122011" y="31193"/>
                </a:lnTo>
                <a:lnTo>
                  <a:pt x="121909" y="31295"/>
                </a:lnTo>
                <a:lnTo>
                  <a:pt x="122114" y="31295"/>
                </a:lnTo>
                <a:lnTo>
                  <a:pt x="122114" y="31398"/>
                </a:lnTo>
                <a:lnTo>
                  <a:pt x="122727" y="31602"/>
                </a:lnTo>
                <a:lnTo>
                  <a:pt x="122420" y="31705"/>
                </a:lnTo>
                <a:lnTo>
                  <a:pt x="122523" y="32114"/>
                </a:lnTo>
                <a:lnTo>
                  <a:pt x="123239" y="32523"/>
                </a:lnTo>
                <a:lnTo>
                  <a:pt x="123341" y="33136"/>
                </a:lnTo>
                <a:lnTo>
                  <a:pt x="123136" y="33034"/>
                </a:lnTo>
                <a:lnTo>
                  <a:pt x="123750" y="33852"/>
                </a:lnTo>
                <a:lnTo>
                  <a:pt x="123750" y="33852"/>
                </a:lnTo>
                <a:lnTo>
                  <a:pt x="123239" y="33341"/>
                </a:lnTo>
                <a:lnTo>
                  <a:pt x="123136" y="34261"/>
                </a:lnTo>
                <a:lnTo>
                  <a:pt x="123239" y="34159"/>
                </a:lnTo>
                <a:lnTo>
                  <a:pt x="123239" y="34261"/>
                </a:lnTo>
                <a:lnTo>
                  <a:pt x="122830" y="35386"/>
                </a:lnTo>
                <a:lnTo>
                  <a:pt x="117409" y="35284"/>
                </a:lnTo>
                <a:lnTo>
                  <a:pt x="117307" y="35489"/>
                </a:lnTo>
                <a:lnTo>
                  <a:pt x="116898" y="35591"/>
                </a:lnTo>
                <a:lnTo>
                  <a:pt x="116693" y="36307"/>
                </a:lnTo>
                <a:lnTo>
                  <a:pt x="116898" y="36307"/>
                </a:lnTo>
                <a:lnTo>
                  <a:pt x="116898" y="36614"/>
                </a:lnTo>
                <a:lnTo>
                  <a:pt x="117000" y="36614"/>
                </a:lnTo>
                <a:lnTo>
                  <a:pt x="116182" y="40091"/>
                </a:lnTo>
                <a:lnTo>
                  <a:pt x="116795" y="39784"/>
                </a:lnTo>
                <a:lnTo>
                  <a:pt x="116386" y="40295"/>
                </a:lnTo>
                <a:lnTo>
                  <a:pt x="116687" y="40446"/>
                </a:lnTo>
                <a:lnTo>
                  <a:pt x="116687" y="40446"/>
                </a:lnTo>
                <a:lnTo>
                  <a:pt x="116489" y="41932"/>
                </a:lnTo>
                <a:lnTo>
                  <a:pt x="118330" y="41625"/>
                </a:lnTo>
                <a:lnTo>
                  <a:pt x="118739" y="42136"/>
                </a:lnTo>
                <a:lnTo>
                  <a:pt x="118841" y="42034"/>
                </a:lnTo>
                <a:lnTo>
                  <a:pt x="119455" y="42955"/>
                </a:lnTo>
                <a:lnTo>
                  <a:pt x="122420" y="42034"/>
                </a:lnTo>
                <a:lnTo>
                  <a:pt x="122727" y="41625"/>
                </a:lnTo>
                <a:lnTo>
                  <a:pt x="123545" y="41318"/>
                </a:lnTo>
                <a:lnTo>
                  <a:pt x="123852" y="40500"/>
                </a:lnTo>
                <a:lnTo>
                  <a:pt x="124261" y="40193"/>
                </a:lnTo>
                <a:lnTo>
                  <a:pt x="123955" y="39784"/>
                </a:lnTo>
                <a:lnTo>
                  <a:pt x="124773" y="38045"/>
                </a:lnTo>
                <a:lnTo>
                  <a:pt x="126818" y="36920"/>
                </a:lnTo>
                <a:lnTo>
                  <a:pt x="126818" y="35693"/>
                </a:lnTo>
                <a:lnTo>
                  <a:pt x="129682" y="35591"/>
                </a:lnTo>
                <a:lnTo>
                  <a:pt x="131318" y="34466"/>
                </a:lnTo>
                <a:lnTo>
                  <a:pt x="136943" y="38864"/>
                </a:lnTo>
                <a:lnTo>
                  <a:pt x="137250" y="38864"/>
                </a:lnTo>
                <a:lnTo>
                  <a:pt x="137761" y="40091"/>
                </a:lnTo>
                <a:lnTo>
                  <a:pt x="137557" y="40193"/>
                </a:lnTo>
                <a:lnTo>
                  <a:pt x="137352" y="40807"/>
                </a:lnTo>
                <a:lnTo>
                  <a:pt x="137761" y="41011"/>
                </a:lnTo>
                <a:lnTo>
                  <a:pt x="138170" y="39989"/>
                </a:lnTo>
                <a:lnTo>
                  <a:pt x="138580" y="39886"/>
                </a:lnTo>
                <a:lnTo>
                  <a:pt x="138477" y="39375"/>
                </a:lnTo>
                <a:lnTo>
                  <a:pt x="138068" y="39170"/>
                </a:lnTo>
                <a:lnTo>
                  <a:pt x="138375" y="38455"/>
                </a:lnTo>
                <a:lnTo>
                  <a:pt x="139602" y="38966"/>
                </a:lnTo>
                <a:lnTo>
                  <a:pt x="137455" y="37432"/>
                </a:lnTo>
                <a:lnTo>
                  <a:pt x="137557" y="37023"/>
                </a:lnTo>
                <a:lnTo>
                  <a:pt x="136432" y="36818"/>
                </a:lnTo>
                <a:lnTo>
                  <a:pt x="134182" y="34057"/>
                </a:lnTo>
                <a:lnTo>
                  <a:pt x="134284" y="33341"/>
                </a:lnTo>
                <a:lnTo>
                  <a:pt x="135307" y="33239"/>
                </a:lnTo>
                <a:lnTo>
                  <a:pt x="135205" y="33750"/>
                </a:lnTo>
                <a:lnTo>
                  <a:pt x="135716" y="33750"/>
                </a:lnTo>
                <a:lnTo>
                  <a:pt x="135818" y="33545"/>
                </a:lnTo>
                <a:lnTo>
                  <a:pt x="136841" y="34670"/>
                </a:lnTo>
                <a:lnTo>
                  <a:pt x="136534" y="34670"/>
                </a:lnTo>
                <a:lnTo>
                  <a:pt x="138784" y="36102"/>
                </a:lnTo>
                <a:lnTo>
                  <a:pt x="138170" y="35898"/>
                </a:lnTo>
                <a:lnTo>
                  <a:pt x="140420" y="37330"/>
                </a:lnTo>
                <a:lnTo>
                  <a:pt x="140420" y="38557"/>
                </a:lnTo>
                <a:lnTo>
                  <a:pt x="140318" y="38557"/>
                </a:lnTo>
                <a:lnTo>
                  <a:pt x="141955" y="39989"/>
                </a:lnTo>
                <a:lnTo>
                  <a:pt x="141648" y="39989"/>
                </a:lnTo>
                <a:lnTo>
                  <a:pt x="141955" y="40398"/>
                </a:lnTo>
                <a:lnTo>
                  <a:pt x="143080" y="40500"/>
                </a:lnTo>
                <a:lnTo>
                  <a:pt x="143489" y="40807"/>
                </a:lnTo>
                <a:lnTo>
                  <a:pt x="143489" y="40909"/>
                </a:lnTo>
                <a:lnTo>
                  <a:pt x="142159" y="40909"/>
                </a:lnTo>
                <a:lnTo>
                  <a:pt x="142773" y="42239"/>
                </a:lnTo>
                <a:lnTo>
                  <a:pt x="143284" y="42545"/>
                </a:lnTo>
                <a:lnTo>
                  <a:pt x="143898" y="42545"/>
                </a:lnTo>
                <a:lnTo>
                  <a:pt x="143489" y="41318"/>
                </a:lnTo>
                <a:lnTo>
                  <a:pt x="144102" y="41523"/>
                </a:lnTo>
                <a:lnTo>
                  <a:pt x="144102" y="41523"/>
                </a:lnTo>
                <a:lnTo>
                  <a:pt x="143591" y="41011"/>
                </a:lnTo>
                <a:lnTo>
                  <a:pt x="144205" y="41011"/>
                </a:lnTo>
                <a:lnTo>
                  <a:pt x="144409" y="40807"/>
                </a:lnTo>
                <a:lnTo>
                  <a:pt x="143182" y="39989"/>
                </a:lnTo>
                <a:lnTo>
                  <a:pt x="143591" y="39784"/>
                </a:lnTo>
                <a:lnTo>
                  <a:pt x="143386" y="39682"/>
                </a:lnTo>
                <a:lnTo>
                  <a:pt x="143591" y="39580"/>
                </a:lnTo>
                <a:lnTo>
                  <a:pt x="143693" y="39784"/>
                </a:lnTo>
                <a:lnTo>
                  <a:pt x="143591" y="39477"/>
                </a:lnTo>
                <a:lnTo>
                  <a:pt x="143080" y="38761"/>
                </a:lnTo>
                <a:lnTo>
                  <a:pt x="143284" y="38352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4205" y="38864"/>
                </a:lnTo>
                <a:lnTo>
                  <a:pt x="144102" y="38557"/>
                </a:lnTo>
                <a:lnTo>
                  <a:pt x="144511" y="38761"/>
                </a:lnTo>
                <a:lnTo>
                  <a:pt x="144000" y="38250"/>
                </a:lnTo>
                <a:lnTo>
                  <a:pt x="145636" y="38045"/>
                </a:lnTo>
                <a:lnTo>
                  <a:pt x="145943" y="38250"/>
                </a:lnTo>
                <a:lnTo>
                  <a:pt x="146557" y="38250"/>
                </a:lnTo>
                <a:lnTo>
                  <a:pt x="146045" y="38864"/>
                </a:lnTo>
                <a:lnTo>
                  <a:pt x="146864" y="39989"/>
                </a:lnTo>
                <a:lnTo>
                  <a:pt x="146761" y="40295"/>
                </a:lnTo>
                <a:lnTo>
                  <a:pt x="147068" y="40398"/>
                </a:lnTo>
                <a:lnTo>
                  <a:pt x="146659" y="40602"/>
                </a:lnTo>
                <a:lnTo>
                  <a:pt x="146455" y="40295"/>
                </a:lnTo>
                <a:lnTo>
                  <a:pt x="146352" y="40705"/>
                </a:lnTo>
                <a:lnTo>
                  <a:pt x="146864" y="40807"/>
                </a:lnTo>
                <a:lnTo>
                  <a:pt x="147477" y="41727"/>
                </a:lnTo>
                <a:lnTo>
                  <a:pt x="147375" y="41830"/>
                </a:lnTo>
                <a:lnTo>
                  <a:pt x="147273" y="41932"/>
                </a:lnTo>
                <a:lnTo>
                  <a:pt x="148091" y="41932"/>
                </a:lnTo>
                <a:lnTo>
                  <a:pt x="147477" y="42239"/>
                </a:lnTo>
                <a:lnTo>
                  <a:pt x="147989" y="42239"/>
                </a:lnTo>
                <a:lnTo>
                  <a:pt x="147989" y="42341"/>
                </a:lnTo>
                <a:lnTo>
                  <a:pt x="148602" y="42239"/>
                </a:lnTo>
                <a:lnTo>
                  <a:pt x="149523" y="42852"/>
                </a:lnTo>
                <a:lnTo>
                  <a:pt x="150136" y="42648"/>
                </a:lnTo>
                <a:lnTo>
                  <a:pt x="150341" y="42136"/>
                </a:lnTo>
                <a:lnTo>
                  <a:pt x="152080" y="42955"/>
                </a:lnTo>
                <a:lnTo>
                  <a:pt x="152898" y="42852"/>
                </a:lnTo>
                <a:lnTo>
                  <a:pt x="153511" y="42239"/>
                </a:lnTo>
                <a:lnTo>
                  <a:pt x="154227" y="42443"/>
                </a:lnTo>
                <a:lnTo>
                  <a:pt x="154636" y="42136"/>
                </a:lnTo>
                <a:lnTo>
                  <a:pt x="154023" y="47659"/>
                </a:lnTo>
                <a:lnTo>
                  <a:pt x="152489" y="48068"/>
                </a:lnTo>
                <a:lnTo>
                  <a:pt x="152080" y="47864"/>
                </a:lnTo>
                <a:lnTo>
                  <a:pt x="151773" y="47864"/>
                </a:lnTo>
                <a:lnTo>
                  <a:pt x="151773" y="47761"/>
                </a:lnTo>
                <a:lnTo>
                  <a:pt x="151261" y="47557"/>
                </a:lnTo>
                <a:lnTo>
                  <a:pt x="150648" y="47761"/>
                </a:lnTo>
                <a:lnTo>
                  <a:pt x="150955" y="47557"/>
                </a:lnTo>
                <a:lnTo>
                  <a:pt x="150955" y="47557"/>
                </a:lnTo>
                <a:lnTo>
                  <a:pt x="149114" y="48170"/>
                </a:lnTo>
                <a:lnTo>
                  <a:pt x="146148" y="47659"/>
                </a:lnTo>
                <a:lnTo>
                  <a:pt x="145739" y="47148"/>
                </a:lnTo>
                <a:lnTo>
                  <a:pt x="144102" y="46739"/>
                </a:lnTo>
                <a:lnTo>
                  <a:pt x="144000" y="46432"/>
                </a:lnTo>
                <a:lnTo>
                  <a:pt x="143489" y="46227"/>
                </a:lnTo>
                <a:lnTo>
                  <a:pt x="141955" y="46534"/>
                </a:lnTo>
                <a:lnTo>
                  <a:pt x="141443" y="47250"/>
                </a:lnTo>
                <a:lnTo>
                  <a:pt x="141648" y="48170"/>
                </a:lnTo>
                <a:lnTo>
                  <a:pt x="140114" y="48580"/>
                </a:lnTo>
                <a:lnTo>
                  <a:pt x="133773" y="45818"/>
                </a:lnTo>
                <a:lnTo>
                  <a:pt x="133875" y="45818"/>
                </a:lnTo>
                <a:lnTo>
                  <a:pt x="132750" y="44898"/>
                </a:lnTo>
                <a:lnTo>
                  <a:pt x="133568" y="43670"/>
                </a:lnTo>
                <a:lnTo>
                  <a:pt x="133159" y="43057"/>
                </a:lnTo>
                <a:lnTo>
                  <a:pt x="133466" y="41932"/>
                </a:lnTo>
                <a:lnTo>
                  <a:pt x="132852" y="42136"/>
                </a:lnTo>
                <a:lnTo>
                  <a:pt x="132852" y="41830"/>
                </a:lnTo>
                <a:lnTo>
                  <a:pt x="132545" y="41727"/>
                </a:lnTo>
                <a:lnTo>
                  <a:pt x="132545" y="41625"/>
                </a:lnTo>
                <a:lnTo>
                  <a:pt x="130807" y="42136"/>
                </a:lnTo>
                <a:lnTo>
                  <a:pt x="130295" y="41830"/>
                </a:lnTo>
                <a:lnTo>
                  <a:pt x="122318" y="43977"/>
                </a:lnTo>
                <a:lnTo>
                  <a:pt x="121602" y="43670"/>
                </a:lnTo>
                <a:lnTo>
                  <a:pt x="120477" y="43875"/>
                </a:lnTo>
                <a:lnTo>
                  <a:pt x="119659" y="43057"/>
                </a:lnTo>
                <a:lnTo>
                  <a:pt x="115568" y="48477"/>
                </a:lnTo>
                <a:lnTo>
                  <a:pt x="115773" y="48784"/>
                </a:lnTo>
                <a:lnTo>
                  <a:pt x="114034" y="50932"/>
                </a:lnTo>
                <a:lnTo>
                  <a:pt x="112909" y="51239"/>
                </a:lnTo>
                <a:lnTo>
                  <a:pt x="109943" y="55739"/>
                </a:lnTo>
                <a:lnTo>
                  <a:pt x="109943" y="55739"/>
                </a:lnTo>
                <a:lnTo>
                  <a:pt x="110148" y="55534"/>
                </a:lnTo>
                <a:lnTo>
                  <a:pt x="110148" y="55534"/>
                </a:lnTo>
                <a:lnTo>
                  <a:pt x="108920" y="58602"/>
                </a:lnTo>
                <a:lnTo>
                  <a:pt x="109432" y="58807"/>
                </a:lnTo>
                <a:lnTo>
                  <a:pt x="109432" y="60034"/>
                </a:lnTo>
                <a:lnTo>
                  <a:pt x="109636" y="59932"/>
                </a:lnTo>
                <a:lnTo>
                  <a:pt x="109330" y="63716"/>
                </a:lnTo>
                <a:lnTo>
                  <a:pt x="108409" y="64841"/>
                </a:lnTo>
                <a:lnTo>
                  <a:pt x="109023" y="65659"/>
                </a:lnTo>
                <a:lnTo>
                  <a:pt x="109227" y="65557"/>
                </a:lnTo>
                <a:lnTo>
                  <a:pt x="109227" y="66170"/>
                </a:lnTo>
                <a:lnTo>
                  <a:pt x="110250" y="66170"/>
                </a:lnTo>
                <a:lnTo>
                  <a:pt x="109330" y="66375"/>
                </a:lnTo>
                <a:lnTo>
                  <a:pt x="109227" y="66273"/>
                </a:lnTo>
                <a:lnTo>
                  <a:pt x="109023" y="67091"/>
                </a:lnTo>
                <a:lnTo>
                  <a:pt x="109023" y="67091"/>
                </a:lnTo>
                <a:lnTo>
                  <a:pt x="109227" y="66989"/>
                </a:lnTo>
                <a:lnTo>
                  <a:pt x="109739" y="67909"/>
                </a:lnTo>
                <a:lnTo>
                  <a:pt x="110557" y="67705"/>
                </a:lnTo>
                <a:lnTo>
                  <a:pt x="110557" y="67705"/>
                </a:lnTo>
                <a:lnTo>
                  <a:pt x="110148" y="67909"/>
                </a:lnTo>
                <a:lnTo>
                  <a:pt x="110557" y="68114"/>
                </a:lnTo>
                <a:lnTo>
                  <a:pt x="110148" y="68318"/>
                </a:lnTo>
                <a:lnTo>
                  <a:pt x="110250" y="68318"/>
                </a:lnTo>
                <a:lnTo>
                  <a:pt x="110455" y="68523"/>
                </a:lnTo>
                <a:lnTo>
                  <a:pt x="110352" y="68727"/>
                </a:lnTo>
                <a:lnTo>
                  <a:pt x="110557" y="68625"/>
                </a:lnTo>
                <a:lnTo>
                  <a:pt x="110659" y="68932"/>
                </a:lnTo>
                <a:lnTo>
                  <a:pt x="110864" y="69034"/>
                </a:lnTo>
                <a:lnTo>
                  <a:pt x="110966" y="68932"/>
                </a:lnTo>
                <a:lnTo>
                  <a:pt x="111375" y="69648"/>
                </a:lnTo>
                <a:lnTo>
                  <a:pt x="111784" y="69852"/>
                </a:lnTo>
                <a:lnTo>
                  <a:pt x="111784" y="70261"/>
                </a:lnTo>
                <a:lnTo>
                  <a:pt x="112295" y="70875"/>
                </a:lnTo>
                <a:lnTo>
                  <a:pt x="112193" y="71182"/>
                </a:lnTo>
                <a:lnTo>
                  <a:pt x="112500" y="71182"/>
                </a:lnTo>
                <a:lnTo>
                  <a:pt x="112193" y="71284"/>
                </a:lnTo>
                <a:lnTo>
                  <a:pt x="117511" y="75477"/>
                </a:lnTo>
                <a:lnTo>
                  <a:pt x="119557" y="74761"/>
                </a:lnTo>
                <a:lnTo>
                  <a:pt x="119250" y="74761"/>
                </a:lnTo>
                <a:lnTo>
                  <a:pt x="120477" y="74659"/>
                </a:lnTo>
                <a:lnTo>
                  <a:pt x="119966" y="74659"/>
                </a:lnTo>
                <a:lnTo>
                  <a:pt x="121295" y="74557"/>
                </a:lnTo>
                <a:lnTo>
                  <a:pt x="121398" y="74761"/>
                </a:lnTo>
                <a:lnTo>
                  <a:pt x="127534" y="73227"/>
                </a:lnTo>
                <a:lnTo>
                  <a:pt x="127330" y="73432"/>
                </a:lnTo>
                <a:lnTo>
                  <a:pt x="129170" y="74455"/>
                </a:lnTo>
                <a:lnTo>
                  <a:pt x="129170" y="74761"/>
                </a:lnTo>
                <a:lnTo>
                  <a:pt x="129068" y="74761"/>
                </a:lnTo>
                <a:lnTo>
                  <a:pt x="129886" y="75477"/>
                </a:lnTo>
                <a:lnTo>
                  <a:pt x="130091" y="75477"/>
                </a:lnTo>
                <a:lnTo>
                  <a:pt x="130398" y="75580"/>
                </a:lnTo>
                <a:lnTo>
                  <a:pt x="130295" y="75170"/>
                </a:lnTo>
                <a:lnTo>
                  <a:pt x="130398" y="75477"/>
                </a:lnTo>
                <a:lnTo>
                  <a:pt x="130602" y="75170"/>
                </a:lnTo>
                <a:lnTo>
                  <a:pt x="131420" y="75375"/>
                </a:lnTo>
                <a:lnTo>
                  <a:pt x="131625" y="74966"/>
                </a:lnTo>
                <a:lnTo>
                  <a:pt x="132341" y="75784"/>
                </a:lnTo>
                <a:lnTo>
                  <a:pt x="132955" y="75886"/>
                </a:lnTo>
                <a:lnTo>
                  <a:pt x="132852" y="79466"/>
                </a:lnTo>
                <a:lnTo>
                  <a:pt x="132648" y="79568"/>
                </a:lnTo>
                <a:lnTo>
                  <a:pt x="133261" y="79875"/>
                </a:lnTo>
                <a:lnTo>
                  <a:pt x="133057" y="79977"/>
                </a:lnTo>
                <a:lnTo>
                  <a:pt x="132648" y="79670"/>
                </a:lnTo>
                <a:lnTo>
                  <a:pt x="132443" y="80591"/>
                </a:lnTo>
                <a:lnTo>
                  <a:pt x="132034" y="80693"/>
                </a:lnTo>
                <a:lnTo>
                  <a:pt x="132852" y="81716"/>
                </a:lnTo>
                <a:lnTo>
                  <a:pt x="132852" y="81716"/>
                </a:lnTo>
                <a:lnTo>
                  <a:pt x="132341" y="81409"/>
                </a:lnTo>
                <a:lnTo>
                  <a:pt x="132750" y="82023"/>
                </a:lnTo>
                <a:lnTo>
                  <a:pt x="132648" y="82023"/>
                </a:lnTo>
                <a:lnTo>
                  <a:pt x="133261" y="82636"/>
                </a:lnTo>
                <a:lnTo>
                  <a:pt x="132955" y="82534"/>
                </a:lnTo>
                <a:lnTo>
                  <a:pt x="135205" y="85909"/>
                </a:lnTo>
                <a:lnTo>
                  <a:pt x="136023" y="86114"/>
                </a:lnTo>
                <a:lnTo>
                  <a:pt x="135307" y="86318"/>
                </a:lnTo>
                <a:lnTo>
                  <a:pt x="135920" y="89284"/>
                </a:lnTo>
                <a:lnTo>
                  <a:pt x="136023" y="89182"/>
                </a:lnTo>
                <a:lnTo>
                  <a:pt x="136432" y="92557"/>
                </a:lnTo>
                <a:lnTo>
                  <a:pt x="134795" y="96648"/>
                </a:lnTo>
                <a:lnTo>
                  <a:pt x="137045" y="103602"/>
                </a:lnTo>
                <a:lnTo>
                  <a:pt x="136943" y="103602"/>
                </a:lnTo>
                <a:lnTo>
                  <a:pt x="140011" y="115364"/>
                </a:lnTo>
                <a:lnTo>
                  <a:pt x="146148" y="114955"/>
                </a:lnTo>
                <a:lnTo>
                  <a:pt x="146557" y="114648"/>
                </a:lnTo>
                <a:lnTo>
                  <a:pt x="147068" y="114648"/>
                </a:lnTo>
                <a:lnTo>
                  <a:pt x="152693" y="109125"/>
                </a:lnTo>
                <a:lnTo>
                  <a:pt x="153205" y="106977"/>
                </a:lnTo>
                <a:lnTo>
                  <a:pt x="153102" y="107080"/>
                </a:lnTo>
                <a:lnTo>
                  <a:pt x="153205" y="106875"/>
                </a:lnTo>
                <a:lnTo>
                  <a:pt x="153205" y="106977"/>
                </a:lnTo>
                <a:lnTo>
                  <a:pt x="155659" y="104523"/>
                </a:lnTo>
                <a:lnTo>
                  <a:pt x="155659" y="102784"/>
                </a:lnTo>
                <a:lnTo>
                  <a:pt x="155557" y="103091"/>
                </a:lnTo>
                <a:lnTo>
                  <a:pt x="155045" y="100330"/>
                </a:lnTo>
                <a:lnTo>
                  <a:pt x="160670" y="95932"/>
                </a:lnTo>
                <a:lnTo>
                  <a:pt x="160875" y="91125"/>
                </a:lnTo>
                <a:lnTo>
                  <a:pt x="160057" y="90307"/>
                </a:lnTo>
                <a:lnTo>
                  <a:pt x="159955" y="87136"/>
                </a:lnTo>
                <a:lnTo>
                  <a:pt x="159341" y="86523"/>
                </a:lnTo>
                <a:lnTo>
                  <a:pt x="161284" y="82125"/>
                </a:lnTo>
                <a:lnTo>
                  <a:pt x="161693" y="82023"/>
                </a:lnTo>
                <a:lnTo>
                  <a:pt x="170591" y="69341"/>
                </a:lnTo>
                <a:lnTo>
                  <a:pt x="170386" y="69136"/>
                </a:lnTo>
                <a:lnTo>
                  <a:pt x="170284" y="69341"/>
                </a:lnTo>
                <a:lnTo>
                  <a:pt x="170182" y="67807"/>
                </a:lnTo>
                <a:lnTo>
                  <a:pt x="164557" y="69341"/>
                </a:lnTo>
                <a:lnTo>
                  <a:pt x="162511" y="68114"/>
                </a:lnTo>
                <a:lnTo>
                  <a:pt x="163330" y="67602"/>
                </a:lnTo>
                <a:lnTo>
                  <a:pt x="162920" y="66784"/>
                </a:lnTo>
                <a:lnTo>
                  <a:pt x="162920" y="66886"/>
                </a:lnTo>
                <a:lnTo>
                  <a:pt x="159955" y="64125"/>
                </a:lnTo>
                <a:lnTo>
                  <a:pt x="159955" y="64534"/>
                </a:lnTo>
                <a:lnTo>
                  <a:pt x="157193" y="58295"/>
                </a:lnTo>
                <a:lnTo>
                  <a:pt x="157193" y="58295"/>
                </a:lnTo>
                <a:lnTo>
                  <a:pt x="157295" y="58398"/>
                </a:lnTo>
                <a:lnTo>
                  <a:pt x="156375" y="56761"/>
                </a:lnTo>
                <a:lnTo>
                  <a:pt x="155966" y="56557"/>
                </a:lnTo>
                <a:lnTo>
                  <a:pt x="155659" y="56148"/>
                </a:lnTo>
                <a:lnTo>
                  <a:pt x="155864" y="55432"/>
                </a:lnTo>
                <a:lnTo>
                  <a:pt x="152591" y="49193"/>
                </a:lnTo>
                <a:lnTo>
                  <a:pt x="152591" y="49193"/>
                </a:lnTo>
                <a:lnTo>
                  <a:pt x="153716" y="51136"/>
                </a:lnTo>
                <a:lnTo>
                  <a:pt x="154330" y="50830"/>
                </a:lnTo>
                <a:lnTo>
                  <a:pt x="154739" y="49602"/>
                </a:lnTo>
                <a:lnTo>
                  <a:pt x="154534" y="51136"/>
                </a:lnTo>
                <a:lnTo>
                  <a:pt x="158727" y="56557"/>
                </a:lnTo>
                <a:lnTo>
                  <a:pt x="158625" y="56557"/>
                </a:lnTo>
                <a:lnTo>
                  <a:pt x="162614" y="64330"/>
                </a:lnTo>
                <a:lnTo>
                  <a:pt x="162511" y="64227"/>
                </a:lnTo>
                <a:lnTo>
                  <a:pt x="162511" y="64227"/>
                </a:lnTo>
                <a:lnTo>
                  <a:pt x="163330" y="66989"/>
                </a:lnTo>
                <a:lnTo>
                  <a:pt x="171102" y="63818"/>
                </a:lnTo>
                <a:lnTo>
                  <a:pt x="171102" y="63409"/>
                </a:lnTo>
                <a:lnTo>
                  <a:pt x="173557" y="62489"/>
                </a:lnTo>
                <a:lnTo>
                  <a:pt x="173659" y="61977"/>
                </a:lnTo>
                <a:lnTo>
                  <a:pt x="174580" y="61568"/>
                </a:lnTo>
                <a:lnTo>
                  <a:pt x="174989" y="60750"/>
                </a:lnTo>
                <a:lnTo>
                  <a:pt x="175807" y="60443"/>
                </a:lnTo>
                <a:lnTo>
                  <a:pt x="175705" y="59625"/>
                </a:lnTo>
                <a:lnTo>
                  <a:pt x="176114" y="58807"/>
                </a:lnTo>
                <a:lnTo>
                  <a:pt x="176216" y="59114"/>
                </a:lnTo>
                <a:lnTo>
                  <a:pt x="177341" y="57170"/>
                </a:lnTo>
                <a:lnTo>
                  <a:pt x="174273" y="54920"/>
                </a:lnTo>
                <a:lnTo>
                  <a:pt x="173864" y="52977"/>
                </a:lnTo>
                <a:lnTo>
                  <a:pt x="172330" y="55023"/>
                </a:lnTo>
                <a:lnTo>
                  <a:pt x="170080" y="55330"/>
                </a:lnTo>
                <a:lnTo>
                  <a:pt x="169875" y="55023"/>
                </a:lnTo>
                <a:lnTo>
                  <a:pt x="169568" y="55023"/>
                </a:lnTo>
                <a:lnTo>
                  <a:pt x="169670" y="54818"/>
                </a:lnTo>
                <a:lnTo>
                  <a:pt x="169466" y="54716"/>
                </a:lnTo>
                <a:lnTo>
                  <a:pt x="169670" y="54000"/>
                </a:lnTo>
                <a:lnTo>
                  <a:pt x="169466" y="53284"/>
                </a:lnTo>
                <a:lnTo>
                  <a:pt x="169057" y="53795"/>
                </a:lnTo>
                <a:lnTo>
                  <a:pt x="169057" y="54511"/>
                </a:lnTo>
                <a:lnTo>
                  <a:pt x="168239" y="53182"/>
                </a:lnTo>
                <a:lnTo>
                  <a:pt x="168341" y="53182"/>
                </a:lnTo>
                <a:lnTo>
                  <a:pt x="168239" y="52568"/>
                </a:lnTo>
                <a:lnTo>
                  <a:pt x="168341" y="52568"/>
                </a:lnTo>
                <a:lnTo>
                  <a:pt x="165886" y="49807"/>
                </a:lnTo>
                <a:lnTo>
                  <a:pt x="166193" y="49602"/>
                </a:lnTo>
                <a:lnTo>
                  <a:pt x="165989" y="49193"/>
                </a:lnTo>
                <a:lnTo>
                  <a:pt x="166398" y="49295"/>
                </a:lnTo>
                <a:lnTo>
                  <a:pt x="166807" y="48682"/>
                </a:lnTo>
                <a:lnTo>
                  <a:pt x="166807" y="48784"/>
                </a:lnTo>
                <a:lnTo>
                  <a:pt x="171409" y="52568"/>
                </a:lnTo>
                <a:lnTo>
                  <a:pt x="172943" y="52466"/>
                </a:lnTo>
                <a:lnTo>
                  <a:pt x="173557" y="52057"/>
                </a:lnTo>
                <a:lnTo>
                  <a:pt x="174273" y="52364"/>
                </a:lnTo>
                <a:lnTo>
                  <a:pt x="174580" y="53182"/>
                </a:lnTo>
                <a:lnTo>
                  <a:pt x="177545" y="54000"/>
                </a:lnTo>
                <a:lnTo>
                  <a:pt x="177648" y="53898"/>
                </a:lnTo>
                <a:lnTo>
                  <a:pt x="177750" y="54000"/>
                </a:lnTo>
                <a:lnTo>
                  <a:pt x="182761" y="53898"/>
                </a:lnTo>
                <a:lnTo>
                  <a:pt x="182557" y="53795"/>
                </a:lnTo>
                <a:lnTo>
                  <a:pt x="182557" y="53795"/>
                </a:lnTo>
                <a:lnTo>
                  <a:pt x="182864" y="53898"/>
                </a:lnTo>
                <a:lnTo>
                  <a:pt x="182966" y="53898"/>
                </a:lnTo>
                <a:lnTo>
                  <a:pt x="184091" y="55432"/>
                </a:lnTo>
                <a:lnTo>
                  <a:pt x="184500" y="55636"/>
                </a:lnTo>
                <a:lnTo>
                  <a:pt x="184500" y="55534"/>
                </a:lnTo>
                <a:lnTo>
                  <a:pt x="185114" y="55534"/>
                </a:lnTo>
                <a:lnTo>
                  <a:pt x="184909" y="56045"/>
                </a:lnTo>
                <a:lnTo>
                  <a:pt x="185727" y="56557"/>
                </a:lnTo>
                <a:lnTo>
                  <a:pt x="186750" y="56250"/>
                </a:lnTo>
                <a:lnTo>
                  <a:pt x="185727" y="57068"/>
                </a:lnTo>
                <a:lnTo>
                  <a:pt x="185420" y="57068"/>
                </a:lnTo>
                <a:lnTo>
                  <a:pt x="187568" y="58602"/>
                </a:lnTo>
                <a:lnTo>
                  <a:pt x="188386" y="58193"/>
                </a:lnTo>
                <a:lnTo>
                  <a:pt x="188284" y="57170"/>
                </a:lnTo>
                <a:lnTo>
                  <a:pt x="188898" y="57170"/>
                </a:lnTo>
                <a:lnTo>
                  <a:pt x="188693" y="57682"/>
                </a:lnTo>
                <a:lnTo>
                  <a:pt x="189205" y="57682"/>
                </a:lnTo>
                <a:lnTo>
                  <a:pt x="188795" y="57989"/>
                </a:lnTo>
                <a:lnTo>
                  <a:pt x="188898" y="57989"/>
                </a:lnTo>
                <a:lnTo>
                  <a:pt x="189307" y="60239"/>
                </a:lnTo>
                <a:lnTo>
                  <a:pt x="189205" y="60239"/>
                </a:lnTo>
                <a:lnTo>
                  <a:pt x="189205" y="60545"/>
                </a:lnTo>
                <a:lnTo>
                  <a:pt x="189307" y="60341"/>
                </a:lnTo>
                <a:lnTo>
                  <a:pt x="190636" y="64227"/>
                </a:lnTo>
                <a:lnTo>
                  <a:pt x="190534" y="64227"/>
                </a:lnTo>
                <a:lnTo>
                  <a:pt x="193160" y="69965"/>
                </a:lnTo>
                <a:lnTo>
                  <a:pt x="194216" y="71693"/>
                </a:lnTo>
                <a:lnTo>
                  <a:pt x="195955" y="70568"/>
                </a:lnTo>
                <a:lnTo>
                  <a:pt x="195545" y="70261"/>
                </a:lnTo>
                <a:lnTo>
                  <a:pt x="195852" y="69443"/>
                </a:lnTo>
                <a:lnTo>
                  <a:pt x="196364" y="69239"/>
                </a:lnTo>
                <a:lnTo>
                  <a:pt x="196568" y="66375"/>
                </a:lnTo>
                <a:lnTo>
                  <a:pt x="196466" y="66170"/>
                </a:lnTo>
                <a:lnTo>
                  <a:pt x="196261" y="63920"/>
                </a:lnTo>
                <a:lnTo>
                  <a:pt x="196875" y="63818"/>
                </a:lnTo>
                <a:lnTo>
                  <a:pt x="200455" y="59830"/>
                </a:lnTo>
                <a:lnTo>
                  <a:pt x="200250" y="59932"/>
                </a:lnTo>
                <a:lnTo>
                  <a:pt x="200250" y="59932"/>
                </a:lnTo>
                <a:lnTo>
                  <a:pt x="201580" y="58705"/>
                </a:lnTo>
                <a:lnTo>
                  <a:pt x="201477" y="58091"/>
                </a:lnTo>
                <a:lnTo>
                  <a:pt x="202398" y="57580"/>
                </a:lnTo>
                <a:lnTo>
                  <a:pt x="202295" y="57068"/>
                </a:lnTo>
                <a:lnTo>
                  <a:pt x="202500" y="57580"/>
                </a:lnTo>
                <a:lnTo>
                  <a:pt x="202705" y="57682"/>
                </a:lnTo>
                <a:lnTo>
                  <a:pt x="202909" y="57273"/>
                </a:lnTo>
                <a:lnTo>
                  <a:pt x="203114" y="57886"/>
                </a:lnTo>
                <a:lnTo>
                  <a:pt x="203216" y="57682"/>
                </a:lnTo>
                <a:lnTo>
                  <a:pt x="203420" y="57784"/>
                </a:lnTo>
                <a:lnTo>
                  <a:pt x="203420" y="57784"/>
                </a:lnTo>
                <a:lnTo>
                  <a:pt x="203216" y="57477"/>
                </a:lnTo>
                <a:lnTo>
                  <a:pt x="203318" y="57273"/>
                </a:lnTo>
                <a:lnTo>
                  <a:pt x="203625" y="57682"/>
                </a:lnTo>
                <a:lnTo>
                  <a:pt x="203625" y="57170"/>
                </a:lnTo>
                <a:lnTo>
                  <a:pt x="203830" y="57682"/>
                </a:lnTo>
                <a:lnTo>
                  <a:pt x="204136" y="56966"/>
                </a:lnTo>
                <a:lnTo>
                  <a:pt x="204136" y="57375"/>
                </a:lnTo>
                <a:lnTo>
                  <a:pt x="204341" y="57273"/>
                </a:lnTo>
                <a:lnTo>
                  <a:pt x="204341" y="57580"/>
                </a:lnTo>
                <a:lnTo>
                  <a:pt x="204648" y="57170"/>
                </a:lnTo>
                <a:lnTo>
                  <a:pt x="204545" y="56250"/>
                </a:lnTo>
                <a:lnTo>
                  <a:pt x="204239" y="55943"/>
                </a:lnTo>
                <a:lnTo>
                  <a:pt x="204443" y="55943"/>
                </a:lnTo>
                <a:lnTo>
                  <a:pt x="204443" y="55739"/>
                </a:lnTo>
                <a:lnTo>
                  <a:pt x="205773" y="57068"/>
                </a:lnTo>
                <a:lnTo>
                  <a:pt x="206795" y="59216"/>
                </a:lnTo>
                <a:lnTo>
                  <a:pt x="206795" y="58909"/>
                </a:lnTo>
                <a:lnTo>
                  <a:pt x="207102" y="59011"/>
                </a:lnTo>
                <a:lnTo>
                  <a:pt x="207307" y="59625"/>
                </a:lnTo>
                <a:lnTo>
                  <a:pt x="207307" y="59420"/>
                </a:lnTo>
                <a:lnTo>
                  <a:pt x="207818" y="59523"/>
                </a:lnTo>
                <a:lnTo>
                  <a:pt x="208125" y="60136"/>
                </a:lnTo>
                <a:lnTo>
                  <a:pt x="207716" y="60136"/>
                </a:lnTo>
                <a:lnTo>
                  <a:pt x="208125" y="60648"/>
                </a:lnTo>
                <a:lnTo>
                  <a:pt x="208125" y="60239"/>
                </a:lnTo>
                <a:lnTo>
                  <a:pt x="208432" y="60750"/>
                </a:lnTo>
                <a:lnTo>
                  <a:pt x="208330" y="60750"/>
                </a:lnTo>
                <a:lnTo>
                  <a:pt x="208739" y="63614"/>
                </a:lnTo>
                <a:lnTo>
                  <a:pt x="209148" y="63102"/>
                </a:lnTo>
                <a:lnTo>
                  <a:pt x="209148" y="63716"/>
                </a:lnTo>
                <a:lnTo>
                  <a:pt x="209352" y="63409"/>
                </a:lnTo>
                <a:lnTo>
                  <a:pt x="210170" y="63409"/>
                </a:lnTo>
                <a:lnTo>
                  <a:pt x="210477" y="63205"/>
                </a:lnTo>
                <a:lnTo>
                  <a:pt x="210477" y="62795"/>
                </a:lnTo>
                <a:lnTo>
                  <a:pt x="210886" y="62898"/>
                </a:lnTo>
                <a:lnTo>
                  <a:pt x="210989" y="62182"/>
                </a:lnTo>
                <a:lnTo>
                  <a:pt x="211807" y="63000"/>
                </a:lnTo>
                <a:lnTo>
                  <a:pt x="212318" y="64943"/>
                </a:lnTo>
                <a:lnTo>
                  <a:pt x="212216" y="64943"/>
                </a:lnTo>
                <a:lnTo>
                  <a:pt x="212523" y="65966"/>
                </a:lnTo>
                <a:lnTo>
                  <a:pt x="212625" y="65659"/>
                </a:lnTo>
                <a:lnTo>
                  <a:pt x="213239" y="69750"/>
                </a:lnTo>
                <a:lnTo>
                  <a:pt x="213341" y="69545"/>
                </a:lnTo>
                <a:lnTo>
                  <a:pt x="213136" y="71386"/>
                </a:lnTo>
                <a:lnTo>
                  <a:pt x="218045" y="78545"/>
                </a:lnTo>
                <a:lnTo>
                  <a:pt x="218455" y="78545"/>
                </a:lnTo>
                <a:lnTo>
                  <a:pt x="218557" y="78341"/>
                </a:lnTo>
                <a:lnTo>
                  <a:pt x="218864" y="78341"/>
                </a:lnTo>
                <a:lnTo>
                  <a:pt x="217739" y="74659"/>
                </a:lnTo>
                <a:lnTo>
                  <a:pt x="215182" y="72307"/>
                </a:lnTo>
                <a:lnTo>
                  <a:pt x="215284" y="72614"/>
                </a:lnTo>
                <a:lnTo>
                  <a:pt x="214875" y="72102"/>
                </a:lnTo>
                <a:lnTo>
                  <a:pt x="215182" y="72307"/>
                </a:lnTo>
                <a:lnTo>
                  <a:pt x="214875" y="71284"/>
                </a:lnTo>
                <a:lnTo>
                  <a:pt x="214773" y="71386"/>
                </a:lnTo>
                <a:lnTo>
                  <a:pt x="213852" y="69852"/>
                </a:lnTo>
                <a:lnTo>
                  <a:pt x="214364" y="66580"/>
                </a:lnTo>
                <a:lnTo>
                  <a:pt x="214261" y="66375"/>
                </a:lnTo>
                <a:lnTo>
                  <a:pt x="215080" y="66273"/>
                </a:lnTo>
                <a:lnTo>
                  <a:pt x="215080" y="66784"/>
                </a:lnTo>
                <a:lnTo>
                  <a:pt x="216409" y="67398"/>
                </a:lnTo>
                <a:lnTo>
                  <a:pt x="216409" y="67295"/>
                </a:lnTo>
                <a:lnTo>
                  <a:pt x="216716" y="67602"/>
                </a:lnTo>
                <a:lnTo>
                  <a:pt x="216716" y="67500"/>
                </a:lnTo>
                <a:lnTo>
                  <a:pt x="217023" y="68011"/>
                </a:lnTo>
                <a:lnTo>
                  <a:pt x="217125" y="67909"/>
                </a:lnTo>
                <a:lnTo>
                  <a:pt x="217330" y="68625"/>
                </a:lnTo>
                <a:lnTo>
                  <a:pt x="217636" y="68625"/>
                </a:lnTo>
                <a:lnTo>
                  <a:pt x="217739" y="69034"/>
                </a:lnTo>
                <a:lnTo>
                  <a:pt x="219068" y="69648"/>
                </a:lnTo>
                <a:lnTo>
                  <a:pt x="218966" y="71182"/>
                </a:lnTo>
                <a:lnTo>
                  <a:pt x="218966" y="71182"/>
                </a:lnTo>
                <a:lnTo>
                  <a:pt x="219886" y="70568"/>
                </a:lnTo>
                <a:lnTo>
                  <a:pt x="219886" y="69750"/>
                </a:lnTo>
                <a:lnTo>
                  <a:pt x="220500" y="70159"/>
                </a:lnTo>
                <a:lnTo>
                  <a:pt x="220091" y="69545"/>
                </a:lnTo>
                <a:lnTo>
                  <a:pt x="220602" y="69852"/>
                </a:lnTo>
                <a:lnTo>
                  <a:pt x="220398" y="69443"/>
                </a:lnTo>
                <a:lnTo>
                  <a:pt x="222545" y="68318"/>
                </a:lnTo>
                <a:lnTo>
                  <a:pt x="222737" y="67743"/>
                </a:lnTo>
                <a:lnTo>
                  <a:pt x="222648" y="67295"/>
                </a:lnTo>
                <a:lnTo>
                  <a:pt x="222750" y="67295"/>
                </a:lnTo>
                <a:lnTo>
                  <a:pt x="222750" y="66886"/>
                </a:lnTo>
                <a:lnTo>
                  <a:pt x="222852" y="67091"/>
                </a:lnTo>
                <a:lnTo>
                  <a:pt x="222545" y="65864"/>
                </a:lnTo>
                <a:lnTo>
                  <a:pt x="219375" y="61773"/>
                </a:lnTo>
                <a:lnTo>
                  <a:pt x="219477" y="61773"/>
                </a:lnTo>
                <a:lnTo>
                  <a:pt x="218659" y="60239"/>
                </a:lnTo>
                <a:lnTo>
                  <a:pt x="219170" y="58398"/>
                </a:lnTo>
                <a:lnTo>
                  <a:pt x="219682" y="58500"/>
                </a:lnTo>
                <a:lnTo>
                  <a:pt x="220602" y="57477"/>
                </a:lnTo>
                <a:lnTo>
                  <a:pt x="221216" y="57989"/>
                </a:lnTo>
                <a:lnTo>
                  <a:pt x="221625" y="57682"/>
                </a:lnTo>
                <a:lnTo>
                  <a:pt x="221830" y="57886"/>
                </a:lnTo>
                <a:lnTo>
                  <a:pt x="221830" y="58500"/>
                </a:lnTo>
                <a:lnTo>
                  <a:pt x="222239" y="59011"/>
                </a:lnTo>
                <a:lnTo>
                  <a:pt x="222136" y="59011"/>
                </a:lnTo>
                <a:lnTo>
                  <a:pt x="222545" y="59114"/>
                </a:lnTo>
                <a:lnTo>
                  <a:pt x="222239" y="58500"/>
                </a:lnTo>
                <a:lnTo>
                  <a:pt x="222443" y="58091"/>
                </a:lnTo>
                <a:lnTo>
                  <a:pt x="224080" y="57477"/>
                </a:lnTo>
                <a:lnTo>
                  <a:pt x="224591" y="57477"/>
                </a:lnTo>
                <a:lnTo>
                  <a:pt x="224693" y="57170"/>
                </a:lnTo>
                <a:lnTo>
                  <a:pt x="225102" y="57068"/>
                </a:lnTo>
                <a:lnTo>
                  <a:pt x="224795" y="56455"/>
                </a:lnTo>
                <a:lnTo>
                  <a:pt x="225000" y="56250"/>
                </a:lnTo>
                <a:lnTo>
                  <a:pt x="225716" y="57068"/>
                </a:lnTo>
                <a:lnTo>
                  <a:pt x="226023" y="56659"/>
                </a:lnTo>
                <a:lnTo>
                  <a:pt x="226125" y="56761"/>
                </a:lnTo>
                <a:lnTo>
                  <a:pt x="226534" y="56659"/>
                </a:lnTo>
                <a:lnTo>
                  <a:pt x="226739" y="56659"/>
                </a:lnTo>
                <a:lnTo>
                  <a:pt x="226739" y="56557"/>
                </a:lnTo>
                <a:lnTo>
                  <a:pt x="227352" y="56455"/>
                </a:lnTo>
                <a:lnTo>
                  <a:pt x="227761" y="55739"/>
                </a:lnTo>
                <a:lnTo>
                  <a:pt x="228170" y="55739"/>
                </a:lnTo>
                <a:lnTo>
                  <a:pt x="228375" y="55534"/>
                </a:lnTo>
                <a:lnTo>
                  <a:pt x="228477" y="54920"/>
                </a:lnTo>
                <a:lnTo>
                  <a:pt x="229807" y="54000"/>
                </a:lnTo>
                <a:lnTo>
                  <a:pt x="229705" y="53386"/>
                </a:lnTo>
                <a:lnTo>
                  <a:pt x="229193" y="53182"/>
                </a:lnTo>
                <a:lnTo>
                  <a:pt x="229807" y="52977"/>
                </a:lnTo>
                <a:lnTo>
                  <a:pt x="229398" y="52466"/>
                </a:lnTo>
                <a:lnTo>
                  <a:pt x="229602" y="52466"/>
                </a:lnTo>
                <a:lnTo>
                  <a:pt x="229807" y="52670"/>
                </a:lnTo>
                <a:lnTo>
                  <a:pt x="230318" y="50932"/>
                </a:lnTo>
                <a:lnTo>
                  <a:pt x="230727" y="50932"/>
                </a:lnTo>
                <a:lnTo>
                  <a:pt x="230523" y="50318"/>
                </a:lnTo>
                <a:lnTo>
                  <a:pt x="230625" y="50318"/>
                </a:lnTo>
                <a:lnTo>
                  <a:pt x="230318" y="50114"/>
                </a:lnTo>
                <a:lnTo>
                  <a:pt x="230727" y="50114"/>
                </a:lnTo>
                <a:lnTo>
                  <a:pt x="230625" y="49602"/>
                </a:lnTo>
                <a:lnTo>
                  <a:pt x="230318" y="49705"/>
                </a:lnTo>
                <a:lnTo>
                  <a:pt x="230625" y="49295"/>
                </a:lnTo>
                <a:lnTo>
                  <a:pt x="229807" y="48886"/>
                </a:lnTo>
                <a:lnTo>
                  <a:pt x="229295" y="49091"/>
                </a:lnTo>
                <a:lnTo>
                  <a:pt x="228886" y="48989"/>
                </a:lnTo>
                <a:lnTo>
                  <a:pt x="230011" y="48273"/>
                </a:lnTo>
                <a:lnTo>
                  <a:pt x="229909" y="47966"/>
                </a:lnTo>
                <a:lnTo>
                  <a:pt x="228682" y="47148"/>
                </a:lnTo>
                <a:lnTo>
                  <a:pt x="228170" y="47250"/>
                </a:lnTo>
                <a:lnTo>
                  <a:pt x="228477" y="47045"/>
                </a:lnTo>
                <a:lnTo>
                  <a:pt x="229807" y="47455"/>
                </a:lnTo>
                <a:lnTo>
                  <a:pt x="226227" y="44080"/>
                </a:lnTo>
                <a:lnTo>
                  <a:pt x="226739" y="43057"/>
                </a:lnTo>
                <a:lnTo>
                  <a:pt x="226534" y="42750"/>
                </a:lnTo>
                <a:lnTo>
                  <a:pt x="226534" y="42750"/>
                </a:lnTo>
                <a:lnTo>
                  <a:pt x="226739" y="42955"/>
                </a:lnTo>
                <a:lnTo>
                  <a:pt x="227045" y="42545"/>
                </a:lnTo>
                <a:lnTo>
                  <a:pt x="226943" y="42341"/>
                </a:lnTo>
                <a:lnTo>
                  <a:pt x="228170" y="41932"/>
                </a:lnTo>
                <a:lnTo>
                  <a:pt x="228170" y="41523"/>
                </a:lnTo>
                <a:lnTo>
                  <a:pt x="225920" y="41216"/>
                </a:lnTo>
                <a:lnTo>
                  <a:pt x="225511" y="41830"/>
                </a:lnTo>
                <a:lnTo>
                  <a:pt x="225000" y="41625"/>
                </a:lnTo>
                <a:lnTo>
                  <a:pt x="224898" y="41216"/>
                </a:lnTo>
                <a:lnTo>
                  <a:pt x="223159" y="39989"/>
                </a:lnTo>
                <a:lnTo>
                  <a:pt x="224182" y="39580"/>
                </a:lnTo>
                <a:lnTo>
                  <a:pt x="224284" y="38966"/>
                </a:lnTo>
                <a:lnTo>
                  <a:pt x="224898" y="38659"/>
                </a:lnTo>
                <a:lnTo>
                  <a:pt x="225000" y="38250"/>
                </a:lnTo>
                <a:lnTo>
                  <a:pt x="225614" y="37943"/>
                </a:lnTo>
                <a:lnTo>
                  <a:pt x="226227" y="38557"/>
                </a:lnTo>
                <a:lnTo>
                  <a:pt x="226023" y="39477"/>
                </a:lnTo>
                <a:lnTo>
                  <a:pt x="226432" y="39477"/>
                </a:lnTo>
                <a:lnTo>
                  <a:pt x="226432" y="39784"/>
                </a:lnTo>
                <a:lnTo>
                  <a:pt x="226125" y="39989"/>
                </a:lnTo>
                <a:lnTo>
                  <a:pt x="226534" y="39989"/>
                </a:lnTo>
                <a:lnTo>
                  <a:pt x="226636" y="39886"/>
                </a:lnTo>
                <a:lnTo>
                  <a:pt x="228273" y="38864"/>
                </a:lnTo>
                <a:lnTo>
                  <a:pt x="228682" y="39273"/>
                </a:lnTo>
                <a:lnTo>
                  <a:pt x="228784" y="39068"/>
                </a:lnTo>
                <a:lnTo>
                  <a:pt x="229500" y="39580"/>
                </a:lnTo>
                <a:lnTo>
                  <a:pt x="229602" y="40091"/>
                </a:lnTo>
                <a:lnTo>
                  <a:pt x="229909" y="40193"/>
                </a:lnTo>
                <a:lnTo>
                  <a:pt x="229500" y="40807"/>
                </a:lnTo>
                <a:lnTo>
                  <a:pt x="230011" y="40807"/>
                </a:lnTo>
                <a:lnTo>
                  <a:pt x="229807" y="41011"/>
                </a:lnTo>
                <a:lnTo>
                  <a:pt x="230114" y="41114"/>
                </a:lnTo>
                <a:lnTo>
                  <a:pt x="230216" y="41216"/>
                </a:lnTo>
                <a:lnTo>
                  <a:pt x="230420" y="41114"/>
                </a:lnTo>
                <a:lnTo>
                  <a:pt x="230523" y="40909"/>
                </a:lnTo>
                <a:lnTo>
                  <a:pt x="231955" y="42136"/>
                </a:lnTo>
                <a:lnTo>
                  <a:pt x="231341" y="42136"/>
                </a:lnTo>
                <a:lnTo>
                  <a:pt x="232670" y="44182"/>
                </a:lnTo>
                <a:lnTo>
                  <a:pt x="232568" y="44284"/>
                </a:lnTo>
                <a:lnTo>
                  <a:pt x="232670" y="44386"/>
                </a:lnTo>
                <a:lnTo>
                  <a:pt x="232466" y="44386"/>
                </a:lnTo>
                <a:lnTo>
                  <a:pt x="232875" y="44795"/>
                </a:lnTo>
                <a:lnTo>
                  <a:pt x="233080" y="44591"/>
                </a:lnTo>
                <a:lnTo>
                  <a:pt x="233182" y="44284"/>
                </a:lnTo>
                <a:lnTo>
                  <a:pt x="233489" y="44489"/>
                </a:lnTo>
                <a:lnTo>
                  <a:pt x="233386" y="44284"/>
                </a:lnTo>
                <a:lnTo>
                  <a:pt x="233591" y="44284"/>
                </a:lnTo>
                <a:lnTo>
                  <a:pt x="233693" y="44080"/>
                </a:lnTo>
                <a:lnTo>
                  <a:pt x="234205" y="44182"/>
                </a:lnTo>
                <a:lnTo>
                  <a:pt x="234614" y="43875"/>
                </a:lnTo>
                <a:lnTo>
                  <a:pt x="234614" y="42955"/>
                </a:lnTo>
                <a:lnTo>
                  <a:pt x="231034" y="39170"/>
                </a:lnTo>
                <a:lnTo>
                  <a:pt x="232261" y="38045"/>
                </a:lnTo>
                <a:lnTo>
                  <a:pt x="232057" y="36205"/>
                </a:lnTo>
                <a:lnTo>
                  <a:pt x="232057" y="36205"/>
                </a:lnTo>
                <a:lnTo>
                  <a:pt x="232364" y="36307"/>
                </a:lnTo>
                <a:lnTo>
                  <a:pt x="232670" y="35591"/>
                </a:lnTo>
                <a:lnTo>
                  <a:pt x="232977" y="35591"/>
                </a:lnTo>
                <a:lnTo>
                  <a:pt x="234102" y="36102"/>
                </a:lnTo>
                <a:lnTo>
                  <a:pt x="235739" y="30273"/>
                </a:lnTo>
                <a:lnTo>
                  <a:pt x="232670" y="25773"/>
                </a:lnTo>
                <a:lnTo>
                  <a:pt x="232670" y="25466"/>
                </a:lnTo>
                <a:lnTo>
                  <a:pt x="229909" y="24545"/>
                </a:lnTo>
                <a:lnTo>
                  <a:pt x="230420" y="25159"/>
                </a:lnTo>
                <a:lnTo>
                  <a:pt x="230318" y="25364"/>
                </a:lnTo>
                <a:lnTo>
                  <a:pt x="230114" y="24955"/>
                </a:lnTo>
                <a:lnTo>
                  <a:pt x="230114" y="25159"/>
                </a:lnTo>
                <a:lnTo>
                  <a:pt x="229500" y="25261"/>
                </a:lnTo>
                <a:lnTo>
                  <a:pt x="229602" y="24955"/>
                </a:lnTo>
                <a:lnTo>
                  <a:pt x="228886" y="24648"/>
                </a:lnTo>
                <a:lnTo>
                  <a:pt x="229193" y="25057"/>
                </a:lnTo>
                <a:lnTo>
                  <a:pt x="226841" y="23830"/>
                </a:lnTo>
                <a:lnTo>
                  <a:pt x="228068" y="21068"/>
                </a:lnTo>
                <a:lnTo>
                  <a:pt x="227864" y="20761"/>
                </a:lnTo>
                <a:lnTo>
                  <a:pt x="228170" y="20455"/>
                </a:lnTo>
                <a:lnTo>
                  <a:pt x="228170" y="20045"/>
                </a:lnTo>
                <a:lnTo>
                  <a:pt x="231034" y="19841"/>
                </a:lnTo>
                <a:lnTo>
                  <a:pt x="231034" y="19636"/>
                </a:lnTo>
                <a:lnTo>
                  <a:pt x="232875" y="19841"/>
                </a:lnTo>
                <a:lnTo>
                  <a:pt x="232568" y="19534"/>
                </a:lnTo>
                <a:lnTo>
                  <a:pt x="232875" y="19636"/>
                </a:lnTo>
                <a:lnTo>
                  <a:pt x="232670" y="19432"/>
                </a:lnTo>
                <a:lnTo>
                  <a:pt x="233898" y="19534"/>
                </a:lnTo>
                <a:lnTo>
                  <a:pt x="233795" y="19636"/>
                </a:lnTo>
                <a:lnTo>
                  <a:pt x="235432" y="19841"/>
                </a:lnTo>
                <a:lnTo>
                  <a:pt x="234716" y="19943"/>
                </a:lnTo>
                <a:lnTo>
                  <a:pt x="236250" y="19943"/>
                </a:lnTo>
                <a:lnTo>
                  <a:pt x="236250" y="19841"/>
                </a:lnTo>
                <a:lnTo>
                  <a:pt x="236966" y="19943"/>
                </a:lnTo>
                <a:lnTo>
                  <a:pt x="237068" y="19841"/>
                </a:lnTo>
                <a:lnTo>
                  <a:pt x="237580" y="19841"/>
                </a:lnTo>
                <a:lnTo>
                  <a:pt x="236557" y="19636"/>
                </a:lnTo>
                <a:lnTo>
                  <a:pt x="236148" y="18818"/>
                </a:lnTo>
                <a:lnTo>
                  <a:pt x="236352" y="17489"/>
                </a:lnTo>
                <a:lnTo>
                  <a:pt x="238602" y="17693"/>
                </a:lnTo>
                <a:lnTo>
                  <a:pt x="239011" y="18205"/>
                </a:lnTo>
                <a:lnTo>
                  <a:pt x="239216" y="18102"/>
                </a:lnTo>
                <a:lnTo>
                  <a:pt x="239625" y="18511"/>
                </a:lnTo>
                <a:lnTo>
                  <a:pt x="239932" y="18409"/>
                </a:lnTo>
                <a:lnTo>
                  <a:pt x="240341" y="17591"/>
                </a:lnTo>
                <a:lnTo>
                  <a:pt x="240239" y="17489"/>
                </a:lnTo>
                <a:lnTo>
                  <a:pt x="240648" y="17693"/>
                </a:lnTo>
                <a:lnTo>
                  <a:pt x="239727" y="16773"/>
                </a:lnTo>
                <a:lnTo>
                  <a:pt x="241364" y="16875"/>
                </a:lnTo>
                <a:lnTo>
                  <a:pt x="240648" y="16875"/>
                </a:lnTo>
                <a:lnTo>
                  <a:pt x="241875" y="18307"/>
                </a:lnTo>
                <a:lnTo>
                  <a:pt x="241261" y="18614"/>
                </a:lnTo>
                <a:lnTo>
                  <a:pt x="241261" y="19432"/>
                </a:lnTo>
                <a:lnTo>
                  <a:pt x="241159" y="19534"/>
                </a:lnTo>
                <a:lnTo>
                  <a:pt x="241057" y="20966"/>
                </a:lnTo>
                <a:lnTo>
                  <a:pt x="240648" y="20966"/>
                </a:lnTo>
                <a:lnTo>
                  <a:pt x="240750" y="21170"/>
                </a:lnTo>
                <a:lnTo>
                  <a:pt x="240443" y="21273"/>
                </a:lnTo>
                <a:lnTo>
                  <a:pt x="240852" y="21784"/>
                </a:lnTo>
                <a:lnTo>
                  <a:pt x="240852" y="22398"/>
                </a:lnTo>
                <a:lnTo>
                  <a:pt x="246784" y="27716"/>
                </a:lnTo>
                <a:lnTo>
                  <a:pt x="247091" y="26898"/>
                </a:lnTo>
                <a:lnTo>
                  <a:pt x="246273" y="25773"/>
                </a:lnTo>
                <a:lnTo>
                  <a:pt x="246273" y="25773"/>
                </a:lnTo>
                <a:lnTo>
                  <a:pt x="246580" y="25977"/>
                </a:lnTo>
                <a:lnTo>
                  <a:pt x="247398" y="25773"/>
                </a:lnTo>
                <a:lnTo>
                  <a:pt x="246477" y="24852"/>
                </a:lnTo>
                <a:lnTo>
                  <a:pt x="246580" y="24341"/>
                </a:lnTo>
                <a:lnTo>
                  <a:pt x="247193" y="24341"/>
                </a:lnTo>
                <a:lnTo>
                  <a:pt x="246068" y="22705"/>
                </a:lnTo>
                <a:lnTo>
                  <a:pt x="246170" y="22398"/>
                </a:lnTo>
                <a:lnTo>
                  <a:pt x="246375" y="22807"/>
                </a:lnTo>
                <a:lnTo>
                  <a:pt x="246784" y="22705"/>
                </a:lnTo>
                <a:lnTo>
                  <a:pt x="245045" y="21170"/>
                </a:lnTo>
                <a:lnTo>
                  <a:pt x="244330" y="21068"/>
                </a:lnTo>
                <a:lnTo>
                  <a:pt x="244432" y="21273"/>
                </a:lnTo>
                <a:lnTo>
                  <a:pt x="243614" y="20761"/>
                </a:lnTo>
                <a:lnTo>
                  <a:pt x="243307" y="19943"/>
                </a:lnTo>
                <a:lnTo>
                  <a:pt x="243409" y="19943"/>
                </a:lnTo>
                <a:lnTo>
                  <a:pt x="242898" y="19227"/>
                </a:lnTo>
                <a:lnTo>
                  <a:pt x="244023" y="19227"/>
                </a:lnTo>
                <a:lnTo>
                  <a:pt x="243818" y="19023"/>
                </a:lnTo>
                <a:lnTo>
                  <a:pt x="244330" y="18716"/>
                </a:lnTo>
                <a:lnTo>
                  <a:pt x="244943" y="19227"/>
                </a:lnTo>
                <a:lnTo>
                  <a:pt x="244943" y="18920"/>
                </a:lnTo>
                <a:lnTo>
                  <a:pt x="245250" y="18716"/>
                </a:lnTo>
                <a:lnTo>
                  <a:pt x="247807" y="19125"/>
                </a:lnTo>
                <a:lnTo>
                  <a:pt x="247398" y="18716"/>
                </a:lnTo>
                <a:lnTo>
                  <a:pt x="247909" y="18102"/>
                </a:lnTo>
                <a:lnTo>
                  <a:pt x="247807" y="18000"/>
                </a:lnTo>
                <a:lnTo>
                  <a:pt x="247909" y="17898"/>
                </a:lnTo>
                <a:lnTo>
                  <a:pt x="248011" y="17898"/>
                </a:lnTo>
                <a:lnTo>
                  <a:pt x="247807" y="17693"/>
                </a:lnTo>
                <a:lnTo>
                  <a:pt x="248011" y="17795"/>
                </a:lnTo>
                <a:lnTo>
                  <a:pt x="248011" y="17489"/>
                </a:lnTo>
                <a:lnTo>
                  <a:pt x="249545" y="16773"/>
                </a:lnTo>
                <a:lnTo>
                  <a:pt x="249136" y="16568"/>
                </a:lnTo>
                <a:lnTo>
                  <a:pt x="251182" y="16977"/>
                </a:lnTo>
                <a:lnTo>
                  <a:pt x="251080" y="16670"/>
                </a:lnTo>
                <a:lnTo>
                  <a:pt x="249443" y="15852"/>
                </a:lnTo>
                <a:lnTo>
                  <a:pt x="249443" y="15852"/>
                </a:lnTo>
                <a:lnTo>
                  <a:pt x="249545" y="15955"/>
                </a:lnTo>
                <a:lnTo>
                  <a:pt x="249545" y="15955"/>
                </a:lnTo>
                <a:lnTo>
                  <a:pt x="249136" y="15750"/>
                </a:lnTo>
                <a:lnTo>
                  <a:pt x="249239" y="15750"/>
                </a:lnTo>
                <a:lnTo>
                  <a:pt x="248011" y="15034"/>
                </a:lnTo>
                <a:lnTo>
                  <a:pt x="248114" y="15239"/>
                </a:lnTo>
                <a:lnTo>
                  <a:pt x="245045" y="14830"/>
                </a:lnTo>
                <a:lnTo>
                  <a:pt x="246682" y="14625"/>
                </a:lnTo>
                <a:lnTo>
                  <a:pt x="245761" y="14420"/>
                </a:lnTo>
                <a:lnTo>
                  <a:pt x="248318" y="14420"/>
                </a:lnTo>
                <a:lnTo>
                  <a:pt x="237375" y="10125"/>
                </a:lnTo>
                <a:lnTo>
                  <a:pt x="237477" y="10227"/>
                </a:lnTo>
                <a:lnTo>
                  <a:pt x="235330" y="10023"/>
                </a:lnTo>
                <a:lnTo>
                  <a:pt x="236864" y="11148"/>
                </a:lnTo>
                <a:lnTo>
                  <a:pt x="236864" y="11148"/>
                </a:lnTo>
                <a:lnTo>
                  <a:pt x="234000" y="10330"/>
                </a:lnTo>
                <a:lnTo>
                  <a:pt x="233795" y="10432"/>
                </a:lnTo>
                <a:lnTo>
                  <a:pt x="230523" y="10432"/>
                </a:lnTo>
                <a:lnTo>
                  <a:pt x="231136" y="11352"/>
                </a:lnTo>
                <a:lnTo>
                  <a:pt x="231136" y="11352"/>
                </a:lnTo>
                <a:lnTo>
                  <a:pt x="222034" y="9205"/>
                </a:lnTo>
                <a:lnTo>
                  <a:pt x="222239" y="9205"/>
                </a:lnTo>
                <a:lnTo>
                  <a:pt x="219375" y="8591"/>
                </a:lnTo>
                <a:lnTo>
                  <a:pt x="219886" y="8489"/>
                </a:lnTo>
                <a:lnTo>
                  <a:pt x="217636" y="8080"/>
                </a:lnTo>
                <a:lnTo>
                  <a:pt x="217330" y="8591"/>
                </a:lnTo>
                <a:lnTo>
                  <a:pt x="216614" y="8489"/>
                </a:lnTo>
                <a:lnTo>
                  <a:pt x="217023" y="8489"/>
                </a:lnTo>
                <a:lnTo>
                  <a:pt x="216716" y="8182"/>
                </a:lnTo>
                <a:lnTo>
                  <a:pt x="215693" y="8182"/>
                </a:lnTo>
                <a:lnTo>
                  <a:pt x="216920" y="8080"/>
                </a:lnTo>
                <a:lnTo>
                  <a:pt x="212727" y="7670"/>
                </a:lnTo>
                <a:lnTo>
                  <a:pt x="213341" y="7875"/>
                </a:lnTo>
                <a:lnTo>
                  <a:pt x="212420" y="8080"/>
                </a:lnTo>
                <a:lnTo>
                  <a:pt x="213239" y="8182"/>
                </a:lnTo>
                <a:lnTo>
                  <a:pt x="213034" y="8284"/>
                </a:lnTo>
                <a:lnTo>
                  <a:pt x="212932" y="8386"/>
                </a:lnTo>
                <a:lnTo>
                  <a:pt x="213852" y="8795"/>
                </a:lnTo>
                <a:lnTo>
                  <a:pt x="212830" y="8795"/>
                </a:lnTo>
                <a:lnTo>
                  <a:pt x="213034" y="9000"/>
                </a:lnTo>
                <a:lnTo>
                  <a:pt x="212830" y="9000"/>
                </a:lnTo>
                <a:lnTo>
                  <a:pt x="213034" y="9102"/>
                </a:lnTo>
                <a:lnTo>
                  <a:pt x="210886" y="8693"/>
                </a:lnTo>
                <a:lnTo>
                  <a:pt x="210580" y="8898"/>
                </a:lnTo>
                <a:lnTo>
                  <a:pt x="208739" y="8591"/>
                </a:lnTo>
                <a:lnTo>
                  <a:pt x="209045" y="9000"/>
                </a:lnTo>
                <a:lnTo>
                  <a:pt x="209045" y="9409"/>
                </a:lnTo>
                <a:lnTo>
                  <a:pt x="208534" y="9307"/>
                </a:lnTo>
                <a:lnTo>
                  <a:pt x="206591" y="8693"/>
                </a:lnTo>
                <a:lnTo>
                  <a:pt x="206898" y="8591"/>
                </a:lnTo>
                <a:lnTo>
                  <a:pt x="205057" y="8080"/>
                </a:lnTo>
                <a:lnTo>
                  <a:pt x="206386" y="8284"/>
                </a:lnTo>
                <a:lnTo>
                  <a:pt x="205364" y="7977"/>
                </a:lnTo>
                <a:lnTo>
                  <a:pt x="205773" y="7773"/>
                </a:lnTo>
                <a:lnTo>
                  <a:pt x="201068" y="7057"/>
                </a:lnTo>
                <a:lnTo>
                  <a:pt x="201682" y="7364"/>
                </a:lnTo>
                <a:lnTo>
                  <a:pt x="201170" y="7568"/>
                </a:lnTo>
                <a:lnTo>
                  <a:pt x="201477" y="7670"/>
                </a:lnTo>
                <a:lnTo>
                  <a:pt x="198205" y="7159"/>
                </a:lnTo>
                <a:lnTo>
                  <a:pt x="195034" y="7159"/>
                </a:lnTo>
                <a:lnTo>
                  <a:pt x="195443" y="7261"/>
                </a:lnTo>
                <a:lnTo>
                  <a:pt x="195545" y="7568"/>
                </a:lnTo>
                <a:lnTo>
                  <a:pt x="195955" y="7875"/>
                </a:lnTo>
                <a:lnTo>
                  <a:pt x="195545" y="7670"/>
                </a:lnTo>
                <a:lnTo>
                  <a:pt x="195545" y="7568"/>
                </a:lnTo>
                <a:lnTo>
                  <a:pt x="194830" y="7159"/>
                </a:lnTo>
                <a:lnTo>
                  <a:pt x="194830" y="6955"/>
                </a:lnTo>
                <a:lnTo>
                  <a:pt x="194216" y="6750"/>
                </a:lnTo>
                <a:lnTo>
                  <a:pt x="194011" y="6955"/>
                </a:lnTo>
                <a:lnTo>
                  <a:pt x="193193" y="6750"/>
                </a:lnTo>
                <a:lnTo>
                  <a:pt x="193295" y="6750"/>
                </a:lnTo>
                <a:lnTo>
                  <a:pt x="192989" y="6648"/>
                </a:lnTo>
                <a:lnTo>
                  <a:pt x="193091" y="6750"/>
                </a:lnTo>
                <a:lnTo>
                  <a:pt x="192375" y="6955"/>
                </a:lnTo>
                <a:lnTo>
                  <a:pt x="193193" y="6955"/>
                </a:lnTo>
                <a:lnTo>
                  <a:pt x="190432" y="7773"/>
                </a:lnTo>
                <a:lnTo>
                  <a:pt x="191966" y="6648"/>
                </a:lnTo>
                <a:lnTo>
                  <a:pt x="191966" y="6443"/>
                </a:lnTo>
                <a:lnTo>
                  <a:pt x="193193" y="5830"/>
                </a:lnTo>
                <a:lnTo>
                  <a:pt x="192068" y="5216"/>
                </a:lnTo>
                <a:lnTo>
                  <a:pt x="192068" y="5216"/>
                </a:lnTo>
                <a:lnTo>
                  <a:pt x="192989" y="5523"/>
                </a:lnTo>
                <a:lnTo>
                  <a:pt x="191966" y="4909"/>
                </a:lnTo>
                <a:lnTo>
                  <a:pt x="191966" y="5114"/>
                </a:lnTo>
                <a:lnTo>
                  <a:pt x="188489" y="4602"/>
                </a:lnTo>
                <a:lnTo>
                  <a:pt x="188489" y="4602"/>
                </a:lnTo>
                <a:lnTo>
                  <a:pt x="188591" y="4705"/>
                </a:lnTo>
                <a:lnTo>
                  <a:pt x="187670" y="4705"/>
                </a:lnTo>
                <a:lnTo>
                  <a:pt x="187977" y="4398"/>
                </a:lnTo>
                <a:lnTo>
                  <a:pt x="185830" y="4295"/>
                </a:lnTo>
                <a:lnTo>
                  <a:pt x="186648" y="4091"/>
                </a:lnTo>
                <a:lnTo>
                  <a:pt x="185114" y="3784"/>
                </a:lnTo>
                <a:close/>
                <a:moveTo>
                  <a:pt x="252818" y="91125"/>
                </a:moveTo>
                <a:lnTo>
                  <a:pt x="252307" y="92455"/>
                </a:lnTo>
                <a:lnTo>
                  <a:pt x="252205" y="92352"/>
                </a:lnTo>
                <a:lnTo>
                  <a:pt x="252000" y="92966"/>
                </a:lnTo>
                <a:lnTo>
                  <a:pt x="252102" y="93170"/>
                </a:lnTo>
                <a:lnTo>
                  <a:pt x="250364" y="97875"/>
                </a:lnTo>
                <a:lnTo>
                  <a:pt x="249341" y="98080"/>
                </a:lnTo>
                <a:lnTo>
                  <a:pt x="246375" y="95727"/>
                </a:lnTo>
                <a:lnTo>
                  <a:pt x="246170" y="95011"/>
                </a:lnTo>
                <a:lnTo>
                  <a:pt x="246886" y="93580"/>
                </a:lnTo>
                <a:lnTo>
                  <a:pt x="247091" y="93682"/>
                </a:lnTo>
                <a:lnTo>
                  <a:pt x="247705" y="92761"/>
                </a:lnTo>
                <a:lnTo>
                  <a:pt x="247193" y="92455"/>
                </a:lnTo>
                <a:lnTo>
                  <a:pt x="247091" y="92864"/>
                </a:lnTo>
                <a:lnTo>
                  <a:pt x="246784" y="92352"/>
                </a:lnTo>
                <a:lnTo>
                  <a:pt x="246886" y="92148"/>
                </a:lnTo>
                <a:lnTo>
                  <a:pt x="246886" y="92148"/>
                </a:lnTo>
                <a:lnTo>
                  <a:pt x="246170" y="92557"/>
                </a:lnTo>
                <a:lnTo>
                  <a:pt x="244227" y="91841"/>
                </a:lnTo>
                <a:lnTo>
                  <a:pt x="244023" y="91841"/>
                </a:lnTo>
                <a:lnTo>
                  <a:pt x="243716" y="91534"/>
                </a:lnTo>
                <a:lnTo>
                  <a:pt x="243307" y="91534"/>
                </a:lnTo>
                <a:lnTo>
                  <a:pt x="243818" y="91841"/>
                </a:lnTo>
                <a:lnTo>
                  <a:pt x="243920" y="92455"/>
                </a:lnTo>
                <a:lnTo>
                  <a:pt x="243614" y="92659"/>
                </a:lnTo>
                <a:lnTo>
                  <a:pt x="242591" y="92455"/>
                </a:lnTo>
                <a:lnTo>
                  <a:pt x="242182" y="92966"/>
                </a:lnTo>
                <a:lnTo>
                  <a:pt x="241977" y="92864"/>
                </a:lnTo>
                <a:lnTo>
                  <a:pt x="241977" y="93068"/>
                </a:lnTo>
                <a:lnTo>
                  <a:pt x="241773" y="93068"/>
                </a:lnTo>
                <a:lnTo>
                  <a:pt x="241466" y="93375"/>
                </a:lnTo>
                <a:lnTo>
                  <a:pt x="241466" y="93784"/>
                </a:lnTo>
                <a:lnTo>
                  <a:pt x="241159" y="93989"/>
                </a:lnTo>
                <a:lnTo>
                  <a:pt x="240852" y="95011"/>
                </a:lnTo>
                <a:lnTo>
                  <a:pt x="240955" y="95318"/>
                </a:lnTo>
                <a:lnTo>
                  <a:pt x="240750" y="95625"/>
                </a:lnTo>
                <a:lnTo>
                  <a:pt x="239420" y="95727"/>
                </a:lnTo>
                <a:lnTo>
                  <a:pt x="239318" y="95727"/>
                </a:lnTo>
                <a:lnTo>
                  <a:pt x="239318" y="95011"/>
                </a:lnTo>
                <a:lnTo>
                  <a:pt x="238500" y="94193"/>
                </a:lnTo>
                <a:lnTo>
                  <a:pt x="238295" y="94500"/>
                </a:lnTo>
                <a:lnTo>
                  <a:pt x="237784" y="94602"/>
                </a:lnTo>
                <a:lnTo>
                  <a:pt x="237375" y="95114"/>
                </a:lnTo>
                <a:lnTo>
                  <a:pt x="237273" y="95011"/>
                </a:lnTo>
                <a:lnTo>
                  <a:pt x="237273" y="94705"/>
                </a:lnTo>
                <a:lnTo>
                  <a:pt x="236557" y="95932"/>
                </a:lnTo>
                <a:lnTo>
                  <a:pt x="236250" y="95727"/>
                </a:lnTo>
                <a:lnTo>
                  <a:pt x="235943" y="96443"/>
                </a:lnTo>
                <a:lnTo>
                  <a:pt x="236148" y="96341"/>
                </a:lnTo>
                <a:lnTo>
                  <a:pt x="236045" y="96545"/>
                </a:lnTo>
                <a:lnTo>
                  <a:pt x="235841" y="96648"/>
                </a:lnTo>
                <a:lnTo>
                  <a:pt x="236148" y="96955"/>
                </a:lnTo>
                <a:lnTo>
                  <a:pt x="235023" y="97057"/>
                </a:lnTo>
                <a:lnTo>
                  <a:pt x="235125" y="97670"/>
                </a:lnTo>
                <a:lnTo>
                  <a:pt x="234818" y="98080"/>
                </a:lnTo>
                <a:lnTo>
                  <a:pt x="234614" y="97364"/>
                </a:lnTo>
                <a:lnTo>
                  <a:pt x="234307" y="97159"/>
                </a:lnTo>
                <a:lnTo>
                  <a:pt x="233795" y="97568"/>
                </a:lnTo>
                <a:lnTo>
                  <a:pt x="233489" y="98795"/>
                </a:lnTo>
                <a:lnTo>
                  <a:pt x="225511" y="103193"/>
                </a:lnTo>
                <a:lnTo>
                  <a:pt x="225614" y="102477"/>
                </a:lnTo>
                <a:lnTo>
                  <a:pt x="224591" y="105034"/>
                </a:lnTo>
                <a:lnTo>
                  <a:pt x="224795" y="106466"/>
                </a:lnTo>
                <a:lnTo>
                  <a:pt x="224386" y="106977"/>
                </a:lnTo>
                <a:lnTo>
                  <a:pt x="224386" y="107386"/>
                </a:lnTo>
                <a:lnTo>
                  <a:pt x="224080" y="106875"/>
                </a:lnTo>
                <a:lnTo>
                  <a:pt x="223977" y="106977"/>
                </a:lnTo>
                <a:lnTo>
                  <a:pt x="223875" y="106977"/>
                </a:lnTo>
                <a:lnTo>
                  <a:pt x="224284" y="113318"/>
                </a:lnTo>
                <a:lnTo>
                  <a:pt x="222955" y="115261"/>
                </a:lnTo>
                <a:lnTo>
                  <a:pt x="223159" y="115364"/>
                </a:lnTo>
                <a:lnTo>
                  <a:pt x="223568" y="115773"/>
                </a:lnTo>
                <a:lnTo>
                  <a:pt x="228989" y="114852"/>
                </a:lnTo>
                <a:lnTo>
                  <a:pt x="229193" y="114955"/>
                </a:lnTo>
                <a:lnTo>
                  <a:pt x="237068" y="112500"/>
                </a:lnTo>
                <a:lnTo>
                  <a:pt x="239932" y="113216"/>
                </a:lnTo>
                <a:lnTo>
                  <a:pt x="240136" y="113523"/>
                </a:lnTo>
                <a:lnTo>
                  <a:pt x="240034" y="113727"/>
                </a:lnTo>
                <a:lnTo>
                  <a:pt x="240341" y="115364"/>
                </a:lnTo>
                <a:lnTo>
                  <a:pt x="240034" y="115568"/>
                </a:lnTo>
                <a:lnTo>
                  <a:pt x="240341" y="115977"/>
                </a:lnTo>
                <a:lnTo>
                  <a:pt x="240648" y="115977"/>
                </a:lnTo>
                <a:lnTo>
                  <a:pt x="240648" y="115670"/>
                </a:lnTo>
                <a:lnTo>
                  <a:pt x="243205" y="113523"/>
                </a:lnTo>
                <a:lnTo>
                  <a:pt x="241261" y="116284"/>
                </a:lnTo>
                <a:lnTo>
                  <a:pt x="242795" y="115159"/>
                </a:lnTo>
                <a:lnTo>
                  <a:pt x="242795" y="115977"/>
                </a:lnTo>
                <a:lnTo>
                  <a:pt x="242182" y="116693"/>
                </a:lnTo>
                <a:lnTo>
                  <a:pt x="242182" y="116693"/>
                </a:lnTo>
                <a:lnTo>
                  <a:pt x="242898" y="116489"/>
                </a:lnTo>
                <a:lnTo>
                  <a:pt x="243000" y="116591"/>
                </a:lnTo>
                <a:lnTo>
                  <a:pt x="243102" y="116591"/>
                </a:lnTo>
                <a:lnTo>
                  <a:pt x="243102" y="116693"/>
                </a:lnTo>
                <a:lnTo>
                  <a:pt x="243000" y="116591"/>
                </a:lnTo>
                <a:lnTo>
                  <a:pt x="242898" y="116591"/>
                </a:lnTo>
                <a:lnTo>
                  <a:pt x="243000" y="119148"/>
                </a:lnTo>
                <a:lnTo>
                  <a:pt x="244739" y="119864"/>
                </a:lnTo>
                <a:lnTo>
                  <a:pt x="246273" y="119352"/>
                </a:lnTo>
                <a:lnTo>
                  <a:pt x="246170" y="119352"/>
                </a:lnTo>
                <a:lnTo>
                  <a:pt x="246784" y="119148"/>
                </a:lnTo>
                <a:lnTo>
                  <a:pt x="246784" y="119148"/>
                </a:lnTo>
                <a:lnTo>
                  <a:pt x="246273" y="119557"/>
                </a:lnTo>
                <a:lnTo>
                  <a:pt x="246989" y="119557"/>
                </a:lnTo>
                <a:lnTo>
                  <a:pt x="246784" y="119761"/>
                </a:lnTo>
                <a:lnTo>
                  <a:pt x="247193" y="120375"/>
                </a:lnTo>
                <a:lnTo>
                  <a:pt x="247500" y="120068"/>
                </a:lnTo>
                <a:lnTo>
                  <a:pt x="247295" y="120068"/>
                </a:lnTo>
                <a:lnTo>
                  <a:pt x="254148" y="115057"/>
                </a:lnTo>
                <a:lnTo>
                  <a:pt x="254045" y="114955"/>
                </a:lnTo>
                <a:lnTo>
                  <a:pt x="258648" y="109432"/>
                </a:lnTo>
                <a:lnTo>
                  <a:pt x="259261" y="106773"/>
                </a:lnTo>
                <a:lnTo>
                  <a:pt x="258648" y="104932"/>
                </a:lnTo>
                <a:lnTo>
                  <a:pt x="258034" y="104420"/>
                </a:lnTo>
                <a:lnTo>
                  <a:pt x="257932" y="103193"/>
                </a:lnTo>
                <a:lnTo>
                  <a:pt x="257318" y="103193"/>
                </a:lnTo>
                <a:lnTo>
                  <a:pt x="257318" y="103091"/>
                </a:lnTo>
                <a:lnTo>
                  <a:pt x="257114" y="103091"/>
                </a:lnTo>
                <a:lnTo>
                  <a:pt x="256909" y="101148"/>
                </a:lnTo>
                <a:lnTo>
                  <a:pt x="254966" y="99614"/>
                </a:lnTo>
                <a:lnTo>
                  <a:pt x="254761" y="95318"/>
                </a:lnTo>
                <a:lnTo>
                  <a:pt x="254250" y="94807"/>
                </a:lnTo>
                <a:lnTo>
                  <a:pt x="253739" y="94909"/>
                </a:lnTo>
                <a:lnTo>
                  <a:pt x="252920" y="91227"/>
                </a:lnTo>
                <a:lnTo>
                  <a:pt x="252818" y="91125"/>
                </a:lnTo>
                <a:close/>
                <a:moveTo>
                  <a:pt x="272352" y="115466"/>
                </a:moveTo>
                <a:lnTo>
                  <a:pt x="272352" y="116591"/>
                </a:lnTo>
                <a:lnTo>
                  <a:pt x="272659" y="116386"/>
                </a:lnTo>
                <a:lnTo>
                  <a:pt x="272352" y="116693"/>
                </a:lnTo>
                <a:lnTo>
                  <a:pt x="272352" y="117511"/>
                </a:lnTo>
                <a:lnTo>
                  <a:pt x="272557" y="117000"/>
                </a:lnTo>
                <a:lnTo>
                  <a:pt x="272557" y="117307"/>
                </a:lnTo>
                <a:lnTo>
                  <a:pt x="272659" y="117205"/>
                </a:lnTo>
                <a:lnTo>
                  <a:pt x="272455" y="117716"/>
                </a:lnTo>
                <a:lnTo>
                  <a:pt x="272352" y="117614"/>
                </a:lnTo>
                <a:lnTo>
                  <a:pt x="272352" y="118125"/>
                </a:lnTo>
                <a:lnTo>
                  <a:pt x="272659" y="118227"/>
                </a:lnTo>
                <a:lnTo>
                  <a:pt x="272352" y="118330"/>
                </a:lnTo>
                <a:lnTo>
                  <a:pt x="272352" y="118227"/>
                </a:lnTo>
                <a:lnTo>
                  <a:pt x="270920" y="120170"/>
                </a:lnTo>
                <a:lnTo>
                  <a:pt x="270205" y="120477"/>
                </a:lnTo>
                <a:lnTo>
                  <a:pt x="270716" y="121398"/>
                </a:lnTo>
                <a:lnTo>
                  <a:pt x="269386" y="122523"/>
                </a:lnTo>
                <a:lnTo>
                  <a:pt x="269591" y="122420"/>
                </a:lnTo>
                <a:lnTo>
                  <a:pt x="269489" y="122625"/>
                </a:lnTo>
                <a:lnTo>
                  <a:pt x="270102" y="122625"/>
                </a:lnTo>
                <a:lnTo>
                  <a:pt x="275216" y="118739"/>
                </a:lnTo>
                <a:lnTo>
                  <a:pt x="274091" y="119148"/>
                </a:lnTo>
                <a:lnTo>
                  <a:pt x="273273" y="118739"/>
                </a:lnTo>
                <a:lnTo>
                  <a:pt x="273580" y="117818"/>
                </a:lnTo>
                <a:lnTo>
                  <a:pt x="273477" y="117818"/>
                </a:lnTo>
                <a:lnTo>
                  <a:pt x="273477" y="117614"/>
                </a:lnTo>
                <a:lnTo>
                  <a:pt x="273170" y="118330"/>
                </a:lnTo>
                <a:lnTo>
                  <a:pt x="272659" y="117920"/>
                </a:lnTo>
                <a:lnTo>
                  <a:pt x="273273" y="116284"/>
                </a:lnTo>
                <a:lnTo>
                  <a:pt x="273068" y="116386"/>
                </a:lnTo>
                <a:lnTo>
                  <a:pt x="272761" y="115875"/>
                </a:lnTo>
                <a:lnTo>
                  <a:pt x="272557" y="115977"/>
                </a:lnTo>
                <a:lnTo>
                  <a:pt x="272557" y="115977"/>
                </a:lnTo>
                <a:lnTo>
                  <a:pt x="272659" y="115466"/>
                </a:lnTo>
                <a:close/>
                <a:moveTo>
                  <a:pt x="246959" y="123166"/>
                </a:moveTo>
                <a:lnTo>
                  <a:pt x="246901" y="123224"/>
                </a:lnTo>
                <a:lnTo>
                  <a:pt x="246901" y="123224"/>
                </a:lnTo>
                <a:lnTo>
                  <a:pt x="246959" y="123166"/>
                </a:lnTo>
                <a:close/>
                <a:moveTo>
                  <a:pt x="246901" y="123224"/>
                </a:moveTo>
                <a:lnTo>
                  <a:pt x="246886" y="123239"/>
                </a:lnTo>
                <a:lnTo>
                  <a:pt x="246784" y="123443"/>
                </a:lnTo>
                <a:lnTo>
                  <a:pt x="246784" y="123443"/>
                </a:lnTo>
                <a:lnTo>
                  <a:pt x="246901" y="123224"/>
                </a:lnTo>
                <a:close/>
                <a:moveTo>
                  <a:pt x="244841" y="121807"/>
                </a:moveTo>
                <a:lnTo>
                  <a:pt x="244330" y="123341"/>
                </a:lnTo>
                <a:lnTo>
                  <a:pt x="244432" y="123341"/>
                </a:lnTo>
                <a:lnTo>
                  <a:pt x="244330" y="123648"/>
                </a:lnTo>
                <a:lnTo>
                  <a:pt x="244227" y="123443"/>
                </a:lnTo>
                <a:lnTo>
                  <a:pt x="244330" y="124466"/>
                </a:lnTo>
                <a:lnTo>
                  <a:pt x="244023" y="124670"/>
                </a:lnTo>
                <a:lnTo>
                  <a:pt x="244739" y="124670"/>
                </a:lnTo>
                <a:lnTo>
                  <a:pt x="245659" y="123955"/>
                </a:lnTo>
                <a:lnTo>
                  <a:pt x="245557" y="124159"/>
                </a:lnTo>
                <a:lnTo>
                  <a:pt x="245557" y="124159"/>
                </a:lnTo>
                <a:lnTo>
                  <a:pt x="245966" y="124057"/>
                </a:lnTo>
                <a:lnTo>
                  <a:pt x="245761" y="124364"/>
                </a:lnTo>
                <a:lnTo>
                  <a:pt x="246901" y="123224"/>
                </a:lnTo>
                <a:lnTo>
                  <a:pt x="247602" y="121909"/>
                </a:lnTo>
                <a:lnTo>
                  <a:pt x="246375" y="122318"/>
                </a:lnTo>
                <a:lnTo>
                  <a:pt x="244841" y="121807"/>
                </a:lnTo>
                <a:close/>
                <a:moveTo>
                  <a:pt x="265623" y="124957"/>
                </a:moveTo>
                <a:lnTo>
                  <a:pt x="265500" y="124977"/>
                </a:lnTo>
                <a:lnTo>
                  <a:pt x="265705" y="124977"/>
                </a:lnTo>
                <a:lnTo>
                  <a:pt x="265623" y="124957"/>
                </a:lnTo>
                <a:close/>
                <a:moveTo>
                  <a:pt x="268568" y="121705"/>
                </a:moveTo>
                <a:lnTo>
                  <a:pt x="265091" y="124057"/>
                </a:lnTo>
                <a:lnTo>
                  <a:pt x="265193" y="123852"/>
                </a:lnTo>
                <a:lnTo>
                  <a:pt x="265193" y="123852"/>
                </a:lnTo>
                <a:lnTo>
                  <a:pt x="264784" y="124159"/>
                </a:lnTo>
                <a:lnTo>
                  <a:pt x="264580" y="124261"/>
                </a:lnTo>
                <a:lnTo>
                  <a:pt x="264375" y="124261"/>
                </a:lnTo>
                <a:lnTo>
                  <a:pt x="264375" y="124364"/>
                </a:lnTo>
                <a:lnTo>
                  <a:pt x="260489" y="126102"/>
                </a:lnTo>
                <a:lnTo>
                  <a:pt x="260489" y="126102"/>
                </a:lnTo>
                <a:lnTo>
                  <a:pt x="260591" y="126000"/>
                </a:lnTo>
                <a:lnTo>
                  <a:pt x="259466" y="126818"/>
                </a:lnTo>
                <a:lnTo>
                  <a:pt x="259670" y="126818"/>
                </a:lnTo>
                <a:lnTo>
                  <a:pt x="259364" y="126920"/>
                </a:lnTo>
                <a:lnTo>
                  <a:pt x="259568" y="126920"/>
                </a:lnTo>
                <a:lnTo>
                  <a:pt x="259063" y="127173"/>
                </a:lnTo>
                <a:lnTo>
                  <a:pt x="259063" y="127173"/>
                </a:lnTo>
                <a:lnTo>
                  <a:pt x="259159" y="127125"/>
                </a:lnTo>
                <a:lnTo>
                  <a:pt x="258955" y="127330"/>
                </a:lnTo>
                <a:lnTo>
                  <a:pt x="259261" y="127227"/>
                </a:lnTo>
                <a:lnTo>
                  <a:pt x="258955" y="127432"/>
                </a:lnTo>
                <a:lnTo>
                  <a:pt x="259670" y="127636"/>
                </a:lnTo>
                <a:lnTo>
                  <a:pt x="259875" y="127841"/>
                </a:lnTo>
                <a:lnTo>
                  <a:pt x="265295" y="124875"/>
                </a:lnTo>
                <a:lnTo>
                  <a:pt x="265623" y="124957"/>
                </a:lnTo>
                <a:lnTo>
                  <a:pt x="265623" y="124957"/>
                </a:lnTo>
                <a:lnTo>
                  <a:pt x="266114" y="124875"/>
                </a:lnTo>
                <a:lnTo>
                  <a:pt x="266011" y="124670"/>
                </a:lnTo>
                <a:lnTo>
                  <a:pt x="265909" y="124670"/>
                </a:lnTo>
                <a:lnTo>
                  <a:pt x="269284" y="122318"/>
                </a:lnTo>
                <a:lnTo>
                  <a:pt x="268875" y="122420"/>
                </a:lnTo>
                <a:lnTo>
                  <a:pt x="268875" y="122420"/>
                </a:lnTo>
                <a:lnTo>
                  <a:pt x="269080" y="122318"/>
                </a:lnTo>
                <a:lnTo>
                  <a:pt x="269284" y="122216"/>
                </a:lnTo>
                <a:lnTo>
                  <a:pt x="269284" y="122216"/>
                </a:lnTo>
                <a:lnTo>
                  <a:pt x="268670" y="122420"/>
                </a:lnTo>
                <a:lnTo>
                  <a:pt x="269080" y="122114"/>
                </a:lnTo>
                <a:lnTo>
                  <a:pt x="268159" y="122420"/>
                </a:lnTo>
                <a:lnTo>
                  <a:pt x="268261" y="122011"/>
                </a:lnTo>
                <a:lnTo>
                  <a:pt x="268568" y="121705"/>
                </a:lnTo>
                <a:close/>
                <a:moveTo>
                  <a:pt x="76909" y="132648"/>
                </a:moveTo>
                <a:lnTo>
                  <a:pt x="77216" y="132852"/>
                </a:lnTo>
                <a:lnTo>
                  <a:pt x="77011" y="132955"/>
                </a:lnTo>
                <a:lnTo>
                  <a:pt x="77216" y="133057"/>
                </a:lnTo>
                <a:lnTo>
                  <a:pt x="76807" y="133261"/>
                </a:lnTo>
                <a:lnTo>
                  <a:pt x="77625" y="133057"/>
                </a:lnTo>
                <a:lnTo>
                  <a:pt x="77830" y="132750"/>
                </a:lnTo>
                <a:lnTo>
                  <a:pt x="76909" y="132648"/>
                </a:lnTo>
                <a:close/>
                <a:moveTo>
                  <a:pt x="78136" y="132545"/>
                </a:moveTo>
                <a:lnTo>
                  <a:pt x="78136" y="133261"/>
                </a:lnTo>
                <a:lnTo>
                  <a:pt x="78648" y="133364"/>
                </a:lnTo>
                <a:lnTo>
                  <a:pt x="78545" y="133159"/>
                </a:lnTo>
                <a:lnTo>
                  <a:pt x="78852" y="133057"/>
                </a:lnTo>
                <a:lnTo>
                  <a:pt x="78955" y="132852"/>
                </a:lnTo>
                <a:lnTo>
                  <a:pt x="79057" y="132750"/>
                </a:lnTo>
                <a:lnTo>
                  <a:pt x="78750" y="132852"/>
                </a:lnTo>
                <a:lnTo>
                  <a:pt x="78443" y="132648"/>
                </a:lnTo>
                <a:lnTo>
                  <a:pt x="78545" y="132648"/>
                </a:lnTo>
                <a:lnTo>
                  <a:pt x="78136" y="132545"/>
                </a:lnTo>
                <a:close/>
                <a:moveTo>
                  <a:pt x="78136" y="133261"/>
                </a:moveTo>
                <a:lnTo>
                  <a:pt x="78136" y="133568"/>
                </a:lnTo>
                <a:lnTo>
                  <a:pt x="78341" y="133364"/>
                </a:lnTo>
                <a:lnTo>
                  <a:pt x="78136" y="133261"/>
                </a:lnTo>
                <a:close/>
                <a:moveTo>
                  <a:pt x="68830" y="133875"/>
                </a:moveTo>
                <a:lnTo>
                  <a:pt x="67970" y="133970"/>
                </a:lnTo>
                <a:lnTo>
                  <a:pt x="67970" y="133970"/>
                </a:lnTo>
                <a:lnTo>
                  <a:pt x="68114" y="133875"/>
                </a:lnTo>
                <a:close/>
                <a:moveTo>
                  <a:pt x="63920" y="8386"/>
                </a:moveTo>
                <a:lnTo>
                  <a:pt x="62795" y="8795"/>
                </a:lnTo>
                <a:lnTo>
                  <a:pt x="63000" y="8795"/>
                </a:lnTo>
                <a:lnTo>
                  <a:pt x="62182" y="9000"/>
                </a:lnTo>
                <a:lnTo>
                  <a:pt x="61568" y="10330"/>
                </a:lnTo>
                <a:lnTo>
                  <a:pt x="62693" y="10534"/>
                </a:lnTo>
                <a:lnTo>
                  <a:pt x="62693" y="10636"/>
                </a:lnTo>
                <a:lnTo>
                  <a:pt x="62386" y="10739"/>
                </a:lnTo>
                <a:lnTo>
                  <a:pt x="62591" y="10636"/>
                </a:lnTo>
                <a:lnTo>
                  <a:pt x="61977" y="10841"/>
                </a:lnTo>
                <a:lnTo>
                  <a:pt x="62080" y="10841"/>
                </a:lnTo>
                <a:lnTo>
                  <a:pt x="61568" y="11148"/>
                </a:lnTo>
                <a:lnTo>
                  <a:pt x="62182" y="11250"/>
                </a:lnTo>
                <a:lnTo>
                  <a:pt x="60136" y="12068"/>
                </a:lnTo>
                <a:lnTo>
                  <a:pt x="59727" y="12784"/>
                </a:lnTo>
                <a:lnTo>
                  <a:pt x="59216" y="12784"/>
                </a:lnTo>
                <a:lnTo>
                  <a:pt x="59216" y="13091"/>
                </a:lnTo>
                <a:lnTo>
                  <a:pt x="59114" y="12682"/>
                </a:lnTo>
                <a:lnTo>
                  <a:pt x="59420" y="12682"/>
                </a:lnTo>
                <a:lnTo>
                  <a:pt x="59727" y="12477"/>
                </a:lnTo>
                <a:lnTo>
                  <a:pt x="59420" y="12477"/>
                </a:lnTo>
                <a:lnTo>
                  <a:pt x="60239" y="11557"/>
                </a:lnTo>
                <a:lnTo>
                  <a:pt x="59523" y="11761"/>
                </a:lnTo>
                <a:lnTo>
                  <a:pt x="59523" y="11761"/>
                </a:lnTo>
                <a:lnTo>
                  <a:pt x="59932" y="11557"/>
                </a:lnTo>
                <a:lnTo>
                  <a:pt x="59523" y="11557"/>
                </a:lnTo>
                <a:lnTo>
                  <a:pt x="59420" y="11352"/>
                </a:lnTo>
                <a:lnTo>
                  <a:pt x="58602" y="11455"/>
                </a:lnTo>
                <a:lnTo>
                  <a:pt x="58500" y="11864"/>
                </a:lnTo>
                <a:lnTo>
                  <a:pt x="59114" y="11966"/>
                </a:lnTo>
                <a:lnTo>
                  <a:pt x="58500" y="12068"/>
                </a:lnTo>
                <a:lnTo>
                  <a:pt x="58295" y="11761"/>
                </a:lnTo>
                <a:lnTo>
                  <a:pt x="58295" y="11966"/>
                </a:lnTo>
                <a:lnTo>
                  <a:pt x="54307" y="11557"/>
                </a:lnTo>
                <a:lnTo>
                  <a:pt x="53795" y="11045"/>
                </a:lnTo>
                <a:lnTo>
                  <a:pt x="51750" y="11557"/>
                </a:lnTo>
                <a:lnTo>
                  <a:pt x="54000" y="11250"/>
                </a:lnTo>
                <a:lnTo>
                  <a:pt x="54000" y="11250"/>
                </a:lnTo>
                <a:lnTo>
                  <a:pt x="52057" y="11966"/>
                </a:lnTo>
                <a:lnTo>
                  <a:pt x="51239" y="13193"/>
                </a:lnTo>
                <a:lnTo>
                  <a:pt x="50932" y="12068"/>
                </a:lnTo>
                <a:lnTo>
                  <a:pt x="50727" y="11966"/>
                </a:lnTo>
                <a:lnTo>
                  <a:pt x="50625" y="11864"/>
                </a:lnTo>
                <a:lnTo>
                  <a:pt x="46943" y="11864"/>
                </a:lnTo>
                <a:lnTo>
                  <a:pt x="48375" y="11455"/>
                </a:lnTo>
                <a:lnTo>
                  <a:pt x="42341" y="10636"/>
                </a:lnTo>
                <a:lnTo>
                  <a:pt x="42852" y="10330"/>
                </a:lnTo>
                <a:lnTo>
                  <a:pt x="43057" y="9920"/>
                </a:lnTo>
                <a:lnTo>
                  <a:pt x="42545" y="10023"/>
                </a:lnTo>
                <a:lnTo>
                  <a:pt x="42750" y="10125"/>
                </a:lnTo>
                <a:lnTo>
                  <a:pt x="41420" y="10636"/>
                </a:lnTo>
                <a:lnTo>
                  <a:pt x="41420" y="9920"/>
                </a:lnTo>
                <a:lnTo>
                  <a:pt x="40909" y="9716"/>
                </a:lnTo>
                <a:lnTo>
                  <a:pt x="40909" y="9716"/>
                </a:lnTo>
                <a:lnTo>
                  <a:pt x="41011" y="9818"/>
                </a:lnTo>
                <a:lnTo>
                  <a:pt x="41114" y="9818"/>
                </a:lnTo>
                <a:lnTo>
                  <a:pt x="39580" y="10330"/>
                </a:lnTo>
                <a:lnTo>
                  <a:pt x="39989" y="10125"/>
                </a:lnTo>
                <a:lnTo>
                  <a:pt x="37841" y="10739"/>
                </a:lnTo>
                <a:lnTo>
                  <a:pt x="38045" y="10534"/>
                </a:lnTo>
                <a:lnTo>
                  <a:pt x="37739" y="10636"/>
                </a:lnTo>
                <a:lnTo>
                  <a:pt x="37841" y="10636"/>
                </a:lnTo>
                <a:lnTo>
                  <a:pt x="36409" y="11045"/>
                </a:lnTo>
                <a:lnTo>
                  <a:pt x="36102" y="11045"/>
                </a:lnTo>
                <a:lnTo>
                  <a:pt x="35898" y="11148"/>
                </a:lnTo>
                <a:lnTo>
                  <a:pt x="35898" y="11045"/>
                </a:lnTo>
                <a:lnTo>
                  <a:pt x="36102" y="11045"/>
                </a:lnTo>
                <a:lnTo>
                  <a:pt x="39682" y="9920"/>
                </a:lnTo>
                <a:lnTo>
                  <a:pt x="37330" y="10330"/>
                </a:lnTo>
                <a:lnTo>
                  <a:pt x="37432" y="10330"/>
                </a:lnTo>
                <a:lnTo>
                  <a:pt x="35795" y="10739"/>
                </a:lnTo>
                <a:lnTo>
                  <a:pt x="36307" y="10534"/>
                </a:lnTo>
                <a:lnTo>
                  <a:pt x="34466" y="10841"/>
                </a:lnTo>
                <a:lnTo>
                  <a:pt x="34670" y="10943"/>
                </a:lnTo>
                <a:lnTo>
                  <a:pt x="34364" y="11045"/>
                </a:lnTo>
                <a:lnTo>
                  <a:pt x="34568" y="11148"/>
                </a:lnTo>
                <a:lnTo>
                  <a:pt x="25466" y="9716"/>
                </a:lnTo>
                <a:lnTo>
                  <a:pt x="25773" y="9614"/>
                </a:lnTo>
                <a:lnTo>
                  <a:pt x="25466" y="9614"/>
                </a:lnTo>
                <a:lnTo>
                  <a:pt x="25466" y="9511"/>
                </a:lnTo>
                <a:lnTo>
                  <a:pt x="25364" y="9511"/>
                </a:lnTo>
                <a:lnTo>
                  <a:pt x="25773" y="9409"/>
                </a:lnTo>
                <a:lnTo>
                  <a:pt x="24239" y="9307"/>
                </a:lnTo>
                <a:lnTo>
                  <a:pt x="24341" y="9205"/>
                </a:lnTo>
                <a:lnTo>
                  <a:pt x="23318" y="9409"/>
                </a:lnTo>
                <a:lnTo>
                  <a:pt x="23318" y="9307"/>
                </a:lnTo>
                <a:lnTo>
                  <a:pt x="24034" y="9102"/>
                </a:lnTo>
                <a:lnTo>
                  <a:pt x="23625" y="9000"/>
                </a:lnTo>
                <a:lnTo>
                  <a:pt x="23727" y="8898"/>
                </a:lnTo>
                <a:lnTo>
                  <a:pt x="23727" y="8898"/>
                </a:lnTo>
                <a:lnTo>
                  <a:pt x="21068" y="9409"/>
                </a:lnTo>
                <a:lnTo>
                  <a:pt x="21068" y="9409"/>
                </a:lnTo>
                <a:lnTo>
                  <a:pt x="21273" y="9307"/>
                </a:lnTo>
                <a:lnTo>
                  <a:pt x="20455" y="9511"/>
                </a:lnTo>
                <a:lnTo>
                  <a:pt x="20761" y="9614"/>
                </a:lnTo>
                <a:lnTo>
                  <a:pt x="20148" y="9818"/>
                </a:lnTo>
                <a:lnTo>
                  <a:pt x="20045" y="9818"/>
                </a:lnTo>
                <a:lnTo>
                  <a:pt x="20455" y="9614"/>
                </a:lnTo>
                <a:lnTo>
                  <a:pt x="18637" y="9901"/>
                </a:lnTo>
                <a:lnTo>
                  <a:pt x="18637" y="9901"/>
                </a:lnTo>
                <a:lnTo>
                  <a:pt x="13295" y="11455"/>
                </a:lnTo>
                <a:lnTo>
                  <a:pt x="13398" y="11455"/>
                </a:lnTo>
                <a:lnTo>
                  <a:pt x="13193" y="11557"/>
                </a:lnTo>
                <a:lnTo>
                  <a:pt x="14011" y="12273"/>
                </a:lnTo>
                <a:lnTo>
                  <a:pt x="13909" y="12682"/>
                </a:lnTo>
                <a:lnTo>
                  <a:pt x="14625" y="12580"/>
                </a:lnTo>
                <a:lnTo>
                  <a:pt x="14625" y="12580"/>
                </a:lnTo>
                <a:lnTo>
                  <a:pt x="14523" y="12682"/>
                </a:lnTo>
                <a:lnTo>
                  <a:pt x="14932" y="12682"/>
                </a:lnTo>
                <a:lnTo>
                  <a:pt x="14523" y="12989"/>
                </a:lnTo>
                <a:lnTo>
                  <a:pt x="15341" y="13091"/>
                </a:lnTo>
                <a:lnTo>
                  <a:pt x="14727" y="13193"/>
                </a:lnTo>
                <a:lnTo>
                  <a:pt x="14523" y="12989"/>
                </a:lnTo>
                <a:lnTo>
                  <a:pt x="14420" y="12886"/>
                </a:lnTo>
                <a:lnTo>
                  <a:pt x="14420" y="12784"/>
                </a:lnTo>
                <a:lnTo>
                  <a:pt x="14114" y="12989"/>
                </a:lnTo>
                <a:lnTo>
                  <a:pt x="14114" y="13295"/>
                </a:lnTo>
                <a:lnTo>
                  <a:pt x="14523" y="13295"/>
                </a:lnTo>
                <a:lnTo>
                  <a:pt x="14420" y="13398"/>
                </a:lnTo>
                <a:lnTo>
                  <a:pt x="12375" y="13398"/>
                </a:lnTo>
                <a:lnTo>
                  <a:pt x="12886" y="13091"/>
                </a:lnTo>
                <a:lnTo>
                  <a:pt x="11250" y="13398"/>
                </a:lnTo>
                <a:lnTo>
                  <a:pt x="11352" y="13398"/>
                </a:lnTo>
                <a:lnTo>
                  <a:pt x="9205" y="13909"/>
                </a:lnTo>
                <a:lnTo>
                  <a:pt x="9818" y="14216"/>
                </a:lnTo>
                <a:lnTo>
                  <a:pt x="9102" y="14318"/>
                </a:lnTo>
                <a:lnTo>
                  <a:pt x="9205" y="14523"/>
                </a:lnTo>
                <a:lnTo>
                  <a:pt x="9102" y="14932"/>
                </a:lnTo>
                <a:lnTo>
                  <a:pt x="11045" y="14932"/>
                </a:lnTo>
                <a:lnTo>
                  <a:pt x="11045" y="15034"/>
                </a:lnTo>
                <a:lnTo>
                  <a:pt x="12580" y="14625"/>
                </a:lnTo>
                <a:lnTo>
                  <a:pt x="12784" y="14830"/>
                </a:lnTo>
                <a:lnTo>
                  <a:pt x="12068" y="15034"/>
                </a:lnTo>
                <a:lnTo>
                  <a:pt x="11659" y="15648"/>
                </a:lnTo>
                <a:lnTo>
                  <a:pt x="10534" y="15852"/>
                </a:lnTo>
                <a:lnTo>
                  <a:pt x="8795" y="16261"/>
                </a:lnTo>
                <a:lnTo>
                  <a:pt x="8489" y="16159"/>
                </a:lnTo>
                <a:lnTo>
                  <a:pt x="7745" y="16624"/>
                </a:lnTo>
                <a:lnTo>
                  <a:pt x="7745" y="16624"/>
                </a:lnTo>
                <a:lnTo>
                  <a:pt x="5727" y="17489"/>
                </a:lnTo>
                <a:lnTo>
                  <a:pt x="5830" y="17489"/>
                </a:lnTo>
                <a:lnTo>
                  <a:pt x="5420" y="17693"/>
                </a:lnTo>
                <a:lnTo>
                  <a:pt x="5625" y="17693"/>
                </a:lnTo>
                <a:lnTo>
                  <a:pt x="5318" y="17898"/>
                </a:lnTo>
                <a:lnTo>
                  <a:pt x="5420" y="17898"/>
                </a:lnTo>
                <a:lnTo>
                  <a:pt x="5318" y="18102"/>
                </a:lnTo>
                <a:lnTo>
                  <a:pt x="5318" y="18102"/>
                </a:lnTo>
                <a:lnTo>
                  <a:pt x="5727" y="17898"/>
                </a:lnTo>
                <a:lnTo>
                  <a:pt x="5625" y="18000"/>
                </a:lnTo>
                <a:lnTo>
                  <a:pt x="5727" y="18000"/>
                </a:lnTo>
                <a:lnTo>
                  <a:pt x="5625" y="18102"/>
                </a:lnTo>
                <a:lnTo>
                  <a:pt x="5830" y="18102"/>
                </a:lnTo>
                <a:lnTo>
                  <a:pt x="5420" y="18205"/>
                </a:lnTo>
                <a:lnTo>
                  <a:pt x="6545" y="18307"/>
                </a:lnTo>
                <a:lnTo>
                  <a:pt x="6239" y="18307"/>
                </a:lnTo>
                <a:lnTo>
                  <a:pt x="6443" y="18409"/>
                </a:lnTo>
                <a:lnTo>
                  <a:pt x="6034" y="18614"/>
                </a:lnTo>
                <a:lnTo>
                  <a:pt x="6034" y="18614"/>
                </a:lnTo>
                <a:lnTo>
                  <a:pt x="6136" y="18409"/>
                </a:lnTo>
                <a:lnTo>
                  <a:pt x="5625" y="18511"/>
                </a:lnTo>
                <a:lnTo>
                  <a:pt x="5625" y="18307"/>
                </a:lnTo>
                <a:lnTo>
                  <a:pt x="4807" y="18614"/>
                </a:lnTo>
                <a:lnTo>
                  <a:pt x="5011" y="18614"/>
                </a:lnTo>
                <a:lnTo>
                  <a:pt x="5011" y="19227"/>
                </a:lnTo>
                <a:lnTo>
                  <a:pt x="7466" y="18511"/>
                </a:lnTo>
                <a:lnTo>
                  <a:pt x="7466" y="18511"/>
                </a:lnTo>
                <a:lnTo>
                  <a:pt x="5727" y="19943"/>
                </a:lnTo>
                <a:lnTo>
                  <a:pt x="5932" y="19943"/>
                </a:lnTo>
                <a:lnTo>
                  <a:pt x="5011" y="20352"/>
                </a:lnTo>
                <a:lnTo>
                  <a:pt x="6750" y="20045"/>
                </a:lnTo>
                <a:lnTo>
                  <a:pt x="7159" y="20352"/>
                </a:lnTo>
                <a:lnTo>
                  <a:pt x="8386" y="20045"/>
                </a:lnTo>
                <a:lnTo>
                  <a:pt x="8386" y="20045"/>
                </a:lnTo>
                <a:lnTo>
                  <a:pt x="7875" y="20352"/>
                </a:lnTo>
                <a:lnTo>
                  <a:pt x="7875" y="20352"/>
                </a:lnTo>
                <a:lnTo>
                  <a:pt x="9511" y="19943"/>
                </a:lnTo>
                <a:lnTo>
                  <a:pt x="8080" y="20761"/>
                </a:lnTo>
                <a:lnTo>
                  <a:pt x="8182" y="20864"/>
                </a:lnTo>
                <a:lnTo>
                  <a:pt x="5523" y="22193"/>
                </a:lnTo>
                <a:lnTo>
                  <a:pt x="5523" y="22091"/>
                </a:lnTo>
                <a:lnTo>
                  <a:pt x="3375" y="22909"/>
                </a:lnTo>
                <a:lnTo>
                  <a:pt x="3375" y="23114"/>
                </a:lnTo>
                <a:lnTo>
                  <a:pt x="3170" y="23011"/>
                </a:lnTo>
                <a:lnTo>
                  <a:pt x="2966" y="23114"/>
                </a:lnTo>
                <a:lnTo>
                  <a:pt x="2966" y="23114"/>
                </a:lnTo>
                <a:lnTo>
                  <a:pt x="3170" y="22909"/>
                </a:lnTo>
                <a:lnTo>
                  <a:pt x="2864" y="23011"/>
                </a:lnTo>
                <a:lnTo>
                  <a:pt x="2864" y="23011"/>
                </a:lnTo>
                <a:lnTo>
                  <a:pt x="2966" y="22909"/>
                </a:lnTo>
                <a:lnTo>
                  <a:pt x="1120" y="23634"/>
                </a:lnTo>
                <a:lnTo>
                  <a:pt x="1120" y="23634"/>
                </a:lnTo>
                <a:lnTo>
                  <a:pt x="1023" y="23830"/>
                </a:lnTo>
                <a:lnTo>
                  <a:pt x="2276" y="23472"/>
                </a:lnTo>
                <a:lnTo>
                  <a:pt x="2276" y="23472"/>
                </a:lnTo>
                <a:lnTo>
                  <a:pt x="3886" y="23114"/>
                </a:lnTo>
                <a:lnTo>
                  <a:pt x="3682" y="23318"/>
                </a:lnTo>
                <a:lnTo>
                  <a:pt x="5069" y="22823"/>
                </a:lnTo>
                <a:lnTo>
                  <a:pt x="5069" y="22823"/>
                </a:lnTo>
                <a:lnTo>
                  <a:pt x="5216" y="22602"/>
                </a:lnTo>
                <a:lnTo>
                  <a:pt x="5932" y="22398"/>
                </a:lnTo>
                <a:lnTo>
                  <a:pt x="5830" y="22398"/>
                </a:lnTo>
                <a:lnTo>
                  <a:pt x="10534" y="20761"/>
                </a:lnTo>
                <a:lnTo>
                  <a:pt x="10432" y="20761"/>
                </a:lnTo>
                <a:lnTo>
                  <a:pt x="11352" y="20352"/>
                </a:lnTo>
                <a:lnTo>
                  <a:pt x="11455" y="19943"/>
                </a:lnTo>
                <a:lnTo>
                  <a:pt x="12580" y="19330"/>
                </a:lnTo>
                <a:lnTo>
                  <a:pt x="12580" y="19432"/>
                </a:lnTo>
                <a:lnTo>
                  <a:pt x="12886" y="19330"/>
                </a:lnTo>
                <a:lnTo>
                  <a:pt x="12886" y="19227"/>
                </a:lnTo>
                <a:lnTo>
                  <a:pt x="17386" y="17693"/>
                </a:lnTo>
                <a:lnTo>
                  <a:pt x="16568" y="18102"/>
                </a:lnTo>
                <a:lnTo>
                  <a:pt x="16875" y="18205"/>
                </a:lnTo>
                <a:lnTo>
                  <a:pt x="16875" y="18307"/>
                </a:lnTo>
                <a:lnTo>
                  <a:pt x="14011" y="19125"/>
                </a:lnTo>
                <a:lnTo>
                  <a:pt x="14318" y="19330"/>
                </a:lnTo>
                <a:lnTo>
                  <a:pt x="13193" y="19841"/>
                </a:lnTo>
                <a:lnTo>
                  <a:pt x="15443" y="19227"/>
                </a:lnTo>
                <a:lnTo>
                  <a:pt x="15443" y="19227"/>
                </a:lnTo>
                <a:lnTo>
                  <a:pt x="15341" y="19330"/>
                </a:lnTo>
                <a:lnTo>
                  <a:pt x="15852" y="19023"/>
                </a:lnTo>
                <a:lnTo>
                  <a:pt x="15852" y="19125"/>
                </a:lnTo>
                <a:lnTo>
                  <a:pt x="17284" y="18614"/>
                </a:lnTo>
                <a:lnTo>
                  <a:pt x="16875" y="18614"/>
                </a:lnTo>
                <a:lnTo>
                  <a:pt x="17284" y="18409"/>
                </a:lnTo>
                <a:lnTo>
                  <a:pt x="17182" y="18409"/>
                </a:lnTo>
                <a:lnTo>
                  <a:pt x="17554" y="18186"/>
                </a:lnTo>
                <a:lnTo>
                  <a:pt x="17554" y="18186"/>
                </a:lnTo>
                <a:lnTo>
                  <a:pt x="18205" y="18000"/>
                </a:lnTo>
                <a:lnTo>
                  <a:pt x="18205" y="18000"/>
                </a:lnTo>
                <a:lnTo>
                  <a:pt x="17795" y="18307"/>
                </a:lnTo>
                <a:lnTo>
                  <a:pt x="19125" y="18102"/>
                </a:lnTo>
                <a:lnTo>
                  <a:pt x="18614" y="18409"/>
                </a:lnTo>
                <a:lnTo>
                  <a:pt x="18818" y="18409"/>
                </a:lnTo>
                <a:lnTo>
                  <a:pt x="18818" y="18511"/>
                </a:lnTo>
                <a:lnTo>
                  <a:pt x="19125" y="18511"/>
                </a:lnTo>
                <a:lnTo>
                  <a:pt x="18818" y="18716"/>
                </a:lnTo>
                <a:lnTo>
                  <a:pt x="19227" y="18716"/>
                </a:lnTo>
                <a:lnTo>
                  <a:pt x="19841" y="18511"/>
                </a:lnTo>
                <a:lnTo>
                  <a:pt x="19432" y="18920"/>
                </a:lnTo>
                <a:lnTo>
                  <a:pt x="19636" y="19125"/>
                </a:lnTo>
                <a:lnTo>
                  <a:pt x="21682" y="19023"/>
                </a:lnTo>
                <a:lnTo>
                  <a:pt x="21682" y="19023"/>
                </a:lnTo>
                <a:lnTo>
                  <a:pt x="21477" y="19227"/>
                </a:lnTo>
                <a:lnTo>
                  <a:pt x="23216" y="19227"/>
                </a:lnTo>
                <a:lnTo>
                  <a:pt x="22295" y="19534"/>
                </a:lnTo>
                <a:lnTo>
                  <a:pt x="22909" y="19943"/>
                </a:lnTo>
                <a:lnTo>
                  <a:pt x="22807" y="19943"/>
                </a:lnTo>
                <a:lnTo>
                  <a:pt x="23216" y="20659"/>
                </a:lnTo>
                <a:lnTo>
                  <a:pt x="23830" y="20659"/>
                </a:lnTo>
                <a:lnTo>
                  <a:pt x="23830" y="20455"/>
                </a:lnTo>
                <a:lnTo>
                  <a:pt x="24034" y="20352"/>
                </a:lnTo>
                <a:lnTo>
                  <a:pt x="23625" y="20148"/>
                </a:lnTo>
                <a:lnTo>
                  <a:pt x="24545" y="20045"/>
                </a:lnTo>
                <a:lnTo>
                  <a:pt x="24443" y="20148"/>
                </a:lnTo>
                <a:lnTo>
                  <a:pt x="24648" y="20148"/>
                </a:lnTo>
                <a:lnTo>
                  <a:pt x="24136" y="20659"/>
                </a:lnTo>
                <a:lnTo>
                  <a:pt x="24545" y="20761"/>
                </a:lnTo>
                <a:lnTo>
                  <a:pt x="25466" y="19636"/>
                </a:lnTo>
                <a:lnTo>
                  <a:pt x="24955" y="20557"/>
                </a:lnTo>
                <a:lnTo>
                  <a:pt x="25159" y="20761"/>
                </a:lnTo>
                <a:lnTo>
                  <a:pt x="25670" y="20557"/>
                </a:lnTo>
                <a:lnTo>
                  <a:pt x="25159" y="20966"/>
                </a:lnTo>
                <a:lnTo>
                  <a:pt x="25568" y="21170"/>
                </a:lnTo>
                <a:lnTo>
                  <a:pt x="24750" y="21784"/>
                </a:lnTo>
                <a:lnTo>
                  <a:pt x="25159" y="21886"/>
                </a:lnTo>
                <a:lnTo>
                  <a:pt x="25159" y="22193"/>
                </a:lnTo>
                <a:lnTo>
                  <a:pt x="25057" y="22295"/>
                </a:lnTo>
                <a:lnTo>
                  <a:pt x="25364" y="22705"/>
                </a:lnTo>
                <a:lnTo>
                  <a:pt x="24648" y="23114"/>
                </a:lnTo>
                <a:lnTo>
                  <a:pt x="24545" y="23420"/>
                </a:lnTo>
                <a:lnTo>
                  <a:pt x="25670" y="22807"/>
                </a:lnTo>
                <a:lnTo>
                  <a:pt x="24750" y="24136"/>
                </a:lnTo>
                <a:lnTo>
                  <a:pt x="26284" y="23011"/>
                </a:lnTo>
                <a:lnTo>
                  <a:pt x="26284" y="23011"/>
                </a:lnTo>
                <a:lnTo>
                  <a:pt x="25568" y="23830"/>
                </a:lnTo>
                <a:lnTo>
                  <a:pt x="25568" y="23830"/>
                </a:lnTo>
                <a:lnTo>
                  <a:pt x="26182" y="23318"/>
                </a:lnTo>
                <a:lnTo>
                  <a:pt x="26182" y="23495"/>
                </a:lnTo>
                <a:lnTo>
                  <a:pt x="26182" y="23495"/>
                </a:lnTo>
                <a:lnTo>
                  <a:pt x="24750" y="24545"/>
                </a:lnTo>
                <a:lnTo>
                  <a:pt x="25159" y="24648"/>
                </a:lnTo>
                <a:lnTo>
                  <a:pt x="24443" y="25364"/>
                </a:lnTo>
                <a:lnTo>
                  <a:pt x="24443" y="25568"/>
                </a:lnTo>
                <a:lnTo>
                  <a:pt x="25261" y="25261"/>
                </a:lnTo>
                <a:lnTo>
                  <a:pt x="25364" y="25159"/>
                </a:lnTo>
                <a:lnTo>
                  <a:pt x="25773" y="25057"/>
                </a:lnTo>
                <a:lnTo>
                  <a:pt x="25364" y="25261"/>
                </a:lnTo>
                <a:lnTo>
                  <a:pt x="25773" y="25568"/>
                </a:lnTo>
                <a:lnTo>
                  <a:pt x="25261" y="25261"/>
                </a:lnTo>
                <a:lnTo>
                  <a:pt x="24955" y="25466"/>
                </a:lnTo>
                <a:lnTo>
                  <a:pt x="25364" y="25977"/>
                </a:lnTo>
                <a:lnTo>
                  <a:pt x="24750" y="26489"/>
                </a:lnTo>
                <a:lnTo>
                  <a:pt x="24750" y="26489"/>
                </a:lnTo>
                <a:lnTo>
                  <a:pt x="25159" y="26284"/>
                </a:lnTo>
                <a:lnTo>
                  <a:pt x="24545" y="26693"/>
                </a:lnTo>
                <a:lnTo>
                  <a:pt x="24443" y="27000"/>
                </a:lnTo>
                <a:lnTo>
                  <a:pt x="26080" y="25977"/>
                </a:lnTo>
                <a:lnTo>
                  <a:pt x="25670" y="26386"/>
                </a:lnTo>
                <a:lnTo>
                  <a:pt x="25773" y="26795"/>
                </a:lnTo>
                <a:lnTo>
                  <a:pt x="25568" y="26489"/>
                </a:lnTo>
                <a:lnTo>
                  <a:pt x="24852" y="26795"/>
                </a:lnTo>
                <a:lnTo>
                  <a:pt x="24955" y="26795"/>
                </a:lnTo>
                <a:lnTo>
                  <a:pt x="24545" y="27307"/>
                </a:lnTo>
                <a:lnTo>
                  <a:pt x="25466" y="27102"/>
                </a:lnTo>
                <a:lnTo>
                  <a:pt x="24341" y="27614"/>
                </a:lnTo>
                <a:lnTo>
                  <a:pt x="25159" y="27818"/>
                </a:lnTo>
                <a:lnTo>
                  <a:pt x="25057" y="27920"/>
                </a:lnTo>
                <a:lnTo>
                  <a:pt x="25159" y="28023"/>
                </a:lnTo>
                <a:lnTo>
                  <a:pt x="24852" y="28125"/>
                </a:lnTo>
                <a:lnTo>
                  <a:pt x="25364" y="28125"/>
                </a:lnTo>
                <a:lnTo>
                  <a:pt x="24852" y="28227"/>
                </a:lnTo>
                <a:lnTo>
                  <a:pt x="25977" y="28227"/>
                </a:lnTo>
                <a:lnTo>
                  <a:pt x="26284" y="27920"/>
                </a:lnTo>
                <a:lnTo>
                  <a:pt x="25773" y="28841"/>
                </a:lnTo>
                <a:lnTo>
                  <a:pt x="26591" y="28636"/>
                </a:lnTo>
                <a:lnTo>
                  <a:pt x="26489" y="29148"/>
                </a:lnTo>
                <a:lnTo>
                  <a:pt x="26182" y="29352"/>
                </a:lnTo>
                <a:lnTo>
                  <a:pt x="26182" y="29352"/>
                </a:lnTo>
                <a:lnTo>
                  <a:pt x="26795" y="29148"/>
                </a:lnTo>
                <a:lnTo>
                  <a:pt x="26489" y="29455"/>
                </a:lnTo>
                <a:lnTo>
                  <a:pt x="26898" y="29455"/>
                </a:lnTo>
                <a:lnTo>
                  <a:pt x="26489" y="29659"/>
                </a:lnTo>
                <a:lnTo>
                  <a:pt x="26489" y="29864"/>
                </a:lnTo>
                <a:lnTo>
                  <a:pt x="26591" y="30068"/>
                </a:lnTo>
                <a:lnTo>
                  <a:pt x="26693" y="30068"/>
                </a:lnTo>
                <a:lnTo>
                  <a:pt x="26386" y="30375"/>
                </a:lnTo>
                <a:lnTo>
                  <a:pt x="26386" y="30682"/>
                </a:lnTo>
                <a:lnTo>
                  <a:pt x="26489" y="30682"/>
                </a:lnTo>
                <a:lnTo>
                  <a:pt x="26386" y="30784"/>
                </a:lnTo>
                <a:lnTo>
                  <a:pt x="26386" y="30682"/>
                </a:lnTo>
                <a:lnTo>
                  <a:pt x="26080" y="31295"/>
                </a:lnTo>
                <a:lnTo>
                  <a:pt x="25670" y="31500"/>
                </a:lnTo>
                <a:lnTo>
                  <a:pt x="25568" y="31602"/>
                </a:lnTo>
                <a:lnTo>
                  <a:pt x="25568" y="31500"/>
                </a:lnTo>
                <a:lnTo>
                  <a:pt x="25670" y="31500"/>
                </a:lnTo>
                <a:lnTo>
                  <a:pt x="26182" y="30886"/>
                </a:lnTo>
                <a:lnTo>
                  <a:pt x="26182" y="30886"/>
                </a:lnTo>
                <a:lnTo>
                  <a:pt x="25466" y="31398"/>
                </a:lnTo>
                <a:lnTo>
                  <a:pt x="25875" y="30989"/>
                </a:lnTo>
                <a:lnTo>
                  <a:pt x="25875" y="31091"/>
                </a:lnTo>
                <a:lnTo>
                  <a:pt x="26182" y="30682"/>
                </a:lnTo>
                <a:lnTo>
                  <a:pt x="24852" y="30477"/>
                </a:lnTo>
                <a:lnTo>
                  <a:pt x="24341" y="31909"/>
                </a:lnTo>
                <a:lnTo>
                  <a:pt x="24545" y="31909"/>
                </a:lnTo>
                <a:lnTo>
                  <a:pt x="24136" y="32420"/>
                </a:lnTo>
                <a:lnTo>
                  <a:pt x="24136" y="32216"/>
                </a:lnTo>
                <a:lnTo>
                  <a:pt x="23932" y="32523"/>
                </a:lnTo>
                <a:lnTo>
                  <a:pt x="24545" y="32727"/>
                </a:lnTo>
                <a:lnTo>
                  <a:pt x="24034" y="32625"/>
                </a:lnTo>
                <a:lnTo>
                  <a:pt x="21989" y="35489"/>
                </a:lnTo>
                <a:lnTo>
                  <a:pt x="22091" y="35489"/>
                </a:lnTo>
                <a:lnTo>
                  <a:pt x="20557" y="38250"/>
                </a:lnTo>
                <a:lnTo>
                  <a:pt x="20557" y="38148"/>
                </a:lnTo>
                <a:lnTo>
                  <a:pt x="20250" y="38659"/>
                </a:lnTo>
                <a:lnTo>
                  <a:pt x="20348" y="40709"/>
                </a:lnTo>
                <a:lnTo>
                  <a:pt x="20348" y="40709"/>
                </a:lnTo>
                <a:lnTo>
                  <a:pt x="20148" y="40909"/>
                </a:lnTo>
                <a:lnTo>
                  <a:pt x="20455" y="41011"/>
                </a:lnTo>
                <a:lnTo>
                  <a:pt x="20761" y="40807"/>
                </a:lnTo>
                <a:lnTo>
                  <a:pt x="21477" y="40807"/>
                </a:lnTo>
                <a:lnTo>
                  <a:pt x="20761" y="40909"/>
                </a:lnTo>
                <a:lnTo>
                  <a:pt x="20761" y="41420"/>
                </a:lnTo>
                <a:lnTo>
                  <a:pt x="20557" y="41114"/>
                </a:lnTo>
                <a:lnTo>
                  <a:pt x="20352" y="41727"/>
                </a:lnTo>
                <a:lnTo>
                  <a:pt x="20557" y="42341"/>
                </a:lnTo>
                <a:lnTo>
                  <a:pt x="20352" y="42648"/>
                </a:lnTo>
                <a:lnTo>
                  <a:pt x="20864" y="43875"/>
                </a:lnTo>
                <a:lnTo>
                  <a:pt x="20761" y="44284"/>
                </a:lnTo>
                <a:lnTo>
                  <a:pt x="21068" y="44591"/>
                </a:lnTo>
                <a:lnTo>
                  <a:pt x="21477" y="44693"/>
                </a:lnTo>
                <a:lnTo>
                  <a:pt x="23011" y="47250"/>
                </a:lnTo>
                <a:lnTo>
                  <a:pt x="22909" y="47455"/>
                </a:lnTo>
                <a:lnTo>
                  <a:pt x="23216" y="49295"/>
                </a:lnTo>
                <a:lnTo>
                  <a:pt x="23932" y="50114"/>
                </a:lnTo>
                <a:lnTo>
                  <a:pt x="23932" y="51341"/>
                </a:lnTo>
                <a:lnTo>
                  <a:pt x="24034" y="51341"/>
                </a:lnTo>
                <a:lnTo>
                  <a:pt x="24034" y="51545"/>
                </a:lnTo>
                <a:lnTo>
                  <a:pt x="23830" y="51341"/>
                </a:lnTo>
                <a:lnTo>
                  <a:pt x="23216" y="51443"/>
                </a:lnTo>
                <a:lnTo>
                  <a:pt x="23830" y="52159"/>
                </a:lnTo>
                <a:lnTo>
                  <a:pt x="24648" y="52364"/>
                </a:lnTo>
                <a:lnTo>
                  <a:pt x="25261" y="54818"/>
                </a:lnTo>
                <a:lnTo>
                  <a:pt x="26795" y="56455"/>
                </a:lnTo>
                <a:lnTo>
                  <a:pt x="26898" y="55432"/>
                </a:lnTo>
                <a:lnTo>
                  <a:pt x="26386" y="55227"/>
                </a:lnTo>
                <a:lnTo>
                  <a:pt x="25773" y="52364"/>
                </a:lnTo>
                <a:lnTo>
                  <a:pt x="25773" y="52670"/>
                </a:lnTo>
                <a:lnTo>
                  <a:pt x="25261" y="50830"/>
                </a:lnTo>
                <a:lnTo>
                  <a:pt x="25057" y="50727"/>
                </a:lnTo>
                <a:lnTo>
                  <a:pt x="24341" y="48068"/>
                </a:lnTo>
                <a:lnTo>
                  <a:pt x="24545" y="47250"/>
                </a:lnTo>
                <a:lnTo>
                  <a:pt x="25159" y="47659"/>
                </a:lnTo>
                <a:lnTo>
                  <a:pt x="25364" y="47557"/>
                </a:lnTo>
                <a:lnTo>
                  <a:pt x="25466" y="47761"/>
                </a:lnTo>
                <a:lnTo>
                  <a:pt x="25875" y="47966"/>
                </a:lnTo>
                <a:lnTo>
                  <a:pt x="26591" y="51034"/>
                </a:lnTo>
                <a:lnTo>
                  <a:pt x="27205" y="51341"/>
                </a:lnTo>
                <a:lnTo>
                  <a:pt x="27000" y="51852"/>
                </a:lnTo>
                <a:lnTo>
                  <a:pt x="28023" y="53080"/>
                </a:lnTo>
                <a:lnTo>
                  <a:pt x="27920" y="52977"/>
                </a:lnTo>
                <a:lnTo>
                  <a:pt x="28125" y="53591"/>
                </a:lnTo>
                <a:lnTo>
                  <a:pt x="27920" y="53795"/>
                </a:lnTo>
                <a:lnTo>
                  <a:pt x="28636" y="54307"/>
                </a:lnTo>
                <a:lnTo>
                  <a:pt x="28432" y="54205"/>
                </a:lnTo>
                <a:lnTo>
                  <a:pt x="29045" y="54920"/>
                </a:lnTo>
                <a:lnTo>
                  <a:pt x="28841" y="54920"/>
                </a:lnTo>
                <a:lnTo>
                  <a:pt x="29761" y="56148"/>
                </a:lnTo>
                <a:lnTo>
                  <a:pt x="30477" y="58091"/>
                </a:lnTo>
                <a:lnTo>
                  <a:pt x="29966" y="59216"/>
                </a:lnTo>
                <a:lnTo>
                  <a:pt x="37534" y="63920"/>
                </a:lnTo>
                <a:lnTo>
                  <a:pt x="39068" y="63307"/>
                </a:lnTo>
                <a:lnTo>
                  <a:pt x="39170" y="63307"/>
                </a:lnTo>
                <a:lnTo>
                  <a:pt x="39784" y="63614"/>
                </a:lnTo>
                <a:lnTo>
                  <a:pt x="39784" y="63614"/>
                </a:lnTo>
                <a:lnTo>
                  <a:pt x="39375" y="63307"/>
                </a:lnTo>
                <a:lnTo>
                  <a:pt x="39375" y="63307"/>
                </a:lnTo>
                <a:lnTo>
                  <a:pt x="44284" y="66375"/>
                </a:lnTo>
                <a:lnTo>
                  <a:pt x="45000" y="66273"/>
                </a:lnTo>
                <a:lnTo>
                  <a:pt x="45409" y="66682"/>
                </a:lnTo>
                <a:lnTo>
                  <a:pt x="45307" y="66989"/>
                </a:lnTo>
                <a:lnTo>
                  <a:pt x="46534" y="68830"/>
                </a:lnTo>
                <a:lnTo>
                  <a:pt x="46534" y="69443"/>
                </a:lnTo>
                <a:lnTo>
                  <a:pt x="47148" y="70159"/>
                </a:lnTo>
                <a:lnTo>
                  <a:pt x="47352" y="69852"/>
                </a:lnTo>
                <a:lnTo>
                  <a:pt x="47045" y="69443"/>
                </a:lnTo>
                <a:lnTo>
                  <a:pt x="47045" y="69443"/>
                </a:lnTo>
                <a:lnTo>
                  <a:pt x="48784" y="71386"/>
                </a:lnTo>
                <a:lnTo>
                  <a:pt x="48784" y="71386"/>
                </a:lnTo>
                <a:lnTo>
                  <a:pt x="48580" y="71080"/>
                </a:lnTo>
                <a:lnTo>
                  <a:pt x="49091" y="71693"/>
                </a:lnTo>
                <a:lnTo>
                  <a:pt x="49705" y="71489"/>
                </a:lnTo>
                <a:lnTo>
                  <a:pt x="50625" y="72205"/>
                </a:lnTo>
                <a:lnTo>
                  <a:pt x="50727" y="71898"/>
                </a:lnTo>
                <a:lnTo>
                  <a:pt x="51136" y="72614"/>
                </a:lnTo>
                <a:lnTo>
                  <a:pt x="51648" y="72307"/>
                </a:lnTo>
                <a:lnTo>
                  <a:pt x="51341" y="71693"/>
                </a:lnTo>
                <a:lnTo>
                  <a:pt x="52670" y="70773"/>
                </a:lnTo>
                <a:lnTo>
                  <a:pt x="53182" y="71489"/>
                </a:lnTo>
                <a:lnTo>
                  <a:pt x="53182" y="71284"/>
                </a:lnTo>
                <a:lnTo>
                  <a:pt x="53386" y="71386"/>
                </a:lnTo>
                <a:lnTo>
                  <a:pt x="53489" y="71284"/>
                </a:lnTo>
                <a:lnTo>
                  <a:pt x="53693" y="71693"/>
                </a:lnTo>
                <a:lnTo>
                  <a:pt x="53386" y="71386"/>
                </a:lnTo>
                <a:lnTo>
                  <a:pt x="53182" y="71795"/>
                </a:lnTo>
                <a:lnTo>
                  <a:pt x="53795" y="75682"/>
                </a:lnTo>
                <a:lnTo>
                  <a:pt x="53898" y="75682"/>
                </a:lnTo>
                <a:lnTo>
                  <a:pt x="53898" y="75989"/>
                </a:lnTo>
                <a:lnTo>
                  <a:pt x="54000" y="75886"/>
                </a:lnTo>
                <a:lnTo>
                  <a:pt x="54205" y="75989"/>
                </a:lnTo>
                <a:lnTo>
                  <a:pt x="53489" y="77216"/>
                </a:lnTo>
                <a:lnTo>
                  <a:pt x="52977" y="77523"/>
                </a:lnTo>
                <a:lnTo>
                  <a:pt x="52773" y="78239"/>
                </a:lnTo>
                <a:lnTo>
                  <a:pt x="52364" y="78341"/>
                </a:lnTo>
                <a:lnTo>
                  <a:pt x="52568" y="78750"/>
                </a:lnTo>
                <a:lnTo>
                  <a:pt x="51648" y="79159"/>
                </a:lnTo>
                <a:lnTo>
                  <a:pt x="51239" y="80693"/>
                </a:lnTo>
                <a:lnTo>
                  <a:pt x="51034" y="80591"/>
                </a:lnTo>
                <a:lnTo>
                  <a:pt x="50727" y="81307"/>
                </a:lnTo>
                <a:lnTo>
                  <a:pt x="50727" y="82227"/>
                </a:lnTo>
                <a:lnTo>
                  <a:pt x="51034" y="82739"/>
                </a:lnTo>
                <a:lnTo>
                  <a:pt x="51545" y="82432"/>
                </a:lnTo>
                <a:lnTo>
                  <a:pt x="51648" y="82125"/>
                </a:lnTo>
                <a:lnTo>
                  <a:pt x="51750" y="82841"/>
                </a:lnTo>
                <a:lnTo>
                  <a:pt x="50318" y="84886"/>
                </a:lnTo>
                <a:lnTo>
                  <a:pt x="50830" y="85909"/>
                </a:lnTo>
                <a:lnTo>
                  <a:pt x="50625" y="86011"/>
                </a:lnTo>
                <a:lnTo>
                  <a:pt x="60852" y="98693"/>
                </a:lnTo>
                <a:lnTo>
                  <a:pt x="61977" y="118125"/>
                </a:lnTo>
                <a:lnTo>
                  <a:pt x="61670" y="118330"/>
                </a:lnTo>
                <a:lnTo>
                  <a:pt x="63102" y="122932"/>
                </a:lnTo>
                <a:lnTo>
                  <a:pt x="64125" y="122625"/>
                </a:lnTo>
                <a:lnTo>
                  <a:pt x="63818" y="123136"/>
                </a:lnTo>
                <a:lnTo>
                  <a:pt x="64125" y="123136"/>
                </a:lnTo>
                <a:lnTo>
                  <a:pt x="64330" y="123648"/>
                </a:lnTo>
                <a:lnTo>
                  <a:pt x="64023" y="123648"/>
                </a:lnTo>
                <a:lnTo>
                  <a:pt x="64227" y="125284"/>
                </a:lnTo>
                <a:lnTo>
                  <a:pt x="64636" y="125489"/>
                </a:lnTo>
                <a:lnTo>
                  <a:pt x="64534" y="126511"/>
                </a:lnTo>
                <a:lnTo>
                  <a:pt x="64943" y="126716"/>
                </a:lnTo>
                <a:lnTo>
                  <a:pt x="64330" y="126716"/>
                </a:lnTo>
                <a:lnTo>
                  <a:pt x="64636" y="127432"/>
                </a:lnTo>
                <a:lnTo>
                  <a:pt x="64534" y="127739"/>
                </a:lnTo>
                <a:lnTo>
                  <a:pt x="64330" y="127023"/>
                </a:lnTo>
                <a:lnTo>
                  <a:pt x="64023" y="127432"/>
                </a:lnTo>
                <a:lnTo>
                  <a:pt x="64023" y="127432"/>
                </a:lnTo>
                <a:lnTo>
                  <a:pt x="64227" y="127023"/>
                </a:lnTo>
                <a:lnTo>
                  <a:pt x="64023" y="126614"/>
                </a:lnTo>
                <a:lnTo>
                  <a:pt x="64023" y="127023"/>
                </a:lnTo>
                <a:lnTo>
                  <a:pt x="63409" y="127125"/>
                </a:lnTo>
                <a:lnTo>
                  <a:pt x="63614" y="127432"/>
                </a:lnTo>
                <a:lnTo>
                  <a:pt x="63205" y="127943"/>
                </a:lnTo>
                <a:lnTo>
                  <a:pt x="63205" y="127943"/>
                </a:lnTo>
                <a:lnTo>
                  <a:pt x="63716" y="127739"/>
                </a:lnTo>
                <a:lnTo>
                  <a:pt x="64227" y="128148"/>
                </a:lnTo>
                <a:lnTo>
                  <a:pt x="64227" y="128045"/>
                </a:lnTo>
                <a:lnTo>
                  <a:pt x="64534" y="128250"/>
                </a:lnTo>
                <a:lnTo>
                  <a:pt x="64534" y="128455"/>
                </a:lnTo>
                <a:lnTo>
                  <a:pt x="64432" y="128659"/>
                </a:lnTo>
                <a:lnTo>
                  <a:pt x="64636" y="129068"/>
                </a:lnTo>
                <a:lnTo>
                  <a:pt x="65148" y="128864"/>
                </a:lnTo>
                <a:lnTo>
                  <a:pt x="65557" y="129477"/>
                </a:lnTo>
                <a:lnTo>
                  <a:pt x="64534" y="129273"/>
                </a:lnTo>
                <a:lnTo>
                  <a:pt x="65148" y="129682"/>
                </a:lnTo>
                <a:lnTo>
                  <a:pt x="65455" y="130705"/>
                </a:lnTo>
                <a:lnTo>
                  <a:pt x="65352" y="130295"/>
                </a:lnTo>
                <a:lnTo>
                  <a:pt x="65455" y="130295"/>
                </a:lnTo>
                <a:lnTo>
                  <a:pt x="65864" y="131216"/>
                </a:lnTo>
                <a:lnTo>
                  <a:pt x="65352" y="131420"/>
                </a:lnTo>
                <a:lnTo>
                  <a:pt x="66068" y="131727"/>
                </a:lnTo>
                <a:lnTo>
                  <a:pt x="65864" y="131727"/>
                </a:lnTo>
                <a:lnTo>
                  <a:pt x="66170" y="132034"/>
                </a:lnTo>
                <a:lnTo>
                  <a:pt x="66273" y="131727"/>
                </a:lnTo>
                <a:lnTo>
                  <a:pt x="66375" y="131932"/>
                </a:lnTo>
                <a:lnTo>
                  <a:pt x="66375" y="132239"/>
                </a:lnTo>
                <a:lnTo>
                  <a:pt x="66170" y="132034"/>
                </a:lnTo>
                <a:lnTo>
                  <a:pt x="65557" y="131625"/>
                </a:lnTo>
                <a:lnTo>
                  <a:pt x="65250" y="131932"/>
                </a:lnTo>
                <a:lnTo>
                  <a:pt x="67193" y="133261"/>
                </a:lnTo>
                <a:lnTo>
                  <a:pt x="67398" y="133159"/>
                </a:lnTo>
                <a:lnTo>
                  <a:pt x="67091" y="132750"/>
                </a:lnTo>
                <a:lnTo>
                  <a:pt x="67705" y="133057"/>
                </a:lnTo>
                <a:lnTo>
                  <a:pt x="67398" y="133159"/>
                </a:lnTo>
                <a:lnTo>
                  <a:pt x="67500" y="133261"/>
                </a:lnTo>
                <a:lnTo>
                  <a:pt x="67602" y="133159"/>
                </a:lnTo>
                <a:lnTo>
                  <a:pt x="67807" y="133568"/>
                </a:lnTo>
                <a:lnTo>
                  <a:pt x="67807" y="133568"/>
                </a:lnTo>
                <a:lnTo>
                  <a:pt x="67500" y="133261"/>
                </a:lnTo>
                <a:lnTo>
                  <a:pt x="67295" y="133364"/>
                </a:lnTo>
                <a:lnTo>
                  <a:pt x="66477" y="133364"/>
                </a:lnTo>
                <a:lnTo>
                  <a:pt x="66886" y="133773"/>
                </a:lnTo>
                <a:lnTo>
                  <a:pt x="67500" y="133670"/>
                </a:lnTo>
                <a:lnTo>
                  <a:pt x="67295" y="134080"/>
                </a:lnTo>
                <a:lnTo>
                  <a:pt x="67705" y="134284"/>
                </a:lnTo>
                <a:lnTo>
                  <a:pt x="67807" y="134080"/>
                </a:lnTo>
                <a:lnTo>
                  <a:pt x="67926" y="134000"/>
                </a:lnTo>
                <a:lnTo>
                  <a:pt x="67926" y="134000"/>
                </a:lnTo>
                <a:lnTo>
                  <a:pt x="68420" y="134693"/>
                </a:lnTo>
                <a:lnTo>
                  <a:pt x="69136" y="133977"/>
                </a:lnTo>
                <a:lnTo>
                  <a:pt x="69136" y="134284"/>
                </a:lnTo>
                <a:lnTo>
                  <a:pt x="68932" y="134489"/>
                </a:lnTo>
                <a:lnTo>
                  <a:pt x="68932" y="134693"/>
                </a:lnTo>
                <a:lnTo>
                  <a:pt x="68727" y="134795"/>
                </a:lnTo>
                <a:lnTo>
                  <a:pt x="69750" y="134795"/>
                </a:lnTo>
                <a:lnTo>
                  <a:pt x="69545" y="134182"/>
                </a:lnTo>
                <a:lnTo>
                  <a:pt x="69767" y="133988"/>
                </a:lnTo>
                <a:lnTo>
                  <a:pt x="69767" y="133988"/>
                </a:lnTo>
                <a:lnTo>
                  <a:pt x="70057" y="134182"/>
                </a:lnTo>
                <a:lnTo>
                  <a:pt x="69852" y="134284"/>
                </a:lnTo>
                <a:lnTo>
                  <a:pt x="70568" y="134591"/>
                </a:lnTo>
                <a:lnTo>
                  <a:pt x="70364" y="135000"/>
                </a:lnTo>
                <a:lnTo>
                  <a:pt x="71489" y="135614"/>
                </a:lnTo>
                <a:lnTo>
                  <a:pt x="71386" y="135716"/>
                </a:lnTo>
                <a:lnTo>
                  <a:pt x="70159" y="135205"/>
                </a:lnTo>
                <a:lnTo>
                  <a:pt x="70364" y="135205"/>
                </a:lnTo>
                <a:lnTo>
                  <a:pt x="70057" y="135000"/>
                </a:lnTo>
                <a:lnTo>
                  <a:pt x="69955" y="135102"/>
                </a:lnTo>
                <a:lnTo>
                  <a:pt x="70568" y="135716"/>
                </a:lnTo>
                <a:lnTo>
                  <a:pt x="70057" y="135511"/>
                </a:lnTo>
                <a:lnTo>
                  <a:pt x="69443" y="135716"/>
                </a:lnTo>
                <a:lnTo>
                  <a:pt x="69545" y="135818"/>
                </a:lnTo>
                <a:lnTo>
                  <a:pt x="73943" y="136125"/>
                </a:lnTo>
                <a:lnTo>
                  <a:pt x="74557" y="135818"/>
                </a:lnTo>
                <a:lnTo>
                  <a:pt x="71489" y="134489"/>
                </a:lnTo>
                <a:lnTo>
                  <a:pt x="71591" y="134284"/>
                </a:lnTo>
                <a:lnTo>
                  <a:pt x="71080" y="133875"/>
                </a:lnTo>
                <a:lnTo>
                  <a:pt x="69782" y="133975"/>
                </a:lnTo>
                <a:lnTo>
                  <a:pt x="69782" y="133975"/>
                </a:lnTo>
                <a:lnTo>
                  <a:pt x="70364" y="133466"/>
                </a:lnTo>
                <a:lnTo>
                  <a:pt x="71080" y="133568"/>
                </a:lnTo>
                <a:lnTo>
                  <a:pt x="71080" y="133568"/>
                </a:lnTo>
                <a:lnTo>
                  <a:pt x="70057" y="132852"/>
                </a:lnTo>
                <a:lnTo>
                  <a:pt x="70364" y="132750"/>
                </a:lnTo>
                <a:lnTo>
                  <a:pt x="69852" y="132341"/>
                </a:lnTo>
                <a:lnTo>
                  <a:pt x="70159" y="131318"/>
                </a:lnTo>
                <a:lnTo>
                  <a:pt x="69750" y="131216"/>
                </a:lnTo>
                <a:lnTo>
                  <a:pt x="69955" y="131216"/>
                </a:lnTo>
                <a:lnTo>
                  <a:pt x="69955" y="131011"/>
                </a:lnTo>
                <a:lnTo>
                  <a:pt x="70670" y="131216"/>
                </a:lnTo>
                <a:lnTo>
                  <a:pt x="70670" y="131216"/>
                </a:lnTo>
                <a:lnTo>
                  <a:pt x="70466" y="130500"/>
                </a:lnTo>
                <a:lnTo>
                  <a:pt x="71591" y="129170"/>
                </a:lnTo>
                <a:lnTo>
                  <a:pt x="71182" y="129068"/>
                </a:lnTo>
                <a:lnTo>
                  <a:pt x="71284" y="128455"/>
                </a:lnTo>
                <a:lnTo>
                  <a:pt x="69443" y="127330"/>
                </a:lnTo>
                <a:lnTo>
                  <a:pt x="69852" y="126409"/>
                </a:lnTo>
                <a:lnTo>
                  <a:pt x="70159" y="126205"/>
                </a:lnTo>
                <a:lnTo>
                  <a:pt x="70670" y="126205"/>
                </a:lnTo>
                <a:lnTo>
                  <a:pt x="70568" y="124670"/>
                </a:lnTo>
                <a:lnTo>
                  <a:pt x="71182" y="124159"/>
                </a:lnTo>
                <a:lnTo>
                  <a:pt x="70568" y="123852"/>
                </a:lnTo>
                <a:lnTo>
                  <a:pt x="70977" y="123750"/>
                </a:lnTo>
                <a:lnTo>
                  <a:pt x="71284" y="124057"/>
                </a:lnTo>
                <a:lnTo>
                  <a:pt x="71284" y="124057"/>
                </a:lnTo>
                <a:lnTo>
                  <a:pt x="70977" y="123443"/>
                </a:lnTo>
                <a:lnTo>
                  <a:pt x="70773" y="123545"/>
                </a:lnTo>
                <a:lnTo>
                  <a:pt x="70364" y="123239"/>
                </a:lnTo>
                <a:lnTo>
                  <a:pt x="69955" y="122318"/>
                </a:lnTo>
                <a:lnTo>
                  <a:pt x="70057" y="122011"/>
                </a:lnTo>
                <a:lnTo>
                  <a:pt x="71182" y="122318"/>
                </a:lnTo>
                <a:lnTo>
                  <a:pt x="72205" y="122011"/>
                </a:lnTo>
                <a:lnTo>
                  <a:pt x="72000" y="121193"/>
                </a:lnTo>
                <a:lnTo>
                  <a:pt x="72102" y="120886"/>
                </a:lnTo>
                <a:lnTo>
                  <a:pt x="71898" y="120580"/>
                </a:lnTo>
                <a:lnTo>
                  <a:pt x="72000" y="120580"/>
                </a:lnTo>
                <a:lnTo>
                  <a:pt x="71693" y="120170"/>
                </a:lnTo>
                <a:lnTo>
                  <a:pt x="75477" y="119250"/>
                </a:lnTo>
                <a:lnTo>
                  <a:pt x="75886" y="117716"/>
                </a:lnTo>
                <a:lnTo>
                  <a:pt x="73739" y="114545"/>
                </a:lnTo>
                <a:lnTo>
                  <a:pt x="73739" y="114034"/>
                </a:lnTo>
                <a:lnTo>
                  <a:pt x="73943" y="114034"/>
                </a:lnTo>
                <a:lnTo>
                  <a:pt x="73841" y="113420"/>
                </a:lnTo>
                <a:lnTo>
                  <a:pt x="74045" y="113932"/>
                </a:lnTo>
                <a:lnTo>
                  <a:pt x="73841" y="114341"/>
                </a:lnTo>
                <a:lnTo>
                  <a:pt x="74557" y="115466"/>
                </a:lnTo>
                <a:lnTo>
                  <a:pt x="77216" y="115875"/>
                </a:lnTo>
                <a:lnTo>
                  <a:pt x="79466" y="111580"/>
                </a:lnTo>
                <a:lnTo>
                  <a:pt x="79568" y="111682"/>
                </a:lnTo>
                <a:lnTo>
                  <a:pt x="79568" y="111273"/>
                </a:lnTo>
                <a:lnTo>
                  <a:pt x="79466" y="110966"/>
                </a:lnTo>
                <a:lnTo>
                  <a:pt x="79773" y="111273"/>
                </a:lnTo>
                <a:lnTo>
                  <a:pt x="79875" y="111273"/>
                </a:lnTo>
                <a:lnTo>
                  <a:pt x="79364" y="112500"/>
                </a:lnTo>
                <a:lnTo>
                  <a:pt x="79773" y="112193"/>
                </a:lnTo>
                <a:lnTo>
                  <a:pt x="80080" y="111170"/>
                </a:lnTo>
                <a:lnTo>
                  <a:pt x="79875" y="111273"/>
                </a:lnTo>
                <a:lnTo>
                  <a:pt x="79875" y="111273"/>
                </a:lnTo>
                <a:lnTo>
                  <a:pt x="81409" y="107898"/>
                </a:lnTo>
                <a:lnTo>
                  <a:pt x="81102" y="106159"/>
                </a:lnTo>
                <a:lnTo>
                  <a:pt x="81614" y="106057"/>
                </a:lnTo>
                <a:lnTo>
                  <a:pt x="81511" y="106159"/>
                </a:lnTo>
                <a:lnTo>
                  <a:pt x="85398" y="103705"/>
                </a:lnTo>
                <a:lnTo>
                  <a:pt x="85807" y="103602"/>
                </a:lnTo>
                <a:lnTo>
                  <a:pt x="85909" y="103398"/>
                </a:lnTo>
                <a:lnTo>
                  <a:pt x="86114" y="103705"/>
                </a:lnTo>
                <a:lnTo>
                  <a:pt x="86830" y="103602"/>
                </a:lnTo>
                <a:lnTo>
                  <a:pt x="86932" y="103091"/>
                </a:lnTo>
                <a:lnTo>
                  <a:pt x="87750" y="102580"/>
                </a:lnTo>
                <a:lnTo>
                  <a:pt x="89080" y="94398"/>
                </a:lnTo>
                <a:lnTo>
                  <a:pt x="89080" y="93170"/>
                </a:lnTo>
                <a:lnTo>
                  <a:pt x="89284" y="93068"/>
                </a:lnTo>
                <a:lnTo>
                  <a:pt x="89489" y="93375"/>
                </a:lnTo>
                <a:lnTo>
                  <a:pt x="90409" y="91534"/>
                </a:lnTo>
                <a:lnTo>
                  <a:pt x="90409" y="91739"/>
                </a:lnTo>
                <a:lnTo>
                  <a:pt x="92557" y="87136"/>
                </a:lnTo>
                <a:lnTo>
                  <a:pt x="91943" y="85398"/>
                </a:lnTo>
                <a:lnTo>
                  <a:pt x="84273" y="82739"/>
                </a:lnTo>
                <a:lnTo>
                  <a:pt x="84068" y="82943"/>
                </a:lnTo>
                <a:lnTo>
                  <a:pt x="83966" y="82534"/>
                </a:lnTo>
                <a:lnTo>
                  <a:pt x="83557" y="83352"/>
                </a:lnTo>
                <a:lnTo>
                  <a:pt x="83557" y="83352"/>
                </a:lnTo>
                <a:lnTo>
                  <a:pt x="83659" y="82636"/>
                </a:lnTo>
                <a:lnTo>
                  <a:pt x="83557" y="82330"/>
                </a:lnTo>
                <a:lnTo>
                  <a:pt x="83557" y="81818"/>
                </a:lnTo>
                <a:lnTo>
                  <a:pt x="80591" y="80795"/>
                </a:lnTo>
                <a:lnTo>
                  <a:pt x="79057" y="82739"/>
                </a:lnTo>
                <a:lnTo>
                  <a:pt x="79364" y="81818"/>
                </a:lnTo>
                <a:lnTo>
                  <a:pt x="78341" y="82125"/>
                </a:lnTo>
                <a:lnTo>
                  <a:pt x="77932" y="81307"/>
                </a:lnTo>
                <a:lnTo>
                  <a:pt x="77625" y="81205"/>
                </a:lnTo>
                <a:lnTo>
                  <a:pt x="77011" y="81614"/>
                </a:lnTo>
                <a:lnTo>
                  <a:pt x="76295" y="81614"/>
                </a:lnTo>
                <a:lnTo>
                  <a:pt x="78852" y="78750"/>
                </a:lnTo>
                <a:lnTo>
                  <a:pt x="77216" y="75375"/>
                </a:lnTo>
                <a:lnTo>
                  <a:pt x="77011" y="75580"/>
                </a:lnTo>
                <a:lnTo>
                  <a:pt x="76807" y="75068"/>
                </a:lnTo>
                <a:lnTo>
                  <a:pt x="76705" y="75170"/>
                </a:lnTo>
                <a:lnTo>
                  <a:pt x="75273" y="74148"/>
                </a:lnTo>
                <a:lnTo>
                  <a:pt x="75068" y="74557"/>
                </a:lnTo>
                <a:lnTo>
                  <a:pt x="74455" y="73841"/>
                </a:lnTo>
                <a:lnTo>
                  <a:pt x="73432" y="74148"/>
                </a:lnTo>
                <a:lnTo>
                  <a:pt x="72614" y="73943"/>
                </a:lnTo>
                <a:lnTo>
                  <a:pt x="72307" y="74352"/>
                </a:lnTo>
                <a:lnTo>
                  <a:pt x="72307" y="73739"/>
                </a:lnTo>
                <a:lnTo>
                  <a:pt x="71284" y="72920"/>
                </a:lnTo>
                <a:lnTo>
                  <a:pt x="70977" y="73432"/>
                </a:lnTo>
                <a:lnTo>
                  <a:pt x="70977" y="73432"/>
                </a:lnTo>
                <a:lnTo>
                  <a:pt x="71080" y="72307"/>
                </a:lnTo>
                <a:lnTo>
                  <a:pt x="69852" y="71284"/>
                </a:lnTo>
                <a:lnTo>
                  <a:pt x="68420" y="71182"/>
                </a:lnTo>
                <a:lnTo>
                  <a:pt x="68830" y="70875"/>
                </a:lnTo>
                <a:lnTo>
                  <a:pt x="69034" y="70568"/>
                </a:lnTo>
                <a:lnTo>
                  <a:pt x="68932" y="70159"/>
                </a:lnTo>
                <a:lnTo>
                  <a:pt x="68420" y="69852"/>
                </a:lnTo>
                <a:lnTo>
                  <a:pt x="68318" y="69955"/>
                </a:lnTo>
                <a:lnTo>
                  <a:pt x="68318" y="70159"/>
                </a:lnTo>
                <a:lnTo>
                  <a:pt x="67909" y="69852"/>
                </a:lnTo>
                <a:lnTo>
                  <a:pt x="67807" y="69955"/>
                </a:lnTo>
                <a:lnTo>
                  <a:pt x="67602" y="69545"/>
                </a:lnTo>
                <a:lnTo>
                  <a:pt x="67398" y="69648"/>
                </a:lnTo>
                <a:lnTo>
                  <a:pt x="67295" y="69239"/>
                </a:lnTo>
                <a:lnTo>
                  <a:pt x="68216" y="69034"/>
                </a:lnTo>
                <a:lnTo>
                  <a:pt x="66068" y="69136"/>
                </a:lnTo>
                <a:lnTo>
                  <a:pt x="66068" y="69239"/>
                </a:lnTo>
                <a:lnTo>
                  <a:pt x="66580" y="69239"/>
                </a:lnTo>
                <a:lnTo>
                  <a:pt x="65045" y="69648"/>
                </a:lnTo>
                <a:lnTo>
                  <a:pt x="64636" y="69443"/>
                </a:lnTo>
                <a:lnTo>
                  <a:pt x="64432" y="69136"/>
                </a:lnTo>
                <a:lnTo>
                  <a:pt x="62489" y="69136"/>
                </a:lnTo>
                <a:lnTo>
                  <a:pt x="62284" y="68523"/>
                </a:lnTo>
                <a:lnTo>
                  <a:pt x="61466" y="68216"/>
                </a:lnTo>
                <a:lnTo>
                  <a:pt x="61159" y="67705"/>
                </a:lnTo>
                <a:lnTo>
                  <a:pt x="60750" y="67705"/>
                </a:lnTo>
                <a:lnTo>
                  <a:pt x="61159" y="68114"/>
                </a:lnTo>
                <a:lnTo>
                  <a:pt x="59727" y="68727"/>
                </a:lnTo>
                <a:lnTo>
                  <a:pt x="59523" y="69239"/>
                </a:lnTo>
                <a:lnTo>
                  <a:pt x="59932" y="70057"/>
                </a:lnTo>
                <a:lnTo>
                  <a:pt x="59625" y="70670"/>
                </a:lnTo>
                <a:lnTo>
                  <a:pt x="59216" y="70364"/>
                </a:lnTo>
                <a:lnTo>
                  <a:pt x="59114" y="69648"/>
                </a:lnTo>
                <a:lnTo>
                  <a:pt x="59420" y="69239"/>
                </a:lnTo>
                <a:lnTo>
                  <a:pt x="59318" y="68727"/>
                </a:lnTo>
                <a:lnTo>
                  <a:pt x="59420" y="68727"/>
                </a:lnTo>
                <a:lnTo>
                  <a:pt x="59216" y="68114"/>
                </a:lnTo>
                <a:lnTo>
                  <a:pt x="59830" y="67807"/>
                </a:lnTo>
                <a:lnTo>
                  <a:pt x="59625" y="67295"/>
                </a:lnTo>
                <a:lnTo>
                  <a:pt x="56966" y="68932"/>
                </a:lnTo>
                <a:lnTo>
                  <a:pt x="56966" y="68727"/>
                </a:lnTo>
                <a:lnTo>
                  <a:pt x="56557" y="68625"/>
                </a:lnTo>
                <a:lnTo>
                  <a:pt x="55739" y="69648"/>
                </a:lnTo>
                <a:lnTo>
                  <a:pt x="55841" y="69545"/>
                </a:lnTo>
                <a:lnTo>
                  <a:pt x="55534" y="70364"/>
                </a:lnTo>
                <a:lnTo>
                  <a:pt x="54614" y="71182"/>
                </a:lnTo>
                <a:lnTo>
                  <a:pt x="54511" y="71898"/>
                </a:lnTo>
                <a:lnTo>
                  <a:pt x="52977" y="70364"/>
                </a:lnTo>
                <a:lnTo>
                  <a:pt x="52057" y="70261"/>
                </a:lnTo>
                <a:lnTo>
                  <a:pt x="51034" y="70875"/>
                </a:lnTo>
                <a:lnTo>
                  <a:pt x="50011" y="70670"/>
                </a:lnTo>
                <a:lnTo>
                  <a:pt x="50011" y="70670"/>
                </a:lnTo>
                <a:lnTo>
                  <a:pt x="50114" y="70875"/>
                </a:lnTo>
                <a:lnTo>
                  <a:pt x="48375" y="68420"/>
                </a:lnTo>
                <a:lnTo>
                  <a:pt x="48580" y="67602"/>
                </a:lnTo>
                <a:lnTo>
                  <a:pt x="48682" y="67705"/>
                </a:lnTo>
                <a:lnTo>
                  <a:pt x="48784" y="66989"/>
                </a:lnTo>
                <a:lnTo>
                  <a:pt x="48784" y="67193"/>
                </a:lnTo>
                <a:lnTo>
                  <a:pt x="49193" y="64739"/>
                </a:lnTo>
                <a:lnTo>
                  <a:pt x="48989" y="64330"/>
                </a:lnTo>
                <a:lnTo>
                  <a:pt x="48580" y="64125"/>
                </a:lnTo>
                <a:lnTo>
                  <a:pt x="48886" y="64227"/>
                </a:lnTo>
                <a:lnTo>
                  <a:pt x="48273" y="63716"/>
                </a:lnTo>
                <a:lnTo>
                  <a:pt x="44284" y="63614"/>
                </a:lnTo>
                <a:lnTo>
                  <a:pt x="45000" y="62795"/>
                </a:lnTo>
                <a:lnTo>
                  <a:pt x="45102" y="61159"/>
                </a:lnTo>
                <a:lnTo>
                  <a:pt x="45409" y="60648"/>
                </a:lnTo>
                <a:lnTo>
                  <a:pt x="45511" y="61261"/>
                </a:lnTo>
                <a:lnTo>
                  <a:pt x="46023" y="60136"/>
                </a:lnTo>
                <a:lnTo>
                  <a:pt x="45818" y="60239"/>
                </a:lnTo>
                <a:lnTo>
                  <a:pt x="46125" y="59932"/>
                </a:lnTo>
                <a:lnTo>
                  <a:pt x="46125" y="59625"/>
                </a:lnTo>
                <a:lnTo>
                  <a:pt x="46534" y="58807"/>
                </a:lnTo>
                <a:lnTo>
                  <a:pt x="46432" y="57989"/>
                </a:lnTo>
                <a:lnTo>
                  <a:pt x="43875" y="58295"/>
                </a:lnTo>
                <a:lnTo>
                  <a:pt x="42955" y="60239"/>
                </a:lnTo>
                <a:lnTo>
                  <a:pt x="42341" y="60648"/>
                </a:lnTo>
                <a:lnTo>
                  <a:pt x="42545" y="60648"/>
                </a:lnTo>
                <a:lnTo>
                  <a:pt x="42443" y="60955"/>
                </a:lnTo>
                <a:lnTo>
                  <a:pt x="39477" y="61261"/>
                </a:lnTo>
                <a:lnTo>
                  <a:pt x="38557" y="60750"/>
                </a:lnTo>
                <a:lnTo>
                  <a:pt x="38557" y="60750"/>
                </a:lnTo>
                <a:lnTo>
                  <a:pt x="38659" y="60852"/>
                </a:lnTo>
                <a:lnTo>
                  <a:pt x="38659" y="60852"/>
                </a:lnTo>
                <a:lnTo>
                  <a:pt x="38352" y="60648"/>
                </a:lnTo>
                <a:lnTo>
                  <a:pt x="38352" y="60648"/>
                </a:lnTo>
                <a:lnTo>
                  <a:pt x="38557" y="60750"/>
                </a:lnTo>
                <a:lnTo>
                  <a:pt x="37432" y="57989"/>
                </a:lnTo>
                <a:lnTo>
                  <a:pt x="37432" y="58193"/>
                </a:lnTo>
                <a:lnTo>
                  <a:pt x="37227" y="57375"/>
                </a:lnTo>
                <a:lnTo>
                  <a:pt x="37432" y="57989"/>
                </a:lnTo>
                <a:lnTo>
                  <a:pt x="38455" y="52159"/>
                </a:lnTo>
                <a:lnTo>
                  <a:pt x="38250" y="51750"/>
                </a:lnTo>
                <a:lnTo>
                  <a:pt x="38761" y="51545"/>
                </a:lnTo>
                <a:lnTo>
                  <a:pt x="38761" y="51341"/>
                </a:lnTo>
                <a:lnTo>
                  <a:pt x="39068" y="51136"/>
                </a:lnTo>
                <a:lnTo>
                  <a:pt x="38966" y="51136"/>
                </a:lnTo>
                <a:lnTo>
                  <a:pt x="39170" y="51034"/>
                </a:lnTo>
                <a:lnTo>
                  <a:pt x="39375" y="50830"/>
                </a:lnTo>
                <a:lnTo>
                  <a:pt x="39682" y="50727"/>
                </a:lnTo>
                <a:lnTo>
                  <a:pt x="39580" y="50523"/>
                </a:lnTo>
                <a:lnTo>
                  <a:pt x="40091" y="50625"/>
                </a:lnTo>
                <a:lnTo>
                  <a:pt x="41216" y="49909"/>
                </a:lnTo>
                <a:lnTo>
                  <a:pt x="41216" y="49705"/>
                </a:lnTo>
                <a:lnTo>
                  <a:pt x="41420" y="49398"/>
                </a:lnTo>
                <a:lnTo>
                  <a:pt x="41420" y="49602"/>
                </a:lnTo>
                <a:lnTo>
                  <a:pt x="41625" y="49602"/>
                </a:lnTo>
                <a:lnTo>
                  <a:pt x="41318" y="49807"/>
                </a:lnTo>
                <a:lnTo>
                  <a:pt x="42341" y="49193"/>
                </a:lnTo>
                <a:lnTo>
                  <a:pt x="43773" y="49602"/>
                </a:lnTo>
                <a:lnTo>
                  <a:pt x="43977" y="49398"/>
                </a:lnTo>
                <a:lnTo>
                  <a:pt x="44489" y="49602"/>
                </a:lnTo>
                <a:lnTo>
                  <a:pt x="44489" y="49909"/>
                </a:lnTo>
                <a:lnTo>
                  <a:pt x="44386" y="49909"/>
                </a:lnTo>
                <a:lnTo>
                  <a:pt x="45205" y="50114"/>
                </a:lnTo>
                <a:lnTo>
                  <a:pt x="45409" y="49705"/>
                </a:lnTo>
                <a:lnTo>
                  <a:pt x="45920" y="50216"/>
                </a:lnTo>
                <a:lnTo>
                  <a:pt x="46125" y="50216"/>
                </a:lnTo>
                <a:lnTo>
                  <a:pt x="45818" y="49705"/>
                </a:lnTo>
                <a:lnTo>
                  <a:pt x="46227" y="49091"/>
                </a:lnTo>
                <a:lnTo>
                  <a:pt x="46227" y="49091"/>
                </a:lnTo>
                <a:lnTo>
                  <a:pt x="45920" y="49295"/>
                </a:lnTo>
                <a:lnTo>
                  <a:pt x="46023" y="48989"/>
                </a:lnTo>
                <a:lnTo>
                  <a:pt x="45307" y="49091"/>
                </a:lnTo>
                <a:lnTo>
                  <a:pt x="47557" y="48477"/>
                </a:lnTo>
                <a:lnTo>
                  <a:pt x="47557" y="48477"/>
                </a:lnTo>
                <a:lnTo>
                  <a:pt x="47455" y="48989"/>
                </a:lnTo>
                <a:lnTo>
                  <a:pt x="47966" y="48784"/>
                </a:lnTo>
                <a:lnTo>
                  <a:pt x="47966" y="48886"/>
                </a:lnTo>
                <a:lnTo>
                  <a:pt x="48477" y="48580"/>
                </a:lnTo>
                <a:lnTo>
                  <a:pt x="48477" y="48580"/>
                </a:lnTo>
                <a:lnTo>
                  <a:pt x="48170" y="48886"/>
                </a:lnTo>
                <a:lnTo>
                  <a:pt x="48886" y="48784"/>
                </a:lnTo>
                <a:lnTo>
                  <a:pt x="49602" y="48886"/>
                </a:lnTo>
                <a:lnTo>
                  <a:pt x="49500" y="49091"/>
                </a:lnTo>
                <a:lnTo>
                  <a:pt x="49655" y="49401"/>
                </a:lnTo>
                <a:lnTo>
                  <a:pt x="49655" y="49401"/>
                </a:lnTo>
                <a:lnTo>
                  <a:pt x="51239" y="49500"/>
                </a:lnTo>
                <a:lnTo>
                  <a:pt x="51750" y="50216"/>
                </a:lnTo>
                <a:lnTo>
                  <a:pt x="51443" y="51545"/>
                </a:lnTo>
                <a:lnTo>
                  <a:pt x="51648" y="51239"/>
                </a:lnTo>
                <a:lnTo>
                  <a:pt x="51852" y="51341"/>
                </a:lnTo>
                <a:lnTo>
                  <a:pt x="51443" y="51750"/>
                </a:lnTo>
                <a:lnTo>
                  <a:pt x="52670" y="54102"/>
                </a:lnTo>
                <a:lnTo>
                  <a:pt x="52875" y="54102"/>
                </a:lnTo>
                <a:lnTo>
                  <a:pt x="53485" y="53390"/>
                </a:lnTo>
                <a:lnTo>
                  <a:pt x="53485" y="53390"/>
                </a:lnTo>
                <a:lnTo>
                  <a:pt x="53403" y="50915"/>
                </a:lnTo>
                <a:lnTo>
                  <a:pt x="53591" y="50727"/>
                </a:lnTo>
                <a:lnTo>
                  <a:pt x="53489" y="47761"/>
                </a:lnTo>
                <a:lnTo>
                  <a:pt x="53693" y="47659"/>
                </a:lnTo>
                <a:lnTo>
                  <a:pt x="54307" y="46636"/>
                </a:lnTo>
                <a:lnTo>
                  <a:pt x="54307" y="46841"/>
                </a:lnTo>
                <a:lnTo>
                  <a:pt x="54409" y="46739"/>
                </a:lnTo>
                <a:lnTo>
                  <a:pt x="54409" y="46636"/>
                </a:lnTo>
                <a:lnTo>
                  <a:pt x="55841" y="45716"/>
                </a:lnTo>
                <a:lnTo>
                  <a:pt x="55841" y="45818"/>
                </a:lnTo>
                <a:lnTo>
                  <a:pt x="57170" y="44898"/>
                </a:lnTo>
                <a:lnTo>
                  <a:pt x="57170" y="45102"/>
                </a:lnTo>
                <a:lnTo>
                  <a:pt x="57784" y="44284"/>
                </a:lnTo>
                <a:lnTo>
                  <a:pt x="58705" y="44080"/>
                </a:lnTo>
                <a:lnTo>
                  <a:pt x="58193" y="43875"/>
                </a:lnTo>
                <a:lnTo>
                  <a:pt x="58602" y="43875"/>
                </a:lnTo>
                <a:lnTo>
                  <a:pt x="58295" y="43466"/>
                </a:lnTo>
                <a:lnTo>
                  <a:pt x="59420" y="43364"/>
                </a:lnTo>
                <a:lnTo>
                  <a:pt x="59523" y="43057"/>
                </a:lnTo>
                <a:lnTo>
                  <a:pt x="59523" y="43057"/>
                </a:lnTo>
                <a:lnTo>
                  <a:pt x="59216" y="43364"/>
                </a:lnTo>
                <a:lnTo>
                  <a:pt x="58705" y="43057"/>
                </a:lnTo>
                <a:lnTo>
                  <a:pt x="58807" y="42750"/>
                </a:lnTo>
                <a:lnTo>
                  <a:pt x="59216" y="42852"/>
                </a:lnTo>
                <a:lnTo>
                  <a:pt x="59318" y="42750"/>
                </a:lnTo>
                <a:lnTo>
                  <a:pt x="59523" y="42852"/>
                </a:lnTo>
                <a:lnTo>
                  <a:pt x="59523" y="42545"/>
                </a:lnTo>
                <a:lnTo>
                  <a:pt x="59420" y="42034"/>
                </a:lnTo>
                <a:lnTo>
                  <a:pt x="59216" y="41932"/>
                </a:lnTo>
                <a:lnTo>
                  <a:pt x="58705" y="41625"/>
                </a:lnTo>
                <a:lnTo>
                  <a:pt x="59114" y="41727"/>
                </a:lnTo>
                <a:lnTo>
                  <a:pt x="59216" y="41932"/>
                </a:lnTo>
                <a:lnTo>
                  <a:pt x="59216" y="41932"/>
                </a:lnTo>
                <a:lnTo>
                  <a:pt x="59114" y="41420"/>
                </a:lnTo>
                <a:lnTo>
                  <a:pt x="59420" y="41420"/>
                </a:lnTo>
                <a:lnTo>
                  <a:pt x="59523" y="41318"/>
                </a:lnTo>
                <a:lnTo>
                  <a:pt x="59011" y="40705"/>
                </a:lnTo>
                <a:lnTo>
                  <a:pt x="59523" y="41216"/>
                </a:lnTo>
                <a:lnTo>
                  <a:pt x="59523" y="40807"/>
                </a:lnTo>
                <a:lnTo>
                  <a:pt x="58909" y="40500"/>
                </a:lnTo>
                <a:lnTo>
                  <a:pt x="59318" y="39989"/>
                </a:lnTo>
                <a:lnTo>
                  <a:pt x="59011" y="40500"/>
                </a:lnTo>
                <a:lnTo>
                  <a:pt x="59216" y="40398"/>
                </a:lnTo>
                <a:lnTo>
                  <a:pt x="59216" y="40602"/>
                </a:lnTo>
                <a:lnTo>
                  <a:pt x="59318" y="40500"/>
                </a:lnTo>
                <a:lnTo>
                  <a:pt x="59625" y="40807"/>
                </a:lnTo>
                <a:lnTo>
                  <a:pt x="59523" y="40295"/>
                </a:lnTo>
                <a:lnTo>
                  <a:pt x="59727" y="40500"/>
                </a:lnTo>
                <a:lnTo>
                  <a:pt x="59830" y="39580"/>
                </a:lnTo>
                <a:lnTo>
                  <a:pt x="60034" y="39477"/>
                </a:lnTo>
                <a:lnTo>
                  <a:pt x="60034" y="39580"/>
                </a:lnTo>
                <a:lnTo>
                  <a:pt x="60136" y="39375"/>
                </a:lnTo>
                <a:lnTo>
                  <a:pt x="60136" y="39477"/>
                </a:lnTo>
                <a:lnTo>
                  <a:pt x="60443" y="39273"/>
                </a:lnTo>
                <a:lnTo>
                  <a:pt x="60443" y="39375"/>
                </a:lnTo>
                <a:lnTo>
                  <a:pt x="60341" y="39477"/>
                </a:lnTo>
                <a:lnTo>
                  <a:pt x="60443" y="39477"/>
                </a:lnTo>
                <a:lnTo>
                  <a:pt x="60034" y="39784"/>
                </a:lnTo>
                <a:lnTo>
                  <a:pt x="60136" y="39784"/>
                </a:lnTo>
                <a:lnTo>
                  <a:pt x="59830" y="40193"/>
                </a:lnTo>
                <a:lnTo>
                  <a:pt x="60136" y="40295"/>
                </a:lnTo>
                <a:lnTo>
                  <a:pt x="60136" y="40500"/>
                </a:lnTo>
                <a:lnTo>
                  <a:pt x="60034" y="40705"/>
                </a:lnTo>
                <a:lnTo>
                  <a:pt x="60034" y="40909"/>
                </a:lnTo>
                <a:lnTo>
                  <a:pt x="60136" y="40909"/>
                </a:lnTo>
                <a:lnTo>
                  <a:pt x="59727" y="41830"/>
                </a:lnTo>
                <a:lnTo>
                  <a:pt x="60750" y="40500"/>
                </a:lnTo>
                <a:lnTo>
                  <a:pt x="60750" y="39375"/>
                </a:lnTo>
                <a:lnTo>
                  <a:pt x="61057" y="39886"/>
                </a:lnTo>
                <a:lnTo>
                  <a:pt x="62182" y="38864"/>
                </a:lnTo>
                <a:lnTo>
                  <a:pt x="62386" y="38455"/>
                </a:lnTo>
                <a:lnTo>
                  <a:pt x="62284" y="38250"/>
                </a:lnTo>
                <a:lnTo>
                  <a:pt x="62591" y="37636"/>
                </a:lnTo>
                <a:lnTo>
                  <a:pt x="62489" y="38148"/>
                </a:lnTo>
                <a:lnTo>
                  <a:pt x="64943" y="37125"/>
                </a:lnTo>
                <a:lnTo>
                  <a:pt x="65045" y="37227"/>
                </a:lnTo>
                <a:lnTo>
                  <a:pt x="65148" y="37125"/>
                </a:lnTo>
                <a:lnTo>
                  <a:pt x="65148" y="37125"/>
                </a:lnTo>
                <a:lnTo>
                  <a:pt x="65045" y="37432"/>
                </a:lnTo>
                <a:lnTo>
                  <a:pt x="65557" y="37227"/>
                </a:lnTo>
                <a:lnTo>
                  <a:pt x="65557" y="37227"/>
                </a:lnTo>
                <a:lnTo>
                  <a:pt x="65455" y="37330"/>
                </a:lnTo>
                <a:lnTo>
                  <a:pt x="66068" y="37227"/>
                </a:lnTo>
                <a:lnTo>
                  <a:pt x="65966" y="36818"/>
                </a:lnTo>
                <a:lnTo>
                  <a:pt x="65761" y="37125"/>
                </a:lnTo>
                <a:lnTo>
                  <a:pt x="65455" y="36614"/>
                </a:lnTo>
                <a:lnTo>
                  <a:pt x="66784" y="35080"/>
                </a:lnTo>
                <a:lnTo>
                  <a:pt x="66886" y="35182"/>
                </a:lnTo>
                <a:lnTo>
                  <a:pt x="66989" y="34977"/>
                </a:lnTo>
                <a:lnTo>
                  <a:pt x="66989" y="35080"/>
                </a:lnTo>
                <a:lnTo>
                  <a:pt x="67091" y="34875"/>
                </a:lnTo>
                <a:lnTo>
                  <a:pt x="67091" y="35080"/>
                </a:lnTo>
                <a:lnTo>
                  <a:pt x="67193" y="34977"/>
                </a:lnTo>
                <a:lnTo>
                  <a:pt x="68011" y="34364"/>
                </a:lnTo>
                <a:lnTo>
                  <a:pt x="68011" y="34466"/>
                </a:lnTo>
                <a:lnTo>
                  <a:pt x="67909" y="34568"/>
                </a:lnTo>
                <a:lnTo>
                  <a:pt x="68114" y="34670"/>
                </a:lnTo>
                <a:lnTo>
                  <a:pt x="68216" y="34364"/>
                </a:lnTo>
                <a:lnTo>
                  <a:pt x="68523" y="34568"/>
                </a:lnTo>
                <a:lnTo>
                  <a:pt x="69136" y="34261"/>
                </a:lnTo>
                <a:lnTo>
                  <a:pt x="69545" y="33648"/>
                </a:lnTo>
                <a:lnTo>
                  <a:pt x="70568" y="33443"/>
                </a:lnTo>
                <a:lnTo>
                  <a:pt x="70466" y="33545"/>
                </a:lnTo>
                <a:lnTo>
                  <a:pt x="71795" y="32932"/>
                </a:lnTo>
                <a:lnTo>
                  <a:pt x="72102" y="33034"/>
                </a:lnTo>
                <a:lnTo>
                  <a:pt x="71386" y="33443"/>
                </a:lnTo>
                <a:lnTo>
                  <a:pt x="72716" y="33443"/>
                </a:lnTo>
                <a:lnTo>
                  <a:pt x="71898" y="33852"/>
                </a:lnTo>
                <a:lnTo>
                  <a:pt x="71898" y="33545"/>
                </a:lnTo>
                <a:lnTo>
                  <a:pt x="71795" y="33545"/>
                </a:lnTo>
                <a:lnTo>
                  <a:pt x="70568" y="34261"/>
                </a:lnTo>
                <a:lnTo>
                  <a:pt x="70568" y="34261"/>
                </a:lnTo>
                <a:lnTo>
                  <a:pt x="70364" y="34364"/>
                </a:lnTo>
                <a:lnTo>
                  <a:pt x="69955" y="35182"/>
                </a:lnTo>
                <a:lnTo>
                  <a:pt x="70261" y="35386"/>
                </a:lnTo>
                <a:lnTo>
                  <a:pt x="71795" y="34364"/>
                </a:lnTo>
                <a:lnTo>
                  <a:pt x="71795" y="34466"/>
                </a:lnTo>
                <a:lnTo>
                  <a:pt x="71898" y="34261"/>
                </a:lnTo>
                <a:lnTo>
                  <a:pt x="74250" y="33648"/>
                </a:lnTo>
                <a:lnTo>
                  <a:pt x="74250" y="33443"/>
                </a:lnTo>
                <a:lnTo>
                  <a:pt x="74250" y="33136"/>
                </a:lnTo>
                <a:lnTo>
                  <a:pt x="73943" y="32932"/>
                </a:lnTo>
                <a:lnTo>
                  <a:pt x="73227" y="33239"/>
                </a:lnTo>
                <a:lnTo>
                  <a:pt x="73330" y="33136"/>
                </a:lnTo>
                <a:lnTo>
                  <a:pt x="72307" y="32830"/>
                </a:lnTo>
                <a:lnTo>
                  <a:pt x="72511" y="32727"/>
                </a:lnTo>
                <a:lnTo>
                  <a:pt x="72000" y="32420"/>
                </a:lnTo>
                <a:lnTo>
                  <a:pt x="72000" y="31807"/>
                </a:lnTo>
                <a:lnTo>
                  <a:pt x="71693" y="31705"/>
                </a:lnTo>
                <a:lnTo>
                  <a:pt x="72409" y="31091"/>
                </a:lnTo>
                <a:lnTo>
                  <a:pt x="72146" y="31003"/>
                </a:lnTo>
                <a:lnTo>
                  <a:pt x="72146" y="31003"/>
                </a:lnTo>
                <a:lnTo>
                  <a:pt x="71795" y="31091"/>
                </a:lnTo>
                <a:lnTo>
                  <a:pt x="70875" y="30784"/>
                </a:lnTo>
                <a:lnTo>
                  <a:pt x="72102" y="30784"/>
                </a:lnTo>
                <a:lnTo>
                  <a:pt x="72818" y="29966"/>
                </a:lnTo>
                <a:lnTo>
                  <a:pt x="70568" y="29966"/>
                </a:lnTo>
                <a:lnTo>
                  <a:pt x="63307" y="33852"/>
                </a:lnTo>
                <a:lnTo>
                  <a:pt x="63307" y="33852"/>
                </a:lnTo>
                <a:lnTo>
                  <a:pt x="68114" y="31091"/>
                </a:lnTo>
                <a:lnTo>
                  <a:pt x="67602" y="30375"/>
                </a:lnTo>
                <a:lnTo>
                  <a:pt x="79977" y="27205"/>
                </a:lnTo>
                <a:lnTo>
                  <a:pt x="80795" y="26489"/>
                </a:lnTo>
                <a:lnTo>
                  <a:pt x="80591" y="26284"/>
                </a:lnTo>
                <a:lnTo>
                  <a:pt x="81000" y="26080"/>
                </a:lnTo>
                <a:lnTo>
                  <a:pt x="81205" y="25466"/>
                </a:lnTo>
                <a:lnTo>
                  <a:pt x="80898" y="25159"/>
                </a:lnTo>
                <a:lnTo>
                  <a:pt x="80080" y="25364"/>
                </a:lnTo>
                <a:lnTo>
                  <a:pt x="79977" y="25261"/>
                </a:lnTo>
                <a:lnTo>
                  <a:pt x="80386" y="24852"/>
                </a:lnTo>
                <a:lnTo>
                  <a:pt x="79875" y="24750"/>
                </a:lnTo>
                <a:lnTo>
                  <a:pt x="77727" y="25568"/>
                </a:lnTo>
                <a:lnTo>
                  <a:pt x="78034" y="25364"/>
                </a:lnTo>
                <a:lnTo>
                  <a:pt x="77830" y="25261"/>
                </a:lnTo>
                <a:lnTo>
                  <a:pt x="80182" y="24545"/>
                </a:lnTo>
                <a:lnTo>
                  <a:pt x="80182" y="24034"/>
                </a:lnTo>
                <a:lnTo>
                  <a:pt x="79773" y="24136"/>
                </a:lnTo>
                <a:lnTo>
                  <a:pt x="79261" y="23727"/>
                </a:lnTo>
                <a:lnTo>
                  <a:pt x="78648" y="24034"/>
                </a:lnTo>
                <a:lnTo>
                  <a:pt x="79159" y="23727"/>
                </a:lnTo>
                <a:lnTo>
                  <a:pt x="78852" y="23625"/>
                </a:lnTo>
                <a:lnTo>
                  <a:pt x="78239" y="23830"/>
                </a:lnTo>
                <a:lnTo>
                  <a:pt x="78648" y="23523"/>
                </a:lnTo>
                <a:lnTo>
                  <a:pt x="78648" y="23114"/>
                </a:lnTo>
                <a:lnTo>
                  <a:pt x="78545" y="23216"/>
                </a:lnTo>
                <a:lnTo>
                  <a:pt x="78443" y="23011"/>
                </a:lnTo>
                <a:lnTo>
                  <a:pt x="77932" y="22909"/>
                </a:lnTo>
                <a:lnTo>
                  <a:pt x="78136" y="22705"/>
                </a:lnTo>
                <a:lnTo>
                  <a:pt x="77830" y="22705"/>
                </a:lnTo>
                <a:lnTo>
                  <a:pt x="78136" y="22602"/>
                </a:lnTo>
                <a:lnTo>
                  <a:pt x="77727" y="22500"/>
                </a:lnTo>
                <a:lnTo>
                  <a:pt x="77932" y="22398"/>
                </a:lnTo>
                <a:lnTo>
                  <a:pt x="77523" y="22193"/>
                </a:lnTo>
                <a:lnTo>
                  <a:pt x="78341" y="22091"/>
                </a:lnTo>
                <a:lnTo>
                  <a:pt x="77727" y="21477"/>
                </a:lnTo>
                <a:lnTo>
                  <a:pt x="78341" y="21170"/>
                </a:lnTo>
                <a:lnTo>
                  <a:pt x="78034" y="20864"/>
                </a:lnTo>
                <a:lnTo>
                  <a:pt x="77420" y="20966"/>
                </a:lnTo>
                <a:lnTo>
                  <a:pt x="77420" y="20966"/>
                </a:lnTo>
                <a:lnTo>
                  <a:pt x="78136" y="20557"/>
                </a:lnTo>
                <a:lnTo>
                  <a:pt x="77318" y="20659"/>
                </a:lnTo>
                <a:lnTo>
                  <a:pt x="77318" y="20659"/>
                </a:lnTo>
                <a:lnTo>
                  <a:pt x="77932" y="20455"/>
                </a:lnTo>
                <a:lnTo>
                  <a:pt x="77727" y="20148"/>
                </a:lnTo>
                <a:lnTo>
                  <a:pt x="77932" y="20045"/>
                </a:lnTo>
                <a:lnTo>
                  <a:pt x="77318" y="20045"/>
                </a:lnTo>
                <a:lnTo>
                  <a:pt x="77727" y="19943"/>
                </a:lnTo>
                <a:lnTo>
                  <a:pt x="77523" y="19636"/>
                </a:lnTo>
                <a:lnTo>
                  <a:pt x="77727" y="19534"/>
                </a:lnTo>
                <a:lnTo>
                  <a:pt x="77625" y="19330"/>
                </a:lnTo>
                <a:lnTo>
                  <a:pt x="77420" y="19330"/>
                </a:lnTo>
                <a:lnTo>
                  <a:pt x="77216" y="19125"/>
                </a:lnTo>
                <a:lnTo>
                  <a:pt x="77216" y="18818"/>
                </a:lnTo>
                <a:lnTo>
                  <a:pt x="76705" y="19739"/>
                </a:lnTo>
                <a:lnTo>
                  <a:pt x="76398" y="19739"/>
                </a:lnTo>
                <a:lnTo>
                  <a:pt x="76295" y="20045"/>
                </a:lnTo>
                <a:lnTo>
                  <a:pt x="75580" y="20557"/>
                </a:lnTo>
                <a:lnTo>
                  <a:pt x="75477" y="20250"/>
                </a:lnTo>
                <a:lnTo>
                  <a:pt x="74148" y="21068"/>
                </a:lnTo>
                <a:lnTo>
                  <a:pt x="74250" y="20659"/>
                </a:lnTo>
                <a:lnTo>
                  <a:pt x="73943" y="20864"/>
                </a:lnTo>
                <a:lnTo>
                  <a:pt x="73841" y="20761"/>
                </a:lnTo>
                <a:lnTo>
                  <a:pt x="73739" y="20761"/>
                </a:lnTo>
                <a:lnTo>
                  <a:pt x="73943" y="20250"/>
                </a:lnTo>
                <a:lnTo>
                  <a:pt x="72716" y="20250"/>
                </a:lnTo>
                <a:lnTo>
                  <a:pt x="73534" y="19739"/>
                </a:lnTo>
                <a:lnTo>
                  <a:pt x="73330" y="19739"/>
                </a:lnTo>
                <a:lnTo>
                  <a:pt x="73534" y="19330"/>
                </a:lnTo>
                <a:lnTo>
                  <a:pt x="72920" y="19125"/>
                </a:lnTo>
                <a:lnTo>
                  <a:pt x="73636" y="19023"/>
                </a:lnTo>
                <a:lnTo>
                  <a:pt x="74148" y="18102"/>
                </a:lnTo>
                <a:lnTo>
                  <a:pt x="74148" y="18102"/>
                </a:lnTo>
                <a:lnTo>
                  <a:pt x="73841" y="18307"/>
                </a:lnTo>
                <a:lnTo>
                  <a:pt x="72716" y="17795"/>
                </a:lnTo>
                <a:lnTo>
                  <a:pt x="73023" y="17591"/>
                </a:lnTo>
                <a:lnTo>
                  <a:pt x="72511" y="17591"/>
                </a:lnTo>
                <a:lnTo>
                  <a:pt x="72000" y="16875"/>
                </a:lnTo>
                <a:lnTo>
                  <a:pt x="70364" y="17080"/>
                </a:lnTo>
                <a:lnTo>
                  <a:pt x="70466" y="16977"/>
                </a:lnTo>
                <a:lnTo>
                  <a:pt x="68932" y="16875"/>
                </a:lnTo>
                <a:lnTo>
                  <a:pt x="68727" y="17693"/>
                </a:lnTo>
                <a:lnTo>
                  <a:pt x="67909" y="18307"/>
                </a:lnTo>
                <a:lnTo>
                  <a:pt x="68318" y="18307"/>
                </a:lnTo>
                <a:lnTo>
                  <a:pt x="67909" y="19023"/>
                </a:lnTo>
                <a:lnTo>
                  <a:pt x="68114" y="19125"/>
                </a:lnTo>
                <a:lnTo>
                  <a:pt x="66580" y="20250"/>
                </a:lnTo>
                <a:lnTo>
                  <a:pt x="67193" y="21784"/>
                </a:lnTo>
                <a:lnTo>
                  <a:pt x="63511" y="24239"/>
                </a:lnTo>
                <a:lnTo>
                  <a:pt x="63716" y="24750"/>
                </a:lnTo>
                <a:lnTo>
                  <a:pt x="63614" y="24750"/>
                </a:lnTo>
                <a:lnTo>
                  <a:pt x="63716" y="25057"/>
                </a:lnTo>
                <a:lnTo>
                  <a:pt x="63307" y="26591"/>
                </a:lnTo>
                <a:lnTo>
                  <a:pt x="62693" y="27000"/>
                </a:lnTo>
                <a:lnTo>
                  <a:pt x="62795" y="27307"/>
                </a:lnTo>
                <a:lnTo>
                  <a:pt x="62489" y="27614"/>
                </a:lnTo>
                <a:lnTo>
                  <a:pt x="62386" y="27205"/>
                </a:lnTo>
                <a:lnTo>
                  <a:pt x="61977" y="27511"/>
                </a:lnTo>
                <a:lnTo>
                  <a:pt x="61977" y="28023"/>
                </a:lnTo>
                <a:lnTo>
                  <a:pt x="60955" y="27716"/>
                </a:lnTo>
                <a:lnTo>
                  <a:pt x="61364" y="27000"/>
                </a:lnTo>
                <a:lnTo>
                  <a:pt x="60648" y="26591"/>
                </a:lnTo>
                <a:lnTo>
                  <a:pt x="61466" y="24341"/>
                </a:lnTo>
                <a:lnTo>
                  <a:pt x="60852" y="23625"/>
                </a:lnTo>
                <a:lnTo>
                  <a:pt x="59420" y="23830"/>
                </a:lnTo>
                <a:lnTo>
                  <a:pt x="59216" y="23216"/>
                </a:lnTo>
                <a:lnTo>
                  <a:pt x="57682" y="22091"/>
                </a:lnTo>
                <a:lnTo>
                  <a:pt x="55227" y="21989"/>
                </a:lnTo>
                <a:lnTo>
                  <a:pt x="55330" y="21886"/>
                </a:lnTo>
                <a:lnTo>
                  <a:pt x="54920" y="22091"/>
                </a:lnTo>
                <a:lnTo>
                  <a:pt x="55636" y="20761"/>
                </a:lnTo>
                <a:lnTo>
                  <a:pt x="55534" y="20250"/>
                </a:lnTo>
                <a:lnTo>
                  <a:pt x="54614" y="20761"/>
                </a:lnTo>
                <a:lnTo>
                  <a:pt x="54920" y="20352"/>
                </a:lnTo>
                <a:lnTo>
                  <a:pt x="54716" y="20045"/>
                </a:lnTo>
                <a:lnTo>
                  <a:pt x="57580" y="17489"/>
                </a:lnTo>
                <a:lnTo>
                  <a:pt x="57580" y="17284"/>
                </a:lnTo>
                <a:lnTo>
                  <a:pt x="58091" y="16875"/>
                </a:lnTo>
                <a:lnTo>
                  <a:pt x="58398" y="17080"/>
                </a:lnTo>
                <a:lnTo>
                  <a:pt x="58398" y="16875"/>
                </a:lnTo>
                <a:lnTo>
                  <a:pt x="59114" y="16670"/>
                </a:lnTo>
                <a:lnTo>
                  <a:pt x="59216" y="16466"/>
                </a:lnTo>
                <a:lnTo>
                  <a:pt x="60136" y="16364"/>
                </a:lnTo>
                <a:lnTo>
                  <a:pt x="60239" y="15852"/>
                </a:lnTo>
                <a:lnTo>
                  <a:pt x="59830" y="15648"/>
                </a:lnTo>
                <a:lnTo>
                  <a:pt x="59420" y="15852"/>
                </a:lnTo>
                <a:lnTo>
                  <a:pt x="59727" y="15648"/>
                </a:lnTo>
                <a:lnTo>
                  <a:pt x="59011" y="15443"/>
                </a:lnTo>
                <a:lnTo>
                  <a:pt x="58909" y="15239"/>
                </a:lnTo>
                <a:lnTo>
                  <a:pt x="59932" y="15545"/>
                </a:lnTo>
                <a:lnTo>
                  <a:pt x="59932" y="15648"/>
                </a:lnTo>
                <a:lnTo>
                  <a:pt x="64227" y="14318"/>
                </a:lnTo>
                <a:lnTo>
                  <a:pt x="61670" y="13602"/>
                </a:lnTo>
                <a:lnTo>
                  <a:pt x="62693" y="13705"/>
                </a:lnTo>
                <a:lnTo>
                  <a:pt x="64330" y="14114"/>
                </a:lnTo>
                <a:lnTo>
                  <a:pt x="65455" y="13602"/>
                </a:lnTo>
                <a:lnTo>
                  <a:pt x="65250" y="13193"/>
                </a:lnTo>
                <a:lnTo>
                  <a:pt x="66170" y="13091"/>
                </a:lnTo>
                <a:lnTo>
                  <a:pt x="66375" y="13398"/>
                </a:lnTo>
                <a:lnTo>
                  <a:pt x="66784" y="13295"/>
                </a:lnTo>
                <a:lnTo>
                  <a:pt x="67091" y="13091"/>
                </a:lnTo>
                <a:lnTo>
                  <a:pt x="66580" y="12784"/>
                </a:lnTo>
                <a:lnTo>
                  <a:pt x="66580" y="12784"/>
                </a:lnTo>
                <a:lnTo>
                  <a:pt x="67091" y="12886"/>
                </a:lnTo>
                <a:lnTo>
                  <a:pt x="67398" y="13295"/>
                </a:lnTo>
                <a:lnTo>
                  <a:pt x="69545" y="12273"/>
                </a:lnTo>
                <a:lnTo>
                  <a:pt x="69443" y="11659"/>
                </a:lnTo>
                <a:lnTo>
                  <a:pt x="69955" y="11045"/>
                </a:lnTo>
                <a:lnTo>
                  <a:pt x="70568" y="10841"/>
                </a:lnTo>
                <a:lnTo>
                  <a:pt x="69955" y="10739"/>
                </a:lnTo>
                <a:lnTo>
                  <a:pt x="69852" y="10534"/>
                </a:lnTo>
                <a:lnTo>
                  <a:pt x="70159" y="10432"/>
                </a:lnTo>
                <a:lnTo>
                  <a:pt x="68216" y="10227"/>
                </a:lnTo>
                <a:lnTo>
                  <a:pt x="67909" y="10739"/>
                </a:lnTo>
                <a:lnTo>
                  <a:pt x="68114" y="10943"/>
                </a:lnTo>
                <a:lnTo>
                  <a:pt x="67807" y="11045"/>
                </a:lnTo>
                <a:lnTo>
                  <a:pt x="68011" y="11148"/>
                </a:lnTo>
                <a:lnTo>
                  <a:pt x="65352" y="12580"/>
                </a:lnTo>
                <a:lnTo>
                  <a:pt x="65148" y="11761"/>
                </a:lnTo>
                <a:lnTo>
                  <a:pt x="65352" y="11557"/>
                </a:lnTo>
                <a:lnTo>
                  <a:pt x="65455" y="11557"/>
                </a:lnTo>
                <a:lnTo>
                  <a:pt x="65864" y="11045"/>
                </a:lnTo>
                <a:lnTo>
                  <a:pt x="64841" y="11045"/>
                </a:lnTo>
                <a:lnTo>
                  <a:pt x="64023" y="11557"/>
                </a:lnTo>
                <a:lnTo>
                  <a:pt x="64023" y="11557"/>
                </a:lnTo>
                <a:lnTo>
                  <a:pt x="64125" y="10739"/>
                </a:lnTo>
                <a:lnTo>
                  <a:pt x="64739" y="10534"/>
                </a:lnTo>
                <a:lnTo>
                  <a:pt x="64125" y="10534"/>
                </a:lnTo>
                <a:lnTo>
                  <a:pt x="64432" y="10432"/>
                </a:lnTo>
                <a:lnTo>
                  <a:pt x="63307" y="10330"/>
                </a:lnTo>
                <a:lnTo>
                  <a:pt x="64125" y="10023"/>
                </a:lnTo>
                <a:lnTo>
                  <a:pt x="63818" y="10023"/>
                </a:lnTo>
                <a:lnTo>
                  <a:pt x="64330" y="9920"/>
                </a:lnTo>
                <a:lnTo>
                  <a:pt x="64125" y="9409"/>
                </a:lnTo>
                <a:lnTo>
                  <a:pt x="64432" y="9000"/>
                </a:lnTo>
                <a:lnTo>
                  <a:pt x="64227" y="8591"/>
                </a:lnTo>
                <a:lnTo>
                  <a:pt x="63920" y="8386"/>
                </a:lnTo>
                <a:close/>
              </a:path>
            </a:pathLst>
          </a:custGeom>
          <a:solidFill>
            <a:srgbClr val="0C343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7" name="Google Shape;407;p25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23</a:t>
            </a:fld>
            <a:endParaRPr/>
          </a:p>
        </p:txBody>
      </p:sp>
      <p:sp>
        <p:nvSpPr>
          <p:cNvPr id="408" name="Google Shape;408;p25"/>
          <p:cNvSpPr txBox="1">
            <a:spLocks noGrp="1"/>
          </p:cNvSpPr>
          <p:nvPr>
            <p:ph type="body" idx="4294967295"/>
          </p:nvPr>
        </p:nvSpPr>
        <p:spPr>
          <a:xfrm>
            <a:off x="712350" y="4885000"/>
            <a:ext cx="7719300" cy="17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chemeClr val="lt1"/>
                </a:solidFill>
              </a:rPr>
              <a:t>Find more maps at </a:t>
            </a:r>
            <a:r>
              <a:rPr lang="en" sz="900" u="sng">
                <a:solidFill>
                  <a:schemeClr val="lt1"/>
                </a:solidFill>
                <a:hlinkClick r:id="rId3"/>
              </a:rPr>
              <a:t>slidescarnival.com/extra-free-resources-icons-and-maps</a:t>
            </a:r>
            <a:endParaRPr sz="900">
              <a:solidFill>
                <a:schemeClr val="lt1"/>
              </a:solidFill>
            </a:endParaRPr>
          </a:p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endParaRPr sz="900" b="1">
              <a:solidFill>
                <a:schemeClr val="lt1"/>
              </a:solidFill>
            </a:endParaRPr>
          </a:p>
        </p:txBody>
      </p:sp>
      <p:sp>
        <p:nvSpPr>
          <p:cNvPr id="2" name="Google Shape;372;p22">
            <a:extLst>
              <a:ext uri="{FF2B5EF4-FFF2-40B4-BE49-F238E27FC236}">
                <a16:creationId xmlns:a16="http://schemas.microsoft.com/office/drawing/2014/main" id="{E950C690-A8FF-C245-9886-0D13A4792F36}"/>
              </a:ext>
            </a:extLst>
          </p:cNvPr>
          <p:cNvSpPr txBox="1">
            <a:spLocks/>
          </p:cNvSpPr>
          <p:nvPr/>
        </p:nvSpPr>
        <p:spPr>
          <a:xfrm>
            <a:off x="0" y="2038804"/>
            <a:ext cx="9029284" cy="4805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1pPr>
            <a:lvl2pPr marR="0" lvl="1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2pPr>
            <a:lvl3pPr marR="0" lvl="2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3pPr>
            <a:lvl4pPr marR="0" lvl="3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4pPr>
            <a:lvl5pPr marR="0" lvl="4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5pPr>
            <a:lvl6pPr marR="0" lvl="5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6pPr>
            <a:lvl7pPr marR="0" lvl="6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7pPr>
            <a:lvl8pPr marR="0" lvl="7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8pPr>
            <a:lvl9pPr marR="0" lvl="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800"/>
              <a:buFont typeface="Zilla Slab"/>
              <a:buNone/>
              <a:defRPr sz="2800" b="1" i="0" u="none" strike="noStrike" cap="none">
                <a:solidFill>
                  <a:schemeClr val="accent3"/>
                </a:solidFill>
                <a:latin typeface="Zilla Slab"/>
                <a:ea typeface="Zilla Slab"/>
                <a:cs typeface="Zilla Slab"/>
                <a:sym typeface="Zilla Slab"/>
              </a:defRPr>
            </a:lvl9pPr>
          </a:lstStyle>
          <a:p>
            <a:pPr algn="ctr"/>
            <a:r>
              <a:rPr lang="en-GB" sz="3000" dirty="0">
                <a:solidFill>
                  <a:schemeClr val="lt1"/>
                </a:solidFill>
              </a:rPr>
              <a:t>IMPACTS OF MODERN TECHNOLOGIES</a:t>
            </a:r>
          </a:p>
        </p:txBody>
      </p:sp>
    </p:spTree>
    <p:extLst>
      <p:ext uri="{BB962C8B-B14F-4D97-AF65-F5344CB8AC3E}">
        <p14:creationId xmlns:p14="http://schemas.microsoft.com/office/powerpoint/2010/main" val="4102732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BBE6AA76-6219-2F48-95BF-6792CDBD8B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87912"/>
            <a:ext cx="9144000" cy="5223882"/>
          </a:xfrm>
          <a:prstGeom prst="rect">
            <a:avLst/>
          </a:prstGeom>
        </p:spPr>
      </p:pic>
      <p:sp>
        <p:nvSpPr>
          <p:cNvPr id="378" name="Google Shape;378;p23"/>
          <p:cNvSpPr txBox="1">
            <a:spLocks noGrp="1"/>
          </p:cNvSpPr>
          <p:nvPr>
            <p:ph type="title"/>
          </p:nvPr>
        </p:nvSpPr>
        <p:spPr>
          <a:xfrm>
            <a:off x="793380" y="0"/>
            <a:ext cx="7557240" cy="6839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IMPACTS OF MODERN TECHNOLOGIES</a:t>
            </a:r>
            <a:endParaRPr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DA11B2-E868-1C4D-B7AD-0C1249BCB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1600" y="771812"/>
            <a:ext cx="7193280" cy="2823900"/>
          </a:xfrm>
        </p:spPr>
        <p:txBody>
          <a:bodyPr/>
          <a:lstStyle/>
          <a:p>
            <a:pPr marL="127000" indent="0">
              <a:buNone/>
            </a:pPr>
            <a:r>
              <a:rPr lang="en-GB" sz="2200" b="1" dirty="0">
                <a:solidFill>
                  <a:schemeClr val="tx1"/>
                </a:solidFill>
              </a:rPr>
              <a:t>Positive:</a:t>
            </a:r>
          </a:p>
          <a:p>
            <a:pPr>
              <a:buFont typeface="Wingdings" pitchFamily="2" charset="2"/>
              <a:buChar char="ü"/>
            </a:pPr>
            <a:r>
              <a:rPr lang="en-GB" sz="2200" b="1" dirty="0">
                <a:solidFill>
                  <a:schemeClr val="tx1"/>
                </a:solidFill>
              </a:rPr>
              <a:t>More productive and efficient.</a:t>
            </a:r>
          </a:p>
          <a:p>
            <a:pPr>
              <a:buFont typeface="Wingdings" pitchFamily="2" charset="2"/>
              <a:buChar char="ü"/>
            </a:pPr>
            <a:r>
              <a:rPr lang="en-GB" sz="2200" b="1" dirty="0">
                <a:solidFill>
                  <a:schemeClr val="tx1"/>
                </a:solidFill>
              </a:rPr>
              <a:t>Improves speed of process and helps employers to pick and stock heavy packages.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F5D0BF8-45C2-3E43-83C8-481CAA0EA6DA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179978" y="2571750"/>
            <a:ext cx="8300606" cy="2823900"/>
          </a:xfrm>
        </p:spPr>
        <p:txBody>
          <a:bodyPr/>
          <a:lstStyle/>
          <a:p>
            <a:pPr marL="127000" indent="0">
              <a:buNone/>
            </a:pPr>
            <a:r>
              <a:rPr lang="en-GB" sz="2200" b="1" dirty="0">
                <a:solidFill>
                  <a:schemeClr val="bg1"/>
                </a:solidFill>
              </a:rPr>
              <a:t>Negative:</a:t>
            </a:r>
          </a:p>
          <a:p>
            <a:pPr>
              <a:buFont typeface="Wingdings" pitchFamily="2" charset="2"/>
              <a:buChar char="ü"/>
            </a:pPr>
            <a:r>
              <a:rPr lang="en-GB" sz="2200" b="1" dirty="0">
                <a:solidFill>
                  <a:schemeClr val="bg1"/>
                </a:solidFill>
              </a:rPr>
              <a:t>Less job employability.</a:t>
            </a:r>
          </a:p>
          <a:p>
            <a:pPr>
              <a:buFont typeface="Wingdings" pitchFamily="2" charset="2"/>
              <a:buChar char="ü"/>
            </a:pPr>
            <a:r>
              <a:rPr lang="en-GB" sz="2200" b="1" dirty="0">
                <a:solidFill>
                  <a:schemeClr val="bg1"/>
                </a:solidFill>
              </a:rPr>
              <a:t>Hacking and data loss.</a:t>
            </a:r>
          </a:p>
          <a:p>
            <a:pPr>
              <a:buFont typeface="Wingdings" pitchFamily="2" charset="2"/>
              <a:buChar char="ü"/>
            </a:pPr>
            <a:r>
              <a:rPr lang="en-GB" sz="2200" b="1" dirty="0">
                <a:solidFill>
                  <a:schemeClr val="bg1"/>
                </a:solidFill>
              </a:rPr>
              <a:t>Loss of human effort.</a:t>
            </a:r>
          </a:p>
          <a:p>
            <a:pPr>
              <a:buFont typeface="Wingdings" pitchFamily="2" charset="2"/>
              <a:buChar char="ü"/>
            </a:pPr>
            <a:r>
              <a:rPr lang="en-GB" sz="2200" b="1" dirty="0">
                <a:solidFill>
                  <a:schemeClr val="bg1"/>
                </a:solidFill>
              </a:rPr>
              <a:t>Dependency.  (</a:t>
            </a:r>
            <a:r>
              <a:rPr lang="en-GB" sz="1000" b="1" dirty="0">
                <a:solidFill>
                  <a:schemeClr val="bg1"/>
                </a:solidFill>
              </a:rPr>
              <a:t>About Amazon, 2019)</a:t>
            </a:r>
            <a:endParaRPr lang="en-US" sz="1000" b="1" dirty="0">
              <a:solidFill>
                <a:schemeClr val="bg1"/>
              </a:solidFill>
            </a:endParaRPr>
          </a:p>
        </p:txBody>
      </p:sp>
      <p:sp>
        <p:nvSpPr>
          <p:cNvPr id="379" name="Google Shape;379;p23"/>
          <p:cNvSpPr txBox="1">
            <a:spLocks noGrp="1"/>
          </p:cNvSpPr>
          <p:nvPr>
            <p:ph type="sldNum" idx="12"/>
          </p:nvPr>
        </p:nvSpPr>
        <p:spPr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24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" name="Google Shape;399;p24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25</a:t>
            </a:fld>
            <a:endParaRPr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C991C243-F29C-B840-AAAF-1CAA7611E3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76" y="369925"/>
            <a:ext cx="6174324" cy="370423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25"/>
          <p:cNvSpPr/>
          <p:nvPr/>
        </p:nvSpPr>
        <p:spPr>
          <a:xfrm>
            <a:off x="514725" y="942584"/>
            <a:ext cx="8171736" cy="3892835"/>
          </a:xfrm>
          <a:custGeom>
            <a:avLst/>
            <a:gdLst/>
            <a:ahLst/>
            <a:cxnLst/>
            <a:rect l="l" t="t" r="r" b="b"/>
            <a:pathLst>
              <a:path w="285750" h="136125" extrusionOk="0">
                <a:moveTo>
                  <a:pt x="74830" y="1313"/>
                </a:moveTo>
                <a:lnTo>
                  <a:pt x="74352" y="1330"/>
                </a:lnTo>
                <a:lnTo>
                  <a:pt x="74864" y="1330"/>
                </a:lnTo>
                <a:lnTo>
                  <a:pt x="74830" y="1313"/>
                </a:lnTo>
                <a:close/>
                <a:moveTo>
                  <a:pt x="77830" y="1739"/>
                </a:moveTo>
                <a:lnTo>
                  <a:pt x="77830" y="1739"/>
                </a:lnTo>
                <a:lnTo>
                  <a:pt x="77830" y="1739"/>
                </a:lnTo>
                <a:close/>
                <a:moveTo>
                  <a:pt x="176011" y="1432"/>
                </a:moveTo>
                <a:lnTo>
                  <a:pt x="176114" y="1636"/>
                </a:lnTo>
                <a:lnTo>
                  <a:pt x="175500" y="1841"/>
                </a:lnTo>
                <a:lnTo>
                  <a:pt x="175807" y="1943"/>
                </a:lnTo>
                <a:lnTo>
                  <a:pt x="178875" y="1943"/>
                </a:lnTo>
                <a:lnTo>
                  <a:pt x="178773" y="1636"/>
                </a:lnTo>
                <a:lnTo>
                  <a:pt x="176011" y="1432"/>
                </a:lnTo>
                <a:close/>
                <a:moveTo>
                  <a:pt x="135102" y="1841"/>
                </a:moveTo>
                <a:lnTo>
                  <a:pt x="134898" y="1943"/>
                </a:lnTo>
                <a:lnTo>
                  <a:pt x="135102" y="2045"/>
                </a:lnTo>
                <a:lnTo>
                  <a:pt x="134489" y="2045"/>
                </a:lnTo>
                <a:lnTo>
                  <a:pt x="134795" y="2148"/>
                </a:lnTo>
                <a:lnTo>
                  <a:pt x="134489" y="2148"/>
                </a:lnTo>
                <a:lnTo>
                  <a:pt x="135920" y="2352"/>
                </a:lnTo>
                <a:lnTo>
                  <a:pt x="135307" y="2455"/>
                </a:lnTo>
                <a:lnTo>
                  <a:pt x="137148" y="2557"/>
                </a:lnTo>
                <a:lnTo>
                  <a:pt x="137148" y="2659"/>
                </a:lnTo>
                <a:lnTo>
                  <a:pt x="139500" y="2148"/>
                </a:lnTo>
                <a:lnTo>
                  <a:pt x="137148" y="2045"/>
                </a:lnTo>
                <a:lnTo>
                  <a:pt x="137250" y="1841"/>
                </a:lnTo>
                <a:lnTo>
                  <a:pt x="136739" y="1841"/>
                </a:lnTo>
                <a:lnTo>
                  <a:pt x="136739" y="2045"/>
                </a:lnTo>
                <a:lnTo>
                  <a:pt x="135102" y="1841"/>
                </a:lnTo>
                <a:close/>
                <a:moveTo>
                  <a:pt x="178466" y="2045"/>
                </a:moveTo>
                <a:lnTo>
                  <a:pt x="177443" y="2148"/>
                </a:lnTo>
                <a:lnTo>
                  <a:pt x="177136" y="2455"/>
                </a:lnTo>
                <a:lnTo>
                  <a:pt x="181534" y="2864"/>
                </a:lnTo>
                <a:lnTo>
                  <a:pt x="181534" y="2864"/>
                </a:lnTo>
                <a:lnTo>
                  <a:pt x="180716" y="2659"/>
                </a:lnTo>
                <a:lnTo>
                  <a:pt x="181023" y="2659"/>
                </a:lnTo>
                <a:lnTo>
                  <a:pt x="180818" y="2250"/>
                </a:lnTo>
                <a:lnTo>
                  <a:pt x="178466" y="2045"/>
                </a:lnTo>
                <a:close/>
                <a:moveTo>
                  <a:pt x="75068" y="3170"/>
                </a:moveTo>
                <a:lnTo>
                  <a:pt x="74870" y="3225"/>
                </a:lnTo>
                <a:lnTo>
                  <a:pt x="75022" y="3201"/>
                </a:lnTo>
                <a:lnTo>
                  <a:pt x="75022" y="3201"/>
                </a:lnTo>
                <a:lnTo>
                  <a:pt x="75068" y="3170"/>
                </a:lnTo>
                <a:close/>
                <a:moveTo>
                  <a:pt x="72920" y="1227"/>
                </a:moveTo>
                <a:lnTo>
                  <a:pt x="72102" y="1330"/>
                </a:lnTo>
                <a:lnTo>
                  <a:pt x="72511" y="1330"/>
                </a:lnTo>
                <a:lnTo>
                  <a:pt x="70977" y="1534"/>
                </a:lnTo>
                <a:lnTo>
                  <a:pt x="71591" y="1739"/>
                </a:lnTo>
                <a:lnTo>
                  <a:pt x="70364" y="1739"/>
                </a:lnTo>
                <a:lnTo>
                  <a:pt x="70568" y="1841"/>
                </a:lnTo>
                <a:lnTo>
                  <a:pt x="70057" y="1943"/>
                </a:lnTo>
                <a:lnTo>
                  <a:pt x="71080" y="2045"/>
                </a:lnTo>
                <a:lnTo>
                  <a:pt x="69648" y="2045"/>
                </a:lnTo>
                <a:lnTo>
                  <a:pt x="69750" y="2352"/>
                </a:lnTo>
                <a:lnTo>
                  <a:pt x="70670" y="2352"/>
                </a:lnTo>
                <a:lnTo>
                  <a:pt x="69545" y="2557"/>
                </a:lnTo>
                <a:lnTo>
                  <a:pt x="70568" y="2557"/>
                </a:lnTo>
                <a:lnTo>
                  <a:pt x="70466" y="2659"/>
                </a:lnTo>
                <a:lnTo>
                  <a:pt x="72102" y="2557"/>
                </a:lnTo>
                <a:lnTo>
                  <a:pt x="70773" y="2761"/>
                </a:lnTo>
                <a:lnTo>
                  <a:pt x="70466" y="2966"/>
                </a:lnTo>
                <a:lnTo>
                  <a:pt x="70159" y="3068"/>
                </a:lnTo>
                <a:lnTo>
                  <a:pt x="70977" y="3170"/>
                </a:lnTo>
                <a:lnTo>
                  <a:pt x="70364" y="3273"/>
                </a:lnTo>
                <a:lnTo>
                  <a:pt x="72102" y="3477"/>
                </a:lnTo>
                <a:lnTo>
                  <a:pt x="72102" y="3170"/>
                </a:lnTo>
                <a:lnTo>
                  <a:pt x="72307" y="3273"/>
                </a:lnTo>
                <a:lnTo>
                  <a:pt x="73330" y="3170"/>
                </a:lnTo>
                <a:lnTo>
                  <a:pt x="73227" y="3068"/>
                </a:lnTo>
                <a:lnTo>
                  <a:pt x="73739" y="2864"/>
                </a:lnTo>
                <a:lnTo>
                  <a:pt x="73432" y="3068"/>
                </a:lnTo>
                <a:lnTo>
                  <a:pt x="75580" y="2557"/>
                </a:lnTo>
                <a:lnTo>
                  <a:pt x="74557" y="2455"/>
                </a:lnTo>
                <a:lnTo>
                  <a:pt x="74659" y="2045"/>
                </a:lnTo>
                <a:lnTo>
                  <a:pt x="74966" y="1841"/>
                </a:lnTo>
                <a:lnTo>
                  <a:pt x="74352" y="1943"/>
                </a:lnTo>
                <a:lnTo>
                  <a:pt x="74455" y="2045"/>
                </a:lnTo>
                <a:lnTo>
                  <a:pt x="73534" y="1739"/>
                </a:lnTo>
                <a:lnTo>
                  <a:pt x="73534" y="1636"/>
                </a:lnTo>
                <a:lnTo>
                  <a:pt x="72920" y="1227"/>
                </a:lnTo>
                <a:close/>
                <a:moveTo>
                  <a:pt x="74870" y="3225"/>
                </a:moveTo>
                <a:lnTo>
                  <a:pt x="73227" y="3477"/>
                </a:lnTo>
                <a:lnTo>
                  <a:pt x="74301" y="3380"/>
                </a:lnTo>
                <a:lnTo>
                  <a:pt x="74301" y="3380"/>
                </a:lnTo>
                <a:lnTo>
                  <a:pt x="74870" y="3225"/>
                </a:lnTo>
                <a:close/>
                <a:moveTo>
                  <a:pt x="74352" y="3375"/>
                </a:moveTo>
                <a:lnTo>
                  <a:pt x="74301" y="3380"/>
                </a:lnTo>
                <a:lnTo>
                  <a:pt x="74301" y="3380"/>
                </a:lnTo>
                <a:lnTo>
                  <a:pt x="73943" y="3477"/>
                </a:lnTo>
                <a:lnTo>
                  <a:pt x="74352" y="3375"/>
                </a:lnTo>
                <a:close/>
                <a:moveTo>
                  <a:pt x="182148" y="2557"/>
                </a:moveTo>
                <a:lnTo>
                  <a:pt x="182250" y="2966"/>
                </a:lnTo>
                <a:lnTo>
                  <a:pt x="182148" y="3170"/>
                </a:lnTo>
                <a:lnTo>
                  <a:pt x="182045" y="3580"/>
                </a:lnTo>
                <a:lnTo>
                  <a:pt x="185114" y="3170"/>
                </a:lnTo>
                <a:lnTo>
                  <a:pt x="183682" y="2761"/>
                </a:lnTo>
                <a:lnTo>
                  <a:pt x="183170" y="2864"/>
                </a:lnTo>
                <a:lnTo>
                  <a:pt x="182966" y="2761"/>
                </a:lnTo>
                <a:lnTo>
                  <a:pt x="183068" y="2659"/>
                </a:lnTo>
                <a:lnTo>
                  <a:pt x="182455" y="2557"/>
                </a:lnTo>
                <a:lnTo>
                  <a:pt x="182455" y="2557"/>
                </a:lnTo>
                <a:lnTo>
                  <a:pt x="182557" y="2659"/>
                </a:lnTo>
                <a:lnTo>
                  <a:pt x="182148" y="2557"/>
                </a:lnTo>
                <a:close/>
                <a:moveTo>
                  <a:pt x="64739" y="2557"/>
                </a:moveTo>
                <a:lnTo>
                  <a:pt x="63614" y="2864"/>
                </a:lnTo>
                <a:lnTo>
                  <a:pt x="64023" y="2864"/>
                </a:lnTo>
                <a:lnTo>
                  <a:pt x="63716" y="2966"/>
                </a:lnTo>
                <a:lnTo>
                  <a:pt x="63716" y="2966"/>
                </a:lnTo>
                <a:lnTo>
                  <a:pt x="64432" y="2864"/>
                </a:lnTo>
                <a:lnTo>
                  <a:pt x="64125" y="2966"/>
                </a:lnTo>
                <a:lnTo>
                  <a:pt x="64534" y="3068"/>
                </a:lnTo>
                <a:lnTo>
                  <a:pt x="64125" y="3068"/>
                </a:lnTo>
                <a:lnTo>
                  <a:pt x="64330" y="3170"/>
                </a:lnTo>
                <a:lnTo>
                  <a:pt x="63511" y="3375"/>
                </a:lnTo>
                <a:lnTo>
                  <a:pt x="65352" y="3477"/>
                </a:lnTo>
                <a:lnTo>
                  <a:pt x="65352" y="3580"/>
                </a:lnTo>
                <a:lnTo>
                  <a:pt x="66068" y="3682"/>
                </a:lnTo>
                <a:lnTo>
                  <a:pt x="66273" y="3375"/>
                </a:lnTo>
                <a:lnTo>
                  <a:pt x="66580" y="3170"/>
                </a:lnTo>
                <a:lnTo>
                  <a:pt x="65966" y="2966"/>
                </a:lnTo>
                <a:lnTo>
                  <a:pt x="66068" y="2864"/>
                </a:lnTo>
                <a:lnTo>
                  <a:pt x="65148" y="2966"/>
                </a:lnTo>
                <a:lnTo>
                  <a:pt x="65148" y="2864"/>
                </a:lnTo>
                <a:lnTo>
                  <a:pt x="64739" y="2557"/>
                </a:lnTo>
                <a:close/>
                <a:moveTo>
                  <a:pt x="67705" y="2966"/>
                </a:moveTo>
                <a:lnTo>
                  <a:pt x="67295" y="3273"/>
                </a:lnTo>
                <a:lnTo>
                  <a:pt x="67705" y="3477"/>
                </a:lnTo>
                <a:lnTo>
                  <a:pt x="67398" y="3682"/>
                </a:lnTo>
                <a:lnTo>
                  <a:pt x="69136" y="3273"/>
                </a:lnTo>
                <a:lnTo>
                  <a:pt x="67705" y="2966"/>
                </a:lnTo>
                <a:close/>
                <a:moveTo>
                  <a:pt x="136943" y="3170"/>
                </a:moveTo>
                <a:lnTo>
                  <a:pt x="135818" y="3273"/>
                </a:lnTo>
                <a:lnTo>
                  <a:pt x="136841" y="3682"/>
                </a:lnTo>
                <a:lnTo>
                  <a:pt x="136432" y="3886"/>
                </a:lnTo>
                <a:lnTo>
                  <a:pt x="137557" y="3886"/>
                </a:lnTo>
                <a:lnTo>
                  <a:pt x="137352" y="3989"/>
                </a:lnTo>
                <a:lnTo>
                  <a:pt x="137761" y="4091"/>
                </a:lnTo>
                <a:lnTo>
                  <a:pt x="138784" y="3784"/>
                </a:lnTo>
                <a:lnTo>
                  <a:pt x="137659" y="3477"/>
                </a:lnTo>
                <a:lnTo>
                  <a:pt x="137761" y="3477"/>
                </a:lnTo>
                <a:lnTo>
                  <a:pt x="137148" y="3375"/>
                </a:lnTo>
                <a:lnTo>
                  <a:pt x="136943" y="3170"/>
                </a:lnTo>
                <a:close/>
                <a:moveTo>
                  <a:pt x="131114" y="2250"/>
                </a:moveTo>
                <a:lnTo>
                  <a:pt x="131114" y="2352"/>
                </a:lnTo>
                <a:lnTo>
                  <a:pt x="130295" y="2352"/>
                </a:lnTo>
                <a:lnTo>
                  <a:pt x="131318" y="2864"/>
                </a:lnTo>
                <a:lnTo>
                  <a:pt x="130705" y="2864"/>
                </a:lnTo>
                <a:lnTo>
                  <a:pt x="131625" y="3375"/>
                </a:lnTo>
                <a:lnTo>
                  <a:pt x="132648" y="3273"/>
                </a:lnTo>
                <a:lnTo>
                  <a:pt x="132545" y="3170"/>
                </a:lnTo>
                <a:lnTo>
                  <a:pt x="132545" y="3068"/>
                </a:lnTo>
                <a:lnTo>
                  <a:pt x="132955" y="3068"/>
                </a:lnTo>
                <a:lnTo>
                  <a:pt x="133261" y="3273"/>
                </a:lnTo>
                <a:lnTo>
                  <a:pt x="133875" y="3068"/>
                </a:lnTo>
                <a:lnTo>
                  <a:pt x="133670" y="3170"/>
                </a:lnTo>
                <a:lnTo>
                  <a:pt x="134080" y="3273"/>
                </a:lnTo>
                <a:lnTo>
                  <a:pt x="132443" y="3580"/>
                </a:lnTo>
                <a:lnTo>
                  <a:pt x="132750" y="3784"/>
                </a:lnTo>
                <a:lnTo>
                  <a:pt x="134080" y="3784"/>
                </a:lnTo>
                <a:lnTo>
                  <a:pt x="132545" y="4091"/>
                </a:lnTo>
                <a:lnTo>
                  <a:pt x="134284" y="4602"/>
                </a:lnTo>
                <a:lnTo>
                  <a:pt x="134386" y="4398"/>
                </a:lnTo>
                <a:lnTo>
                  <a:pt x="134284" y="4295"/>
                </a:lnTo>
                <a:lnTo>
                  <a:pt x="134898" y="3886"/>
                </a:lnTo>
                <a:lnTo>
                  <a:pt x="134898" y="3580"/>
                </a:lnTo>
                <a:lnTo>
                  <a:pt x="135205" y="3477"/>
                </a:lnTo>
                <a:lnTo>
                  <a:pt x="135511" y="3170"/>
                </a:lnTo>
                <a:lnTo>
                  <a:pt x="136432" y="3068"/>
                </a:lnTo>
                <a:lnTo>
                  <a:pt x="135920" y="2864"/>
                </a:lnTo>
                <a:lnTo>
                  <a:pt x="136023" y="2761"/>
                </a:lnTo>
                <a:lnTo>
                  <a:pt x="134795" y="2659"/>
                </a:lnTo>
                <a:lnTo>
                  <a:pt x="134795" y="2455"/>
                </a:lnTo>
                <a:lnTo>
                  <a:pt x="134182" y="2557"/>
                </a:lnTo>
                <a:lnTo>
                  <a:pt x="134386" y="2352"/>
                </a:lnTo>
                <a:lnTo>
                  <a:pt x="133261" y="2250"/>
                </a:lnTo>
                <a:lnTo>
                  <a:pt x="133261" y="2250"/>
                </a:lnTo>
                <a:lnTo>
                  <a:pt x="133568" y="2864"/>
                </a:lnTo>
                <a:lnTo>
                  <a:pt x="133568" y="2864"/>
                </a:lnTo>
                <a:lnTo>
                  <a:pt x="132750" y="2455"/>
                </a:lnTo>
                <a:lnTo>
                  <a:pt x="131318" y="2455"/>
                </a:lnTo>
                <a:lnTo>
                  <a:pt x="131932" y="2250"/>
                </a:lnTo>
                <a:close/>
                <a:moveTo>
                  <a:pt x="66682" y="4398"/>
                </a:moveTo>
                <a:lnTo>
                  <a:pt x="66784" y="4500"/>
                </a:lnTo>
                <a:lnTo>
                  <a:pt x="66477" y="4500"/>
                </a:lnTo>
                <a:lnTo>
                  <a:pt x="67091" y="4705"/>
                </a:lnTo>
                <a:lnTo>
                  <a:pt x="66784" y="4705"/>
                </a:lnTo>
                <a:lnTo>
                  <a:pt x="68232" y="4795"/>
                </a:lnTo>
                <a:lnTo>
                  <a:pt x="68232" y="4795"/>
                </a:lnTo>
                <a:lnTo>
                  <a:pt x="68625" y="4500"/>
                </a:lnTo>
                <a:lnTo>
                  <a:pt x="66682" y="4398"/>
                </a:lnTo>
                <a:close/>
                <a:moveTo>
                  <a:pt x="68232" y="4795"/>
                </a:moveTo>
                <a:lnTo>
                  <a:pt x="68216" y="4807"/>
                </a:lnTo>
                <a:lnTo>
                  <a:pt x="68324" y="4801"/>
                </a:lnTo>
                <a:lnTo>
                  <a:pt x="68324" y="4801"/>
                </a:lnTo>
                <a:lnTo>
                  <a:pt x="68232" y="4795"/>
                </a:lnTo>
                <a:close/>
                <a:moveTo>
                  <a:pt x="71489" y="4500"/>
                </a:moveTo>
                <a:lnTo>
                  <a:pt x="70568" y="4705"/>
                </a:lnTo>
                <a:lnTo>
                  <a:pt x="71080" y="4807"/>
                </a:lnTo>
                <a:lnTo>
                  <a:pt x="71489" y="4500"/>
                </a:lnTo>
                <a:close/>
                <a:moveTo>
                  <a:pt x="81102" y="205"/>
                </a:moveTo>
                <a:lnTo>
                  <a:pt x="81614" y="409"/>
                </a:lnTo>
                <a:lnTo>
                  <a:pt x="80386" y="307"/>
                </a:lnTo>
                <a:lnTo>
                  <a:pt x="80489" y="409"/>
                </a:lnTo>
                <a:lnTo>
                  <a:pt x="79773" y="409"/>
                </a:lnTo>
                <a:lnTo>
                  <a:pt x="79977" y="511"/>
                </a:lnTo>
                <a:lnTo>
                  <a:pt x="79466" y="511"/>
                </a:lnTo>
                <a:lnTo>
                  <a:pt x="80693" y="920"/>
                </a:lnTo>
                <a:lnTo>
                  <a:pt x="80693" y="920"/>
                </a:lnTo>
                <a:lnTo>
                  <a:pt x="79159" y="716"/>
                </a:lnTo>
                <a:lnTo>
                  <a:pt x="77011" y="716"/>
                </a:lnTo>
                <a:lnTo>
                  <a:pt x="77727" y="818"/>
                </a:lnTo>
                <a:lnTo>
                  <a:pt x="73841" y="1023"/>
                </a:lnTo>
                <a:lnTo>
                  <a:pt x="73943" y="1125"/>
                </a:lnTo>
                <a:lnTo>
                  <a:pt x="74864" y="1023"/>
                </a:lnTo>
                <a:lnTo>
                  <a:pt x="74864" y="1023"/>
                </a:lnTo>
                <a:lnTo>
                  <a:pt x="74250" y="1125"/>
                </a:lnTo>
                <a:lnTo>
                  <a:pt x="75989" y="1125"/>
                </a:lnTo>
                <a:lnTo>
                  <a:pt x="74659" y="1227"/>
                </a:lnTo>
                <a:lnTo>
                  <a:pt x="74830" y="1313"/>
                </a:lnTo>
                <a:lnTo>
                  <a:pt x="74830" y="1313"/>
                </a:lnTo>
                <a:lnTo>
                  <a:pt x="77216" y="1227"/>
                </a:lnTo>
                <a:lnTo>
                  <a:pt x="74557" y="1534"/>
                </a:lnTo>
                <a:lnTo>
                  <a:pt x="74557" y="1534"/>
                </a:lnTo>
                <a:lnTo>
                  <a:pt x="78034" y="1330"/>
                </a:lnTo>
                <a:lnTo>
                  <a:pt x="75784" y="1739"/>
                </a:lnTo>
                <a:lnTo>
                  <a:pt x="75784" y="1739"/>
                </a:lnTo>
                <a:lnTo>
                  <a:pt x="78341" y="1636"/>
                </a:lnTo>
                <a:lnTo>
                  <a:pt x="78341" y="1636"/>
                </a:lnTo>
                <a:lnTo>
                  <a:pt x="77830" y="1739"/>
                </a:lnTo>
                <a:lnTo>
                  <a:pt x="81818" y="1125"/>
                </a:lnTo>
                <a:lnTo>
                  <a:pt x="81818" y="1125"/>
                </a:lnTo>
                <a:lnTo>
                  <a:pt x="80386" y="1534"/>
                </a:lnTo>
                <a:lnTo>
                  <a:pt x="81409" y="1534"/>
                </a:lnTo>
                <a:lnTo>
                  <a:pt x="77523" y="1943"/>
                </a:lnTo>
                <a:lnTo>
                  <a:pt x="78648" y="2352"/>
                </a:lnTo>
                <a:lnTo>
                  <a:pt x="78648" y="2352"/>
                </a:lnTo>
                <a:lnTo>
                  <a:pt x="75375" y="2045"/>
                </a:lnTo>
                <a:lnTo>
                  <a:pt x="75375" y="2352"/>
                </a:lnTo>
                <a:lnTo>
                  <a:pt x="76193" y="2761"/>
                </a:lnTo>
                <a:lnTo>
                  <a:pt x="75682" y="2761"/>
                </a:lnTo>
                <a:lnTo>
                  <a:pt x="77216" y="2864"/>
                </a:lnTo>
                <a:lnTo>
                  <a:pt x="75022" y="3201"/>
                </a:lnTo>
                <a:lnTo>
                  <a:pt x="75022" y="3201"/>
                </a:lnTo>
                <a:lnTo>
                  <a:pt x="74761" y="3375"/>
                </a:lnTo>
                <a:lnTo>
                  <a:pt x="75170" y="3477"/>
                </a:lnTo>
                <a:lnTo>
                  <a:pt x="74148" y="3682"/>
                </a:lnTo>
                <a:lnTo>
                  <a:pt x="74045" y="3886"/>
                </a:lnTo>
                <a:lnTo>
                  <a:pt x="75989" y="3580"/>
                </a:lnTo>
                <a:lnTo>
                  <a:pt x="73739" y="3989"/>
                </a:lnTo>
                <a:lnTo>
                  <a:pt x="73432" y="3682"/>
                </a:lnTo>
                <a:lnTo>
                  <a:pt x="72716" y="3682"/>
                </a:lnTo>
                <a:lnTo>
                  <a:pt x="72818" y="4193"/>
                </a:lnTo>
                <a:lnTo>
                  <a:pt x="71489" y="4500"/>
                </a:lnTo>
                <a:lnTo>
                  <a:pt x="71489" y="4500"/>
                </a:lnTo>
                <a:lnTo>
                  <a:pt x="71489" y="4500"/>
                </a:lnTo>
                <a:lnTo>
                  <a:pt x="71284" y="4807"/>
                </a:lnTo>
                <a:lnTo>
                  <a:pt x="71898" y="4705"/>
                </a:lnTo>
                <a:lnTo>
                  <a:pt x="71898" y="4807"/>
                </a:lnTo>
                <a:lnTo>
                  <a:pt x="75784" y="4807"/>
                </a:lnTo>
                <a:lnTo>
                  <a:pt x="75477" y="5011"/>
                </a:lnTo>
                <a:lnTo>
                  <a:pt x="75477" y="5011"/>
                </a:lnTo>
                <a:lnTo>
                  <a:pt x="77318" y="4705"/>
                </a:lnTo>
                <a:lnTo>
                  <a:pt x="77727" y="4398"/>
                </a:lnTo>
                <a:lnTo>
                  <a:pt x="77114" y="4398"/>
                </a:lnTo>
                <a:lnTo>
                  <a:pt x="77216" y="4193"/>
                </a:lnTo>
                <a:lnTo>
                  <a:pt x="75682" y="4091"/>
                </a:lnTo>
                <a:lnTo>
                  <a:pt x="76193" y="4091"/>
                </a:lnTo>
                <a:lnTo>
                  <a:pt x="76091" y="3989"/>
                </a:lnTo>
                <a:lnTo>
                  <a:pt x="78341" y="3886"/>
                </a:lnTo>
                <a:lnTo>
                  <a:pt x="78545" y="3580"/>
                </a:lnTo>
                <a:lnTo>
                  <a:pt x="80489" y="3375"/>
                </a:lnTo>
                <a:lnTo>
                  <a:pt x="79977" y="3170"/>
                </a:lnTo>
                <a:lnTo>
                  <a:pt x="81205" y="3068"/>
                </a:lnTo>
                <a:lnTo>
                  <a:pt x="79159" y="2761"/>
                </a:lnTo>
                <a:lnTo>
                  <a:pt x="81614" y="2659"/>
                </a:lnTo>
                <a:lnTo>
                  <a:pt x="80386" y="2455"/>
                </a:lnTo>
                <a:lnTo>
                  <a:pt x="82534" y="2352"/>
                </a:lnTo>
                <a:lnTo>
                  <a:pt x="81920" y="2250"/>
                </a:lnTo>
                <a:lnTo>
                  <a:pt x="83966" y="2250"/>
                </a:lnTo>
                <a:lnTo>
                  <a:pt x="83864" y="2148"/>
                </a:lnTo>
                <a:lnTo>
                  <a:pt x="84375" y="2045"/>
                </a:lnTo>
                <a:lnTo>
                  <a:pt x="83557" y="2045"/>
                </a:lnTo>
                <a:lnTo>
                  <a:pt x="84682" y="1943"/>
                </a:lnTo>
                <a:lnTo>
                  <a:pt x="84580" y="1739"/>
                </a:lnTo>
                <a:lnTo>
                  <a:pt x="88466" y="1125"/>
                </a:lnTo>
                <a:lnTo>
                  <a:pt x="86216" y="1330"/>
                </a:lnTo>
                <a:lnTo>
                  <a:pt x="90920" y="614"/>
                </a:lnTo>
                <a:lnTo>
                  <a:pt x="89898" y="511"/>
                </a:lnTo>
                <a:lnTo>
                  <a:pt x="90000" y="409"/>
                </a:lnTo>
                <a:lnTo>
                  <a:pt x="89795" y="409"/>
                </a:lnTo>
                <a:lnTo>
                  <a:pt x="89898" y="307"/>
                </a:lnTo>
                <a:lnTo>
                  <a:pt x="89898" y="307"/>
                </a:lnTo>
                <a:lnTo>
                  <a:pt x="87136" y="409"/>
                </a:lnTo>
                <a:lnTo>
                  <a:pt x="88466" y="205"/>
                </a:lnTo>
                <a:lnTo>
                  <a:pt x="84682" y="205"/>
                </a:lnTo>
                <a:lnTo>
                  <a:pt x="84989" y="409"/>
                </a:lnTo>
                <a:lnTo>
                  <a:pt x="82739" y="205"/>
                </a:lnTo>
                <a:lnTo>
                  <a:pt x="83352" y="409"/>
                </a:lnTo>
                <a:lnTo>
                  <a:pt x="83352" y="409"/>
                </a:lnTo>
                <a:lnTo>
                  <a:pt x="81102" y="205"/>
                </a:lnTo>
                <a:close/>
                <a:moveTo>
                  <a:pt x="62898" y="4909"/>
                </a:moveTo>
                <a:lnTo>
                  <a:pt x="63205" y="5011"/>
                </a:lnTo>
                <a:lnTo>
                  <a:pt x="63205" y="4909"/>
                </a:lnTo>
                <a:close/>
                <a:moveTo>
                  <a:pt x="55227" y="3989"/>
                </a:moveTo>
                <a:lnTo>
                  <a:pt x="55330" y="4091"/>
                </a:lnTo>
                <a:lnTo>
                  <a:pt x="50318" y="5011"/>
                </a:lnTo>
                <a:lnTo>
                  <a:pt x="50523" y="5011"/>
                </a:lnTo>
                <a:lnTo>
                  <a:pt x="50318" y="5216"/>
                </a:lnTo>
                <a:lnTo>
                  <a:pt x="50318" y="5216"/>
                </a:lnTo>
                <a:lnTo>
                  <a:pt x="51545" y="5011"/>
                </a:lnTo>
                <a:lnTo>
                  <a:pt x="51443" y="5318"/>
                </a:lnTo>
                <a:lnTo>
                  <a:pt x="54102" y="4500"/>
                </a:lnTo>
                <a:lnTo>
                  <a:pt x="53591" y="4909"/>
                </a:lnTo>
                <a:lnTo>
                  <a:pt x="53591" y="4909"/>
                </a:lnTo>
                <a:lnTo>
                  <a:pt x="56045" y="4091"/>
                </a:lnTo>
                <a:lnTo>
                  <a:pt x="55227" y="3989"/>
                </a:lnTo>
                <a:close/>
                <a:moveTo>
                  <a:pt x="65761" y="4705"/>
                </a:moveTo>
                <a:lnTo>
                  <a:pt x="63818" y="4807"/>
                </a:lnTo>
                <a:lnTo>
                  <a:pt x="64227" y="4909"/>
                </a:lnTo>
                <a:lnTo>
                  <a:pt x="63920" y="4909"/>
                </a:lnTo>
                <a:lnTo>
                  <a:pt x="64330" y="5011"/>
                </a:lnTo>
                <a:lnTo>
                  <a:pt x="64023" y="5216"/>
                </a:lnTo>
                <a:lnTo>
                  <a:pt x="63205" y="5011"/>
                </a:lnTo>
                <a:lnTo>
                  <a:pt x="62898" y="5114"/>
                </a:lnTo>
                <a:lnTo>
                  <a:pt x="63000" y="5114"/>
                </a:lnTo>
                <a:lnTo>
                  <a:pt x="63102" y="5318"/>
                </a:lnTo>
                <a:lnTo>
                  <a:pt x="63102" y="5318"/>
                </a:lnTo>
                <a:lnTo>
                  <a:pt x="62489" y="5216"/>
                </a:lnTo>
                <a:lnTo>
                  <a:pt x="61875" y="5420"/>
                </a:lnTo>
                <a:lnTo>
                  <a:pt x="64125" y="5420"/>
                </a:lnTo>
                <a:lnTo>
                  <a:pt x="62898" y="5625"/>
                </a:lnTo>
                <a:lnTo>
                  <a:pt x="63102" y="5727"/>
                </a:lnTo>
                <a:lnTo>
                  <a:pt x="63000" y="5932"/>
                </a:lnTo>
                <a:lnTo>
                  <a:pt x="63000" y="5932"/>
                </a:lnTo>
                <a:lnTo>
                  <a:pt x="65148" y="5420"/>
                </a:lnTo>
                <a:lnTo>
                  <a:pt x="64943" y="5318"/>
                </a:lnTo>
                <a:lnTo>
                  <a:pt x="65761" y="4705"/>
                </a:lnTo>
                <a:close/>
                <a:moveTo>
                  <a:pt x="209148" y="5011"/>
                </a:moveTo>
                <a:lnTo>
                  <a:pt x="209455" y="5420"/>
                </a:lnTo>
                <a:lnTo>
                  <a:pt x="207102" y="5216"/>
                </a:lnTo>
                <a:lnTo>
                  <a:pt x="207409" y="5318"/>
                </a:lnTo>
                <a:lnTo>
                  <a:pt x="207205" y="5318"/>
                </a:lnTo>
                <a:lnTo>
                  <a:pt x="207716" y="5625"/>
                </a:lnTo>
                <a:lnTo>
                  <a:pt x="207511" y="5625"/>
                </a:lnTo>
                <a:lnTo>
                  <a:pt x="211705" y="5932"/>
                </a:lnTo>
                <a:lnTo>
                  <a:pt x="210170" y="5420"/>
                </a:lnTo>
                <a:lnTo>
                  <a:pt x="210170" y="5420"/>
                </a:lnTo>
                <a:lnTo>
                  <a:pt x="212420" y="5727"/>
                </a:lnTo>
                <a:lnTo>
                  <a:pt x="212318" y="5523"/>
                </a:lnTo>
                <a:lnTo>
                  <a:pt x="209148" y="5011"/>
                </a:lnTo>
                <a:close/>
                <a:moveTo>
                  <a:pt x="65148" y="5932"/>
                </a:moveTo>
                <a:lnTo>
                  <a:pt x="65966" y="6239"/>
                </a:lnTo>
                <a:lnTo>
                  <a:pt x="66989" y="5932"/>
                </a:lnTo>
                <a:close/>
                <a:moveTo>
                  <a:pt x="59523" y="4500"/>
                </a:moveTo>
                <a:lnTo>
                  <a:pt x="58193" y="4807"/>
                </a:lnTo>
                <a:lnTo>
                  <a:pt x="58295" y="5011"/>
                </a:lnTo>
                <a:lnTo>
                  <a:pt x="57886" y="5216"/>
                </a:lnTo>
                <a:lnTo>
                  <a:pt x="58193" y="5420"/>
                </a:lnTo>
                <a:lnTo>
                  <a:pt x="56455" y="5216"/>
                </a:lnTo>
                <a:lnTo>
                  <a:pt x="56659" y="5216"/>
                </a:lnTo>
                <a:lnTo>
                  <a:pt x="55739" y="4909"/>
                </a:lnTo>
                <a:lnTo>
                  <a:pt x="55841" y="4807"/>
                </a:lnTo>
                <a:lnTo>
                  <a:pt x="54716" y="4909"/>
                </a:lnTo>
                <a:lnTo>
                  <a:pt x="55227" y="5011"/>
                </a:lnTo>
                <a:lnTo>
                  <a:pt x="53795" y="5216"/>
                </a:lnTo>
                <a:lnTo>
                  <a:pt x="54818" y="5216"/>
                </a:lnTo>
                <a:lnTo>
                  <a:pt x="53182" y="5420"/>
                </a:lnTo>
                <a:lnTo>
                  <a:pt x="54511" y="5318"/>
                </a:lnTo>
                <a:lnTo>
                  <a:pt x="52466" y="5727"/>
                </a:lnTo>
                <a:lnTo>
                  <a:pt x="53386" y="5932"/>
                </a:lnTo>
                <a:lnTo>
                  <a:pt x="53693" y="5830"/>
                </a:lnTo>
                <a:lnTo>
                  <a:pt x="53898" y="5932"/>
                </a:lnTo>
                <a:lnTo>
                  <a:pt x="54307" y="5830"/>
                </a:lnTo>
                <a:lnTo>
                  <a:pt x="54409" y="5727"/>
                </a:lnTo>
                <a:lnTo>
                  <a:pt x="55227" y="5625"/>
                </a:lnTo>
                <a:lnTo>
                  <a:pt x="54614" y="5830"/>
                </a:lnTo>
                <a:lnTo>
                  <a:pt x="56455" y="5727"/>
                </a:lnTo>
                <a:lnTo>
                  <a:pt x="56455" y="5727"/>
                </a:lnTo>
                <a:lnTo>
                  <a:pt x="54102" y="6136"/>
                </a:lnTo>
                <a:lnTo>
                  <a:pt x="54102" y="6341"/>
                </a:lnTo>
                <a:lnTo>
                  <a:pt x="57784" y="5932"/>
                </a:lnTo>
                <a:lnTo>
                  <a:pt x="57682" y="5932"/>
                </a:lnTo>
                <a:lnTo>
                  <a:pt x="59625" y="5727"/>
                </a:lnTo>
                <a:lnTo>
                  <a:pt x="60443" y="5114"/>
                </a:lnTo>
                <a:lnTo>
                  <a:pt x="58909" y="5318"/>
                </a:lnTo>
                <a:lnTo>
                  <a:pt x="59216" y="5114"/>
                </a:lnTo>
                <a:lnTo>
                  <a:pt x="58909" y="5114"/>
                </a:lnTo>
                <a:lnTo>
                  <a:pt x="59523" y="4500"/>
                </a:lnTo>
                <a:close/>
                <a:moveTo>
                  <a:pt x="70057" y="4705"/>
                </a:moveTo>
                <a:lnTo>
                  <a:pt x="68324" y="4801"/>
                </a:lnTo>
                <a:lnTo>
                  <a:pt x="68324" y="4801"/>
                </a:lnTo>
                <a:lnTo>
                  <a:pt x="68420" y="4807"/>
                </a:lnTo>
                <a:lnTo>
                  <a:pt x="68420" y="5318"/>
                </a:lnTo>
                <a:lnTo>
                  <a:pt x="67909" y="5625"/>
                </a:lnTo>
                <a:lnTo>
                  <a:pt x="67807" y="5830"/>
                </a:lnTo>
                <a:lnTo>
                  <a:pt x="68420" y="6034"/>
                </a:lnTo>
                <a:lnTo>
                  <a:pt x="68318" y="6136"/>
                </a:lnTo>
                <a:lnTo>
                  <a:pt x="69955" y="6136"/>
                </a:lnTo>
                <a:lnTo>
                  <a:pt x="69648" y="6341"/>
                </a:lnTo>
                <a:lnTo>
                  <a:pt x="75580" y="6034"/>
                </a:lnTo>
                <a:lnTo>
                  <a:pt x="75068" y="5932"/>
                </a:lnTo>
                <a:lnTo>
                  <a:pt x="75580" y="5523"/>
                </a:lnTo>
                <a:lnTo>
                  <a:pt x="74966" y="5420"/>
                </a:lnTo>
                <a:lnTo>
                  <a:pt x="75068" y="5318"/>
                </a:lnTo>
                <a:lnTo>
                  <a:pt x="71898" y="5523"/>
                </a:lnTo>
                <a:lnTo>
                  <a:pt x="72000" y="5625"/>
                </a:lnTo>
                <a:lnTo>
                  <a:pt x="70261" y="5420"/>
                </a:lnTo>
                <a:lnTo>
                  <a:pt x="70159" y="5523"/>
                </a:lnTo>
                <a:lnTo>
                  <a:pt x="69750" y="5523"/>
                </a:lnTo>
                <a:lnTo>
                  <a:pt x="70261" y="5318"/>
                </a:lnTo>
                <a:lnTo>
                  <a:pt x="69239" y="4909"/>
                </a:lnTo>
                <a:lnTo>
                  <a:pt x="70568" y="4909"/>
                </a:lnTo>
                <a:lnTo>
                  <a:pt x="69443" y="4807"/>
                </a:lnTo>
                <a:lnTo>
                  <a:pt x="70057" y="4705"/>
                </a:lnTo>
                <a:close/>
                <a:moveTo>
                  <a:pt x="165273" y="4705"/>
                </a:moveTo>
                <a:lnTo>
                  <a:pt x="160773" y="4909"/>
                </a:lnTo>
                <a:lnTo>
                  <a:pt x="160875" y="5011"/>
                </a:lnTo>
                <a:lnTo>
                  <a:pt x="160364" y="5114"/>
                </a:lnTo>
                <a:lnTo>
                  <a:pt x="159341" y="5420"/>
                </a:lnTo>
                <a:lnTo>
                  <a:pt x="158727" y="5625"/>
                </a:lnTo>
                <a:lnTo>
                  <a:pt x="158830" y="5727"/>
                </a:lnTo>
                <a:lnTo>
                  <a:pt x="158216" y="5830"/>
                </a:lnTo>
                <a:lnTo>
                  <a:pt x="158727" y="5932"/>
                </a:lnTo>
                <a:lnTo>
                  <a:pt x="158318" y="6239"/>
                </a:lnTo>
                <a:lnTo>
                  <a:pt x="158727" y="6341"/>
                </a:lnTo>
                <a:lnTo>
                  <a:pt x="158318" y="6443"/>
                </a:lnTo>
                <a:lnTo>
                  <a:pt x="158114" y="6648"/>
                </a:lnTo>
                <a:lnTo>
                  <a:pt x="157602" y="6955"/>
                </a:lnTo>
                <a:lnTo>
                  <a:pt x="158114" y="7261"/>
                </a:lnTo>
                <a:lnTo>
                  <a:pt x="160057" y="7057"/>
                </a:lnTo>
                <a:lnTo>
                  <a:pt x="159750" y="6852"/>
                </a:lnTo>
                <a:lnTo>
                  <a:pt x="160159" y="6341"/>
                </a:lnTo>
                <a:lnTo>
                  <a:pt x="160875" y="6239"/>
                </a:lnTo>
                <a:lnTo>
                  <a:pt x="160875" y="6136"/>
                </a:lnTo>
                <a:lnTo>
                  <a:pt x="161182" y="6034"/>
                </a:lnTo>
                <a:lnTo>
                  <a:pt x="160977" y="5932"/>
                </a:lnTo>
                <a:lnTo>
                  <a:pt x="165273" y="4705"/>
                </a:lnTo>
                <a:close/>
                <a:moveTo>
                  <a:pt x="212114" y="6852"/>
                </a:moveTo>
                <a:lnTo>
                  <a:pt x="211500" y="7261"/>
                </a:lnTo>
                <a:lnTo>
                  <a:pt x="214057" y="7364"/>
                </a:lnTo>
                <a:lnTo>
                  <a:pt x="212114" y="6852"/>
                </a:lnTo>
                <a:close/>
                <a:moveTo>
                  <a:pt x="177955" y="7159"/>
                </a:moveTo>
                <a:lnTo>
                  <a:pt x="178568" y="7466"/>
                </a:lnTo>
                <a:lnTo>
                  <a:pt x="177852" y="7261"/>
                </a:lnTo>
                <a:lnTo>
                  <a:pt x="177955" y="7159"/>
                </a:lnTo>
                <a:close/>
                <a:moveTo>
                  <a:pt x="58602" y="6955"/>
                </a:moveTo>
                <a:lnTo>
                  <a:pt x="57375" y="7159"/>
                </a:lnTo>
                <a:lnTo>
                  <a:pt x="57784" y="7568"/>
                </a:lnTo>
                <a:lnTo>
                  <a:pt x="58602" y="7261"/>
                </a:lnTo>
                <a:lnTo>
                  <a:pt x="58602" y="6955"/>
                </a:lnTo>
                <a:close/>
                <a:moveTo>
                  <a:pt x="108307" y="7568"/>
                </a:moveTo>
                <a:lnTo>
                  <a:pt x="108211" y="7587"/>
                </a:lnTo>
                <a:lnTo>
                  <a:pt x="108211" y="7587"/>
                </a:lnTo>
                <a:lnTo>
                  <a:pt x="108381" y="7603"/>
                </a:lnTo>
                <a:lnTo>
                  <a:pt x="108381" y="7603"/>
                </a:lnTo>
                <a:lnTo>
                  <a:pt x="108307" y="7568"/>
                </a:lnTo>
                <a:close/>
                <a:moveTo>
                  <a:pt x="73636" y="7159"/>
                </a:moveTo>
                <a:lnTo>
                  <a:pt x="74659" y="7670"/>
                </a:lnTo>
                <a:lnTo>
                  <a:pt x="76193" y="7670"/>
                </a:lnTo>
                <a:lnTo>
                  <a:pt x="76193" y="7466"/>
                </a:lnTo>
                <a:lnTo>
                  <a:pt x="75989" y="7261"/>
                </a:lnTo>
                <a:lnTo>
                  <a:pt x="73636" y="7159"/>
                </a:lnTo>
                <a:close/>
                <a:moveTo>
                  <a:pt x="108381" y="7603"/>
                </a:moveTo>
                <a:lnTo>
                  <a:pt x="109841" y="8284"/>
                </a:lnTo>
                <a:lnTo>
                  <a:pt x="110250" y="7773"/>
                </a:lnTo>
                <a:lnTo>
                  <a:pt x="108381" y="7603"/>
                </a:lnTo>
                <a:close/>
                <a:moveTo>
                  <a:pt x="68011" y="6852"/>
                </a:moveTo>
                <a:lnTo>
                  <a:pt x="64227" y="7364"/>
                </a:lnTo>
                <a:lnTo>
                  <a:pt x="63511" y="8386"/>
                </a:lnTo>
                <a:lnTo>
                  <a:pt x="63511" y="8386"/>
                </a:lnTo>
                <a:lnTo>
                  <a:pt x="64534" y="8182"/>
                </a:lnTo>
                <a:lnTo>
                  <a:pt x="64739" y="7773"/>
                </a:lnTo>
                <a:lnTo>
                  <a:pt x="65352" y="7773"/>
                </a:lnTo>
                <a:lnTo>
                  <a:pt x="68011" y="6852"/>
                </a:lnTo>
                <a:close/>
                <a:moveTo>
                  <a:pt x="216716" y="8182"/>
                </a:moveTo>
                <a:lnTo>
                  <a:pt x="217227" y="8489"/>
                </a:lnTo>
                <a:lnTo>
                  <a:pt x="217330" y="8182"/>
                </a:lnTo>
                <a:close/>
                <a:moveTo>
                  <a:pt x="62080" y="6852"/>
                </a:moveTo>
                <a:lnTo>
                  <a:pt x="60852" y="7159"/>
                </a:lnTo>
                <a:lnTo>
                  <a:pt x="61568" y="7364"/>
                </a:lnTo>
                <a:lnTo>
                  <a:pt x="61057" y="7466"/>
                </a:lnTo>
                <a:lnTo>
                  <a:pt x="61057" y="7568"/>
                </a:lnTo>
                <a:lnTo>
                  <a:pt x="60341" y="7773"/>
                </a:lnTo>
                <a:lnTo>
                  <a:pt x="60034" y="7466"/>
                </a:lnTo>
                <a:lnTo>
                  <a:pt x="59420" y="7773"/>
                </a:lnTo>
                <a:lnTo>
                  <a:pt x="59727" y="8182"/>
                </a:lnTo>
                <a:lnTo>
                  <a:pt x="60136" y="8284"/>
                </a:lnTo>
                <a:lnTo>
                  <a:pt x="60443" y="8898"/>
                </a:lnTo>
                <a:lnTo>
                  <a:pt x="61159" y="8898"/>
                </a:lnTo>
                <a:lnTo>
                  <a:pt x="61364" y="8489"/>
                </a:lnTo>
                <a:lnTo>
                  <a:pt x="62182" y="8591"/>
                </a:lnTo>
                <a:lnTo>
                  <a:pt x="63205" y="7773"/>
                </a:lnTo>
                <a:lnTo>
                  <a:pt x="62795" y="7875"/>
                </a:lnTo>
                <a:lnTo>
                  <a:pt x="62795" y="7670"/>
                </a:lnTo>
                <a:lnTo>
                  <a:pt x="62898" y="7670"/>
                </a:lnTo>
                <a:lnTo>
                  <a:pt x="62182" y="7568"/>
                </a:lnTo>
                <a:lnTo>
                  <a:pt x="63409" y="7261"/>
                </a:lnTo>
                <a:lnTo>
                  <a:pt x="63205" y="7159"/>
                </a:lnTo>
                <a:lnTo>
                  <a:pt x="63511" y="6852"/>
                </a:lnTo>
                <a:close/>
                <a:moveTo>
                  <a:pt x="47250" y="6443"/>
                </a:moveTo>
                <a:lnTo>
                  <a:pt x="47148" y="6852"/>
                </a:lnTo>
                <a:lnTo>
                  <a:pt x="43977" y="8386"/>
                </a:lnTo>
                <a:lnTo>
                  <a:pt x="44284" y="8386"/>
                </a:lnTo>
                <a:lnTo>
                  <a:pt x="44898" y="8693"/>
                </a:lnTo>
                <a:lnTo>
                  <a:pt x="44795" y="9102"/>
                </a:lnTo>
                <a:lnTo>
                  <a:pt x="44795" y="9102"/>
                </a:lnTo>
                <a:lnTo>
                  <a:pt x="51955" y="7159"/>
                </a:lnTo>
                <a:lnTo>
                  <a:pt x="51545" y="6545"/>
                </a:lnTo>
                <a:lnTo>
                  <a:pt x="50318" y="6750"/>
                </a:lnTo>
                <a:lnTo>
                  <a:pt x="50420" y="6545"/>
                </a:lnTo>
                <a:lnTo>
                  <a:pt x="50011" y="6648"/>
                </a:lnTo>
                <a:lnTo>
                  <a:pt x="50216" y="6545"/>
                </a:lnTo>
                <a:lnTo>
                  <a:pt x="47250" y="6443"/>
                </a:lnTo>
                <a:close/>
                <a:moveTo>
                  <a:pt x="158625" y="7261"/>
                </a:moveTo>
                <a:lnTo>
                  <a:pt x="157602" y="7875"/>
                </a:lnTo>
                <a:lnTo>
                  <a:pt x="157500" y="8182"/>
                </a:lnTo>
                <a:lnTo>
                  <a:pt x="156989" y="8284"/>
                </a:lnTo>
                <a:lnTo>
                  <a:pt x="159034" y="9102"/>
                </a:lnTo>
                <a:lnTo>
                  <a:pt x="158830" y="9102"/>
                </a:lnTo>
                <a:lnTo>
                  <a:pt x="158830" y="9205"/>
                </a:lnTo>
                <a:lnTo>
                  <a:pt x="158727" y="9205"/>
                </a:lnTo>
                <a:lnTo>
                  <a:pt x="158727" y="9307"/>
                </a:lnTo>
                <a:lnTo>
                  <a:pt x="158625" y="9307"/>
                </a:lnTo>
                <a:lnTo>
                  <a:pt x="160773" y="9614"/>
                </a:lnTo>
                <a:lnTo>
                  <a:pt x="160773" y="9614"/>
                </a:lnTo>
                <a:lnTo>
                  <a:pt x="160568" y="9511"/>
                </a:lnTo>
                <a:lnTo>
                  <a:pt x="161489" y="9511"/>
                </a:lnTo>
                <a:lnTo>
                  <a:pt x="159239" y="8080"/>
                </a:lnTo>
                <a:lnTo>
                  <a:pt x="159341" y="7773"/>
                </a:lnTo>
                <a:lnTo>
                  <a:pt x="159545" y="7670"/>
                </a:lnTo>
                <a:lnTo>
                  <a:pt x="159545" y="7466"/>
                </a:lnTo>
                <a:lnTo>
                  <a:pt x="158625" y="7261"/>
                </a:lnTo>
                <a:close/>
                <a:moveTo>
                  <a:pt x="18920" y="9818"/>
                </a:moveTo>
                <a:lnTo>
                  <a:pt x="18511" y="9920"/>
                </a:lnTo>
                <a:lnTo>
                  <a:pt x="18511" y="9920"/>
                </a:lnTo>
                <a:lnTo>
                  <a:pt x="18637" y="9901"/>
                </a:lnTo>
                <a:lnTo>
                  <a:pt x="18637" y="9901"/>
                </a:lnTo>
                <a:lnTo>
                  <a:pt x="18920" y="9818"/>
                </a:lnTo>
                <a:close/>
                <a:moveTo>
                  <a:pt x="137352" y="10125"/>
                </a:moveTo>
                <a:lnTo>
                  <a:pt x="137352" y="10125"/>
                </a:lnTo>
                <a:lnTo>
                  <a:pt x="137352" y="10125"/>
                </a:lnTo>
                <a:close/>
                <a:moveTo>
                  <a:pt x="88977" y="9818"/>
                </a:moveTo>
                <a:lnTo>
                  <a:pt x="88670" y="10125"/>
                </a:lnTo>
                <a:lnTo>
                  <a:pt x="88466" y="10125"/>
                </a:lnTo>
                <a:lnTo>
                  <a:pt x="88364" y="10432"/>
                </a:lnTo>
                <a:lnTo>
                  <a:pt x="88875" y="10534"/>
                </a:lnTo>
                <a:lnTo>
                  <a:pt x="88568" y="10636"/>
                </a:lnTo>
                <a:lnTo>
                  <a:pt x="89489" y="10636"/>
                </a:lnTo>
                <a:lnTo>
                  <a:pt x="90000" y="10227"/>
                </a:lnTo>
                <a:lnTo>
                  <a:pt x="88977" y="9818"/>
                </a:lnTo>
                <a:close/>
                <a:moveTo>
                  <a:pt x="52466" y="7261"/>
                </a:moveTo>
                <a:lnTo>
                  <a:pt x="48170" y="8591"/>
                </a:lnTo>
                <a:lnTo>
                  <a:pt x="48784" y="8693"/>
                </a:lnTo>
                <a:lnTo>
                  <a:pt x="48375" y="8898"/>
                </a:lnTo>
                <a:lnTo>
                  <a:pt x="50216" y="8795"/>
                </a:lnTo>
                <a:lnTo>
                  <a:pt x="50216" y="8795"/>
                </a:lnTo>
                <a:lnTo>
                  <a:pt x="49705" y="8898"/>
                </a:lnTo>
                <a:lnTo>
                  <a:pt x="49807" y="8898"/>
                </a:lnTo>
                <a:lnTo>
                  <a:pt x="47761" y="9307"/>
                </a:lnTo>
                <a:lnTo>
                  <a:pt x="51545" y="9818"/>
                </a:lnTo>
                <a:lnTo>
                  <a:pt x="48273" y="9920"/>
                </a:lnTo>
                <a:lnTo>
                  <a:pt x="47557" y="10534"/>
                </a:lnTo>
                <a:lnTo>
                  <a:pt x="49193" y="10739"/>
                </a:lnTo>
                <a:lnTo>
                  <a:pt x="48989" y="11352"/>
                </a:lnTo>
                <a:lnTo>
                  <a:pt x="54102" y="10534"/>
                </a:lnTo>
                <a:lnTo>
                  <a:pt x="54102" y="10739"/>
                </a:lnTo>
                <a:lnTo>
                  <a:pt x="54818" y="10841"/>
                </a:lnTo>
                <a:lnTo>
                  <a:pt x="54614" y="10943"/>
                </a:lnTo>
                <a:lnTo>
                  <a:pt x="56148" y="11045"/>
                </a:lnTo>
                <a:lnTo>
                  <a:pt x="57170" y="10534"/>
                </a:lnTo>
                <a:lnTo>
                  <a:pt x="56250" y="10739"/>
                </a:lnTo>
                <a:lnTo>
                  <a:pt x="56455" y="10534"/>
                </a:lnTo>
                <a:lnTo>
                  <a:pt x="56352" y="10432"/>
                </a:lnTo>
                <a:lnTo>
                  <a:pt x="58295" y="10023"/>
                </a:lnTo>
                <a:lnTo>
                  <a:pt x="57989" y="9920"/>
                </a:lnTo>
                <a:lnTo>
                  <a:pt x="57989" y="9818"/>
                </a:lnTo>
                <a:lnTo>
                  <a:pt x="56864" y="9409"/>
                </a:lnTo>
                <a:lnTo>
                  <a:pt x="57682" y="7670"/>
                </a:lnTo>
                <a:lnTo>
                  <a:pt x="56455" y="7364"/>
                </a:lnTo>
                <a:lnTo>
                  <a:pt x="55739" y="8489"/>
                </a:lnTo>
                <a:lnTo>
                  <a:pt x="55023" y="8693"/>
                </a:lnTo>
                <a:lnTo>
                  <a:pt x="55023" y="8693"/>
                </a:lnTo>
                <a:lnTo>
                  <a:pt x="55227" y="7875"/>
                </a:lnTo>
                <a:lnTo>
                  <a:pt x="54614" y="7773"/>
                </a:lnTo>
                <a:lnTo>
                  <a:pt x="53591" y="8080"/>
                </a:lnTo>
                <a:lnTo>
                  <a:pt x="53693" y="7977"/>
                </a:lnTo>
                <a:lnTo>
                  <a:pt x="53182" y="8080"/>
                </a:lnTo>
                <a:lnTo>
                  <a:pt x="53182" y="8080"/>
                </a:lnTo>
                <a:lnTo>
                  <a:pt x="53898" y="7773"/>
                </a:lnTo>
                <a:lnTo>
                  <a:pt x="51750" y="7875"/>
                </a:lnTo>
                <a:lnTo>
                  <a:pt x="52466" y="7261"/>
                </a:lnTo>
                <a:close/>
                <a:moveTo>
                  <a:pt x="60341" y="10330"/>
                </a:moveTo>
                <a:lnTo>
                  <a:pt x="58602" y="10841"/>
                </a:lnTo>
                <a:lnTo>
                  <a:pt x="59114" y="11148"/>
                </a:lnTo>
                <a:lnTo>
                  <a:pt x="60136" y="11352"/>
                </a:lnTo>
                <a:lnTo>
                  <a:pt x="61159" y="11045"/>
                </a:lnTo>
                <a:lnTo>
                  <a:pt x="60239" y="10432"/>
                </a:lnTo>
                <a:lnTo>
                  <a:pt x="60341" y="10330"/>
                </a:lnTo>
                <a:close/>
                <a:moveTo>
                  <a:pt x="175193" y="11250"/>
                </a:moveTo>
                <a:lnTo>
                  <a:pt x="176114" y="11557"/>
                </a:lnTo>
                <a:lnTo>
                  <a:pt x="176114" y="12068"/>
                </a:lnTo>
                <a:lnTo>
                  <a:pt x="177136" y="12170"/>
                </a:lnTo>
                <a:lnTo>
                  <a:pt x="177136" y="12170"/>
                </a:lnTo>
                <a:lnTo>
                  <a:pt x="176011" y="12068"/>
                </a:lnTo>
                <a:lnTo>
                  <a:pt x="175193" y="11250"/>
                </a:lnTo>
                <a:close/>
                <a:moveTo>
                  <a:pt x="73023" y="11557"/>
                </a:moveTo>
                <a:lnTo>
                  <a:pt x="72307" y="12375"/>
                </a:lnTo>
                <a:lnTo>
                  <a:pt x="73432" y="12375"/>
                </a:lnTo>
                <a:lnTo>
                  <a:pt x="74148" y="11659"/>
                </a:lnTo>
                <a:lnTo>
                  <a:pt x="73023" y="11557"/>
                </a:lnTo>
                <a:close/>
                <a:moveTo>
                  <a:pt x="108409" y="13295"/>
                </a:moveTo>
                <a:lnTo>
                  <a:pt x="108716" y="13398"/>
                </a:lnTo>
                <a:lnTo>
                  <a:pt x="108818" y="13398"/>
                </a:lnTo>
                <a:lnTo>
                  <a:pt x="108409" y="13295"/>
                </a:lnTo>
                <a:close/>
                <a:moveTo>
                  <a:pt x="9205" y="13807"/>
                </a:moveTo>
                <a:lnTo>
                  <a:pt x="9102" y="13909"/>
                </a:lnTo>
                <a:lnTo>
                  <a:pt x="9205" y="13909"/>
                </a:lnTo>
                <a:lnTo>
                  <a:pt x="9205" y="13807"/>
                </a:lnTo>
                <a:close/>
                <a:moveTo>
                  <a:pt x="5420" y="11045"/>
                </a:moveTo>
                <a:lnTo>
                  <a:pt x="0" y="14420"/>
                </a:lnTo>
                <a:lnTo>
                  <a:pt x="511" y="14318"/>
                </a:lnTo>
                <a:lnTo>
                  <a:pt x="1227" y="13909"/>
                </a:lnTo>
                <a:lnTo>
                  <a:pt x="1227" y="13705"/>
                </a:lnTo>
                <a:lnTo>
                  <a:pt x="1739" y="13398"/>
                </a:lnTo>
                <a:lnTo>
                  <a:pt x="1636" y="13500"/>
                </a:lnTo>
                <a:lnTo>
                  <a:pt x="2352" y="13295"/>
                </a:lnTo>
                <a:lnTo>
                  <a:pt x="2148" y="13398"/>
                </a:lnTo>
                <a:lnTo>
                  <a:pt x="2761" y="13193"/>
                </a:lnTo>
                <a:lnTo>
                  <a:pt x="2761" y="13193"/>
                </a:lnTo>
                <a:lnTo>
                  <a:pt x="1636" y="14011"/>
                </a:lnTo>
                <a:lnTo>
                  <a:pt x="3273" y="14114"/>
                </a:lnTo>
                <a:lnTo>
                  <a:pt x="3068" y="14625"/>
                </a:lnTo>
                <a:lnTo>
                  <a:pt x="3375" y="15034"/>
                </a:lnTo>
                <a:lnTo>
                  <a:pt x="3989" y="14932"/>
                </a:lnTo>
                <a:lnTo>
                  <a:pt x="3682" y="15136"/>
                </a:lnTo>
                <a:lnTo>
                  <a:pt x="4295" y="14932"/>
                </a:lnTo>
                <a:lnTo>
                  <a:pt x="4193" y="15034"/>
                </a:lnTo>
                <a:lnTo>
                  <a:pt x="4193" y="15034"/>
                </a:lnTo>
                <a:lnTo>
                  <a:pt x="4602" y="14727"/>
                </a:lnTo>
                <a:lnTo>
                  <a:pt x="4500" y="14625"/>
                </a:lnTo>
                <a:lnTo>
                  <a:pt x="5523" y="14318"/>
                </a:lnTo>
                <a:lnTo>
                  <a:pt x="5318" y="14318"/>
                </a:lnTo>
                <a:lnTo>
                  <a:pt x="5830" y="14114"/>
                </a:lnTo>
                <a:lnTo>
                  <a:pt x="5727" y="14114"/>
                </a:lnTo>
                <a:lnTo>
                  <a:pt x="5727" y="13909"/>
                </a:lnTo>
                <a:lnTo>
                  <a:pt x="6136" y="14011"/>
                </a:lnTo>
                <a:lnTo>
                  <a:pt x="6750" y="14011"/>
                </a:lnTo>
                <a:lnTo>
                  <a:pt x="6852" y="13807"/>
                </a:lnTo>
                <a:lnTo>
                  <a:pt x="7159" y="13909"/>
                </a:lnTo>
                <a:lnTo>
                  <a:pt x="8386" y="13500"/>
                </a:lnTo>
                <a:lnTo>
                  <a:pt x="8080" y="13398"/>
                </a:lnTo>
                <a:lnTo>
                  <a:pt x="7977" y="13398"/>
                </a:lnTo>
                <a:lnTo>
                  <a:pt x="8080" y="13193"/>
                </a:lnTo>
                <a:lnTo>
                  <a:pt x="8080" y="12886"/>
                </a:lnTo>
                <a:lnTo>
                  <a:pt x="7364" y="12682"/>
                </a:lnTo>
                <a:lnTo>
                  <a:pt x="7364" y="12682"/>
                </a:lnTo>
                <a:lnTo>
                  <a:pt x="7568" y="12784"/>
                </a:lnTo>
                <a:lnTo>
                  <a:pt x="6852" y="12886"/>
                </a:lnTo>
                <a:lnTo>
                  <a:pt x="7261" y="12682"/>
                </a:lnTo>
                <a:lnTo>
                  <a:pt x="6341" y="12682"/>
                </a:lnTo>
                <a:lnTo>
                  <a:pt x="6034" y="12989"/>
                </a:lnTo>
                <a:lnTo>
                  <a:pt x="6034" y="13193"/>
                </a:lnTo>
                <a:lnTo>
                  <a:pt x="5625" y="13398"/>
                </a:lnTo>
                <a:lnTo>
                  <a:pt x="5625" y="13398"/>
                </a:lnTo>
                <a:lnTo>
                  <a:pt x="5932" y="13193"/>
                </a:lnTo>
                <a:lnTo>
                  <a:pt x="5523" y="13295"/>
                </a:lnTo>
                <a:lnTo>
                  <a:pt x="5523" y="13091"/>
                </a:lnTo>
                <a:lnTo>
                  <a:pt x="6545" y="12375"/>
                </a:lnTo>
                <a:lnTo>
                  <a:pt x="6136" y="12375"/>
                </a:lnTo>
                <a:lnTo>
                  <a:pt x="6648" y="12068"/>
                </a:lnTo>
                <a:lnTo>
                  <a:pt x="5830" y="11659"/>
                </a:lnTo>
                <a:lnTo>
                  <a:pt x="5932" y="11557"/>
                </a:lnTo>
                <a:lnTo>
                  <a:pt x="5727" y="11352"/>
                </a:lnTo>
                <a:lnTo>
                  <a:pt x="5523" y="11557"/>
                </a:lnTo>
                <a:lnTo>
                  <a:pt x="5523" y="11352"/>
                </a:lnTo>
                <a:lnTo>
                  <a:pt x="5625" y="11250"/>
                </a:lnTo>
                <a:lnTo>
                  <a:pt x="5420" y="11045"/>
                </a:lnTo>
                <a:close/>
                <a:moveTo>
                  <a:pt x="113011" y="13193"/>
                </a:moveTo>
                <a:lnTo>
                  <a:pt x="112807" y="13398"/>
                </a:lnTo>
                <a:lnTo>
                  <a:pt x="112500" y="13398"/>
                </a:lnTo>
                <a:lnTo>
                  <a:pt x="112193" y="13602"/>
                </a:lnTo>
                <a:lnTo>
                  <a:pt x="111682" y="13500"/>
                </a:lnTo>
                <a:lnTo>
                  <a:pt x="111682" y="13500"/>
                </a:lnTo>
                <a:lnTo>
                  <a:pt x="111784" y="13807"/>
                </a:lnTo>
                <a:lnTo>
                  <a:pt x="111170" y="13500"/>
                </a:lnTo>
                <a:lnTo>
                  <a:pt x="110864" y="13500"/>
                </a:lnTo>
                <a:lnTo>
                  <a:pt x="110864" y="13807"/>
                </a:lnTo>
                <a:lnTo>
                  <a:pt x="110250" y="13602"/>
                </a:lnTo>
                <a:lnTo>
                  <a:pt x="110148" y="14011"/>
                </a:lnTo>
                <a:lnTo>
                  <a:pt x="109739" y="14011"/>
                </a:lnTo>
                <a:lnTo>
                  <a:pt x="109636" y="14216"/>
                </a:lnTo>
                <a:lnTo>
                  <a:pt x="109432" y="14114"/>
                </a:lnTo>
                <a:lnTo>
                  <a:pt x="109534" y="14011"/>
                </a:lnTo>
                <a:lnTo>
                  <a:pt x="109330" y="13807"/>
                </a:lnTo>
                <a:lnTo>
                  <a:pt x="109534" y="13602"/>
                </a:lnTo>
                <a:lnTo>
                  <a:pt x="108716" y="13398"/>
                </a:lnTo>
                <a:lnTo>
                  <a:pt x="108511" y="13398"/>
                </a:lnTo>
                <a:lnTo>
                  <a:pt x="108716" y="13705"/>
                </a:lnTo>
                <a:lnTo>
                  <a:pt x="108102" y="13500"/>
                </a:lnTo>
                <a:lnTo>
                  <a:pt x="108102" y="13500"/>
                </a:lnTo>
                <a:lnTo>
                  <a:pt x="108205" y="13602"/>
                </a:lnTo>
                <a:lnTo>
                  <a:pt x="108102" y="13705"/>
                </a:lnTo>
                <a:lnTo>
                  <a:pt x="107898" y="13705"/>
                </a:lnTo>
                <a:lnTo>
                  <a:pt x="108205" y="13807"/>
                </a:lnTo>
                <a:lnTo>
                  <a:pt x="107693" y="13807"/>
                </a:lnTo>
                <a:lnTo>
                  <a:pt x="107795" y="14011"/>
                </a:lnTo>
                <a:lnTo>
                  <a:pt x="107386" y="14011"/>
                </a:lnTo>
                <a:lnTo>
                  <a:pt x="109125" y="14114"/>
                </a:lnTo>
                <a:lnTo>
                  <a:pt x="108614" y="14318"/>
                </a:lnTo>
                <a:lnTo>
                  <a:pt x="109125" y="14318"/>
                </a:lnTo>
                <a:lnTo>
                  <a:pt x="109125" y="14420"/>
                </a:lnTo>
                <a:lnTo>
                  <a:pt x="107898" y="14523"/>
                </a:lnTo>
                <a:lnTo>
                  <a:pt x="107795" y="14727"/>
                </a:lnTo>
                <a:lnTo>
                  <a:pt x="109227" y="14830"/>
                </a:lnTo>
                <a:lnTo>
                  <a:pt x="108818" y="15136"/>
                </a:lnTo>
                <a:lnTo>
                  <a:pt x="109227" y="15034"/>
                </a:lnTo>
                <a:lnTo>
                  <a:pt x="108307" y="15341"/>
                </a:lnTo>
                <a:lnTo>
                  <a:pt x="108716" y="15545"/>
                </a:lnTo>
                <a:lnTo>
                  <a:pt x="109432" y="15443"/>
                </a:lnTo>
                <a:lnTo>
                  <a:pt x="111375" y="15852"/>
                </a:lnTo>
                <a:lnTo>
                  <a:pt x="114648" y="14625"/>
                </a:lnTo>
                <a:lnTo>
                  <a:pt x="114648" y="14216"/>
                </a:lnTo>
                <a:lnTo>
                  <a:pt x="114034" y="13807"/>
                </a:lnTo>
                <a:lnTo>
                  <a:pt x="113830" y="13500"/>
                </a:lnTo>
                <a:lnTo>
                  <a:pt x="114239" y="13295"/>
                </a:lnTo>
                <a:lnTo>
                  <a:pt x="113011" y="13193"/>
                </a:lnTo>
                <a:close/>
                <a:moveTo>
                  <a:pt x="65557" y="13705"/>
                </a:moveTo>
                <a:lnTo>
                  <a:pt x="63102" y="15750"/>
                </a:lnTo>
                <a:lnTo>
                  <a:pt x="63818" y="15750"/>
                </a:lnTo>
                <a:lnTo>
                  <a:pt x="64023" y="16159"/>
                </a:lnTo>
                <a:lnTo>
                  <a:pt x="66309" y="15364"/>
                </a:lnTo>
                <a:lnTo>
                  <a:pt x="66309" y="15364"/>
                </a:lnTo>
                <a:lnTo>
                  <a:pt x="67091" y="15852"/>
                </a:lnTo>
                <a:lnTo>
                  <a:pt x="68114" y="15545"/>
                </a:lnTo>
                <a:lnTo>
                  <a:pt x="67091" y="15443"/>
                </a:lnTo>
                <a:lnTo>
                  <a:pt x="67295" y="14830"/>
                </a:lnTo>
                <a:lnTo>
                  <a:pt x="65659" y="14011"/>
                </a:lnTo>
                <a:lnTo>
                  <a:pt x="65557" y="13705"/>
                </a:lnTo>
                <a:close/>
                <a:moveTo>
                  <a:pt x="128864" y="16773"/>
                </a:moveTo>
                <a:lnTo>
                  <a:pt x="128455" y="16875"/>
                </a:lnTo>
                <a:lnTo>
                  <a:pt x="128455" y="16875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8864" y="16773"/>
                </a:lnTo>
                <a:close/>
                <a:moveTo>
                  <a:pt x="73227" y="6955"/>
                </a:moveTo>
                <a:lnTo>
                  <a:pt x="70773" y="7364"/>
                </a:lnTo>
                <a:lnTo>
                  <a:pt x="71080" y="7670"/>
                </a:lnTo>
                <a:lnTo>
                  <a:pt x="70159" y="7773"/>
                </a:lnTo>
                <a:lnTo>
                  <a:pt x="70466" y="8080"/>
                </a:lnTo>
                <a:lnTo>
                  <a:pt x="70466" y="8386"/>
                </a:lnTo>
                <a:lnTo>
                  <a:pt x="69443" y="8386"/>
                </a:lnTo>
                <a:lnTo>
                  <a:pt x="69955" y="8693"/>
                </a:lnTo>
                <a:lnTo>
                  <a:pt x="69545" y="9205"/>
                </a:lnTo>
                <a:lnTo>
                  <a:pt x="68318" y="9205"/>
                </a:lnTo>
                <a:lnTo>
                  <a:pt x="69545" y="8898"/>
                </a:lnTo>
                <a:lnTo>
                  <a:pt x="69136" y="8489"/>
                </a:lnTo>
                <a:lnTo>
                  <a:pt x="69443" y="7773"/>
                </a:lnTo>
                <a:lnTo>
                  <a:pt x="71284" y="6955"/>
                </a:lnTo>
                <a:lnTo>
                  <a:pt x="71284" y="6955"/>
                </a:lnTo>
                <a:lnTo>
                  <a:pt x="67193" y="8284"/>
                </a:lnTo>
                <a:lnTo>
                  <a:pt x="66682" y="8898"/>
                </a:lnTo>
                <a:lnTo>
                  <a:pt x="67909" y="9205"/>
                </a:lnTo>
                <a:lnTo>
                  <a:pt x="66477" y="9205"/>
                </a:lnTo>
                <a:lnTo>
                  <a:pt x="68114" y="9716"/>
                </a:lnTo>
                <a:lnTo>
                  <a:pt x="67909" y="9920"/>
                </a:lnTo>
                <a:lnTo>
                  <a:pt x="70875" y="10125"/>
                </a:lnTo>
                <a:lnTo>
                  <a:pt x="70875" y="10023"/>
                </a:lnTo>
                <a:lnTo>
                  <a:pt x="72205" y="10227"/>
                </a:lnTo>
                <a:lnTo>
                  <a:pt x="72614" y="9716"/>
                </a:lnTo>
                <a:lnTo>
                  <a:pt x="73534" y="9920"/>
                </a:lnTo>
                <a:lnTo>
                  <a:pt x="73432" y="10227"/>
                </a:lnTo>
                <a:lnTo>
                  <a:pt x="73841" y="10330"/>
                </a:lnTo>
                <a:lnTo>
                  <a:pt x="73636" y="10432"/>
                </a:lnTo>
                <a:lnTo>
                  <a:pt x="74148" y="10330"/>
                </a:lnTo>
                <a:lnTo>
                  <a:pt x="74250" y="10739"/>
                </a:lnTo>
                <a:lnTo>
                  <a:pt x="73432" y="11148"/>
                </a:lnTo>
                <a:lnTo>
                  <a:pt x="74685" y="10969"/>
                </a:lnTo>
                <a:lnTo>
                  <a:pt x="74761" y="11045"/>
                </a:lnTo>
                <a:lnTo>
                  <a:pt x="74557" y="11148"/>
                </a:lnTo>
                <a:lnTo>
                  <a:pt x="75375" y="11557"/>
                </a:lnTo>
                <a:lnTo>
                  <a:pt x="75477" y="12273"/>
                </a:lnTo>
                <a:lnTo>
                  <a:pt x="73534" y="13398"/>
                </a:lnTo>
                <a:lnTo>
                  <a:pt x="73636" y="13807"/>
                </a:lnTo>
                <a:lnTo>
                  <a:pt x="72000" y="14216"/>
                </a:lnTo>
                <a:lnTo>
                  <a:pt x="72000" y="14318"/>
                </a:lnTo>
                <a:lnTo>
                  <a:pt x="72000" y="14420"/>
                </a:lnTo>
                <a:lnTo>
                  <a:pt x="71898" y="14625"/>
                </a:lnTo>
                <a:lnTo>
                  <a:pt x="72000" y="14318"/>
                </a:lnTo>
                <a:lnTo>
                  <a:pt x="71080" y="14114"/>
                </a:lnTo>
                <a:lnTo>
                  <a:pt x="70057" y="14727"/>
                </a:lnTo>
                <a:lnTo>
                  <a:pt x="70977" y="15136"/>
                </a:lnTo>
                <a:lnTo>
                  <a:pt x="72307" y="14727"/>
                </a:lnTo>
                <a:lnTo>
                  <a:pt x="72818" y="14830"/>
                </a:lnTo>
                <a:lnTo>
                  <a:pt x="72716" y="15034"/>
                </a:lnTo>
                <a:lnTo>
                  <a:pt x="72716" y="15034"/>
                </a:lnTo>
                <a:lnTo>
                  <a:pt x="73330" y="14830"/>
                </a:lnTo>
                <a:lnTo>
                  <a:pt x="73125" y="15034"/>
                </a:lnTo>
                <a:lnTo>
                  <a:pt x="73739" y="15545"/>
                </a:lnTo>
                <a:lnTo>
                  <a:pt x="73636" y="15648"/>
                </a:lnTo>
                <a:lnTo>
                  <a:pt x="74148" y="15750"/>
                </a:lnTo>
                <a:lnTo>
                  <a:pt x="73636" y="15955"/>
                </a:lnTo>
                <a:lnTo>
                  <a:pt x="74250" y="16261"/>
                </a:lnTo>
                <a:lnTo>
                  <a:pt x="74045" y="16364"/>
                </a:lnTo>
                <a:lnTo>
                  <a:pt x="76909" y="17386"/>
                </a:lnTo>
                <a:lnTo>
                  <a:pt x="77318" y="17080"/>
                </a:lnTo>
                <a:lnTo>
                  <a:pt x="76398" y="16364"/>
                </a:lnTo>
                <a:lnTo>
                  <a:pt x="76500" y="16261"/>
                </a:lnTo>
                <a:lnTo>
                  <a:pt x="75989" y="15648"/>
                </a:lnTo>
                <a:lnTo>
                  <a:pt x="76705" y="15648"/>
                </a:lnTo>
                <a:lnTo>
                  <a:pt x="78034" y="16568"/>
                </a:lnTo>
                <a:lnTo>
                  <a:pt x="78239" y="16364"/>
                </a:lnTo>
                <a:lnTo>
                  <a:pt x="78545" y="16364"/>
                </a:lnTo>
                <a:lnTo>
                  <a:pt x="78545" y="15648"/>
                </a:lnTo>
                <a:lnTo>
                  <a:pt x="78955" y="15955"/>
                </a:lnTo>
                <a:lnTo>
                  <a:pt x="78955" y="15443"/>
                </a:lnTo>
                <a:lnTo>
                  <a:pt x="79057" y="15341"/>
                </a:lnTo>
                <a:lnTo>
                  <a:pt x="78750" y="15341"/>
                </a:lnTo>
                <a:lnTo>
                  <a:pt x="78545" y="15136"/>
                </a:lnTo>
                <a:lnTo>
                  <a:pt x="78955" y="14932"/>
                </a:lnTo>
                <a:lnTo>
                  <a:pt x="78648" y="14932"/>
                </a:lnTo>
                <a:lnTo>
                  <a:pt x="78955" y="14830"/>
                </a:lnTo>
                <a:lnTo>
                  <a:pt x="78648" y="14625"/>
                </a:lnTo>
                <a:lnTo>
                  <a:pt x="78034" y="14625"/>
                </a:lnTo>
                <a:lnTo>
                  <a:pt x="77830" y="14216"/>
                </a:lnTo>
                <a:lnTo>
                  <a:pt x="78034" y="14114"/>
                </a:lnTo>
                <a:lnTo>
                  <a:pt x="77523" y="14011"/>
                </a:lnTo>
                <a:lnTo>
                  <a:pt x="77727" y="13807"/>
                </a:lnTo>
                <a:lnTo>
                  <a:pt x="77318" y="13398"/>
                </a:lnTo>
                <a:lnTo>
                  <a:pt x="78341" y="13602"/>
                </a:lnTo>
                <a:lnTo>
                  <a:pt x="78136" y="13193"/>
                </a:lnTo>
                <a:lnTo>
                  <a:pt x="78545" y="13091"/>
                </a:lnTo>
                <a:lnTo>
                  <a:pt x="79466" y="13398"/>
                </a:lnTo>
                <a:lnTo>
                  <a:pt x="79159" y="13602"/>
                </a:lnTo>
                <a:lnTo>
                  <a:pt x="79159" y="13602"/>
                </a:lnTo>
                <a:lnTo>
                  <a:pt x="80284" y="13295"/>
                </a:lnTo>
                <a:lnTo>
                  <a:pt x="79466" y="13909"/>
                </a:lnTo>
                <a:lnTo>
                  <a:pt x="79568" y="14318"/>
                </a:lnTo>
                <a:lnTo>
                  <a:pt x="79977" y="14114"/>
                </a:lnTo>
                <a:lnTo>
                  <a:pt x="80182" y="14420"/>
                </a:lnTo>
                <a:lnTo>
                  <a:pt x="80489" y="14420"/>
                </a:lnTo>
                <a:lnTo>
                  <a:pt x="80693" y="13909"/>
                </a:lnTo>
                <a:lnTo>
                  <a:pt x="80489" y="13909"/>
                </a:lnTo>
                <a:lnTo>
                  <a:pt x="81818" y="13602"/>
                </a:lnTo>
                <a:lnTo>
                  <a:pt x="81511" y="13398"/>
                </a:lnTo>
                <a:lnTo>
                  <a:pt x="81716" y="13295"/>
                </a:lnTo>
                <a:lnTo>
                  <a:pt x="81614" y="13193"/>
                </a:lnTo>
                <a:lnTo>
                  <a:pt x="82023" y="13295"/>
                </a:lnTo>
                <a:lnTo>
                  <a:pt x="82023" y="12989"/>
                </a:lnTo>
                <a:lnTo>
                  <a:pt x="82227" y="12989"/>
                </a:lnTo>
                <a:lnTo>
                  <a:pt x="82227" y="12682"/>
                </a:lnTo>
                <a:lnTo>
                  <a:pt x="81000" y="12886"/>
                </a:lnTo>
                <a:lnTo>
                  <a:pt x="81716" y="12477"/>
                </a:lnTo>
                <a:lnTo>
                  <a:pt x="80591" y="12375"/>
                </a:lnTo>
                <a:lnTo>
                  <a:pt x="81307" y="12170"/>
                </a:lnTo>
                <a:lnTo>
                  <a:pt x="80591" y="11966"/>
                </a:lnTo>
                <a:lnTo>
                  <a:pt x="80795" y="11864"/>
                </a:lnTo>
                <a:lnTo>
                  <a:pt x="80284" y="12068"/>
                </a:lnTo>
                <a:lnTo>
                  <a:pt x="80386" y="11864"/>
                </a:lnTo>
                <a:lnTo>
                  <a:pt x="80080" y="11864"/>
                </a:lnTo>
                <a:lnTo>
                  <a:pt x="80182" y="11761"/>
                </a:lnTo>
                <a:lnTo>
                  <a:pt x="79670" y="11966"/>
                </a:lnTo>
                <a:lnTo>
                  <a:pt x="80080" y="11557"/>
                </a:lnTo>
                <a:lnTo>
                  <a:pt x="79670" y="11761"/>
                </a:lnTo>
                <a:lnTo>
                  <a:pt x="79466" y="11761"/>
                </a:lnTo>
                <a:lnTo>
                  <a:pt x="79568" y="11557"/>
                </a:lnTo>
                <a:lnTo>
                  <a:pt x="79773" y="11455"/>
                </a:lnTo>
                <a:lnTo>
                  <a:pt x="79057" y="11352"/>
                </a:lnTo>
                <a:lnTo>
                  <a:pt x="78955" y="11148"/>
                </a:lnTo>
                <a:lnTo>
                  <a:pt x="78239" y="11045"/>
                </a:lnTo>
                <a:lnTo>
                  <a:pt x="79466" y="10943"/>
                </a:lnTo>
                <a:lnTo>
                  <a:pt x="78648" y="10841"/>
                </a:lnTo>
                <a:lnTo>
                  <a:pt x="80284" y="10739"/>
                </a:lnTo>
                <a:lnTo>
                  <a:pt x="78648" y="10534"/>
                </a:lnTo>
                <a:lnTo>
                  <a:pt x="80080" y="10330"/>
                </a:lnTo>
                <a:lnTo>
                  <a:pt x="79670" y="10023"/>
                </a:lnTo>
                <a:lnTo>
                  <a:pt x="79057" y="10125"/>
                </a:lnTo>
                <a:lnTo>
                  <a:pt x="79364" y="9920"/>
                </a:lnTo>
                <a:lnTo>
                  <a:pt x="78443" y="10023"/>
                </a:lnTo>
                <a:lnTo>
                  <a:pt x="79568" y="9716"/>
                </a:lnTo>
                <a:lnTo>
                  <a:pt x="79466" y="9409"/>
                </a:lnTo>
                <a:lnTo>
                  <a:pt x="78750" y="9409"/>
                </a:lnTo>
                <a:lnTo>
                  <a:pt x="77625" y="10023"/>
                </a:lnTo>
                <a:lnTo>
                  <a:pt x="77420" y="9716"/>
                </a:lnTo>
                <a:lnTo>
                  <a:pt x="78545" y="9205"/>
                </a:lnTo>
                <a:lnTo>
                  <a:pt x="77216" y="9409"/>
                </a:lnTo>
                <a:lnTo>
                  <a:pt x="77216" y="9409"/>
                </a:lnTo>
                <a:lnTo>
                  <a:pt x="78341" y="8898"/>
                </a:lnTo>
                <a:lnTo>
                  <a:pt x="76500" y="8898"/>
                </a:lnTo>
                <a:lnTo>
                  <a:pt x="77011" y="8591"/>
                </a:lnTo>
                <a:lnTo>
                  <a:pt x="75886" y="9000"/>
                </a:lnTo>
                <a:lnTo>
                  <a:pt x="76398" y="8693"/>
                </a:lnTo>
                <a:lnTo>
                  <a:pt x="76091" y="8693"/>
                </a:lnTo>
                <a:lnTo>
                  <a:pt x="76807" y="8386"/>
                </a:lnTo>
                <a:lnTo>
                  <a:pt x="76807" y="8386"/>
                </a:lnTo>
                <a:lnTo>
                  <a:pt x="75580" y="8591"/>
                </a:lnTo>
                <a:lnTo>
                  <a:pt x="75580" y="8591"/>
                </a:lnTo>
                <a:lnTo>
                  <a:pt x="76500" y="8182"/>
                </a:lnTo>
                <a:lnTo>
                  <a:pt x="74761" y="7875"/>
                </a:lnTo>
                <a:lnTo>
                  <a:pt x="74761" y="7875"/>
                </a:lnTo>
                <a:lnTo>
                  <a:pt x="74864" y="8182"/>
                </a:lnTo>
                <a:lnTo>
                  <a:pt x="74045" y="8489"/>
                </a:lnTo>
                <a:lnTo>
                  <a:pt x="73739" y="8080"/>
                </a:lnTo>
                <a:lnTo>
                  <a:pt x="72511" y="8489"/>
                </a:lnTo>
                <a:lnTo>
                  <a:pt x="72818" y="8284"/>
                </a:lnTo>
                <a:lnTo>
                  <a:pt x="72716" y="8182"/>
                </a:lnTo>
                <a:lnTo>
                  <a:pt x="73125" y="7977"/>
                </a:lnTo>
                <a:lnTo>
                  <a:pt x="72614" y="8182"/>
                </a:lnTo>
                <a:lnTo>
                  <a:pt x="73534" y="7773"/>
                </a:lnTo>
                <a:lnTo>
                  <a:pt x="73227" y="6955"/>
                </a:lnTo>
                <a:close/>
                <a:moveTo>
                  <a:pt x="103500" y="0"/>
                </a:moveTo>
                <a:lnTo>
                  <a:pt x="103807" y="102"/>
                </a:lnTo>
                <a:lnTo>
                  <a:pt x="99205" y="205"/>
                </a:lnTo>
                <a:lnTo>
                  <a:pt x="101864" y="307"/>
                </a:lnTo>
                <a:lnTo>
                  <a:pt x="99614" y="409"/>
                </a:lnTo>
                <a:lnTo>
                  <a:pt x="100125" y="511"/>
                </a:lnTo>
                <a:lnTo>
                  <a:pt x="99818" y="818"/>
                </a:lnTo>
                <a:lnTo>
                  <a:pt x="97057" y="511"/>
                </a:lnTo>
                <a:lnTo>
                  <a:pt x="97057" y="818"/>
                </a:lnTo>
                <a:lnTo>
                  <a:pt x="94705" y="1023"/>
                </a:lnTo>
                <a:lnTo>
                  <a:pt x="94705" y="614"/>
                </a:lnTo>
                <a:lnTo>
                  <a:pt x="91841" y="818"/>
                </a:lnTo>
                <a:lnTo>
                  <a:pt x="92966" y="1227"/>
                </a:lnTo>
                <a:lnTo>
                  <a:pt x="90716" y="920"/>
                </a:lnTo>
                <a:lnTo>
                  <a:pt x="86625" y="1841"/>
                </a:lnTo>
                <a:lnTo>
                  <a:pt x="86932" y="2148"/>
                </a:lnTo>
                <a:lnTo>
                  <a:pt x="87955" y="2045"/>
                </a:lnTo>
                <a:lnTo>
                  <a:pt x="87955" y="2045"/>
                </a:lnTo>
                <a:lnTo>
                  <a:pt x="81818" y="3477"/>
                </a:lnTo>
                <a:lnTo>
                  <a:pt x="83148" y="3682"/>
                </a:lnTo>
                <a:lnTo>
                  <a:pt x="82841" y="3784"/>
                </a:lnTo>
                <a:lnTo>
                  <a:pt x="85091" y="3989"/>
                </a:lnTo>
                <a:lnTo>
                  <a:pt x="82023" y="4295"/>
                </a:lnTo>
                <a:lnTo>
                  <a:pt x="82125" y="4398"/>
                </a:lnTo>
                <a:lnTo>
                  <a:pt x="82125" y="4500"/>
                </a:lnTo>
                <a:lnTo>
                  <a:pt x="83557" y="4602"/>
                </a:lnTo>
                <a:lnTo>
                  <a:pt x="82534" y="4807"/>
                </a:lnTo>
                <a:lnTo>
                  <a:pt x="88568" y="5318"/>
                </a:lnTo>
                <a:lnTo>
                  <a:pt x="88568" y="5625"/>
                </a:lnTo>
                <a:lnTo>
                  <a:pt x="89489" y="6341"/>
                </a:lnTo>
                <a:lnTo>
                  <a:pt x="88670" y="6648"/>
                </a:lnTo>
                <a:lnTo>
                  <a:pt x="89386" y="6750"/>
                </a:lnTo>
                <a:lnTo>
                  <a:pt x="89182" y="7057"/>
                </a:lnTo>
                <a:lnTo>
                  <a:pt x="89386" y="7466"/>
                </a:lnTo>
                <a:lnTo>
                  <a:pt x="89386" y="7568"/>
                </a:lnTo>
                <a:lnTo>
                  <a:pt x="89591" y="7773"/>
                </a:lnTo>
                <a:lnTo>
                  <a:pt x="88977" y="7977"/>
                </a:lnTo>
                <a:lnTo>
                  <a:pt x="89080" y="8080"/>
                </a:lnTo>
                <a:lnTo>
                  <a:pt x="88773" y="8182"/>
                </a:lnTo>
                <a:lnTo>
                  <a:pt x="88773" y="8182"/>
                </a:lnTo>
                <a:lnTo>
                  <a:pt x="89386" y="8080"/>
                </a:lnTo>
                <a:lnTo>
                  <a:pt x="88568" y="8795"/>
                </a:lnTo>
                <a:lnTo>
                  <a:pt x="90102" y="8489"/>
                </a:lnTo>
                <a:lnTo>
                  <a:pt x="90102" y="8591"/>
                </a:lnTo>
                <a:lnTo>
                  <a:pt x="90205" y="8591"/>
                </a:lnTo>
                <a:lnTo>
                  <a:pt x="90205" y="8693"/>
                </a:lnTo>
                <a:lnTo>
                  <a:pt x="91023" y="8693"/>
                </a:lnTo>
                <a:lnTo>
                  <a:pt x="90000" y="9102"/>
                </a:lnTo>
                <a:lnTo>
                  <a:pt x="91227" y="9205"/>
                </a:lnTo>
                <a:lnTo>
                  <a:pt x="90716" y="9205"/>
                </a:lnTo>
                <a:lnTo>
                  <a:pt x="91023" y="9409"/>
                </a:lnTo>
                <a:lnTo>
                  <a:pt x="91227" y="9716"/>
                </a:lnTo>
                <a:lnTo>
                  <a:pt x="88875" y="9614"/>
                </a:lnTo>
                <a:lnTo>
                  <a:pt x="91330" y="10125"/>
                </a:lnTo>
                <a:lnTo>
                  <a:pt x="90511" y="10739"/>
                </a:lnTo>
                <a:lnTo>
                  <a:pt x="91023" y="10739"/>
                </a:lnTo>
                <a:lnTo>
                  <a:pt x="90511" y="10841"/>
                </a:lnTo>
                <a:lnTo>
                  <a:pt x="90205" y="11148"/>
                </a:lnTo>
                <a:lnTo>
                  <a:pt x="90511" y="11148"/>
                </a:lnTo>
                <a:lnTo>
                  <a:pt x="88568" y="11557"/>
                </a:lnTo>
                <a:lnTo>
                  <a:pt x="90102" y="11455"/>
                </a:lnTo>
                <a:lnTo>
                  <a:pt x="88057" y="12170"/>
                </a:lnTo>
                <a:lnTo>
                  <a:pt x="90102" y="11966"/>
                </a:lnTo>
                <a:lnTo>
                  <a:pt x="89898" y="12068"/>
                </a:lnTo>
                <a:lnTo>
                  <a:pt x="90205" y="12273"/>
                </a:lnTo>
                <a:lnTo>
                  <a:pt x="88261" y="12273"/>
                </a:lnTo>
                <a:lnTo>
                  <a:pt x="87955" y="12784"/>
                </a:lnTo>
                <a:lnTo>
                  <a:pt x="88773" y="12784"/>
                </a:lnTo>
                <a:lnTo>
                  <a:pt x="87648" y="13500"/>
                </a:lnTo>
                <a:lnTo>
                  <a:pt x="89489" y="12784"/>
                </a:lnTo>
                <a:lnTo>
                  <a:pt x="89489" y="12784"/>
                </a:lnTo>
                <a:lnTo>
                  <a:pt x="87750" y="13602"/>
                </a:lnTo>
                <a:lnTo>
                  <a:pt x="87852" y="13602"/>
                </a:lnTo>
                <a:lnTo>
                  <a:pt x="87750" y="14011"/>
                </a:lnTo>
                <a:lnTo>
                  <a:pt x="89182" y="13807"/>
                </a:lnTo>
                <a:lnTo>
                  <a:pt x="88261" y="14114"/>
                </a:lnTo>
                <a:lnTo>
                  <a:pt x="88057" y="15239"/>
                </a:lnTo>
                <a:lnTo>
                  <a:pt x="88773" y="14727"/>
                </a:lnTo>
                <a:lnTo>
                  <a:pt x="89080" y="14318"/>
                </a:lnTo>
                <a:lnTo>
                  <a:pt x="89489" y="15034"/>
                </a:lnTo>
                <a:lnTo>
                  <a:pt x="88466" y="15034"/>
                </a:lnTo>
                <a:lnTo>
                  <a:pt x="88364" y="15341"/>
                </a:lnTo>
                <a:lnTo>
                  <a:pt x="89080" y="15136"/>
                </a:lnTo>
                <a:lnTo>
                  <a:pt x="88977" y="15239"/>
                </a:lnTo>
                <a:lnTo>
                  <a:pt x="89182" y="15239"/>
                </a:lnTo>
                <a:lnTo>
                  <a:pt x="88261" y="15443"/>
                </a:lnTo>
                <a:lnTo>
                  <a:pt x="88568" y="16466"/>
                </a:lnTo>
                <a:lnTo>
                  <a:pt x="89080" y="16261"/>
                </a:lnTo>
                <a:lnTo>
                  <a:pt x="88568" y="16773"/>
                </a:lnTo>
                <a:lnTo>
                  <a:pt x="89386" y="17182"/>
                </a:lnTo>
                <a:lnTo>
                  <a:pt x="88977" y="17591"/>
                </a:lnTo>
                <a:lnTo>
                  <a:pt x="89386" y="18205"/>
                </a:lnTo>
                <a:lnTo>
                  <a:pt x="89795" y="18205"/>
                </a:lnTo>
                <a:lnTo>
                  <a:pt x="89386" y="18409"/>
                </a:lnTo>
                <a:lnTo>
                  <a:pt x="89795" y="18409"/>
                </a:lnTo>
                <a:lnTo>
                  <a:pt x="89795" y="18307"/>
                </a:lnTo>
                <a:lnTo>
                  <a:pt x="91227" y="18000"/>
                </a:lnTo>
                <a:lnTo>
                  <a:pt x="91023" y="18614"/>
                </a:lnTo>
                <a:lnTo>
                  <a:pt x="91943" y="18511"/>
                </a:lnTo>
                <a:lnTo>
                  <a:pt x="91943" y="18511"/>
                </a:lnTo>
                <a:lnTo>
                  <a:pt x="91330" y="18920"/>
                </a:lnTo>
                <a:lnTo>
                  <a:pt x="91330" y="18920"/>
                </a:lnTo>
                <a:lnTo>
                  <a:pt x="92148" y="18818"/>
                </a:lnTo>
                <a:lnTo>
                  <a:pt x="92148" y="19227"/>
                </a:lnTo>
                <a:lnTo>
                  <a:pt x="92455" y="19227"/>
                </a:lnTo>
                <a:lnTo>
                  <a:pt x="92250" y="19125"/>
                </a:lnTo>
                <a:lnTo>
                  <a:pt x="92966" y="18920"/>
                </a:lnTo>
                <a:lnTo>
                  <a:pt x="92455" y="18614"/>
                </a:lnTo>
                <a:lnTo>
                  <a:pt x="93375" y="18409"/>
                </a:lnTo>
                <a:lnTo>
                  <a:pt x="93989" y="17591"/>
                </a:lnTo>
                <a:lnTo>
                  <a:pt x="93784" y="17489"/>
                </a:lnTo>
                <a:lnTo>
                  <a:pt x="94091" y="17386"/>
                </a:lnTo>
                <a:lnTo>
                  <a:pt x="94295" y="16670"/>
                </a:lnTo>
                <a:lnTo>
                  <a:pt x="93784" y="16568"/>
                </a:lnTo>
                <a:lnTo>
                  <a:pt x="94807" y="16364"/>
                </a:lnTo>
                <a:lnTo>
                  <a:pt x="94500" y="16159"/>
                </a:lnTo>
                <a:lnTo>
                  <a:pt x="95830" y="15648"/>
                </a:lnTo>
                <a:lnTo>
                  <a:pt x="95830" y="15239"/>
                </a:lnTo>
                <a:lnTo>
                  <a:pt x="95216" y="15136"/>
                </a:lnTo>
                <a:lnTo>
                  <a:pt x="96136" y="15034"/>
                </a:lnTo>
                <a:lnTo>
                  <a:pt x="95830" y="14625"/>
                </a:lnTo>
                <a:lnTo>
                  <a:pt x="96955" y="14216"/>
                </a:lnTo>
                <a:lnTo>
                  <a:pt x="96545" y="14011"/>
                </a:lnTo>
                <a:lnTo>
                  <a:pt x="98489" y="13398"/>
                </a:lnTo>
                <a:lnTo>
                  <a:pt x="98182" y="13295"/>
                </a:lnTo>
                <a:lnTo>
                  <a:pt x="98795" y="13295"/>
                </a:lnTo>
                <a:lnTo>
                  <a:pt x="98386" y="13909"/>
                </a:lnTo>
                <a:lnTo>
                  <a:pt x="99205" y="13602"/>
                </a:lnTo>
                <a:lnTo>
                  <a:pt x="99307" y="13705"/>
                </a:lnTo>
                <a:lnTo>
                  <a:pt x="102580" y="11659"/>
                </a:lnTo>
                <a:lnTo>
                  <a:pt x="102682" y="11455"/>
                </a:lnTo>
                <a:lnTo>
                  <a:pt x="109125" y="10227"/>
                </a:lnTo>
                <a:lnTo>
                  <a:pt x="109023" y="10227"/>
                </a:lnTo>
                <a:lnTo>
                  <a:pt x="109636" y="10023"/>
                </a:lnTo>
                <a:lnTo>
                  <a:pt x="106159" y="10023"/>
                </a:lnTo>
                <a:lnTo>
                  <a:pt x="106977" y="9716"/>
                </a:lnTo>
                <a:lnTo>
                  <a:pt x="105239" y="9716"/>
                </a:lnTo>
                <a:lnTo>
                  <a:pt x="105852" y="9205"/>
                </a:lnTo>
                <a:lnTo>
                  <a:pt x="107386" y="9205"/>
                </a:lnTo>
                <a:lnTo>
                  <a:pt x="106773" y="8693"/>
                </a:lnTo>
                <a:lnTo>
                  <a:pt x="108409" y="9102"/>
                </a:lnTo>
                <a:lnTo>
                  <a:pt x="109023" y="9716"/>
                </a:lnTo>
                <a:lnTo>
                  <a:pt x="109636" y="9307"/>
                </a:lnTo>
                <a:lnTo>
                  <a:pt x="109636" y="9716"/>
                </a:lnTo>
                <a:lnTo>
                  <a:pt x="110148" y="9307"/>
                </a:lnTo>
                <a:lnTo>
                  <a:pt x="110148" y="8795"/>
                </a:lnTo>
                <a:lnTo>
                  <a:pt x="109739" y="9000"/>
                </a:lnTo>
                <a:lnTo>
                  <a:pt x="110148" y="8591"/>
                </a:lnTo>
                <a:lnTo>
                  <a:pt x="108205" y="8080"/>
                </a:lnTo>
                <a:lnTo>
                  <a:pt x="108511" y="7977"/>
                </a:lnTo>
                <a:lnTo>
                  <a:pt x="108307" y="7670"/>
                </a:lnTo>
                <a:lnTo>
                  <a:pt x="107284" y="7773"/>
                </a:lnTo>
                <a:lnTo>
                  <a:pt x="107284" y="7773"/>
                </a:lnTo>
                <a:lnTo>
                  <a:pt x="108211" y="7587"/>
                </a:lnTo>
                <a:lnTo>
                  <a:pt x="108211" y="7587"/>
                </a:lnTo>
                <a:lnTo>
                  <a:pt x="106875" y="7466"/>
                </a:lnTo>
                <a:lnTo>
                  <a:pt x="107489" y="7364"/>
                </a:lnTo>
                <a:lnTo>
                  <a:pt x="107080" y="7159"/>
                </a:lnTo>
                <a:lnTo>
                  <a:pt x="108716" y="7159"/>
                </a:lnTo>
                <a:lnTo>
                  <a:pt x="108307" y="6852"/>
                </a:lnTo>
                <a:lnTo>
                  <a:pt x="111375" y="7159"/>
                </a:lnTo>
                <a:lnTo>
                  <a:pt x="111068" y="6750"/>
                </a:lnTo>
                <a:lnTo>
                  <a:pt x="110352" y="6750"/>
                </a:lnTo>
                <a:lnTo>
                  <a:pt x="110352" y="6545"/>
                </a:lnTo>
                <a:lnTo>
                  <a:pt x="110659" y="6239"/>
                </a:lnTo>
                <a:lnTo>
                  <a:pt x="110557" y="6545"/>
                </a:lnTo>
                <a:lnTo>
                  <a:pt x="112295" y="6443"/>
                </a:lnTo>
                <a:lnTo>
                  <a:pt x="111989" y="6034"/>
                </a:lnTo>
                <a:lnTo>
                  <a:pt x="111273" y="6239"/>
                </a:lnTo>
                <a:lnTo>
                  <a:pt x="111273" y="5830"/>
                </a:lnTo>
                <a:lnTo>
                  <a:pt x="110557" y="5830"/>
                </a:lnTo>
                <a:lnTo>
                  <a:pt x="111784" y="5727"/>
                </a:lnTo>
                <a:lnTo>
                  <a:pt x="112091" y="5830"/>
                </a:lnTo>
                <a:lnTo>
                  <a:pt x="112193" y="5011"/>
                </a:lnTo>
                <a:lnTo>
                  <a:pt x="111375" y="4909"/>
                </a:lnTo>
                <a:lnTo>
                  <a:pt x="111068" y="4705"/>
                </a:lnTo>
                <a:lnTo>
                  <a:pt x="110659" y="4602"/>
                </a:lnTo>
                <a:lnTo>
                  <a:pt x="113011" y="4500"/>
                </a:lnTo>
                <a:lnTo>
                  <a:pt x="113216" y="4091"/>
                </a:lnTo>
                <a:lnTo>
                  <a:pt x="111989" y="3886"/>
                </a:lnTo>
                <a:lnTo>
                  <a:pt x="112807" y="3886"/>
                </a:lnTo>
                <a:lnTo>
                  <a:pt x="111580" y="3784"/>
                </a:lnTo>
                <a:lnTo>
                  <a:pt x="112091" y="3170"/>
                </a:lnTo>
                <a:lnTo>
                  <a:pt x="111989" y="3068"/>
                </a:lnTo>
                <a:lnTo>
                  <a:pt x="113114" y="2557"/>
                </a:lnTo>
                <a:lnTo>
                  <a:pt x="112909" y="2352"/>
                </a:lnTo>
                <a:lnTo>
                  <a:pt x="113216" y="1943"/>
                </a:lnTo>
                <a:lnTo>
                  <a:pt x="115261" y="1841"/>
                </a:lnTo>
                <a:lnTo>
                  <a:pt x="114750" y="1739"/>
                </a:lnTo>
                <a:lnTo>
                  <a:pt x="116284" y="1534"/>
                </a:lnTo>
                <a:lnTo>
                  <a:pt x="116080" y="1432"/>
                </a:lnTo>
                <a:lnTo>
                  <a:pt x="117818" y="1125"/>
                </a:lnTo>
                <a:lnTo>
                  <a:pt x="111273" y="1636"/>
                </a:lnTo>
                <a:lnTo>
                  <a:pt x="111273" y="1636"/>
                </a:lnTo>
                <a:lnTo>
                  <a:pt x="112398" y="1125"/>
                </a:lnTo>
                <a:lnTo>
                  <a:pt x="107898" y="818"/>
                </a:lnTo>
                <a:lnTo>
                  <a:pt x="112500" y="409"/>
                </a:lnTo>
                <a:lnTo>
                  <a:pt x="106977" y="205"/>
                </a:lnTo>
                <a:lnTo>
                  <a:pt x="110352" y="0"/>
                </a:lnTo>
                <a:close/>
                <a:moveTo>
                  <a:pt x="5114" y="22807"/>
                </a:moveTo>
                <a:lnTo>
                  <a:pt x="5069" y="22823"/>
                </a:lnTo>
                <a:lnTo>
                  <a:pt x="5069" y="22823"/>
                </a:lnTo>
                <a:lnTo>
                  <a:pt x="5011" y="22909"/>
                </a:lnTo>
                <a:lnTo>
                  <a:pt x="5114" y="22807"/>
                </a:lnTo>
                <a:close/>
                <a:moveTo>
                  <a:pt x="133057" y="23011"/>
                </a:moveTo>
                <a:lnTo>
                  <a:pt x="132955" y="23216"/>
                </a:lnTo>
                <a:lnTo>
                  <a:pt x="132443" y="23216"/>
                </a:lnTo>
                <a:lnTo>
                  <a:pt x="132955" y="23727"/>
                </a:lnTo>
                <a:lnTo>
                  <a:pt x="133261" y="23727"/>
                </a:lnTo>
                <a:lnTo>
                  <a:pt x="133568" y="23216"/>
                </a:lnTo>
                <a:lnTo>
                  <a:pt x="133057" y="23011"/>
                </a:lnTo>
                <a:close/>
                <a:moveTo>
                  <a:pt x="1125" y="23625"/>
                </a:moveTo>
                <a:lnTo>
                  <a:pt x="102" y="24034"/>
                </a:lnTo>
                <a:lnTo>
                  <a:pt x="1120" y="23634"/>
                </a:lnTo>
                <a:lnTo>
                  <a:pt x="1120" y="23634"/>
                </a:lnTo>
                <a:lnTo>
                  <a:pt x="1125" y="23625"/>
                </a:lnTo>
                <a:close/>
                <a:moveTo>
                  <a:pt x="102" y="24034"/>
                </a:moveTo>
                <a:lnTo>
                  <a:pt x="102" y="24034"/>
                </a:lnTo>
                <a:lnTo>
                  <a:pt x="102" y="24034"/>
                </a:lnTo>
                <a:close/>
                <a:moveTo>
                  <a:pt x="138170" y="24136"/>
                </a:moveTo>
                <a:lnTo>
                  <a:pt x="138375" y="24239"/>
                </a:lnTo>
                <a:lnTo>
                  <a:pt x="138477" y="24239"/>
                </a:lnTo>
                <a:lnTo>
                  <a:pt x="138170" y="24136"/>
                </a:lnTo>
                <a:close/>
                <a:moveTo>
                  <a:pt x="118534" y="23523"/>
                </a:moveTo>
                <a:lnTo>
                  <a:pt x="118636" y="23625"/>
                </a:lnTo>
                <a:lnTo>
                  <a:pt x="118330" y="23932"/>
                </a:lnTo>
                <a:lnTo>
                  <a:pt x="118330" y="23727"/>
                </a:lnTo>
                <a:lnTo>
                  <a:pt x="117818" y="23830"/>
                </a:lnTo>
                <a:lnTo>
                  <a:pt x="117511" y="24239"/>
                </a:lnTo>
                <a:lnTo>
                  <a:pt x="117920" y="24239"/>
                </a:lnTo>
                <a:lnTo>
                  <a:pt x="117614" y="24648"/>
                </a:lnTo>
                <a:lnTo>
                  <a:pt x="116489" y="24750"/>
                </a:lnTo>
                <a:lnTo>
                  <a:pt x="116591" y="24852"/>
                </a:lnTo>
                <a:lnTo>
                  <a:pt x="116591" y="25057"/>
                </a:lnTo>
                <a:lnTo>
                  <a:pt x="116795" y="24955"/>
                </a:lnTo>
                <a:lnTo>
                  <a:pt x="116693" y="25261"/>
                </a:lnTo>
                <a:lnTo>
                  <a:pt x="116386" y="25364"/>
                </a:lnTo>
                <a:lnTo>
                  <a:pt x="116386" y="25466"/>
                </a:lnTo>
                <a:lnTo>
                  <a:pt x="116591" y="25466"/>
                </a:lnTo>
                <a:lnTo>
                  <a:pt x="116591" y="25568"/>
                </a:lnTo>
                <a:lnTo>
                  <a:pt x="117307" y="25670"/>
                </a:lnTo>
                <a:lnTo>
                  <a:pt x="116489" y="26284"/>
                </a:lnTo>
                <a:lnTo>
                  <a:pt x="116489" y="26284"/>
                </a:lnTo>
                <a:lnTo>
                  <a:pt x="117409" y="26182"/>
                </a:lnTo>
                <a:lnTo>
                  <a:pt x="116489" y="26489"/>
                </a:lnTo>
                <a:lnTo>
                  <a:pt x="116591" y="26591"/>
                </a:lnTo>
                <a:lnTo>
                  <a:pt x="116080" y="26693"/>
                </a:lnTo>
                <a:lnTo>
                  <a:pt x="116489" y="26693"/>
                </a:lnTo>
                <a:lnTo>
                  <a:pt x="116080" y="27000"/>
                </a:lnTo>
                <a:lnTo>
                  <a:pt x="116693" y="27000"/>
                </a:lnTo>
                <a:lnTo>
                  <a:pt x="116284" y="27205"/>
                </a:lnTo>
                <a:lnTo>
                  <a:pt x="116284" y="27205"/>
                </a:lnTo>
                <a:lnTo>
                  <a:pt x="116693" y="27102"/>
                </a:lnTo>
                <a:lnTo>
                  <a:pt x="116489" y="27307"/>
                </a:lnTo>
                <a:lnTo>
                  <a:pt x="119250" y="26591"/>
                </a:lnTo>
                <a:lnTo>
                  <a:pt x="119148" y="26489"/>
                </a:lnTo>
                <a:lnTo>
                  <a:pt x="119455" y="24852"/>
                </a:lnTo>
                <a:lnTo>
                  <a:pt x="119352" y="24750"/>
                </a:lnTo>
                <a:lnTo>
                  <a:pt x="119966" y="24545"/>
                </a:lnTo>
                <a:lnTo>
                  <a:pt x="119864" y="24341"/>
                </a:lnTo>
                <a:lnTo>
                  <a:pt x="119659" y="24239"/>
                </a:lnTo>
                <a:lnTo>
                  <a:pt x="119455" y="23727"/>
                </a:lnTo>
                <a:lnTo>
                  <a:pt x="118636" y="23830"/>
                </a:lnTo>
                <a:lnTo>
                  <a:pt x="118841" y="23625"/>
                </a:lnTo>
                <a:lnTo>
                  <a:pt x="118534" y="23523"/>
                </a:lnTo>
                <a:close/>
                <a:moveTo>
                  <a:pt x="121398" y="20455"/>
                </a:moveTo>
                <a:lnTo>
                  <a:pt x="120477" y="20761"/>
                </a:lnTo>
                <a:lnTo>
                  <a:pt x="119966" y="21682"/>
                </a:lnTo>
                <a:lnTo>
                  <a:pt x="119761" y="22091"/>
                </a:lnTo>
                <a:lnTo>
                  <a:pt x="119864" y="22091"/>
                </a:lnTo>
                <a:lnTo>
                  <a:pt x="119557" y="22295"/>
                </a:lnTo>
                <a:lnTo>
                  <a:pt x="120273" y="22193"/>
                </a:lnTo>
                <a:lnTo>
                  <a:pt x="119966" y="23523"/>
                </a:lnTo>
                <a:lnTo>
                  <a:pt x="120170" y="23011"/>
                </a:lnTo>
                <a:lnTo>
                  <a:pt x="120580" y="22807"/>
                </a:lnTo>
                <a:lnTo>
                  <a:pt x="120682" y="23011"/>
                </a:lnTo>
                <a:lnTo>
                  <a:pt x="120375" y="24239"/>
                </a:lnTo>
                <a:lnTo>
                  <a:pt x="121807" y="23932"/>
                </a:lnTo>
                <a:lnTo>
                  <a:pt x="122011" y="25568"/>
                </a:lnTo>
                <a:lnTo>
                  <a:pt x="120580" y="26080"/>
                </a:lnTo>
                <a:lnTo>
                  <a:pt x="120580" y="26080"/>
                </a:lnTo>
                <a:lnTo>
                  <a:pt x="120989" y="25977"/>
                </a:lnTo>
                <a:lnTo>
                  <a:pt x="121091" y="26284"/>
                </a:lnTo>
                <a:lnTo>
                  <a:pt x="120068" y="27000"/>
                </a:lnTo>
                <a:lnTo>
                  <a:pt x="120989" y="27205"/>
                </a:lnTo>
                <a:lnTo>
                  <a:pt x="120886" y="27307"/>
                </a:lnTo>
                <a:lnTo>
                  <a:pt x="121602" y="27409"/>
                </a:lnTo>
                <a:lnTo>
                  <a:pt x="122216" y="27102"/>
                </a:lnTo>
                <a:lnTo>
                  <a:pt x="121602" y="27614"/>
                </a:lnTo>
                <a:lnTo>
                  <a:pt x="120989" y="27614"/>
                </a:lnTo>
                <a:lnTo>
                  <a:pt x="119761" y="28739"/>
                </a:lnTo>
                <a:lnTo>
                  <a:pt x="120068" y="28841"/>
                </a:lnTo>
                <a:lnTo>
                  <a:pt x="120375" y="28534"/>
                </a:lnTo>
                <a:lnTo>
                  <a:pt x="121091" y="28534"/>
                </a:lnTo>
                <a:lnTo>
                  <a:pt x="121807" y="28125"/>
                </a:lnTo>
                <a:lnTo>
                  <a:pt x="122625" y="28227"/>
                </a:lnTo>
                <a:lnTo>
                  <a:pt x="122523" y="28125"/>
                </a:lnTo>
                <a:lnTo>
                  <a:pt x="123136" y="28023"/>
                </a:lnTo>
                <a:lnTo>
                  <a:pt x="123034" y="27920"/>
                </a:lnTo>
                <a:lnTo>
                  <a:pt x="124773" y="27920"/>
                </a:lnTo>
                <a:lnTo>
                  <a:pt x="125182" y="27409"/>
                </a:lnTo>
                <a:lnTo>
                  <a:pt x="124466" y="27409"/>
                </a:lnTo>
                <a:lnTo>
                  <a:pt x="125080" y="26898"/>
                </a:lnTo>
                <a:lnTo>
                  <a:pt x="125284" y="25977"/>
                </a:lnTo>
                <a:lnTo>
                  <a:pt x="124159" y="25977"/>
                </a:lnTo>
                <a:lnTo>
                  <a:pt x="123648" y="25159"/>
                </a:lnTo>
                <a:lnTo>
                  <a:pt x="124261" y="25261"/>
                </a:lnTo>
                <a:lnTo>
                  <a:pt x="124261" y="25261"/>
                </a:lnTo>
                <a:lnTo>
                  <a:pt x="124057" y="24750"/>
                </a:lnTo>
                <a:lnTo>
                  <a:pt x="123239" y="24239"/>
                </a:lnTo>
                <a:lnTo>
                  <a:pt x="122932" y="23420"/>
                </a:lnTo>
                <a:lnTo>
                  <a:pt x="121295" y="22807"/>
                </a:lnTo>
                <a:lnTo>
                  <a:pt x="122011" y="22705"/>
                </a:lnTo>
                <a:lnTo>
                  <a:pt x="121705" y="22602"/>
                </a:lnTo>
                <a:lnTo>
                  <a:pt x="122318" y="22295"/>
                </a:lnTo>
                <a:lnTo>
                  <a:pt x="122830" y="21580"/>
                </a:lnTo>
                <a:lnTo>
                  <a:pt x="121091" y="21375"/>
                </a:lnTo>
                <a:lnTo>
                  <a:pt x="121295" y="21170"/>
                </a:lnTo>
                <a:lnTo>
                  <a:pt x="121193" y="21170"/>
                </a:lnTo>
                <a:lnTo>
                  <a:pt x="121807" y="20659"/>
                </a:lnTo>
                <a:lnTo>
                  <a:pt x="121398" y="20455"/>
                </a:lnTo>
                <a:close/>
                <a:moveTo>
                  <a:pt x="23830" y="27920"/>
                </a:moveTo>
                <a:lnTo>
                  <a:pt x="23523" y="28330"/>
                </a:lnTo>
                <a:lnTo>
                  <a:pt x="24034" y="28227"/>
                </a:lnTo>
                <a:lnTo>
                  <a:pt x="23932" y="28432"/>
                </a:lnTo>
                <a:lnTo>
                  <a:pt x="23523" y="28534"/>
                </a:lnTo>
                <a:lnTo>
                  <a:pt x="23625" y="28534"/>
                </a:lnTo>
                <a:lnTo>
                  <a:pt x="23420" y="28739"/>
                </a:lnTo>
                <a:lnTo>
                  <a:pt x="23830" y="28739"/>
                </a:lnTo>
                <a:lnTo>
                  <a:pt x="23932" y="28636"/>
                </a:lnTo>
                <a:lnTo>
                  <a:pt x="24034" y="28943"/>
                </a:lnTo>
                <a:lnTo>
                  <a:pt x="24443" y="29148"/>
                </a:lnTo>
                <a:lnTo>
                  <a:pt x="24034" y="29455"/>
                </a:lnTo>
                <a:lnTo>
                  <a:pt x="24443" y="29455"/>
                </a:lnTo>
                <a:lnTo>
                  <a:pt x="24341" y="29557"/>
                </a:lnTo>
                <a:lnTo>
                  <a:pt x="24545" y="29659"/>
                </a:lnTo>
                <a:lnTo>
                  <a:pt x="24341" y="29761"/>
                </a:lnTo>
                <a:lnTo>
                  <a:pt x="25261" y="29557"/>
                </a:lnTo>
                <a:lnTo>
                  <a:pt x="25057" y="30273"/>
                </a:lnTo>
                <a:lnTo>
                  <a:pt x="25057" y="30273"/>
                </a:lnTo>
                <a:lnTo>
                  <a:pt x="25875" y="30170"/>
                </a:lnTo>
                <a:lnTo>
                  <a:pt x="25466" y="28534"/>
                </a:lnTo>
                <a:lnTo>
                  <a:pt x="23830" y="27920"/>
                </a:lnTo>
                <a:close/>
                <a:moveTo>
                  <a:pt x="25875" y="30170"/>
                </a:moveTo>
                <a:lnTo>
                  <a:pt x="25875" y="30273"/>
                </a:lnTo>
                <a:lnTo>
                  <a:pt x="25977" y="30170"/>
                </a:lnTo>
                <a:close/>
                <a:moveTo>
                  <a:pt x="72102" y="30989"/>
                </a:moveTo>
                <a:lnTo>
                  <a:pt x="72146" y="31003"/>
                </a:lnTo>
                <a:lnTo>
                  <a:pt x="72146" y="31003"/>
                </a:lnTo>
                <a:lnTo>
                  <a:pt x="72205" y="30989"/>
                </a:lnTo>
                <a:close/>
                <a:moveTo>
                  <a:pt x="25568" y="31398"/>
                </a:moveTo>
                <a:lnTo>
                  <a:pt x="25364" y="31500"/>
                </a:lnTo>
                <a:lnTo>
                  <a:pt x="25364" y="31500"/>
                </a:lnTo>
                <a:lnTo>
                  <a:pt x="25466" y="31398"/>
                </a:lnTo>
                <a:close/>
                <a:moveTo>
                  <a:pt x="80386" y="31500"/>
                </a:moveTo>
                <a:lnTo>
                  <a:pt x="80386" y="31500"/>
                </a:lnTo>
                <a:lnTo>
                  <a:pt x="80386" y="31500"/>
                </a:lnTo>
                <a:close/>
                <a:moveTo>
                  <a:pt x="80693" y="27307"/>
                </a:moveTo>
                <a:lnTo>
                  <a:pt x="80182" y="27409"/>
                </a:lnTo>
                <a:lnTo>
                  <a:pt x="78136" y="29864"/>
                </a:lnTo>
                <a:lnTo>
                  <a:pt x="77625" y="29966"/>
                </a:lnTo>
                <a:lnTo>
                  <a:pt x="77318" y="30170"/>
                </a:lnTo>
                <a:lnTo>
                  <a:pt x="77420" y="30068"/>
                </a:lnTo>
                <a:lnTo>
                  <a:pt x="77011" y="30273"/>
                </a:lnTo>
                <a:lnTo>
                  <a:pt x="77727" y="30273"/>
                </a:lnTo>
                <a:lnTo>
                  <a:pt x="76705" y="30989"/>
                </a:lnTo>
                <a:lnTo>
                  <a:pt x="79466" y="30989"/>
                </a:lnTo>
                <a:lnTo>
                  <a:pt x="79159" y="31295"/>
                </a:lnTo>
                <a:lnTo>
                  <a:pt x="80284" y="31193"/>
                </a:lnTo>
                <a:lnTo>
                  <a:pt x="79261" y="32011"/>
                </a:lnTo>
                <a:lnTo>
                  <a:pt x="80489" y="31295"/>
                </a:lnTo>
                <a:lnTo>
                  <a:pt x="80386" y="31500"/>
                </a:lnTo>
                <a:lnTo>
                  <a:pt x="80795" y="30989"/>
                </a:lnTo>
                <a:lnTo>
                  <a:pt x="81000" y="31398"/>
                </a:lnTo>
                <a:lnTo>
                  <a:pt x="80591" y="32011"/>
                </a:lnTo>
                <a:lnTo>
                  <a:pt x="81102" y="31705"/>
                </a:lnTo>
                <a:lnTo>
                  <a:pt x="81000" y="32216"/>
                </a:lnTo>
                <a:lnTo>
                  <a:pt x="81000" y="32216"/>
                </a:lnTo>
                <a:lnTo>
                  <a:pt x="81409" y="32114"/>
                </a:lnTo>
                <a:lnTo>
                  <a:pt x="81920" y="31091"/>
                </a:lnTo>
                <a:lnTo>
                  <a:pt x="81511" y="31398"/>
                </a:lnTo>
                <a:lnTo>
                  <a:pt x="81920" y="30682"/>
                </a:lnTo>
                <a:lnTo>
                  <a:pt x="81205" y="31193"/>
                </a:lnTo>
                <a:lnTo>
                  <a:pt x="81205" y="31193"/>
                </a:lnTo>
                <a:lnTo>
                  <a:pt x="81307" y="30784"/>
                </a:lnTo>
                <a:lnTo>
                  <a:pt x="81102" y="30784"/>
                </a:lnTo>
                <a:lnTo>
                  <a:pt x="81920" y="30170"/>
                </a:lnTo>
                <a:lnTo>
                  <a:pt x="81920" y="30170"/>
                </a:lnTo>
                <a:lnTo>
                  <a:pt x="81000" y="30477"/>
                </a:lnTo>
                <a:lnTo>
                  <a:pt x="81409" y="30170"/>
                </a:lnTo>
                <a:lnTo>
                  <a:pt x="81205" y="30068"/>
                </a:lnTo>
                <a:lnTo>
                  <a:pt x="81307" y="29966"/>
                </a:lnTo>
                <a:lnTo>
                  <a:pt x="81102" y="30068"/>
                </a:lnTo>
                <a:lnTo>
                  <a:pt x="81716" y="29557"/>
                </a:lnTo>
                <a:lnTo>
                  <a:pt x="81000" y="29455"/>
                </a:lnTo>
                <a:lnTo>
                  <a:pt x="81102" y="29250"/>
                </a:lnTo>
                <a:lnTo>
                  <a:pt x="80284" y="29761"/>
                </a:lnTo>
                <a:lnTo>
                  <a:pt x="80489" y="29250"/>
                </a:lnTo>
                <a:lnTo>
                  <a:pt x="80489" y="29250"/>
                </a:lnTo>
                <a:lnTo>
                  <a:pt x="80284" y="29455"/>
                </a:lnTo>
                <a:lnTo>
                  <a:pt x="80386" y="29352"/>
                </a:lnTo>
                <a:lnTo>
                  <a:pt x="79773" y="29352"/>
                </a:lnTo>
                <a:lnTo>
                  <a:pt x="79977" y="29148"/>
                </a:lnTo>
                <a:lnTo>
                  <a:pt x="79773" y="29250"/>
                </a:lnTo>
                <a:lnTo>
                  <a:pt x="80386" y="28841"/>
                </a:lnTo>
                <a:lnTo>
                  <a:pt x="79261" y="29250"/>
                </a:lnTo>
                <a:lnTo>
                  <a:pt x="80489" y="27716"/>
                </a:lnTo>
                <a:lnTo>
                  <a:pt x="80591" y="27511"/>
                </a:lnTo>
                <a:lnTo>
                  <a:pt x="80898" y="27307"/>
                </a:lnTo>
                <a:close/>
                <a:moveTo>
                  <a:pt x="239523" y="32216"/>
                </a:moveTo>
                <a:lnTo>
                  <a:pt x="240239" y="32830"/>
                </a:lnTo>
                <a:lnTo>
                  <a:pt x="239727" y="32318"/>
                </a:lnTo>
                <a:lnTo>
                  <a:pt x="239523" y="32216"/>
                </a:lnTo>
                <a:close/>
                <a:moveTo>
                  <a:pt x="232875" y="24443"/>
                </a:moveTo>
                <a:lnTo>
                  <a:pt x="232773" y="24648"/>
                </a:lnTo>
                <a:lnTo>
                  <a:pt x="233591" y="25159"/>
                </a:lnTo>
                <a:lnTo>
                  <a:pt x="233489" y="25261"/>
                </a:lnTo>
                <a:lnTo>
                  <a:pt x="233386" y="25364"/>
                </a:lnTo>
                <a:lnTo>
                  <a:pt x="234511" y="27102"/>
                </a:lnTo>
                <a:lnTo>
                  <a:pt x="239216" y="32932"/>
                </a:lnTo>
                <a:lnTo>
                  <a:pt x="239114" y="32114"/>
                </a:lnTo>
                <a:lnTo>
                  <a:pt x="239523" y="32216"/>
                </a:lnTo>
                <a:lnTo>
                  <a:pt x="239523" y="32216"/>
                </a:lnTo>
                <a:lnTo>
                  <a:pt x="238193" y="31091"/>
                </a:lnTo>
                <a:lnTo>
                  <a:pt x="237784" y="29557"/>
                </a:lnTo>
                <a:lnTo>
                  <a:pt x="239318" y="30170"/>
                </a:lnTo>
                <a:lnTo>
                  <a:pt x="232875" y="24443"/>
                </a:lnTo>
                <a:close/>
                <a:moveTo>
                  <a:pt x="244841" y="33341"/>
                </a:moveTo>
                <a:lnTo>
                  <a:pt x="244330" y="33443"/>
                </a:lnTo>
                <a:lnTo>
                  <a:pt x="244432" y="33648"/>
                </a:lnTo>
                <a:lnTo>
                  <a:pt x="244125" y="34364"/>
                </a:lnTo>
                <a:lnTo>
                  <a:pt x="244125" y="34466"/>
                </a:lnTo>
                <a:lnTo>
                  <a:pt x="244330" y="33955"/>
                </a:lnTo>
                <a:lnTo>
                  <a:pt x="245045" y="33545"/>
                </a:lnTo>
                <a:lnTo>
                  <a:pt x="244841" y="33341"/>
                </a:lnTo>
                <a:close/>
                <a:moveTo>
                  <a:pt x="243409" y="34466"/>
                </a:moveTo>
                <a:lnTo>
                  <a:pt x="243409" y="35080"/>
                </a:lnTo>
                <a:lnTo>
                  <a:pt x="243614" y="35284"/>
                </a:lnTo>
                <a:lnTo>
                  <a:pt x="243920" y="34466"/>
                </a:lnTo>
                <a:close/>
                <a:moveTo>
                  <a:pt x="54102" y="29864"/>
                </a:moveTo>
                <a:lnTo>
                  <a:pt x="56352" y="30886"/>
                </a:lnTo>
                <a:lnTo>
                  <a:pt x="56045" y="31193"/>
                </a:lnTo>
                <a:lnTo>
                  <a:pt x="56250" y="31602"/>
                </a:lnTo>
                <a:lnTo>
                  <a:pt x="56045" y="31807"/>
                </a:lnTo>
                <a:lnTo>
                  <a:pt x="56250" y="32011"/>
                </a:lnTo>
                <a:lnTo>
                  <a:pt x="56045" y="32114"/>
                </a:lnTo>
                <a:lnTo>
                  <a:pt x="56148" y="32114"/>
                </a:lnTo>
                <a:lnTo>
                  <a:pt x="55943" y="32318"/>
                </a:lnTo>
                <a:lnTo>
                  <a:pt x="58193" y="32727"/>
                </a:lnTo>
                <a:lnTo>
                  <a:pt x="58091" y="32830"/>
                </a:lnTo>
                <a:lnTo>
                  <a:pt x="58500" y="32830"/>
                </a:lnTo>
                <a:lnTo>
                  <a:pt x="58500" y="32932"/>
                </a:lnTo>
                <a:lnTo>
                  <a:pt x="58909" y="33239"/>
                </a:lnTo>
                <a:lnTo>
                  <a:pt x="59114" y="34057"/>
                </a:lnTo>
                <a:lnTo>
                  <a:pt x="59216" y="34057"/>
                </a:lnTo>
                <a:lnTo>
                  <a:pt x="59216" y="34159"/>
                </a:lnTo>
                <a:lnTo>
                  <a:pt x="59011" y="34057"/>
                </a:lnTo>
                <a:lnTo>
                  <a:pt x="58807" y="34364"/>
                </a:lnTo>
                <a:lnTo>
                  <a:pt x="58091" y="34261"/>
                </a:lnTo>
                <a:lnTo>
                  <a:pt x="57989" y="34159"/>
                </a:lnTo>
                <a:lnTo>
                  <a:pt x="58193" y="33955"/>
                </a:lnTo>
                <a:lnTo>
                  <a:pt x="58091" y="33955"/>
                </a:lnTo>
                <a:lnTo>
                  <a:pt x="58091" y="33648"/>
                </a:lnTo>
                <a:lnTo>
                  <a:pt x="57682" y="33648"/>
                </a:lnTo>
                <a:lnTo>
                  <a:pt x="56250" y="35898"/>
                </a:lnTo>
                <a:lnTo>
                  <a:pt x="56045" y="34875"/>
                </a:lnTo>
                <a:lnTo>
                  <a:pt x="55330" y="35182"/>
                </a:lnTo>
                <a:lnTo>
                  <a:pt x="55330" y="35182"/>
                </a:lnTo>
                <a:lnTo>
                  <a:pt x="56352" y="33750"/>
                </a:lnTo>
                <a:lnTo>
                  <a:pt x="56250" y="33443"/>
                </a:lnTo>
                <a:lnTo>
                  <a:pt x="55330" y="33136"/>
                </a:lnTo>
                <a:lnTo>
                  <a:pt x="54409" y="34159"/>
                </a:lnTo>
                <a:lnTo>
                  <a:pt x="54614" y="33648"/>
                </a:lnTo>
                <a:lnTo>
                  <a:pt x="52568" y="36818"/>
                </a:lnTo>
                <a:lnTo>
                  <a:pt x="51545" y="37125"/>
                </a:lnTo>
                <a:lnTo>
                  <a:pt x="52773" y="34364"/>
                </a:lnTo>
                <a:lnTo>
                  <a:pt x="52364" y="34364"/>
                </a:lnTo>
                <a:lnTo>
                  <a:pt x="53693" y="32932"/>
                </a:lnTo>
                <a:lnTo>
                  <a:pt x="53693" y="33136"/>
                </a:lnTo>
                <a:lnTo>
                  <a:pt x="54102" y="32932"/>
                </a:lnTo>
                <a:lnTo>
                  <a:pt x="53898" y="33239"/>
                </a:lnTo>
                <a:lnTo>
                  <a:pt x="53898" y="33239"/>
                </a:lnTo>
                <a:lnTo>
                  <a:pt x="55125" y="32727"/>
                </a:lnTo>
                <a:lnTo>
                  <a:pt x="55534" y="32932"/>
                </a:lnTo>
                <a:lnTo>
                  <a:pt x="55636" y="32830"/>
                </a:lnTo>
                <a:lnTo>
                  <a:pt x="56250" y="32830"/>
                </a:lnTo>
                <a:lnTo>
                  <a:pt x="55534" y="32318"/>
                </a:lnTo>
                <a:lnTo>
                  <a:pt x="55739" y="32114"/>
                </a:lnTo>
                <a:lnTo>
                  <a:pt x="53693" y="32318"/>
                </a:lnTo>
                <a:lnTo>
                  <a:pt x="53591" y="32011"/>
                </a:lnTo>
                <a:lnTo>
                  <a:pt x="52977" y="32011"/>
                </a:lnTo>
                <a:lnTo>
                  <a:pt x="52977" y="31602"/>
                </a:lnTo>
                <a:lnTo>
                  <a:pt x="50830" y="32216"/>
                </a:lnTo>
                <a:lnTo>
                  <a:pt x="50830" y="31909"/>
                </a:lnTo>
                <a:lnTo>
                  <a:pt x="50011" y="32011"/>
                </a:lnTo>
                <a:lnTo>
                  <a:pt x="53489" y="30273"/>
                </a:lnTo>
                <a:lnTo>
                  <a:pt x="53489" y="30273"/>
                </a:lnTo>
                <a:lnTo>
                  <a:pt x="53693" y="30068"/>
                </a:lnTo>
                <a:lnTo>
                  <a:pt x="53898" y="30068"/>
                </a:lnTo>
                <a:lnTo>
                  <a:pt x="53591" y="30375"/>
                </a:lnTo>
                <a:lnTo>
                  <a:pt x="54102" y="30068"/>
                </a:lnTo>
                <a:lnTo>
                  <a:pt x="54102" y="29864"/>
                </a:lnTo>
                <a:close/>
                <a:moveTo>
                  <a:pt x="131932" y="36000"/>
                </a:moveTo>
                <a:lnTo>
                  <a:pt x="131830" y="36205"/>
                </a:lnTo>
                <a:lnTo>
                  <a:pt x="131216" y="36511"/>
                </a:lnTo>
                <a:lnTo>
                  <a:pt x="131318" y="36614"/>
                </a:lnTo>
                <a:lnTo>
                  <a:pt x="131318" y="37023"/>
                </a:lnTo>
                <a:lnTo>
                  <a:pt x="131830" y="37432"/>
                </a:lnTo>
                <a:lnTo>
                  <a:pt x="131932" y="36000"/>
                </a:lnTo>
                <a:close/>
                <a:moveTo>
                  <a:pt x="239216" y="33443"/>
                </a:moveTo>
                <a:lnTo>
                  <a:pt x="240341" y="35693"/>
                </a:lnTo>
                <a:lnTo>
                  <a:pt x="239625" y="35591"/>
                </a:lnTo>
                <a:lnTo>
                  <a:pt x="239625" y="36205"/>
                </a:lnTo>
                <a:lnTo>
                  <a:pt x="240750" y="37432"/>
                </a:lnTo>
                <a:lnTo>
                  <a:pt x="240750" y="37125"/>
                </a:lnTo>
                <a:lnTo>
                  <a:pt x="241159" y="37125"/>
                </a:lnTo>
                <a:lnTo>
                  <a:pt x="240239" y="36614"/>
                </a:lnTo>
                <a:lnTo>
                  <a:pt x="240341" y="36307"/>
                </a:lnTo>
                <a:lnTo>
                  <a:pt x="240750" y="36511"/>
                </a:lnTo>
                <a:lnTo>
                  <a:pt x="241364" y="36409"/>
                </a:lnTo>
                <a:lnTo>
                  <a:pt x="242795" y="36920"/>
                </a:lnTo>
                <a:lnTo>
                  <a:pt x="242693" y="36409"/>
                </a:lnTo>
                <a:lnTo>
                  <a:pt x="244023" y="35489"/>
                </a:lnTo>
                <a:lnTo>
                  <a:pt x="243716" y="35591"/>
                </a:lnTo>
                <a:lnTo>
                  <a:pt x="243205" y="35284"/>
                </a:lnTo>
                <a:lnTo>
                  <a:pt x="242898" y="34568"/>
                </a:lnTo>
                <a:lnTo>
                  <a:pt x="242284" y="34875"/>
                </a:lnTo>
                <a:lnTo>
                  <a:pt x="239216" y="33443"/>
                </a:lnTo>
                <a:close/>
                <a:moveTo>
                  <a:pt x="143693" y="38659"/>
                </a:moveTo>
                <a:lnTo>
                  <a:pt x="144000" y="38864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3693" y="38659"/>
                </a:lnTo>
                <a:close/>
                <a:moveTo>
                  <a:pt x="155250" y="31602"/>
                </a:moveTo>
                <a:lnTo>
                  <a:pt x="155148" y="31705"/>
                </a:lnTo>
                <a:lnTo>
                  <a:pt x="155659" y="31705"/>
                </a:lnTo>
                <a:lnTo>
                  <a:pt x="155148" y="32011"/>
                </a:lnTo>
                <a:lnTo>
                  <a:pt x="155148" y="32216"/>
                </a:lnTo>
                <a:lnTo>
                  <a:pt x="154636" y="32216"/>
                </a:lnTo>
                <a:lnTo>
                  <a:pt x="155250" y="32727"/>
                </a:lnTo>
                <a:lnTo>
                  <a:pt x="154943" y="32932"/>
                </a:lnTo>
                <a:lnTo>
                  <a:pt x="154739" y="33341"/>
                </a:lnTo>
                <a:lnTo>
                  <a:pt x="154023" y="33443"/>
                </a:lnTo>
                <a:lnTo>
                  <a:pt x="154125" y="33545"/>
                </a:lnTo>
                <a:lnTo>
                  <a:pt x="153920" y="33648"/>
                </a:lnTo>
                <a:lnTo>
                  <a:pt x="158318" y="36205"/>
                </a:lnTo>
                <a:lnTo>
                  <a:pt x="158318" y="37636"/>
                </a:lnTo>
                <a:lnTo>
                  <a:pt x="148398" y="37636"/>
                </a:lnTo>
                <a:lnTo>
                  <a:pt x="149011" y="38148"/>
                </a:lnTo>
                <a:lnTo>
                  <a:pt x="148193" y="38352"/>
                </a:lnTo>
                <a:lnTo>
                  <a:pt x="148398" y="38455"/>
                </a:lnTo>
                <a:lnTo>
                  <a:pt x="147477" y="38557"/>
                </a:lnTo>
                <a:lnTo>
                  <a:pt x="147273" y="38455"/>
                </a:lnTo>
                <a:lnTo>
                  <a:pt x="147273" y="38455"/>
                </a:lnTo>
                <a:lnTo>
                  <a:pt x="147375" y="38557"/>
                </a:lnTo>
                <a:lnTo>
                  <a:pt x="146761" y="38455"/>
                </a:lnTo>
                <a:lnTo>
                  <a:pt x="146045" y="38864"/>
                </a:lnTo>
                <a:lnTo>
                  <a:pt x="146045" y="38864"/>
                </a:lnTo>
                <a:lnTo>
                  <a:pt x="147580" y="37841"/>
                </a:lnTo>
                <a:lnTo>
                  <a:pt x="148091" y="37943"/>
                </a:lnTo>
                <a:lnTo>
                  <a:pt x="148091" y="37943"/>
                </a:lnTo>
                <a:lnTo>
                  <a:pt x="146864" y="36409"/>
                </a:lnTo>
                <a:lnTo>
                  <a:pt x="147682" y="34364"/>
                </a:lnTo>
                <a:lnTo>
                  <a:pt x="147886" y="33955"/>
                </a:lnTo>
                <a:lnTo>
                  <a:pt x="147886" y="34159"/>
                </a:lnTo>
                <a:lnTo>
                  <a:pt x="148295" y="33545"/>
                </a:lnTo>
                <a:lnTo>
                  <a:pt x="148193" y="33239"/>
                </a:lnTo>
                <a:lnTo>
                  <a:pt x="149523" y="32011"/>
                </a:lnTo>
                <a:lnTo>
                  <a:pt x="149830" y="32114"/>
                </a:lnTo>
                <a:lnTo>
                  <a:pt x="149625" y="31602"/>
                </a:lnTo>
                <a:lnTo>
                  <a:pt x="150443" y="32216"/>
                </a:lnTo>
                <a:lnTo>
                  <a:pt x="149625" y="32318"/>
                </a:lnTo>
                <a:lnTo>
                  <a:pt x="150341" y="32727"/>
                </a:lnTo>
                <a:lnTo>
                  <a:pt x="151159" y="32727"/>
                </a:lnTo>
                <a:lnTo>
                  <a:pt x="151261" y="33034"/>
                </a:lnTo>
                <a:lnTo>
                  <a:pt x="150545" y="33443"/>
                </a:lnTo>
                <a:lnTo>
                  <a:pt x="151466" y="33852"/>
                </a:lnTo>
                <a:lnTo>
                  <a:pt x="151466" y="34364"/>
                </a:lnTo>
                <a:lnTo>
                  <a:pt x="152080" y="34364"/>
                </a:lnTo>
                <a:lnTo>
                  <a:pt x="153102" y="33750"/>
                </a:lnTo>
                <a:lnTo>
                  <a:pt x="153614" y="33852"/>
                </a:lnTo>
                <a:lnTo>
                  <a:pt x="153818" y="33443"/>
                </a:lnTo>
                <a:lnTo>
                  <a:pt x="152795" y="33443"/>
                </a:lnTo>
                <a:lnTo>
                  <a:pt x="152386" y="32830"/>
                </a:lnTo>
                <a:lnTo>
                  <a:pt x="152591" y="32420"/>
                </a:lnTo>
                <a:lnTo>
                  <a:pt x="152489" y="32727"/>
                </a:lnTo>
                <a:lnTo>
                  <a:pt x="152489" y="32727"/>
                </a:lnTo>
                <a:lnTo>
                  <a:pt x="155250" y="31602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44000" y="38864"/>
                </a:moveTo>
                <a:lnTo>
                  <a:pt x="144000" y="38864"/>
                </a:lnTo>
                <a:lnTo>
                  <a:pt x="144000" y="38864"/>
                </a:lnTo>
                <a:close/>
                <a:moveTo>
                  <a:pt x="131011" y="37943"/>
                </a:moveTo>
                <a:lnTo>
                  <a:pt x="131011" y="38250"/>
                </a:lnTo>
                <a:lnTo>
                  <a:pt x="131216" y="39580"/>
                </a:lnTo>
                <a:lnTo>
                  <a:pt x="132136" y="39682"/>
                </a:lnTo>
                <a:lnTo>
                  <a:pt x="132136" y="37943"/>
                </a:lnTo>
                <a:close/>
                <a:moveTo>
                  <a:pt x="165580" y="31807"/>
                </a:moveTo>
                <a:lnTo>
                  <a:pt x="166091" y="32011"/>
                </a:lnTo>
                <a:lnTo>
                  <a:pt x="166295" y="31909"/>
                </a:lnTo>
                <a:lnTo>
                  <a:pt x="166705" y="31909"/>
                </a:lnTo>
                <a:lnTo>
                  <a:pt x="167420" y="33545"/>
                </a:lnTo>
                <a:lnTo>
                  <a:pt x="165886" y="33545"/>
                </a:lnTo>
                <a:lnTo>
                  <a:pt x="166193" y="34364"/>
                </a:lnTo>
                <a:lnTo>
                  <a:pt x="165273" y="34568"/>
                </a:lnTo>
                <a:lnTo>
                  <a:pt x="165682" y="34670"/>
                </a:lnTo>
                <a:lnTo>
                  <a:pt x="166398" y="35693"/>
                </a:lnTo>
                <a:lnTo>
                  <a:pt x="166705" y="35795"/>
                </a:lnTo>
                <a:lnTo>
                  <a:pt x="166909" y="36000"/>
                </a:lnTo>
                <a:lnTo>
                  <a:pt x="167420" y="36102"/>
                </a:lnTo>
                <a:lnTo>
                  <a:pt x="168136" y="37739"/>
                </a:lnTo>
                <a:lnTo>
                  <a:pt x="168136" y="36818"/>
                </a:lnTo>
                <a:lnTo>
                  <a:pt x="169670" y="37841"/>
                </a:lnTo>
                <a:lnTo>
                  <a:pt x="169466" y="38250"/>
                </a:lnTo>
                <a:lnTo>
                  <a:pt x="168239" y="37841"/>
                </a:lnTo>
                <a:lnTo>
                  <a:pt x="168648" y="39068"/>
                </a:lnTo>
                <a:lnTo>
                  <a:pt x="168955" y="38864"/>
                </a:lnTo>
                <a:lnTo>
                  <a:pt x="169159" y="39273"/>
                </a:lnTo>
                <a:lnTo>
                  <a:pt x="168852" y="39273"/>
                </a:lnTo>
                <a:lnTo>
                  <a:pt x="168852" y="39580"/>
                </a:lnTo>
                <a:lnTo>
                  <a:pt x="169261" y="39682"/>
                </a:lnTo>
                <a:lnTo>
                  <a:pt x="169773" y="42034"/>
                </a:lnTo>
                <a:lnTo>
                  <a:pt x="169977" y="42034"/>
                </a:lnTo>
                <a:lnTo>
                  <a:pt x="169773" y="42136"/>
                </a:lnTo>
                <a:lnTo>
                  <a:pt x="169773" y="42034"/>
                </a:lnTo>
                <a:lnTo>
                  <a:pt x="167420" y="42136"/>
                </a:lnTo>
                <a:lnTo>
                  <a:pt x="165580" y="41114"/>
                </a:lnTo>
                <a:lnTo>
                  <a:pt x="165375" y="39682"/>
                </a:lnTo>
                <a:lnTo>
                  <a:pt x="165375" y="39682"/>
                </a:lnTo>
                <a:lnTo>
                  <a:pt x="165477" y="39886"/>
                </a:lnTo>
                <a:lnTo>
                  <a:pt x="166295" y="38659"/>
                </a:lnTo>
                <a:lnTo>
                  <a:pt x="163227" y="35693"/>
                </a:lnTo>
                <a:lnTo>
                  <a:pt x="163227" y="35080"/>
                </a:lnTo>
                <a:lnTo>
                  <a:pt x="163125" y="35386"/>
                </a:lnTo>
                <a:lnTo>
                  <a:pt x="162307" y="34261"/>
                </a:lnTo>
                <a:lnTo>
                  <a:pt x="162409" y="34057"/>
                </a:lnTo>
                <a:lnTo>
                  <a:pt x="162511" y="34057"/>
                </a:lnTo>
                <a:lnTo>
                  <a:pt x="162614" y="33136"/>
                </a:lnTo>
                <a:lnTo>
                  <a:pt x="162818" y="33239"/>
                </a:lnTo>
                <a:lnTo>
                  <a:pt x="163636" y="32932"/>
                </a:lnTo>
                <a:lnTo>
                  <a:pt x="163534" y="32727"/>
                </a:lnTo>
                <a:lnTo>
                  <a:pt x="163943" y="32523"/>
                </a:lnTo>
                <a:lnTo>
                  <a:pt x="164045" y="32420"/>
                </a:lnTo>
                <a:lnTo>
                  <a:pt x="163943" y="32318"/>
                </a:lnTo>
                <a:lnTo>
                  <a:pt x="165580" y="31807"/>
                </a:lnTo>
                <a:close/>
                <a:moveTo>
                  <a:pt x="137352" y="40602"/>
                </a:moveTo>
                <a:lnTo>
                  <a:pt x="135511" y="40807"/>
                </a:lnTo>
                <a:lnTo>
                  <a:pt x="134898" y="40705"/>
                </a:lnTo>
                <a:lnTo>
                  <a:pt x="137045" y="42239"/>
                </a:lnTo>
                <a:lnTo>
                  <a:pt x="137148" y="41932"/>
                </a:lnTo>
                <a:lnTo>
                  <a:pt x="137045" y="41625"/>
                </a:lnTo>
                <a:lnTo>
                  <a:pt x="137352" y="40602"/>
                </a:lnTo>
                <a:close/>
                <a:moveTo>
                  <a:pt x="146659" y="43670"/>
                </a:moveTo>
                <a:lnTo>
                  <a:pt x="146148" y="43875"/>
                </a:lnTo>
                <a:lnTo>
                  <a:pt x="146250" y="43875"/>
                </a:lnTo>
                <a:lnTo>
                  <a:pt x="146659" y="43670"/>
                </a:lnTo>
                <a:close/>
                <a:moveTo>
                  <a:pt x="144409" y="43364"/>
                </a:moveTo>
                <a:lnTo>
                  <a:pt x="144307" y="43466"/>
                </a:lnTo>
                <a:lnTo>
                  <a:pt x="144307" y="43773"/>
                </a:lnTo>
                <a:lnTo>
                  <a:pt x="145330" y="44080"/>
                </a:lnTo>
                <a:lnTo>
                  <a:pt x="146148" y="43875"/>
                </a:lnTo>
                <a:lnTo>
                  <a:pt x="146045" y="43670"/>
                </a:lnTo>
                <a:lnTo>
                  <a:pt x="144716" y="43568"/>
                </a:lnTo>
                <a:lnTo>
                  <a:pt x="144818" y="43466"/>
                </a:lnTo>
                <a:lnTo>
                  <a:pt x="144409" y="43364"/>
                </a:lnTo>
                <a:close/>
                <a:moveTo>
                  <a:pt x="153614" y="43364"/>
                </a:moveTo>
                <a:lnTo>
                  <a:pt x="151773" y="43977"/>
                </a:lnTo>
                <a:lnTo>
                  <a:pt x="152489" y="44489"/>
                </a:lnTo>
                <a:lnTo>
                  <a:pt x="153307" y="44080"/>
                </a:lnTo>
                <a:lnTo>
                  <a:pt x="153614" y="43466"/>
                </a:lnTo>
                <a:lnTo>
                  <a:pt x="153614" y="43364"/>
                </a:lnTo>
                <a:close/>
                <a:moveTo>
                  <a:pt x="241568" y="37534"/>
                </a:moveTo>
                <a:lnTo>
                  <a:pt x="241261" y="37636"/>
                </a:lnTo>
                <a:lnTo>
                  <a:pt x="241670" y="37739"/>
                </a:lnTo>
                <a:lnTo>
                  <a:pt x="241466" y="38045"/>
                </a:lnTo>
                <a:lnTo>
                  <a:pt x="240955" y="37636"/>
                </a:lnTo>
                <a:lnTo>
                  <a:pt x="241057" y="37943"/>
                </a:lnTo>
                <a:lnTo>
                  <a:pt x="240955" y="38148"/>
                </a:lnTo>
                <a:lnTo>
                  <a:pt x="241261" y="38864"/>
                </a:lnTo>
                <a:lnTo>
                  <a:pt x="241159" y="38864"/>
                </a:lnTo>
                <a:lnTo>
                  <a:pt x="241875" y="40807"/>
                </a:lnTo>
                <a:lnTo>
                  <a:pt x="241670" y="41114"/>
                </a:lnTo>
                <a:lnTo>
                  <a:pt x="241466" y="41727"/>
                </a:lnTo>
                <a:lnTo>
                  <a:pt x="240955" y="42136"/>
                </a:lnTo>
                <a:lnTo>
                  <a:pt x="240443" y="41932"/>
                </a:lnTo>
                <a:lnTo>
                  <a:pt x="240545" y="41420"/>
                </a:lnTo>
                <a:lnTo>
                  <a:pt x="240545" y="41420"/>
                </a:lnTo>
                <a:lnTo>
                  <a:pt x="240136" y="41727"/>
                </a:lnTo>
                <a:lnTo>
                  <a:pt x="240341" y="43261"/>
                </a:lnTo>
                <a:lnTo>
                  <a:pt x="239727" y="43466"/>
                </a:lnTo>
                <a:lnTo>
                  <a:pt x="239420" y="43364"/>
                </a:lnTo>
                <a:lnTo>
                  <a:pt x="237477" y="43977"/>
                </a:lnTo>
                <a:lnTo>
                  <a:pt x="236761" y="45102"/>
                </a:lnTo>
                <a:lnTo>
                  <a:pt x="237886" y="45205"/>
                </a:lnTo>
                <a:lnTo>
                  <a:pt x="237784" y="44795"/>
                </a:lnTo>
                <a:lnTo>
                  <a:pt x="240341" y="44489"/>
                </a:lnTo>
                <a:lnTo>
                  <a:pt x="240239" y="44795"/>
                </a:lnTo>
                <a:lnTo>
                  <a:pt x="240955" y="45614"/>
                </a:lnTo>
                <a:lnTo>
                  <a:pt x="241670" y="44795"/>
                </a:lnTo>
                <a:lnTo>
                  <a:pt x="241261" y="44080"/>
                </a:lnTo>
                <a:lnTo>
                  <a:pt x="241568" y="44386"/>
                </a:lnTo>
                <a:lnTo>
                  <a:pt x="241568" y="44182"/>
                </a:lnTo>
                <a:lnTo>
                  <a:pt x="241670" y="44489"/>
                </a:lnTo>
                <a:lnTo>
                  <a:pt x="242693" y="44489"/>
                </a:lnTo>
                <a:lnTo>
                  <a:pt x="243102" y="43977"/>
                </a:lnTo>
                <a:lnTo>
                  <a:pt x="243307" y="43977"/>
                </a:lnTo>
                <a:lnTo>
                  <a:pt x="243409" y="43773"/>
                </a:lnTo>
                <a:lnTo>
                  <a:pt x="243614" y="43773"/>
                </a:lnTo>
                <a:lnTo>
                  <a:pt x="243511" y="43364"/>
                </a:lnTo>
                <a:lnTo>
                  <a:pt x="243818" y="43466"/>
                </a:lnTo>
                <a:lnTo>
                  <a:pt x="243818" y="43773"/>
                </a:lnTo>
                <a:lnTo>
                  <a:pt x="244023" y="44182"/>
                </a:lnTo>
                <a:lnTo>
                  <a:pt x="244432" y="43261"/>
                </a:lnTo>
                <a:lnTo>
                  <a:pt x="244023" y="42852"/>
                </a:lnTo>
                <a:lnTo>
                  <a:pt x="243205" y="40602"/>
                </a:lnTo>
                <a:lnTo>
                  <a:pt x="243511" y="40500"/>
                </a:lnTo>
                <a:lnTo>
                  <a:pt x="243409" y="39886"/>
                </a:lnTo>
                <a:lnTo>
                  <a:pt x="243409" y="39784"/>
                </a:lnTo>
                <a:lnTo>
                  <a:pt x="241568" y="37534"/>
                </a:lnTo>
                <a:close/>
                <a:moveTo>
                  <a:pt x="238909" y="44795"/>
                </a:moveTo>
                <a:lnTo>
                  <a:pt x="238807" y="45102"/>
                </a:lnTo>
                <a:lnTo>
                  <a:pt x="238398" y="45000"/>
                </a:lnTo>
                <a:lnTo>
                  <a:pt x="238295" y="45307"/>
                </a:lnTo>
                <a:lnTo>
                  <a:pt x="237989" y="45716"/>
                </a:lnTo>
                <a:lnTo>
                  <a:pt x="238398" y="45920"/>
                </a:lnTo>
                <a:lnTo>
                  <a:pt x="238705" y="46330"/>
                </a:lnTo>
                <a:lnTo>
                  <a:pt x="239523" y="45614"/>
                </a:lnTo>
                <a:lnTo>
                  <a:pt x="239830" y="45818"/>
                </a:lnTo>
                <a:lnTo>
                  <a:pt x="240034" y="45307"/>
                </a:lnTo>
                <a:lnTo>
                  <a:pt x="239625" y="44795"/>
                </a:lnTo>
                <a:close/>
                <a:moveTo>
                  <a:pt x="151875" y="47659"/>
                </a:moveTo>
                <a:lnTo>
                  <a:pt x="151773" y="47761"/>
                </a:lnTo>
                <a:lnTo>
                  <a:pt x="152080" y="47864"/>
                </a:lnTo>
                <a:lnTo>
                  <a:pt x="151875" y="47659"/>
                </a:lnTo>
                <a:close/>
                <a:moveTo>
                  <a:pt x="236455" y="45307"/>
                </a:moveTo>
                <a:lnTo>
                  <a:pt x="236045" y="45614"/>
                </a:lnTo>
                <a:lnTo>
                  <a:pt x="236045" y="45818"/>
                </a:lnTo>
                <a:lnTo>
                  <a:pt x="235943" y="45716"/>
                </a:lnTo>
                <a:lnTo>
                  <a:pt x="236352" y="46227"/>
                </a:lnTo>
                <a:lnTo>
                  <a:pt x="236045" y="46023"/>
                </a:lnTo>
                <a:lnTo>
                  <a:pt x="236352" y="46534"/>
                </a:lnTo>
                <a:lnTo>
                  <a:pt x="236659" y="46227"/>
                </a:lnTo>
                <a:lnTo>
                  <a:pt x="236455" y="46023"/>
                </a:lnTo>
                <a:lnTo>
                  <a:pt x="236659" y="46125"/>
                </a:lnTo>
                <a:lnTo>
                  <a:pt x="236966" y="46534"/>
                </a:lnTo>
                <a:lnTo>
                  <a:pt x="237068" y="47761"/>
                </a:lnTo>
                <a:lnTo>
                  <a:pt x="237580" y="47966"/>
                </a:lnTo>
                <a:lnTo>
                  <a:pt x="237580" y="47455"/>
                </a:lnTo>
                <a:lnTo>
                  <a:pt x="237784" y="48170"/>
                </a:lnTo>
                <a:lnTo>
                  <a:pt x="237886" y="47966"/>
                </a:lnTo>
                <a:lnTo>
                  <a:pt x="237886" y="47761"/>
                </a:lnTo>
                <a:lnTo>
                  <a:pt x="238193" y="47761"/>
                </a:lnTo>
                <a:lnTo>
                  <a:pt x="237886" y="45818"/>
                </a:lnTo>
                <a:lnTo>
                  <a:pt x="237580" y="45818"/>
                </a:lnTo>
                <a:lnTo>
                  <a:pt x="237477" y="45409"/>
                </a:lnTo>
                <a:lnTo>
                  <a:pt x="237273" y="45511"/>
                </a:lnTo>
                <a:lnTo>
                  <a:pt x="236864" y="45307"/>
                </a:lnTo>
                <a:close/>
                <a:moveTo>
                  <a:pt x="49602" y="49398"/>
                </a:moveTo>
                <a:lnTo>
                  <a:pt x="49705" y="49500"/>
                </a:lnTo>
                <a:lnTo>
                  <a:pt x="49655" y="49401"/>
                </a:lnTo>
                <a:lnTo>
                  <a:pt x="49655" y="49401"/>
                </a:lnTo>
                <a:lnTo>
                  <a:pt x="49602" y="49398"/>
                </a:lnTo>
                <a:close/>
                <a:moveTo>
                  <a:pt x="53489" y="53386"/>
                </a:moveTo>
                <a:lnTo>
                  <a:pt x="53485" y="53390"/>
                </a:lnTo>
                <a:lnTo>
                  <a:pt x="53485" y="53390"/>
                </a:lnTo>
                <a:lnTo>
                  <a:pt x="53489" y="53489"/>
                </a:lnTo>
                <a:lnTo>
                  <a:pt x="53489" y="53386"/>
                </a:lnTo>
                <a:close/>
                <a:moveTo>
                  <a:pt x="231648" y="54102"/>
                </a:moveTo>
                <a:lnTo>
                  <a:pt x="231239" y="54205"/>
                </a:lnTo>
                <a:lnTo>
                  <a:pt x="230625" y="55739"/>
                </a:lnTo>
                <a:lnTo>
                  <a:pt x="231648" y="57477"/>
                </a:lnTo>
                <a:lnTo>
                  <a:pt x="231852" y="54511"/>
                </a:lnTo>
                <a:lnTo>
                  <a:pt x="231648" y="54102"/>
                </a:lnTo>
                <a:close/>
                <a:moveTo>
                  <a:pt x="46432" y="57886"/>
                </a:moveTo>
                <a:lnTo>
                  <a:pt x="46432" y="57989"/>
                </a:lnTo>
                <a:lnTo>
                  <a:pt x="46636" y="57886"/>
                </a:lnTo>
                <a:close/>
                <a:moveTo>
                  <a:pt x="176216" y="59114"/>
                </a:moveTo>
                <a:lnTo>
                  <a:pt x="176216" y="59114"/>
                </a:lnTo>
                <a:lnTo>
                  <a:pt x="176216" y="59114"/>
                </a:lnTo>
                <a:close/>
                <a:moveTo>
                  <a:pt x="52057" y="56250"/>
                </a:moveTo>
                <a:lnTo>
                  <a:pt x="49193" y="57170"/>
                </a:lnTo>
                <a:lnTo>
                  <a:pt x="49091" y="57375"/>
                </a:lnTo>
                <a:lnTo>
                  <a:pt x="48682" y="57580"/>
                </a:lnTo>
                <a:lnTo>
                  <a:pt x="48989" y="57477"/>
                </a:lnTo>
                <a:lnTo>
                  <a:pt x="48989" y="57682"/>
                </a:lnTo>
                <a:lnTo>
                  <a:pt x="51443" y="56761"/>
                </a:lnTo>
                <a:lnTo>
                  <a:pt x="51443" y="56761"/>
                </a:lnTo>
                <a:lnTo>
                  <a:pt x="51239" y="56966"/>
                </a:lnTo>
                <a:lnTo>
                  <a:pt x="54205" y="57886"/>
                </a:lnTo>
                <a:lnTo>
                  <a:pt x="54307" y="58500"/>
                </a:lnTo>
                <a:lnTo>
                  <a:pt x="55330" y="58807"/>
                </a:lnTo>
                <a:lnTo>
                  <a:pt x="54818" y="59625"/>
                </a:lnTo>
                <a:lnTo>
                  <a:pt x="54818" y="59625"/>
                </a:lnTo>
                <a:lnTo>
                  <a:pt x="57068" y="59420"/>
                </a:lnTo>
                <a:lnTo>
                  <a:pt x="57170" y="59523"/>
                </a:lnTo>
                <a:lnTo>
                  <a:pt x="57886" y="59420"/>
                </a:lnTo>
                <a:lnTo>
                  <a:pt x="57886" y="59114"/>
                </a:lnTo>
                <a:lnTo>
                  <a:pt x="55739" y="58091"/>
                </a:lnTo>
                <a:lnTo>
                  <a:pt x="55534" y="57886"/>
                </a:lnTo>
                <a:lnTo>
                  <a:pt x="55330" y="57784"/>
                </a:lnTo>
                <a:lnTo>
                  <a:pt x="55534" y="57784"/>
                </a:lnTo>
                <a:lnTo>
                  <a:pt x="55125" y="57580"/>
                </a:lnTo>
                <a:lnTo>
                  <a:pt x="55227" y="57682"/>
                </a:lnTo>
                <a:lnTo>
                  <a:pt x="52057" y="56250"/>
                </a:lnTo>
                <a:close/>
                <a:moveTo>
                  <a:pt x="207307" y="59625"/>
                </a:moveTo>
                <a:lnTo>
                  <a:pt x="207307" y="59625"/>
                </a:lnTo>
                <a:lnTo>
                  <a:pt x="207307" y="59625"/>
                </a:lnTo>
                <a:close/>
                <a:moveTo>
                  <a:pt x="222648" y="59420"/>
                </a:moveTo>
                <a:lnTo>
                  <a:pt x="222648" y="59523"/>
                </a:lnTo>
                <a:lnTo>
                  <a:pt x="221625" y="59727"/>
                </a:lnTo>
                <a:lnTo>
                  <a:pt x="221727" y="59727"/>
                </a:lnTo>
                <a:lnTo>
                  <a:pt x="221216" y="60341"/>
                </a:lnTo>
                <a:lnTo>
                  <a:pt x="221727" y="61159"/>
                </a:lnTo>
                <a:lnTo>
                  <a:pt x="222750" y="60852"/>
                </a:lnTo>
                <a:lnTo>
                  <a:pt x="223159" y="59932"/>
                </a:lnTo>
                <a:lnTo>
                  <a:pt x="222648" y="59420"/>
                </a:lnTo>
                <a:close/>
                <a:moveTo>
                  <a:pt x="54511" y="60955"/>
                </a:moveTo>
                <a:lnTo>
                  <a:pt x="54205" y="61057"/>
                </a:lnTo>
                <a:lnTo>
                  <a:pt x="54614" y="61670"/>
                </a:lnTo>
                <a:lnTo>
                  <a:pt x="55023" y="61773"/>
                </a:lnTo>
                <a:lnTo>
                  <a:pt x="55534" y="61568"/>
                </a:lnTo>
                <a:lnTo>
                  <a:pt x="55943" y="61568"/>
                </a:lnTo>
                <a:lnTo>
                  <a:pt x="54511" y="60955"/>
                </a:lnTo>
                <a:close/>
                <a:moveTo>
                  <a:pt x="58602" y="59727"/>
                </a:moveTo>
                <a:lnTo>
                  <a:pt x="59114" y="60034"/>
                </a:lnTo>
                <a:lnTo>
                  <a:pt x="59114" y="60443"/>
                </a:lnTo>
                <a:lnTo>
                  <a:pt x="59420" y="60955"/>
                </a:lnTo>
                <a:lnTo>
                  <a:pt x="59114" y="61057"/>
                </a:lnTo>
                <a:lnTo>
                  <a:pt x="57784" y="60852"/>
                </a:lnTo>
                <a:lnTo>
                  <a:pt x="57580" y="61159"/>
                </a:lnTo>
                <a:lnTo>
                  <a:pt x="57989" y="61466"/>
                </a:lnTo>
                <a:lnTo>
                  <a:pt x="59420" y="61261"/>
                </a:lnTo>
                <a:lnTo>
                  <a:pt x="59932" y="61568"/>
                </a:lnTo>
                <a:lnTo>
                  <a:pt x="60239" y="61875"/>
                </a:lnTo>
                <a:lnTo>
                  <a:pt x="60545" y="61261"/>
                </a:lnTo>
                <a:lnTo>
                  <a:pt x="62693" y="61261"/>
                </a:lnTo>
                <a:lnTo>
                  <a:pt x="63000" y="60750"/>
                </a:lnTo>
                <a:lnTo>
                  <a:pt x="61977" y="60341"/>
                </a:lnTo>
                <a:lnTo>
                  <a:pt x="62284" y="60239"/>
                </a:lnTo>
                <a:lnTo>
                  <a:pt x="58602" y="59727"/>
                </a:lnTo>
                <a:close/>
                <a:moveTo>
                  <a:pt x="208739" y="63614"/>
                </a:moveTo>
                <a:lnTo>
                  <a:pt x="208739" y="63614"/>
                </a:lnTo>
                <a:lnTo>
                  <a:pt x="208739" y="63614"/>
                </a:lnTo>
                <a:close/>
                <a:moveTo>
                  <a:pt x="48989" y="64227"/>
                </a:moveTo>
                <a:lnTo>
                  <a:pt x="48989" y="64330"/>
                </a:lnTo>
                <a:lnTo>
                  <a:pt x="49091" y="64432"/>
                </a:lnTo>
                <a:lnTo>
                  <a:pt x="49091" y="64432"/>
                </a:lnTo>
                <a:lnTo>
                  <a:pt x="48989" y="64227"/>
                </a:lnTo>
                <a:close/>
                <a:moveTo>
                  <a:pt x="44182" y="66375"/>
                </a:moveTo>
                <a:lnTo>
                  <a:pt x="44386" y="66477"/>
                </a:lnTo>
                <a:lnTo>
                  <a:pt x="44386" y="66477"/>
                </a:lnTo>
                <a:lnTo>
                  <a:pt x="44284" y="66375"/>
                </a:lnTo>
                <a:close/>
                <a:moveTo>
                  <a:pt x="232261" y="60955"/>
                </a:moveTo>
                <a:lnTo>
                  <a:pt x="231955" y="61670"/>
                </a:lnTo>
                <a:lnTo>
                  <a:pt x="232159" y="63511"/>
                </a:lnTo>
                <a:lnTo>
                  <a:pt x="231648" y="63307"/>
                </a:lnTo>
                <a:lnTo>
                  <a:pt x="232364" y="64943"/>
                </a:lnTo>
                <a:lnTo>
                  <a:pt x="232568" y="64739"/>
                </a:lnTo>
                <a:lnTo>
                  <a:pt x="232977" y="65148"/>
                </a:lnTo>
                <a:lnTo>
                  <a:pt x="232773" y="65864"/>
                </a:lnTo>
                <a:lnTo>
                  <a:pt x="233591" y="65966"/>
                </a:lnTo>
                <a:lnTo>
                  <a:pt x="233795" y="65659"/>
                </a:lnTo>
                <a:lnTo>
                  <a:pt x="234716" y="66375"/>
                </a:lnTo>
                <a:lnTo>
                  <a:pt x="234409" y="65761"/>
                </a:lnTo>
                <a:lnTo>
                  <a:pt x="236045" y="67091"/>
                </a:lnTo>
                <a:lnTo>
                  <a:pt x="235432" y="65966"/>
                </a:lnTo>
                <a:lnTo>
                  <a:pt x="235739" y="65864"/>
                </a:lnTo>
                <a:lnTo>
                  <a:pt x="235125" y="65659"/>
                </a:lnTo>
                <a:lnTo>
                  <a:pt x="235125" y="65864"/>
                </a:lnTo>
                <a:lnTo>
                  <a:pt x="234511" y="65352"/>
                </a:lnTo>
                <a:lnTo>
                  <a:pt x="234205" y="65455"/>
                </a:lnTo>
                <a:lnTo>
                  <a:pt x="234307" y="65659"/>
                </a:lnTo>
                <a:lnTo>
                  <a:pt x="233284" y="64330"/>
                </a:lnTo>
                <a:lnTo>
                  <a:pt x="233489" y="63511"/>
                </a:lnTo>
                <a:lnTo>
                  <a:pt x="233795" y="63205"/>
                </a:lnTo>
                <a:lnTo>
                  <a:pt x="233591" y="61159"/>
                </a:lnTo>
                <a:lnTo>
                  <a:pt x="233284" y="61261"/>
                </a:lnTo>
                <a:lnTo>
                  <a:pt x="232261" y="60955"/>
                </a:lnTo>
                <a:close/>
                <a:moveTo>
                  <a:pt x="236045" y="67091"/>
                </a:moveTo>
                <a:lnTo>
                  <a:pt x="236045" y="67091"/>
                </a:lnTo>
                <a:lnTo>
                  <a:pt x="236045" y="67091"/>
                </a:lnTo>
                <a:close/>
                <a:moveTo>
                  <a:pt x="232670" y="66170"/>
                </a:moveTo>
                <a:lnTo>
                  <a:pt x="233693" y="67398"/>
                </a:lnTo>
                <a:lnTo>
                  <a:pt x="233693" y="66580"/>
                </a:lnTo>
                <a:lnTo>
                  <a:pt x="233080" y="66170"/>
                </a:lnTo>
                <a:close/>
                <a:moveTo>
                  <a:pt x="222750" y="67705"/>
                </a:moveTo>
                <a:lnTo>
                  <a:pt x="222750" y="67705"/>
                </a:lnTo>
                <a:lnTo>
                  <a:pt x="222750" y="67705"/>
                </a:lnTo>
                <a:close/>
                <a:moveTo>
                  <a:pt x="222750" y="67705"/>
                </a:moveTo>
                <a:lnTo>
                  <a:pt x="222737" y="67743"/>
                </a:lnTo>
                <a:lnTo>
                  <a:pt x="222750" y="67807"/>
                </a:lnTo>
                <a:lnTo>
                  <a:pt x="222750" y="67705"/>
                </a:lnTo>
                <a:close/>
                <a:moveTo>
                  <a:pt x="235330" y="67091"/>
                </a:moveTo>
                <a:lnTo>
                  <a:pt x="235330" y="67807"/>
                </a:lnTo>
                <a:lnTo>
                  <a:pt x="235739" y="67602"/>
                </a:lnTo>
                <a:lnTo>
                  <a:pt x="236148" y="67909"/>
                </a:lnTo>
                <a:lnTo>
                  <a:pt x="235534" y="67193"/>
                </a:lnTo>
                <a:lnTo>
                  <a:pt x="235330" y="67091"/>
                </a:lnTo>
                <a:close/>
                <a:moveTo>
                  <a:pt x="236250" y="67091"/>
                </a:moveTo>
                <a:lnTo>
                  <a:pt x="237068" y="68420"/>
                </a:lnTo>
                <a:lnTo>
                  <a:pt x="237682" y="68625"/>
                </a:lnTo>
                <a:lnTo>
                  <a:pt x="237784" y="68625"/>
                </a:lnTo>
                <a:lnTo>
                  <a:pt x="237170" y="67295"/>
                </a:lnTo>
                <a:lnTo>
                  <a:pt x="236250" y="67091"/>
                </a:lnTo>
                <a:close/>
                <a:moveTo>
                  <a:pt x="234307" y="67807"/>
                </a:moveTo>
                <a:lnTo>
                  <a:pt x="234205" y="67909"/>
                </a:lnTo>
                <a:lnTo>
                  <a:pt x="234409" y="68011"/>
                </a:lnTo>
                <a:lnTo>
                  <a:pt x="234409" y="69341"/>
                </a:lnTo>
                <a:lnTo>
                  <a:pt x="235330" y="68420"/>
                </a:lnTo>
                <a:lnTo>
                  <a:pt x="234307" y="67807"/>
                </a:lnTo>
                <a:close/>
                <a:moveTo>
                  <a:pt x="236455" y="68216"/>
                </a:moveTo>
                <a:lnTo>
                  <a:pt x="236557" y="68625"/>
                </a:lnTo>
                <a:lnTo>
                  <a:pt x="236864" y="68932"/>
                </a:lnTo>
                <a:lnTo>
                  <a:pt x="237170" y="69750"/>
                </a:lnTo>
                <a:lnTo>
                  <a:pt x="237170" y="69341"/>
                </a:lnTo>
                <a:lnTo>
                  <a:pt x="237273" y="69545"/>
                </a:lnTo>
                <a:lnTo>
                  <a:pt x="237273" y="69443"/>
                </a:lnTo>
                <a:lnTo>
                  <a:pt x="237273" y="69136"/>
                </a:lnTo>
                <a:lnTo>
                  <a:pt x="237170" y="68932"/>
                </a:lnTo>
                <a:lnTo>
                  <a:pt x="236966" y="68318"/>
                </a:lnTo>
                <a:lnTo>
                  <a:pt x="236761" y="68420"/>
                </a:lnTo>
                <a:lnTo>
                  <a:pt x="236455" y="68216"/>
                </a:lnTo>
                <a:close/>
                <a:moveTo>
                  <a:pt x="193091" y="69852"/>
                </a:moveTo>
                <a:lnTo>
                  <a:pt x="193295" y="70261"/>
                </a:lnTo>
                <a:lnTo>
                  <a:pt x="193160" y="69965"/>
                </a:lnTo>
                <a:lnTo>
                  <a:pt x="193091" y="69852"/>
                </a:lnTo>
                <a:close/>
                <a:moveTo>
                  <a:pt x="235636" y="68830"/>
                </a:moveTo>
                <a:lnTo>
                  <a:pt x="235227" y="69034"/>
                </a:lnTo>
                <a:lnTo>
                  <a:pt x="235125" y="69239"/>
                </a:lnTo>
                <a:lnTo>
                  <a:pt x="235227" y="69648"/>
                </a:lnTo>
                <a:lnTo>
                  <a:pt x="234818" y="69955"/>
                </a:lnTo>
                <a:lnTo>
                  <a:pt x="235636" y="70670"/>
                </a:lnTo>
                <a:lnTo>
                  <a:pt x="235636" y="68830"/>
                </a:lnTo>
                <a:close/>
                <a:moveTo>
                  <a:pt x="232057" y="68420"/>
                </a:moveTo>
                <a:lnTo>
                  <a:pt x="230318" y="71284"/>
                </a:lnTo>
                <a:lnTo>
                  <a:pt x="230318" y="71386"/>
                </a:lnTo>
                <a:lnTo>
                  <a:pt x="232261" y="69341"/>
                </a:lnTo>
                <a:lnTo>
                  <a:pt x="232057" y="68420"/>
                </a:lnTo>
                <a:close/>
                <a:moveTo>
                  <a:pt x="196568" y="70159"/>
                </a:moveTo>
                <a:lnTo>
                  <a:pt x="196364" y="71795"/>
                </a:lnTo>
                <a:lnTo>
                  <a:pt x="196364" y="72000"/>
                </a:lnTo>
                <a:lnTo>
                  <a:pt x="197591" y="73739"/>
                </a:lnTo>
                <a:lnTo>
                  <a:pt x="198102" y="72102"/>
                </a:lnTo>
                <a:lnTo>
                  <a:pt x="196875" y="70261"/>
                </a:lnTo>
                <a:lnTo>
                  <a:pt x="196568" y="70159"/>
                </a:lnTo>
                <a:close/>
                <a:moveTo>
                  <a:pt x="237580" y="70261"/>
                </a:moveTo>
                <a:lnTo>
                  <a:pt x="237580" y="70773"/>
                </a:lnTo>
                <a:lnTo>
                  <a:pt x="237068" y="70977"/>
                </a:lnTo>
                <a:lnTo>
                  <a:pt x="237068" y="71182"/>
                </a:lnTo>
                <a:lnTo>
                  <a:pt x="236761" y="71182"/>
                </a:lnTo>
                <a:lnTo>
                  <a:pt x="236659" y="71591"/>
                </a:lnTo>
                <a:lnTo>
                  <a:pt x="236250" y="71795"/>
                </a:lnTo>
                <a:lnTo>
                  <a:pt x="236148" y="71182"/>
                </a:lnTo>
                <a:lnTo>
                  <a:pt x="235739" y="71284"/>
                </a:lnTo>
                <a:lnTo>
                  <a:pt x="235432" y="71693"/>
                </a:lnTo>
                <a:lnTo>
                  <a:pt x="234818" y="71898"/>
                </a:lnTo>
                <a:lnTo>
                  <a:pt x="234818" y="72818"/>
                </a:lnTo>
                <a:lnTo>
                  <a:pt x="235227" y="72000"/>
                </a:lnTo>
                <a:lnTo>
                  <a:pt x="235636" y="72102"/>
                </a:lnTo>
                <a:lnTo>
                  <a:pt x="235943" y="72409"/>
                </a:lnTo>
                <a:lnTo>
                  <a:pt x="236045" y="72000"/>
                </a:lnTo>
                <a:lnTo>
                  <a:pt x="236455" y="72205"/>
                </a:lnTo>
                <a:lnTo>
                  <a:pt x="236557" y="73125"/>
                </a:lnTo>
                <a:lnTo>
                  <a:pt x="237580" y="73943"/>
                </a:lnTo>
                <a:lnTo>
                  <a:pt x="237682" y="73841"/>
                </a:lnTo>
                <a:lnTo>
                  <a:pt x="237682" y="74045"/>
                </a:lnTo>
                <a:lnTo>
                  <a:pt x="238091" y="73841"/>
                </a:lnTo>
                <a:lnTo>
                  <a:pt x="237784" y="73227"/>
                </a:lnTo>
                <a:lnTo>
                  <a:pt x="237989" y="72614"/>
                </a:lnTo>
                <a:lnTo>
                  <a:pt x="238295" y="72818"/>
                </a:lnTo>
                <a:lnTo>
                  <a:pt x="238500" y="73534"/>
                </a:lnTo>
                <a:lnTo>
                  <a:pt x="238500" y="73023"/>
                </a:lnTo>
                <a:lnTo>
                  <a:pt x="238807" y="72614"/>
                </a:lnTo>
                <a:lnTo>
                  <a:pt x="238500" y="71284"/>
                </a:lnTo>
                <a:lnTo>
                  <a:pt x="238398" y="71182"/>
                </a:lnTo>
                <a:lnTo>
                  <a:pt x="238500" y="70977"/>
                </a:lnTo>
                <a:lnTo>
                  <a:pt x="238295" y="70466"/>
                </a:lnTo>
                <a:lnTo>
                  <a:pt x="237580" y="70261"/>
                </a:lnTo>
                <a:close/>
                <a:moveTo>
                  <a:pt x="240443" y="77727"/>
                </a:moveTo>
                <a:lnTo>
                  <a:pt x="240034" y="78545"/>
                </a:lnTo>
                <a:lnTo>
                  <a:pt x="240136" y="80284"/>
                </a:lnTo>
                <a:lnTo>
                  <a:pt x="240852" y="81000"/>
                </a:lnTo>
                <a:lnTo>
                  <a:pt x="240341" y="79568"/>
                </a:lnTo>
                <a:lnTo>
                  <a:pt x="241261" y="79773"/>
                </a:lnTo>
                <a:lnTo>
                  <a:pt x="240750" y="79057"/>
                </a:lnTo>
                <a:lnTo>
                  <a:pt x="241057" y="78852"/>
                </a:lnTo>
                <a:lnTo>
                  <a:pt x="241057" y="78545"/>
                </a:lnTo>
                <a:lnTo>
                  <a:pt x="240136" y="78955"/>
                </a:lnTo>
                <a:lnTo>
                  <a:pt x="240443" y="78648"/>
                </a:lnTo>
                <a:lnTo>
                  <a:pt x="240443" y="78341"/>
                </a:lnTo>
                <a:lnTo>
                  <a:pt x="240341" y="78136"/>
                </a:lnTo>
                <a:lnTo>
                  <a:pt x="240443" y="77727"/>
                </a:lnTo>
                <a:close/>
                <a:moveTo>
                  <a:pt x="79875" y="80284"/>
                </a:moveTo>
                <a:lnTo>
                  <a:pt x="78136" y="80591"/>
                </a:lnTo>
                <a:lnTo>
                  <a:pt x="78136" y="81511"/>
                </a:lnTo>
                <a:lnTo>
                  <a:pt x="78443" y="81818"/>
                </a:lnTo>
                <a:lnTo>
                  <a:pt x="79466" y="81511"/>
                </a:lnTo>
                <a:lnTo>
                  <a:pt x="80080" y="80693"/>
                </a:lnTo>
                <a:lnTo>
                  <a:pt x="79875" y="80284"/>
                </a:lnTo>
                <a:close/>
                <a:moveTo>
                  <a:pt x="261102" y="82636"/>
                </a:moveTo>
                <a:lnTo>
                  <a:pt x="261000" y="82841"/>
                </a:lnTo>
                <a:lnTo>
                  <a:pt x="261205" y="82943"/>
                </a:lnTo>
                <a:lnTo>
                  <a:pt x="261307" y="82943"/>
                </a:lnTo>
                <a:lnTo>
                  <a:pt x="261102" y="82636"/>
                </a:lnTo>
                <a:close/>
                <a:moveTo>
                  <a:pt x="220500" y="81818"/>
                </a:moveTo>
                <a:lnTo>
                  <a:pt x="219784" y="81920"/>
                </a:lnTo>
                <a:lnTo>
                  <a:pt x="219886" y="82227"/>
                </a:lnTo>
                <a:lnTo>
                  <a:pt x="220295" y="82534"/>
                </a:lnTo>
                <a:lnTo>
                  <a:pt x="220295" y="82841"/>
                </a:lnTo>
                <a:lnTo>
                  <a:pt x="221011" y="83148"/>
                </a:lnTo>
                <a:lnTo>
                  <a:pt x="221114" y="82636"/>
                </a:lnTo>
                <a:lnTo>
                  <a:pt x="220500" y="81818"/>
                </a:lnTo>
                <a:close/>
                <a:moveTo>
                  <a:pt x="222034" y="82636"/>
                </a:moveTo>
                <a:lnTo>
                  <a:pt x="221830" y="83045"/>
                </a:lnTo>
                <a:lnTo>
                  <a:pt x="221830" y="83352"/>
                </a:lnTo>
                <a:lnTo>
                  <a:pt x="222341" y="83148"/>
                </a:lnTo>
                <a:lnTo>
                  <a:pt x="222034" y="82636"/>
                </a:lnTo>
                <a:close/>
                <a:moveTo>
                  <a:pt x="240443" y="83352"/>
                </a:moveTo>
                <a:lnTo>
                  <a:pt x="240239" y="83659"/>
                </a:lnTo>
                <a:lnTo>
                  <a:pt x="240239" y="83659"/>
                </a:lnTo>
                <a:lnTo>
                  <a:pt x="240545" y="83352"/>
                </a:lnTo>
                <a:close/>
                <a:moveTo>
                  <a:pt x="240852" y="82943"/>
                </a:moveTo>
                <a:lnTo>
                  <a:pt x="240545" y="83352"/>
                </a:lnTo>
                <a:lnTo>
                  <a:pt x="240750" y="83557"/>
                </a:lnTo>
                <a:lnTo>
                  <a:pt x="241261" y="83455"/>
                </a:lnTo>
                <a:lnTo>
                  <a:pt x="241670" y="83557"/>
                </a:lnTo>
                <a:lnTo>
                  <a:pt x="241977" y="83455"/>
                </a:lnTo>
                <a:lnTo>
                  <a:pt x="242898" y="83966"/>
                </a:lnTo>
                <a:lnTo>
                  <a:pt x="241568" y="82943"/>
                </a:lnTo>
                <a:close/>
                <a:moveTo>
                  <a:pt x="230011" y="72818"/>
                </a:moveTo>
                <a:lnTo>
                  <a:pt x="228989" y="74250"/>
                </a:lnTo>
                <a:lnTo>
                  <a:pt x="228989" y="74761"/>
                </a:lnTo>
                <a:lnTo>
                  <a:pt x="228477" y="74966"/>
                </a:lnTo>
                <a:lnTo>
                  <a:pt x="228477" y="74864"/>
                </a:lnTo>
                <a:lnTo>
                  <a:pt x="227557" y="75375"/>
                </a:lnTo>
                <a:lnTo>
                  <a:pt x="227045" y="76398"/>
                </a:lnTo>
                <a:lnTo>
                  <a:pt x="225409" y="77216"/>
                </a:lnTo>
                <a:lnTo>
                  <a:pt x="225307" y="77420"/>
                </a:lnTo>
                <a:lnTo>
                  <a:pt x="225205" y="77523"/>
                </a:lnTo>
                <a:lnTo>
                  <a:pt x="225205" y="78648"/>
                </a:lnTo>
                <a:lnTo>
                  <a:pt x="223670" y="77932"/>
                </a:lnTo>
                <a:lnTo>
                  <a:pt x="223159" y="78750"/>
                </a:lnTo>
                <a:lnTo>
                  <a:pt x="223261" y="78750"/>
                </a:lnTo>
                <a:lnTo>
                  <a:pt x="224182" y="83045"/>
                </a:lnTo>
                <a:lnTo>
                  <a:pt x="225511" y="83045"/>
                </a:lnTo>
                <a:lnTo>
                  <a:pt x="225818" y="83659"/>
                </a:lnTo>
                <a:lnTo>
                  <a:pt x="226023" y="83455"/>
                </a:lnTo>
                <a:lnTo>
                  <a:pt x="226330" y="83557"/>
                </a:lnTo>
                <a:lnTo>
                  <a:pt x="226739" y="83045"/>
                </a:lnTo>
                <a:lnTo>
                  <a:pt x="227352" y="83557"/>
                </a:lnTo>
                <a:lnTo>
                  <a:pt x="227966" y="83352"/>
                </a:lnTo>
                <a:lnTo>
                  <a:pt x="228068" y="83557"/>
                </a:lnTo>
                <a:lnTo>
                  <a:pt x="228375" y="84273"/>
                </a:lnTo>
                <a:lnTo>
                  <a:pt x="229398" y="83659"/>
                </a:lnTo>
                <a:lnTo>
                  <a:pt x="229705" y="83250"/>
                </a:lnTo>
                <a:lnTo>
                  <a:pt x="229602" y="83045"/>
                </a:lnTo>
                <a:lnTo>
                  <a:pt x="229807" y="82739"/>
                </a:lnTo>
                <a:lnTo>
                  <a:pt x="229705" y="81920"/>
                </a:lnTo>
                <a:lnTo>
                  <a:pt x="230216" y="81102"/>
                </a:lnTo>
                <a:lnTo>
                  <a:pt x="230523" y="81102"/>
                </a:lnTo>
                <a:lnTo>
                  <a:pt x="231239" y="78955"/>
                </a:lnTo>
                <a:lnTo>
                  <a:pt x="231852" y="79159"/>
                </a:lnTo>
                <a:lnTo>
                  <a:pt x="232159" y="79159"/>
                </a:lnTo>
                <a:lnTo>
                  <a:pt x="232057" y="78955"/>
                </a:lnTo>
                <a:lnTo>
                  <a:pt x="231136" y="77932"/>
                </a:lnTo>
                <a:lnTo>
                  <a:pt x="231034" y="77114"/>
                </a:lnTo>
                <a:lnTo>
                  <a:pt x="230932" y="77011"/>
                </a:lnTo>
                <a:lnTo>
                  <a:pt x="230420" y="76295"/>
                </a:lnTo>
                <a:lnTo>
                  <a:pt x="230830" y="76193"/>
                </a:lnTo>
                <a:lnTo>
                  <a:pt x="230932" y="76091"/>
                </a:lnTo>
                <a:lnTo>
                  <a:pt x="230932" y="75580"/>
                </a:lnTo>
                <a:lnTo>
                  <a:pt x="231750" y="75580"/>
                </a:lnTo>
                <a:lnTo>
                  <a:pt x="231443" y="74864"/>
                </a:lnTo>
                <a:lnTo>
                  <a:pt x="232261" y="74761"/>
                </a:lnTo>
                <a:lnTo>
                  <a:pt x="231136" y="73841"/>
                </a:lnTo>
                <a:lnTo>
                  <a:pt x="230727" y="73943"/>
                </a:lnTo>
                <a:lnTo>
                  <a:pt x="230420" y="72920"/>
                </a:lnTo>
                <a:lnTo>
                  <a:pt x="230011" y="73227"/>
                </a:lnTo>
                <a:lnTo>
                  <a:pt x="230011" y="72818"/>
                </a:lnTo>
                <a:close/>
                <a:moveTo>
                  <a:pt x="261307" y="82943"/>
                </a:moveTo>
                <a:lnTo>
                  <a:pt x="262841" y="84989"/>
                </a:lnTo>
                <a:lnTo>
                  <a:pt x="262330" y="83761"/>
                </a:lnTo>
                <a:lnTo>
                  <a:pt x="261307" y="82943"/>
                </a:lnTo>
                <a:close/>
                <a:moveTo>
                  <a:pt x="237682" y="78239"/>
                </a:moveTo>
                <a:lnTo>
                  <a:pt x="237170" y="78852"/>
                </a:lnTo>
                <a:lnTo>
                  <a:pt x="234614" y="78955"/>
                </a:lnTo>
                <a:lnTo>
                  <a:pt x="234409" y="78750"/>
                </a:lnTo>
                <a:lnTo>
                  <a:pt x="233489" y="79057"/>
                </a:lnTo>
                <a:lnTo>
                  <a:pt x="232977" y="79875"/>
                </a:lnTo>
                <a:lnTo>
                  <a:pt x="232977" y="80080"/>
                </a:lnTo>
                <a:lnTo>
                  <a:pt x="232875" y="80182"/>
                </a:lnTo>
                <a:lnTo>
                  <a:pt x="232977" y="80898"/>
                </a:lnTo>
                <a:lnTo>
                  <a:pt x="232875" y="80693"/>
                </a:lnTo>
                <a:lnTo>
                  <a:pt x="232057" y="83455"/>
                </a:lnTo>
                <a:lnTo>
                  <a:pt x="232364" y="83659"/>
                </a:lnTo>
                <a:lnTo>
                  <a:pt x="232568" y="83864"/>
                </a:lnTo>
                <a:lnTo>
                  <a:pt x="232670" y="85909"/>
                </a:lnTo>
                <a:lnTo>
                  <a:pt x="233386" y="85807"/>
                </a:lnTo>
                <a:lnTo>
                  <a:pt x="233591" y="82841"/>
                </a:lnTo>
                <a:lnTo>
                  <a:pt x="234409" y="84784"/>
                </a:lnTo>
                <a:lnTo>
                  <a:pt x="235636" y="84375"/>
                </a:lnTo>
                <a:lnTo>
                  <a:pt x="235125" y="83761"/>
                </a:lnTo>
                <a:lnTo>
                  <a:pt x="235227" y="83148"/>
                </a:lnTo>
                <a:lnTo>
                  <a:pt x="234409" y="82023"/>
                </a:lnTo>
                <a:lnTo>
                  <a:pt x="234614" y="82023"/>
                </a:lnTo>
                <a:lnTo>
                  <a:pt x="235739" y="81000"/>
                </a:lnTo>
                <a:lnTo>
                  <a:pt x="236148" y="81102"/>
                </a:lnTo>
                <a:lnTo>
                  <a:pt x="235739" y="80693"/>
                </a:lnTo>
                <a:lnTo>
                  <a:pt x="235739" y="80795"/>
                </a:lnTo>
                <a:lnTo>
                  <a:pt x="233591" y="81205"/>
                </a:lnTo>
                <a:lnTo>
                  <a:pt x="233284" y="80693"/>
                </a:lnTo>
                <a:lnTo>
                  <a:pt x="233182" y="80182"/>
                </a:lnTo>
                <a:lnTo>
                  <a:pt x="235943" y="79568"/>
                </a:lnTo>
                <a:lnTo>
                  <a:pt x="236455" y="79773"/>
                </a:lnTo>
                <a:lnTo>
                  <a:pt x="236966" y="79670"/>
                </a:lnTo>
                <a:lnTo>
                  <a:pt x="237580" y="79057"/>
                </a:lnTo>
                <a:lnTo>
                  <a:pt x="237682" y="78239"/>
                </a:lnTo>
                <a:close/>
                <a:moveTo>
                  <a:pt x="210580" y="74659"/>
                </a:moveTo>
                <a:lnTo>
                  <a:pt x="219068" y="86114"/>
                </a:lnTo>
                <a:lnTo>
                  <a:pt x="219068" y="85705"/>
                </a:lnTo>
                <a:lnTo>
                  <a:pt x="219989" y="86011"/>
                </a:lnTo>
                <a:lnTo>
                  <a:pt x="220398" y="83250"/>
                </a:lnTo>
                <a:lnTo>
                  <a:pt x="219273" y="82636"/>
                </a:lnTo>
                <a:lnTo>
                  <a:pt x="218966" y="81102"/>
                </a:lnTo>
                <a:lnTo>
                  <a:pt x="218352" y="80898"/>
                </a:lnTo>
                <a:lnTo>
                  <a:pt x="218148" y="80489"/>
                </a:lnTo>
                <a:lnTo>
                  <a:pt x="218455" y="79977"/>
                </a:lnTo>
                <a:lnTo>
                  <a:pt x="218045" y="79466"/>
                </a:lnTo>
                <a:lnTo>
                  <a:pt x="217330" y="79773"/>
                </a:lnTo>
                <a:lnTo>
                  <a:pt x="217739" y="79568"/>
                </a:lnTo>
                <a:lnTo>
                  <a:pt x="216102" y="77830"/>
                </a:lnTo>
                <a:lnTo>
                  <a:pt x="215795" y="78034"/>
                </a:lnTo>
                <a:lnTo>
                  <a:pt x="212625" y="74659"/>
                </a:lnTo>
                <a:close/>
                <a:moveTo>
                  <a:pt x="246170" y="85602"/>
                </a:moveTo>
                <a:lnTo>
                  <a:pt x="245864" y="85909"/>
                </a:lnTo>
                <a:lnTo>
                  <a:pt x="245761" y="86216"/>
                </a:lnTo>
                <a:lnTo>
                  <a:pt x="246273" y="86523"/>
                </a:lnTo>
                <a:lnTo>
                  <a:pt x="246375" y="86011"/>
                </a:lnTo>
                <a:lnTo>
                  <a:pt x="246170" y="85602"/>
                </a:lnTo>
                <a:close/>
                <a:moveTo>
                  <a:pt x="261818" y="84375"/>
                </a:moveTo>
                <a:lnTo>
                  <a:pt x="261716" y="84886"/>
                </a:lnTo>
                <a:lnTo>
                  <a:pt x="260693" y="85705"/>
                </a:lnTo>
                <a:lnTo>
                  <a:pt x="260386" y="85705"/>
                </a:lnTo>
                <a:lnTo>
                  <a:pt x="260284" y="85193"/>
                </a:lnTo>
                <a:lnTo>
                  <a:pt x="260080" y="85705"/>
                </a:lnTo>
                <a:lnTo>
                  <a:pt x="258648" y="85909"/>
                </a:lnTo>
                <a:lnTo>
                  <a:pt x="259773" y="86523"/>
                </a:lnTo>
                <a:lnTo>
                  <a:pt x="262125" y="85500"/>
                </a:lnTo>
                <a:lnTo>
                  <a:pt x="262023" y="85295"/>
                </a:lnTo>
                <a:lnTo>
                  <a:pt x="262227" y="85193"/>
                </a:lnTo>
                <a:lnTo>
                  <a:pt x="262432" y="84477"/>
                </a:lnTo>
                <a:lnTo>
                  <a:pt x="261818" y="84375"/>
                </a:lnTo>
                <a:close/>
                <a:moveTo>
                  <a:pt x="249239" y="87852"/>
                </a:moveTo>
                <a:lnTo>
                  <a:pt x="248727" y="88670"/>
                </a:lnTo>
                <a:lnTo>
                  <a:pt x="249648" y="88466"/>
                </a:lnTo>
                <a:lnTo>
                  <a:pt x="249239" y="87852"/>
                </a:lnTo>
                <a:close/>
                <a:moveTo>
                  <a:pt x="220500" y="86216"/>
                </a:moveTo>
                <a:lnTo>
                  <a:pt x="219682" y="86932"/>
                </a:lnTo>
                <a:lnTo>
                  <a:pt x="219784" y="87136"/>
                </a:lnTo>
                <a:lnTo>
                  <a:pt x="227250" y="88875"/>
                </a:lnTo>
                <a:lnTo>
                  <a:pt x="227761" y="88977"/>
                </a:lnTo>
                <a:lnTo>
                  <a:pt x="227761" y="88057"/>
                </a:lnTo>
                <a:lnTo>
                  <a:pt x="226330" y="87648"/>
                </a:lnTo>
                <a:lnTo>
                  <a:pt x="226125" y="87136"/>
                </a:lnTo>
                <a:lnTo>
                  <a:pt x="224591" y="86727"/>
                </a:lnTo>
                <a:lnTo>
                  <a:pt x="224284" y="87136"/>
                </a:lnTo>
                <a:lnTo>
                  <a:pt x="222648" y="87034"/>
                </a:lnTo>
                <a:lnTo>
                  <a:pt x="222239" y="86523"/>
                </a:lnTo>
                <a:lnTo>
                  <a:pt x="220500" y="86216"/>
                </a:lnTo>
                <a:close/>
                <a:moveTo>
                  <a:pt x="227761" y="88364"/>
                </a:moveTo>
                <a:lnTo>
                  <a:pt x="228273" y="89080"/>
                </a:lnTo>
                <a:lnTo>
                  <a:pt x="228886" y="88670"/>
                </a:lnTo>
                <a:lnTo>
                  <a:pt x="228375" y="88364"/>
                </a:lnTo>
                <a:close/>
                <a:moveTo>
                  <a:pt x="229398" y="88568"/>
                </a:moveTo>
                <a:lnTo>
                  <a:pt x="228989" y="88977"/>
                </a:lnTo>
                <a:lnTo>
                  <a:pt x="229705" y="89182"/>
                </a:lnTo>
                <a:lnTo>
                  <a:pt x="229807" y="88670"/>
                </a:lnTo>
                <a:lnTo>
                  <a:pt x="229398" y="88568"/>
                </a:lnTo>
                <a:close/>
                <a:moveTo>
                  <a:pt x="235432" y="88466"/>
                </a:moveTo>
                <a:lnTo>
                  <a:pt x="234920" y="88875"/>
                </a:lnTo>
                <a:lnTo>
                  <a:pt x="233182" y="88568"/>
                </a:lnTo>
                <a:lnTo>
                  <a:pt x="232670" y="88670"/>
                </a:lnTo>
                <a:lnTo>
                  <a:pt x="232670" y="89182"/>
                </a:lnTo>
                <a:lnTo>
                  <a:pt x="234716" y="88977"/>
                </a:lnTo>
                <a:lnTo>
                  <a:pt x="235330" y="88773"/>
                </a:lnTo>
                <a:lnTo>
                  <a:pt x="235534" y="88466"/>
                </a:lnTo>
                <a:close/>
                <a:moveTo>
                  <a:pt x="230932" y="88364"/>
                </a:moveTo>
                <a:lnTo>
                  <a:pt x="230727" y="88568"/>
                </a:lnTo>
                <a:lnTo>
                  <a:pt x="231034" y="88977"/>
                </a:lnTo>
                <a:lnTo>
                  <a:pt x="231034" y="88977"/>
                </a:lnTo>
                <a:lnTo>
                  <a:pt x="230420" y="88670"/>
                </a:lnTo>
                <a:lnTo>
                  <a:pt x="230011" y="89386"/>
                </a:lnTo>
                <a:lnTo>
                  <a:pt x="231341" y="88977"/>
                </a:lnTo>
                <a:lnTo>
                  <a:pt x="231750" y="89080"/>
                </a:lnTo>
                <a:lnTo>
                  <a:pt x="231648" y="88977"/>
                </a:lnTo>
                <a:lnTo>
                  <a:pt x="231750" y="88977"/>
                </a:lnTo>
                <a:lnTo>
                  <a:pt x="231648" y="88670"/>
                </a:lnTo>
                <a:lnTo>
                  <a:pt x="231239" y="88568"/>
                </a:lnTo>
                <a:lnTo>
                  <a:pt x="230932" y="88364"/>
                </a:lnTo>
                <a:close/>
                <a:moveTo>
                  <a:pt x="232670" y="89591"/>
                </a:moveTo>
                <a:lnTo>
                  <a:pt x="231750" y="89898"/>
                </a:lnTo>
                <a:lnTo>
                  <a:pt x="232670" y="90409"/>
                </a:lnTo>
                <a:lnTo>
                  <a:pt x="233284" y="90205"/>
                </a:lnTo>
                <a:lnTo>
                  <a:pt x="232670" y="89591"/>
                </a:lnTo>
                <a:close/>
                <a:moveTo>
                  <a:pt x="239420" y="88670"/>
                </a:moveTo>
                <a:lnTo>
                  <a:pt x="237989" y="88773"/>
                </a:lnTo>
                <a:lnTo>
                  <a:pt x="235943" y="90102"/>
                </a:lnTo>
                <a:lnTo>
                  <a:pt x="235943" y="90511"/>
                </a:lnTo>
                <a:lnTo>
                  <a:pt x="237068" y="90102"/>
                </a:lnTo>
                <a:lnTo>
                  <a:pt x="239420" y="88670"/>
                </a:lnTo>
                <a:close/>
                <a:moveTo>
                  <a:pt x="244636" y="80386"/>
                </a:moveTo>
                <a:lnTo>
                  <a:pt x="243205" y="81409"/>
                </a:lnTo>
                <a:lnTo>
                  <a:pt x="243920" y="81614"/>
                </a:lnTo>
                <a:lnTo>
                  <a:pt x="244125" y="82125"/>
                </a:lnTo>
                <a:lnTo>
                  <a:pt x="244432" y="82330"/>
                </a:lnTo>
                <a:lnTo>
                  <a:pt x="245761" y="82227"/>
                </a:lnTo>
                <a:lnTo>
                  <a:pt x="245557" y="82739"/>
                </a:lnTo>
                <a:lnTo>
                  <a:pt x="244023" y="82943"/>
                </a:lnTo>
                <a:lnTo>
                  <a:pt x="244534" y="83250"/>
                </a:lnTo>
                <a:lnTo>
                  <a:pt x="244739" y="84068"/>
                </a:lnTo>
                <a:lnTo>
                  <a:pt x="245659" y="83148"/>
                </a:lnTo>
                <a:lnTo>
                  <a:pt x="245761" y="83966"/>
                </a:lnTo>
                <a:lnTo>
                  <a:pt x="246580" y="84068"/>
                </a:lnTo>
                <a:lnTo>
                  <a:pt x="246784" y="84580"/>
                </a:lnTo>
                <a:lnTo>
                  <a:pt x="249648" y="85909"/>
                </a:lnTo>
                <a:lnTo>
                  <a:pt x="249443" y="86011"/>
                </a:lnTo>
                <a:lnTo>
                  <a:pt x="249648" y="86011"/>
                </a:lnTo>
                <a:lnTo>
                  <a:pt x="250261" y="87443"/>
                </a:lnTo>
                <a:lnTo>
                  <a:pt x="249852" y="87545"/>
                </a:lnTo>
                <a:lnTo>
                  <a:pt x="250057" y="88057"/>
                </a:lnTo>
                <a:lnTo>
                  <a:pt x="249852" y="88466"/>
                </a:lnTo>
                <a:lnTo>
                  <a:pt x="251080" y="88159"/>
                </a:lnTo>
                <a:lnTo>
                  <a:pt x="251080" y="88670"/>
                </a:lnTo>
                <a:lnTo>
                  <a:pt x="251693" y="89386"/>
                </a:lnTo>
                <a:lnTo>
                  <a:pt x="253534" y="89386"/>
                </a:lnTo>
                <a:lnTo>
                  <a:pt x="253841" y="88977"/>
                </a:lnTo>
                <a:lnTo>
                  <a:pt x="252920" y="88466"/>
                </a:lnTo>
                <a:lnTo>
                  <a:pt x="254455" y="88261"/>
                </a:lnTo>
                <a:lnTo>
                  <a:pt x="254455" y="88159"/>
                </a:lnTo>
                <a:lnTo>
                  <a:pt x="254557" y="88159"/>
                </a:lnTo>
                <a:lnTo>
                  <a:pt x="254250" y="87750"/>
                </a:lnTo>
                <a:lnTo>
                  <a:pt x="254864" y="87955"/>
                </a:lnTo>
                <a:lnTo>
                  <a:pt x="255375" y="87852"/>
                </a:lnTo>
                <a:lnTo>
                  <a:pt x="257625" y="90307"/>
                </a:lnTo>
                <a:lnTo>
                  <a:pt x="260080" y="91023"/>
                </a:lnTo>
                <a:lnTo>
                  <a:pt x="260080" y="90716"/>
                </a:lnTo>
                <a:lnTo>
                  <a:pt x="260489" y="90614"/>
                </a:lnTo>
                <a:lnTo>
                  <a:pt x="259670" y="90307"/>
                </a:lnTo>
                <a:lnTo>
                  <a:pt x="259670" y="90102"/>
                </a:lnTo>
                <a:lnTo>
                  <a:pt x="259159" y="89386"/>
                </a:lnTo>
                <a:lnTo>
                  <a:pt x="258648" y="89386"/>
                </a:lnTo>
                <a:lnTo>
                  <a:pt x="257318" y="87034"/>
                </a:lnTo>
                <a:lnTo>
                  <a:pt x="258136" y="86932"/>
                </a:lnTo>
                <a:lnTo>
                  <a:pt x="256500" y="85705"/>
                </a:lnTo>
                <a:lnTo>
                  <a:pt x="256398" y="84989"/>
                </a:lnTo>
                <a:lnTo>
                  <a:pt x="251898" y="82636"/>
                </a:lnTo>
                <a:lnTo>
                  <a:pt x="249545" y="81716"/>
                </a:lnTo>
                <a:lnTo>
                  <a:pt x="248727" y="81920"/>
                </a:lnTo>
                <a:lnTo>
                  <a:pt x="248727" y="82125"/>
                </a:lnTo>
                <a:lnTo>
                  <a:pt x="246989" y="83455"/>
                </a:lnTo>
                <a:lnTo>
                  <a:pt x="246375" y="82636"/>
                </a:lnTo>
                <a:lnTo>
                  <a:pt x="246273" y="82943"/>
                </a:lnTo>
                <a:lnTo>
                  <a:pt x="245864" y="80795"/>
                </a:lnTo>
                <a:lnTo>
                  <a:pt x="244636" y="80386"/>
                </a:lnTo>
                <a:close/>
                <a:moveTo>
                  <a:pt x="242693" y="91534"/>
                </a:moveTo>
                <a:lnTo>
                  <a:pt x="241977" y="91636"/>
                </a:lnTo>
                <a:lnTo>
                  <a:pt x="241977" y="91841"/>
                </a:lnTo>
                <a:lnTo>
                  <a:pt x="242386" y="92352"/>
                </a:lnTo>
                <a:lnTo>
                  <a:pt x="242693" y="91534"/>
                </a:lnTo>
                <a:close/>
                <a:moveTo>
                  <a:pt x="285750" y="96648"/>
                </a:moveTo>
                <a:lnTo>
                  <a:pt x="285545" y="96750"/>
                </a:lnTo>
                <a:lnTo>
                  <a:pt x="284420" y="97159"/>
                </a:lnTo>
                <a:lnTo>
                  <a:pt x="284216" y="97261"/>
                </a:lnTo>
                <a:lnTo>
                  <a:pt x="285239" y="97261"/>
                </a:lnTo>
                <a:lnTo>
                  <a:pt x="285750" y="96648"/>
                </a:lnTo>
                <a:close/>
                <a:moveTo>
                  <a:pt x="285648" y="97057"/>
                </a:moveTo>
                <a:lnTo>
                  <a:pt x="285239" y="97261"/>
                </a:lnTo>
                <a:lnTo>
                  <a:pt x="285545" y="97261"/>
                </a:lnTo>
                <a:lnTo>
                  <a:pt x="285648" y="97057"/>
                </a:lnTo>
                <a:close/>
                <a:moveTo>
                  <a:pt x="284011" y="98080"/>
                </a:moveTo>
                <a:lnTo>
                  <a:pt x="282886" y="98591"/>
                </a:lnTo>
                <a:lnTo>
                  <a:pt x="283807" y="98693"/>
                </a:lnTo>
                <a:lnTo>
                  <a:pt x="284114" y="98386"/>
                </a:lnTo>
                <a:lnTo>
                  <a:pt x="284011" y="98080"/>
                </a:lnTo>
                <a:close/>
                <a:moveTo>
                  <a:pt x="168852" y="92761"/>
                </a:moveTo>
                <a:lnTo>
                  <a:pt x="168136" y="92864"/>
                </a:lnTo>
                <a:lnTo>
                  <a:pt x="168136" y="93682"/>
                </a:lnTo>
                <a:lnTo>
                  <a:pt x="167318" y="94295"/>
                </a:lnTo>
                <a:lnTo>
                  <a:pt x="167318" y="95114"/>
                </a:lnTo>
                <a:lnTo>
                  <a:pt x="166807" y="95420"/>
                </a:lnTo>
                <a:lnTo>
                  <a:pt x="166705" y="95318"/>
                </a:lnTo>
                <a:lnTo>
                  <a:pt x="165886" y="96341"/>
                </a:lnTo>
                <a:lnTo>
                  <a:pt x="165375" y="96239"/>
                </a:lnTo>
                <a:lnTo>
                  <a:pt x="164966" y="96443"/>
                </a:lnTo>
                <a:lnTo>
                  <a:pt x="164761" y="96443"/>
                </a:lnTo>
                <a:lnTo>
                  <a:pt x="164045" y="96955"/>
                </a:lnTo>
                <a:lnTo>
                  <a:pt x="163330" y="105955"/>
                </a:lnTo>
                <a:lnTo>
                  <a:pt x="163943" y="106261"/>
                </a:lnTo>
                <a:lnTo>
                  <a:pt x="165477" y="105852"/>
                </a:lnTo>
                <a:lnTo>
                  <a:pt x="168750" y="96034"/>
                </a:lnTo>
                <a:lnTo>
                  <a:pt x="169159" y="96341"/>
                </a:lnTo>
                <a:lnTo>
                  <a:pt x="169364" y="96136"/>
                </a:lnTo>
                <a:lnTo>
                  <a:pt x="168852" y="92761"/>
                </a:lnTo>
                <a:close/>
                <a:moveTo>
                  <a:pt x="79364" y="112500"/>
                </a:moveTo>
                <a:lnTo>
                  <a:pt x="79057" y="112807"/>
                </a:lnTo>
                <a:lnTo>
                  <a:pt x="79057" y="113011"/>
                </a:lnTo>
                <a:lnTo>
                  <a:pt x="79364" y="112500"/>
                </a:lnTo>
                <a:close/>
                <a:moveTo>
                  <a:pt x="185114" y="3784"/>
                </a:moveTo>
                <a:lnTo>
                  <a:pt x="184091" y="4398"/>
                </a:lnTo>
                <a:lnTo>
                  <a:pt x="184909" y="4705"/>
                </a:lnTo>
                <a:lnTo>
                  <a:pt x="183273" y="4705"/>
                </a:lnTo>
                <a:lnTo>
                  <a:pt x="183989" y="5011"/>
                </a:lnTo>
                <a:lnTo>
                  <a:pt x="184193" y="5318"/>
                </a:lnTo>
                <a:lnTo>
                  <a:pt x="184193" y="5318"/>
                </a:lnTo>
                <a:lnTo>
                  <a:pt x="183784" y="5011"/>
                </a:lnTo>
                <a:lnTo>
                  <a:pt x="180102" y="5114"/>
                </a:lnTo>
                <a:lnTo>
                  <a:pt x="180920" y="5216"/>
                </a:lnTo>
                <a:lnTo>
                  <a:pt x="177341" y="5727"/>
                </a:lnTo>
                <a:lnTo>
                  <a:pt x="177545" y="5932"/>
                </a:lnTo>
                <a:lnTo>
                  <a:pt x="177341" y="6239"/>
                </a:lnTo>
                <a:lnTo>
                  <a:pt x="176830" y="6136"/>
                </a:lnTo>
                <a:lnTo>
                  <a:pt x="177955" y="6443"/>
                </a:lnTo>
                <a:lnTo>
                  <a:pt x="177239" y="6443"/>
                </a:lnTo>
                <a:lnTo>
                  <a:pt x="178568" y="6852"/>
                </a:lnTo>
                <a:lnTo>
                  <a:pt x="178057" y="7057"/>
                </a:lnTo>
                <a:lnTo>
                  <a:pt x="178261" y="6852"/>
                </a:lnTo>
                <a:lnTo>
                  <a:pt x="178261" y="6852"/>
                </a:lnTo>
                <a:lnTo>
                  <a:pt x="174477" y="7057"/>
                </a:lnTo>
                <a:lnTo>
                  <a:pt x="174682" y="7466"/>
                </a:lnTo>
                <a:lnTo>
                  <a:pt x="174989" y="7568"/>
                </a:lnTo>
                <a:lnTo>
                  <a:pt x="175091" y="7773"/>
                </a:lnTo>
                <a:lnTo>
                  <a:pt x="177648" y="8795"/>
                </a:lnTo>
                <a:lnTo>
                  <a:pt x="177852" y="9205"/>
                </a:lnTo>
                <a:lnTo>
                  <a:pt x="178261" y="9511"/>
                </a:lnTo>
                <a:lnTo>
                  <a:pt x="178169" y="9789"/>
                </a:lnTo>
                <a:lnTo>
                  <a:pt x="177852" y="9409"/>
                </a:lnTo>
                <a:lnTo>
                  <a:pt x="177545" y="9716"/>
                </a:lnTo>
                <a:lnTo>
                  <a:pt x="177034" y="8591"/>
                </a:lnTo>
                <a:lnTo>
                  <a:pt x="173352" y="8182"/>
                </a:lnTo>
                <a:lnTo>
                  <a:pt x="173352" y="8182"/>
                </a:lnTo>
                <a:lnTo>
                  <a:pt x="173966" y="8489"/>
                </a:lnTo>
                <a:lnTo>
                  <a:pt x="172636" y="8489"/>
                </a:lnTo>
                <a:lnTo>
                  <a:pt x="175193" y="9205"/>
                </a:lnTo>
                <a:lnTo>
                  <a:pt x="175193" y="9205"/>
                </a:lnTo>
                <a:lnTo>
                  <a:pt x="172432" y="8898"/>
                </a:lnTo>
                <a:lnTo>
                  <a:pt x="172432" y="8693"/>
                </a:lnTo>
                <a:lnTo>
                  <a:pt x="172227" y="8591"/>
                </a:lnTo>
                <a:lnTo>
                  <a:pt x="172227" y="8182"/>
                </a:lnTo>
                <a:lnTo>
                  <a:pt x="171307" y="7670"/>
                </a:lnTo>
                <a:lnTo>
                  <a:pt x="171307" y="7670"/>
                </a:lnTo>
                <a:lnTo>
                  <a:pt x="171716" y="8284"/>
                </a:lnTo>
                <a:lnTo>
                  <a:pt x="171102" y="8898"/>
                </a:lnTo>
                <a:lnTo>
                  <a:pt x="172227" y="9511"/>
                </a:lnTo>
                <a:lnTo>
                  <a:pt x="172330" y="10330"/>
                </a:lnTo>
                <a:lnTo>
                  <a:pt x="174886" y="11148"/>
                </a:lnTo>
                <a:lnTo>
                  <a:pt x="173966" y="11045"/>
                </a:lnTo>
                <a:lnTo>
                  <a:pt x="174170" y="12068"/>
                </a:lnTo>
                <a:lnTo>
                  <a:pt x="173966" y="12375"/>
                </a:lnTo>
                <a:lnTo>
                  <a:pt x="173966" y="12580"/>
                </a:lnTo>
                <a:lnTo>
                  <a:pt x="173250" y="13398"/>
                </a:lnTo>
                <a:lnTo>
                  <a:pt x="170898" y="12886"/>
                </a:lnTo>
                <a:lnTo>
                  <a:pt x="172023" y="12886"/>
                </a:lnTo>
                <a:lnTo>
                  <a:pt x="172125" y="13091"/>
                </a:lnTo>
                <a:lnTo>
                  <a:pt x="172636" y="12989"/>
                </a:lnTo>
                <a:lnTo>
                  <a:pt x="172330" y="12784"/>
                </a:lnTo>
                <a:lnTo>
                  <a:pt x="173045" y="11761"/>
                </a:lnTo>
                <a:lnTo>
                  <a:pt x="173045" y="11352"/>
                </a:lnTo>
                <a:lnTo>
                  <a:pt x="172330" y="11045"/>
                </a:lnTo>
                <a:lnTo>
                  <a:pt x="171307" y="9920"/>
                </a:lnTo>
                <a:lnTo>
                  <a:pt x="171307" y="9716"/>
                </a:lnTo>
                <a:lnTo>
                  <a:pt x="171102" y="9307"/>
                </a:lnTo>
                <a:lnTo>
                  <a:pt x="170284" y="8898"/>
                </a:lnTo>
                <a:lnTo>
                  <a:pt x="170182" y="7875"/>
                </a:lnTo>
                <a:lnTo>
                  <a:pt x="168545" y="7670"/>
                </a:lnTo>
                <a:lnTo>
                  <a:pt x="167727" y="8080"/>
                </a:lnTo>
                <a:lnTo>
                  <a:pt x="167625" y="8795"/>
                </a:lnTo>
                <a:lnTo>
                  <a:pt x="167114" y="9205"/>
                </a:lnTo>
                <a:lnTo>
                  <a:pt x="167727" y="9409"/>
                </a:lnTo>
                <a:lnTo>
                  <a:pt x="168034" y="10432"/>
                </a:lnTo>
                <a:lnTo>
                  <a:pt x="169875" y="10943"/>
                </a:lnTo>
                <a:lnTo>
                  <a:pt x="169568" y="11557"/>
                </a:lnTo>
                <a:lnTo>
                  <a:pt x="164148" y="10227"/>
                </a:lnTo>
                <a:lnTo>
                  <a:pt x="163636" y="10432"/>
                </a:lnTo>
                <a:lnTo>
                  <a:pt x="164352" y="10841"/>
                </a:lnTo>
                <a:lnTo>
                  <a:pt x="163841" y="11250"/>
                </a:lnTo>
                <a:lnTo>
                  <a:pt x="159648" y="11557"/>
                </a:lnTo>
                <a:lnTo>
                  <a:pt x="159648" y="11557"/>
                </a:lnTo>
                <a:lnTo>
                  <a:pt x="159955" y="11455"/>
                </a:lnTo>
                <a:lnTo>
                  <a:pt x="159852" y="11045"/>
                </a:lnTo>
                <a:lnTo>
                  <a:pt x="159750" y="11045"/>
                </a:lnTo>
                <a:lnTo>
                  <a:pt x="158830" y="11250"/>
                </a:lnTo>
                <a:lnTo>
                  <a:pt x="159136" y="11352"/>
                </a:lnTo>
                <a:lnTo>
                  <a:pt x="158830" y="11455"/>
                </a:lnTo>
                <a:lnTo>
                  <a:pt x="158625" y="11352"/>
                </a:lnTo>
                <a:lnTo>
                  <a:pt x="156682" y="11966"/>
                </a:lnTo>
                <a:lnTo>
                  <a:pt x="156886" y="12068"/>
                </a:lnTo>
                <a:lnTo>
                  <a:pt x="155250" y="12886"/>
                </a:lnTo>
                <a:lnTo>
                  <a:pt x="154330" y="12273"/>
                </a:lnTo>
                <a:lnTo>
                  <a:pt x="155352" y="11966"/>
                </a:lnTo>
                <a:lnTo>
                  <a:pt x="152898" y="11250"/>
                </a:lnTo>
                <a:lnTo>
                  <a:pt x="153614" y="11659"/>
                </a:lnTo>
                <a:lnTo>
                  <a:pt x="153614" y="12375"/>
                </a:lnTo>
                <a:lnTo>
                  <a:pt x="154227" y="12784"/>
                </a:lnTo>
                <a:lnTo>
                  <a:pt x="154227" y="13602"/>
                </a:lnTo>
                <a:lnTo>
                  <a:pt x="152795" y="13193"/>
                </a:lnTo>
                <a:lnTo>
                  <a:pt x="151466" y="14011"/>
                </a:lnTo>
                <a:lnTo>
                  <a:pt x="152080" y="14727"/>
                </a:lnTo>
                <a:lnTo>
                  <a:pt x="151568" y="14932"/>
                </a:lnTo>
                <a:lnTo>
                  <a:pt x="149625" y="14318"/>
                </a:lnTo>
                <a:lnTo>
                  <a:pt x="149420" y="14523"/>
                </a:lnTo>
                <a:lnTo>
                  <a:pt x="150545" y="15239"/>
                </a:lnTo>
                <a:lnTo>
                  <a:pt x="150341" y="15545"/>
                </a:lnTo>
                <a:lnTo>
                  <a:pt x="146864" y="13295"/>
                </a:lnTo>
                <a:lnTo>
                  <a:pt x="147068" y="13193"/>
                </a:lnTo>
                <a:lnTo>
                  <a:pt x="145636" y="12580"/>
                </a:lnTo>
                <a:lnTo>
                  <a:pt x="151057" y="13398"/>
                </a:lnTo>
                <a:lnTo>
                  <a:pt x="151977" y="12886"/>
                </a:lnTo>
                <a:lnTo>
                  <a:pt x="151875" y="12375"/>
                </a:lnTo>
                <a:lnTo>
                  <a:pt x="150648" y="11659"/>
                </a:lnTo>
                <a:lnTo>
                  <a:pt x="150750" y="11761"/>
                </a:lnTo>
                <a:lnTo>
                  <a:pt x="150750" y="11761"/>
                </a:lnTo>
                <a:lnTo>
                  <a:pt x="146455" y="10636"/>
                </a:lnTo>
                <a:lnTo>
                  <a:pt x="146045" y="10841"/>
                </a:lnTo>
                <a:lnTo>
                  <a:pt x="145841" y="10636"/>
                </a:lnTo>
                <a:lnTo>
                  <a:pt x="145841" y="10534"/>
                </a:lnTo>
                <a:lnTo>
                  <a:pt x="145227" y="10432"/>
                </a:lnTo>
                <a:lnTo>
                  <a:pt x="145739" y="10330"/>
                </a:lnTo>
                <a:lnTo>
                  <a:pt x="145023" y="10125"/>
                </a:lnTo>
                <a:lnTo>
                  <a:pt x="145023" y="10125"/>
                </a:lnTo>
                <a:lnTo>
                  <a:pt x="145125" y="10227"/>
                </a:lnTo>
                <a:lnTo>
                  <a:pt x="143591" y="10330"/>
                </a:lnTo>
                <a:lnTo>
                  <a:pt x="143489" y="10125"/>
                </a:lnTo>
                <a:lnTo>
                  <a:pt x="142875" y="9920"/>
                </a:lnTo>
                <a:lnTo>
                  <a:pt x="144102" y="9920"/>
                </a:lnTo>
                <a:lnTo>
                  <a:pt x="143080" y="9409"/>
                </a:lnTo>
                <a:lnTo>
                  <a:pt x="142466" y="9920"/>
                </a:lnTo>
                <a:lnTo>
                  <a:pt x="141955" y="9409"/>
                </a:lnTo>
                <a:lnTo>
                  <a:pt x="141443" y="9716"/>
                </a:lnTo>
                <a:lnTo>
                  <a:pt x="141341" y="9511"/>
                </a:lnTo>
                <a:lnTo>
                  <a:pt x="141136" y="9409"/>
                </a:lnTo>
                <a:lnTo>
                  <a:pt x="140727" y="9920"/>
                </a:lnTo>
                <a:lnTo>
                  <a:pt x="140830" y="9409"/>
                </a:lnTo>
                <a:lnTo>
                  <a:pt x="140318" y="9307"/>
                </a:lnTo>
                <a:lnTo>
                  <a:pt x="139398" y="10023"/>
                </a:lnTo>
                <a:lnTo>
                  <a:pt x="138886" y="9716"/>
                </a:lnTo>
                <a:lnTo>
                  <a:pt x="138068" y="9920"/>
                </a:lnTo>
                <a:lnTo>
                  <a:pt x="138477" y="10227"/>
                </a:lnTo>
                <a:lnTo>
                  <a:pt x="137864" y="10125"/>
                </a:lnTo>
                <a:lnTo>
                  <a:pt x="137557" y="10330"/>
                </a:lnTo>
                <a:lnTo>
                  <a:pt x="137761" y="10534"/>
                </a:lnTo>
                <a:lnTo>
                  <a:pt x="137352" y="10636"/>
                </a:lnTo>
                <a:lnTo>
                  <a:pt x="137352" y="10125"/>
                </a:lnTo>
                <a:lnTo>
                  <a:pt x="137045" y="10534"/>
                </a:lnTo>
                <a:lnTo>
                  <a:pt x="136330" y="10534"/>
                </a:lnTo>
                <a:lnTo>
                  <a:pt x="136636" y="10636"/>
                </a:lnTo>
                <a:lnTo>
                  <a:pt x="136125" y="10636"/>
                </a:lnTo>
                <a:lnTo>
                  <a:pt x="136125" y="10841"/>
                </a:lnTo>
                <a:lnTo>
                  <a:pt x="135818" y="10841"/>
                </a:lnTo>
                <a:lnTo>
                  <a:pt x="135716" y="11045"/>
                </a:lnTo>
                <a:lnTo>
                  <a:pt x="135102" y="11352"/>
                </a:lnTo>
                <a:lnTo>
                  <a:pt x="135818" y="11455"/>
                </a:lnTo>
                <a:lnTo>
                  <a:pt x="135307" y="11455"/>
                </a:lnTo>
                <a:lnTo>
                  <a:pt x="135102" y="11761"/>
                </a:lnTo>
                <a:lnTo>
                  <a:pt x="135102" y="11966"/>
                </a:lnTo>
                <a:lnTo>
                  <a:pt x="134795" y="11659"/>
                </a:lnTo>
                <a:lnTo>
                  <a:pt x="134386" y="11761"/>
                </a:lnTo>
                <a:lnTo>
                  <a:pt x="134591" y="11864"/>
                </a:lnTo>
                <a:lnTo>
                  <a:pt x="134080" y="12068"/>
                </a:lnTo>
                <a:lnTo>
                  <a:pt x="134386" y="12068"/>
                </a:lnTo>
                <a:lnTo>
                  <a:pt x="134693" y="12273"/>
                </a:lnTo>
                <a:lnTo>
                  <a:pt x="134693" y="12375"/>
                </a:lnTo>
                <a:lnTo>
                  <a:pt x="133875" y="12477"/>
                </a:lnTo>
                <a:lnTo>
                  <a:pt x="134591" y="12477"/>
                </a:lnTo>
                <a:lnTo>
                  <a:pt x="133364" y="12784"/>
                </a:lnTo>
                <a:lnTo>
                  <a:pt x="133568" y="12886"/>
                </a:lnTo>
                <a:lnTo>
                  <a:pt x="133057" y="13091"/>
                </a:lnTo>
                <a:lnTo>
                  <a:pt x="133670" y="13295"/>
                </a:lnTo>
                <a:lnTo>
                  <a:pt x="132852" y="13500"/>
                </a:lnTo>
                <a:lnTo>
                  <a:pt x="133057" y="13602"/>
                </a:lnTo>
                <a:lnTo>
                  <a:pt x="133057" y="14216"/>
                </a:lnTo>
                <a:lnTo>
                  <a:pt x="132750" y="14420"/>
                </a:lnTo>
                <a:lnTo>
                  <a:pt x="132545" y="14318"/>
                </a:lnTo>
                <a:lnTo>
                  <a:pt x="131932" y="14727"/>
                </a:lnTo>
                <a:lnTo>
                  <a:pt x="132239" y="14625"/>
                </a:lnTo>
                <a:lnTo>
                  <a:pt x="130909" y="15750"/>
                </a:lnTo>
                <a:lnTo>
                  <a:pt x="131114" y="15852"/>
                </a:lnTo>
                <a:lnTo>
                  <a:pt x="131830" y="15545"/>
                </a:lnTo>
                <a:lnTo>
                  <a:pt x="131727" y="15443"/>
                </a:lnTo>
                <a:lnTo>
                  <a:pt x="132136" y="15443"/>
                </a:lnTo>
                <a:lnTo>
                  <a:pt x="131932" y="15545"/>
                </a:lnTo>
                <a:lnTo>
                  <a:pt x="132136" y="15545"/>
                </a:lnTo>
                <a:lnTo>
                  <a:pt x="131727" y="15852"/>
                </a:lnTo>
                <a:lnTo>
                  <a:pt x="130091" y="15955"/>
                </a:lnTo>
                <a:lnTo>
                  <a:pt x="129886" y="16057"/>
                </a:lnTo>
                <a:lnTo>
                  <a:pt x="130193" y="16466"/>
                </a:lnTo>
                <a:lnTo>
                  <a:pt x="128864" y="16568"/>
                </a:lnTo>
                <a:lnTo>
                  <a:pt x="129886" y="16568"/>
                </a:lnTo>
                <a:lnTo>
                  <a:pt x="128785" y="16804"/>
                </a:lnTo>
                <a:lnTo>
                  <a:pt x="128785" y="16804"/>
                </a:lnTo>
                <a:lnTo>
                  <a:pt x="127841" y="17182"/>
                </a:lnTo>
                <a:lnTo>
                  <a:pt x="128966" y="17386"/>
                </a:lnTo>
                <a:lnTo>
                  <a:pt x="127739" y="17386"/>
                </a:lnTo>
                <a:lnTo>
                  <a:pt x="128045" y="18102"/>
                </a:lnTo>
                <a:lnTo>
                  <a:pt x="129477" y="17795"/>
                </a:lnTo>
                <a:lnTo>
                  <a:pt x="129580" y="18000"/>
                </a:lnTo>
                <a:lnTo>
                  <a:pt x="129273" y="18205"/>
                </a:lnTo>
                <a:lnTo>
                  <a:pt x="127739" y="18307"/>
                </a:lnTo>
                <a:lnTo>
                  <a:pt x="128250" y="18511"/>
                </a:lnTo>
                <a:lnTo>
                  <a:pt x="127943" y="18818"/>
                </a:lnTo>
                <a:lnTo>
                  <a:pt x="128250" y="19023"/>
                </a:lnTo>
                <a:lnTo>
                  <a:pt x="127943" y="19227"/>
                </a:lnTo>
                <a:lnTo>
                  <a:pt x="128045" y="19330"/>
                </a:lnTo>
                <a:lnTo>
                  <a:pt x="129170" y="18614"/>
                </a:lnTo>
                <a:lnTo>
                  <a:pt x="128864" y="19023"/>
                </a:lnTo>
                <a:lnTo>
                  <a:pt x="128557" y="19023"/>
                </a:lnTo>
                <a:lnTo>
                  <a:pt x="128659" y="19330"/>
                </a:lnTo>
                <a:lnTo>
                  <a:pt x="127943" y="19841"/>
                </a:lnTo>
                <a:lnTo>
                  <a:pt x="128864" y="19534"/>
                </a:lnTo>
                <a:lnTo>
                  <a:pt x="128557" y="19841"/>
                </a:lnTo>
                <a:lnTo>
                  <a:pt x="128864" y="20045"/>
                </a:lnTo>
                <a:lnTo>
                  <a:pt x="128250" y="20352"/>
                </a:lnTo>
                <a:lnTo>
                  <a:pt x="129068" y="20761"/>
                </a:lnTo>
                <a:lnTo>
                  <a:pt x="128966" y="20864"/>
                </a:lnTo>
                <a:lnTo>
                  <a:pt x="131011" y="20148"/>
                </a:lnTo>
                <a:lnTo>
                  <a:pt x="131114" y="19943"/>
                </a:lnTo>
                <a:lnTo>
                  <a:pt x="131727" y="19841"/>
                </a:lnTo>
                <a:lnTo>
                  <a:pt x="131727" y="19534"/>
                </a:lnTo>
                <a:lnTo>
                  <a:pt x="131830" y="19330"/>
                </a:lnTo>
                <a:lnTo>
                  <a:pt x="132034" y="19841"/>
                </a:lnTo>
                <a:lnTo>
                  <a:pt x="132443" y="20045"/>
                </a:lnTo>
                <a:lnTo>
                  <a:pt x="132443" y="20659"/>
                </a:lnTo>
                <a:lnTo>
                  <a:pt x="133670" y="22295"/>
                </a:lnTo>
                <a:lnTo>
                  <a:pt x="133670" y="22500"/>
                </a:lnTo>
                <a:lnTo>
                  <a:pt x="133773" y="22705"/>
                </a:lnTo>
                <a:lnTo>
                  <a:pt x="133466" y="22705"/>
                </a:lnTo>
                <a:lnTo>
                  <a:pt x="133875" y="23523"/>
                </a:lnTo>
                <a:lnTo>
                  <a:pt x="135000" y="23318"/>
                </a:lnTo>
                <a:lnTo>
                  <a:pt x="135205" y="22909"/>
                </a:lnTo>
                <a:lnTo>
                  <a:pt x="136023" y="22807"/>
                </a:lnTo>
                <a:lnTo>
                  <a:pt x="136432" y="20557"/>
                </a:lnTo>
                <a:lnTo>
                  <a:pt x="136636" y="20557"/>
                </a:lnTo>
                <a:lnTo>
                  <a:pt x="136023" y="20455"/>
                </a:lnTo>
                <a:lnTo>
                  <a:pt x="137761" y="19739"/>
                </a:lnTo>
                <a:lnTo>
                  <a:pt x="137250" y="19739"/>
                </a:lnTo>
                <a:lnTo>
                  <a:pt x="137966" y="19227"/>
                </a:lnTo>
                <a:lnTo>
                  <a:pt x="136636" y="18307"/>
                </a:lnTo>
                <a:lnTo>
                  <a:pt x="136432" y="17489"/>
                </a:lnTo>
                <a:lnTo>
                  <a:pt x="136636" y="17591"/>
                </a:lnTo>
                <a:lnTo>
                  <a:pt x="136636" y="17080"/>
                </a:lnTo>
                <a:lnTo>
                  <a:pt x="136432" y="16773"/>
                </a:lnTo>
                <a:lnTo>
                  <a:pt x="136943" y="16670"/>
                </a:lnTo>
                <a:lnTo>
                  <a:pt x="136841" y="16670"/>
                </a:lnTo>
                <a:lnTo>
                  <a:pt x="136739" y="16466"/>
                </a:lnTo>
                <a:lnTo>
                  <a:pt x="137148" y="16364"/>
                </a:lnTo>
                <a:lnTo>
                  <a:pt x="137045" y="16364"/>
                </a:lnTo>
                <a:lnTo>
                  <a:pt x="137455" y="16159"/>
                </a:lnTo>
                <a:lnTo>
                  <a:pt x="137352" y="16057"/>
                </a:lnTo>
                <a:lnTo>
                  <a:pt x="137864" y="15955"/>
                </a:lnTo>
                <a:lnTo>
                  <a:pt x="137864" y="15852"/>
                </a:lnTo>
                <a:lnTo>
                  <a:pt x="139091" y="15034"/>
                </a:lnTo>
                <a:lnTo>
                  <a:pt x="138784" y="14625"/>
                </a:lnTo>
                <a:lnTo>
                  <a:pt x="138886" y="14216"/>
                </a:lnTo>
                <a:lnTo>
                  <a:pt x="138989" y="14216"/>
                </a:lnTo>
                <a:lnTo>
                  <a:pt x="139193" y="14011"/>
                </a:lnTo>
                <a:lnTo>
                  <a:pt x="139398" y="14011"/>
                </a:lnTo>
                <a:lnTo>
                  <a:pt x="139295" y="13909"/>
                </a:lnTo>
                <a:lnTo>
                  <a:pt x="141034" y="13705"/>
                </a:lnTo>
                <a:lnTo>
                  <a:pt x="141545" y="14011"/>
                </a:lnTo>
                <a:lnTo>
                  <a:pt x="141648" y="14625"/>
                </a:lnTo>
                <a:lnTo>
                  <a:pt x="139807" y="15852"/>
                </a:lnTo>
                <a:lnTo>
                  <a:pt x="139807" y="15955"/>
                </a:lnTo>
                <a:lnTo>
                  <a:pt x="139295" y="16159"/>
                </a:lnTo>
                <a:lnTo>
                  <a:pt x="139602" y="18511"/>
                </a:lnTo>
                <a:lnTo>
                  <a:pt x="140523" y="18716"/>
                </a:lnTo>
                <a:lnTo>
                  <a:pt x="140523" y="18920"/>
                </a:lnTo>
                <a:lnTo>
                  <a:pt x="140727" y="18920"/>
                </a:lnTo>
                <a:lnTo>
                  <a:pt x="140830" y="19330"/>
                </a:lnTo>
                <a:lnTo>
                  <a:pt x="142977" y="18818"/>
                </a:lnTo>
                <a:lnTo>
                  <a:pt x="142875" y="18716"/>
                </a:lnTo>
                <a:lnTo>
                  <a:pt x="143386" y="18511"/>
                </a:lnTo>
                <a:lnTo>
                  <a:pt x="143284" y="18716"/>
                </a:lnTo>
                <a:lnTo>
                  <a:pt x="144731" y="18619"/>
                </a:lnTo>
                <a:lnTo>
                  <a:pt x="144731" y="18619"/>
                </a:lnTo>
                <a:lnTo>
                  <a:pt x="146045" y="19125"/>
                </a:lnTo>
                <a:lnTo>
                  <a:pt x="144920" y="19227"/>
                </a:lnTo>
                <a:lnTo>
                  <a:pt x="144818" y="19432"/>
                </a:lnTo>
                <a:lnTo>
                  <a:pt x="144614" y="19330"/>
                </a:lnTo>
                <a:lnTo>
                  <a:pt x="144511" y="19636"/>
                </a:lnTo>
                <a:lnTo>
                  <a:pt x="141750" y="19739"/>
                </a:lnTo>
                <a:lnTo>
                  <a:pt x="141341" y="20045"/>
                </a:lnTo>
                <a:lnTo>
                  <a:pt x="142261" y="20864"/>
                </a:lnTo>
                <a:lnTo>
                  <a:pt x="142261" y="21784"/>
                </a:lnTo>
                <a:lnTo>
                  <a:pt x="140318" y="21375"/>
                </a:lnTo>
                <a:lnTo>
                  <a:pt x="139909" y="22398"/>
                </a:lnTo>
                <a:lnTo>
                  <a:pt x="140011" y="23318"/>
                </a:lnTo>
                <a:lnTo>
                  <a:pt x="140114" y="23932"/>
                </a:lnTo>
                <a:lnTo>
                  <a:pt x="139807" y="23932"/>
                </a:lnTo>
                <a:lnTo>
                  <a:pt x="140011" y="23318"/>
                </a:lnTo>
                <a:lnTo>
                  <a:pt x="138886" y="24545"/>
                </a:lnTo>
                <a:lnTo>
                  <a:pt x="138375" y="24239"/>
                </a:lnTo>
                <a:lnTo>
                  <a:pt x="134693" y="24750"/>
                </a:lnTo>
                <a:lnTo>
                  <a:pt x="135307" y="25261"/>
                </a:lnTo>
                <a:lnTo>
                  <a:pt x="134795" y="25057"/>
                </a:lnTo>
                <a:lnTo>
                  <a:pt x="134693" y="24750"/>
                </a:lnTo>
                <a:lnTo>
                  <a:pt x="133773" y="24443"/>
                </a:lnTo>
                <a:lnTo>
                  <a:pt x="132852" y="24955"/>
                </a:lnTo>
                <a:lnTo>
                  <a:pt x="131625" y="24443"/>
                </a:lnTo>
                <a:lnTo>
                  <a:pt x="131625" y="24136"/>
                </a:lnTo>
                <a:lnTo>
                  <a:pt x="131318" y="23830"/>
                </a:lnTo>
                <a:lnTo>
                  <a:pt x="131420" y="23420"/>
                </a:lnTo>
                <a:lnTo>
                  <a:pt x="131727" y="23216"/>
                </a:lnTo>
                <a:lnTo>
                  <a:pt x="131625" y="23114"/>
                </a:lnTo>
                <a:lnTo>
                  <a:pt x="132341" y="22500"/>
                </a:lnTo>
                <a:lnTo>
                  <a:pt x="131932" y="22398"/>
                </a:lnTo>
                <a:lnTo>
                  <a:pt x="132034" y="21273"/>
                </a:lnTo>
                <a:lnTo>
                  <a:pt x="132034" y="21273"/>
                </a:lnTo>
                <a:lnTo>
                  <a:pt x="130602" y="21886"/>
                </a:lnTo>
                <a:lnTo>
                  <a:pt x="130602" y="22193"/>
                </a:lnTo>
                <a:lnTo>
                  <a:pt x="131011" y="22295"/>
                </a:lnTo>
                <a:lnTo>
                  <a:pt x="130705" y="22398"/>
                </a:lnTo>
                <a:lnTo>
                  <a:pt x="130295" y="22398"/>
                </a:lnTo>
                <a:lnTo>
                  <a:pt x="130295" y="23318"/>
                </a:lnTo>
                <a:lnTo>
                  <a:pt x="130909" y="24341"/>
                </a:lnTo>
                <a:lnTo>
                  <a:pt x="130807" y="24545"/>
                </a:lnTo>
                <a:lnTo>
                  <a:pt x="131625" y="25261"/>
                </a:lnTo>
                <a:lnTo>
                  <a:pt x="131011" y="25057"/>
                </a:lnTo>
                <a:lnTo>
                  <a:pt x="130705" y="25466"/>
                </a:lnTo>
                <a:lnTo>
                  <a:pt x="128864" y="25466"/>
                </a:lnTo>
                <a:lnTo>
                  <a:pt x="127739" y="26080"/>
                </a:lnTo>
                <a:lnTo>
                  <a:pt x="127432" y="27205"/>
                </a:lnTo>
                <a:lnTo>
                  <a:pt x="127227" y="27205"/>
                </a:lnTo>
                <a:lnTo>
                  <a:pt x="127534" y="27409"/>
                </a:lnTo>
                <a:lnTo>
                  <a:pt x="127534" y="27409"/>
                </a:lnTo>
                <a:lnTo>
                  <a:pt x="126818" y="27307"/>
                </a:lnTo>
                <a:lnTo>
                  <a:pt x="126818" y="27307"/>
                </a:lnTo>
                <a:lnTo>
                  <a:pt x="127432" y="27409"/>
                </a:lnTo>
                <a:lnTo>
                  <a:pt x="125386" y="28023"/>
                </a:lnTo>
                <a:lnTo>
                  <a:pt x="124977" y="28841"/>
                </a:lnTo>
                <a:lnTo>
                  <a:pt x="124261" y="29148"/>
                </a:lnTo>
                <a:lnTo>
                  <a:pt x="124466" y="29352"/>
                </a:lnTo>
                <a:lnTo>
                  <a:pt x="123239" y="29455"/>
                </a:lnTo>
                <a:lnTo>
                  <a:pt x="123136" y="29148"/>
                </a:lnTo>
                <a:lnTo>
                  <a:pt x="122727" y="29352"/>
                </a:lnTo>
                <a:lnTo>
                  <a:pt x="123034" y="30170"/>
                </a:lnTo>
                <a:lnTo>
                  <a:pt x="120375" y="30375"/>
                </a:lnTo>
                <a:lnTo>
                  <a:pt x="120784" y="30477"/>
                </a:lnTo>
                <a:lnTo>
                  <a:pt x="120477" y="30580"/>
                </a:lnTo>
                <a:lnTo>
                  <a:pt x="120682" y="30682"/>
                </a:lnTo>
                <a:lnTo>
                  <a:pt x="120375" y="30784"/>
                </a:lnTo>
                <a:lnTo>
                  <a:pt x="122011" y="31193"/>
                </a:lnTo>
                <a:lnTo>
                  <a:pt x="121909" y="31295"/>
                </a:lnTo>
                <a:lnTo>
                  <a:pt x="122114" y="31295"/>
                </a:lnTo>
                <a:lnTo>
                  <a:pt x="122114" y="31398"/>
                </a:lnTo>
                <a:lnTo>
                  <a:pt x="122727" y="31602"/>
                </a:lnTo>
                <a:lnTo>
                  <a:pt x="122420" y="31705"/>
                </a:lnTo>
                <a:lnTo>
                  <a:pt x="122523" y="32114"/>
                </a:lnTo>
                <a:lnTo>
                  <a:pt x="123239" y="32523"/>
                </a:lnTo>
                <a:lnTo>
                  <a:pt x="123341" y="33136"/>
                </a:lnTo>
                <a:lnTo>
                  <a:pt x="123136" y="33034"/>
                </a:lnTo>
                <a:lnTo>
                  <a:pt x="123750" y="33852"/>
                </a:lnTo>
                <a:lnTo>
                  <a:pt x="123750" y="33852"/>
                </a:lnTo>
                <a:lnTo>
                  <a:pt x="123239" y="33341"/>
                </a:lnTo>
                <a:lnTo>
                  <a:pt x="123136" y="34261"/>
                </a:lnTo>
                <a:lnTo>
                  <a:pt x="123239" y="34159"/>
                </a:lnTo>
                <a:lnTo>
                  <a:pt x="123239" y="34261"/>
                </a:lnTo>
                <a:lnTo>
                  <a:pt x="122830" y="35386"/>
                </a:lnTo>
                <a:lnTo>
                  <a:pt x="117409" y="35284"/>
                </a:lnTo>
                <a:lnTo>
                  <a:pt x="117307" y="35489"/>
                </a:lnTo>
                <a:lnTo>
                  <a:pt x="116898" y="35591"/>
                </a:lnTo>
                <a:lnTo>
                  <a:pt x="116693" y="36307"/>
                </a:lnTo>
                <a:lnTo>
                  <a:pt x="116898" y="36307"/>
                </a:lnTo>
                <a:lnTo>
                  <a:pt x="116898" y="36614"/>
                </a:lnTo>
                <a:lnTo>
                  <a:pt x="117000" y="36614"/>
                </a:lnTo>
                <a:lnTo>
                  <a:pt x="116182" y="40091"/>
                </a:lnTo>
                <a:lnTo>
                  <a:pt x="116795" y="39784"/>
                </a:lnTo>
                <a:lnTo>
                  <a:pt x="116386" y="40295"/>
                </a:lnTo>
                <a:lnTo>
                  <a:pt x="116687" y="40446"/>
                </a:lnTo>
                <a:lnTo>
                  <a:pt x="116687" y="40446"/>
                </a:lnTo>
                <a:lnTo>
                  <a:pt x="116489" y="41932"/>
                </a:lnTo>
                <a:lnTo>
                  <a:pt x="118330" y="41625"/>
                </a:lnTo>
                <a:lnTo>
                  <a:pt x="118739" y="42136"/>
                </a:lnTo>
                <a:lnTo>
                  <a:pt x="118841" y="42034"/>
                </a:lnTo>
                <a:lnTo>
                  <a:pt x="119455" y="42955"/>
                </a:lnTo>
                <a:lnTo>
                  <a:pt x="122420" y="42034"/>
                </a:lnTo>
                <a:lnTo>
                  <a:pt x="122727" y="41625"/>
                </a:lnTo>
                <a:lnTo>
                  <a:pt x="123545" y="41318"/>
                </a:lnTo>
                <a:lnTo>
                  <a:pt x="123852" y="40500"/>
                </a:lnTo>
                <a:lnTo>
                  <a:pt x="124261" y="40193"/>
                </a:lnTo>
                <a:lnTo>
                  <a:pt x="123955" y="39784"/>
                </a:lnTo>
                <a:lnTo>
                  <a:pt x="124773" y="38045"/>
                </a:lnTo>
                <a:lnTo>
                  <a:pt x="126818" y="36920"/>
                </a:lnTo>
                <a:lnTo>
                  <a:pt x="126818" y="35693"/>
                </a:lnTo>
                <a:lnTo>
                  <a:pt x="129682" y="35591"/>
                </a:lnTo>
                <a:lnTo>
                  <a:pt x="131318" y="34466"/>
                </a:lnTo>
                <a:lnTo>
                  <a:pt x="136943" y="38864"/>
                </a:lnTo>
                <a:lnTo>
                  <a:pt x="137250" y="38864"/>
                </a:lnTo>
                <a:lnTo>
                  <a:pt x="137761" y="40091"/>
                </a:lnTo>
                <a:lnTo>
                  <a:pt x="137557" y="40193"/>
                </a:lnTo>
                <a:lnTo>
                  <a:pt x="137352" y="40807"/>
                </a:lnTo>
                <a:lnTo>
                  <a:pt x="137761" y="41011"/>
                </a:lnTo>
                <a:lnTo>
                  <a:pt x="138170" y="39989"/>
                </a:lnTo>
                <a:lnTo>
                  <a:pt x="138580" y="39886"/>
                </a:lnTo>
                <a:lnTo>
                  <a:pt x="138477" y="39375"/>
                </a:lnTo>
                <a:lnTo>
                  <a:pt x="138068" y="39170"/>
                </a:lnTo>
                <a:lnTo>
                  <a:pt x="138375" y="38455"/>
                </a:lnTo>
                <a:lnTo>
                  <a:pt x="139602" y="38966"/>
                </a:lnTo>
                <a:lnTo>
                  <a:pt x="137455" y="37432"/>
                </a:lnTo>
                <a:lnTo>
                  <a:pt x="137557" y="37023"/>
                </a:lnTo>
                <a:lnTo>
                  <a:pt x="136432" y="36818"/>
                </a:lnTo>
                <a:lnTo>
                  <a:pt x="134182" y="34057"/>
                </a:lnTo>
                <a:lnTo>
                  <a:pt x="134284" y="33341"/>
                </a:lnTo>
                <a:lnTo>
                  <a:pt x="135307" y="33239"/>
                </a:lnTo>
                <a:lnTo>
                  <a:pt x="135205" y="33750"/>
                </a:lnTo>
                <a:lnTo>
                  <a:pt x="135716" y="33750"/>
                </a:lnTo>
                <a:lnTo>
                  <a:pt x="135818" y="33545"/>
                </a:lnTo>
                <a:lnTo>
                  <a:pt x="136841" y="34670"/>
                </a:lnTo>
                <a:lnTo>
                  <a:pt x="136534" y="34670"/>
                </a:lnTo>
                <a:lnTo>
                  <a:pt x="138784" y="36102"/>
                </a:lnTo>
                <a:lnTo>
                  <a:pt x="138170" y="35898"/>
                </a:lnTo>
                <a:lnTo>
                  <a:pt x="140420" y="37330"/>
                </a:lnTo>
                <a:lnTo>
                  <a:pt x="140420" y="38557"/>
                </a:lnTo>
                <a:lnTo>
                  <a:pt x="140318" y="38557"/>
                </a:lnTo>
                <a:lnTo>
                  <a:pt x="141955" y="39989"/>
                </a:lnTo>
                <a:lnTo>
                  <a:pt x="141648" y="39989"/>
                </a:lnTo>
                <a:lnTo>
                  <a:pt x="141955" y="40398"/>
                </a:lnTo>
                <a:lnTo>
                  <a:pt x="143080" y="40500"/>
                </a:lnTo>
                <a:lnTo>
                  <a:pt x="143489" y="40807"/>
                </a:lnTo>
                <a:lnTo>
                  <a:pt x="143489" y="40909"/>
                </a:lnTo>
                <a:lnTo>
                  <a:pt x="142159" y="40909"/>
                </a:lnTo>
                <a:lnTo>
                  <a:pt x="142773" y="42239"/>
                </a:lnTo>
                <a:lnTo>
                  <a:pt x="143284" y="42545"/>
                </a:lnTo>
                <a:lnTo>
                  <a:pt x="143898" y="42545"/>
                </a:lnTo>
                <a:lnTo>
                  <a:pt x="143489" y="41318"/>
                </a:lnTo>
                <a:lnTo>
                  <a:pt x="144102" y="41523"/>
                </a:lnTo>
                <a:lnTo>
                  <a:pt x="144102" y="41523"/>
                </a:lnTo>
                <a:lnTo>
                  <a:pt x="143591" y="41011"/>
                </a:lnTo>
                <a:lnTo>
                  <a:pt x="144205" y="41011"/>
                </a:lnTo>
                <a:lnTo>
                  <a:pt x="144409" y="40807"/>
                </a:lnTo>
                <a:lnTo>
                  <a:pt x="143182" y="39989"/>
                </a:lnTo>
                <a:lnTo>
                  <a:pt x="143591" y="39784"/>
                </a:lnTo>
                <a:lnTo>
                  <a:pt x="143386" y="39682"/>
                </a:lnTo>
                <a:lnTo>
                  <a:pt x="143591" y="39580"/>
                </a:lnTo>
                <a:lnTo>
                  <a:pt x="143693" y="39784"/>
                </a:lnTo>
                <a:lnTo>
                  <a:pt x="143591" y="39477"/>
                </a:lnTo>
                <a:lnTo>
                  <a:pt x="143080" y="38761"/>
                </a:lnTo>
                <a:lnTo>
                  <a:pt x="143284" y="38352"/>
                </a:lnTo>
                <a:lnTo>
                  <a:pt x="143740" y="38678"/>
                </a:lnTo>
                <a:lnTo>
                  <a:pt x="143740" y="38678"/>
                </a:lnTo>
                <a:lnTo>
                  <a:pt x="144205" y="38864"/>
                </a:lnTo>
                <a:lnTo>
                  <a:pt x="144102" y="38557"/>
                </a:lnTo>
                <a:lnTo>
                  <a:pt x="144511" y="38761"/>
                </a:lnTo>
                <a:lnTo>
                  <a:pt x="144000" y="38250"/>
                </a:lnTo>
                <a:lnTo>
                  <a:pt x="145636" y="38045"/>
                </a:lnTo>
                <a:lnTo>
                  <a:pt x="145943" y="38250"/>
                </a:lnTo>
                <a:lnTo>
                  <a:pt x="146557" y="38250"/>
                </a:lnTo>
                <a:lnTo>
                  <a:pt x="146045" y="38864"/>
                </a:lnTo>
                <a:lnTo>
                  <a:pt x="146864" y="39989"/>
                </a:lnTo>
                <a:lnTo>
                  <a:pt x="146761" y="40295"/>
                </a:lnTo>
                <a:lnTo>
                  <a:pt x="147068" y="40398"/>
                </a:lnTo>
                <a:lnTo>
                  <a:pt x="146659" y="40602"/>
                </a:lnTo>
                <a:lnTo>
                  <a:pt x="146455" y="40295"/>
                </a:lnTo>
                <a:lnTo>
                  <a:pt x="146352" y="40705"/>
                </a:lnTo>
                <a:lnTo>
                  <a:pt x="146864" y="40807"/>
                </a:lnTo>
                <a:lnTo>
                  <a:pt x="147477" y="41727"/>
                </a:lnTo>
                <a:lnTo>
                  <a:pt x="147375" y="41830"/>
                </a:lnTo>
                <a:lnTo>
                  <a:pt x="147273" y="41932"/>
                </a:lnTo>
                <a:lnTo>
                  <a:pt x="148091" y="41932"/>
                </a:lnTo>
                <a:lnTo>
                  <a:pt x="147477" y="42239"/>
                </a:lnTo>
                <a:lnTo>
                  <a:pt x="147989" y="42239"/>
                </a:lnTo>
                <a:lnTo>
                  <a:pt x="147989" y="42341"/>
                </a:lnTo>
                <a:lnTo>
                  <a:pt x="148602" y="42239"/>
                </a:lnTo>
                <a:lnTo>
                  <a:pt x="149523" y="42852"/>
                </a:lnTo>
                <a:lnTo>
                  <a:pt x="150136" y="42648"/>
                </a:lnTo>
                <a:lnTo>
                  <a:pt x="150341" y="42136"/>
                </a:lnTo>
                <a:lnTo>
                  <a:pt x="152080" y="42955"/>
                </a:lnTo>
                <a:lnTo>
                  <a:pt x="152898" y="42852"/>
                </a:lnTo>
                <a:lnTo>
                  <a:pt x="153511" y="42239"/>
                </a:lnTo>
                <a:lnTo>
                  <a:pt x="154227" y="42443"/>
                </a:lnTo>
                <a:lnTo>
                  <a:pt x="154636" y="42136"/>
                </a:lnTo>
                <a:lnTo>
                  <a:pt x="154023" y="47659"/>
                </a:lnTo>
                <a:lnTo>
                  <a:pt x="152489" y="48068"/>
                </a:lnTo>
                <a:lnTo>
                  <a:pt x="152080" y="47864"/>
                </a:lnTo>
                <a:lnTo>
                  <a:pt x="151773" y="47864"/>
                </a:lnTo>
                <a:lnTo>
                  <a:pt x="151773" y="47761"/>
                </a:lnTo>
                <a:lnTo>
                  <a:pt x="151261" y="47557"/>
                </a:lnTo>
                <a:lnTo>
                  <a:pt x="150648" y="47761"/>
                </a:lnTo>
                <a:lnTo>
                  <a:pt x="150955" y="47557"/>
                </a:lnTo>
                <a:lnTo>
                  <a:pt x="150955" y="47557"/>
                </a:lnTo>
                <a:lnTo>
                  <a:pt x="149114" y="48170"/>
                </a:lnTo>
                <a:lnTo>
                  <a:pt x="146148" y="47659"/>
                </a:lnTo>
                <a:lnTo>
                  <a:pt x="145739" y="47148"/>
                </a:lnTo>
                <a:lnTo>
                  <a:pt x="144102" y="46739"/>
                </a:lnTo>
                <a:lnTo>
                  <a:pt x="144000" y="46432"/>
                </a:lnTo>
                <a:lnTo>
                  <a:pt x="143489" y="46227"/>
                </a:lnTo>
                <a:lnTo>
                  <a:pt x="141955" y="46534"/>
                </a:lnTo>
                <a:lnTo>
                  <a:pt x="141443" y="47250"/>
                </a:lnTo>
                <a:lnTo>
                  <a:pt x="141648" y="48170"/>
                </a:lnTo>
                <a:lnTo>
                  <a:pt x="140114" y="48580"/>
                </a:lnTo>
                <a:lnTo>
                  <a:pt x="133773" y="45818"/>
                </a:lnTo>
                <a:lnTo>
                  <a:pt x="133875" y="45818"/>
                </a:lnTo>
                <a:lnTo>
                  <a:pt x="132750" y="44898"/>
                </a:lnTo>
                <a:lnTo>
                  <a:pt x="133568" y="43670"/>
                </a:lnTo>
                <a:lnTo>
                  <a:pt x="133159" y="43057"/>
                </a:lnTo>
                <a:lnTo>
                  <a:pt x="133466" y="41932"/>
                </a:lnTo>
                <a:lnTo>
                  <a:pt x="132852" y="42136"/>
                </a:lnTo>
                <a:lnTo>
                  <a:pt x="132852" y="41830"/>
                </a:lnTo>
                <a:lnTo>
                  <a:pt x="132545" y="41727"/>
                </a:lnTo>
                <a:lnTo>
                  <a:pt x="132545" y="41625"/>
                </a:lnTo>
                <a:lnTo>
                  <a:pt x="130807" y="42136"/>
                </a:lnTo>
                <a:lnTo>
                  <a:pt x="130295" y="41830"/>
                </a:lnTo>
                <a:lnTo>
                  <a:pt x="122318" y="43977"/>
                </a:lnTo>
                <a:lnTo>
                  <a:pt x="121602" y="43670"/>
                </a:lnTo>
                <a:lnTo>
                  <a:pt x="120477" y="43875"/>
                </a:lnTo>
                <a:lnTo>
                  <a:pt x="119659" y="43057"/>
                </a:lnTo>
                <a:lnTo>
                  <a:pt x="115568" y="48477"/>
                </a:lnTo>
                <a:lnTo>
                  <a:pt x="115773" y="48784"/>
                </a:lnTo>
                <a:lnTo>
                  <a:pt x="114034" y="50932"/>
                </a:lnTo>
                <a:lnTo>
                  <a:pt x="112909" y="51239"/>
                </a:lnTo>
                <a:lnTo>
                  <a:pt x="109943" y="55739"/>
                </a:lnTo>
                <a:lnTo>
                  <a:pt x="109943" y="55739"/>
                </a:lnTo>
                <a:lnTo>
                  <a:pt x="110148" y="55534"/>
                </a:lnTo>
                <a:lnTo>
                  <a:pt x="110148" y="55534"/>
                </a:lnTo>
                <a:lnTo>
                  <a:pt x="108920" y="58602"/>
                </a:lnTo>
                <a:lnTo>
                  <a:pt x="109432" y="58807"/>
                </a:lnTo>
                <a:lnTo>
                  <a:pt x="109432" y="60034"/>
                </a:lnTo>
                <a:lnTo>
                  <a:pt x="109636" y="59932"/>
                </a:lnTo>
                <a:lnTo>
                  <a:pt x="109330" y="63716"/>
                </a:lnTo>
                <a:lnTo>
                  <a:pt x="108409" y="64841"/>
                </a:lnTo>
                <a:lnTo>
                  <a:pt x="109023" y="65659"/>
                </a:lnTo>
                <a:lnTo>
                  <a:pt x="109227" y="65557"/>
                </a:lnTo>
                <a:lnTo>
                  <a:pt x="109227" y="66170"/>
                </a:lnTo>
                <a:lnTo>
                  <a:pt x="110250" y="66170"/>
                </a:lnTo>
                <a:lnTo>
                  <a:pt x="109330" y="66375"/>
                </a:lnTo>
                <a:lnTo>
                  <a:pt x="109227" y="66273"/>
                </a:lnTo>
                <a:lnTo>
                  <a:pt x="109023" y="67091"/>
                </a:lnTo>
                <a:lnTo>
                  <a:pt x="109023" y="67091"/>
                </a:lnTo>
                <a:lnTo>
                  <a:pt x="109227" y="66989"/>
                </a:lnTo>
                <a:lnTo>
                  <a:pt x="109739" y="67909"/>
                </a:lnTo>
                <a:lnTo>
                  <a:pt x="110557" y="67705"/>
                </a:lnTo>
                <a:lnTo>
                  <a:pt x="110557" y="67705"/>
                </a:lnTo>
                <a:lnTo>
                  <a:pt x="110148" y="67909"/>
                </a:lnTo>
                <a:lnTo>
                  <a:pt x="110557" y="68114"/>
                </a:lnTo>
                <a:lnTo>
                  <a:pt x="110148" y="68318"/>
                </a:lnTo>
                <a:lnTo>
                  <a:pt x="110250" y="68318"/>
                </a:lnTo>
                <a:lnTo>
                  <a:pt x="110455" y="68523"/>
                </a:lnTo>
                <a:lnTo>
                  <a:pt x="110352" y="68727"/>
                </a:lnTo>
                <a:lnTo>
                  <a:pt x="110557" y="68625"/>
                </a:lnTo>
                <a:lnTo>
                  <a:pt x="110659" y="68932"/>
                </a:lnTo>
                <a:lnTo>
                  <a:pt x="110864" y="69034"/>
                </a:lnTo>
                <a:lnTo>
                  <a:pt x="110966" y="68932"/>
                </a:lnTo>
                <a:lnTo>
                  <a:pt x="111375" y="69648"/>
                </a:lnTo>
                <a:lnTo>
                  <a:pt x="111784" y="69852"/>
                </a:lnTo>
                <a:lnTo>
                  <a:pt x="111784" y="70261"/>
                </a:lnTo>
                <a:lnTo>
                  <a:pt x="112295" y="70875"/>
                </a:lnTo>
                <a:lnTo>
                  <a:pt x="112193" y="71182"/>
                </a:lnTo>
                <a:lnTo>
                  <a:pt x="112500" y="71182"/>
                </a:lnTo>
                <a:lnTo>
                  <a:pt x="112193" y="71284"/>
                </a:lnTo>
                <a:lnTo>
                  <a:pt x="117511" y="75477"/>
                </a:lnTo>
                <a:lnTo>
                  <a:pt x="119557" y="74761"/>
                </a:lnTo>
                <a:lnTo>
                  <a:pt x="119250" y="74761"/>
                </a:lnTo>
                <a:lnTo>
                  <a:pt x="120477" y="74659"/>
                </a:lnTo>
                <a:lnTo>
                  <a:pt x="119966" y="74659"/>
                </a:lnTo>
                <a:lnTo>
                  <a:pt x="121295" y="74557"/>
                </a:lnTo>
                <a:lnTo>
                  <a:pt x="121398" y="74761"/>
                </a:lnTo>
                <a:lnTo>
                  <a:pt x="127534" y="73227"/>
                </a:lnTo>
                <a:lnTo>
                  <a:pt x="127330" y="73432"/>
                </a:lnTo>
                <a:lnTo>
                  <a:pt x="129170" y="74455"/>
                </a:lnTo>
                <a:lnTo>
                  <a:pt x="129170" y="74761"/>
                </a:lnTo>
                <a:lnTo>
                  <a:pt x="129068" y="74761"/>
                </a:lnTo>
                <a:lnTo>
                  <a:pt x="129886" y="75477"/>
                </a:lnTo>
                <a:lnTo>
                  <a:pt x="130091" y="75477"/>
                </a:lnTo>
                <a:lnTo>
                  <a:pt x="130398" y="75580"/>
                </a:lnTo>
                <a:lnTo>
                  <a:pt x="130295" y="75170"/>
                </a:lnTo>
                <a:lnTo>
                  <a:pt x="130398" y="75477"/>
                </a:lnTo>
                <a:lnTo>
                  <a:pt x="130602" y="75170"/>
                </a:lnTo>
                <a:lnTo>
                  <a:pt x="131420" y="75375"/>
                </a:lnTo>
                <a:lnTo>
                  <a:pt x="131625" y="74966"/>
                </a:lnTo>
                <a:lnTo>
                  <a:pt x="132341" y="75784"/>
                </a:lnTo>
                <a:lnTo>
                  <a:pt x="132955" y="75886"/>
                </a:lnTo>
                <a:lnTo>
                  <a:pt x="132852" y="79466"/>
                </a:lnTo>
                <a:lnTo>
                  <a:pt x="132648" y="79568"/>
                </a:lnTo>
                <a:lnTo>
                  <a:pt x="133261" y="79875"/>
                </a:lnTo>
                <a:lnTo>
                  <a:pt x="133057" y="79977"/>
                </a:lnTo>
                <a:lnTo>
                  <a:pt x="132648" y="79670"/>
                </a:lnTo>
                <a:lnTo>
                  <a:pt x="132443" y="80591"/>
                </a:lnTo>
                <a:lnTo>
                  <a:pt x="132034" y="80693"/>
                </a:lnTo>
                <a:lnTo>
                  <a:pt x="132852" y="81716"/>
                </a:lnTo>
                <a:lnTo>
                  <a:pt x="132852" y="81716"/>
                </a:lnTo>
                <a:lnTo>
                  <a:pt x="132341" y="81409"/>
                </a:lnTo>
                <a:lnTo>
                  <a:pt x="132750" y="82023"/>
                </a:lnTo>
                <a:lnTo>
                  <a:pt x="132648" y="82023"/>
                </a:lnTo>
                <a:lnTo>
                  <a:pt x="133261" y="82636"/>
                </a:lnTo>
                <a:lnTo>
                  <a:pt x="132955" y="82534"/>
                </a:lnTo>
                <a:lnTo>
                  <a:pt x="135205" y="85909"/>
                </a:lnTo>
                <a:lnTo>
                  <a:pt x="136023" y="86114"/>
                </a:lnTo>
                <a:lnTo>
                  <a:pt x="135307" y="86318"/>
                </a:lnTo>
                <a:lnTo>
                  <a:pt x="135920" y="89284"/>
                </a:lnTo>
                <a:lnTo>
                  <a:pt x="136023" y="89182"/>
                </a:lnTo>
                <a:lnTo>
                  <a:pt x="136432" y="92557"/>
                </a:lnTo>
                <a:lnTo>
                  <a:pt x="134795" y="96648"/>
                </a:lnTo>
                <a:lnTo>
                  <a:pt x="137045" y="103602"/>
                </a:lnTo>
                <a:lnTo>
                  <a:pt x="136943" y="103602"/>
                </a:lnTo>
                <a:lnTo>
                  <a:pt x="140011" y="115364"/>
                </a:lnTo>
                <a:lnTo>
                  <a:pt x="146148" y="114955"/>
                </a:lnTo>
                <a:lnTo>
                  <a:pt x="146557" y="114648"/>
                </a:lnTo>
                <a:lnTo>
                  <a:pt x="147068" y="114648"/>
                </a:lnTo>
                <a:lnTo>
                  <a:pt x="152693" y="109125"/>
                </a:lnTo>
                <a:lnTo>
                  <a:pt x="153205" y="106977"/>
                </a:lnTo>
                <a:lnTo>
                  <a:pt x="153102" y="107080"/>
                </a:lnTo>
                <a:lnTo>
                  <a:pt x="153205" y="106875"/>
                </a:lnTo>
                <a:lnTo>
                  <a:pt x="153205" y="106977"/>
                </a:lnTo>
                <a:lnTo>
                  <a:pt x="155659" y="104523"/>
                </a:lnTo>
                <a:lnTo>
                  <a:pt x="155659" y="102784"/>
                </a:lnTo>
                <a:lnTo>
                  <a:pt x="155557" y="103091"/>
                </a:lnTo>
                <a:lnTo>
                  <a:pt x="155045" y="100330"/>
                </a:lnTo>
                <a:lnTo>
                  <a:pt x="160670" y="95932"/>
                </a:lnTo>
                <a:lnTo>
                  <a:pt x="160875" y="91125"/>
                </a:lnTo>
                <a:lnTo>
                  <a:pt x="160057" y="90307"/>
                </a:lnTo>
                <a:lnTo>
                  <a:pt x="159955" y="87136"/>
                </a:lnTo>
                <a:lnTo>
                  <a:pt x="159341" y="86523"/>
                </a:lnTo>
                <a:lnTo>
                  <a:pt x="161284" y="82125"/>
                </a:lnTo>
                <a:lnTo>
                  <a:pt x="161693" y="82023"/>
                </a:lnTo>
                <a:lnTo>
                  <a:pt x="170591" y="69341"/>
                </a:lnTo>
                <a:lnTo>
                  <a:pt x="170386" y="69136"/>
                </a:lnTo>
                <a:lnTo>
                  <a:pt x="170284" y="69341"/>
                </a:lnTo>
                <a:lnTo>
                  <a:pt x="170182" y="67807"/>
                </a:lnTo>
                <a:lnTo>
                  <a:pt x="164557" y="69341"/>
                </a:lnTo>
                <a:lnTo>
                  <a:pt x="162511" y="68114"/>
                </a:lnTo>
                <a:lnTo>
                  <a:pt x="163330" y="67602"/>
                </a:lnTo>
                <a:lnTo>
                  <a:pt x="162920" y="66784"/>
                </a:lnTo>
                <a:lnTo>
                  <a:pt x="162920" y="66886"/>
                </a:lnTo>
                <a:lnTo>
                  <a:pt x="159955" y="64125"/>
                </a:lnTo>
                <a:lnTo>
                  <a:pt x="159955" y="64534"/>
                </a:lnTo>
                <a:lnTo>
                  <a:pt x="157193" y="58295"/>
                </a:lnTo>
                <a:lnTo>
                  <a:pt x="157193" y="58295"/>
                </a:lnTo>
                <a:lnTo>
                  <a:pt x="157295" y="58398"/>
                </a:lnTo>
                <a:lnTo>
                  <a:pt x="156375" y="56761"/>
                </a:lnTo>
                <a:lnTo>
                  <a:pt x="155966" y="56557"/>
                </a:lnTo>
                <a:lnTo>
                  <a:pt x="155659" y="56148"/>
                </a:lnTo>
                <a:lnTo>
                  <a:pt x="155864" y="55432"/>
                </a:lnTo>
                <a:lnTo>
                  <a:pt x="152591" y="49193"/>
                </a:lnTo>
                <a:lnTo>
                  <a:pt x="152591" y="49193"/>
                </a:lnTo>
                <a:lnTo>
                  <a:pt x="153716" y="51136"/>
                </a:lnTo>
                <a:lnTo>
                  <a:pt x="154330" y="50830"/>
                </a:lnTo>
                <a:lnTo>
                  <a:pt x="154739" y="49602"/>
                </a:lnTo>
                <a:lnTo>
                  <a:pt x="154534" y="51136"/>
                </a:lnTo>
                <a:lnTo>
                  <a:pt x="158727" y="56557"/>
                </a:lnTo>
                <a:lnTo>
                  <a:pt x="158625" y="56557"/>
                </a:lnTo>
                <a:lnTo>
                  <a:pt x="162614" y="64330"/>
                </a:lnTo>
                <a:lnTo>
                  <a:pt x="162511" y="64227"/>
                </a:lnTo>
                <a:lnTo>
                  <a:pt x="162511" y="64227"/>
                </a:lnTo>
                <a:lnTo>
                  <a:pt x="163330" y="66989"/>
                </a:lnTo>
                <a:lnTo>
                  <a:pt x="171102" y="63818"/>
                </a:lnTo>
                <a:lnTo>
                  <a:pt x="171102" y="63409"/>
                </a:lnTo>
                <a:lnTo>
                  <a:pt x="173557" y="62489"/>
                </a:lnTo>
                <a:lnTo>
                  <a:pt x="173659" y="61977"/>
                </a:lnTo>
                <a:lnTo>
                  <a:pt x="174580" y="61568"/>
                </a:lnTo>
                <a:lnTo>
                  <a:pt x="174989" y="60750"/>
                </a:lnTo>
                <a:lnTo>
                  <a:pt x="175807" y="60443"/>
                </a:lnTo>
                <a:lnTo>
                  <a:pt x="175705" y="59625"/>
                </a:lnTo>
                <a:lnTo>
                  <a:pt x="176114" y="58807"/>
                </a:lnTo>
                <a:lnTo>
                  <a:pt x="176216" y="59114"/>
                </a:lnTo>
                <a:lnTo>
                  <a:pt x="177341" y="57170"/>
                </a:lnTo>
                <a:lnTo>
                  <a:pt x="174273" y="54920"/>
                </a:lnTo>
                <a:lnTo>
                  <a:pt x="173864" y="52977"/>
                </a:lnTo>
                <a:lnTo>
                  <a:pt x="172330" y="55023"/>
                </a:lnTo>
                <a:lnTo>
                  <a:pt x="170080" y="55330"/>
                </a:lnTo>
                <a:lnTo>
                  <a:pt x="169875" y="55023"/>
                </a:lnTo>
                <a:lnTo>
                  <a:pt x="169568" y="55023"/>
                </a:lnTo>
                <a:lnTo>
                  <a:pt x="169670" y="54818"/>
                </a:lnTo>
                <a:lnTo>
                  <a:pt x="169466" y="54716"/>
                </a:lnTo>
                <a:lnTo>
                  <a:pt x="169670" y="54000"/>
                </a:lnTo>
                <a:lnTo>
                  <a:pt x="169466" y="53284"/>
                </a:lnTo>
                <a:lnTo>
                  <a:pt x="169057" y="53795"/>
                </a:lnTo>
                <a:lnTo>
                  <a:pt x="169057" y="54511"/>
                </a:lnTo>
                <a:lnTo>
                  <a:pt x="168239" y="53182"/>
                </a:lnTo>
                <a:lnTo>
                  <a:pt x="168341" y="53182"/>
                </a:lnTo>
                <a:lnTo>
                  <a:pt x="168239" y="52568"/>
                </a:lnTo>
                <a:lnTo>
                  <a:pt x="168341" y="52568"/>
                </a:lnTo>
                <a:lnTo>
                  <a:pt x="165886" y="49807"/>
                </a:lnTo>
                <a:lnTo>
                  <a:pt x="166193" y="49602"/>
                </a:lnTo>
                <a:lnTo>
                  <a:pt x="165989" y="49193"/>
                </a:lnTo>
                <a:lnTo>
                  <a:pt x="166398" y="49295"/>
                </a:lnTo>
                <a:lnTo>
                  <a:pt x="166807" y="48682"/>
                </a:lnTo>
                <a:lnTo>
                  <a:pt x="166807" y="48784"/>
                </a:lnTo>
                <a:lnTo>
                  <a:pt x="171409" y="52568"/>
                </a:lnTo>
                <a:lnTo>
                  <a:pt x="172943" y="52466"/>
                </a:lnTo>
                <a:lnTo>
                  <a:pt x="173557" y="52057"/>
                </a:lnTo>
                <a:lnTo>
                  <a:pt x="174273" y="52364"/>
                </a:lnTo>
                <a:lnTo>
                  <a:pt x="174580" y="53182"/>
                </a:lnTo>
                <a:lnTo>
                  <a:pt x="177545" y="54000"/>
                </a:lnTo>
                <a:lnTo>
                  <a:pt x="177648" y="53898"/>
                </a:lnTo>
                <a:lnTo>
                  <a:pt x="177750" y="54000"/>
                </a:lnTo>
                <a:lnTo>
                  <a:pt x="182761" y="53898"/>
                </a:lnTo>
                <a:lnTo>
                  <a:pt x="182557" y="53795"/>
                </a:lnTo>
                <a:lnTo>
                  <a:pt x="182557" y="53795"/>
                </a:lnTo>
                <a:lnTo>
                  <a:pt x="182864" y="53898"/>
                </a:lnTo>
                <a:lnTo>
                  <a:pt x="182966" y="53898"/>
                </a:lnTo>
                <a:lnTo>
                  <a:pt x="184091" y="55432"/>
                </a:lnTo>
                <a:lnTo>
                  <a:pt x="184500" y="55636"/>
                </a:lnTo>
                <a:lnTo>
                  <a:pt x="184500" y="55534"/>
                </a:lnTo>
                <a:lnTo>
                  <a:pt x="185114" y="55534"/>
                </a:lnTo>
                <a:lnTo>
                  <a:pt x="184909" y="56045"/>
                </a:lnTo>
                <a:lnTo>
                  <a:pt x="185727" y="56557"/>
                </a:lnTo>
                <a:lnTo>
                  <a:pt x="186750" y="56250"/>
                </a:lnTo>
                <a:lnTo>
                  <a:pt x="185727" y="57068"/>
                </a:lnTo>
                <a:lnTo>
                  <a:pt x="185420" y="57068"/>
                </a:lnTo>
                <a:lnTo>
                  <a:pt x="187568" y="58602"/>
                </a:lnTo>
                <a:lnTo>
                  <a:pt x="188386" y="58193"/>
                </a:lnTo>
                <a:lnTo>
                  <a:pt x="188284" y="57170"/>
                </a:lnTo>
                <a:lnTo>
                  <a:pt x="188898" y="57170"/>
                </a:lnTo>
                <a:lnTo>
                  <a:pt x="188693" y="57682"/>
                </a:lnTo>
                <a:lnTo>
                  <a:pt x="189205" y="57682"/>
                </a:lnTo>
                <a:lnTo>
                  <a:pt x="188795" y="57989"/>
                </a:lnTo>
                <a:lnTo>
                  <a:pt x="188898" y="57989"/>
                </a:lnTo>
                <a:lnTo>
                  <a:pt x="189307" y="60239"/>
                </a:lnTo>
                <a:lnTo>
                  <a:pt x="189205" y="60239"/>
                </a:lnTo>
                <a:lnTo>
                  <a:pt x="189205" y="60545"/>
                </a:lnTo>
                <a:lnTo>
                  <a:pt x="189307" y="60341"/>
                </a:lnTo>
                <a:lnTo>
                  <a:pt x="190636" y="64227"/>
                </a:lnTo>
                <a:lnTo>
                  <a:pt x="190534" y="64227"/>
                </a:lnTo>
                <a:lnTo>
                  <a:pt x="193160" y="69965"/>
                </a:lnTo>
                <a:lnTo>
                  <a:pt x="194216" y="71693"/>
                </a:lnTo>
                <a:lnTo>
                  <a:pt x="195955" y="70568"/>
                </a:lnTo>
                <a:lnTo>
                  <a:pt x="195545" y="70261"/>
                </a:lnTo>
                <a:lnTo>
                  <a:pt x="195852" y="69443"/>
                </a:lnTo>
                <a:lnTo>
                  <a:pt x="196364" y="69239"/>
                </a:lnTo>
                <a:lnTo>
                  <a:pt x="196568" y="66375"/>
                </a:lnTo>
                <a:lnTo>
                  <a:pt x="196466" y="66170"/>
                </a:lnTo>
                <a:lnTo>
                  <a:pt x="196261" y="63920"/>
                </a:lnTo>
                <a:lnTo>
                  <a:pt x="196875" y="63818"/>
                </a:lnTo>
                <a:lnTo>
                  <a:pt x="200455" y="59830"/>
                </a:lnTo>
                <a:lnTo>
                  <a:pt x="200250" y="59932"/>
                </a:lnTo>
                <a:lnTo>
                  <a:pt x="200250" y="59932"/>
                </a:lnTo>
                <a:lnTo>
                  <a:pt x="201580" y="58705"/>
                </a:lnTo>
                <a:lnTo>
                  <a:pt x="201477" y="58091"/>
                </a:lnTo>
                <a:lnTo>
                  <a:pt x="202398" y="57580"/>
                </a:lnTo>
                <a:lnTo>
                  <a:pt x="202295" y="57068"/>
                </a:lnTo>
                <a:lnTo>
                  <a:pt x="202500" y="57580"/>
                </a:lnTo>
                <a:lnTo>
                  <a:pt x="202705" y="57682"/>
                </a:lnTo>
                <a:lnTo>
                  <a:pt x="202909" y="57273"/>
                </a:lnTo>
                <a:lnTo>
                  <a:pt x="203114" y="57886"/>
                </a:lnTo>
                <a:lnTo>
                  <a:pt x="203216" y="57682"/>
                </a:lnTo>
                <a:lnTo>
                  <a:pt x="203420" y="57784"/>
                </a:lnTo>
                <a:lnTo>
                  <a:pt x="203420" y="57784"/>
                </a:lnTo>
                <a:lnTo>
                  <a:pt x="203216" y="57477"/>
                </a:lnTo>
                <a:lnTo>
                  <a:pt x="203318" y="57273"/>
                </a:lnTo>
                <a:lnTo>
                  <a:pt x="203625" y="57682"/>
                </a:lnTo>
                <a:lnTo>
                  <a:pt x="203625" y="57170"/>
                </a:lnTo>
                <a:lnTo>
                  <a:pt x="203830" y="57682"/>
                </a:lnTo>
                <a:lnTo>
                  <a:pt x="204136" y="56966"/>
                </a:lnTo>
                <a:lnTo>
                  <a:pt x="204136" y="57375"/>
                </a:lnTo>
                <a:lnTo>
                  <a:pt x="204341" y="57273"/>
                </a:lnTo>
                <a:lnTo>
                  <a:pt x="204341" y="57580"/>
                </a:lnTo>
                <a:lnTo>
                  <a:pt x="204648" y="57170"/>
                </a:lnTo>
                <a:lnTo>
                  <a:pt x="204545" y="56250"/>
                </a:lnTo>
                <a:lnTo>
                  <a:pt x="204239" y="55943"/>
                </a:lnTo>
                <a:lnTo>
                  <a:pt x="204443" y="55943"/>
                </a:lnTo>
                <a:lnTo>
                  <a:pt x="204443" y="55739"/>
                </a:lnTo>
                <a:lnTo>
                  <a:pt x="205773" y="57068"/>
                </a:lnTo>
                <a:lnTo>
                  <a:pt x="206795" y="59216"/>
                </a:lnTo>
                <a:lnTo>
                  <a:pt x="206795" y="58909"/>
                </a:lnTo>
                <a:lnTo>
                  <a:pt x="207102" y="59011"/>
                </a:lnTo>
                <a:lnTo>
                  <a:pt x="207307" y="59625"/>
                </a:lnTo>
                <a:lnTo>
                  <a:pt x="207307" y="59420"/>
                </a:lnTo>
                <a:lnTo>
                  <a:pt x="207818" y="59523"/>
                </a:lnTo>
                <a:lnTo>
                  <a:pt x="208125" y="60136"/>
                </a:lnTo>
                <a:lnTo>
                  <a:pt x="207716" y="60136"/>
                </a:lnTo>
                <a:lnTo>
                  <a:pt x="208125" y="60648"/>
                </a:lnTo>
                <a:lnTo>
                  <a:pt x="208125" y="60239"/>
                </a:lnTo>
                <a:lnTo>
                  <a:pt x="208432" y="60750"/>
                </a:lnTo>
                <a:lnTo>
                  <a:pt x="208330" y="60750"/>
                </a:lnTo>
                <a:lnTo>
                  <a:pt x="208739" y="63614"/>
                </a:lnTo>
                <a:lnTo>
                  <a:pt x="209148" y="63102"/>
                </a:lnTo>
                <a:lnTo>
                  <a:pt x="209148" y="63716"/>
                </a:lnTo>
                <a:lnTo>
                  <a:pt x="209352" y="63409"/>
                </a:lnTo>
                <a:lnTo>
                  <a:pt x="210170" y="63409"/>
                </a:lnTo>
                <a:lnTo>
                  <a:pt x="210477" y="63205"/>
                </a:lnTo>
                <a:lnTo>
                  <a:pt x="210477" y="62795"/>
                </a:lnTo>
                <a:lnTo>
                  <a:pt x="210886" y="62898"/>
                </a:lnTo>
                <a:lnTo>
                  <a:pt x="210989" y="62182"/>
                </a:lnTo>
                <a:lnTo>
                  <a:pt x="211807" y="63000"/>
                </a:lnTo>
                <a:lnTo>
                  <a:pt x="212318" y="64943"/>
                </a:lnTo>
                <a:lnTo>
                  <a:pt x="212216" y="64943"/>
                </a:lnTo>
                <a:lnTo>
                  <a:pt x="212523" y="65966"/>
                </a:lnTo>
                <a:lnTo>
                  <a:pt x="212625" y="65659"/>
                </a:lnTo>
                <a:lnTo>
                  <a:pt x="213239" y="69750"/>
                </a:lnTo>
                <a:lnTo>
                  <a:pt x="213341" y="69545"/>
                </a:lnTo>
                <a:lnTo>
                  <a:pt x="213136" y="71386"/>
                </a:lnTo>
                <a:lnTo>
                  <a:pt x="218045" y="78545"/>
                </a:lnTo>
                <a:lnTo>
                  <a:pt x="218455" y="78545"/>
                </a:lnTo>
                <a:lnTo>
                  <a:pt x="218557" y="78341"/>
                </a:lnTo>
                <a:lnTo>
                  <a:pt x="218864" y="78341"/>
                </a:lnTo>
                <a:lnTo>
                  <a:pt x="217739" y="74659"/>
                </a:lnTo>
                <a:lnTo>
                  <a:pt x="215182" y="72307"/>
                </a:lnTo>
                <a:lnTo>
                  <a:pt x="215284" y="72614"/>
                </a:lnTo>
                <a:lnTo>
                  <a:pt x="214875" y="72102"/>
                </a:lnTo>
                <a:lnTo>
                  <a:pt x="215182" y="72307"/>
                </a:lnTo>
                <a:lnTo>
                  <a:pt x="214875" y="71284"/>
                </a:lnTo>
                <a:lnTo>
                  <a:pt x="214773" y="71386"/>
                </a:lnTo>
                <a:lnTo>
                  <a:pt x="213852" y="69852"/>
                </a:lnTo>
                <a:lnTo>
                  <a:pt x="214364" y="66580"/>
                </a:lnTo>
                <a:lnTo>
                  <a:pt x="214261" y="66375"/>
                </a:lnTo>
                <a:lnTo>
                  <a:pt x="215080" y="66273"/>
                </a:lnTo>
                <a:lnTo>
                  <a:pt x="215080" y="66784"/>
                </a:lnTo>
                <a:lnTo>
                  <a:pt x="216409" y="67398"/>
                </a:lnTo>
                <a:lnTo>
                  <a:pt x="216409" y="67295"/>
                </a:lnTo>
                <a:lnTo>
                  <a:pt x="216716" y="67602"/>
                </a:lnTo>
                <a:lnTo>
                  <a:pt x="216716" y="67500"/>
                </a:lnTo>
                <a:lnTo>
                  <a:pt x="217023" y="68011"/>
                </a:lnTo>
                <a:lnTo>
                  <a:pt x="217125" y="67909"/>
                </a:lnTo>
                <a:lnTo>
                  <a:pt x="217330" y="68625"/>
                </a:lnTo>
                <a:lnTo>
                  <a:pt x="217636" y="68625"/>
                </a:lnTo>
                <a:lnTo>
                  <a:pt x="217739" y="69034"/>
                </a:lnTo>
                <a:lnTo>
                  <a:pt x="219068" y="69648"/>
                </a:lnTo>
                <a:lnTo>
                  <a:pt x="218966" y="71182"/>
                </a:lnTo>
                <a:lnTo>
                  <a:pt x="218966" y="71182"/>
                </a:lnTo>
                <a:lnTo>
                  <a:pt x="219886" y="70568"/>
                </a:lnTo>
                <a:lnTo>
                  <a:pt x="219886" y="69750"/>
                </a:lnTo>
                <a:lnTo>
                  <a:pt x="220500" y="70159"/>
                </a:lnTo>
                <a:lnTo>
                  <a:pt x="220091" y="69545"/>
                </a:lnTo>
                <a:lnTo>
                  <a:pt x="220602" y="69852"/>
                </a:lnTo>
                <a:lnTo>
                  <a:pt x="220398" y="69443"/>
                </a:lnTo>
                <a:lnTo>
                  <a:pt x="222545" y="68318"/>
                </a:lnTo>
                <a:lnTo>
                  <a:pt x="222737" y="67743"/>
                </a:lnTo>
                <a:lnTo>
                  <a:pt x="222648" y="67295"/>
                </a:lnTo>
                <a:lnTo>
                  <a:pt x="222750" y="67295"/>
                </a:lnTo>
                <a:lnTo>
                  <a:pt x="222750" y="66886"/>
                </a:lnTo>
                <a:lnTo>
                  <a:pt x="222852" y="67091"/>
                </a:lnTo>
                <a:lnTo>
                  <a:pt x="222545" y="65864"/>
                </a:lnTo>
                <a:lnTo>
                  <a:pt x="219375" y="61773"/>
                </a:lnTo>
                <a:lnTo>
                  <a:pt x="219477" y="61773"/>
                </a:lnTo>
                <a:lnTo>
                  <a:pt x="218659" y="60239"/>
                </a:lnTo>
                <a:lnTo>
                  <a:pt x="219170" y="58398"/>
                </a:lnTo>
                <a:lnTo>
                  <a:pt x="219682" y="58500"/>
                </a:lnTo>
                <a:lnTo>
                  <a:pt x="220602" y="57477"/>
                </a:lnTo>
                <a:lnTo>
                  <a:pt x="221216" y="57989"/>
                </a:lnTo>
                <a:lnTo>
                  <a:pt x="221625" y="57682"/>
                </a:lnTo>
                <a:lnTo>
                  <a:pt x="221830" y="57886"/>
                </a:lnTo>
                <a:lnTo>
                  <a:pt x="221830" y="58500"/>
                </a:lnTo>
                <a:lnTo>
                  <a:pt x="222239" y="59011"/>
                </a:lnTo>
                <a:lnTo>
                  <a:pt x="222136" y="59011"/>
                </a:lnTo>
                <a:lnTo>
                  <a:pt x="222545" y="59114"/>
                </a:lnTo>
                <a:lnTo>
                  <a:pt x="222239" y="58500"/>
                </a:lnTo>
                <a:lnTo>
                  <a:pt x="222443" y="58091"/>
                </a:lnTo>
                <a:lnTo>
                  <a:pt x="224080" y="57477"/>
                </a:lnTo>
                <a:lnTo>
                  <a:pt x="224591" y="57477"/>
                </a:lnTo>
                <a:lnTo>
                  <a:pt x="224693" y="57170"/>
                </a:lnTo>
                <a:lnTo>
                  <a:pt x="225102" y="57068"/>
                </a:lnTo>
                <a:lnTo>
                  <a:pt x="224795" y="56455"/>
                </a:lnTo>
                <a:lnTo>
                  <a:pt x="225000" y="56250"/>
                </a:lnTo>
                <a:lnTo>
                  <a:pt x="225716" y="57068"/>
                </a:lnTo>
                <a:lnTo>
                  <a:pt x="226023" y="56659"/>
                </a:lnTo>
                <a:lnTo>
                  <a:pt x="226125" y="56761"/>
                </a:lnTo>
                <a:lnTo>
                  <a:pt x="226534" y="56659"/>
                </a:lnTo>
                <a:lnTo>
                  <a:pt x="226739" y="56659"/>
                </a:lnTo>
                <a:lnTo>
                  <a:pt x="226739" y="56557"/>
                </a:lnTo>
                <a:lnTo>
                  <a:pt x="227352" y="56455"/>
                </a:lnTo>
                <a:lnTo>
                  <a:pt x="227761" y="55739"/>
                </a:lnTo>
                <a:lnTo>
                  <a:pt x="228170" y="55739"/>
                </a:lnTo>
                <a:lnTo>
                  <a:pt x="228375" y="55534"/>
                </a:lnTo>
                <a:lnTo>
                  <a:pt x="228477" y="54920"/>
                </a:lnTo>
                <a:lnTo>
                  <a:pt x="229807" y="54000"/>
                </a:lnTo>
                <a:lnTo>
                  <a:pt x="229705" y="53386"/>
                </a:lnTo>
                <a:lnTo>
                  <a:pt x="229193" y="53182"/>
                </a:lnTo>
                <a:lnTo>
                  <a:pt x="229807" y="52977"/>
                </a:lnTo>
                <a:lnTo>
                  <a:pt x="229398" y="52466"/>
                </a:lnTo>
                <a:lnTo>
                  <a:pt x="229602" y="52466"/>
                </a:lnTo>
                <a:lnTo>
                  <a:pt x="229807" y="52670"/>
                </a:lnTo>
                <a:lnTo>
                  <a:pt x="230318" y="50932"/>
                </a:lnTo>
                <a:lnTo>
                  <a:pt x="230727" y="50932"/>
                </a:lnTo>
                <a:lnTo>
                  <a:pt x="230523" y="50318"/>
                </a:lnTo>
                <a:lnTo>
                  <a:pt x="230625" y="50318"/>
                </a:lnTo>
                <a:lnTo>
                  <a:pt x="230318" y="50114"/>
                </a:lnTo>
                <a:lnTo>
                  <a:pt x="230727" y="50114"/>
                </a:lnTo>
                <a:lnTo>
                  <a:pt x="230625" y="49602"/>
                </a:lnTo>
                <a:lnTo>
                  <a:pt x="230318" y="49705"/>
                </a:lnTo>
                <a:lnTo>
                  <a:pt x="230625" y="49295"/>
                </a:lnTo>
                <a:lnTo>
                  <a:pt x="229807" y="48886"/>
                </a:lnTo>
                <a:lnTo>
                  <a:pt x="229295" y="49091"/>
                </a:lnTo>
                <a:lnTo>
                  <a:pt x="228886" y="48989"/>
                </a:lnTo>
                <a:lnTo>
                  <a:pt x="230011" y="48273"/>
                </a:lnTo>
                <a:lnTo>
                  <a:pt x="229909" y="47966"/>
                </a:lnTo>
                <a:lnTo>
                  <a:pt x="228682" y="47148"/>
                </a:lnTo>
                <a:lnTo>
                  <a:pt x="228170" y="47250"/>
                </a:lnTo>
                <a:lnTo>
                  <a:pt x="228477" y="47045"/>
                </a:lnTo>
                <a:lnTo>
                  <a:pt x="229807" y="47455"/>
                </a:lnTo>
                <a:lnTo>
                  <a:pt x="226227" y="44080"/>
                </a:lnTo>
                <a:lnTo>
                  <a:pt x="226739" y="43057"/>
                </a:lnTo>
                <a:lnTo>
                  <a:pt x="226534" y="42750"/>
                </a:lnTo>
                <a:lnTo>
                  <a:pt x="226534" y="42750"/>
                </a:lnTo>
                <a:lnTo>
                  <a:pt x="226739" y="42955"/>
                </a:lnTo>
                <a:lnTo>
                  <a:pt x="227045" y="42545"/>
                </a:lnTo>
                <a:lnTo>
                  <a:pt x="226943" y="42341"/>
                </a:lnTo>
                <a:lnTo>
                  <a:pt x="228170" y="41932"/>
                </a:lnTo>
                <a:lnTo>
                  <a:pt x="228170" y="41523"/>
                </a:lnTo>
                <a:lnTo>
                  <a:pt x="225920" y="41216"/>
                </a:lnTo>
                <a:lnTo>
                  <a:pt x="225511" y="41830"/>
                </a:lnTo>
                <a:lnTo>
                  <a:pt x="225000" y="41625"/>
                </a:lnTo>
                <a:lnTo>
                  <a:pt x="224898" y="41216"/>
                </a:lnTo>
                <a:lnTo>
                  <a:pt x="223159" y="39989"/>
                </a:lnTo>
                <a:lnTo>
                  <a:pt x="224182" y="39580"/>
                </a:lnTo>
                <a:lnTo>
                  <a:pt x="224284" y="38966"/>
                </a:lnTo>
                <a:lnTo>
                  <a:pt x="224898" y="38659"/>
                </a:lnTo>
                <a:lnTo>
                  <a:pt x="225000" y="38250"/>
                </a:lnTo>
                <a:lnTo>
                  <a:pt x="225614" y="37943"/>
                </a:lnTo>
                <a:lnTo>
                  <a:pt x="226227" y="38557"/>
                </a:lnTo>
                <a:lnTo>
                  <a:pt x="226023" y="39477"/>
                </a:lnTo>
                <a:lnTo>
                  <a:pt x="226432" y="39477"/>
                </a:lnTo>
                <a:lnTo>
                  <a:pt x="226432" y="39784"/>
                </a:lnTo>
                <a:lnTo>
                  <a:pt x="226125" y="39989"/>
                </a:lnTo>
                <a:lnTo>
                  <a:pt x="226534" y="39989"/>
                </a:lnTo>
                <a:lnTo>
                  <a:pt x="226636" y="39886"/>
                </a:lnTo>
                <a:lnTo>
                  <a:pt x="228273" y="38864"/>
                </a:lnTo>
                <a:lnTo>
                  <a:pt x="228682" y="39273"/>
                </a:lnTo>
                <a:lnTo>
                  <a:pt x="228784" y="39068"/>
                </a:lnTo>
                <a:lnTo>
                  <a:pt x="229500" y="39580"/>
                </a:lnTo>
                <a:lnTo>
                  <a:pt x="229602" y="40091"/>
                </a:lnTo>
                <a:lnTo>
                  <a:pt x="229909" y="40193"/>
                </a:lnTo>
                <a:lnTo>
                  <a:pt x="229500" y="40807"/>
                </a:lnTo>
                <a:lnTo>
                  <a:pt x="230011" y="40807"/>
                </a:lnTo>
                <a:lnTo>
                  <a:pt x="229807" y="41011"/>
                </a:lnTo>
                <a:lnTo>
                  <a:pt x="230114" y="41114"/>
                </a:lnTo>
                <a:lnTo>
                  <a:pt x="230216" y="41216"/>
                </a:lnTo>
                <a:lnTo>
                  <a:pt x="230420" y="41114"/>
                </a:lnTo>
                <a:lnTo>
                  <a:pt x="230523" y="40909"/>
                </a:lnTo>
                <a:lnTo>
                  <a:pt x="231955" y="42136"/>
                </a:lnTo>
                <a:lnTo>
                  <a:pt x="231341" y="42136"/>
                </a:lnTo>
                <a:lnTo>
                  <a:pt x="232670" y="44182"/>
                </a:lnTo>
                <a:lnTo>
                  <a:pt x="232568" y="44284"/>
                </a:lnTo>
                <a:lnTo>
                  <a:pt x="232670" y="44386"/>
                </a:lnTo>
                <a:lnTo>
                  <a:pt x="232466" y="44386"/>
                </a:lnTo>
                <a:lnTo>
                  <a:pt x="232875" y="44795"/>
                </a:lnTo>
                <a:lnTo>
                  <a:pt x="233080" y="44591"/>
                </a:lnTo>
                <a:lnTo>
                  <a:pt x="233182" y="44284"/>
                </a:lnTo>
                <a:lnTo>
                  <a:pt x="233489" y="44489"/>
                </a:lnTo>
                <a:lnTo>
                  <a:pt x="233386" y="44284"/>
                </a:lnTo>
                <a:lnTo>
                  <a:pt x="233591" y="44284"/>
                </a:lnTo>
                <a:lnTo>
                  <a:pt x="233693" y="44080"/>
                </a:lnTo>
                <a:lnTo>
                  <a:pt x="234205" y="44182"/>
                </a:lnTo>
                <a:lnTo>
                  <a:pt x="234614" y="43875"/>
                </a:lnTo>
                <a:lnTo>
                  <a:pt x="234614" y="42955"/>
                </a:lnTo>
                <a:lnTo>
                  <a:pt x="231034" y="39170"/>
                </a:lnTo>
                <a:lnTo>
                  <a:pt x="232261" y="38045"/>
                </a:lnTo>
                <a:lnTo>
                  <a:pt x="232057" y="36205"/>
                </a:lnTo>
                <a:lnTo>
                  <a:pt x="232057" y="36205"/>
                </a:lnTo>
                <a:lnTo>
                  <a:pt x="232364" y="36307"/>
                </a:lnTo>
                <a:lnTo>
                  <a:pt x="232670" y="35591"/>
                </a:lnTo>
                <a:lnTo>
                  <a:pt x="232977" y="35591"/>
                </a:lnTo>
                <a:lnTo>
                  <a:pt x="234102" y="36102"/>
                </a:lnTo>
                <a:lnTo>
                  <a:pt x="235739" y="30273"/>
                </a:lnTo>
                <a:lnTo>
                  <a:pt x="232670" y="25773"/>
                </a:lnTo>
                <a:lnTo>
                  <a:pt x="232670" y="25466"/>
                </a:lnTo>
                <a:lnTo>
                  <a:pt x="229909" y="24545"/>
                </a:lnTo>
                <a:lnTo>
                  <a:pt x="230420" y="25159"/>
                </a:lnTo>
                <a:lnTo>
                  <a:pt x="230318" y="25364"/>
                </a:lnTo>
                <a:lnTo>
                  <a:pt x="230114" y="24955"/>
                </a:lnTo>
                <a:lnTo>
                  <a:pt x="230114" y="25159"/>
                </a:lnTo>
                <a:lnTo>
                  <a:pt x="229500" y="25261"/>
                </a:lnTo>
                <a:lnTo>
                  <a:pt x="229602" y="24955"/>
                </a:lnTo>
                <a:lnTo>
                  <a:pt x="228886" y="24648"/>
                </a:lnTo>
                <a:lnTo>
                  <a:pt x="229193" y="25057"/>
                </a:lnTo>
                <a:lnTo>
                  <a:pt x="226841" y="23830"/>
                </a:lnTo>
                <a:lnTo>
                  <a:pt x="228068" y="21068"/>
                </a:lnTo>
                <a:lnTo>
                  <a:pt x="227864" y="20761"/>
                </a:lnTo>
                <a:lnTo>
                  <a:pt x="228170" y="20455"/>
                </a:lnTo>
                <a:lnTo>
                  <a:pt x="228170" y="20045"/>
                </a:lnTo>
                <a:lnTo>
                  <a:pt x="231034" y="19841"/>
                </a:lnTo>
                <a:lnTo>
                  <a:pt x="231034" y="19636"/>
                </a:lnTo>
                <a:lnTo>
                  <a:pt x="232875" y="19841"/>
                </a:lnTo>
                <a:lnTo>
                  <a:pt x="232568" y="19534"/>
                </a:lnTo>
                <a:lnTo>
                  <a:pt x="232875" y="19636"/>
                </a:lnTo>
                <a:lnTo>
                  <a:pt x="232670" y="19432"/>
                </a:lnTo>
                <a:lnTo>
                  <a:pt x="233898" y="19534"/>
                </a:lnTo>
                <a:lnTo>
                  <a:pt x="233795" y="19636"/>
                </a:lnTo>
                <a:lnTo>
                  <a:pt x="235432" y="19841"/>
                </a:lnTo>
                <a:lnTo>
                  <a:pt x="234716" y="19943"/>
                </a:lnTo>
                <a:lnTo>
                  <a:pt x="236250" y="19943"/>
                </a:lnTo>
                <a:lnTo>
                  <a:pt x="236250" y="19841"/>
                </a:lnTo>
                <a:lnTo>
                  <a:pt x="236966" y="19943"/>
                </a:lnTo>
                <a:lnTo>
                  <a:pt x="237068" y="19841"/>
                </a:lnTo>
                <a:lnTo>
                  <a:pt x="237580" y="19841"/>
                </a:lnTo>
                <a:lnTo>
                  <a:pt x="236557" y="19636"/>
                </a:lnTo>
                <a:lnTo>
                  <a:pt x="236148" y="18818"/>
                </a:lnTo>
                <a:lnTo>
                  <a:pt x="236352" y="17489"/>
                </a:lnTo>
                <a:lnTo>
                  <a:pt x="238602" y="17693"/>
                </a:lnTo>
                <a:lnTo>
                  <a:pt x="239011" y="18205"/>
                </a:lnTo>
                <a:lnTo>
                  <a:pt x="239216" y="18102"/>
                </a:lnTo>
                <a:lnTo>
                  <a:pt x="239625" y="18511"/>
                </a:lnTo>
                <a:lnTo>
                  <a:pt x="239932" y="18409"/>
                </a:lnTo>
                <a:lnTo>
                  <a:pt x="240341" y="17591"/>
                </a:lnTo>
                <a:lnTo>
                  <a:pt x="240239" y="17489"/>
                </a:lnTo>
                <a:lnTo>
                  <a:pt x="240648" y="17693"/>
                </a:lnTo>
                <a:lnTo>
                  <a:pt x="239727" y="16773"/>
                </a:lnTo>
                <a:lnTo>
                  <a:pt x="241364" y="16875"/>
                </a:lnTo>
                <a:lnTo>
                  <a:pt x="240648" y="16875"/>
                </a:lnTo>
                <a:lnTo>
                  <a:pt x="241875" y="18307"/>
                </a:lnTo>
                <a:lnTo>
                  <a:pt x="241261" y="18614"/>
                </a:lnTo>
                <a:lnTo>
                  <a:pt x="241261" y="19432"/>
                </a:lnTo>
                <a:lnTo>
                  <a:pt x="241159" y="19534"/>
                </a:lnTo>
                <a:lnTo>
                  <a:pt x="241057" y="20966"/>
                </a:lnTo>
                <a:lnTo>
                  <a:pt x="240648" y="20966"/>
                </a:lnTo>
                <a:lnTo>
                  <a:pt x="240750" y="21170"/>
                </a:lnTo>
                <a:lnTo>
                  <a:pt x="240443" y="21273"/>
                </a:lnTo>
                <a:lnTo>
                  <a:pt x="240852" y="21784"/>
                </a:lnTo>
                <a:lnTo>
                  <a:pt x="240852" y="22398"/>
                </a:lnTo>
                <a:lnTo>
                  <a:pt x="246784" y="27716"/>
                </a:lnTo>
                <a:lnTo>
                  <a:pt x="247091" y="26898"/>
                </a:lnTo>
                <a:lnTo>
                  <a:pt x="246273" y="25773"/>
                </a:lnTo>
                <a:lnTo>
                  <a:pt x="246273" y="25773"/>
                </a:lnTo>
                <a:lnTo>
                  <a:pt x="246580" y="25977"/>
                </a:lnTo>
                <a:lnTo>
                  <a:pt x="247398" y="25773"/>
                </a:lnTo>
                <a:lnTo>
                  <a:pt x="246477" y="24852"/>
                </a:lnTo>
                <a:lnTo>
                  <a:pt x="246580" y="24341"/>
                </a:lnTo>
                <a:lnTo>
                  <a:pt x="247193" y="24341"/>
                </a:lnTo>
                <a:lnTo>
                  <a:pt x="246068" y="22705"/>
                </a:lnTo>
                <a:lnTo>
                  <a:pt x="246170" y="22398"/>
                </a:lnTo>
                <a:lnTo>
                  <a:pt x="246375" y="22807"/>
                </a:lnTo>
                <a:lnTo>
                  <a:pt x="246784" y="22705"/>
                </a:lnTo>
                <a:lnTo>
                  <a:pt x="245045" y="21170"/>
                </a:lnTo>
                <a:lnTo>
                  <a:pt x="244330" y="21068"/>
                </a:lnTo>
                <a:lnTo>
                  <a:pt x="244432" y="21273"/>
                </a:lnTo>
                <a:lnTo>
                  <a:pt x="243614" y="20761"/>
                </a:lnTo>
                <a:lnTo>
                  <a:pt x="243307" y="19943"/>
                </a:lnTo>
                <a:lnTo>
                  <a:pt x="243409" y="19943"/>
                </a:lnTo>
                <a:lnTo>
                  <a:pt x="242898" y="19227"/>
                </a:lnTo>
                <a:lnTo>
                  <a:pt x="244023" y="19227"/>
                </a:lnTo>
                <a:lnTo>
                  <a:pt x="243818" y="19023"/>
                </a:lnTo>
                <a:lnTo>
                  <a:pt x="244330" y="18716"/>
                </a:lnTo>
                <a:lnTo>
                  <a:pt x="244943" y="19227"/>
                </a:lnTo>
                <a:lnTo>
                  <a:pt x="244943" y="18920"/>
                </a:lnTo>
                <a:lnTo>
                  <a:pt x="245250" y="18716"/>
                </a:lnTo>
                <a:lnTo>
                  <a:pt x="247807" y="19125"/>
                </a:lnTo>
                <a:lnTo>
                  <a:pt x="247398" y="18716"/>
                </a:lnTo>
                <a:lnTo>
                  <a:pt x="247909" y="18102"/>
                </a:lnTo>
                <a:lnTo>
                  <a:pt x="247807" y="18000"/>
                </a:lnTo>
                <a:lnTo>
                  <a:pt x="247909" y="17898"/>
                </a:lnTo>
                <a:lnTo>
                  <a:pt x="248011" y="17898"/>
                </a:lnTo>
                <a:lnTo>
                  <a:pt x="247807" y="17693"/>
                </a:lnTo>
                <a:lnTo>
                  <a:pt x="248011" y="17795"/>
                </a:lnTo>
                <a:lnTo>
                  <a:pt x="248011" y="17489"/>
                </a:lnTo>
                <a:lnTo>
                  <a:pt x="249545" y="16773"/>
                </a:lnTo>
                <a:lnTo>
                  <a:pt x="249136" y="16568"/>
                </a:lnTo>
                <a:lnTo>
                  <a:pt x="251182" y="16977"/>
                </a:lnTo>
                <a:lnTo>
                  <a:pt x="251080" y="16670"/>
                </a:lnTo>
                <a:lnTo>
                  <a:pt x="249443" y="15852"/>
                </a:lnTo>
                <a:lnTo>
                  <a:pt x="249443" y="15852"/>
                </a:lnTo>
                <a:lnTo>
                  <a:pt x="249545" y="15955"/>
                </a:lnTo>
                <a:lnTo>
                  <a:pt x="249545" y="15955"/>
                </a:lnTo>
                <a:lnTo>
                  <a:pt x="249136" y="15750"/>
                </a:lnTo>
                <a:lnTo>
                  <a:pt x="249239" y="15750"/>
                </a:lnTo>
                <a:lnTo>
                  <a:pt x="248011" y="15034"/>
                </a:lnTo>
                <a:lnTo>
                  <a:pt x="248114" y="15239"/>
                </a:lnTo>
                <a:lnTo>
                  <a:pt x="245045" y="14830"/>
                </a:lnTo>
                <a:lnTo>
                  <a:pt x="246682" y="14625"/>
                </a:lnTo>
                <a:lnTo>
                  <a:pt x="245761" y="14420"/>
                </a:lnTo>
                <a:lnTo>
                  <a:pt x="248318" y="14420"/>
                </a:lnTo>
                <a:lnTo>
                  <a:pt x="237375" y="10125"/>
                </a:lnTo>
                <a:lnTo>
                  <a:pt x="237477" y="10227"/>
                </a:lnTo>
                <a:lnTo>
                  <a:pt x="235330" y="10023"/>
                </a:lnTo>
                <a:lnTo>
                  <a:pt x="236864" y="11148"/>
                </a:lnTo>
                <a:lnTo>
                  <a:pt x="236864" y="11148"/>
                </a:lnTo>
                <a:lnTo>
                  <a:pt x="234000" y="10330"/>
                </a:lnTo>
                <a:lnTo>
                  <a:pt x="233795" y="10432"/>
                </a:lnTo>
                <a:lnTo>
                  <a:pt x="230523" y="10432"/>
                </a:lnTo>
                <a:lnTo>
                  <a:pt x="231136" y="11352"/>
                </a:lnTo>
                <a:lnTo>
                  <a:pt x="231136" y="11352"/>
                </a:lnTo>
                <a:lnTo>
                  <a:pt x="222034" y="9205"/>
                </a:lnTo>
                <a:lnTo>
                  <a:pt x="222239" y="9205"/>
                </a:lnTo>
                <a:lnTo>
                  <a:pt x="219375" y="8591"/>
                </a:lnTo>
                <a:lnTo>
                  <a:pt x="219886" y="8489"/>
                </a:lnTo>
                <a:lnTo>
                  <a:pt x="217636" y="8080"/>
                </a:lnTo>
                <a:lnTo>
                  <a:pt x="217330" y="8591"/>
                </a:lnTo>
                <a:lnTo>
                  <a:pt x="216614" y="8489"/>
                </a:lnTo>
                <a:lnTo>
                  <a:pt x="217023" y="8489"/>
                </a:lnTo>
                <a:lnTo>
                  <a:pt x="216716" y="8182"/>
                </a:lnTo>
                <a:lnTo>
                  <a:pt x="215693" y="8182"/>
                </a:lnTo>
                <a:lnTo>
                  <a:pt x="216920" y="8080"/>
                </a:lnTo>
                <a:lnTo>
                  <a:pt x="212727" y="7670"/>
                </a:lnTo>
                <a:lnTo>
                  <a:pt x="213341" y="7875"/>
                </a:lnTo>
                <a:lnTo>
                  <a:pt x="212420" y="8080"/>
                </a:lnTo>
                <a:lnTo>
                  <a:pt x="213239" y="8182"/>
                </a:lnTo>
                <a:lnTo>
                  <a:pt x="213034" y="8284"/>
                </a:lnTo>
                <a:lnTo>
                  <a:pt x="212932" y="8386"/>
                </a:lnTo>
                <a:lnTo>
                  <a:pt x="213852" y="8795"/>
                </a:lnTo>
                <a:lnTo>
                  <a:pt x="212830" y="8795"/>
                </a:lnTo>
                <a:lnTo>
                  <a:pt x="213034" y="9000"/>
                </a:lnTo>
                <a:lnTo>
                  <a:pt x="212830" y="9000"/>
                </a:lnTo>
                <a:lnTo>
                  <a:pt x="213034" y="9102"/>
                </a:lnTo>
                <a:lnTo>
                  <a:pt x="210886" y="8693"/>
                </a:lnTo>
                <a:lnTo>
                  <a:pt x="210580" y="8898"/>
                </a:lnTo>
                <a:lnTo>
                  <a:pt x="208739" y="8591"/>
                </a:lnTo>
                <a:lnTo>
                  <a:pt x="209045" y="9000"/>
                </a:lnTo>
                <a:lnTo>
                  <a:pt x="209045" y="9409"/>
                </a:lnTo>
                <a:lnTo>
                  <a:pt x="208534" y="9307"/>
                </a:lnTo>
                <a:lnTo>
                  <a:pt x="206591" y="8693"/>
                </a:lnTo>
                <a:lnTo>
                  <a:pt x="206898" y="8591"/>
                </a:lnTo>
                <a:lnTo>
                  <a:pt x="205057" y="8080"/>
                </a:lnTo>
                <a:lnTo>
                  <a:pt x="206386" y="8284"/>
                </a:lnTo>
                <a:lnTo>
                  <a:pt x="205364" y="7977"/>
                </a:lnTo>
                <a:lnTo>
                  <a:pt x="205773" y="7773"/>
                </a:lnTo>
                <a:lnTo>
                  <a:pt x="201068" y="7057"/>
                </a:lnTo>
                <a:lnTo>
                  <a:pt x="201682" y="7364"/>
                </a:lnTo>
                <a:lnTo>
                  <a:pt x="201170" y="7568"/>
                </a:lnTo>
                <a:lnTo>
                  <a:pt x="201477" y="7670"/>
                </a:lnTo>
                <a:lnTo>
                  <a:pt x="198205" y="7159"/>
                </a:lnTo>
                <a:lnTo>
                  <a:pt x="195034" y="7159"/>
                </a:lnTo>
                <a:lnTo>
                  <a:pt x="195443" y="7261"/>
                </a:lnTo>
                <a:lnTo>
                  <a:pt x="195545" y="7568"/>
                </a:lnTo>
                <a:lnTo>
                  <a:pt x="195955" y="7875"/>
                </a:lnTo>
                <a:lnTo>
                  <a:pt x="195545" y="7670"/>
                </a:lnTo>
                <a:lnTo>
                  <a:pt x="195545" y="7568"/>
                </a:lnTo>
                <a:lnTo>
                  <a:pt x="194830" y="7159"/>
                </a:lnTo>
                <a:lnTo>
                  <a:pt x="194830" y="6955"/>
                </a:lnTo>
                <a:lnTo>
                  <a:pt x="194216" y="6750"/>
                </a:lnTo>
                <a:lnTo>
                  <a:pt x="194011" y="6955"/>
                </a:lnTo>
                <a:lnTo>
                  <a:pt x="193193" y="6750"/>
                </a:lnTo>
                <a:lnTo>
                  <a:pt x="193295" y="6750"/>
                </a:lnTo>
                <a:lnTo>
                  <a:pt x="192989" y="6648"/>
                </a:lnTo>
                <a:lnTo>
                  <a:pt x="193091" y="6750"/>
                </a:lnTo>
                <a:lnTo>
                  <a:pt x="192375" y="6955"/>
                </a:lnTo>
                <a:lnTo>
                  <a:pt x="193193" y="6955"/>
                </a:lnTo>
                <a:lnTo>
                  <a:pt x="190432" y="7773"/>
                </a:lnTo>
                <a:lnTo>
                  <a:pt x="191966" y="6648"/>
                </a:lnTo>
                <a:lnTo>
                  <a:pt x="191966" y="6443"/>
                </a:lnTo>
                <a:lnTo>
                  <a:pt x="193193" y="5830"/>
                </a:lnTo>
                <a:lnTo>
                  <a:pt x="192068" y="5216"/>
                </a:lnTo>
                <a:lnTo>
                  <a:pt x="192068" y="5216"/>
                </a:lnTo>
                <a:lnTo>
                  <a:pt x="192989" y="5523"/>
                </a:lnTo>
                <a:lnTo>
                  <a:pt x="191966" y="4909"/>
                </a:lnTo>
                <a:lnTo>
                  <a:pt x="191966" y="5114"/>
                </a:lnTo>
                <a:lnTo>
                  <a:pt x="188489" y="4602"/>
                </a:lnTo>
                <a:lnTo>
                  <a:pt x="188489" y="4602"/>
                </a:lnTo>
                <a:lnTo>
                  <a:pt x="188591" y="4705"/>
                </a:lnTo>
                <a:lnTo>
                  <a:pt x="187670" y="4705"/>
                </a:lnTo>
                <a:lnTo>
                  <a:pt x="187977" y="4398"/>
                </a:lnTo>
                <a:lnTo>
                  <a:pt x="185830" y="4295"/>
                </a:lnTo>
                <a:lnTo>
                  <a:pt x="186648" y="4091"/>
                </a:lnTo>
                <a:lnTo>
                  <a:pt x="185114" y="3784"/>
                </a:lnTo>
                <a:close/>
                <a:moveTo>
                  <a:pt x="252818" y="91125"/>
                </a:moveTo>
                <a:lnTo>
                  <a:pt x="252307" y="92455"/>
                </a:lnTo>
                <a:lnTo>
                  <a:pt x="252205" y="92352"/>
                </a:lnTo>
                <a:lnTo>
                  <a:pt x="252000" y="92966"/>
                </a:lnTo>
                <a:lnTo>
                  <a:pt x="252102" y="93170"/>
                </a:lnTo>
                <a:lnTo>
                  <a:pt x="250364" y="97875"/>
                </a:lnTo>
                <a:lnTo>
                  <a:pt x="249341" y="98080"/>
                </a:lnTo>
                <a:lnTo>
                  <a:pt x="246375" y="95727"/>
                </a:lnTo>
                <a:lnTo>
                  <a:pt x="246170" y="95011"/>
                </a:lnTo>
                <a:lnTo>
                  <a:pt x="246886" y="93580"/>
                </a:lnTo>
                <a:lnTo>
                  <a:pt x="247091" y="93682"/>
                </a:lnTo>
                <a:lnTo>
                  <a:pt x="247705" y="92761"/>
                </a:lnTo>
                <a:lnTo>
                  <a:pt x="247193" y="92455"/>
                </a:lnTo>
                <a:lnTo>
                  <a:pt x="247091" y="92864"/>
                </a:lnTo>
                <a:lnTo>
                  <a:pt x="246784" y="92352"/>
                </a:lnTo>
                <a:lnTo>
                  <a:pt x="246886" y="92148"/>
                </a:lnTo>
                <a:lnTo>
                  <a:pt x="246886" y="92148"/>
                </a:lnTo>
                <a:lnTo>
                  <a:pt x="246170" y="92557"/>
                </a:lnTo>
                <a:lnTo>
                  <a:pt x="244227" y="91841"/>
                </a:lnTo>
                <a:lnTo>
                  <a:pt x="244023" y="91841"/>
                </a:lnTo>
                <a:lnTo>
                  <a:pt x="243716" y="91534"/>
                </a:lnTo>
                <a:lnTo>
                  <a:pt x="243307" y="91534"/>
                </a:lnTo>
                <a:lnTo>
                  <a:pt x="243818" y="91841"/>
                </a:lnTo>
                <a:lnTo>
                  <a:pt x="243920" y="92455"/>
                </a:lnTo>
                <a:lnTo>
                  <a:pt x="243614" y="92659"/>
                </a:lnTo>
                <a:lnTo>
                  <a:pt x="242591" y="92455"/>
                </a:lnTo>
                <a:lnTo>
                  <a:pt x="242182" y="92966"/>
                </a:lnTo>
                <a:lnTo>
                  <a:pt x="241977" y="92864"/>
                </a:lnTo>
                <a:lnTo>
                  <a:pt x="241977" y="93068"/>
                </a:lnTo>
                <a:lnTo>
                  <a:pt x="241773" y="93068"/>
                </a:lnTo>
                <a:lnTo>
                  <a:pt x="241466" y="93375"/>
                </a:lnTo>
                <a:lnTo>
                  <a:pt x="241466" y="93784"/>
                </a:lnTo>
                <a:lnTo>
                  <a:pt x="241159" y="93989"/>
                </a:lnTo>
                <a:lnTo>
                  <a:pt x="240852" y="95011"/>
                </a:lnTo>
                <a:lnTo>
                  <a:pt x="240955" y="95318"/>
                </a:lnTo>
                <a:lnTo>
                  <a:pt x="240750" y="95625"/>
                </a:lnTo>
                <a:lnTo>
                  <a:pt x="239420" y="95727"/>
                </a:lnTo>
                <a:lnTo>
                  <a:pt x="239318" y="95727"/>
                </a:lnTo>
                <a:lnTo>
                  <a:pt x="239318" y="95011"/>
                </a:lnTo>
                <a:lnTo>
                  <a:pt x="238500" y="94193"/>
                </a:lnTo>
                <a:lnTo>
                  <a:pt x="238295" y="94500"/>
                </a:lnTo>
                <a:lnTo>
                  <a:pt x="237784" y="94602"/>
                </a:lnTo>
                <a:lnTo>
                  <a:pt x="237375" y="95114"/>
                </a:lnTo>
                <a:lnTo>
                  <a:pt x="237273" y="95011"/>
                </a:lnTo>
                <a:lnTo>
                  <a:pt x="237273" y="94705"/>
                </a:lnTo>
                <a:lnTo>
                  <a:pt x="236557" y="95932"/>
                </a:lnTo>
                <a:lnTo>
                  <a:pt x="236250" y="95727"/>
                </a:lnTo>
                <a:lnTo>
                  <a:pt x="235943" y="96443"/>
                </a:lnTo>
                <a:lnTo>
                  <a:pt x="236148" y="96341"/>
                </a:lnTo>
                <a:lnTo>
                  <a:pt x="236045" y="96545"/>
                </a:lnTo>
                <a:lnTo>
                  <a:pt x="235841" y="96648"/>
                </a:lnTo>
                <a:lnTo>
                  <a:pt x="236148" y="96955"/>
                </a:lnTo>
                <a:lnTo>
                  <a:pt x="235023" y="97057"/>
                </a:lnTo>
                <a:lnTo>
                  <a:pt x="235125" y="97670"/>
                </a:lnTo>
                <a:lnTo>
                  <a:pt x="234818" y="98080"/>
                </a:lnTo>
                <a:lnTo>
                  <a:pt x="234614" y="97364"/>
                </a:lnTo>
                <a:lnTo>
                  <a:pt x="234307" y="97159"/>
                </a:lnTo>
                <a:lnTo>
                  <a:pt x="233795" y="97568"/>
                </a:lnTo>
                <a:lnTo>
                  <a:pt x="233489" y="98795"/>
                </a:lnTo>
                <a:lnTo>
                  <a:pt x="225511" y="103193"/>
                </a:lnTo>
                <a:lnTo>
                  <a:pt x="225614" y="102477"/>
                </a:lnTo>
                <a:lnTo>
                  <a:pt x="224591" y="105034"/>
                </a:lnTo>
                <a:lnTo>
                  <a:pt x="224795" y="106466"/>
                </a:lnTo>
                <a:lnTo>
                  <a:pt x="224386" y="106977"/>
                </a:lnTo>
                <a:lnTo>
                  <a:pt x="224386" y="107386"/>
                </a:lnTo>
                <a:lnTo>
                  <a:pt x="224080" y="106875"/>
                </a:lnTo>
                <a:lnTo>
                  <a:pt x="223977" y="106977"/>
                </a:lnTo>
                <a:lnTo>
                  <a:pt x="223875" y="106977"/>
                </a:lnTo>
                <a:lnTo>
                  <a:pt x="224284" y="113318"/>
                </a:lnTo>
                <a:lnTo>
                  <a:pt x="222955" y="115261"/>
                </a:lnTo>
                <a:lnTo>
                  <a:pt x="223159" y="115364"/>
                </a:lnTo>
                <a:lnTo>
                  <a:pt x="223568" y="115773"/>
                </a:lnTo>
                <a:lnTo>
                  <a:pt x="228989" y="114852"/>
                </a:lnTo>
                <a:lnTo>
                  <a:pt x="229193" y="114955"/>
                </a:lnTo>
                <a:lnTo>
                  <a:pt x="237068" y="112500"/>
                </a:lnTo>
                <a:lnTo>
                  <a:pt x="239932" y="113216"/>
                </a:lnTo>
                <a:lnTo>
                  <a:pt x="240136" y="113523"/>
                </a:lnTo>
                <a:lnTo>
                  <a:pt x="240034" y="113727"/>
                </a:lnTo>
                <a:lnTo>
                  <a:pt x="240341" y="115364"/>
                </a:lnTo>
                <a:lnTo>
                  <a:pt x="240034" y="115568"/>
                </a:lnTo>
                <a:lnTo>
                  <a:pt x="240341" y="115977"/>
                </a:lnTo>
                <a:lnTo>
                  <a:pt x="240648" y="115977"/>
                </a:lnTo>
                <a:lnTo>
                  <a:pt x="240648" y="115670"/>
                </a:lnTo>
                <a:lnTo>
                  <a:pt x="243205" y="113523"/>
                </a:lnTo>
                <a:lnTo>
                  <a:pt x="241261" y="116284"/>
                </a:lnTo>
                <a:lnTo>
                  <a:pt x="242795" y="115159"/>
                </a:lnTo>
                <a:lnTo>
                  <a:pt x="242795" y="115977"/>
                </a:lnTo>
                <a:lnTo>
                  <a:pt x="242182" y="116693"/>
                </a:lnTo>
                <a:lnTo>
                  <a:pt x="242182" y="116693"/>
                </a:lnTo>
                <a:lnTo>
                  <a:pt x="242898" y="116489"/>
                </a:lnTo>
                <a:lnTo>
                  <a:pt x="243000" y="116591"/>
                </a:lnTo>
                <a:lnTo>
                  <a:pt x="243102" y="116591"/>
                </a:lnTo>
                <a:lnTo>
                  <a:pt x="243102" y="116693"/>
                </a:lnTo>
                <a:lnTo>
                  <a:pt x="243000" y="116591"/>
                </a:lnTo>
                <a:lnTo>
                  <a:pt x="242898" y="116591"/>
                </a:lnTo>
                <a:lnTo>
                  <a:pt x="243000" y="119148"/>
                </a:lnTo>
                <a:lnTo>
                  <a:pt x="244739" y="119864"/>
                </a:lnTo>
                <a:lnTo>
                  <a:pt x="246273" y="119352"/>
                </a:lnTo>
                <a:lnTo>
                  <a:pt x="246170" y="119352"/>
                </a:lnTo>
                <a:lnTo>
                  <a:pt x="246784" y="119148"/>
                </a:lnTo>
                <a:lnTo>
                  <a:pt x="246784" y="119148"/>
                </a:lnTo>
                <a:lnTo>
                  <a:pt x="246273" y="119557"/>
                </a:lnTo>
                <a:lnTo>
                  <a:pt x="246989" y="119557"/>
                </a:lnTo>
                <a:lnTo>
                  <a:pt x="246784" y="119761"/>
                </a:lnTo>
                <a:lnTo>
                  <a:pt x="247193" y="120375"/>
                </a:lnTo>
                <a:lnTo>
                  <a:pt x="247500" y="120068"/>
                </a:lnTo>
                <a:lnTo>
                  <a:pt x="247295" y="120068"/>
                </a:lnTo>
                <a:lnTo>
                  <a:pt x="254148" y="115057"/>
                </a:lnTo>
                <a:lnTo>
                  <a:pt x="254045" y="114955"/>
                </a:lnTo>
                <a:lnTo>
                  <a:pt x="258648" y="109432"/>
                </a:lnTo>
                <a:lnTo>
                  <a:pt x="259261" y="106773"/>
                </a:lnTo>
                <a:lnTo>
                  <a:pt x="258648" y="104932"/>
                </a:lnTo>
                <a:lnTo>
                  <a:pt x="258034" y="104420"/>
                </a:lnTo>
                <a:lnTo>
                  <a:pt x="257932" y="103193"/>
                </a:lnTo>
                <a:lnTo>
                  <a:pt x="257318" y="103193"/>
                </a:lnTo>
                <a:lnTo>
                  <a:pt x="257318" y="103091"/>
                </a:lnTo>
                <a:lnTo>
                  <a:pt x="257114" y="103091"/>
                </a:lnTo>
                <a:lnTo>
                  <a:pt x="256909" y="101148"/>
                </a:lnTo>
                <a:lnTo>
                  <a:pt x="254966" y="99614"/>
                </a:lnTo>
                <a:lnTo>
                  <a:pt x="254761" y="95318"/>
                </a:lnTo>
                <a:lnTo>
                  <a:pt x="254250" y="94807"/>
                </a:lnTo>
                <a:lnTo>
                  <a:pt x="253739" y="94909"/>
                </a:lnTo>
                <a:lnTo>
                  <a:pt x="252920" y="91227"/>
                </a:lnTo>
                <a:lnTo>
                  <a:pt x="252818" y="91125"/>
                </a:lnTo>
                <a:close/>
                <a:moveTo>
                  <a:pt x="272352" y="115466"/>
                </a:moveTo>
                <a:lnTo>
                  <a:pt x="272352" y="116591"/>
                </a:lnTo>
                <a:lnTo>
                  <a:pt x="272659" y="116386"/>
                </a:lnTo>
                <a:lnTo>
                  <a:pt x="272352" y="116693"/>
                </a:lnTo>
                <a:lnTo>
                  <a:pt x="272352" y="117511"/>
                </a:lnTo>
                <a:lnTo>
                  <a:pt x="272557" y="117000"/>
                </a:lnTo>
                <a:lnTo>
                  <a:pt x="272557" y="117307"/>
                </a:lnTo>
                <a:lnTo>
                  <a:pt x="272659" y="117205"/>
                </a:lnTo>
                <a:lnTo>
                  <a:pt x="272455" y="117716"/>
                </a:lnTo>
                <a:lnTo>
                  <a:pt x="272352" y="117614"/>
                </a:lnTo>
                <a:lnTo>
                  <a:pt x="272352" y="118125"/>
                </a:lnTo>
                <a:lnTo>
                  <a:pt x="272659" y="118227"/>
                </a:lnTo>
                <a:lnTo>
                  <a:pt x="272352" y="118330"/>
                </a:lnTo>
                <a:lnTo>
                  <a:pt x="272352" y="118227"/>
                </a:lnTo>
                <a:lnTo>
                  <a:pt x="270920" y="120170"/>
                </a:lnTo>
                <a:lnTo>
                  <a:pt x="270205" y="120477"/>
                </a:lnTo>
                <a:lnTo>
                  <a:pt x="270716" y="121398"/>
                </a:lnTo>
                <a:lnTo>
                  <a:pt x="269386" y="122523"/>
                </a:lnTo>
                <a:lnTo>
                  <a:pt x="269591" y="122420"/>
                </a:lnTo>
                <a:lnTo>
                  <a:pt x="269489" y="122625"/>
                </a:lnTo>
                <a:lnTo>
                  <a:pt x="270102" y="122625"/>
                </a:lnTo>
                <a:lnTo>
                  <a:pt x="275216" y="118739"/>
                </a:lnTo>
                <a:lnTo>
                  <a:pt x="274091" y="119148"/>
                </a:lnTo>
                <a:lnTo>
                  <a:pt x="273273" y="118739"/>
                </a:lnTo>
                <a:lnTo>
                  <a:pt x="273580" y="117818"/>
                </a:lnTo>
                <a:lnTo>
                  <a:pt x="273477" y="117818"/>
                </a:lnTo>
                <a:lnTo>
                  <a:pt x="273477" y="117614"/>
                </a:lnTo>
                <a:lnTo>
                  <a:pt x="273170" y="118330"/>
                </a:lnTo>
                <a:lnTo>
                  <a:pt x="272659" y="117920"/>
                </a:lnTo>
                <a:lnTo>
                  <a:pt x="273273" y="116284"/>
                </a:lnTo>
                <a:lnTo>
                  <a:pt x="273068" y="116386"/>
                </a:lnTo>
                <a:lnTo>
                  <a:pt x="272761" y="115875"/>
                </a:lnTo>
                <a:lnTo>
                  <a:pt x="272557" y="115977"/>
                </a:lnTo>
                <a:lnTo>
                  <a:pt x="272557" y="115977"/>
                </a:lnTo>
                <a:lnTo>
                  <a:pt x="272659" y="115466"/>
                </a:lnTo>
                <a:close/>
                <a:moveTo>
                  <a:pt x="246959" y="123166"/>
                </a:moveTo>
                <a:lnTo>
                  <a:pt x="246901" y="123224"/>
                </a:lnTo>
                <a:lnTo>
                  <a:pt x="246901" y="123224"/>
                </a:lnTo>
                <a:lnTo>
                  <a:pt x="246959" y="123166"/>
                </a:lnTo>
                <a:close/>
                <a:moveTo>
                  <a:pt x="246901" y="123224"/>
                </a:moveTo>
                <a:lnTo>
                  <a:pt x="246886" y="123239"/>
                </a:lnTo>
                <a:lnTo>
                  <a:pt x="246784" y="123443"/>
                </a:lnTo>
                <a:lnTo>
                  <a:pt x="246784" y="123443"/>
                </a:lnTo>
                <a:lnTo>
                  <a:pt x="246901" y="123224"/>
                </a:lnTo>
                <a:close/>
                <a:moveTo>
                  <a:pt x="244841" y="121807"/>
                </a:moveTo>
                <a:lnTo>
                  <a:pt x="244330" y="123341"/>
                </a:lnTo>
                <a:lnTo>
                  <a:pt x="244432" y="123341"/>
                </a:lnTo>
                <a:lnTo>
                  <a:pt x="244330" y="123648"/>
                </a:lnTo>
                <a:lnTo>
                  <a:pt x="244227" y="123443"/>
                </a:lnTo>
                <a:lnTo>
                  <a:pt x="244330" y="124466"/>
                </a:lnTo>
                <a:lnTo>
                  <a:pt x="244023" y="124670"/>
                </a:lnTo>
                <a:lnTo>
                  <a:pt x="244739" y="124670"/>
                </a:lnTo>
                <a:lnTo>
                  <a:pt x="245659" y="123955"/>
                </a:lnTo>
                <a:lnTo>
                  <a:pt x="245557" y="124159"/>
                </a:lnTo>
                <a:lnTo>
                  <a:pt x="245557" y="124159"/>
                </a:lnTo>
                <a:lnTo>
                  <a:pt x="245966" y="124057"/>
                </a:lnTo>
                <a:lnTo>
                  <a:pt x="245761" y="124364"/>
                </a:lnTo>
                <a:lnTo>
                  <a:pt x="246901" y="123224"/>
                </a:lnTo>
                <a:lnTo>
                  <a:pt x="247602" y="121909"/>
                </a:lnTo>
                <a:lnTo>
                  <a:pt x="246375" y="122318"/>
                </a:lnTo>
                <a:lnTo>
                  <a:pt x="244841" y="121807"/>
                </a:lnTo>
                <a:close/>
                <a:moveTo>
                  <a:pt x="265623" y="124957"/>
                </a:moveTo>
                <a:lnTo>
                  <a:pt x="265500" y="124977"/>
                </a:lnTo>
                <a:lnTo>
                  <a:pt x="265705" y="124977"/>
                </a:lnTo>
                <a:lnTo>
                  <a:pt x="265623" y="124957"/>
                </a:lnTo>
                <a:close/>
                <a:moveTo>
                  <a:pt x="268568" y="121705"/>
                </a:moveTo>
                <a:lnTo>
                  <a:pt x="265091" y="124057"/>
                </a:lnTo>
                <a:lnTo>
                  <a:pt x="265193" y="123852"/>
                </a:lnTo>
                <a:lnTo>
                  <a:pt x="265193" y="123852"/>
                </a:lnTo>
                <a:lnTo>
                  <a:pt x="264784" y="124159"/>
                </a:lnTo>
                <a:lnTo>
                  <a:pt x="264580" y="124261"/>
                </a:lnTo>
                <a:lnTo>
                  <a:pt x="264375" y="124261"/>
                </a:lnTo>
                <a:lnTo>
                  <a:pt x="264375" y="124364"/>
                </a:lnTo>
                <a:lnTo>
                  <a:pt x="260489" y="126102"/>
                </a:lnTo>
                <a:lnTo>
                  <a:pt x="260489" y="126102"/>
                </a:lnTo>
                <a:lnTo>
                  <a:pt x="260591" y="126000"/>
                </a:lnTo>
                <a:lnTo>
                  <a:pt x="259466" y="126818"/>
                </a:lnTo>
                <a:lnTo>
                  <a:pt x="259670" y="126818"/>
                </a:lnTo>
                <a:lnTo>
                  <a:pt x="259364" y="126920"/>
                </a:lnTo>
                <a:lnTo>
                  <a:pt x="259568" y="126920"/>
                </a:lnTo>
                <a:lnTo>
                  <a:pt x="259063" y="127173"/>
                </a:lnTo>
                <a:lnTo>
                  <a:pt x="259063" y="127173"/>
                </a:lnTo>
                <a:lnTo>
                  <a:pt x="259159" y="127125"/>
                </a:lnTo>
                <a:lnTo>
                  <a:pt x="258955" y="127330"/>
                </a:lnTo>
                <a:lnTo>
                  <a:pt x="259261" y="127227"/>
                </a:lnTo>
                <a:lnTo>
                  <a:pt x="258955" y="127432"/>
                </a:lnTo>
                <a:lnTo>
                  <a:pt x="259670" y="127636"/>
                </a:lnTo>
                <a:lnTo>
                  <a:pt x="259875" y="127841"/>
                </a:lnTo>
                <a:lnTo>
                  <a:pt x="265295" y="124875"/>
                </a:lnTo>
                <a:lnTo>
                  <a:pt x="265623" y="124957"/>
                </a:lnTo>
                <a:lnTo>
                  <a:pt x="265623" y="124957"/>
                </a:lnTo>
                <a:lnTo>
                  <a:pt x="266114" y="124875"/>
                </a:lnTo>
                <a:lnTo>
                  <a:pt x="266011" y="124670"/>
                </a:lnTo>
                <a:lnTo>
                  <a:pt x="265909" y="124670"/>
                </a:lnTo>
                <a:lnTo>
                  <a:pt x="269284" y="122318"/>
                </a:lnTo>
                <a:lnTo>
                  <a:pt x="268875" y="122420"/>
                </a:lnTo>
                <a:lnTo>
                  <a:pt x="268875" y="122420"/>
                </a:lnTo>
                <a:lnTo>
                  <a:pt x="269080" y="122318"/>
                </a:lnTo>
                <a:lnTo>
                  <a:pt x="269284" y="122216"/>
                </a:lnTo>
                <a:lnTo>
                  <a:pt x="269284" y="122216"/>
                </a:lnTo>
                <a:lnTo>
                  <a:pt x="268670" y="122420"/>
                </a:lnTo>
                <a:lnTo>
                  <a:pt x="269080" y="122114"/>
                </a:lnTo>
                <a:lnTo>
                  <a:pt x="268159" y="122420"/>
                </a:lnTo>
                <a:lnTo>
                  <a:pt x="268261" y="122011"/>
                </a:lnTo>
                <a:lnTo>
                  <a:pt x="268568" y="121705"/>
                </a:lnTo>
                <a:close/>
                <a:moveTo>
                  <a:pt x="76909" y="132648"/>
                </a:moveTo>
                <a:lnTo>
                  <a:pt x="77216" y="132852"/>
                </a:lnTo>
                <a:lnTo>
                  <a:pt x="77011" y="132955"/>
                </a:lnTo>
                <a:lnTo>
                  <a:pt x="77216" y="133057"/>
                </a:lnTo>
                <a:lnTo>
                  <a:pt x="76807" y="133261"/>
                </a:lnTo>
                <a:lnTo>
                  <a:pt x="77625" y="133057"/>
                </a:lnTo>
                <a:lnTo>
                  <a:pt x="77830" y="132750"/>
                </a:lnTo>
                <a:lnTo>
                  <a:pt x="76909" y="132648"/>
                </a:lnTo>
                <a:close/>
                <a:moveTo>
                  <a:pt x="78136" y="132545"/>
                </a:moveTo>
                <a:lnTo>
                  <a:pt x="78136" y="133261"/>
                </a:lnTo>
                <a:lnTo>
                  <a:pt x="78648" y="133364"/>
                </a:lnTo>
                <a:lnTo>
                  <a:pt x="78545" y="133159"/>
                </a:lnTo>
                <a:lnTo>
                  <a:pt x="78852" y="133057"/>
                </a:lnTo>
                <a:lnTo>
                  <a:pt x="78955" y="132852"/>
                </a:lnTo>
                <a:lnTo>
                  <a:pt x="79057" y="132750"/>
                </a:lnTo>
                <a:lnTo>
                  <a:pt x="78750" y="132852"/>
                </a:lnTo>
                <a:lnTo>
                  <a:pt x="78443" y="132648"/>
                </a:lnTo>
                <a:lnTo>
                  <a:pt x="78545" y="132648"/>
                </a:lnTo>
                <a:lnTo>
                  <a:pt x="78136" y="132545"/>
                </a:lnTo>
                <a:close/>
                <a:moveTo>
                  <a:pt x="78136" y="133261"/>
                </a:moveTo>
                <a:lnTo>
                  <a:pt x="78136" y="133568"/>
                </a:lnTo>
                <a:lnTo>
                  <a:pt x="78341" y="133364"/>
                </a:lnTo>
                <a:lnTo>
                  <a:pt x="78136" y="133261"/>
                </a:lnTo>
                <a:close/>
                <a:moveTo>
                  <a:pt x="68830" y="133875"/>
                </a:moveTo>
                <a:lnTo>
                  <a:pt x="67970" y="133970"/>
                </a:lnTo>
                <a:lnTo>
                  <a:pt x="67970" y="133970"/>
                </a:lnTo>
                <a:lnTo>
                  <a:pt x="68114" y="133875"/>
                </a:lnTo>
                <a:close/>
                <a:moveTo>
                  <a:pt x="63920" y="8386"/>
                </a:moveTo>
                <a:lnTo>
                  <a:pt x="62795" y="8795"/>
                </a:lnTo>
                <a:lnTo>
                  <a:pt x="63000" y="8795"/>
                </a:lnTo>
                <a:lnTo>
                  <a:pt x="62182" y="9000"/>
                </a:lnTo>
                <a:lnTo>
                  <a:pt x="61568" y="10330"/>
                </a:lnTo>
                <a:lnTo>
                  <a:pt x="62693" y="10534"/>
                </a:lnTo>
                <a:lnTo>
                  <a:pt x="62693" y="10636"/>
                </a:lnTo>
                <a:lnTo>
                  <a:pt x="62386" y="10739"/>
                </a:lnTo>
                <a:lnTo>
                  <a:pt x="62591" y="10636"/>
                </a:lnTo>
                <a:lnTo>
                  <a:pt x="61977" y="10841"/>
                </a:lnTo>
                <a:lnTo>
                  <a:pt x="62080" y="10841"/>
                </a:lnTo>
                <a:lnTo>
                  <a:pt x="61568" y="11148"/>
                </a:lnTo>
                <a:lnTo>
                  <a:pt x="62182" y="11250"/>
                </a:lnTo>
                <a:lnTo>
                  <a:pt x="60136" y="12068"/>
                </a:lnTo>
                <a:lnTo>
                  <a:pt x="59727" y="12784"/>
                </a:lnTo>
                <a:lnTo>
                  <a:pt x="59216" y="12784"/>
                </a:lnTo>
                <a:lnTo>
                  <a:pt x="59216" y="13091"/>
                </a:lnTo>
                <a:lnTo>
                  <a:pt x="59114" y="12682"/>
                </a:lnTo>
                <a:lnTo>
                  <a:pt x="59420" y="12682"/>
                </a:lnTo>
                <a:lnTo>
                  <a:pt x="59727" y="12477"/>
                </a:lnTo>
                <a:lnTo>
                  <a:pt x="59420" y="12477"/>
                </a:lnTo>
                <a:lnTo>
                  <a:pt x="60239" y="11557"/>
                </a:lnTo>
                <a:lnTo>
                  <a:pt x="59523" y="11761"/>
                </a:lnTo>
                <a:lnTo>
                  <a:pt x="59523" y="11761"/>
                </a:lnTo>
                <a:lnTo>
                  <a:pt x="59932" y="11557"/>
                </a:lnTo>
                <a:lnTo>
                  <a:pt x="59523" y="11557"/>
                </a:lnTo>
                <a:lnTo>
                  <a:pt x="59420" y="11352"/>
                </a:lnTo>
                <a:lnTo>
                  <a:pt x="58602" y="11455"/>
                </a:lnTo>
                <a:lnTo>
                  <a:pt x="58500" y="11864"/>
                </a:lnTo>
                <a:lnTo>
                  <a:pt x="59114" y="11966"/>
                </a:lnTo>
                <a:lnTo>
                  <a:pt x="58500" y="12068"/>
                </a:lnTo>
                <a:lnTo>
                  <a:pt x="58295" y="11761"/>
                </a:lnTo>
                <a:lnTo>
                  <a:pt x="58295" y="11966"/>
                </a:lnTo>
                <a:lnTo>
                  <a:pt x="54307" y="11557"/>
                </a:lnTo>
                <a:lnTo>
                  <a:pt x="53795" y="11045"/>
                </a:lnTo>
                <a:lnTo>
                  <a:pt x="51750" y="11557"/>
                </a:lnTo>
                <a:lnTo>
                  <a:pt x="54000" y="11250"/>
                </a:lnTo>
                <a:lnTo>
                  <a:pt x="54000" y="11250"/>
                </a:lnTo>
                <a:lnTo>
                  <a:pt x="52057" y="11966"/>
                </a:lnTo>
                <a:lnTo>
                  <a:pt x="51239" y="13193"/>
                </a:lnTo>
                <a:lnTo>
                  <a:pt x="50932" y="12068"/>
                </a:lnTo>
                <a:lnTo>
                  <a:pt x="50727" y="11966"/>
                </a:lnTo>
                <a:lnTo>
                  <a:pt x="50625" y="11864"/>
                </a:lnTo>
                <a:lnTo>
                  <a:pt x="46943" y="11864"/>
                </a:lnTo>
                <a:lnTo>
                  <a:pt x="48375" y="11455"/>
                </a:lnTo>
                <a:lnTo>
                  <a:pt x="42341" y="10636"/>
                </a:lnTo>
                <a:lnTo>
                  <a:pt x="42852" y="10330"/>
                </a:lnTo>
                <a:lnTo>
                  <a:pt x="43057" y="9920"/>
                </a:lnTo>
                <a:lnTo>
                  <a:pt x="42545" y="10023"/>
                </a:lnTo>
                <a:lnTo>
                  <a:pt x="42750" y="10125"/>
                </a:lnTo>
                <a:lnTo>
                  <a:pt x="41420" y="10636"/>
                </a:lnTo>
                <a:lnTo>
                  <a:pt x="41420" y="9920"/>
                </a:lnTo>
                <a:lnTo>
                  <a:pt x="40909" y="9716"/>
                </a:lnTo>
                <a:lnTo>
                  <a:pt x="40909" y="9716"/>
                </a:lnTo>
                <a:lnTo>
                  <a:pt x="41011" y="9818"/>
                </a:lnTo>
                <a:lnTo>
                  <a:pt x="41114" y="9818"/>
                </a:lnTo>
                <a:lnTo>
                  <a:pt x="39580" y="10330"/>
                </a:lnTo>
                <a:lnTo>
                  <a:pt x="39989" y="10125"/>
                </a:lnTo>
                <a:lnTo>
                  <a:pt x="37841" y="10739"/>
                </a:lnTo>
                <a:lnTo>
                  <a:pt x="38045" y="10534"/>
                </a:lnTo>
                <a:lnTo>
                  <a:pt x="37739" y="10636"/>
                </a:lnTo>
                <a:lnTo>
                  <a:pt x="37841" y="10636"/>
                </a:lnTo>
                <a:lnTo>
                  <a:pt x="36409" y="11045"/>
                </a:lnTo>
                <a:lnTo>
                  <a:pt x="36102" y="11045"/>
                </a:lnTo>
                <a:lnTo>
                  <a:pt x="35898" y="11148"/>
                </a:lnTo>
                <a:lnTo>
                  <a:pt x="35898" y="11045"/>
                </a:lnTo>
                <a:lnTo>
                  <a:pt x="36102" y="11045"/>
                </a:lnTo>
                <a:lnTo>
                  <a:pt x="39682" y="9920"/>
                </a:lnTo>
                <a:lnTo>
                  <a:pt x="37330" y="10330"/>
                </a:lnTo>
                <a:lnTo>
                  <a:pt x="37432" y="10330"/>
                </a:lnTo>
                <a:lnTo>
                  <a:pt x="35795" y="10739"/>
                </a:lnTo>
                <a:lnTo>
                  <a:pt x="36307" y="10534"/>
                </a:lnTo>
                <a:lnTo>
                  <a:pt x="34466" y="10841"/>
                </a:lnTo>
                <a:lnTo>
                  <a:pt x="34670" y="10943"/>
                </a:lnTo>
                <a:lnTo>
                  <a:pt x="34364" y="11045"/>
                </a:lnTo>
                <a:lnTo>
                  <a:pt x="34568" y="11148"/>
                </a:lnTo>
                <a:lnTo>
                  <a:pt x="25466" y="9716"/>
                </a:lnTo>
                <a:lnTo>
                  <a:pt x="25773" y="9614"/>
                </a:lnTo>
                <a:lnTo>
                  <a:pt x="25466" y="9614"/>
                </a:lnTo>
                <a:lnTo>
                  <a:pt x="25466" y="9511"/>
                </a:lnTo>
                <a:lnTo>
                  <a:pt x="25364" y="9511"/>
                </a:lnTo>
                <a:lnTo>
                  <a:pt x="25773" y="9409"/>
                </a:lnTo>
                <a:lnTo>
                  <a:pt x="24239" y="9307"/>
                </a:lnTo>
                <a:lnTo>
                  <a:pt x="24341" y="9205"/>
                </a:lnTo>
                <a:lnTo>
                  <a:pt x="23318" y="9409"/>
                </a:lnTo>
                <a:lnTo>
                  <a:pt x="23318" y="9307"/>
                </a:lnTo>
                <a:lnTo>
                  <a:pt x="24034" y="9102"/>
                </a:lnTo>
                <a:lnTo>
                  <a:pt x="23625" y="9000"/>
                </a:lnTo>
                <a:lnTo>
                  <a:pt x="23727" y="8898"/>
                </a:lnTo>
                <a:lnTo>
                  <a:pt x="23727" y="8898"/>
                </a:lnTo>
                <a:lnTo>
                  <a:pt x="21068" y="9409"/>
                </a:lnTo>
                <a:lnTo>
                  <a:pt x="21068" y="9409"/>
                </a:lnTo>
                <a:lnTo>
                  <a:pt x="21273" y="9307"/>
                </a:lnTo>
                <a:lnTo>
                  <a:pt x="20455" y="9511"/>
                </a:lnTo>
                <a:lnTo>
                  <a:pt x="20761" y="9614"/>
                </a:lnTo>
                <a:lnTo>
                  <a:pt x="20148" y="9818"/>
                </a:lnTo>
                <a:lnTo>
                  <a:pt x="20045" y="9818"/>
                </a:lnTo>
                <a:lnTo>
                  <a:pt x="20455" y="9614"/>
                </a:lnTo>
                <a:lnTo>
                  <a:pt x="18637" y="9901"/>
                </a:lnTo>
                <a:lnTo>
                  <a:pt x="18637" y="9901"/>
                </a:lnTo>
                <a:lnTo>
                  <a:pt x="13295" y="11455"/>
                </a:lnTo>
                <a:lnTo>
                  <a:pt x="13398" y="11455"/>
                </a:lnTo>
                <a:lnTo>
                  <a:pt x="13193" y="11557"/>
                </a:lnTo>
                <a:lnTo>
                  <a:pt x="14011" y="12273"/>
                </a:lnTo>
                <a:lnTo>
                  <a:pt x="13909" y="12682"/>
                </a:lnTo>
                <a:lnTo>
                  <a:pt x="14625" y="12580"/>
                </a:lnTo>
                <a:lnTo>
                  <a:pt x="14625" y="12580"/>
                </a:lnTo>
                <a:lnTo>
                  <a:pt x="14523" y="12682"/>
                </a:lnTo>
                <a:lnTo>
                  <a:pt x="14932" y="12682"/>
                </a:lnTo>
                <a:lnTo>
                  <a:pt x="14523" y="12989"/>
                </a:lnTo>
                <a:lnTo>
                  <a:pt x="15341" y="13091"/>
                </a:lnTo>
                <a:lnTo>
                  <a:pt x="14727" y="13193"/>
                </a:lnTo>
                <a:lnTo>
                  <a:pt x="14523" y="12989"/>
                </a:lnTo>
                <a:lnTo>
                  <a:pt x="14420" y="12886"/>
                </a:lnTo>
                <a:lnTo>
                  <a:pt x="14420" y="12784"/>
                </a:lnTo>
                <a:lnTo>
                  <a:pt x="14114" y="12989"/>
                </a:lnTo>
                <a:lnTo>
                  <a:pt x="14114" y="13295"/>
                </a:lnTo>
                <a:lnTo>
                  <a:pt x="14523" y="13295"/>
                </a:lnTo>
                <a:lnTo>
                  <a:pt x="14420" y="13398"/>
                </a:lnTo>
                <a:lnTo>
                  <a:pt x="12375" y="13398"/>
                </a:lnTo>
                <a:lnTo>
                  <a:pt x="12886" y="13091"/>
                </a:lnTo>
                <a:lnTo>
                  <a:pt x="11250" y="13398"/>
                </a:lnTo>
                <a:lnTo>
                  <a:pt x="11352" y="13398"/>
                </a:lnTo>
                <a:lnTo>
                  <a:pt x="9205" y="13909"/>
                </a:lnTo>
                <a:lnTo>
                  <a:pt x="9818" y="14216"/>
                </a:lnTo>
                <a:lnTo>
                  <a:pt x="9102" y="14318"/>
                </a:lnTo>
                <a:lnTo>
                  <a:pt x="9205" y="14523"/>
                </a:lnTo>
                <a:lnTo>
                  <a:pt x="9102" y="14932"/>
                </a:lnTo>
                <a:lnTo>
                  <a:pt x="11045" y="14932"/>
                </a:lnTo>
                <a:lnTo>
                  <a:pt x="11045" y="15034"/>
                </a:lnTo>
                <a:lnTo>
                  <a:pt x="12580" y="14625"/>
                </a:lnTo>
                <a:lnTo>
                  <a:pt x="12784" y="14830"/>
                </a:lnTo>
                <a:lnTo>
                  <a:pt x="12068" y="15034"/>
                </a:lnTo>
                <a:lnTo>
                  <a:pt x="11659" y="15648"/>
                </a:lnTo>
                <a:lnTo>
                  <a:pt x="10534" y="15852"/>
                </a:lnTo>
                <a:lnTo>
                  <a:pt x="8795" y="16261"/>
                </a:lnTo>
                <a:lnTo>
                  <a:pt x="8489" y="16159"/>
                </a:lnTo>
                <a:lnTo>
                  <a:pt x="7745" y="16624"/>
                </a:lnTo>
                <a:lnTo>
                  <a:pt x="7745" y="16624"/>
                </a:lnTo>
                <a:lnTo>
                  <a:pt x="5727" y="17489"/>
                </a:lnTo>
                <a:lnTo>
                  <a:pt x="5830" y="17489"/>
                </a:lnTo>
                <a:lnTo>
                  <a:pt x="5420" y="17693"/>
                </a:lnTo>
                <a:lnTo>
                  <a:pt x="5625" y="17693"/>
                </a:lnTo>
                <a:lnTo>
                  <a:pt x="5318" y="17898"/>
                </a:lnTo>
                <a:lnTo>
                  <a:pt x="5420" y="17898"/>
                </a:lnTo>
                <a:lnTo>
                  <a:pt x="5318" y="18102"/>
                </a:lnTo>
                <a:lnTo>
                  <a:pt x="5318" y="18102"/>
                </a:lnTo>
                <a:lnTo>
                  <a:pt x="5727" y="17898"/>
                </a:lnTo>
                <a:lnTo>
                  <a:pt x="5625" y="18000"/>
                </a:lnTo>
                <a:lnTo>
                  <a:pt x="5727" y="18000"/>
                </a:lnTo>
                <a:lnTo>
                  <a:pt x="5625" y="18102"/>
                </a:lnTo>
                <a:lnTo>
                  <a:pt x="5830" y="18102"/>
                </a:lnTo>
                <a:lnTo>
                  <a:pt x="5420" y="18205"/>
                </a:lnTo>
                <a:lnTo>
                  <a:pt x="6545" y="18307"/>
                </a:lnTo>
                <a:lnTo>
                  <a:pt x="6239" y="18307"/>
                </a:lnTo>
                <a:lnTo>
                  <a:pt x="6443" y="18409"/>
                </a:lnTo>
                <a:lnTo>
                  <a:pt x="6034" y="18614"/>
                </a:lnTo>
                <a:lnTo>
                  <a:pt x="6034" y="18614"/>
                </a:lnTo>
                <a:lnTo>
                  <a:pt x="6136" y="18409"/>
                </a:lnTo>
                <a:lnTo>
                  <a:pt x="5625" y="18511"/>
                </a:lnTo>
                <a:lnTo>
                  <a:pt x="5625" y="18307"/>
                </a:lnTo>
                <a:lnTo>
                  <a:pt x="4807" y="18614"/>
                </a:lnTo>
                <a:lnTo>
                  <a:pt x="5011" y="18614"/>
                </a:lnTo>
                <a:lnTo>
                  <a:pt x="5011" y="19227"/>
                </a:lnTo>
                <a:lnTo>
                  <a:pt x="7466" y="18511"/>
                </a:lnTo>
                <a:lnTo>
                  <a:pt x="7466" y="18511"/>
                </a:lnTo>
                <a:lnTo>
                  <a:pt x="5727" y="19943"/>
                </a:lnTo>
                <a:lnTo>
                  <a:pt x="5932" y="19943"/>
                </a:lnTo>
                <a:lnTo>
                  <a:pt x="5011" y="20352"/>
                </a:lnTo>
                <a:lnTo>
                  <a:pt x="6750" y="20045"/>
                </a:lnTo>
                <a:lnTo>
                  <a:pt x="7159" y="20352"/>
                </a:lnTo>
                <a:lnTo>
                  <a:pt x="8386" y="20045"/>
                </a:lnTo>
                <a:lnTo>
                  <a:pt x="8386" y="20045"/>
                </a:lnTo>
                <a:lnTo>
                  <a:pt x="7875" y="20352"/>
                </a:lnTo>
                <a:lnTo>
                  <a:pt x="7875" y="20352"/>
                </a:lnTo>
                <a:lnTo>
                  <a:pt x="9511" y="19943"/>
                </a:lnTo>
                <a:lnTo>
                  <a:pt x="8080" y="20761"/>
                </a:lnTo>
                <a:lnTo>
                  <a:pt x="8182" y="20864"/>
                </a:lnTo>
                <a:lnTo>
                  <a:pt x="5523" y="22193"/>
                </a:lnTo>
                <a:lnTo>
                  <a:pt x="5523" y="22091"/>
                </a:lnTo>
                <a:lnTo>
                  <a:pt x="3375" y="22909"/>
                </a:lnTo>
                <a:lnTo>
                  <a:pt x="3375" y="23114"/>
                </a:lnTo>
                <a:lnTo>
                  <a:pt x="3170" y="23011"/>
                </a:lnTo>
                <a:lnTo>
                  <a:pt x="2966" y="23114"/>
                </a:lnTo>
                <a:lnTo>
                  <a:pt x="2966" y="23114"/>
                </a:lnTo>
                <a:lnTo>
                  <a:pt x="3170" y="22909"/>
                </a:lnTo>
                <a:lnTo>
                  <a:pt x="2864" y="23011"/>
                </a:lnTo>
                <a:lnTo>
                  <a:pt x="2864" y="23011"/>
                </a:lnTo>
                <a:lnTo>
                  <a:pt x="2966" y="22909"/>
                </a:lnTo>
                <a:lnTo>
                  <a:pt x="1120" y="23634"/>
                </a:lnTo>
                <a:lnTo>
                  <a:pt x="1120" y="23634"/>
                </a:lnTo>
                <a:lnTo>
                  <a:pt x="1023" y="23830"/>
                </a:lnTo>
                <a:lnTo>
                  <a:pt x="2276" y="23472"/>
                </a:lnTo>
                <a:lnTo>
                  <a:pt x="2276" y="23472"/>
                </a:lnTo>
                <a:lnTo>
                  <a:pt x="3886" y="23114"/>
                </a:lnTo>
                <a:lnTo>
                  <a:pt x="3682" y="23318"/>
                </a:lnTo>
                <a:lnTo>
                  <a:pt x="5069" y="22823"/>
                </a:lnTo>
                <a:lnTo>
                  <a:pt x="5069" y="22823"/>
                </a:lnTo>
                <a:lnTo>
                  <a:pt x="5216" y="22602"/>
                </a:lnTo>
                <a:lnTo>
                  <a:pt x="5932" y="22398"/>
                </a:lnTo>
                <a:lnTo>
                  <a:pt x="5830" y="22398"/>
                </a:lnTo>
                <a:lnTo>
                  <a:pt x="10534" y="20761"/>
                </a:lnTo>
                <a:lnTo>
                  <a:pt x="10432" y="20761"/>
                </a:lnTo>
                <a:lnTo>
                  <a:pt x="11352" y="20352"/>
                </a:lnTo>
                <a:lnTo>
                  <a:pt x="11455" y="19943"/>
                </a:lnTo>
                <a:lnTo>
                  <a:pt x="12580" y="19330"/>
                </a:lnTo>
                <a:lnTo>
                  <a:pt x="12580" y="19432"/>
                </a:lnTo>
                <a:lnTo>
                  <a:pt x="12886" y="19330"/>
                </a:lnTo>
                <a:lnTo>
                  <a:pt x="12886" y="19227"/>
                </a:lnTo>
                <a:lnTo>
                  <a:pt x="17386" y="17693"/>
                </a:lnTo>
                <a:lnTo>
                  <a:pt x="16568" y="18102"/>
                </a:lnTo>
                <a:lnTo>
                  <a:pt x="16875" y="18205"/>
                </a:lnTo>
                <a:lnTo>
                  <a:pt x="16875" y="18307"/>
                </a:lnTo>
                <a:lnTo>
                  <a:pt x="14011" y="19125"/>
                </a:lnTo>
                <a:lnTo>
                  <a:pt x="14318" y="19330"/>
                </a:lnTo>
                <a:lnTo>
                  <a:pt x="13193" y="19841"/>
                </a:lnTo>
                <a:lnTo>
                  <a:pt x="15443" y="19227"/>
                </a:lnTo>
                <a:lnTo>
                  <a:pt x="15443" y="19227"/>
                </a:lnTo>
                <a:lnTo>
                  <a:pt x="15341" y="19330"/>
                </a:lnTo>
                <a:lnTo>
                  <a:pt x="15852" y="19023"/>
                </a:lnTo>
                <a:lnTo>
                  <a:pt x="15852" y="19125"/>
                </a:lnTo>
                <a:lnTo>
                  <a:pt x="17284" y="18614"/>
                </a:lnTo>
                <a:lnTo>
                  <a:pt x="16875" y="18614"/>
                </a:lnTo>
                <a:lnTo>
                  <a:pt x="17284" y="18409"/>
                </a:lnTo>
                <a:lnTo>
                  <a:pt x="17182" y="18409"/>
                </a:lnTo>
                <a:lnTo>
                  <a:pt x="17554" y="18186"/>
                </a:lnTo>
                <a:lnTo>
                  <a:pt x="17554" y="18186"/>
                </a:lnTo>
                <a:lnTo>
                  <a:pt x="18205" y="18000"/>
                </a:lnTo>
                <a:lnTo>
                  <a:pt x="18205" y="18000"/>
                </a:lnTo>
                <a:lnTo>
                  <a:pt x="17795" y="18307"/>
                </a:lnTo>
                <a:lnTo>
                  <a:pt x="19125" y="18102"/>
                </a:lnTo>
                <a:lnTo>
                  <a:pt x="18614" y="18409"/>
                </a:lnTo>
                <a:lnTo>
                  <a:pt x="18818" y="18409"/>
                </a:lnTo>
                <a:lnTo>
                  <a:pt x="18818" y="18511"/>
                </a:lnTo>
                <a:lnTo>
                  <a:pt x="19125" y="18511"/>
                </a:lnTo>
                <a:lnTo>
                  <a:pt x="18818" y="18716"/>
                </a:lnTo>
                <a:lnTo>
                  <a:pt x="19227" y="18716"/>
                </a:lnTo>
                <a:lnTo>
                  <a:pt x="19841" y="18511"/>
                </a:lnTo>
                <a:lnTo>
                  <a:pt x="19432" y="18920"/>
                </a:lnTo>
                <a:lnTo>
                  <a:pt x="19636" y="19125"/>
                </a:lnTo>
                <a:lnTo>
                  <a:pt x="21682" y="19023"/>
                </a:lnTo>
                <a:lnTo>
                  <a:pt x="21682" y="19023"/>
                </a:lnTo>
                <a:lnTo>
                  <a:pt x="21477" y="19227"/>
                </a:lnTo>
                <a:lnTo>
                  <a:pt x="23216" y="19227"/>
                </a:lnTo>
                <a:lnTo>
                  <a:pt x="22295" y="19534"/>
                </a:lnTo>
                <a:lnTo>
                  <a:pt x="22909" y="19943"/>
                </a:lnTo>
                <a:lnTo>
                  <a:pt x="22807" y="19943"/>
                </a:lnTo>
                <a:lnTo>
                  <a:pt x="23216" y="20659"/>
                </a:lnTo>
                <a:lnTo>
                  <a:pt x="23830" y="20659"/>
                </a:lnTo>
                <a:lnTo>
                  <a:pt x="23830" y="20455"/>
                </a:lnTo>
                <a:lnTo>
                  <a:pt x="24034" y="20352"/>
                </a:lnTo>
                <a:lnTo>
                  <a:pt x="23625" y="20148"/>
                </a:lnTo>
                <a:lnTo>
                  <a:pt x="24545" y="20045"/>
                </a:lnTo>
                <a:lnTo>
                  <a:pt x="24443" y="20148"/>
                </a:lnTo>
                <a:lnTo>
                  <a:pt x="24648" y="20148"/>
                </a:lnTo>
                <a:lnTo>
                  <a:pt x="24136" y="20659"/>
                </a:lnTo>
                <a:lnTo>
                  <a:pt x="24545" y="20761"/>
                </a:lnTo>
                <a:lnTo>
                  <a:pt x="25466" y="19636"/>
                </a:lnTo>
                <a:lnTo>
                  <a:pt x="24955" y="20557"/>
                </a:lnTo>
                <a:lnTo>
                  <a:pt x="25159" y="20761"/>
                </a:lnTo>
                <a:lnTo>
                  <a:pt x="25670" y="20557"/>
                </a:lnTo>
                <a:lnTo>
                  <a:pt x="25159" y="20966"/>
                </a:lnTo>
                <a:lnTo>
                  <a:pt x="25568" y="21170"/>
                </a:lnTo>
                <a:lnTo>
                  <a:pt x="24750" y="21784"/>
                </a:lnTo>
                <a:lnTo>
                  <a:pt x="25159" y="21886"/>
                </a:lnTo>
                <a:lnTo>
                  <a:pt x="25159" y="22193"/>
                </a:lnTo>
                <a:lnTo>
                  <a:pt x="25057" y="22295"/>
                </a:lnTo>
                <a:lnTo>
                  <a:pt x="25364" y="22705"/>
                </a:lnTo>
                <a:lnTo>
                  <a:pt x="24648" y="23114"/>
                </a:lnTo>
                <a:lnTo>
                  <a:pt x="24545" y="23420"/>
                </a:lnTo>
                <a:lnTo>
                  <a:pt x="25670" y="22807"/>
                </a:lnTo>
                <a:lnTo>
                  <a:pt x="24750" y="24136"/>
                </a:lnTo>
                <a:lnTo>
                  <a:pt x="26284" y="23011"/>
                </a:lnTo>
                <a:lnTo>
                  <a:pt x="26284" y="23011"/>
                </a:lnTo>
                <a:lnTo>
                  <a:pt x="25568" y="23830"/>
                </a:lnTo>
                <a:lnTo>
                  <a:pt x="25568" y="23830"/>
                </a:lnTo>
                <a:lnTo>
                  <a:pt x="26182" y="23318"/>
                </a:lnTo>
                <a:lnTo>
                  <a:pt x="26182" y="23495"/>
                </a:lnTo>
                <a:lnTo>
                  <a:pt x="26182" y="23495"/>
                </a:lnTo>
                <a:lnTo>
                  <a:pt x="24750" y="24545"/>
                </a:lnTo>
                <a:lnTo>
                  <a:pt x="25159" y="24648"/>
                </a:lnTo>
                <a:lnTo>
                  <a:pt x="24443" y="25364"/>
                </a:lnTo>
                <a:lnTo>
                  <a:pt x="24443" y="25568"/>
                </a:lnTo>
                <a:lnTo>
                  <a:pt x="25261" y="25261"/>
                </a:lnTo>
                <a:lnTo>
                  <a:pt x="25364" y="25159"/>
                </a:lnTo>
                <a:lnTo>
                  <a:pt x="25773" y="25057"/>
                </a:lnTo>
                <a:lnTo>
                  <a:pt x="25364" y="25261"/>
                </a:lnTo>
                <a:lnTo>
                  <a:pt x="25773" y="25568"/>
                </a:lnTo>
                <a:lnTo>
                  <a:pt x="25261" y="25261"/>
                </a:lnTo>
                <a:lnTo>
                  <a:pt x="24955" y="25466"/>
                </a:lnTo>
                <a:lnTo>
                  <a:pt x="25364" y="25977"/>
                </a:lnTo>
                <a:lnTo>
                  <a:pt x="24750" y="26489"/>
                </a:lnTo>
                <a:lnTo>
                  <a:pt x="24750" y="26489"/>
                </a:lnTo>
                <a:lnTo>
                  <a:pt x="25159" y="26284"/>
                </a:lnTo>
                <a:lnTo>
                  <a:pt x="24545" y="26693"/>
                </a:lnTo>
                <a:lnTo>
                  <a:pt x="24443" y="27000"/>
                </a:lnTo>
                <a:lnTo>
                  <a:pt x="26080" y="25977"/>
                </a:lnTo>
                <a:lnTo>
                  <a:pt x="25670" y="26386"/>
                </a:lnTo>
                <a:lnTo>
                  <a:pt x="25773" y="26795"/>
                </a:lnTo>
                <a:lnTo>
                  <a:pt x="25568" y="26489"/>
                </a:lnTo>
                <a:lnTo>
                  <a:pt x="24852" y="26795"/>
                </a:lnTo>
                <a:lnTo>
                  <a:pt x="24955" y="26795"/>
                </a:lnTo>
                <a:lnTo>
                  <a:pt x="24545" y="27307"/>
                </a:lnTo>
                <a:lnTo>
                  <a:pt x="25466" y="27102"/>
                </a:lnTo>
                <a:lnTo>
                  <a:pt x="24341" y="27614"/>
                </a:lnTo>
                <a:lnTo>
                  <a:pt x="25159" y="27818"/>
                </a:lnTo>
                <a:lnTo>
                  <a:pt x="25057" y="27920"/>
                </a:lnTo>
                <a:lnTo>
                  <a:pt x="25159" y="28023"/>
                </a:lnTo>
                <a:lnTo>
                  <a:pt x="24852" y="28125"/>
                </a:lnTo>
                <a:lnTo>
                  <a:pt x="25364" y="28125"/>
                </a:lnTo>
                <a:lnTo>
                  <a:pt x="24852" y="28227"/>
                </a:lnTo>
                <a:lnTo>
                  <a:pt x="25977" y="28227"/>
                </a:lnTo>
                <a:lnTo>
                  <a:pt x="26284" y="27920"/>
                </a:lnTo>
                <a:lnTo>
                  <a:pt x="25773" y="28841"/>
                </a:lnTo>
                <a:lnTo>
                  <a:pt x="26591" y="28636"/>
                </a:lnTo>
                <a:lnTo>
                  <a:pt x="26489" y="29148"/>
                </a:lnTo>
                <a:lnTo>
                  <a:pt x="26182" y="29352"/>
                </a:lnTo>
                <a:lnTo>
                  <a:pt x="26182" y="29352"/>
                </a:lnTo>
                <a:lnTo>
                  <a:pt x="26795" y="29148"/>
                </a:lnTo>
                <a:lnTo>
                  <a:pt x="26489" y="29455"/>
                </a:lnTo>
                <a:lnTo>
                  <a:pt x="26898" y="29455"/>
                </a:lnTo>
                <a:lnTo>
                  <a:pt x="26489" y="29659"/>
                </a:lnTo>
                <a:lnTo>
                  <a:pt x="26489" y="29864"/>
                </a:lnTo>
                <a:lnTo>
                  <a:pt x="26591" y="30068"/>
                </a:lnTo>
                <a:lnTo>
                  <a:pt x="26693" y="30068"/>
                </a:lnTo>
                <a:lnTo>
                  <a:pt x="26386" y="30375"/>
                </a:lnTo>
                <a:lnTo>
                  <a:pt x="26386" y="30682"/>
                </a:lnTo>
                <a:lnTo>
                  <a:pt x="26489" y="30682"/>
                </a:lnTo>
                <a:lnTo>
                  <a:pt x="26386" y="30784"/>
                </a:lnTo>
                <a:lnTo>
                  <a:pt x="26386" y="30682"/>
                </a:lnTo>
                <a:lnTo>
                  <a:pt x="26080" y="31295"/>
                </a:lnTo>
                <a:lnTo>
                  <a:pt x="25670" y="31500"/>
                </a:lnTo>
                <a:lnTo>
                  <a:pt x="25568" y="31602"/>
                </a:lnTo>
                <a:lnTo>
                  <a:pt x="25568" y="31500"/>
                </a:lnTo>
                <a:lnTo>
                  <a:pt x="25670" y="31500"/>
                </a:lnTo>
                <a:lnTo>
                  <a:pt x="26182" y="30886"/>
                </a:lnTo>
                <a:lnTo>
                  <a:pt x="26182" y="30886"/>
                </a:lnTo>
                <a:lnTo>
                  <a:pt x="25466" y="31398"/>
                </a:lnTo>
                <a:lnTo>
                  <a:pt x="25875" y="30989"/>
                </a:lnTo>
                <a:lnTo>
                  <a:pt x="25875" y="31091"/>
                </a:lnTo>
                <a:lnTo>
                  <a:pt x="26182" y="30682"/>
                </a:lnTo>
                <a:lnTo>
                  <a:pt x="24852" y="30477"/>
                </a:lnTo>
                <a:lnTo>
                  <a:pt x="24341" y="31909"/>
                </a:lnTo>
                <a:lnTo>
                  <a:pt x="24545" y="31909"/>
                </a:lnTo>
                <a:lnTo>
                  <a:pt x="24136" y="32420"/>
                </a:lnTo>
                <a:lnTo>
                  <a:pt x="24136" y="32216"/>
                </a:lnTo>
                <a:lnTo>
                  <a:pt x="23932" y="32523"/>
                </a:lnTo>
                <a:lnTo>
                  <a:pt x="24545" y="32727"/>
                </a:lnTo>
                <a:lnTo>
                  <a:pt x="24034" y="32625"/>
                </a:lnTo>
                <a:lnTo>
                  <a:pt x="21989" y="35489"/>
                </a:lnTo>
                <a:lnTo>
                  <a:pt x="22091" y="35489"/>
                </a:lnTo>
                <a:lnTo>
                  <a:pt x="20557" y="38250"/>
                </a:lnTo>
                <a:lnTo>
                  <a:pt x="20557" y="38148"/>
                </a:lnTo>
                <a:lnTo>
                  <a:pt x="20250" y="38659"/>
                </a:lnTo>
                <a:lnTo>
                  <a:pt x="20348" y="40709"/>
                </a:lnTo>
                <a:lnTo>
                  <a:pt x="20348" y="40709"/>
                </a:lnTo>
                <a:lnTo>
                  <a:pt x="20148" y="40909"/>
                </a:lnTo>
                <a:lnTo>
                  <a:pt x="20455" y="41011"/>
                </a:lnTo>
                <a:lnTo>
                  <a:pt x="20761" y="40807"/>
                </a:lnTo>
                <a:lnTo>
                  <a:pt x="21477" y="40807"/>
                </a:lnTo>
                <a:lnTo>
                  <a:pt x="20761" y="40909"/>
                </a:lnTo>
                <a:lnTo>
                  <a:pt x="20761" y="41420"/>
                </a:lnTo>
                <a:lnTo>
                  <a:pt x="20557" y="41114"/>
                </a:lnTo>
                <a:lnTo>
                  <a:pt x="20352" y="41727"/>
                </a:lnTo>
                <a:lnTo>
                  <a:pt x="20557" y="42341"/>
                </a:lnTo>
                <a:lnTo>
                  <a:pt x="20352" y="42648"/>
                </a:lnTo>
                <a:lnTo>
                  <a:pt x="20864" y="43875"/>
                </a:lnTo>
                <a:lnTo>
                  <a:pt x="20761" y="44284"/>
                </a:lnTo>
                <a:lnTo>
                  <a:pt x="21068" y="44591"/>
                </a:lnTo>
                <a:lnTo>
                  <a:pt x="21477" y="44693"/>
                </a:lnTo>
                <a:lnTo>
                  <a:pt x="23011" y="47250"/>
                </a:lnTo>
                <a:lnTo>
                  <a:pt x="22909" y="47455"/>
                </a:lnTo>
                <a:lnTo>
                  <a:pt x="23216" y="49295"/>
                </a:lnTo>
                <a:lnTo>
                  <a:pt x="23932" y="50114"/>
                </a:lnTo>
                <a:lnTo>
                  <a:pt x="23932" y="51341"/>
                </a:lnTo>
                <a:lnTo>
                  <a:pt x="24034" y="51341"/>
                </a:lnTo>
                <a:lnTo>
                  <a:pt x="24034" y="51545"/>
                </a:lnTo>
                <a:lnTo>
                  <a:pt x="23830" y="51341"/>
                </a:lnTo>
                <a:lnTo>
                  <a:pt x="23216" y="51443"/>
                </a:lnTo>
                <a:lnTo>
                  <a:pt x="23830" y="52159"/>
                </a:lnTo>
                <a:lnTo>
                  <a:pt x="24648" y="52364"/>
                </a:lnTo>
                <a:lnTo>
                  <a:pt x="25261" y="54818"/>
                </a:lnTo>
                <a:lnTo>
                  <a:pt x="26795" y="56455"/>
                </a:lnTo>
                <a:lnTo>
                  <a:pt x="26898" y="55432"/>
                </a:lnTo>
                <a:lnTo>
                  <a:pt x="26386" y="55227"/>
                </a:lnTo>
                <a:lnTo>
                  <a:pt x="25773" y="52364"/>
                </a:lnTo>
                <a:lnTo>
                  <a:pt x="25773" y="52670"/>
                </a:lnTo>
                <a:lnTo>
                  <a:pt x="25261" y="50830"/>
                </a:lnTo>
                <a:lnTo>
                  <a:pt x="25057" y="50727"/>
                </a:lnTo>
                <a:lnTo>
                  <a:pt x="24341" y="48068"/>
                </a:lnTo>
                <a:lnTo>
                  <a:pt x="24545" y="47250"/>
                </a:lnTo>
                <a:lnTo>
                  <a:pt x="25159" y="47659"/>
                </a:lnTo>
                <a:lnTo>
                  <a:pt x="25364" y="47557"/>
                </a:lnTo>
                <a:lnTo>
                  <a:pt x="25466" y="47761"/>
                </a:lnTo>
                <a:lnTo>
                  <a:pt x="25875" y="47966"/>
                </a:lnTo>
                <a:lnTo>
                  <a:pt x="26591" y="51034"/>
                </a:lnTo>
                <a:lnTo>
                  <a:pt x="27205" y="51341"/>
                </a:lnTo>
                <a:lnTo>
                  <a:pt x="27000" y="51852"/>
                </a:lnTo>
                <a:lnTo>
                  <a:pt x="28023" y="53080"/>
                </a:lnTo>
                <a:lnTo>
                  <a:pt x="27920" y="52977"/>
                </a:lnTo>
                <a:lnTo>
                  <a:pt x="28125" y="53591"/>
                </a:lnTo>
                <a:lnTo>
                  <a:pt x="27920" y="53795"/>
                </a:lnTo>
                <a:lnTo>
                  <a:pt x="28636" y="54307"/>
                </a:lnTo>
                <a:lnTo>
                  <a:pt x="28432" y="54205"/>
                </a:lnTo>
                <a:lnTo>
                  <a:pt x="29045" y="54920"/>
                </a:lnTo>
                <a:lnTo>
                  <a:pt x="28841" y="54920"/>
                </a:lnTo>
                <a:lnTo>
                  <a:pt x="29761" y="56148"/>
                </a:lnTo>
                <a:lnTo>
                  <a:pt x="30477" y="58091"/>
                </a:lnTo>
                <a:lnTo>
                  <a:pt x="29966" y="59216"/>
                </a:lnTo>
                <a:lnTo>
                  <a:pt x="37534" y="63920"/>
                </a:lnTo>
                <a:lnTo>
                  <a:pt x="39068" y="63307"/>
                </a:lnTo>
                <a:lnTo>
                  <a:pt x="39170" y="63307"/>
                </a:lnTo>
                <a:lnTo>
                  <a:pt x="39784" y="63614"/>
                </a:lnTo>
                <a:lnTo>
                  <a:pt x="39784" y="63614"/>
                </a:lnTo>
                <a:lnTo>
                  <a:pt x="39375" y="63307"/>
                </a:lnTo>
                <a:lnTo>
                  <a:pt x="39375" y="63307"/>
                </a:lnTo>
                <a:lnTo>
                  <a:pt x="44284" y="66375"/>
                </a:lnTo>
                <a:lnTo>
                  <a:pt x="45000" y="66273"/>
                </a:lnTo>
                <a:lnTo>
                  <a:pt x="45409" y="66682"/>
                </a:lnTo>
                <a:lnTo>
                  <a:pt x="45307" y="66989"/>
                </a:lnTo>
                <a:lnTo>
                  <a:pt x="46534" y="68830"/>
                </a:lnTo>
                <a:lnTo>
                  <a:pt x="46534" y="69443"/>
                </a:lnTo>
                <a:lnTo>
                  <a:pt x="47148" y="70159"/>
                </a:lnTo>
                <a:lnTo>
                  <a:pt x="47352" y="69852"/>
                </a:lnTo>
                <a:lnTo>
                  <a:pt x="47045" y="69443"/>
                </a:lnTo>
                <a:lnTo>
                  <a:pt x="47045" y="69443"/>
                </a:lnTo>
                <a:lnTo>
                  <a:pt x="48784" y="71386"/>
                </a:lnTo>
                <a:lnTo>
                  <a:pt x="48784" y="71386"/>
                </a:lnTo>
                <a:lnTo>
                  <a:pt x="48580" y="71080"/>
                </a:lnTo>
                <a:lnTo>
                  <a:pt x="49091" y="71693"/>
                </a:lnTo>
                <a:lnTo>
                  <a:pt x="49705" y="71489"/>
                </a:lnTo>
                <a:lnTo>
                  <a:pt x="50625" y="72205"/>
                </a:lnTo>
                <a:lnTo>
                  <a:pt x="50727" y="71898"/>
                </a:lnTo>
                <a:lnTo>
                  <a:pt x="51136" y="72614"/>
                </a:lnTo>
                <a:lnTo>
                  <a:pt x="51648" y="72307"/>
                </a:lnTo>
                <a:lnTo>
                  <a:pt x="51341" y="71693"/>
                </a:lnTo>
                <a:lnTo>
                  <a:pt x="52670" y="70773"/>
                </a:lnTo>
                <a:lnTo>
                  <a:pt x="53182" y="71489"/>
                </a:lnTo>
                <a:lnTo>
                  <a:pt x="53182" y="71284"/>
                </a:lnTo>
                <a:lnTo>
                  <a:pt x="53386" y="71386"/>
                </a:lnTo>
                <a:lnTo>
                  <a:pt x="53489" y="71284"/>
                </a:lnTo>
                <a:lnTo>
                  <a:pt x="53693" y="71693"/>
                </a:lnTo>
                <a:lnTo>
                  <a:pt x="53386" y="71386"/>
                </a:lnTo>
                <a:lnTo>
                  <a:pt x="53182" y="71795"/>
                </a:lnTo>
                <a:lnTo>
                  <a:pt x="53795" y="75682"/>
                </a:lnTo>
                <a:lnTo>
                  <a:pt x="53898" y="75682"/>
                </a:lnTo>
                <a:lnTo>
                  <a:pt x="53898" y="75989"/>
                </a:lnTo>
                <a:lnTo>
                  <a:pt x="54000" y="75886"/>
                </a:lnTo>
                <a:lnTo>
                  <a:pt x="54205" y="75989"/>
                </a:lnTo>
                <a:lnTo>
                  <a:pt x="53489" y="77216"/>
                </a:lnTo>
                <a:lnTo>
                  <a:pt x="52977" y="77523"/>
                </a:lnTo>
                <a:lnTo>
                  <a:pt x="52773" y="78239"/>
                </a:lnTo>
                <a:lnTo>
                  <a:pt x="52364" y="78341"/>
                </a:lnTo>
                <a:lnTo>
                  <a:pt x="52568" y="78750"/>
                </a:lnTo>
                <a:lnTo>
                  <a:pt x="51648" y="79159"/>
                </a:lnTo>
                <a:lnTo>
                  <a:pt x="51239" y="80693"/>
                </a:lnTo>
                <a:lnTo>
                  <a:pt x="51034" y="80591"/>
                </a:lnTo>
                <a:lnTo>
                  <a:pt x="50727" y="81307"/>
                </a:lnTo>
                <a:lnTo>
                  <a:pt x="50727" y="82227"/>
                </a:lnTo>
                <a:lnTo>
                  <a:pt x="51034" y="82739"/>
                </a:lnTo>
                <a:lnTo>
                  <a:pt x="51545" y="82432"/>
                </a:lnTo>
                <a:lnTo>
                  <a:pt x="51648" y="82125"/>
                </a:lnTo>
                <a:lnTo>
                  <a:pt x="51750" y="82841"/>
                </a:lnTo>
                <a:lnTo>
                  <a:pt x="50318" y="84886"/>
                </a:lnTo>
                <a:lnTo>
                  <a:pt x="50830" y="85909"/>
                </a:lnTo>
                <a:lnTo>
                  <a:pt x="50625" y="86011"/>
                </a:lnTo>
                <a:lnTo>
                  <a:pt x="60852" y="98693"/>
                </a:lnTo>
                <a:lnTo>
                  <a:pt x="61977" y="118125"/>
                </a:lnTo>
                <a:lnTo>
                  <a:pt x="61670" y="118330"/>
                </a:lnTo>
                <a:lnTo>
                  <a:pt x="63102" y="122932"/>
                </a:lnTo>
                <a:lnTo>
                  <a:pt x="64125" y="122625"/>
                </a:lnTo>
                <a:lnTo>
                  <a:pt x="63818" y="123136"/>
                </a:lnTo>
                <a:lnTo>
                  <a:pt x="64125" y="123136"/>
                </a:lnTo>
                <a:lnTo>
                  <a:pt x="64330" y="123648"/>
                </a:lnTo>
                <a:lnTo>
                  <a:pt x="64023" y="123648"/>
                </a:lnTo>
                <a:lnTo>
                  <a:pt x="64227" y="125284"/>
                </a:lnTo>
                <a:lnTo>
                  <a:pt x="64636" y="125489"/>
                </a:lnTo>
                <a:lnTo>
                  <a:pt x="64534" y="126511"/>
                </a:lnTo>
                <a:lnTo>
                  <a:pt x="64943" y="126716"/>
                </a:lnTo>
                <a:lnTo>
                  <a:pt x="64330" y="126716"/>
                </a:lnTo>
                <a:lnTo>
                  <a:pt x="64636" y="127432"/>
                </a:lnTo>
                <a:lnTo>
                  <a:pt x="64534" y="127739"/>
                </a:lnTo>
                <a:lnTo>
                  <a:pt x="64330" y="127023"/>
                </a:lnTo>
                <a:lnTo>
                  <a:pt x="64023" y="127432"/>
                </a:lnTo>
                <a:lnTo>
                  <a:pt x="64023" y="127432"/>
                </a:lnTo>
                <a:lnTo>
                  <a:pt x="64227" y="127023"/>
                </a:lnTo>
                <a:lnTo>
                  <a:pt x="64023" y="126614"/>
                </a:lnTo>
                <a:lnTo>
                  <a:pt x="64023" y="127023"/>
                </a:lnTo>
                <a:lnTo>
                  <a:pt x="63409" y="127125"/>
                </a:lnTo>
                <a:lnTo>
                  <a:pt x="63614" y="127432"/>
                </a:lnTo>
                <a:lnTo>
                  <a:pt x="63205" y="127943"/>
                </a:lnTo>
                <a:lnTo>
                  <a:pt x="63205" y="127943"/>
                </a:lnTo>
                <a:lnTo>
                  <a:pt x="63716" y="127739"/>
                </a:lnTo>
                <a:lnTo>
                  <a:pt x="64227" y="128148"/>
                </a:lnTo>
                <a:lnTo>
                  <a:pt x="64227" y="128045"/>
                </a:lnTo>
                <a:lnTo>
                  <a:pt x="64534" y="128250"/>
                </a:lnTo>
                <a:lnTo>
                  <a:pt x="64534" y="128455"/>
                </a:lnTo>
                <a:lnTo>
                  <a:pt x="64432" y="128659"/>
                </a:lnTo>
                <a:lnTo>
                  <a:pt x="64636" y="129068"/>
                </a:lnTo>
                <a:lnTo>
                  <a:pt x="65148" y="128864"/>
                </a:lnTo>
                <a:lnTo>
                  <a:pt x="65557" y="129477"/>
                </a:lnTo>
                <a:lnTo>
                  <a:pt x="64534" y="129273"/>
                </a:lnTo>
                <a:lnTo>
                  <a:pt x="65148" y="129682"/>
                </a:lnTo>
                <a:lnTo>
                  <a:pt x="65455" y="130705"/>
                </a:lnTo>
                <a:lnTo>
                  <a:pt x="65352" y="130295"/>
                </a:lnTo>
                <a:lnTo>
                  <a:pt x="65455" y="130295"/>
                </a:lnTo>
                <a:lnTo>
                  <a:pt x="65864" y="131216"/>
                </a:lnTo>
                <a:lnTo>
                  <a:pt x="65352" y="131420"/>
                </a:lnTo>
                <a:lnTo>
                  <a:pt x="66068" y="131727"/>
                </a:lnTo>
                <a:lnTo>
                  <a:pt x="65864" y="131727"/>
                </a:lnTo>
                <a:lnTo>
                  <a:pt x="66170" y="132034"/>
                </a:lnTo>
                <a:lnTo>
                  <a:pt x="66273" y="131727"/>
                </a:lnTo>
                <a:lnTo>
                  <a:pt x="66375" y="131932"/>
                </a:lnTo>
                <a:lnTo>
                  <a:pt x="66375" y="132239"/>
                </a:lnTo>
                <a:lnTo>
                  <a:pt x="66170" y="132034"/>
                </a:lnTo>
                <a:lnTo>
                  <a:pt x="65557" y="131625"/>
                </a:lnTo>
                <a:lnTo>
                  <a:pt x="65250" y="131932"/>
                </a:lnTo>
                <a:lnTo>
                  <a:pt x="67193" y="133261"/>
                </a:lnTo>
                <a:lnTo>
                  <a:pt x="67398" y="133159"/>
                </a:lnTo>
                <a:lnTo>
                  <a:pt x="67091" y="132750"/>
                </a:lnTo>
                <a:lnTo>
                  <a:pt x="67705" y="133057"/>
                </a:lnTo>
                <a:lnTo>
                  <a:pt x="67398" y="133159"/>
                </a:lnTo>
                <a:lnTo>
                  <a:pt x="67500" y="133261"/>
                </a:lnTo>
                <a:lnTo>
                  <a:pt x="67602" y="133159"/>
                </a:lnTo>
                <a:lnTo>
                  <a:pt x="67807" y="133568"/>
                </a:lnTo>
                <a:lnTo>
                  <a:pt x="67807" y="133568"/>
                </a:lnTo>
                <a:lnTo>
                  <a:pt x="67500" y="133261"/>
                </a:lnTo>
                <a:lnTo>
                  <a:pt x="67295" y="133364"/>
                </a:lnTo>
                <a:lnTo>
                  <a:pt x="66477" y="133364"/>
                </a:lnTo>
                <a:lnTo>
                  <a:pt x="66886" y="133773"/>
                </a:lnTo>
                <a:lnTo>
                  <a:pt x="67500" y="133670"/>
                </a:lnTo>
                <a:lnTo>
                  <a:pt x="67295" y="134080"/>
                </a:lnTo>
                <a:lnTo>
                  <a:pt x="67705" y="134284"/>
                </a:lnTo>
                <a:lnTo>
                  <a:pt x="67807" y="134080"/>
                </a:lnTo>
                <a:lnTo>
                  <a:pt x="67926" y="134000"/>
                </a:lnTo>
                <a:lnTo>
                  <a:pt x="67926" y="134000"/>
                </a:lnTo>
                <a:lnTo>
                  <a:pt x="68420" y="134693"/>
                </a:lnTo>
                <a:lnTo>
                  <a:pt x="69136" y="133977"/>
                </a:lnTo>
                <a:lnTo>
                  <a:pt x="69136" y="134284"/>
                </a:lnTo>
                <a:lnTo>
                  <a:pt x="68932" y="134489"/>
                </a:lnTo>
                <a:lnTo>
                  <a:pt x="68932" y="134693"/>
                </a:lnTo>
                <a:lnTo>
                  <a:pt x="68727" y="134795"/>
                </a:lnTo>
                <a:lnTo>
                  <a:pt x="69750" y="134795"/>
                </a:lnTo>
                <a:lnTo>
                  <a:pt x="69545" y="134182"/>
                </a:lnTo>
                <a:lnTo>
                  <a:pt x="69767" y="133988"/>
                </a:lnTo>
                <a:lnTo>
                  <a:pt x="69767" y="133988"/>
                </a:lnTo>
                <a:lnTo>
                  <a:pt x="70057" y="134182"/>
                </a:lnTo>
                <a:lnTo>
                  <a:pt x="69852" y="134284"/>
                </a:lnTo>
                <a:lnTo>
                  <a:pt x="70568" y="134591"/>
                </a:lnTo>
                <a:lnTo>
                  <a:pt x="70364" y="135000"/>
                </a:lnTo>
                <a:lnTo>
                  <a:pt x="71489" y="135614"/>
                </a:lnTo>
                <a:lnTo>
                  <a:pt x="71386" y="135716"/>
                </a:lnTo>
                <a:lnTo>
                  <a:pt x="70159" y="135205"/>
                </a:lnTo>
                <a:lnTo>
                  <a:pt x="70364" y="135205"/>
                </a:lnTo>
                <a:lnTo>
                  <a:pt x="70057" y="135000"/>
                </a:lnTo>
                <a:lnTo>
                  <a:pt x="69955" y="135102"/>
                </a:lnTo>
                <a:lnTo>
                  <a:pt x="70568" y="135716"/>
                </a:lnTo>
                <a:lnTo>
                  <a:pt x="70057" y="135511"/>
                </a:lnTo>
                <a:lnTo>
                  <a:pt x="69443" y="135716"/>
                </a:lnTo>
                <a:lnTo>
                  <a:pt x="69545" y="135818"/>
                </a:lnTo>
                <a:lnTo>
                  <a:pt x="73943" y="136125"/>
                </a:lnTo>
                <a:lnTo>
                  <a:pt x="74557" y="135818"/>
                </a:lnTo>
                <a:lnTo>
                  <a:pt x="71489" y="134489"/>
                </a:lnTo>
                <a:lnTo>
                  <a:pt x="71591" y="134284"/>
                </a:lnTo>
                <a:lnTo>
                  <a:pt x="71080" y="133875"/>
                </a:lnTo>
                <a:lnTo>
                  <a:pt x="69782" y="133975"/>
                </a:lnTo>
                <a:lnTo>
                  <a:pt x="69782" y="133975"/>
                </a:lnTo>
                <a:lnTo>
                  <a:pt x="70364" y="133466"/>
                </a:lnTo>
                <a:lnTo>
                  <a:pt x="71080" y="133568"/>
                </a:lnTo>
                <a:lnTo>
                  <a:pt x="71080" y="133568"/>
                </a:lnTo>
                <a:lnTo>
                  <a:pt x="70057" y="132852"/>
                </a:lnTo>
                <a:lnTo>
                  <a:pt x="70364" y="132750"/>
                </a:lnTo>
                <a:lnTo>
                  <a:pt x="69852" y="132341"/>
                </a:lnTo>
                <a:lnTo>
                  <a:pt x="70159" y="131318"/>
                </a:lnTo>
                <a:lnTo>
                  <a:pt x="69750" y="131216"/>
                </a:lnTo>
                <a:lnTo>
                  <a:pt x="69955" y="131216"/>
                </a:lnTo>
                <a:lnTo>
                  <a:pt x="69955" y="131011"/>
                </a:lnTo>
                <a:lnTo>
                  <a:pt x="70670" y="131216"/>
                </a:lnTo>
                <a:lnTo>
                  <a:pt x="70670" y="131216"/>
                </a:lnTo>
                <a:lnTo>
                  <a:pt x="70466" y="130500"/>
                </a:lnTo>
                <a:lnTo>
                  <a:pt x="71591" y="129170"/>
                </a:lnTo>
                <a:lnTo>
                  <a:pt x="71182" y="129068"/>
                </a:lnTo>
                <a:lnTo>
                  <a:pt x="71284" y="128455"/>
                </a:lnTo>
                <a:lnTo>
                  <a:pt x="69443" y="127330"/>
                </a:lnTo>
                <a:lnTo>
                  <a:pt x="69852" y="126409"/>
                </a:lnTo>
                <a:lnTo>
                  <a:pt x="70159" y="126205"/>
                </a:lnTo>
                <a:lnTo>
                  <a:pt x="70670" y="126205"/>
                </a:lnTo>
                <a:lnTo>
                  <a:pt x="70568" y="124670"/>
                </a:lnTo>
                <a:lnTo>
                  <a:pt x="71182" y="124159"/>
                </a:lnTo>
                <a:lnTo>
                  <a:pt x="70568" y="123852"/>
                </a:lnTo>
                <a:lnTo>
                  <a:pt x="70977" y="123750"/>
                </a:lnTo>
                <a:lnTo>
                  <a:pt x="71284" y="124057"/>
                </a:lnTo>
                <a:lnTo>
                  <a:pt x="71284" y="124057"/>
                </a:lnTo>
                <a:lnTo>
                  <a:pt x="70977" y="123443"/>
                </a:lnTo>
                <a:lnTo>
                  <a:pt x="70773" y="123545"/>
                </a:lnTo>
                <a:lnTo>
                  <a:pt x="70364" y="123239"/>
                </a:lnTo>
                <a:lnTo>
                  <a:pt x="69955" y="122318"/>
                </a:lnTo>
                <a:lnTo>
                  <a:pt x="70057" y="122011"/>
                </a:lnTo>
                <a:lnTo>
                  <a:pt x="71182" y="122318"/>
                </a:lnTo>
                <a:lnTo>
                  <a:pt x="72205" y="122011"/>
                </a:lnTo>
                <a:lnTo>
                  <a:pt x="72000" y="121193"/>
                </a:lnTo>
                <a:lnTo>
                  <a:pt x="72102" y="120886"/>
                </a:lnTo>
                <a:lnTo>
                  <a:pt x="71898" y="120580"/>
                </a:lnTo>
                <a:lnTo>
                  <a:pt x="72000" y="120580"/>
                </a:lnTo>
                <a:lnTo>
                  <a:pt x="71693" y="120170"/>
                </a:lnTo>
                <a:lnTo>
                  <a:pt x="75477" y="119250"/>
                </a:lnTo>
                <a:lnTo>
                  <a:pt x="75886" y="117716"/>
                </a:lnTo>
                <a:lnTo>
                  <a:pt x="73739" y="114545"/>
                </a:lnTo>
                <a:lnTo>
                  <a:pt x="73739" y="114034"/>
                </a:lnTo>
                <a:lnTo>
                  <a:pt x="73943" y="114034"/>
                </a:lnTo>
                <a:lnTo>
                  <a:pt x="73841" y="113420"/>
                </a:lnTo>
                <a:lnTo>
                  <a:pt x="74045" y="113932"/>
                </a:lnTo>
                <a:lnTo>
                  <a:pt x="73841" y="114341"/>
                </a:lnTo>
                <a:lnTo>
                  <a:pt x="74557" y="115466"/>
                </a:lnTo>
                <a:lnTo>
                  <a:pt x="77216" y="115875"/>
                </a:lnTo>
                <a:lnTo>
                  <a:pt x="79466" y="111580"/>
                </a:lnTo>
                <a:lnTo>
                  <a:pt x="79568" y="111682"/>
                </a:lnTo>
                <a:lnTo>
                  <a:pt x="79568" y="111273"/>
                </a:lnTo>
                <a:lnTo>
                  <a:pt x="79466" y="110966"/>
                </a:lnTo>
                <a:lnTo>
                  <a:pt x="79773" y="111273"/>
                </a:lnTo>
                <a:lnTo>
                  <a:pt x="79875" y="111273"/>
                </a:lnTo>
                <a:lnTo>
                  <a:pt x="79364" y="112500"/>
                </a:lnTo>
                <a:lnTo>
                  <a:pt x="79773" y="112193"/>
                </a:lnTo>
                <a:lnTo>
                  <a:pt x="80080" y="111170"/>
                </a:lnTo>
                <a:lnTo>
                  <a:pt x="79875" y="111273"/>
                </a:lnTo>
                <a:lnTo>
                  <a:pt x="79875" y="111273"/>
                </a:lnTo>
                <a:lnTo>
                  <a:pt x="81409" y="107898"/>
                </a:lnTo>
                <a:lnTo>
                  <a:pt x="81102" y="106159"/>
                </a:lnTo>
                <a:lnTo>
                  <a:pt x="81614" y="106057"/>
                </a:lnTo>
                <a:lnTo>
                  <a:pt x="81511" y="106159"/>
                </a:lnTo>
                <a:lnTo>
                  <a:pt x="85398" y="103705"/>
                </a:lnTo>
                <a:lnTo>
                  <a:pt x="85807" y="103602"/>
                </a:lnTo>
                <a:lnTo>
                  <a:pt x="85909" y="103398"/>
                </a:lnTo>
                <a:lnTo>
                  <a:pt x="86114" y="103705"/>
                </a:lnTo>
                <a:lnTo>
                  <a:pt x="86830" y="103602"/>
                </a:lnTo>
                <a:lnTo>
                  <a:pt x="86932" y="103091"/>
                </a:lnTo>
                <a:lnTo>
                  <a:pt x="87750" y="102580"/>
                </a:lnTo>
                <a:lnTo>
                  <a:pt x="89080" y="94398"/>
                </a:lnTo>
                <a:lnTo>
                  <a:pt x="89080" y="93170"/>
                </a:lnTo>
                <a:lnTo>
                  <a:pt x="89284" y="93068"/>
                </a:lnTo>
                <a:lnTo>
                  <a:pt x="89489" y="93375"/>
                </a:lnTo>
                <a:lnTo>
                  <a:pt x="90409" y="91534"/>
                </a:lnTo>
                <a:lnTo>
                  <a:pt x="90409" y="91739"/>
                </a:lnTo>
                <a:lnTo>
                  <a:pt x="92557" y="87136"/>
                </a:lnTo>
                <a:lnTo>
                  <a:pt x="91943" y="85398"/>
                </a:lnTo>
                <a:lnTo>
                  <a:pt x="84273" y="82739"/>
                </a:lnTo>
                <a:lnTo>
                  <a:pt x="84068" y="82943"/>
                </a:lnTo>
                <a:lnTo>
                  <a:pt x="83966" y="82534"/>
                </a:lnTo>
                <a:lnTo>
                  <a:pt x="83557" y="83352"/>
                </a:lnTo>
                <a:lnTo>
                  <a:pt x="83557" y="83352"/>
                </a:lnTo>
                <a:lnTo>
                  <a:pt x="83659" y="82636"/>
                </a:lnTo>
                <a:lnTo>
                  <a:pt x="83557" y="82330"/>
                </a:lnTo>
                <a:lnTo>
                  <a:pt x="83557" y="81818"/>
                </a:lnTo>
                <a:lnTo>
                  <a:pt x="80591" y="80795"/>
                </a:lnTo>
                <a:lnTo>
                  <a:pt x="79057" y="82739"/>
                </a:lnTo>
                <a:lnTo>
                  <a:pt x="79364" y="81818"/>
                </a:lnTo>
                <a:lnTo>
                  <a:pt x="78341" y="82125"/>
                </a:lnTo>
                <a:lnTo>
                  <a:pt x="77932" y="81307"/>
                </a:lnTo>
                <a:lnTo>
                  <a:pt x="77625" y="81205"/>
                </a:lnTo>
                <a:lnTo>
                  <a:pt x="77011" y="81614"/>
                </a:lnTo>
                <a:lnTo>
                  <a:pt x="76295" y="81614"/>
                </a:lnTo>
                <a:lnTo>
                  <a:pt x="78852" y="78750"/>
                </a:lnTo>
                <a:lnTo>
                  <a:pt x="77216" y="75375"/>
                </a:lnTo>
                <a:lnTo>
                  <a:pt x="77011" y="75580"/>
                </a:lnTo>
                <a:lnTo>
                  <a:pt x="76807" y="75068"/>
                </a:lnTo>
                <a:lnTo>
                  <a:pt x="76705" y="75170"/>
                </a:lnTo>
                <a:lnTo>
                  <a:pt x="75273" y="74148"/>
                </a:lnTo>
                <a:lnTo>
                  <a:pt x="75068" y="74557"/>
                </a:lnTo>
                <a:lnTo>
                  <a:pt x="74455" y="73841"/>
                </a:lnTo>
                <a:lnTo>
                  <a:pt x="73432" y="74148"/>
                </a:lnTo>
                <a:lnTo>
                  <a:pt x="72614" y="73943"/>
                </a:lnTo>
                <a:lnTo>
                  <a:pt x="72307" y="74352"/>
                </a:lnTo>
                <a:lnTo>
                  <a:pt x="72307" y="73739"/>
                </a:lnTo>
                <a:lnTo>
                  <a:pt x="71284" y="72920"/>
                </a:lnTo>
                <a:lnTo>
                  <a:pt x="70977" y="73432"/>
                </a:lnTo>
                <a:lnTo>
                  <a:pt x="70977" y="73432"/>
                </a:lnTo>
                <a:lnTo>
                  <a:pt x="71080" y="72307"/>
                </a:lnTo>
                <a:lnTo>
                  <a:pt x="69852" y="71284"/>
                </a:lnTo>
                <a:lnTo>
                  <a:pt x="68420" y="71182"/>
                </a:lnTo>
                <a:lnTo>
                  <a:pt x="68830" y="70875"/>
                </a:lnTo>
                <a:lnTo>
                  <a:pt x="69034" y="70568"/>
                </a:lnTo>
                <a:lnTo>
                  <a:pt x="68932" y="70159"/>
                </a:lnTo>
                <a:lnTo>
                  <a:pt x="68420" y="69852"/>
                </a:lnTo>
                <a:lnTo>
                  <a:pt x="68318" y="69955"/>
                </a:lnTo>
                <a:lnTo>
                  <a:pt x="68318" y="70159"/>
                </a:lnTo>
                <a:lnTo>
                  <a:pt x="67909" y="69852"/>
                </a:lnTo>
                <a:lnTo>
                  <a:pt x="67807" y="69955"/>
                </a:lnTo>
                <a:lnTo>
                  <a:pt x="67602" y="69545"/>
                </a:lnTo>
                <a:lnTo>
                  <a:pt x="67398" y="69648"/>
                </a:lnTo>
                <a:lnTo>
                  <a:pt x="67295" y="69239"/>
                </a:lnTo>
                <a:lnTo>
                  <a:pt x="68216" y="69034"/>
                </a:lnTo>
                <a:lnTo>
                  <a:pt x="66068" y="69136"/>
                </a:lnTo>
                <a:lnTo>
                  <a:pt x="66068" y="69239"/>
                </a:lnTo>
                <a:lnTo>
                  <a:pt x="66580" y="69239"/>
                </a:lnTo>
                <a:lnTo>
                  <a:pt x="65045" y="69648"/>
                </a:lnTo>
                <a:lnTo>
                  <a:pt x="64636" y="69443"/>
                </a:lnTo>
                <a:lnTo>
                  <a:pt x="64432" y="69136"/>
                </a:lnTo>
                <a:lnTo>
                  <a:pt x="62489" y="69136"/>
                </a:lnTo>
                <a:lnTo>
                  <a:pt x="62284" y="68523"/>
                </a:lnTo>
                <a:lnTo>
                  <a:pt x="61466" y="68216"/>
                </a:lnTo>
                <a:lnTo>
                  <a:pt x="61159" y="67705"/>
                </a:lnTo>
                <a:lnTo>
                  <a:pt x="60750" y="67705"/>
                </a:lnTo>
                <a:lnTo>
                  <a:pt x="61159" y="68114"/>
                </a:lnTo>
                <a:lnTo>
                  <a:pt x="59727" y="68727"/>
                </a:lnTo>
                <a:lnTo>
                  <a:pt x="59523" y="69239"/>
                </a:lnTo>
                <a:lnTo>
                  <a:pt x="59932" y="70057"/>
                </a:lnTo>
                <a:lnTo>
                  <a:pt x="59625" y="70670"/>
                </a:lnTo>
                <a:lnTo>
                  <a:pt x="59216" y="70364"/>
                </a:lnTo>
                <a:lnTo>
                  <a:pt x="59114" y="69648"/>
                </a:lnTo>
                <a:lnTo>
                  <a:pt x="59420" y="69239"/>
                </a:lnTo>
                <a:lnTo>
                  <a:pt x="59318" y="68727"/>
                </a:lnTo>
                <a:lnTo>
                  <a:pt x="59420" y="68727"/>
                </a:lnTo>
                <a:lnTo>
                  <a:pt x="59216" y="68114"/>
                </a:lnTo>
                <a:lnTo>
                  <a:pt x="59830" y="67807"/>
                </a:lnTo>
                <a:lnTo>
                  <a:pt x="59625" y="67295"/>
                </a:lnTo>
                <a:lnTo>
                  <a:pt x="56966" y="68932"/>
                </a:lnTo>
                <a:lnTo>
                  <a:pt x="56966" y="68727"/>
                </a:lnTo>
                <a:lnTo>
                  <a:pt x="56557" y="68625"/>
                </a:lnTo>
                <a:lnTo>
                  <a:pt x="55739" y="69648"/>
                </a:lnTo>
                <a:lnTo>
                  <a:pt x="55841" y="69545"/>
                </a:lnTo>
                <a:lnTo>
                  <a:pt x="55534" y="70364"/>
                </a:lnTo>
                <a:lnTo>
                  <a:pt x="54614" y="71182"/>
                </a:lnTo>
                <a:lnTo>
                  <a:pt x="54511" y="71898"/>
                </a:lnTo>
                <a:lnTo>
                  <a:pt x="52977" y="70364"/>
                </a:lnTo>
                <a:lnTo>
                  <a:pt x="52057" y="70261"/>
                </a:lnTo>
                <a:lnTo>
                  <a:pt x="51034" y="70875"/>
                </a:lnTo>
                <a:lnTo>
                  <a:pt x="50011" y="70670"/>
                </a:lnTo>
                <a:lnTo>
                  <a:pt x="50011" y="70670"/>
                </a:lnTo>
                <a:lnTo>
                  <a:pt x="50114" y="70875"/>
                </a:lnTo>
                <a:lnTo>
                  <a:pt x="48375" y="68420"/>
                </a:lnTo>
                <a:lnTo>
                  <a:pt x="48580" y="67602"/>
                </a:lnTo>
                <a:lnTo>
                  <a:pt x="48682" y="67705"/>
                </a:lnTo>
                <a:lnTo>
                  <a:pt x="48784" y="66989"/>
                </a:lnTo>
                <a:lnTo>
                  <a:pt x="48784" y="67193"/>
                </a:lnTo>
                <a:lnTo>
                  <a:pt x="49193" y="64739"/>
                </a:lnTo>
                <a:lnTo>
                  <a:pt x="48989" y="64330"/>
                </a:lnTo>
                <a:lnTo>
                  <a:pt x="48580" y="64125"/>
                </a:lnTo>
                <a:lnTo>
                  <a:pt x="48886" y="64227"/>
                </a:lnTo>
                <a:lnTo>
                  <a:pt x="48273" y="63716"/>
                </a:lnTo>
                <a:lnTo>
                  <a:pt x="44284" y="63614"/>
                </a:lnTo>
                <a:lnTo>
                  <a:pt x="45000" y="62795"/>
                </a:lnTo>
                <a:lnTo>
                  <a:pt x="45102" y="61159"/>
                </a:lnTo>
                <a:lnTo>
                  <a:pt x="45409" y="60648"/>
                </a:lnTo>
                <a:lnTo>
                  <a:pt x="45511" y="61261"/>
                </a:lnTo>
                <a:lnTo>
                  <a:pt x="46023" y="60136"/>
                </a:lnTo>
                <a:lnTo>
                  <a:pt x="45818" y="60239"/>
                </a:lnTo>
                <a:lnTo>
                  <a:pt x="46125" y="59932"/>
                </a:lnTo>
                <a:lnTo>
                  <a:pt x="46125" y="59625"/>
                </a:lnTo>
                <a:lnTo>
                  <a:pt x="46534" y="58807"/>
                </a:lnTo>
                <a:lnTo>
                  <a:pt x="46432" y="57989"/>
                </a:lnTo>
                <a:lnTo>
                  <a:pt x="43875" y="58295"/>
                </a:lnTo>
                <a:lnTo>
                  <a:pt x="42955" y="60239"/>
                </a:lnTo>
                <a:lnTo>
                  <a:pt x="42341" y="60648"/>
                </a:lnTo>
                <a:lnTo>
                  <a:pt x="42545" y="60648"/>
                </a:lnTo>
                <a:lnTo>
                  <a:pt x="42443" y="60955"/>
                </a:lnTo>
                <a:lnTo>
                  <a:pt x="39477" y="61261"/>
                </a:lnTo>
                <a:lnTo>
                  <a:pt x="38557" y="60750"/>
                </a:lnTo>
                <a:lnTo>
                  <a:pt x="38557" y="60750"/>
                </a:lnTo>
                <a:lnTo>
                  <a:pt x="38659" y="60852"/>
                </a:lnTo>
                <a:lnTo>
                  <a:pt x="38659" y="60852"/>
                </a:lnTo>
                <a:lnTo>
                  <a:pt x="38352" y="60648"/>
                </a:lnTo>
                <a:lnTo>
                  <a:pt x="38352" y="60648"/>
                </a:lnTo>
                <a:lnTo>
                  <a:pt x="38557" y="60750"/>
                </a:lnTo>
                <a:lnTo>
                  <a:pt x="37432" y="57989"/>
                </a:lnTo>
                <a:lnTo>
                  <a:pt x="37432" y="58193"/>
                </a:lnTo>
                <a:lnTo>
                  <a:pt x="37227" y="57375"/>
                </a:lnTo>
                <a:lnTo>
                  <a:pt x="37432" y="57989"/>
                </a:lnTo>
                <a:lnTo>
                  <a:pt x="38455" y="52159"/>
                </a:lnTo>
                <a:lnTo>
                  <a:pt x="38250" y="51750"/>
                </a:lnTo>
                <a:lnTo>
                  <a:pt x="38761" y="51545"/>
                </a:lnTo>
                <a:lnTo>
                  <a:pt x="38761" y="51341"/>
                </a:lnTo>
                <a:lnTo>
                  <a:pt x="39068" y="51136"/>
                </a:lnTo>
                <a:lnTo>
                  <a:pt x="38966" y="51136"/>
                </a:lnTo>
                <a:lnTo>
                  <a:pt x="39170" y="51034"/>
                </a:lnTo>
                <a:lnTo>
                  <a:pt x="39375" y="50830"/>
                </a:lnTo>
                <a:lnTo>
                  <a:pt x="39682" y="50727"/>
                </a:lnTo>
                <a:lnTo>
                  <a:pt x="39580" y="50523"/>
                </a:lnTo>
                <a:lnTo>
                  <a:pt x="40091" y="50625"/>
                </a:lnTo>
                <a:lnTo>
                  <a:pt x="41216" y="49909"/>
                </a:lnTo>
                <a:lnTo>
                  <a:pt x="41216" y="49705"/>
                </a:lnTo>
                <a:lnTo>
                  <a:pt x="41420" y="49398"/>
                </a:lnTo>
                <a:lnTo>
                  <a:pt x="41420" y="49602"/>
                </a:lnTo>
                <a:lnTo>
                  <a:pt x="41625" y="49602"/>
                </a:lnTo>
                <a:lnTo>
                  <a:pt x="41318" y="49807"/>
                </a:lnTo>
                <a:lnTo>
                  <a:pt x="42341" y="49193"/>
                </a:lnTo>
                <a:lnTo>
                  <a:pt x="43773" y="49602"/>
                </a:lnTo>
                <a:lnTo>
                  <a:pt x="43977" y="49398"/>
                </a:lnTo>
                <a:lnTo>
                  <a:pt x="44489" y="49602"/>
                </a:lnTo>
                <a:lnTo>
                  <a:pt x="44489" y="49909"/>
                </a:lnTo>
                <a:lnTo>
                  <a:pt x="44386" y="49909"/>
                </a:lnTo>
                <a:lnTo>
                  <a:pt x="45205" y="50114"/>
                </a:lnTo>
                <a:lnTo>
                  <a:pt x="45409" y="49705"/>
                </a:lnTo>
                <a:lnTo>
                  <a:pt x="45920" y="50216"/>
                </a:lnTo>
                <a:lnTo>
                  <a:pt x="46125" y="50216"/>
                </a:lnTo>
                <a:lnTo>
                  <a:pt x="45818" y="49705"/>
                </a:lnTo>
                <a:lnTo>
                  <a:pt x="46227" y="49091"/>
                </a:lnTo>
                <a:lnTo>
                  <a:pt x="46227" y="49091"/>
                </a:lnTo>
                <a:lnTo>
                  <a:pt x="45920" y="49295"/>
                </a:lnTo>
                <a:lnTo>
                  <a:pt x="46023" y="48989"/>
                </a:lnTo>
                <a:lnTo>
                  <a:pt x="45307" y="49091"/>
                </a:lnTo>
                <a:lnTo>
                  <a:pt x="47557" y="48477"/>
                </a:lnTo>
                <a:lnTo>
                  <a:pt x="47557" y="48477"/>
                </a:lnTo>
                <a:lnTo>
                  <a:pt x="47455" y="48989"/>
                </a:lnTo>
                <a:lnTo>
                  <a:pt x="47966" y="48784"/>
                </a:lnTo>
                <a:lnTo>
                  <a:pt x="47966" y="48886"/>
                </a:lnTo>
                <a:lnTo>
                  <a:pt x="48477" y="48580"/>
                </a:lnTo>
                <a:lnTo>
                  <a:pt x="48477" y="48580"/>
                </a:lnTo>
                <a:lnTo>
                  <a:pt x="48170" y="48886"/>
                </a:lnTo>
                <a:lnTo>
                  <a:pt x="48886" y="48784"/>
                </a:lnTo>
                <a:lnTo>
                  <a:pt x="49602" y="48886"/>
                </a:lnTo>
                <a:lnTo>
                  <a:pt x="49500" y="49091"/>
                </a:lnTo>
                <a:lnTo>
                  <a:pt x="49655" y="49401"/>
                </a:lnTo>
                <a:lnTo>
                  <a:pt x="49655" y="49401"/>
                </a:lnTo>
                <a:lnTo>
                  <a:pt x="51239" y="49500"/>
                </a:lnTo>
                <a:lnTo>
                  <a:pt x="51750" y="50216"/>
                </a:lnTo>
                <a:lnTo>
                  <a:pt x="51443" y="51545"/>
                </a:lnTo>
                <a:lnTo>
                  <a:pt x="51648" y="51239"/>
                </a:lnTo>
                <a:lnTo>
                  <a:pt x="51852" y="51341"/>
                </a:lnTo>
                <a:lnTo>
                  <a:pt x="51443" y="51750"/>
                </a:lnTo>
                <a:lnTo>
                  <a:pt x="52670" y="54102"/>
                </a:lnTo>
                <a:lnTo>
                  <a:pt x="52875" y="54102"/>
                </a:lnTo>
                <a:lnTo>
                  <a:pt x="53485" y="53390"/>
                </a:lnTo>
                <a:lnTo>
                  <a:pt x="53485" y="53390"/>
                </a:lnTo>
                <a:lnTo>
                  <a:pt x="53403" y="50915"/>
                </a:lnTo>
                <a:lnTo>
                  <a:pt x="53591" y="50727"/>
                </a:lnTo>
                <a:lnTo>
                  <a:pt x="53489" y="47761"/>
                </a:lnTo>
                <a:lnTo>
                  <a:pt x="53693" y="47659"/>
                </a:lnTo>
                <a:lnTo>
                  <a:pt x="54307" y="46636"/>
                </a:lnTo>
                <a:lnTo>
                  <a:pt x="54307" y="46841"/>
                </a:lnTo>
                <a:lnTo>
                  <a:pt x="54409" y="46739"/>
                </a:lnTo>
                <a:lnTo>
                  <a:pt x="54409" y="46636"/>
                </a:lnTo>
                <a:lnTo>
                  <a:pt x="55841" y="45716"/>
                </a:lnTo>
                <a:lnTo>
                  <a:pt x="55841" y="45818"/>
                </a:lnTo>
                <a:lnTo>
                  <a:pt x="57170" y="44898"/>
                </a:lnTo>
                <a:lnTo>
                  <a:pt x="57170" y="45102"/>
                </a:lnTo>
                <a:lnTo>
                  <a:pt x="57784" y="44284"/>
                </a:lnTo>
                <a:lnTo>
                  <a:pt x="58705" y="44080"/>
                </a:lnTo>
                <a:lnTo>
                  <a:pt x="58193" y="43875"/>
                </a:lnTo>
                <a:lnTo>
                  <a:pt x="58602" y="43875"/>
                </a:lnTo>
                <a:lnTo>
                  <a:pt x="58295" y="43466"/>
                </a:lnTo>
                <a:lnTo>
                  <a:pt x="59420" y="43364"/>
                </a:lnTo>
                <a:lnTo>
                  <a:pt x="59523" y="43057"/>
                </a:lnTo>
                <a:lnTo>
                  <a:pt x="59523" y="43057"/>
                </a:lnTo>
                <a:lnTo>
                  <a:pt x="59216" y="43364"/>
                </a:lnTo>
                <a:lnTo>
                  <a:pt x="58705" y="43057"/>
                </a:lnTo>
                <a:lnTo>
                  <a:pt x="58807" y="42750"/>
                </a:lnTo>
                <a:lnTo>
                  <a:pt x="59216" y="42852"/>
                </a:lnTo>
                <a:lnTo>
                  <a:pt x="59318" y="42750"/>
                </a:lnTo>
                <a:lnTo>
                  <a:pt x="59523" y="42852"/>
                </a:lnTo>
                <a:lnTo>
                  <a:pt x="59523" y="42545"/>
                </a:lnTo>
                <a:lnTo>
                  <a:pt x="59420" y="42034"/>
                </a:lnTo>
                <a:lnTo>
                  <a:pt x="59216" y="41932"/>
                </a:lnTo>
                <a:lnTo>
                  <a:pt x="58705" y="41625"/>
                </a:lnTo>
                <a:lnTo>
                  <a:pt x="59114" y="41727"/>
                </a:lnTo>
                <a:lnTo>
                  <a:pt x="59216" y="41932"/>
                </a:lnTo>
                <a:lnTo>
                  <a:pt x="59216" y="41932"/>
                </a:lnTo>
                <a:lnTo>
                  <a:pt x="59114" y="41420"/>
                </a:lnTo>
                <a:lnTo>
                  <a:pt x="59420" y="41420"/>
                </a:lnTo>
                <a:lnTo>
                  <a:pt x="59523" y="41318"/>
                </a:lnTo>
                <a:lnTo>
                  <a:pt x="59011" y="40705"/>
                </a:lnTo>
                <a:lnTo>
                  <a:pt x="59523" y="41216"/>
                </a:lnTo>
                <a:lnTo>
                  <a:pt x="59523" y="40807"/>
                </a:lnTo>
                <a:lnTo>
                  <a:pt x="58909" y="40500"/>
                </a:lnTo>
                <a:lnTo>
                  <a:pt x="59318" y="39989"/>
                </a:lnTo>
                <a:lnTo>
                  <a:pt x="59011" y="40500"/>
                </a:lnTo>
                <a:lnTo>
                  <a:pt x="59216" y="40398"/>
                </a:lnTo>
                <a:lnTo>
                  <a:pt x="59216" y="40602"/>
                </a:lnTo>
                <a:lnTo>
                  <a:pt x="59318" y="40500"/>
                </a:lnTo>
                <a:lnTo>
                  <a:pt x="59625" y="40807"/>
                </a:lnTo>
                <a:lnTo>
                  <a:pt x="59523" y="40295"/>
                </a:lnTo>
                <a:lnTo>
                  <a:pt x="59727" y="40500"/>
                </a:lnTo>
                <a:lnTo>
                  <a:pt x="59830" y="39580"/>
                </a:lnTo>
                <a:lnTo>
                  <a:pt x="60034" y="39477"/>
                </a:lnTo>
                <a:lnTo>
                  <a:pt x="60034" y="39580"/>
                </a:lnTo>
                <a:lnTo>
                  <a:pt x="60136" y="39375"/>
                </a:lnTo>
                <a:lnTo>
                  <a:pt x="60136" y="39477"/>
                </a:lnTo>
                <a:lnTo>
                  <a:pt x="60443" y="39273"/>
                </a:lnTo>
                <a:lnTo>
                  <a:pt x="60443" y="39375"/>
                </a:lnTo>
                <a:lnTo>
                  <a:pt x="60341" y="39477"/>
                </a:lnTo>
                <a:lnTo>
                  <a:pt x="60443" y="39477"/>
                </a:lnTo>
                <a:lnTo>
                  <a:pt x="60034" y="39784"/>
                </a:lnTo>
                <a:lnTo>
                  <a:pt x="60136" y="39784"/>
                </a:lnTo>
                <a:lnTo>
                  <a:pt x="59830" y="40193"/>
                </a:lnTo>
                <a:lnTo>
                  <a:pt x="60136" y="40295"/>
                </a:lnTo>
                <a:lnTo>
                  <a:pt x="60136" y="40500"/>
                </a:lnTo>
                <a:lnTo>
                  <a:pt x="60034" y="40705"/>
                </a:lnTo>
                <a:lnTo>
                  <a:pt x="60034" y="40909"/>
                </a:lnTo>
                <a:lnTo>
                  <a:pt x="60136" y="40909"/>
                </a:lnTo>
                <a:lnTo>
                  <a:pt x="59727" y="41830"/>
                </a:lnTo>
                <a:lnTo>
                  <a:pt x="60750" y="40500"/>
                </a:lnTo>
                <a:lnTo>
                  <a:pt x="60750" y="39375"/>
                </a:lnTo>
                <a:lnTo>
                  <a:pt x="61057" y="39886"/>
                </a:lnTo>
                <a:lnTo>
                  <a:pt x="62182" y="38864"/>
                </a:lnTo>
                <a:lnTo>
                  <a:pt x="62386" y="38455"/>
                </a:lnTo>
                <a:lnTo>
                  <a:pt x="62284" y="38250"/>
                </a:lnTo>
                <a:lnTo>
                  <a:pt x="62591" y="37636"/>
                </a:lnTo>
                <a:lnTo>
                  <a:pt x="62489" y="38148"/>
                </a:lnTo>
                <a:lnTo>
                  <a:pt x="64943" y="37125"/>
                </a:lnTo>
                <a:lnTo>
                  <a:pt x="65045" y="37227"/>
                </a:lnTo>
                <a:lnTo>
                  <a:pt x="65148" y="37125"/>
                </a:lnTo>
                <a:lnTo>
                  <a:pt x="65148" y="37125"/>
                </a:lnTo>
                <a:lnTo>
                  <a:pt x="65045" y="37432"/>
                </a:lnTo>
                <a:lnTo>
                  <a:pt x="65557" y="37227"/>
                </a:lnTo>
                <a:lnTo>
                  <a:pt x="65557" y="37227"/>
                </a:lnTo>
                <a:lnTo>
                  <a:pt x="65455" y="37330"/>
                </a:lnTo>
                <a:lnTo>
                  <a:pt x="66068" y="37227"/>
                </a:lnTo>
                <a:lnTo>
                  <a:pt x="65966" y="36818"/>
                </a:lnTo>
                <a:lnTo>
                  <a:pt x="65761" y="37125"/>
                </a:lnTo>
                <a:lnTo>
                  <a:pt x="65455" y="36614"/>
                </a:lnTo>
                <a:lnTo>
                  <a:pt x="66784" y="35080"/>
                </a:lnTo>
                <a:lnTo>
                  <a:pt x="66886" y="35182"/>
                </a:lnTo>
                <a:lnTo>
                  <a:pt x="66989" y="34977"/>
                </a:lnTo>
                <a:lnTo>
                  <a:pt x="66989" y="35080"/>
                </a:lnTo>
                <a:lnTo>
                  <a:pt x="67091" y="34875"/>
                </a:lnTo>
                <a:lnTo>
                  <a:pt x="67091" y="35080"/>
                </a:lnTo>
                <a:lnTo>
                  <a:pt x="67193" y="34977"/>
                </a:lnTo>
                <a:lnTo>
                  <a:pt x="68011" y="34364"/>
                </a:lnTo>
                <a:lnTo>
                  <a:pt x="68011" y="34466"/>
                </a:lnTo>
                <a:lnTo>
                  <a:pt x="67909" y="34568"/>
                </a:lnTo>
                <a:lnTo>
                  <a:pt x="68114" y="34670"/>
                </a:lnTo>
                <a:lnTo>
                  <a:pt x="68216" y="34364"/>
                </a:lnTo>
                <a:lnTo>
                  <a:pt x="68523" y="34568"/>
                </a:lnTo>
                <a:lnTo>
                  <a:pt x="69136" y="34261"/>
                </a:lnTo>
                <a:lnTo>
                  <a:pt x="69545" y="33648"/>
                </a:lnTo>
                <a:lnTo>
                  <a:pt x="70568" y="33443"/>
                </a:lnTo>
                <a:lnTo>
                  <a:pt x="70466" y="33545"/>
                </a:lnTo>
                <a:lnTo>
                  <a:pt x="71795" y="32932"/>
                </a:lnTo>
                <a:lnTo>
                  <a:pt x="72102" y="33034"/>
                </a:lnTo>
                <a:lnTo>
                  <a:pt x="71386" y="33443"/>
                </a:lnTo>
                <a:lnTo>
                  <a:pt x="72716" y="33443"/>
                </a:lnTo>
                <a:lnTo>
                  <a:pt x="71898" y="33852"/>
                </a:lnTo>
                <a:lnTo>
                  <a:pt x="71898" y="33545"/>
                </a:lnTo>
                <a:lnTo>
                  <a:pt x="71795" y="33545"/>
                </a:lnTo>
                <a:lnTo>
                  <a:pt x="70568" y="34261"/>
                </a:lnTo>
                <a:lnTo>
                  <a:pt x="70568" y="34261"/>
                </a:lnTo>
                <a:lnTo>
                  <a:pt x="70364" y="34364"/>
                </a:lnTo>
                <a:lnTo>
                  <a:pt x="69955" y="35182"/>
                </a:lnTo>
                <a:lnTo>
                  <a:pt x="70261" y="35386"/>
                </a:lnTo>
                <a:lnTo>
                  <a:pt x="71795" y="34364"/>
                </a:lnTo>
                <a:lnTo>
                  <a:pt x="71795" y="34466"/>
                </a:lnTo>
                <a:lnTo>
                  <a:pt x="71898" y="34261"/>
                </a:lnTo>
                <a:lnTo>
                  <a:pt x="74250" y="33648"/>
                </a:lnTo>
                <a:lnTo>
                  <a:pt x="74250" y="33443"/>
                </a:lnTo>
                <a:lnTo>
                  <a:pt x="74250" y="33136"/>
                </a:lnTo>
                <a:lnTo>
                  <a:pt x="73943" y="32932"/>
                </a:lnTo>
                <a:lnTo>
                  <a:pt x="73227" y="33239"/>
                </a:lnTo>
                <a:lnTo>
                  <a:pt x="73330" y="33136"/>
                </a:lnTo>
                <a:lnTo>
                  <a:pt x="72307" y="32830"/>
                </a:lnTo>
                <a:lnTo>
                  <a:pt x="72511" y="32727"/>
                </a:lnTo>
                <a:lnTo>
                  <a:pt x="72000" y="32420"/>
                </a:lnTo>
                <a:lnTo>
                  <a:pt x="72000" y="31807"/>
                </a:lnTo>
                <a:lnTo>
                  <a:pt x="71693" y="31705"/>
                </a:lnTo>
                <a:lnTo>
                  <a:pt x="72409" y="31091"/>
                </a:lnTo>
                <a:lnTo>
                  <a:pt x="72146" y="31003"/>
                </a:lnTo>
                <a:lnTo>
                  <a:pt x="72146" y="31003"/>
                </a:lnTo>
                <a:lnTo>
                  <a:pt x="71795" y="31091"/>
                </a:lnTo>
                <a:lnTo>
                  <a:pt x="70875" y="30784"/>
                </a:lnTo>
                <a:lnTo>
                  <a:pt x="72102" y="30784"/>
                </a:lnTo>
                <a:lnTo>
                  <a:pt x="72818" y="29966"/>
                </a:lnTo>
                <a:lnTo>
                  <a:pt x="70568" y="29966"/>
                </a:lnTo>
                <a:lnTo>
                  <a:pt x="63307" y="33852"/>
                </a:lnTo>
                <a:lnTo>
                  <a:pt x="63307" y="33852"/>
                </a:lnTo>
                <a:lnTo>
                  <a:pt x="68114" y="31091"/>
                </a:lnTo>
                <a:lnTo>
                  <a:pt x="67602" y="30375"/>
                </a:lnTo>
                <a:lnTo>
                  <a:pt x="79977" y="27205"/>
                </a:lnTo>
                <a:lnTo>
                  <a:pt x="80795" y="26489"/>
                </a:lnTo>
                <a:lnTo>
                  <a:pt x="80591" y="26284"/>
                </a:lnTo>
                <a:lnTo>
                  <a:pt x="81000" y="26080"/>
                </a:lnTo>
                <a:lnTo>
                  <a:pt x="81205" y="25466"/>
                </a:lnTo>
                <a:lnTo>
                  <a:pt x="80898" y="25159"/>
                </a:lnTo>
                <a:lnTo>
                  <a:pt x="80080" y="25364"/>
                </a:lnTo>
                <a:lnTo>
                  <a:pt x="79977" y="25261"/>
                </a:lnTo>
                <a:lnTo>
                  <a:pt x="80386" y="24852"/>
                </a:lnTo>
                <a:lnTo>
                  <a:pt x="79875" y="24750"/>
                </a:lnTo>
                <a:lnTo>
                  <a:pt x="77727" y="25568"/>
                </a:lnTo>
                <a:lnTo>
                  <a:pt x="78034" y="25364"/>
                </a:lnTo>
                <a:lnTo>
                  <a:pt x="77830" y="25261"/>
                </a:lnTo>
                <a:lnTo>
                  <a:pt x="80182" y="24545"/>
                </a:lnTo>
                <a:lnTo>
                  <a:pt x="80182" y="24034"/>
                </a:lnTo>
                <a:lnTo>
                  <a:pt x="79773" y="24136"/>
                </a:lnTo>
                <a:lnTo>
                  <a:pt x="79261" y="23727"/>
                </a:lnTo>
                <a:lnTo>
                  <a:pt x="78648" y="24034"/>
                </a:lnTo>
                <a:lnTo>
                  <a:pt x="79159" y="23727"/>
                </a:lnTo>
                <a:lnTo>
                  <a:pt x="78852" y="23625"/>
                </a:lnTo>
                <a:lnTo>
                  <a:pt x="78239" y="23830"/>
                </a:lnTo>
                <a:lnTo>
                  <a:pt x="78648" y="23523"/>
                </a:lnTo>
                <a:lnTo>
                  <a:pt x="78648" y="23114"/>
                </a:lnTo>
                <a:lnTo>
                  <a:pt x="78545" y="23216"/>
                </a:lnTo>
                <a:lnTo>
                  <a:pt x="78443" y="23011"/>
                </a:lnTo>
                <a:lnTo>
                  <a:pt x="77932" y="22909"/>
                </a:lnTo>
                <a:lnTo>
                  <a:pt x="78136" y="22705"/>
                </a:lnTo>
                <a:lnTo>
                  <a:pt x="77830" y="22705"/>
                </a:lnTo>
                <a:lnTo>
                  <a:pt x="78136" y="22602"/>
                </a:lnTo>
                <a:lnTo>
                  <a:pt x="77727" y="22500"/>
                </a:lnTo>
                <a:lnTo>
                  <a:pt x="77932" y="22398"/>
                </a:lnTo>
                <a:lnTo>
                  <a:pt x="77523" y="22193"/>
                </a:lnTo>
                <a:lnTo>
                  <a:pt x="78341" y="22091"/>
                </a:lnTo>
                <a:lnTo>
                  <a:pt x="77727" y="21477"/>
                </a:lnTo>
                <a:lnTo>
                  <a:pt x="78341" y="21170"/>
                </a:lnTo>
                <a:lnTo>
                  <a:pt x="78034" y="20864"/>
                </a:lnTo>
                <a:lnTo>
                  <a:pt x="77420" y="20966"/>
                </a:lnTo>
                <a:lnTo>
                  <a:pt x="77420" y="20966"/>
                </a:lnTo>
                <a:lnTo>
                  <a:pt x="78136" y="20557"/>
                </a:lnTo>
                <a:lnTo>
                  <a:pt x="77318" y="20659"/>
                </a:lnTo>
                <a:lnTo>
                  <a:pt x="77318" y="20659"/>
                </a:lnTo>
                <a:lnTo>
                  <a:pt x="77932" y="20455"/>
                </a:lnTo>
                <a:lnTo>
                  <a:pt x="77727" y="20148"/>
                </a:lnTo>
                <a:lnTo>
                  <a:pt x="77932" y="20045"/>
                </a:lnTo>
                <a:lnTo>
                  <a:pt x="77318" y="20045"/>
                </a:lnTo>
                <a:lnTo>
                  <a:pt x="77727" y="19943"/>
                </a:lnTo>
                <a:lnTo>
                  <a:pt x="77523" y="19636"/>
                </a:lnTo>
                <a:lnTo>
                  <a:pt x="77727" y="19534"/>
                </a:lnTo>
                <a:lnTo>
                  <a:pt x="77625" y="19330"/>
                </a:lnTo>
                <a:lnTo>
                  <a:pt x="77420" y="19330"/>
                </a:lnTo>
                <a:lnTo>
                  <a:pt x="77216" y="19125"/>
                </a:lnTo>
                <a:lnTo>
                  <a:pt x="77216" y="18818"/>
                </a:lnTo>
                <a:lnTo>
                  <a:pt x="76705" y="19739"/>
                </a:lnTo>
                <a:lnTo>
                  <a:pt x="76398" y="19739"/>
                </a:lnTo>
                <a:lnTo>
                  <a:pt x="76295" y="20045"/>
                </a:lnTo>
                <a:lnTo>
                  <a:pt x="75580" y="20557"/>
                </a:lnTo>
                <a:lnTo>
                  <a:pt x="75477" y="20250"/>
                </a:lnTo>
                <a:lnTo>
                  <a:pt x="74148" y="21068"/>
                </a:lnTo>
                <a:lnTo>
                  <a:pt x="74250" y="20659"/>
                </a:lnTo>
                <a:lnTo>
                  <a:pt x="73943" y="20864"/>
                </a:lnTo>
                <a:lnTo>
                  <a:pt x="73841" y="20761"/>
                </a:lnTo>
                <a:lnTo>
                  <a:pt x="73739" y="20761"/>
                </a:lnTo>
                <a:lnTo>
                  <a:pt x="73943" y="20250"/>
                </a:lnTo>
                <a:lnTo>
                  <a:pt x="72716" y="20250"/>
                </a:lnTo>
                <a:lnTo>
                  <a:pt x="73534" y="19739"/>
                </a:lnTo>
                <a:lnTo>
                  <a:pt x="73330" y="19739"/>
                </a:lnTo>
                <a:lnTo>
                  <a:pt x="73534" y="19330"/>
                </a:lnTo>
                <a:lnTo>
                  <a:pt x="72920" y="19125"/>
                </a:lnTo>
                <a:lnTo>
                  <a:pt x="73636" y="19023"/>
                </a:lnTo>
                <a:lnTo>
                  <a:pt x="74148" y="18102"/>
                </a:lnTo>
                <a:lnTo>
                  <a:pt x="74148" y="18102"/>
                </a:lnTo>
                <a:lnTo>
                  <a:pt x="73841" y="18307"/>
                </a:lnTo>
                <a:lnTo>
                  <a:pt x="72716" y="17795"/>
                </a:lnTo>
                <a:lnTo>
                  <a:pt x="73023" y="17591"/>
                </a:lnTo>
                <a:lnTo>
                  <a:pt x="72511" y="17591"/>
                </a:lnTo>
                <a:lnTo>
                  <a:pt x="72000" y="16875"/>
                </a:lnTo>
                <a:lnTo>
                  <a:pt x="70364" y="17080"/>
                </a:lnTo>
                <a:lnTo>
                  <a:pt x="70466" y="16977"/>
                </a:lnTo>
                <a:lnTo>
                  <a:pt x="68932" y="16875"/>
                </a:lnTo>
                <a:lnTo>
                  <a:pt x="68727" y="17693"/>
                </a:lnTo>
                <a:lnTo>
                  <a:pt x="67909" y="18307"/>
                </a:lnTo>
                <a:lnTo>
                  <a:pt x="68318" y="18307"/>
                </a:lnTo>
                <a:lnTo>
                  <a:pt x="67909" y="19023"/>
                </a:lnTo>
                <a:lnTo>
                  <a:pt x="68114" y="19125"/>
                </a:lnTo>
                <a:lnTo>
                  <a:pt x="66580" y="20250"/>
                </a:lnTo>
                <a:lnTo>
                  <a:pt x="67193" y="21784"/>
                </a:lnTo>
                <a:lnTo>
                  <a:pt x="63511" y="24239"/>
                </a:lnTo>
                <a:lnTo>
                  <a:pt x="63716" y="24750"/>
                </a:lnTo>
                <a:lnTo>
                  <a:pt x="63614" y="24750"/>
                </a:lnTo>
                <a:lnTo>
                  <a:pt x="63716" y="25057"/>
                </a:lnTo>
                <a:lnTo>
                  <a:pt x="63307" y="26591"/>
                </a:lnTo>
                <a:lnTo>
                  <a:pt x="62693" y="27000"/>
                </a:lnTo>
                <a:lnTo>
                  <a:pt x="62795" y="27307"/>
                </a:lnTo>
                <a:lnTo>
                  <a:pt x="62489" y="27614"/>
                </a:lnTo>
                <a:lnTo>
                  <a:pt x="62386" y="27205"/>
                </a:lnTo>
                <a:lnTo>
                  <a:pt x="61977" y="27511"/>
                </a:lnTo>
                <a:lnTo>
                  <a:pt x="61977" y="28023"/>
                </a:lnTo>
                <a:lnTo>
                  <a:pt x="60955" y="27716"/>
                </a:lnTo>
                <a:lnTo>
                  <a:pt x="61364" y="27000"/>
                </a:lnTo>
                <a:lnTo>
                  <a:pt x="60648" y="26591"/>
                </a:lnTo>
                <a:lnTo>
                  <a:pt x="61466" y="24341"/>
                </a:lnTo>
                <a:lnTo>
                  <a:pt x="60852" y="23625"/>
                </a:lnTo>
                <a:lnTo>
                  <a:pt x="59420" y="23830"/>
                </a:lnTo>
                <a:lnTo>
                  <a:pt x="59216" y="23216"/>
                </a:lnTo>
                <a:lnTo>
                  <a:pt x="57682" y="22091"/>
                </a:lnTo>
                <a:lnTo>
                  <a:pt x="55227" y="21989"/>
                </a:lnTo>
                <a:lnTo>
                  <a:pt x="55330" y="21886"/>
                </a:lnTo>
                <a:lnTo>
                  <a:pt x="54920" y="22091"/>
                </a:lnTo>
                <a:lnTo>
                  <a:pt x="55636" y="20761"/>
                </a:lnTo>
                <a:lnTo>
                  <a:pt x="55534" y="20250"/>
                </a:lnTo>
                <a:lnTo>
                  <a:pt x="54614" y="20761"/>
                </a:lnTo>
                <a:lnTo>
                  <a:pt x="54920" y="20352"/>
                </a:lnTo>
                <a:lnTo>
                  <a:pt x="54716" y="20045"/>
                </a:lnTo>
                <a:lnTo>
                  <a:pt x="57580" y="17489"/>
                </a:lnTo>
                <a:lnTo>
                  <a:pt x="57580" y="17284"/>
                </a:lnTo>
                <a:lnTo>
                  <a:pt x="58091" y="16875"/>
                </a:lnTo>
                <a:lnTo>
                  <a:pt x="58398" y="17080"/>
                </a:lnTo>
                <a:lnTo>
                  <a:pt x="58398" y="16875"/>
                </a:lnTo>
                <a:lnTo>
                  <a:pt x="59114" y="16670"/>
                </a:lnTo>
                <a:lnTo>
                  <a:pt x="59216" y="16466"/>
                </a:lnTo>
                <a:lnTo>
                  <a:pt x="60136" y="16364"/>
                </a:lnTo>
                <a:lnTo>
                  <a:pt x="60239" y="15852"/>
                </a:lnTo>
                <a:lnTo>
                  <a:pt x="59830" y="15648"/>
                </a:lnTo>
                <a:lnTo>
                  <a:pt x="59420" y="15852"/>
                </a:lnTo>
                <a:lnTo>
                  <a:pt x="59727" y="15648"/>
                </a:lnTo>
                <a:lnTo>
                  <a:pt x="59011" y="15443"/>
                </a:lnTo>
                <a:lnTo>
                  <a:pt x="58909" y="15239"/>
                </a:lnTo>
                <a:lnTo>
                  <a:pt x="59932" y="15545"/>
                </a:lnTo>
                <a:lnTo>
                  <a:pt x="59932" y="15648"/>
                </a:lnTo>
                <a:lnTo>
                  <a:pt x="64227" y="14318"/>
                </a:lnTo>
                <a:lnTo>
                  <a:pt x="61670" y="13602"/>
                </a:lnTo>
                <a:lnTo>
                  <a:pt x="62693" y="13705"/>
                </a:lnTo>
                <a:lnTo>
                  <a:pt x="64330" y="14114"/>
                </a:lnTo>
                <a:lnTo>
                  <a:pt x="65455" y="13602"/>
                </a:lnTo>
                <a:lnTo>
                  <a:pt x="65250" y="13193"/>
                </a:lnTo>
                <a:lnTo>
                  <a:pt x="66170" y="13091"/>
                </a:lnTo>
                <a:lnTo>
                  <a:pt x="66375" y="13398"/>
                </a:lnTo>
                <a:lnTo>
                  <a:pt x="66784" y="13295"/>
                </a:lnTo>
                <a:lnTo>
                  <a:pt x="67091" y="13091"/>
                </a:lnTo>
                <a:lnTo>
                  <a:pt x="66580" y="12784"/>
                </a:lnTo>
                <a:lnTo>
                  <a:pt x="66580" y="12784"/>
                </a:lnTo>
                <a:lnTo>
                  <a:pt x="67091" y="12886"/>
                </a:lnTo>
                <a:lnTo>
                  <a:pt x="67398" y="13295"/>
                </a:lnTo>
                <a:lnTo>
                  <a:pt x="69545" y="12273"/>
                </a:lnTo>
                <a:lnTo>
                  <a:pt x="69443" y="11659"/>
                </a:lnTo>
                <a:lnTo>
                  <a:pt x="69955" y="11045"/>
                </a:lnTo>
                <a:lnTo>
                  <a:pt x="70568" y="10841"/>
                </a:lnTo>
                <a:lnTo>
                  <a:pt x="69955" y="10739"/>
                </a:lnTo>
                <a:lnTo>
                  <a:pt x="69852" y="10534"/>
                </a:lnTo>
                <a:lnTo>
                  <a:pt x="70159" y="10432"/>
                </a:lnTo>
                <a:lnTo>
                  <a:pt x="68216" y="10227"/>
                </a:lnTo>
                <a:lnTo>
                  <a:pt x="67909" y="10739"/>
                </a:lnTo>
                <a:lnTo>
                  <a:pt x="68114" y="10943"/>
                </a:lnTo>
                <a:lnTo>
                  <a:pt x="67807" y="11045"/>
                </a:lnTo>
                <a:lnTo>
                  <a:pt x="68011" y="11148"/>
                </a:lnTo>
                <a:lnTo>
                  <a:pt x="65352" y="12580"/>
                </a:lnTo>
                <a:lnTo>
                  <a:pt x="65148" y="11761"/>
                </a:lnTo>
                <a:lnTo>
                  <a:pt x="65352" y="11557"/>
                </a:lnTo>
                <a:lnTo>
                  <a:pt x="65455" y="11557"/>
                </a:lnTo>
                <a:lnTo>
                  <a:pt x="65864" y="11045"/>
                </a:lnTo>
                <a:lnTo>
                  <a:pt x="64841" y="11045"/>
                </a:lnTo>
                <a:lnTo>
                  <a:pt x="64023" y="11557"/>
                </a:lnTo>
                <a:lnTo>
                  <a:pt x="64023" y="11557"/>
                </a:lnTo>
                <a:lnTo>
                  <a:pt x="64125" y="10739"/>
                </a:lnTo>
                <a:lnTo>
                  <a:pt x="64739" y="10534"/>
                </a:lnTo>
                <a:lnTo>
                  <a:pt x="64125" y="10534"/>
                </a:lnTo>
                <a:lnTo>
                  <a:pt x="64432" y="10432"/>
                </a:lnTo>
                <a:lnTo>
                  <a:pt x="63307" y="10330"/>
                </a:lnTo>
                <a:lnTo>
                  <a:pt x="64125" y="10023"/>
                </a:lnTo>
                <a:lnTo>
                  <a:pt x="63818" y="10023"/>
                </a:lnTo>
                <a:lnTo>
                  <a:pt x="64330" y="9920"/>
                </a:lnTo>
                <a:lnTo>
                  <a:pt x="64125" y="9409"/>
                </a:lnTo>
                <a:lnTo>
                  <a:pt x="64432" y="9000"/>
                </a:lnTo>
                <a:lnTo>
                  <a:pt x="64227" y="8591"/>
                </a:lnTo>
                <a:lnTo>
                  <a:pt x="63920" y="8386"/>
                </a:lnTo>
                <a:close/>
              </a:path>
            </a:pathLst>
          </a:custGeom>
          <a:solidFill>
            <a:srgbClr val="0C343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5" name="Google Shape;405;p25"/>
          <p:cNvSpPr txBox="1">
            <a:spLocks noGrp="1"/>
          </p:cNvSpPr>
          <p:nvPr>
            <p:ph type="title" idx="4294967295"/>
          </p:nvPr>
        </p:nvSpPr>
        <p:spPr>
          <a:xfrm>
            <a:off x="322893" y="2272953"/>
            <a:ext cx="7659190" cy="393599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500" dirty="0">
                <a:solidFill>
                  <a:schemeClr val="lt1"/>
                </a:solidFill>
              </a:rPr>
              <a:t>LESSONS DRAWN FROM THIS CASE STUDY</a:t>
            </a:r>
            <a:endParaRPr sz="3500" dirty="0">
              <a:solidFill>
                <a:schemeClr val="lt1"/>
              </a:solidFill>
            </a:endParaRPr>
          </a:p>
        </p:txBody>
      </p:sp>
      <p:sp>
        <p:nvSpPr>
          <p:cNvPr id="407" name="Google Shape;407;p25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26</a:t>
            </a:fld>
            <a:endParaRPr/>
          </a:p>
        </p:txBody>
      </p:sp>
      <p:sp>
        <p:nvSpPr>
          <p:cNvPr id="408" name="Google Shape;408;p25"/>
          <p:cNvSpPr txBox="1">
            <a:spLocks noGrp="1"/>
          </p:cNvSpPr>
          <p:nvPr>
            <p:ph type="body" idx="4294967295"/>
          </p:nvPr>
        </p:nvSpPr>
        <p:spPr>
          <a:xfrm>
            <a:off x="712350" y="4885000"/>
            <a:ext cx="7719300" cy="1788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sz="900" b="1">
                <a:solidFill>
                  <a:schemeClr val="lt1"/>
                </a:solidFill>
              </a:rPr>
              <a:t>Find more maps at </a:t>
            </a:r>
            <a:r>
              <a:rPr lang="en" sz="900" u="sng">
                <a:solidFill>
                  <a:schemeClr val="lt1"/>
                </a:solidFill>
                <a:hlinkClick r:id="rId3"/>
              </a:rPr>
              <a:t>slidescarnival.com/extra-free-resources-icons-and-maps</a:t>
            </a:r>
            <a:endParaRPr sz="900">
              <a:solidFill>
                <a:schemeClr val="lt1"/>
              </a:solidFill>
            </a:endParaRPr>
          </a:p>
          <a:p>
            <a:pPr marL="0" lvl="0" indent="0" algn="ctr" rtl="0">
              <a:spcBef>
                <a:spcPts val="600"/>
              </a:spcBef>
              <a:spcAft>
                <a:spcPts val="0"/>
              </a:spcAft>
              <a:buNone/>
            </a:pPr>
            <a:endParaRPr sz="900" b="1">
              <a:solidFill>
                <a:schemeClr val="lt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DCEB920-3691-A947-8596-33E35A504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04" y="-266082"/>
            <a:ext cx="9509420" cy="1035075"/>
          </a:xfrm>
        </p:spPr>
        <p:txBody>
          <a:bodyPr/>
          <a:lstStyle/>
          <a:p>
            <a:r>
              <a:rPr lang="es-ES" sz="2700" dirty="0" err="1"/>
              <a:t>Differences</a:t>
            </a:r>
            <a:r>
              <a:rPr lang="es-ES" sz="2700" dirty="0"/>
              <a:t> </a:t>
            </a:r>
            <a:r>
              <a:rPr lang="es-ES" sz="2700" dirty="0" err="1"/>
              <a:t>between</a:t>
            </a:r>
            <a:r>
              <a:rPr lang="es-ES" sz="2700" dirty="0"/>
              <a:t> </a:t>
            </a:r>
            <a:r>
              <a:rPr lang="es-ES" sz="2700" dirty="0" err="1"/>
              <a:t>Traditional</a:t>
            </a:r>
            <a:r>
              <a:rPr lang="es-ES" sz="2700" dirty="0"/>
              <a:t> and Modern </a:t>
            </a:r>
            <a:r>
              <a:rPr lang="es-ES" sz="2700" dirty="0" err="1"/>
              <a:t>Technology</a:t>
            </a:r>
            <a:endParaRPr lang="es-ES" sz="2700" dirty="0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B02D3473-104A-914C-9153-1E30DED565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1400" y="1265775"/>
            <a:ext cx="3598086" cy="2823900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en-GB" sz="1900" b="1" dirty="0"/>
              <a:t>Traditional Technology</a:t>
            </a:r>
          </a:p>
          <a:p>
            <a:pPr>
              <a:buFont typeface="Wingdings" pitchFamily="2" charset="2"/>
              <a:buChar char="ü"/>
            </a:pPr>
            <a:r>
              <a:rPr lang="en-GB" sz="1900" b="1" dirty="0"/>
              <a:t>Modern Technology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18261E3-63C6-B948-A470-FF5F75763FD5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4934514" y="1234203"/>
            <a:ext cx="3598086" cy="2675094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en-GB" sz="2100" b="1" dirty="0"/>
              <a:t>Modern Technology</a:t>
            </a:r>
            <a:endParaRPr lang="en-US" sz="2100" b="1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B2254867-0611-6D47-967C-22F57112208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 smtClean="0"/>
              <a:t>27</a:t>
            </a:fld>
            <a:endParaRPr lang="es-ES"/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1C5F42BC-B7DD-5245-B29B-16BE654F46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461" y="1577975"/>
            <a:ext cx="8058998" cy="30084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5550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029A904-A23F-C648-8449-0D214317D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000" y="103885"/>
            <a:ext cx="9101560" cy="856540"/>
          </a:xfrm>
        </p:spPr>
        <p:txBody>
          <a:bodyPr/>
          <a:lstStyle/>
          <a:p>
            <a:r>
              <a:rPr lang="es-ES" sz="2600" dirty="0"/>
              <a:t>W</a:t>
            </a:r>
            <a:r>
              <a:rPr lang="en-GB" sz="2600" dirty="0" err="1"/>
              <a:t>hy</a:t>
            </a:r>
            <a:r>
              <a:rPr lang="en-GB" sz="2600" dirty="0"/>
              <a:t> modern technology is important for the organisation</a:t>
            </a:r>
            <a:endParaRPr lang="es-ES" sz="26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DBD63806-D074-5A4E-ACA7-D449C3C3EC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3293"/>
            <a:ext cx="9144000" cy="1330207"/>
          </a:xfrm>
          <a:prstGeom prst="rect">
            <a:avLst/>
          </a:prstGeom>
        </p:spPr>
      </p:pic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34FB5829-CD32-BC4D-B418-D10A8882AE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890422"/>
            <a:ext cx="5641234" cy="3362656"/>
          </a:xfrm>
        </p:spPr>
        <p:txBody>
          <a:bodyPr/>
          <a:lstStyle/>
          <a:p>
            <a:pPr marL="101600" indent="0">
              <a:buNone/>
            </a:pPr>
            <a:endParaRPr lang="en-GB" sz="1800" dirty="0"/>
          </a:p>
          <a:p>
            <a:pPr>
              <a:buFont typeface="Wingdings" pitchFamily="2" charset="2"/>
              <a:buChar char="ü"/>
            </a:pPr>
            <a:r>
              <a:rPr lang="en-GB" sz="1800" dirty="0"/>
              <a:t>To overcome communication barriers.</a:t>
            </a:r>
          </a:p>
          <a:p>
            <a:pPr>
              <a:buFont typeface="Wingdings" pitchFamily="2" charset="2"/>
              <a:buChar char="ü"/>
            </a:pPr>
            <a:r>
              <a:rPr lang="en-GB" sz="1800" dirty="0"/>
              <a:t>The faraway places have become closer each time and as a result the pace of life has increased.</a:t>
            </a:r>
          </a:p>
          <a:p>
            <a:pPr>
              <a:buFont typeface="Wingdings" pitchFamily="2" charset="2"/>
              <a:buChar char="ü"/>
            </a:pPr>
            <a:r>
              <a:rPr lang="en-GB" sz="1800" dirty="0"/>
              <a:t>Due to its application, our standard of living has improved, as the needs are met more easy.</a:t>
            </a:r>
          </a:p>
          <a:p>
            <a:pPr>
              <a:buFont typeface="Wingdings" pitchFamily="2" charset="2"/>
              <a:buChar char="ü"/>
            </a:pPr>
            <a:r>
              <a:rPr lang="en-GB" sz="1800" dirty="0"/>
              <a:t> Deliver your parcel to you as quick as possible adding technology has helped this organisation.</a:t>
            </a:r>
          </a:p>
          <a:p>
            <a:pPr marL="101600" indent="0">
              <a:buNone/>
            </a:pPr>
            <a:r>
              <a:rPr lang="en-GB" sz="1800" dirty="0"/>
              <a:t>                            </a:t>
            </a:r>
            <a:r>
              <a:rPr lang="en-GB" sz="1300" dirty="0"/>
              <a:t>      (PNJ, Technologies)</a:t>
            </a:r>
          </a:p>
          <a:p>
            <a:pPr marL="101600" indent="0">
              <a:buNone/>
            </a:pPr>
            <a:r>
              <a:rPr lang="en-GB" sz="1800" dirty="0"/>
              <a:t>                 </a:t>
            </a:r>
          </a:p>
          <a:p>
            <a:pPr marL="101600" indent="0">
              <a:buNone/>
            </a:pPr>
            <a:endParaRPr lang="en-GB" sz="1800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75366872-1CF4-C34A-BECC-5AF82790C5D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 smtClean="0"/>
              <a:t>28</a:t>
            </a:fld>
            <a:endParaRPr lang="es-ES"/>
          </a:p>
        </p:txBody>
      </p:sp>
      <p:pic>
        <p:nvPicPr>
          <p:cNvPr id="11" name="Picture 11">
            <a:extLst>
              <a:ext uri="{FF2B5EF4-FFF2-40B4-BE49-F238E27FC236}">
                <a16:creationId xmlns:a16="http://schemas.microsoft.com/office/drawing/2014/main" id="{ECBF9393-65B6-CC40-A7A0-BE2CE0B71D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513" y="960425"/>
            <a:ext cx="3710487" cy="278286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20707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63EF647-E939-874C-9812-5BE8E237A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20" y="50045"/>
            <a:ext cx="8849360" cy="896680"/>
          </a:xfrm>
        </p:spPr>
        <p:txBody>
          <a:bodyPr/>
          <a:lstStyle/>
          <a:p>
            <a:r>
              <a:rPr lang="en-GB" dirty="0"/>
              <a:t>Consequences of not using technology in the organisation.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6AA3D0A7-CF0A-D34A-A578-3FAB0B9256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1400" y="1011025"/>
            <a:ext cx="5889900" cy="2786100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en-GB" dirty="0"/>
              <a:t>Implies costs for a physical stores.</a:t>
            </a:r>
          </a:p>
          <a:p>
            <a:pPr>
              <a:buFont typeface="Wingdings" pitchFamily="2" charset="2"/>
              <a:buChar char="ü"/>
            </a:pPr>
            <a:r>
              <a:rPr lang="en-GB" dirty="0"/>
              <a:t>Drop of sales because of slower processes. </a:t>
            </a:r>
            <a:r>
              <a:rPr lang="en-GB" sz="1000" dirty="0"/>
              <a:t>(PNJ, 2019)</a:t>
            </a:r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978966A7-FC44-FC4B-9FE2-F9D1E06634B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 smtClean="0"/>
              <a:t>29</a:t>
            </a:fld>
            <a:endParaRPr lang="es-ES"/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1B937CD8-6699-F342-BFA5-95DCCBA33643}"/>
              </a:ext>
            </a:extLst>
          </p:cNvPr>
          <p:cNvSpPr/>
          <p:nvPr/>
        </p:nvSpPr>
        <p:spPr>
          <a:xfrm>
            <a:off x="2751328" y="1904609"/>
            <a:ext cx="428752" cy="990991"/>
          </a:xfrm>
          <a:prstGeom prst="down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19E819A9-DD86-0640-BE53-1AD83F3D4E6F}"/>
              </a:ext>
            </a:extLst>
          </p:cNvPr>
          <p:cNvSpPr/>
          <p:nvPr/>
        </p:nvSpPr>
        <p:spPr>
          <a:xfrm>
            <a:off x="1032256" y="3075950"/>
            <a:ext cx="4015232" cy="1828800"/>
          </a:xfrm>
          <a:prstGeom prst="cloud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91A21C-3398-584B-BC96-91D95C6050C2}"/>
              </a:ext>
            </a:extLst>
          </p:cNvPr>
          <p:cNvSpPr txBox="1"/>
          <p:nvPr/>
        </p:nvSpPr>
        <p:spPr>
          <a:xfrm>
            <a:off x="1806448" y="3653225"/>
            <a:ext cx="2999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600" b="1" dirty="0">
                <a:solidFill>
                  <a:schemeClr val="bg1"/>
                </a:solidFill>
              </a:rPr>
              <a:t>DRONES</a:t>
            </a:r>
            <a:endParaRPr lang="en-US" sz="3600" b="1" dirty="0">
              <a:solidFill>
                <a:schemeClr val="bg1"/>
              </a:solidFill>
            </a:endParaRPr>
          </a:p>
        </p:txBody>
      </p:sp>
      <p:pic>
        <p:nvPicPr>
          <p:cNvPr id="10" name="Picture 10">
            <a:extLst>
              <a:ext uri="{FF2B5EF4-FFF2-40B4-BE49-F238E27FC236}">
                <a16:creationId xmlns:a16="http://schemas.microsoft.com/office/drawing/2014/main" id="{3756D22C-B0CE-404D-A989-5A89F57C90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2292" y="1758589"/>
            <a:ext cx="4166848" cy="214129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8238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A07543F6-E836-7C4C-BE0F-F241A607F8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5530" y="1763622"/>
            <a:ext cx="5889900" cy="2786100"/>
          </a:xfrm>
        </p:spPr>
        <p:txBody>
          <a:bodyPr/>
          <a:lstStyle/>
          <a:p>
            <a:pPr marL="101600" indent="0" algn="ctr">
              <a:buNone/>
            </a:pPr>
            <a:r>
              <a:rPr lang="es-ES" dirty="0"/>
              <a:t>In</a:t>
            </a:r>
            <a:r>
              <a:rPr lang="en-GB" dirty="0"/>
              <a:t> summary, old technologies are way different than the new ones because new ones are more efficient, rather than the old ones that were very limited, and for a e- commerce company such as Amazon it is not needed, it is CRUCIAL.</a:t>
            </a:r>
            <a:endParaRPr lang="es-ES" dirty="0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F5B89641-3197-DD47-9BF4-5FDA0D119BA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 smtClean="0"/>
              <a:t>30</a:t>
            </a:fld>
            <a:endParaRPr lang="es-E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40DD10-2058-4A43-BF54-C37914ED2458}"/>
              </a:ext>
            </a:extLst>
          </p:cNvPr>
          <p:cNvSpPr txBox="1"/>
          <p:nvPr/>
        </p:nvSpPr>
        <p:spPr>
          <a:xfrm>
            <a:off x="2335350" y="939800"/>
            <a:ext cx="441960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300" b="1" dirty="0">
                <a:solidFill>
                  <a:schemeClr val="accent3"/>
                </a:solidFill>
                <a:cs typeface="Kailasa" panose="02000500000000020004" pitchFamily="2"/>
              </a:rPr>
              <a:t>CONCLUSION</a:t>
            </a:r>
            <a:endParaRPr lang="en-US" sz="3300" b="1" dirty="0">
              <a:solidFill>
                <a:schemeClr val="accent3"/>
              </a:solidFill>
              <a:cs typeface="Kailasa" panose="02000500000000020004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75110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E419082-A8D1-8247-8B45-34C7D80FE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9384" y="-77328"/>
            <a:ext cx="5889900" cy="641100"/>
          </a:xfrm>
        </p:spPr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432" name="Google Shape;432;p27"/>
          <p:cNvSpPr txBox="1">
            <a:spLocks noGrp="1"/>
          </p:cNvSpPr>
          <p:nvPr>
            <p:ph type="sldNum" idx="12"/>
          </p:nvPr>
        </p:nvSpPr>
        <p:spPr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31</a:t>
            </a:fld>
            <a:endParaRPr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E587154-7A4C-2846-B74F-7CD7C85B212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0" y="493922"/>
            <a:ext cx="9274148" cy="40072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Red Hat Text"/>
              <a:buChar char="⦁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1pPr>
            <a:lvl2pPr marL="914400" marR="0" lvl="1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Red Hat Text"/>
              <a:buChar char="⦁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2pPr>
            <a:lvl3pPr marL="1371600" marR="0" lvl="2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600"/>
              <a:buFont typeface="Red Hat Text"/>
              <a:buChar char="⦁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3pPr>
            <a:lvl4pPr marL="1828800" marR="0" lvl="3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●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4pPr>
            <a:lvl5pPr marL="2286000" marR="0" lvl="4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○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5pPr>
            <a:lvl6pPr marL="2743200" marR="0" lvl="5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■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6pPr>
            <a:lvl7pPr marL="3200400" marR="0" lvl="6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●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7pPr>
            <a:lvl8pPr marL="3657600" marR="0" lvl="7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○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8pPr>
            <a:lvl9pPr marL="4114800" marR="0" lvl="8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■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9pPr>
          </a:lstStyle>
          <a:p>
            <a:pPr defTabSz="914400"/>
            <a:r>
              <a:rPr lang="en-GB" sz="1100" dirty="0">
                <a:hlinkClick r:id="rId3"/>
              </a:rPr>
              <a:t>HISTORY AND BACKGROUND</a:t>
            </a:r>
          </a:p>
          <a:p>
            <a:pPr marL="127000" indent="0" defTabSz="914400">
              <a:buNone/>
            </a:pPr>
            <a:r>
              <a:rPr lang="en-GB" sz="1100" dirty="0">
                <a:solidFill>
                  <a:schemeClr val="accent1"/>
                </a:solidFill>
                <a:hlinkClick r:id="rId4"/>
              </a:rPr>
              <a:t>Amazon (2019) Home page  [Online] </a:t>
            </a:r>
            <a:r>
              <a:rPr lang="en-US" sz="1100" dirty="0">
                <a:solidFill>
                  <a:schemeClr val="accent1"/>
                </a:solidFill>
                <a:hlinkClick r:id="rId4"/>
              </a:rPr>
              <a:t>https://</a:t>
            </a:r>
            <a:r>
              <a:rPr lang="en-US" sz="1100" dirty="0" err="1">
                <a:solidFill>
                  <a:schemeClr val="accent1"/>
                </a:solidFill>
                <a:hlinkClick r:id="rId4"/>
              </a:rPr>
              <a:t>www.aboutamazon.com</a:t>
            </a:r>
            <a:r>
              <a:rPr lang="en-GB" sz="1100" dirty="0">
                <a:solidFill>
                  <a:schemeClr val="accent1"/>
                </a:solidFill>
              </a:rPr>
              <a:t> (Accessed 23</a:t>
            </a:r>
            <a:r>
              <a:rPr lang="en-GB" sz="1100" baseline="30000" dirty="0">
                <a:solidFill>
                  <a:schemeClr val="accent1"/>
                </a:solidFill>
              </a:rPr>
              <a:t>rd</a:t>
            </a:r>
            <a:r>
              <a:rPr lang="en-GB" sz="1100" dirty="0">
                <a:solidFill>
                  <a:schemeClr val="accent1"/>
                </a:solidFill>
              </a:rPr>
              <a:t> November, 2019 )</a:t>
            </a:r>
            <a:endParaRPr lang="en-GB" sz="1100" kern="0" dirty="0">
              <a:hlinkClick r:id="rId3"/>
            </a:endParaRPr>
          </a:p>
          <a:p>
            <a:pPr defTabSz="914400"/>
            <a:r>
              <a:rPr lang="en-GB" sz="1100" kern="0" dirty="0">
                <a:hlinkClick r:id="rId3"/>
              </a:rPr>
              <a:t>AIM AND OBJECTIVES,PURPOSES</a:t>
            </a:r>
          </a:p>
          <a:p>
            <a:pPr marL="127000" indent="0" defTabSz="914400">
              <a:buNone/>
            </a:pPr>
            <a:r>
              <a:rPr lang="en-GB" sz="1100" kern="0" dirty="0">
                <a:hlinkClick r:id="rId3"/>
              </a:rPr>
              <a:t>Custom Essay  Home Page [Online] </a:t>
            </a:r>
            <a:r>
              <a:rPr lang="en-US" sz="1100" kern="0" dirty="0">
                <a:hlinkClick r:id="rId3"/>
              </a:rPr>
              <a:t>http://www.custom-essay.com/custom-essays-on-business-objective-of-amazon/</a:t>
            </a:r>
            <a:r>
              <a:rPr lang="en-GB" sz="1100" kern="0" dirty="0"/>
              <a:t> (Accessed 24</a:t>
            </a:r>
            <a:r>
              <a:rPr lang="en-GB" sz="1100" kern="0" baseline="30000" dirty="0"/>
              <a:t>th</a:t>
            </a:r>
            <a:r>
              <a:rPr lang="en-GB" sz="1100" kern="0" dirty="0"/>
              <a:t> November) </a:t>
            </a:r>
            <a:endParaRPr lang="en-GB" sz="1100" dirty="0"/>
          </a:p>
          <a:p>
            <a:pPr marL="127000" indent="0" defTabSz="914400">
              <a:buNone/>
            </a:pPr>
            <a:r>
              <a:rPr lang="en-GB" sz="1100" kern="0" dirty="0">
                <a:hlinkClick r:id="rId5"/>
              </a:rPr>
              <a:t>Seattle Times, Amazon </a:t>
            </a:r>
            <a:r>
              <a:rPr lang="en-US" sz="1100" kern="0" dirty="0">
                <a:hlinkClick r:id="rId5"/>
              </a:rPr>
              <a:t>https://</a:t>
            </a:r>
            <a:r>
              <a:rPr lang="en-US" sz="1100" kern="0" dirty="0" err="1">
                <a:hlinkClick r:id="rId5"/>
              </a:rPr>
              <a:t>www.seattletimes.com</a:t>
            </a:r>
            <a:r>
              <a:rPr lang="en-US" sz="1100" kern="0" dirty="0">
                <a:hlinkClick r:id="rId5"/>
              </a:rPr>
              <a:t>/business/amazon/amazon-aims-to-save-packaging-reduce-emissions-with-designated-delivery-day/</a:t>
            </a:r>
            <a:r>
              <a:rPr lang="en-GB" sz="1100" kern="0" dirty="0"/>
              <a:t>. (Accessed 17:05, 25</a:t>
            </a:r>
            <a:r>
              <a:rPr lang="en-GB" sz="1100" kern="0" baseline="30000" dirty="0"/>
              <a:t>TH</a:t>
            </a:r>
            <a:r>
              <a:rPr lang="en-GB" sz="1100" kern="0" dirty="0"/>
              <a:t> November</a:t>
            </a:r>
            <a:r>
              <a:rPr lang="en-GB" sz="1100" u="sng" kern="0" dirty="0"/>
              <a:t>).</a:t>
            </a:r>
            <a:endParaRPr lang="en-GB" sz="1100" u="sng" dirty="0"/>
          </a:p>
          <a:p>
            <a:pPr marL="127000" indent="0" defTabSz="914400">
              <a:buNone/>
            </a:pPr>
            <a:r>
              <a:rPr lang="en-GB" sz="1100" kern="0" dirty="0">
                <a:hlinkClick r:id="rId6"/>
              </a:rPr>
              <a:t>Independent Business, Amazon Aims </a:t>
            </a:r>
            <a:r>
              <a:rPr lang="en-US" sz="1100" kern="0" dirty="0">
                <a:hlinkClick r:id="rId6"/>
              </a:rPr>
              <a:t>https://www.independent.co.uk/news/business/analysis-and-features/amazon-aims-for-supply-and-command-as-it-moves-into-industrial-supplies-7679045.html</a:t>
            </a:r>
            <a:r>
              <a:rPr lang="en-GB" sz="1100" kern="0" dirty="0"/>
              <a:t> (Accessed 19:37, 25</a:t>
            </a:r>
            <a:r>
              <a:rPr lang="en-GB" sz="1100" kern="0" baseline="30000" dirty="0"/>
              <a:t>th</a:t>
            </a:r>
            <a:r>
              <a:rPr lang="en-GB" sz="1100" kern="0" dirty="0"/>
              <a:t> November) </a:t>
            </a:r>
            <a:endParaRPr lang="en-US" sz="1100" kern="0" dirty="0"/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3A551FB6-87FE-8841-A63A-3682D1E151B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0" y="2820967"/>
            <a:ext cx="9159432" cy="40075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l" rtl="0">
              <a:lnSpc>
                <a:spcPct val="115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600"/>
              <a:buFont typeface="Red Hat Text"/>
              <a:buChar char="⦁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1pPr>
            <a:lvl2pPr marL="914400" marR="0" lvl="1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Red Hat Text"/>
              <a:buChar char="⦁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2pPr>
            <a:lvl3pPr marL="1371600" marR="0" lvl="2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4"/>
              </a:buClr>
              <a:buSzPts val="1600"/>
              <a:buFont typeface="Red Hat Text"/>
              <a:buChar char="⦁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3pPr>
            <a:lvl4pPr marL="1828800" marR="0" lvl="3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●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4pPr>
            <a:lvl5pPr marL="2286000" marR="0" lvl="4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○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5pPr>
            <a:lvl6pPr marL="2743200" marR="0" lvl="5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■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6pPr>
            <a:lvl7pPr marL="3200400" marR="0" lvl="6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●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7pPr>
            <a:lvl8pPr marL="3657600" marR="0" lvl="7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○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8pPr>
            <a:lvl9pPr marL="4114800" marR="0" lvl="8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ed Hat Text"/>
              <a:buChar char="■"/>
              <a:defRPr sz="1600" b="0" i="0" u="none" strike="noStrike" cap="none">
                <a:solidFill>
                  <a:schemeClr val="dk1"/>
                </a:solidFill>
                <a:latin typeface="Red Hat Text"/>
                <a:ea typeface="Red Hat Text"/>
                <a:cs typeface="Red Hat Text"/>
                <a:sym typeface="Red Hat Text"/>
              </a:defRPr>
            </a:lvl9pPr>
          </a:lstStyle>
          <a:p>
            <a:pPr marL="127000" indent="0" defTabSz="914400">
              <a:buNone/>
            </a:pPr>
            <a:r>
              <a:rPr lang="en-GB" sz="1100" kern="0" dirty="0">
                <a:hlinkClick r:id="rId7"/>
              </a:rPr>
              <a:t> Amazon Business Strategy Home Page [Online] </a:t>
            </a:r>
            <a:r>
              <a:rPr lang="en-US" sz="1100" kern="0" dirty="0">
                <a:hlinkClick r:id="rId7"/>
              </a:rPr>
              <a:t>https://www.customer.com/blog/retail-marketing/amazon-business-strategy/</a:t>
            </a:r>
            <a:endParaRPr lang="en-GB" sz="1100" kern="0" dirty="0"/>
          </a:p>
          <a:p>
            <a:pPr marL="127000" indent="0" defTabSz="914400">
              <a:buNone/>
            </a:pPr>
            <a:r>
              <a:rPr lang="en-GB" sz="1100" kern="0" dirty="0"/>
              <a:t>            (Accessed 25</a:t>
            </a:r>
            <a:r>
              <a:rPr lang="en-GB" sz="1100" kern="0" baseline="30000" dirty="0"/>
              <a:t>th</a:t>
            </a:r>
            <a:r>
              <a:rPr lang="en-GB" sz="1100" kern="0" dirty="0"/>
              <a:t> November, 17:30)</a:t>
            </a:r>
          </a:p>
          <a:p>
            <a:pPr defTabSz="914400">
              <a:buFont typeface="Arial" panose="020B0604020202020204" pitchFamily="34" charset="0"/>
              <a:buChar char="•"/>
            </a:pPr>
            <a:r>
              <a:rPr lang="en-GB" sz="1100" kern="0" dirty="0">
                <a:hlinkClick r:id="rId8"/>
              </a:rPr>
              <a:t>MISSION AND </a:t>
            </a:r>
            <a:r>
              <a:rPr lang="en-GB" sz="1100" kern="0" dirty="0" err="1">
                <a:hlinkClick r:id="rId8"/>
              </a:rPr>
              <a:t>VISSION</a:t>
            </a:r>
            <a:endParaRPr lang="en-GB" sz="1100" kern="0" dirty="0">
              <a:hlinkClick r:id="rId8"/>
            </a:endParaRPr>
          </a:p>
          <a:p>
            <a:pPr marL="127000" indent="0" defTabSz="914400">
              <a:buNone/>
            </a:pPr>
            <a:r>
              <a:rPr lang="en-GB" sz="1100" kern="0" dirty="0">
                <a:hlinkClick r:id="rId8"/>
              </a:rPr>
              <a:t>Amazon Process Home Page [Online] </a:t>
            </a:r>
            <a:r>
              <a:rPr lang="en-GB" sz="1100" kern="0" dirty="0">
                <a:hlinkClick r:id="rId8"/>
              </a:rPr>
              <a:t>https://www.inc.com/peter-economy/jeff-bezos-revealed-secret-of-amazons-stunning-success-in-just-3-words.html</a:t>
            </a:r>
            <a:r>
              <a:rPr lang="en-GB" sz="1100" kern="0" dirty="0"/>
              <a:t> (Accessed 29th November)</a:t>
            </a:r>
            <a:endParaRPr lang="en-GB" sz="1100" u="sng" kern="0" dirty="0"/>
          </a:p>
          <a:p>
            <a:pPr marL="127000" indent="0" defTabSz="914400">
              <a:buNone/>
            </a:pPr>
            <a:endParaRPr lang="en-GB" u="sng" kern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1959F5-A0DD-4C46-B347-5D29D05B6D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1880" y="219295"/>
            <a:ext cx="6998440" cy="2823900"/>
          </a:xfrm>
        </p:spPr>
        <p:txBody>
          <a:bodyPr/>
          <a:lstStyle/>
          <a:p>
            <a:r>
              <a:rPr lang="en-GB" dirty="0"/>
              <a:t>CHALLENGES BEFORE MODERN TECHNOLOGIES INTRODUCED</a:t>
            </a:r>
          </a:p>
          <a:p>
            <a:pPr marL="127000" indent="0">
              <a:buNone/>
            </a:pPr>
            <a:r>
              <a:rPr lang="en-GB" kern="0" dirty="0">
                <a:hlinkClick r:id="rId2"/>
              </a:rPr>
              <a:t>https://</a:t>
            </a:r>
            <a:r>
              <a:rPr lang="en-GB" kern="0" dirty="0" err="1">
                <a:hlinkClick r:id="rId2"/>
              </a:rPr>
              <a:t>www.seattletimes.com</a:t>
            </a:r>
            <a:r>
              <a:rPr lang="en-GB" kern="0" dirty="0">
                <a:hlinkClick r:id="rId2"/>
              </a:rPr>
              <a:t>/business/amazon/</a:t>
            </a:r>
            <a:r>
              <a:rPr lang="en-GB" kern="0" dirty="0"/>
              <a:t> (Accessed 29th November, 2019, 11:07) </a:t>
            </a:r>
          </a:p>
          <a:p>
            <a:pPr marL="12700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err="1">
                <a:hlinkClick r:id="rId3"/>
              </a:rPr>
              <a:t>www.pnjtechpartners.com</a:t>
            </a:r>
            <a:r>
              <a:rPr lang="en-GB" dirty="0">
                <a:hlinkClick r:id="rId3"/>
              </a:rPr>
              <a:t>/top-challenges-faced-by-businesses-adopting-new-technology/</a:t>
            </a:r>
            <a:r>
              <a:rPr lang="en-GB" dirty="0"/>
              <a:t> (Accessed 29</a:t>
            </a:r>
            <a:r>
              <a:rPr lang="en-GB" baseline="30000" dirty="0"/>
              <a:t>th</a:t>
            </a:r>
            <a:r>
              <a:rPr lang="en-GB" dirty="0"/>
              <a:t> November, 2019, 13:03)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CONSEQUENCES OF NOT USING MODERN TECHNOLOGIES</a:t>
            </a:r>
          </a:p>
          <a:p>
            <a:pPr marL="127000" indent="0">
              <a:buNone/>
            </a:pPr>
            <a:r>
              <a:rPr lang="en-GB" u="sng" dirty="0">
                <a:hlinkClick r:id="rId3"/>
              </a:rPr>
              <a:t>https://</a:t>
            </a:r>
            <a:r>
              <a:rPr lang="en-GB" u="sng" dirty="0" err="1">
                <a:hlinkClick r:id="rId3"/>
              </a:rPr>
              <a:t>www.pnjtechpartners.com</a:t>
            </a:r>
            <a:r>
              <a:rPr lang="en-GB" u="sng" dirty="0">
                <a:hlinkClick r:id="rId3"/>
              </a:rPr>
              <a:t>/top-challenges-faced-by-businesses-adopting-new-technology/</a:t>
            </a:r>
            <a:r>
              <a:rPr lang="en-GB" dirty="0"/>
              <a:t> (Accessed 29</a:t>
            </a:r>
            <a:r>
              <a:rPr lang="en-GB" baseline="30000" dirty="0"/>
              <a:t>th</a:t>
            </a:r>
            <a:r>
              <a:rPr lang="en-GB" dirty="0"/>
              <a:t> November, 2019, 13:07)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u="sng" dirty="0"/>
              <a:t>WHY MODERN TECHNOLOGIES ARE IMPORTANT </a:t>
            </a:r>
          </a:p>
          <a:p>
            <a:pPr marL="127000" indent="0">
              <a:buNone/>
            </a:pPr>
            <a:r>
              <a:rPr lang="en-GB" u="sng" dirty="0">
                <a:hlinkClick r:id="rId3"/>
              </a:rPr>
              <a:t>https://</a:t>
            </a:r>
            <a:r>
              <a:rPr lang="en-GB" u="sng" dirty="0" err="1">
                <a:hlinkClick r:id="rId3"/>
              </a:rPr>
              <a:t>www.pnjtechpartners.com</a:t>
            </a:r>
            <a:r>
              <a:rPr lang="en-GB" u="sng" dirty="0">
                <a:hlinkClick r:id="rId3"/>
              </a:rPr>
              <a:t>/top-challenges-faced-by-businesses-adopting-new-technology/</a:t>
            </a:r>
            <a:r>
              <a:rPr lang="en-GB" u="sng" dirty="0"/>
              <a:t> (Accessed  28</a:t>
            </a:r>
            <a:r>
              <a:rPr lang="en-GB" u="sng" baseline="30000" dirty="0"/>
              <a:t>th</a:t>
            </a:r>
            <a:r>
              <a:rPr lang="en-GB" u="sng" dirty="0"/>
              <a:t> November)</a:t>
            </a:r>
          </a:p>
          <a:p>
            <a:pPr marL="127000" indent="0">
              <a:buNone/>
            </a:pPr>
            <a:endParaRPr lang="en-GB" dirty="0"/>
          </a:p>
          <a:p>
            <a:pPr marL="12700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631681-0642-0A40-A257-0638E41D0B7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84427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Shape 5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" name="Google Shape;514;p34"/>
          <p:cNvSpPr txBox="1">
            <a:spLocks noGrp="1"/>
          </p:cNvSpPr>
          <p:nvPr>
            <p:ph type="sldNum" idx="12"/>
          </p:nvPr>
        </p:nvSpPr>
        <p:spPr>
          <a:xfrm>
            <a:off x="8480584" y="4749851"/>
            <a:ext cx="548700" cy="39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33</a:t>
            </a:fld>
            <a:endParaRPr/>
          </a:p>
        </p:txBody>
      </p:sp>
      <p:sp>
        <p:nvSpPr>
          <p:cNvPr id="515" name="Google Shape;515;p34"/>
          <p:cNvSpPr txBox="1">
            <a:spLocks noGrp="1"/>
          </p:cNvSpPr>
          <p:nvPr>
            <p:ph type="ctrTitle" idx="4294967295"/>
          </p:nvPr>
        </p:nvSpPr>
        <p:spPr>
          <a:xfrm>
            <a:off x="3240775" y="1475375"/>
            <a:ext cx="4872000" cy="1220100"/>
          </a:xfrm>
          <a:prstGeom prst="rect">
            <a:avLst/>
          </a:prstGeom>
        </p:spPr>
        <p:txBody>
          <a:bodyPr spcFirstLastPara="1" wrap="square" lIns="0" tIns="0" rIns="0" bIns="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9600" b="0">
                <a:solidFill>
                  <a:schemeClr val="lt1"/>
                </a:solidFill>
                <a:latin typeface="Zilla Slab SemiBold"/>
                <a:ea typeface="Zilla Slab SemiBold"/>
                <a:cs typeface="Zilla Slab SemiBold"/>
                <a:sym typeface="Zilla Slab SemiBold"/>
              </a:rPr>
              <a:t>Thanks!</a:t>
            </a:r>
            <a:endParaRPr sz="9600" b="0">
              <a:solidFill>
                <a:schemeClr val="lt1"/>
              </a:solidFill>
              <a:latin typeface="Zilla Slab SemiBold"/>
              <a:ea typeface="Zilla Slab SemiBold"/>
              <a:cs typeface="Zilla Slab SemiBold"/>
              <a:sym typeface="Zilla Slab SemiBold"/>
            </a:endParaRPr>
          </a:p>
        </p:txBody>
      </p:sp>
      <p:sp>
        <p:nvSpPr>
          <p:cNvPr id="516" name="Google Shape;516;p34"/>
          <p:cNvSpPr txBox="1">
            <a:spLocks noGrp="1"/>
          </p:cNvSpPr>
          <p:nvPr>
            <p:ph type="subTitle" idx="4294967295"/>
          </p:nvPr>
        </p:nvSpPr>
        <p:spPr>
          <a:xfrm>
            <a:off x="3240775" y="2645250"/>
            <a:ext cx="4872000" cy="10251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r>
              <a:rPr lang="en" sz="1800" b="1" dirty="0"/>
              <a:t>Any questions?</a:t>
            </a:r>
            <a:endParaRPr sz="1800" b="1" dirty="0"/>
          </a:p>
          <a:p>
            <a:pPr marL="0" lvl="0" indent="0" algn="l" rtl="0">
              <a:spcBef>
                <a:spcPts val="600"/>
              </a:spcBef>
              <a:spcAft>
                <a:spcPts val="0"/>
              </a:spcAft>
              <a:buNone/>
            </a:pPr>
            <a:endParaRPr sz="1800" dirty="0"/>
          </a:p>
        </p:txBody>
      </p:sp>
      <p:sp>
        <p:nvSpPr>
          <p:cNvPr id="517" name="Google Shape;517;p34"/>
          <p:cNvSpPr/>
          <p:nvPr/>
        </p:nvSpPr>
        <p:spPr>
          <a:xfrm>
            <a:off x="1234450" y="1149387"/>
            <a:ext cx="1806651" cy="1811815"/>
          </a:xfrm>
          <a:custGeom>
            <a:avLst/>
            <a:gdLst/>
            <a:ahLst/>
            <a:cxnLst/>
            <a:rect l="l" t="t" r="r" b="b"/>
            <a:pathLst>
              <a:path w="922938" h="925576" extrusionOk="0">
                <a:moveTo>
                  <a:pt x="460766" y="925513"/>
                </a:moveTo>
                <a:cubicBezTo>
                  <a:pt x="355610" y="925513"/>
                  <a:pt x="254772" y="888873"/>
                  <a:pt x="169174" y="819531"/>
                </a:cubicBezTo>
                <a:cubicBezTo>
                  <a:pt x="-29707" y="658495"/>
                  <a:pt x="-54409" y="421767"/>
                  <a:pt x="101292" y="169990"/>
                </a:cubicBezTo>
                <a:cubicBezTo>
                  <a:pt x="170063" y="58801"/>
                  <a:pt x="278712" y="0"/>
                  <a:pt x="415427" y="0"/>
                </a:cubicBezTo>
                <a:cubicBezTo>
                  <a:pt x="521980" y="0"/>
                  <a:pt x="644027" y="37211"/>
                  <a:pt x="750643" y="102172"/>
                </a:cubicBezTo>
                <a:cubicBezTo>
                  <a:pt x="837194" y="154940"/>
                  <a:pt x="895805" y="247333"/>
                  <a:pt x="915743" y="362522"/>
                </a:cubicBezTo>
                <a:cubicBezTo>
                  <a:pt x="939683" y="501015"/>
                  <a:pt x="903043" y="646367"/>
                  <a:pt x="818398" y="751205"/>
                </a:cubicBezTo>
                <a:cubicBezTo>
                  <a:pt x="728673" y="862013"/>
                  <a:pt x="598307" y="925576"/>
                  <a:pt x="460766" y="925576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8" name="Google Shape;518;p34"/>
          <p:cNvSpPr/>
          <p:nvPr/>
        </p:nvSpPr>
        <p:spPr>
          <a:xfrm>
            <a:off x="1705484" y="1566670"/>
            <a:ext cx="864587" cy="798592"/>
          </a:xfrm>
          <a:custGeom>
            <a:avLst/>
            <a:gdLst/>
            <a:ahLst/>
            <a:cxnLst/>
            <a:rect l="l" t="t" r="r" b="b"/>
            <a:pathLst>
              <a:path w="17204" h="15890" extrusionOk="0">
                <a:moveTo>
                  <a:pt x="1241" y="6108"/>
                </a:moveTo>
                <a:lnTo>
                  <a:pt x="1022" y="6376"/>
                </a:lnTo>
                <a:lnTo>
                  <a:pt x="852" y="6644"/>
                </a:lnTo>
                <a:lnTo>
                  <a:pt x="755" y="6765"/>
                </a:lnTo>
                <a:lnTo>
                  <a:pt x="730" y="6425"/>
                </a:lnTo>
                <a:lnTo>
                  <a:pt x="682" y="6108"/>
                </a:lnTo>
                <a:close/>
                <a:moveTo>
                  <a:pt x="3188" y="6181"/>
                </a:moveTo>
                <a:lnTo>
                  <a:pt x="3918" y="6206"/>
                </a:lnTo>
                <a:lnTo>
                  <a:pt x="3772" y="6327"/>
                </a:lnTo>
                <a:lnTo>
                  <a:pt x="3626" y="6498"/>
                </a:lnTo>
                <a:lnTo>
                  <a:pt x="3382" y="6814"/>
                </a:lnTo>
                <a:lnTo>
                  <a:pt x="3236" y="7009"/>
                </a:lnTo>
                <a:lnTo>
                  <a:pt x="3115" y="6936"/>
                </a:lnTo>
                <a:lnTo>
                  <a:pt x="2969" y="6911"/>
                </a:lnTo>
                <a:lnTo>
                  <a:pt x="2896" y="6887"/>
                </a:lnTo>
                <a:lnTo>
                  <a:pt x="2798" y="6863"/>
                </a:lnTo>
                <a:lnTo>
                  <a:pt x="2725" y="6863"/>
                </a:lnTo>
                <a:lnTo>
                  <a:pt x="2969" y="6546"/>
                </a:lnTo>
                <a:lnTo>
                  <a:pt x="3188" y="6230"/>
                </a:lnTo>
                <a:lnTo>
                  <a:pt x="3188" y="6181"/>
                </a:lnTo>
                <a:close/>
                <a:moveTo>
                  <a:pt x="4112" y="6206"/>
                </a:moveTo>
                <a:lnTo>
                  <a:pt x="4064" y="6376"/>
                </a:lnTo>
                <a:lnTo>
                  <a:pt x="4039" y="6546"/>
                </a:lnTo>
                <a:lnTo>
                  <a:pt x="4039" y="6863"/>
                </a:lnTo>
                <a:lnTo>
                  <a:pt x="3991" y="7398"/>
                </a:lnTo>
                <a:lnTo>
                  <a:pt x="3796" y="7617"/>
                </a:lnTo>
                <a:lnTo>
                  <a:pt x="3626" y="7860"/>
                </a:lnTo>
                <a:lnTo>
                  <a:pt x="3650" y="7714"/>
                </a:lnTo>
                <a:lnTo>
                  <a:pt x="3650" y="7568"/>
                </a:lnTo>
                <a:lnTo>
                  <a:pt x="3626" y="7447"/>
                </a:lnTo>
                <a:lnTo>
                  <a:pt x="3577" y="7325"/>
                </a:lnTo>
                <a:lnTo>
                  <a:pt x="3504" y="7203"/>
                </a:lnTo>
                <a:lnTo>
                  <a:pt x="3820" y="6717"/>
                </a:lnTo>
                <a:lnTo>
                  <a:pt x="3966" y="6473"/>
                </a:lnTo>
                <a:lnTo>
                  <a:pt x="4088" y="6206"/>
                </a:lnTo>
                <a:close/>
                <a:moveTo>
                  <a:pt x="2701" y="7301"/>
                </a:moveTo>
                <a:lnTo>
                  <a:pt x="2750" y="7325"/>
                </a:lnTo>
                <a:lnTo>
                  <a:pt x="2823" y="7325"/>
                </a:lnTo>
                <a:lnTo>
                  <a:pt x="2969" y="7374"/>
                </a:lnTo>
                <a:lnTo>
                  <a:pt x="3090" y="7447"/>
                </a:lnTo>
                <a:lnTo>
                  <a:pt x="3163" y="7568"/>
                </a:lnTo>
                <a:lnTo>
                  <a:pt x="3188" y="7690"/>
                </a:lnTo>
                <a:lnTo>
                  <a:pt x="3188" y="7836"/>
                </a:lnTo>
                <a:lnTo>
                  <a:pt x="3139" y="7982"/>
                </a:lnTo>
                <a:lnTo>
                  <a:pt x="3042" y="8104"/>
                </a:lnTo>
                <a:lnTo>
                  <a:pt x="2920" y="8201"/>
                </a:lnTo>
                <a:lnTo>
                  <a:pt x="2847" y="8225"/>
                </a:lnTo>
                <a:lnTo>
                  <a:pt x="2774" y="8250"/>
                </a:lnTo>
                <a:lnTo>
                  <a:pt x="2677" y="8225"/>
                </a:lnTo>
                <a:lnTo>
                  <a:pt x="2604" y="8201"/>
                </a:lnTo>
                <a:lnTo>
                  <a:pt x="2531" y="8152"/>
                </a:lnTo>
                <a:lnTo>
                  <a:pt x="2482" y="8079"/>
                </a:lnTo>
                <a:lnTo>
                  <a:pt x="2433" y="8031"/>
                </a:lnTo>
                <a:lnTo>
                  <a:pt x="2409" y="7958"/>
                </a:lnTo>
                <a:lnTo>
                  <a:pt x="2385" y="7836"/>
                </a:lnTo>
                <a:lnTo>
                  <a:pt x="2385" y="7714"/>
                </a:lnTo>
                <a:lnTo>
                  <a:pt x="2433" y="7593"/>
                </a:lnTo>
                <a:lnTo>
                  <a:pt x="2482" y="7495"/>
                </a:lnTo>
                <a:lnTo>
                  <a:pt x="2579" y="7374"/>
                </a:lnTo>
                <a:lnTo>
                  <a:pt x="2701" y="7301"/>
                </a:lnTo>
                <a:close/>
                <a:moveTo>
                  <a:pt x="1582" y="6133"/>
                </a:moveTo>
                <a:lnTo>
                  <a:pt x="1898" y="6157"/>
                </a:lnTo>
                <a:lnTo>
                  <a:pt x="2239" y="6157"/>
                </a:lnTo>
                <a:lnTo>
                  <a:pt x="3042" y="6181"/>
                </a:lnTo>
                <a:lnTo>
                  <a:pt x="2823" y="6303"/>
                </a:lnTo>
                <a:lnTo>
                  <a:pt x="2628" y="6473"/>
                </a:lnTo>
                <a:lnTo>
                  <a:pt x="2458" y="6692"/>
                </a:lnTo>
                <a:lnTo>
                  <a:pt x="2287" y="6911"/>
                </a:lnTo>
                <a:lnTo>
                  <a:pt x="1995" y="7398"/>
                </a:lnTo>
                <a:lnTo>
                  <a:pt x="1728" y="7836"/>
                </a:lnTo>
                <a:lnTo>
                  <a:pt x="1485" y="8225"/>
                </a:lnTo>
                <a:lnTo>
                  <a:pt x="1193" y="8639"/>
                </a:lnTo>
                <a:lnTo>
                  <a:pt x="925" y="9053"/>
                </a:lnTo>
                <a:lnTo>
                  <a:pt x="657" y="9466"/>
                </a:lnTo>
                <a:lnTo>
                  <a:pt x="633" y="8639"/>
                </a:lnTo>
                <a:lnTo>
                  <a:pt x="755" y="8566"/>
                </a:lnTo>
                <a:lnTo>
                  <a:pt x="852" y="8469"/>
                </a:lnTo>
                <a:lnTo>
                  <a:pt x="1047" y="8225"/>
                </a:lnTo>
                <a:lnTo>
                  <a:pt x="1193" y="7982"/>
                </a:lnTo>
                <a:lnTo>
                  <a:pt x="1314" y="7714"/>
                </a:lnTo>
                <a:lnTo>
                  <a:pt x="1436" y="7544"/>
                </a:lnTo>
                <a:lnTo>
                  <a:pt x="1582" y="7349"/>
                </a:lnTo>
                <a:lnTo>
                  <a:pt x="1874" y="6984"/>
                </a:lnTo>
                <a:lnTo>
                  <a:pt x="1995" y="6790"/>
                </a:lnTo>
                <a:lnTo>
                  <a:pt x="2141" y="6619"/>
                </a:lnTo>
                <a:lnTo>
                  <a:pt x="2239" y="6425"/>
                </a:lnTo>
                <a:lnTo>
                  <a:pt x="2312" y="6206"/>
                </a:lnTo>
                <a:lnTo>
                  <a:pt x="2312" y="6181"/>
                </a:lnTo>
                <a:lnTo>
                  <a:pt x="2287" y="6181"/>
                </a:lnTo>
                <a:lnTo>
                  <a:pt x="2117" y="6279"/>
                </a:lnTo>
                <a:lnTo>
                  <a:pt x="1971" y="6400"/>
                </a:lnTo>
                <a:lnTo>
                  <a:pt x="1825" y="6546"/>
                </a:lnTo>
                <a:lnTo>
                  <a:pt x="1703" y="6692"/>
                </a:lnTo>
                <a:lnTo>
                  <a:pt x="1460" y="7009"/>
                </a:lnTo>
                <a:lnTo>
                  <a:pt x="1217" y="7325"/>
                </a:lnTo>
                <a:lnTo>
                  <a:pt x="925" y="7714"/>
                </a:lnTo>
                <a:lnTo>
                  <a:pt x="657" y="8152"/>
                </a:lnTo>
                <a:lnTo>
                  <a:pt x="657" y="8128"/>
                </a:lnTo>
                <a:lnTo>
                  <a:pt x="730" y="7398"/>
                </a:lnTo>
                <a:lnTo>
                  <a:pt x="828" y="7276"/>
                </a:lnTo>
                <a:lnTo>
                  <a:pt x="901" y="7130"/>
                </a:lnTo>
                <a:lnTo>
                  <a:pt x="1047" y="6887"/>
                </a:lnTo>
                <a:lnTo>
                  <a:pt x="1339" y="6522"/>
                </a:lnTo>
                <a:lnTo>
                  <a:pt x="1460" y="6327"/>
                </a:lnTo>
                <a:lnTo>
                  <a:pt x="1582" y="6133"/>
                </a:lnTo>
                <a:close/>
                <a:moveTo>
                  <a:pt x="1971" y="7982"/>
                </a:moveTo>
                <a:lnTo>
                  <a:pt x="1995" y="8104"/>
                </a:lnTo>
                <a:lnTo>
                  <a:pt x="2044" y="8225"/>
                </a:lnTo>
                <a:lnTo>
                  <a:pt x="2117" y="8323"/>
                </a:lnTo>
                <a:lnTo>
                  <a:pt x="2190" y="8396"/>
                </a:lnTo>
                <a:lnTo>
                  <a:pt x="1533" y="9369"/>
                </a:lnTo>
                <a:lnTo>
                  <a:pt x="682" y="10658"/>
                </a:lnTo>
                <a:lnTo>
                  <a:pt x="682" y="10512"/>
                </a:lnTo>
                <a:lnTo>
                  <a:pt x="657" y="10123"/>
                </a:lnTo>
                <a:lnTo>
                  <a:pt x="1241" y="9150"/>
                </a:lnTo>
                <a:lnTo>
                  <a:pt x="1849" y="8201"/>
                </a:lnTo>
                <a:lnTo>
                  <a:pt x="1971" y="7982"/>
                </a:lnTo>
                <a:close/>
                <a:moveTo>
                  <a:pt x="3188" y="8566"/>
                </a:moveTo>
                <a:lnTo>
                  <a:pt x="2312" y="9928"/>
                </a:lnTo>
                <a:lnTo>
                  <a:pt x="1436" y="11242"/>
                </a:lnTo>
                <a:lnTo>
                  <a:pt x="1047" y="11753"/>
                </a:lnTo>
                <a:lnTo>
                  <a:pt x="828" y="11997"/>
                </a:lnTo>
                <a:lnTo>
                  <a:pt x="657" y="12264"/>
                </a:lnTo>
                <a:lnTo>
                  <a:pt x="657" y="11242"/>
                </a:lnTo>
                <a:lnTo>
                  <a:pt x="974" y="10780"/>
                </a:lnTo>
                <a:lnTo>
                  <a:pt x="1922" y="9369"/>
                </a:lnTo>
                <a:lnTo>
                  <a:pt x="2458" y="8590"/>
                </a:lnTo>
                <a:lnTo>
                  <a:pt x="2579" y="8639"/>
                </a:lnTo>
                <a:lnTo>
                  <a:pt x="2725" y="8663"/>
                </a:lnTo>
                <a:lnTo>
                  <a:pt x="2871" y="8663"/>
                </a:lnTo>
                <a:lnTo>
                  <a:pt x="2993" y="8639"/>
                </a:lnTo>
                <a:lnTo>
                  <a:pt x="3090" y="8615"/>
                </a:lnTo>
                <a:lnTo>
                  <a:pt x="3188" y="8566"/>
                </a:lnTo>
                <a:close/>
                <a:moveTo>
                  <a:pt x="3991" y="7787"/>
                </a:moveTo>
                <a:lnTo>
                  <a:pt x="3991" y="8834"/>
                </a:lnTo>
                <a:lnTo>
                  <a:pt x="3820" y="8980"/>
                </a:lnTo>
                <a:lnTo>
                  <a:pt x="3650" y="9174"/>
                </a:lnTo>
                <a:lnTo>
                  <a:pt x="3358" y="9588"/>
                </a:lnTo>
                <a:lnTo>
                  <a:pt x="2823" y="10342"/>
                </a:lnTo>
                <a:lnTo>
                  <a:pt x="2555" y="10707"/>
                </a:lnTo>
                <a:lnTo>
                  <a:pt x="2287" y="11096"/>
                </a:lnTo>
                <a:lnTo>
                  <a:pt x="1436" y="12143"/>
                </a:lnTo>
                <a:lnTo>
                  <a:pt x="1022" y="12654"/>
                </a:lnTo>
                <a:lnTo>
                  <a:pt x="633" y="13189"/>
                </a:lnTo>
                <a:lnTo>
                  <a:pt x="633" y="12946"/>
                </a:lnTo>
                <a:lnTo>
                  <a:pt x="633" y="12775"/>
                </a:lnTo>
                <a:lnTo>
                  <a:pt x="755" y="12654"/>
                </a:lnTo>
                <a:lnTo>
                  <a:pt x="876" y="12532"/>
                </a:lnTo>
                <a:lnTo>
                  <a:pt x="1120" y="12264"/>
                </a:lnTo>
                <a:lnTo>
                  <a:pt x="1509" y="11680"/>
                </a:lnTo>
                <a:lnTo>
                  <a:pt x="2020" y="10975"/>
                </a:lnTo>
                <a:lnTo>
                  <a:pt x="2506" y="10245"/>
                </a:lnTo>
                <a:lnTo>
                  <a:pt x="2993" y="9490"/>
                </a:lnTo>
                <a:lnTo>
                  <a:pt x="3455" y="8736"/>
                </a:lnTo>
                <a:lnTo>
                  <a:pt x="3723" y="8274"/>
                </a:lnTo>
                <a:lnTo>
                  <a:pt x="3869" y="8031"/>
                </a:lnTo>
                <a:lnTo>
                  <a:pt x="3991" y="7787"/>
                </a:lnTo>
                <a:close/>
                <a:moveTo>
                  <a:pt x="4039" y="14065"/>
                </a:moveTo>
                <a:lnTo>
                  <a:pt x="4039" y="14430"/>
                </a:lnTo>
                <a:lnTo>
                  <a:pt x="3820" y="14430"/>
                </a:lnTo>
                <a:lnTo>
                  <a:pt x="4015" y="14089"/>
                </a:lnTo>
                <a:lnTo>
                  <a:pt x="4039" y="14065"/>
                </a:lnTo>
                <a:close/>
                <a:moveTo>
                  <a:pt x="4039" y="12921"/>
                </a:moveTo>
                <a:lnTo>
                  <a:pt x="4039" y="13140"/>
                </a:lnTo>
                <a:lnTo>
                  <a:pt x="4039" y="13554"/>
                </a:lnTo>
                <a:lnTo>
                  <a:pt x="3918" y="13724"/>
                </a:lnTo>
                <a:lnTo>
                  <a:pt x="3820" y="13870"/>
                </a:lnTo>
                <a:lnTo>
                  <a:pt x="3577" y="14235"/>
                </a:lnTo>
                <a:lnTo>
                  <a:pt x="3431" y="14454"/>
                </a:lnTo>
                <a:lnTo>
                  <a:pt x="2993" y="14454"/>
                </a:lnTo>
                <a:lnTo>
                  <a:pt x="3431" y="13797"/>
                </a:lnTo>
                <a:lnTo>
                  <a:pt x="3747" y="13359"/>
                </a:lnTo>
                <a:lnTo>
                  <a:pt x="4039" y="12921"/>
                </a:lnTo>
                <a:close/>
                <a:moveTo>
                  <a:pt x="4039" y="11826"/>
                </a:moveTo>
                <a:lnTo>
                  <a:pt x="4039" y="12483"/>
                </a:lnTo>
                <a:lnTo>
                  <a:pt x="3845" y="12678"/>
                </a:lnTo>
                <a:lnTo>
                  <a:pt x="3650" y="12873"/>
                </a:lnTo>
                <a:lnTo>
                  <a:pt x="3334" y="13311"/>
                </a:lnTo>
                <a:lnTo>
                  <a:pt x="2896" y="13895"/>
                </a:lnTo>
                <a:lnTo>
                  <a:pt x="2677" y="14187"/>
                </a:lnTo>
                <a:lnTo>
                  <a:pt x="2482" y="14503"/>
                </a:lnTo>
                <a:lnTo>
                  <a:pt x="2312" y="14503"/>
                </a:lnTo>
                <a:lnTo>
                  <a:pt x="2433" y="14333"/>
                </a:lnTo>
                <a:lnTo>
                  <a:pt x="2555" y="14162"/>
                </a:lnTo>
                <a:lnTo>
                  <a:pt x="2871" y="13651"/>
                </a:lnTo>
                <a:lnTo>
                  <a:pt x="3188" y="13116"/>
                </a:lnTo>
                <a:lnTo>
                  <a:pt x="3504" y="12581"/>
                </a:lnTo>
                <a:lnTo>
                  <a:pt x="3845" y="12070"/>
                </a:lnTo>
                <a:lnTo>
                  <a:pt x="4039" y="11826"/>
                </a:lnTo>
                <a:close/>
                <a:moveTo>
                  <a:pt x="4015" y="10391"/>
                </a:moveTo>
                <a:lnTo>
                  <a:pt x="4015" y="11218"/>
                </a:lnTo>
                <a:lnTo>
                  <a:pt x="4039" y="11364"/>
                </a:lnTo>
                <a:lnTo>
                  <a:pt x="3869" y="11486"/>
                </a:lnTo>
                <a:lnTo>
                  <a:pt x="3723" y="11656"/>
                </a:lnTo>
                <a:lnTo>
                  <a:pt x="3577" y="11826"/>
                </a:lnTo>
                <a:lnTo>
                  <a:pt x="3455" y="12021"/>
                </a:lnTo>
                <a:lnTo>
                  <a:pt x="3236" y="12386"/>
                </a:lnTo>
                <a:lnTo>
                  <a:pt x="3042" y="12702"/>
                </a:lnTo>
                <a:lnTo>
                  <a:pt x="2725" y="13238"/>
                </a:lnTo>
                <a:lnTo>
                  <a:pt x="2409" y="13773"/>
                </a:lnTo>
                <a:lnTo>
                  <a:pt x="2263" y="13968"/>
                </a:lnTo>
                <a:lnTo>
                  <a:pt x="2117" y="14138"/>
                </a:lnTo>
                <a:lnTo>
                  <a:pt x="1971" y="14333"/>
                </a:lnTo>
                <a:lnTo>
                  <a:pt x="1849" y="14527"/>
                </a:lnTo>
                <a:lnTo>
                  <a:pt x="1047" y="14600"/>
                </a:lnTo>
                <a:lnTo>
                  <a:pt x="1460" y="14089"/>
                </a:lnTo>
                <a:lnTo>
                  <a:pt x="1825" y="13554"/>
                </a:lnTo>
                <a:lnTo>
                  <a:pt x="2214" y="13019"/>
                </a:lnTo>
                <a:lnTo>
                  <a:pt x="2604" y="12508"/>
                </a:lnTo>
                <a:lnTo>
                  <a:pt x="2823" y="12240"/>
                </a:lnTo>
                <a:lnTo>
                  <a:pt x="3017" y="11972"/>
                </a:lnTo>
                <a:lnTo>
                  <a:pt x="3382" y="11388"/>
                </a:lnTo>
                <a:lnTo>
                  <a:pt x="3723" y="10902"/>
                </a:lnTo>
                <a:lnTo>
                  <a:pt x="3869" y="10634"/>
                </a:lnTo>
                <a:lnTo>
                  <a:pt x="4015" y="10391"/>
                </a:lnTo>
                <a:close/>
                <a:moveTo>
                  <a:pt x="4015" y="9271"/>
                </a:moveTo>
                <a:lnTo>
                  <a:pt x="4015" y="10147"/>
                </a:lnTo>
                <a:lnTo>
                  <a:pt x="3893" y="10220"/>
                </a:lnTo>
                <a:lnTo>
                  <a:pt x="3796" y="10318"/>
                </a:lnTo>
                <a:lnTo>
                  <a:pt x="3626" y="10512"/>
                </a:lnTo>
                <a:lnTo>
                  <a:pt x="3455" y="10731"/>
                </a:lnTo>
                <a:lnTo>
                  <a:pt x="3285" y="10975"/>
                </a:lnTo>
                <a:lnTo>
                  <a:pt x="2847" y="11632"/>
                </a:lnTo>
                <a:lnTo>
                  <a:pt x="2628" y="11972"/>
                </a:lnTo>
                <a:lnTo>
                  <a:pt x="2385" y="12289"/>
                </a:lnTo>
                <a:lnTo>
                  <a:pt x="1947" y="12873"/>
                </a:lnTo>
                <a:lnTo>
                  <a:pt x="1509" y="13481"/>
                </a:lnTo>
                <a:lnTo>
                  <a:pt x="1071" y="14065"/>
                </a:lnTo>
                <a:lnTo>
                  <a:pt x="828" y="14333"/>
                </a:lnTo>
                <a:lnTo>
                  <a:pt x="584" y="14625"/>
                </a:lnTo>
                <a:lnTo>
                  <a:pt x="609" y="14430"/>
                </a:lnTo>
                <a:lnTo>
                  <a:pt x="609" y="14235"/>
                </a:lnTo>
                <a:lnTo>
                  <a:pt x="609" y="13895"/>
                </a:lnTo>
                <a:lnTo>
                  <a:pt x="1120" y="13213"/>
                </a:lnTo>
                <a:lnTo>
                  <a:pt x="1631" y="12556"/>
                </a:lnTo>
                <a:lnTo>
                  <a:pt x="2677" y="11242"/>
                </a:lnTo>
                <a:lnTo>
                  <a:pt x="3090" y="10658"/>
                </a:lnTo>
                <a:lnTo>
                  <a:pt x="3480" y="10050"/>
                </a:lnTo>
                <a:lnTo>
                  <a:pt x="3747" y="9661"/>
                </a:lnTo>
                <a:lnTo>
                  <a:pt x="4015" y="9271"/>
                </a:lnTo>
                <a:close/>
                <a:moveTo>
                  <a:pt x="10341" y="488"/>
                </a:moveTo>
                <a:lnTo>
                  <a:pt x="10536" y="512"/>
                </a:lnTo>
                <a:lnTo>
                  <a:pt x="10755" y="536"/>
                </a:lnTo>
                <a:lnTo>
                  <a:pt x="10950" y="585"/>
                </a:lnTo>
                <a:lnTo>
                  <a:pt x="11071" y="609"/>
                </a:lnTo>
                <a:lnTo>
                  <a:pt x="11169" y="658"/>
                </a:lnTo>
                <a:lnTo>
                  <a:pt x="11266" y="731"/>
                </a:lnTo>
                <a:lnTo>
                  <a:pt x="11339" y="828"/>
                </a:lnTo>
                <a:lnTo>
                  <a:pt x="11485" y="999"/>
                </a:lnTo>
                <a:lnTo>
                  <a:pt x="11582" y="1217"/>
                </a:lnTo>
                <a:lnTo>
                  <a:pt x="11655" y="1436"/>
                </a:lnTo>
                <a:lnTo>
                  <a:pt x="11704" y="1680"/>
                </a:lnTo>
                <a:lnTo>
                  <a:pt x="11728" y="1923"/>
                </a:lnTo>
                <a:lnTo>
                  <a:pt x="11728" y="2385"/>
                </a:lnTo>
                <a:lnTo>
                  <a:pt x="11680" y="2848"/>
                </a:lnTo>
                <a:lnTo>
                  <a:pt x="11582" y="3310"/>
                </a:lnTo>
                <a:lnTo>
                  <a:pt x="11461" y="3772"/>
                </a:lnTo>
                <a:lnTo>
                  <a:pt x="11315" y="4210"/>
                </a:lnTo>
                <a:lnTo>
                  <a:pt x="10974" y="5111"/>
                </a:lnTo>
                <a:lnTo>
                  <a:pt x="10804" y="5549"/>
                </a:lnTo>
                <a:lnTo>
                  <a:pt x="10658" y="5987"/>
                </a:lnTo>
                <a:lnTo>
                  <a:pt x="10658" y="6084"/>
                </a:lnTo>
                <a:lnTo>
                  <a:pt x="10658" y="6181"/>
                </a:lnTo>
                <a:lnTo>
                  <a:pt x="10731" y="6254"/>
                </a:lnTo>
                <a:lnTo>
                  <a:pt x="10779" y="6303"/>
                </a:lnTo>
                <a:lnTo>
                  <a:pt x="10877" y="6327"/>
                </a:lnTo>
                <a:lnTo>
                  <a:pt x="10950" y="6327"/>
                </a:lnTo>
                <a:lnTo>
                  <a:pt x="11047" y="6303"/>
                </a:lnTo>
                <a:lnTo>
                  <a:pt x="11120" y="6279"/>
                </a:lnTo>
                <a:lnTo>
                  <a:pt x="11388" y="6303"/>
                </a:lnTo>
                <a:lnTo>
                  <a:pt x="11655" y="6327"/>
                </a:lnTo>
                <a:lnTo>
                  <a:pt x="12215" y="6352"/>
                </a:lnTo>
                <a:lnTo>
                  <a:pt x="12775" y="6327"/>
                </a:lnTo>
                <a:lnTo>
                  <a:pt x="13310" y="6327"/>
                </a:lnTo>
                <a:lnTo>
                  <a:pt x="13748" y="6352"/>
                </a:lnTo>
                <a:lnTo>
                  <a:pt x="14210" y="6425"/>
                </a:lnTo>
                <a:lnTo>
                  <a:pt x="14673" y="6498"/>
                </a:lnTo>
                <a:lnTo>
                  <a:pt x="15111" y="6595"/>
                </a:lnTo>
                <a:lnTo>
                  <a:pt x="15476" y="6668"/>
                </a:lnTo>
                <a:lnTo>
                  <a:pt x="15841" y="6790"/>
                </a:lnTo>
                <a:lnTo>
                  <a:pt x="16011" y="6887"/>
                </a:lnTo>
                <a:lnTo>
                  <a:pt x="16157" y="6960"/>
                </a:lnTo>
                <a:lnTo>
                  <a:pt x="16327" y="7082"/>
                </a:lnTo>
                <a:lnTo>
                  <a:pt x="16449" y="7203"/>
                </a:lnTo>
                <a:lnTo>
                  <a:pt x="16546" y="7301"/>
                </a:lnTo>
                <a:lnTo>
                  <a:pt x="16619" y="7398"/>
                </a:lnTo>
                <a:lnTo>
                  <a:pt x="16644" y="7520"/>
                </a:lnTo>
                <a:lnTo>
                  <a:pt x="16668" y="7641"/>
                </a:lnTo>
                <a:lnTo>
                  <a:pt x="16692" y="7763"/>
                </a:lnTo>
                <a:lnTo>
                  <a:pt x="16668" y="7885"/>
                </a:lnTo>
                <a:lnTo>
                  <a:pt x="16644" y="8031"/>
                </a:lnTo>
                <a:lnTo>
                  <a:pt x="16595" y="8152"/>
                </a:lnTo>
                <a:lnTo>
                  <a:pt x="16473" y="8371"/>
                </a:lnTo>
                <a:lnTo>
                  <a:pt x="16303" y="8566"/>
                </a:lnTo>
                <a:lnTo>
                  <a:pt x="16206" y="8663"/>
                </a:lnTo>
                <a:lnTo>
                  <a:pt x="16108" y="8736"/>
                </a:lnTo>
                <a:lnTo>
                  <a:pt x="15987" y="8785"/>
                </a:lnTo>
                <a:lnTo>
                  <a:pt x="15889" y="8834"/>
                </a:lnTo>
                <a:lnTo>
                  <a:pt x="15792" y="8882"/>
                </a:lnTo>
                <a:lnTo>
                  <a:pt x="15719" y="8955"/>
                </a:lnTo>
                <a:lnTo>
                  <a:pt x="15695" y="9053"/>
                </a:lnTo>
                <a:lnTo>
                  <a:pt x="15719" y="9150"/>
                </a:lnTo>
                <a:lnTo>
                  <a:pt x="15743" y="9247"/>
                </a:lnTo>
                <a:lnTo>
                  <a:pt x="15816" y="9296"/>
                </a:lnTo>
                <a:lnTo>
                  <a:pt x="15914" y="9344"/>
                </a:lnTo>
                <a:lnTo>
                  <a:pt x="16035" y="9344"/>
                </a:lnTo>
                <a:lnTo>
                  <a:pt x="16157" y="9296"/>
                </a:lnTo>
                <a:lnTo>
                  <a:pt x="16279" y="9393"/>
                </a:lnTo>
                <a:lnTo>
                  <a:pt x="16376" y="9490"/>
                </a:lnTo>
                <a:lnTo>
                  <a:pt x="16425" y="9636"/>
                </a:lnTo>
                <a:lnTo>
                  <a:pt x="16473" y="9782"/>
                </a:lnTo>
                <a:lnTo>
                  <a:pt x="16473" y="9953"/>
                </a:lnTo>
                <a:lnTo>
                  <a:pt x="16449" y="10123"/>
                </a:lnTo>
                <a:lnTo>
                  <a:pt x="16376" y="10415"/>
                </a:lnTo>
                <a:lnTo>
                  <a:pt x="16303" y="10610"/>
                </a:lnTo>
                <a:lnTo>
                  <a:pt x="16206" y="10756"/>
                </a:lnTo>
                <a:lnTo>
                  <a:pt x="16084" y="10902"/>
                </a:lnTo>
                <a:lnTo>
                  <a:pt x="15938" y="11023"/>
                </a:lnTo>
                <a:lnTo>
                  <a:pt x="15743" y="11145"/>
                </a:lnTo>
                <a:lnTo>
                  <a:pt x="15670" y="11194"/>
                </a:lnTo>
                <a:lnTo>
                  <a:pt x="15622" y="11315"/>
                </a:lnTo>
                <a:lnTo>
                  <a:pt x="15622" y="11388"/>
                </a:lnTo>
                <a:lnTo>
                  <a:pt x="15646" y="11437"/>
                </a:lnTo>
                <a:lnTo>
                  <a:pt x="15670" y="11486"/>
                </a:lnTo>
                <a:lnTo>
                  <a:pt x="15719" y="11510"/>
                </a:lnTo>
                <a:lnTo>
                  <a:pt x="15792" y="11559"/>
                </a:lnTo>
                <a:lnTo>
                  <a:pt x="15889" y="11583"/>
                </a:lnTo>
                <a:lnTo>
                  <a:pt x="15962" y="11753"/>
                </a:lnTo>
                <a:lnTo>
                  <a:pt x="15987" y="11924"/>
                </a:lnTo>
                <a:lnTo>
                  <a:pt x="16011" y="12070"/>
                </a:lnTo>
                <a:lnTo>
                  <a:pt x="15987" y="12410"/>
                </a:lnTo>
                <a:lnTo>
                  <a:pt x="15962" y="12678"/>
                </a:lnTo>
                <a:lnTo>
                  <a:pt x="15914" y="12824"/>
                </a:lnTo>
                <a:lnTo>
                  <a:pt x="15865" y="12994"/>
                </a:lnTo>
                <a:lnTo>
                  <a:pt x="15792" y="13140"/>
                </a:lnTo>
                <a:lnTo>
                  <a:pt x="15719" y="13262"/>
                </a:lnTo>
                <a:lnTo>
                  <a:pt x="15622" y="13335"/>
                </a:lnTo>
                <a:lnTo>
                  <a:pt x="15549" y="13359"/>
                </a:lnTo>
                <a:lnTo>
                  <a:pt x="15500" y="13359"/>
                </a:lnTo>
                <a:lnTo>
                  <a:pt x="15403" y="13384"/>
                </a:lnTo>
                <a:lnTo>
                  <a:pt x="15330" y="13432"/>
                </a:lnTo>
                <a:lnTo>
                  <a:pt x="15281" y="13505"/>
                </a:lnTo>
                <a:lnTo>
                  <a:pt x="15257" y="13578"/>
                </a:lnTo>
                <a:lnTo>
                  <a:pt x="15257" y="13676"/>
                </a:lnTo>
                <a:lnTo>
                  <a:pt x="15281" y="13749"/>
                </a:lnTo>
                <a:lnTo>
                  <a:pt x="15354" y="13797"/>
                </a:lnTo>
                <a:lnTo>
                  <a:pt x="15427" y="13846"/>
                </a:lnTo>
                <a:lnTo>
                  <a:pt x="15524" y="13846"/>
                </a:lnTo>
                <a:lnTo>
                  <a:pt x="15573" y="14089"/>
                </a:lnTo>
                <a:lnTo>
                  <a:pt x="15622" y="14357"/>
                </a:lnTo>
                <a:lnTo>
                  <a:pt x="15622" y="14479"/>
                </a:lnTo>
                <a:lnTo>
                  <a:pt x="15622" y="14600"/>
                </a:lnTo>
                <a:lnTo>
                  <a:pt x="15597" y="14722"/>
                </a:lnTo>
                <a:lnTo>
                  <a:pt x="15549" y="14868"/>
                </a:lnTo>
                <a:lnTo>
                  <a:pt x="15476" y="14965"/>
                </a:lnTo>
                <a:lnTo>
                  <a:pt x="15403" y="15063"/>
                </a:lnTo>
                <a:lnTo>
                  <a:pt x="15305" y="15136"/>
                </a:lnTo>
                <a:lnTo>
                  <a:pt x="15208" y="15184"/>
                </a:lnTo>
                <a:lnTo>
                  <a:pt x="15208" y="15184"/>
                </a:lnTo>
                <a:lnTo>
                  <a:pt x="15257" y="14917"/>
                </a:lnTo>
                <a:lnTo>
                  <a:pt x="15330" y="14625"/>
                </a:lnTo>
                <a:lnTo>
                  <a:pt x="15330" y="14600"/>
                </a:lnTo>
                <a:lnTo>
                  <a:pt x="15330" y="14552"/>
                </a:lnTo>
                <a:lnTo>
                  <a:pt x="15281" y="14527"/>
                </a:lnTo>
                <a:lnTo>
                  <a:pt x="15208" y="14503"/>
                </a:lnTo>
                <a:lnTo>
                  <a:pt x="15184" y="14527"/>
                </a:lnTo>
                <a:lnTo>
                  <a:pt x="15159" y="14552"/>
                </a:lnTo>
                <a:lnTo>
                  <a:pt x="15013" y="14917"/>
                </a:lnTo>
                <a:lnTo>
                  <a:pt x="14965" y="15087"/>
                </a:lnTo>
                <a:lnTo>
                  <a:pt x="14965" y="15282"/>
                </a:lnTo>
                <a:lnTo>
                  <a:pt x="14648" y="15355"/>
                </a:lnTo>
                <a:lnTo>
                  <a:pt x="14721" y="15038"/>
                </a:lnTo>
                <a:lnTo>
                  <a:pt x="14819" y="14673"/>
                </a:lnTo>
                <a:lnTo>
                  <a:pt x="14867" y="14308"/>
                </a:lnTo>
                <a:lnTo>
                  <a:pt x="14867" y="14284"/>
                </a:lnTo>
                <a:lnTo>
                  <a:pt x="14843" y="14235"/>
                </a:lnTo>
                <a:lnTo>
                  <a:pt x="14794" y="14211"/>
                </a:lnTo>
                <a:lnTo>
                  <a:pt x="14721" y="14235"/>
                </a:lnTo>
                <a:lnTo>
                  <a:pt x="14673" y="14260"/>
                </a:lnTo>
                <a:lnTo>
                  <a:pt x="14673" y="14284"/>
                </a:lnTo>
                <a:lnTo>
                  <a:pt x="14551" y="14625"/>
                </a:lnTo>
                <a:lnTo>
                  <a:pt x="14454" y="14965"/>
                </a:lnTo>
                <a:lnTo>
                  <a:pt x="14356" y="15184"/>
                </a:lnTo>
                <a:lnTo>
                  <a:pt x="14332" y="15306"/>
                </a:lnTo>
                <a:lnTo>
                  <a:pt x="14332" y="15403"/>
                </a:lnTo>
                <a:lnTo>
                  <a:pt x="14064" y="15428"/>
                </a:lnTo>
                <a:lnTo>
                  <a:pt x="14064" y="15428"/>
                </a:lnTo>
                <a:lnTo>
                  <a:pt x="14089" y="15379"/>
                </a:lnTo>
                <a:lnTo>
                  <a:pt x="14089" y="15330"/>
                </a:lnTo>
                <a:lnTo>
                  <a:pt x="14113" y="15063"/>
                </a:lnTo>
                <a:lnTo>
                  <a:pt x="14162" y="14771"/>
                </a:lnTo>
                <a:lnTo>
                  <a:pt x="14235" y="14503"/>
                </a:lnTo>
                <a:lnTo>
                  <a:pt x="14356" y="14260"/>
                </a:lnTo>
                <a:lnTo>
                  <a:pt x="14356" y="14211"/>
                </a:lnTo>
                <a:lnTo>
                  <a:pt x="14332" y="14162"/>
                </a:lnTo>
                <a:lnTo>
                  <a:pt x="14283" y="14138"/>
                </a:lnTo>
                <a:lnTo>
                  <a:pt x="14235" y="14162"/>
                </a:lnTo>
                <a:lnTo>
                  <a:pt x="14064" y="14430"/>
                </a:lnTo>
                <a:lnTo>
                  <a:pt x="13918" y="14722"/>
                </a:lnTo>
                <a:lnTo>
                  <a:pt x="13845" y="14868"/>
                </a:lnTo>
                <a:lnTo>
                  <a:pt x="13821" y="15014"/>
                </a:lnTo>
                <a:lnTo>
                  <a:pt x="13797" y="15160"/>
                </a:lnTo>
                <a:lnTo>
                  <a:pt x="13797" y="15330"/>
                </a:lnTo>
                <a:lnTo>
                  <a:pt x="13821" y="15379"/>
                </a:lnTo>
                <a:lnTo>
                  <a:pt x="13845" y="15428"/>
                </a:lnTo>
                <a:lnTo>
                  <a:pt x="13383" y="15428"/>
                </a:lnTo>
                <a:lnTo>
                  <a:pt x="13432" y="15209"/>
                </a:lnTo>
                <a:lnTo>
                  <a:pt x="13456" y="14990"/>
                </a:lnTo>
                <a:lnTo>
                  <a:pt x="13505" y="14771"/>
                </a:lnTo>
                <a:lnTo>
                  <a:pt x="13578" y="14552"/>
                </a:lnTo>
                <a:lnTo>
                  <a:pt x="13748" y="14114"/>
                </a:lnTo>
                <a:lnTo>
                  <a:pt x="13748" y="14089"/>
                </a:lnTo>
                <a:lnTo>
                  <a:pt x="13748" y="14065"/>
                </a:lnTo>
                <a:lnTo>
                  <a:pt x="13699" y="14016"/>
                </a:lnTo>
                <a:lnTo>
                  <a:pt x="13651" y="14016"/>
                </a:lnTo>
                <a:lnTo>
                  <a:pt x="13602" y="14065"/>
                </a:lnTo>
                <a:lnTo>
                  <a:pt x="13456" y="14260"/>
                </a:lnTo>
                <a:lnTo>
                  <a:pt x="13334" y="14454"/>
                </a:lnTo>
                <a:lnTo>
                  <a:pt x="13237" y="14673"/>
                </a:lnTo>
                <a:lnTo>
                  <a:pt x="13140" y="14917"/>
                </a:lnTo>
                <a:lnTo>
                  <a:pt x="13067" y="15136"/>
                </a:lnTo>
                <a:lnTo>
                  <a:pt x="13042" y="15282"/>
                </a:lnTo>
                <a:lnTo>
                  <a:pt x="13042" y="15403"/>
                </a:lnTo>
                <a:lnTo>
                  <a:pt x="12556" y="15330"/>
                </a:lnTo>
                <a:lnTo>
                  <a:pt x="12604" y="15038"/>
                </a:lnTo>
                <a:lnTo>
                  <a:pt x="12677" y="14746"/>
                </a:lnTo>
                <a:lnTo>
                  <a:pt x="12775" y="14479"/>
                </a:lnTo>
                <a:lnTo>
                  <a:pt x="12921" y="14211"/>
                </a:lnTo>
                <a:lnTo>
                  <a:pt x="12921" y="14162"/>
                </a:lnTo>
                <a:lnTo>
                  <a:pt x="12896" y="14114"/>
                </a:lnTo>
                <a:lnTo>
                  <a:pt x="12799" y="14114"/>
                </a:lnTo>
                <a:lnTo>
                  <a:pt x="12702" y="14235"/>
                </a:lnTo>
                <a:lnTo>
                  <a:pt x="12604" y="14357"/>
                </a:lnTo>
                <a:lnTo>
                  <a:pt x="12507" y="14479"/>
                </a:lnTo>
                <a:lnTo>
                  <a:pt x="12410" y="14649"/>
                </a:lnTo>
                <a:lnTo>
                  <a:pt x="12337" y="14795"/>
                </a:lnTo>
                <a:lnTo>
                  <a:pt x="12288" y="14965"/>
                </a:lnTo>
                <a:lnTo>
                  <a:pt x="12239" y="15136"/>
                </a:lnTo>
                <a:lnTo>
                  <a:pt x="12239" y="15282"/>
                </a:lnTo>
                <a:lnTo>
                  <a:pt x="11801" y="15233"/>
                </a:lnTo>
                <a:lnTo>
                  <a:pt x="11753" y="15209"/>
                </a:lnTo>
                <a:lnTo>
                  <a:pt x="11874" y="14941"/>
                </a:lnTo>
                <a:lnTo>
                  <a:pt x="11947" y="14673"/>
                </a:lnTo>
                <a:lnTo>
                  <a:pt x="12118" y="14114"/>
                </a:lnTo>
                <a:lnTo>
                  <a:pt x="12118" y="14089"/>
                </a:lnTo>
                <a:lnTo>
                  <a:pt x="12118" y="14065"/>
                </a:lnTo>
                <a:lnTo>
                  <a:pt x="12093" y="14065"/>
                </a:lnTo>
                <a:lnTo>
                  <a:pt x="12069" y="14089"/>
                </a:lnTo>
                <a:lnTo>
                  <a:pt x="11874" y="14357"/>
                </a:lnTo>
                <a:lnTo>
                  <a:pt x="11680" y="14600"/>
                </a:lnTo>
                <a:lnTo>
                  <a:pt x="11509" y="14868"/>
                </a:lnTo>
                <a:lnTo>
                  <a:pt x="11363" y="15136"/>
                </a:lnTo>
                <a:lnTo>
                  <a:pt x="11363" y="15160"/>
                </a:lnTo>
                <a:lnTo>
                  <a:pt x="10974" y="15087"/>
                </a:lnTo>
                <a:lnTo>
                  <a:pt x="11096" y="14990"/>
                </a:lnTo>
                <a:lnTo>
                  <a:pt x="11169" y="14868"/>
                </a:lnTo>
                <a:lnTo>
                  <a:pt x="11290" y="14600"/>
                </a:lnTo>
                <a:lnTo>
                  <a:pt x="11655" y="13870"/>
                </a:lnTo>
                <a:lnTo>
                  <a:pt x="11680" y="13846"/>
                </a:lnTo>
                <a:lnTo>
                  <a:pt x="11680" y="13822"/>
                </a:lnTo>
                <a:lnTo>
                  <a:pt x="11631" y="13773"/>
                </a:lnTo>
                <a:lnTo>
                  <a:pt x="11558" y="13773"/>
                </a:lnTo>
                <a:lnTo>
                  <a:pt x="11534" y="13797"/>
                </a:lnTo>
                <a:lnTo>
                  <a:pt x="11144" y="14406"/>
                </a:lnTo>
                <a:lnTo>
                  <a:pt x="10974" y="14722"/>
                </a:lnTo>
                <a:lnTo>
                  <a:pt x="10901" y="14868"/>
                </a:lnTo>
                <a:lnTo>
                  <a:pt x="10877" y="14941"/>
                </a:lnTo>
                <a:lnTo>
                  <a:pt x="10877" y="15038"/>
                </a:lnTo>
                <a:lnTo>
                  <a:pt x="10901" y="15063"/>
                </a:lnTo>
                <a:lnTo>
                  <a:pt x="10341" y="14941"/>
                </a:lnTo>
                <a:lnTo>
                  <a:pt x="10487" y="14625"/>
                </a:lnTo>
                <a:lnTo>
                  <a:pt x="10633" y="14333"/>
                </a:lnTo>
                <a:lnTo>
                  <a:pt x="10804" y="14041"/>
                </a:lnTo>
                <a:lnTo>
                  <a:pt x="10998" y="13773"/>
                </a:lnTo>
                <a:lnTo>
                  <a:pt x="11023" y="13724"/>
                </a:lnTo>
                <a:lnTo>
                  <a:pt x="10998" y="13700"/>
                </a:lnTo>
                <a:lnTo>
                  <a:pt x="10950" y="13676"/>
                </a:lnTo>
                <a:lnTo>
                  <a:pt x="10901" y="13700"/>
                </a:lnTo>
                <a:lnTo>
                  <a:pt x="10658" y="13943"/>
                </a:lnTo>
                <a:lnTo>
                  <a:pt x="10414" y="14211"/>
                </a:lnTo>
                <a:lnTo>
                  <a:pt x="10317" y="14357"/>
                </a:lnTo>
                <a:lnTo>
                  <a:pt x="10220" y="14503"/>
                </a:lnTo>
                <a:lnTo>
                  <a:pt x="10147" y="14673"/>
                </a:lnTo>
                <a:lnTo>
                  <a:pt x="10098" y="14844"/>
                </a:lnTo>
                <a:lnTo>
                  <a:pt x="10098" y="14892"/>
                </a:lnTo>
                <a:lnTo>
                  <a:pt x="9709" y="14771"/>
                </a:lnTo>
                <a:lnTo>
                  <a:pt x="9757" y="14576"/>
                </a:lnTo>
                <a:lnTo>
                  <a:pt x="9830" y="14381"/>
                </a:lnTo>
                <a:lnTo>
                  <a:pt x="10001" y="13968"/>
                </a:lnTo>
                <a:lnTo>
                  <a:pt x="10147" y="13530"/>
                </a:lnTo>
                <a:lnTo>
                  <a:pt x="10147" y="13505"/>
                </a:lnTo>
                <a:lnTo>
                  <a:pt x="10122" y="13530"/>
                </a:lnTo>
                <a:lnTo>
                  <a:pt x="9879" y="13919"/>
                </a:lnTo>
                <a:lnTo>
                  <a:pt x="9636" y="14308"/>
                </a:lnTo>
                <a:lnTo>
                  <a:pt x="9539" y="14503"/>
                </a:lnTo>
                <a:lnTo>
                  <a:pt x="9466" y="14698"/>
                </a:lnTo>
                <a:lnTo>
                  <a:pt x="8906" y="14527"/>
                </a:lnTo>
                <a:lnTo>
                  <a:pt x="8979" y="14430"/>
                </a:lnTo>
                <a:lnTo>
                  <a:pt x="9028" y="14308"/>
                </a:lnTo>
                <a:lnTo>
                  <a:pt x="9149" y="14089"/>
                </a:lnTo>
                <a:lnTo>
                  <a:pt x="9344" y="13724"/>
                </a:lnTo>
                <a:lnTo>
                  <a:pt x="9417" y="13554"/>
                </a:lnTo>
                <a:lnTo>
                  <a:pt x="9490" y="13359"/>
                </a:lnTo>
                <a:lnTo>
                  <a:pt x="9490" y="13311"/>
                </a:lnTo>
                <a:lnTo>
                  <a:pt x="9441" y="13286"/>
                </a:lnTo>
                <a:lnTo>
                  <a:pt x="9393" y="13262"/>
                </a:lnTo>
                <a:lnTo>
                  <a:pt x="9368" y="13311"/>
                </a:lnTo>
                <a:lnTo>
                  <a:pt x="9247" y="13481"/>
                </a:lnTo>
                <a:lnTo>
                  <a:pt x="9149" y="13627"/>
                </a:lnTo>
                <a:lnTo>
                  <a:pt x="8906" y="13943"/>
                </a:lnTo>
                <a:lnTo>
                  <a:pt x="8736" y="14162"/>
                </a:lnTo>
                <a:lnTo>
                  <a:pt x="8663" y="14284"/>
                </a:lnTo>
                <a:lnTo>
                  <a:pt x="8638" y="14430"/>
                </a:lnTo>
                <a:lnTo>
                  <a:pt x="8419" y="14333"/>
                </a:lnTo>
                <a:lnTo>
                  <a:pt x="8492" y="14065"/>
                </a:lnTo>
                <a:lnTo>
                  <a:pt x="8541" y="13846"/>
                </a:lnTo>
                <a:lnTo>
                  <a:pt x="8711" y="13384"/>
                </a:lnTo>
                <a:lnTo>
                  <a:pt x="8833" y="13165"/>
                </a:lnTo>
                <a:lnTo>
                  <a:pt x="8955" y="12946"/>
                </a:lnTo>
                <a:lnTo>
                  <a:pt x="8955" y="12897"/>
                </a:lnTo>
                <a:lnTo>
                  <a:pt x="8930" y="12848"/>
                </a:lnTo>
                <a:lnTo>
                  <a:pt x="8882" y="12848"/>
                </a:lnTo>
                <a:lnTo>
                  <a:pt x="8833" y="12873"/>
                </a:lnTo>
                <a:lnTo>
                  <a:pt x="8687" y="13092"/>
                </a:lnTo>
                <a:lnTo>
                  <a:pt x="8565" y="13286"/>
                </a:lnTo>
                <a:lnTo>
                  <a:pt x="8444" y="13505"/>
                </a:lnTo>
                <a:lnTo>
                  <a:pt x="8322" y="13749"/>
                </a:lnTo>
                <a:lnTo>
                  <a:pt x="8225" y="13968"/>
                </a:lnTo>
                <a:lnTo>
                  <a:pt x="8176" y="14089"/>
                </a:lnTo>
                <a:lnTo>
                  <a:pt x="8152" y="14211"/>
                </a:lnTo>
                <a:lnTo>
                  <a:pt x="7762" y="14041"/>
                </a:lnTo>
                <a:lnTo>
                  <a:pt x="7908" y="13627"/>
                </a:lnTo>
                <a:lnTo>
                  <a:pt x="8103" y="13213"/>
                </a:lnTo>
                <a:lnTo>
                  <a:pt x="8322" y="12800"/>
                </a:lnTo>
                <a:lnTo>
                  <a:pt x="8322" y="12751"/>
                </a:lnTo>
                <a:lnTo>
                  <a:pt x="8298" y="12727"/>
                </a:lnTo>
                <a:lnTo>
                  <a:pt x="8249" y="12727"/>
                </a:lnTo>
                <a:lnTo>
                  <a:pt x="7908" y="13140"/>
                </a:lnTo>
                <a:lnTo>
                  <a:pt x="7762" y="13335"/>
                </a:lnTo>
                <a:lnTo>
                  <a:pt x="7616" y="13578"/>
                </a:lnTo>
                <a:lnTo>
                  <a:pt x="7543" y="13700"/>
                </a:lnTo>
                <a:lnTo>
                  <a:pt x="7470" y="13870"/>
                </a:lnTo>
                <a:lnTo>
                  <a:pt x="7130" y="13700"/>
                </a:lnTo>
                <a:lnTo>
                  <a:pt x="7154" y="13554"/>
                </a:lnTo>
                <a:lnTo>
                  <a:pt x="7178" y="13408"/>
                </a:lnTo>
                <a:lnTo>
                  <a:pt x="7300" y="13165"/>
                </a:lnTo>
                <a:lnTo>
                  <a:pt x="7495" y="12751"/>
                </a:lnTo>
                <a:lnTo>
                  <a:pt x="7689" y="12313"/>
                </a:lnTo>
                <a:lnTo>
                  <a:pt x="7689" y="12289"/>
                </a:lnTo>
                <a:lnTo>
                  <a:pt x="7665" y="12264"/>
                </a:lnTo>
                <a:lnTo>
                  <a:pt x="7641" y="12264"/>
                </a:lnTo>
                <a:lnTo>
                  <a:pt x="7616" y="12289"/>
                </a:lnTo>
                <a:lnTo>
                  <a:pt x="7397" y="12581"/>
                </a:lnTo>
                <a:lnTo>
                  <a:pt x="7178" y="12873"/>
                </a:lnTo>
                <a:lnTo>
                  <a:pt x="7081" y="13043"/>
                </a:lnTo>
                <a:lnTo>
                  <a:pt x="7008" y="13189"/>
                </a:lnTo>
                <a:lnTo>
                  <a:pt x="6935" y="13359"/>
                </a:lnTo>
                <a:lnTo>
                  <a:pt x="6886" y="13530"/>
                </a:lnTo>
                <a:lnTo>
                  <a:pt x="6570" y="13335"/>
                </a:lnTo>
                <a:lnTo>
                  <a:pt x="6692" y="13043"/>
                </a:lnTo>
                <a:lnTo>
                  <a:pt x="6813" y="12751"/>
                </a:lnTo>
                <a:lnTo>
                  <a:pt x="7105" y="12216"/>
                </a:lnTo>
                <a:lnTo>
                  <a:pt x="7130" y="12191"/>
                </a:lnTo>
                <a:lnTo>
                  <a:pt x="7105" y="12167"/>
                </a:lnTo>
                <a:lnTo>
                  <a:pt x="7057" y="12167"/>
                </a:lnTo>
                <a:lnTo>
                  <a:pt x="6838" y="12386"/>
                </a:lnTo>
                <a:lnTo>
                  <a:pt x="6619" y="12629"/>
                </a:lnTo>
                <a:lnTo>
                  <a:pt x="6448" y="12897"/>
                </a:lnTo>
                <a:lnTo>
                  <a:pt x="6327" y="13165"/>
                </a:lnTo>
                <a:lnTo>
                  <a:pt x="6254" y="13165"/>
                </a:lnTo>
                <a:lnTo>
                  <a:pt x="6181" y="13189"/>
                </a:lnTo>
                <a:lnTo>
                  <a:pt x="6132" y="13238"/>
                </a:lnTo>
                <a:lnTo>
                  <a:pt x="6083" y="13286"/>
                </a:lnTo>
                <a:lnTo>
                  <a:pt x="5937" y="13238"/>
                </a:lnTo>
                <a:lnTo>
                  <a:pt x="5791" y="13213"/>
                </a:lnTo>
                <a:lnTo>
                  <a:pt x="5816" y="13140"/>
                </a:lnTo>
                <a:lnTo>
                  <a:pt x="6059" y="12654"/>
                </a:lnTo>
                <a:lnTo>
                  <a:pt x="6254" y="12264"/>
                </a:lnTo>
                <a:lnTo>
                  <a:pt x="6351" y="12045"/>
                </a:lnTo>
                <a:lnTo>
                  <a:pt x="6424" y="11851"/>
                </a:lnTo>
                <a:lnTo>
                  <a:pt x="6424" y="11826"/>
                </a:lnTo>
                <a:lnTo>
                  <a:pt x="6400" y="11802"/>
                </a:lnTo>
                <a:lnTo>
                  <a:pt x="6375" y="11802"/>
                </a:lnTo>
                <a:lnTo>
                  <a:pt x="6351" y="11826"/>
                </a:lnTo>
                <a:lnTo>
                  <a:pt x="6108" y="12143"/>
                </a:lnTo>
                <a:lnTo>
                  <a:pt x="5864" y="12459"/>
                </a:lnTo>
                <a:lnTo>
                  <a:pt x="5743" y="12654"/>
                </a:lnTo>
                <a:lnTo>
                  <a:pt x="5621" y="12824"/>
                </a:lnTo>
                <a:lnTo>
                  <a:pt x="5548" y="13019"/>
                </a:lnTo>
                <a:lnTo>
                  <a:pt x="5475" y="13213"/>
                </a:lnTo>
                <a:lnTo>
                  <a:pt x="5451" y="13213"/>
                </a:lnTo>
                <a:lnTo>
                  <a:pt x="5183" y="13189"/>
                </a:lnTo>
                <a:lnTo>
                  <a:pt x="4891" y="13213"/>
                </a:lnTo>
                <a:lnTo>
                  <a:pt x="5037" y="12921"/>
                </a:lnTo>
                <a:lnTo>
                  <a:pt x="5353" y="12410"/>
                </a:lnTo>
                <a:lnTo>
                  <a:pt x="5451" y="12240"/>
                </a:lnTo>
                <a:lnTo>
                  <a:pt x="5524" y="12070"/>
                </a:lnTo>
                <a:lnTo>
                  <a:pt x="5548" y="11972"/>
                </a:lnTo>
                <a:lnTo>
                  <a:pt x="5548" y="11899"/>
                </a:lnTo>
                <a:lnTo>
                  <a:pt x="5524" y="11802"/>
                </a:lnTo>
                <a:lnTo>
                  <a:pt x="5475" y="11729"/>
                </a:lnTo>
                <a:lnTo>
                  <a:pt x="5451" y="11729"/>
                </a:lnTo>
                <a:lnTo>
                  <a:pt x="5451" y="11753"/>
                </a:lnTo>
                <a:lnTo>
                  <a:pt x="5426" y="11802"/>
                </a:lnTo>
                <a:lnTo>
                  <a:pt x="5378" y="11875"/>
                </a:lnTo>
                <a:lnTo>
                  <a:pt x="5280" y="11997"/>
                </a:lnTo>
                <a:lnTo>
                  <a:pt x="4988" y="12435"/>
                </a:lnTo>
                <a:lnTo>
                  <a:pt x="4745" y="12800"/>
                </a:lnTo>
                <a:lnTo>
                  <a:pt x="4623" y="13019"/>
                </a:lnTo>
                <a:lnTo>
                  <a:pt x="4599" y="13140"/>
                </a:lnTo>
                <a:lnTo>
                  <a:pt x="4599" y="13238"/>
                </a:lnTo>
                <a:lnTo>
                  <a:pt x="4599" y="13262"/>
                </a:lnTo>
                <a:lnTo>
                  <a:pt x="4575" y="13262"/>
                </a:lnTo>
                <a:lnTo>
                  <a:pt x="4550" y="11802"/>
                </a:lnTo>
                <a:lnTo>
                  <a:pt x="4550" y="10537"/>
                </a:lnTo>
                <a:lnTo>
                  <a:pt x="4526" y="9271"/>
                </a:lnTo>
                <a:lnTo>
                  <a:pt x="4477" y="8396"/>
                </a:lnTo>
                <a:lnTo>
                  <a:pt x="4477" y="7520"/>
                </a:lnTo>
                <a:lnTo>
                  <a:pt x="4453" y="7130"/>
                </a:lnTo>
                <a:lnTo>
                  <a:pt x="4453" y="6863"/>
                </a:lnTo>
                <a:lnTo>
                  <a:pt x="4453" y="6595"/>
                </a:lnTo>
                <a:lnTo>
                  <a:pt x="4648" y="6619"/>
                </a:lnTo>
                <a:lnTo>
                  <a:pt x="4818" y="6619"/>
                </a:lnTo>
                <a:lnTo>
                  <a:pt x="5183" y="6595"/>
                </a:lnTo>
                <a:lnTo>
                  <a:pt x="5791" y="6595"/>
                </a:lnTo>
                <a:lnTo>
                  <a:pt x="6010" y="6571"/>
                </a:lnTo>
                <a:lnTo>
                  <a:pt x="6108" y="6522"/>
                </a:lnTo>
                <a:lnTo>
                  <a:pt x="6156" y="6449"/>
                </a:lnTo>
                <a:lnTo>
                  <a:pt x="6546" y="6230"/>
                </a:lnTo>
                <a:lnTo>
                  <a:pt x="6935" y="5962"/>
                </a:lnTo>
                <a:lnTo>
                  <a:pt x="7300" y="5646"/>
                </a:lnTo>
                <a:lnTo>
                  <a:pt x="7665" y="5330"/>
                </a:lnTo>
                <a:lnTo>
                  <a:pt x="8006" y="4989"/>
                </a:lnTo>
                <a:lnTo>
                  <a:pt x="8322" y="4648"/>
                </a:lnTo>
                <a:lnTo>
                  <a:pt x="8930" y="3943"/>
                </a:lnTo>
                <a:lnTo>
                  <a:pt x="9003" y="3870"/>
                </a:lnTo>
                <a:lnTo>
                  <a:pt x="9003" y="3797"/>
                </a:lnTo>
                <a:lnTo>
                  <a:pt x="9003" y="3699"/>
                </a:lnTo>
                <a:lnTo>
                  <a:pt x="8979" y="3626"/>
                </a:lnTo>
                <a:lnTo>
                  <a:pt x="9125" y="3456"/>
                </a:lnTo>
                <a:lnTo>
                  <a:pt x="9247" y="3286"/>
                </a:lnTo>
                <a:lnTo>
                  <a:pt x="9514" y="2872"/>
                </a:lnTo>
                <a:lnTo>
                  <a:pt x="9709" y="2434"/>
                </a:lnTo>
                <a:lnTo>
                  <a:pt x="9855" y="2020"/>
                </a:lnTo>
                <a:lnTo>
                  <a:pt x="10074" y="1266"/>
                </a:lnTo>
                <a:lnTo>
                  <a:pt x="10195" y="877"/>
                </a:lnTo>
                <a:lnTo>
                  <a:pt x="10341" y="512"/>
                </a:lnTo>
                <a:lnTo>
                  <a:pt x="10341" y="488"/>
                </a:lnTo>
                <a:close/>
                <a:moveTo>
                  <a:pt x="10536" y="1"/>
                </a:moveTo>
                <a:lnTo>
                  <a:pt x="10366" y="25"/>
                </a:lnTo>
                <a:lnTo>
                  <a:pt x="10195" y="74"/>
                </a:lnTo>
                <a:lnTo>
                  <a:pt x="10049" y="171"/>
                </a:lnTo>
                <a:lnTo>
                  <a:pt x="10025" y="196"/>
                </a:lnTo>
                <a:lnTo>
                  <a:pt x="9952" y="244"/>
                </a:lnTo>
                <a:lnTo>
                  <a:pt x="9903" y="293"/>
                </a:lnTo>
                <a:lnTo>
                  <a:pt x="9782" y="415"/>
                </a:lnTo>
                <a:lnTo>
                  <a:pt x="9709" y="585"/>
                </a:lnTo>
                <a:lnTo>
                  <a:pt x="9636" y="780"/>
                </a:lnTo>
                <a:lnTo>
                  <a:pt x="9539" y="1169"/>
                </a:lnTo>
                <a:lnTo>
                  <a:pt x="9466" y="1509"/>
                </a:lnTo>
                <a:lnTo>
                  <a:pt x="9320" y="1972"/>
                </a:lnTo>
                <a:lnTo>
                  <a:pt x="9247" y="2215"/>
                </a:lnTo>
                <a:lnTo>
                  <a:pt x="9149" y="2458"/>
                </a:lnTo>
                <a:lnTo>
                  <a:pt x="9003" y="2726"/>
                </a:lnTo>
                <a:lnTo>
                  <a:pt x="8833" y="2994"/>
                </a:lnTo>
                <a:lnTo>
                  <a:pt x="8663" y="3286"/>
                </a:lnTo>
                <a:lnTo>
                  <a:pt x="8614" y="3407"/>
                </a:lnTo>
                <a:lnTo>
                  <a:pt x="8565" y="3578"/>
                </a:lnTo>
                <a:lnTo>
                  <a:pt x="7324" y="4867"/>
                </a:lnTo>
                <a:lnTo>
                  <a:pt x="6692" y="5500"/>
                </a:lnTo>
                <a:lnTo>
                  <a:pt x="6035" y="6108"/>
                </a:lnTo>
                <a:lnTo>
                  <a:pt x="5937" y="6084"/>
                </a:lnTo>
                <a:lnTo>
                  <a:pt x="5524" y="6084"/>
                </a:lnTo>
                <a:lnTo>
                  <a:pt x="5110" y="6133"/>
                </a:lnTo>
                <a:lnTo>
                  <a:pt x="4867" y="6133"/>
                </a:lnTo>
                <a:lnTo>
                  <a:pt x="4599" y="6157"/>
                </a:lnTo>
                <a:lnTo>
                  <a:pt x="4599" y="6157"/>
                </a:lnTo>
                <a:lnTo>
                  <a:pt x="4623" y="6133"/>
                </a:lnTo>
                <a:lnTo>
                  <a:pt x="4623" y="6084"/>
                </a:lnTo>
                <a:lnTo>
                  <a:pt x="4599" y="5987"/>
                </a:lnTo>
                <a:lnTo>
                  <a:pt x="4526" y="5914"/>
                </a:lnTo>
                <a:lnTo>
                  <a:pt x="4453" y="5889"/>
                </a:lnTo>
                <a:lnTo>
                  <a:pt x="4404" y="5816"/>
                </a:lnTo>
                <a:lnTo>
                  <a:pt x="4331" y="5768"/>
                </a:lnTo>
                <a:lnTo>
                  <a:pt x="4112" y="5670"/>
                </a:lnTo>
                <a:lnTo>
                  <a:pt x="3869" y="5622"/>
                </a:lnTo>
                <a:lnTo>
                  <a:pt x="3626" y="5597"/>
                </a:lnTo>
                <a:lnTo>
                  <a:pt x="2871" y="5597"/>
                </a:lnTo>
                <a:lnTo>
                  <a:pt x="2385" y="5646"/>
                </a:lnTo>
                <a:lnTo>
                  <a:pt x="2166" y="5646"/>
                </a:lnTo>
                <a:lnTo>
                  <a:pt x="1922" y="5622"/>
                </a:lnTo>
                <a:lnTo>
                  <a:pt x="1412" y="5597"/>
                </a:lnTo>
                <a:lnTo>
                  <a:pt x="1144" y="5597"/>
                </a:lnTo>
                <a:lnTo>
                  <a:pt x="901" y="5622"/>
                </a:lnTo>
                <a:lnTo>
                  <a:pt x="682" y="5670"/>
                </a:lnTo>
                <a:lnTo>
                  <a:pt x="463" y="5792"/>
                </a:lnTo>
                <a:lnTo>
                  <a:pt x="365" y="5792"/>
                </a:lnTo>
                <a:lnTo>
                  <a:pt x="317" y="5841"/>
                </a:lnTo>
                <a:lnTo>
                  <a:pt x="292" y="5889"/>
                </a:lnTo>
                <a:lnTo>
                  <a:pt x="244" y="6133"/>
                </a:lnTo>
                <a:lnTo>
                  <a:pt x="219" y="6400"/>
                </a:lnTo>
                <a:lnTo>
                  <a:pt x="219" y="6911"/>
                </a:lnTo>
                <a:lnTo>
                  <a:pt x="195" y="7422"/>
                </a:lnTo>
                <a:lnTo>
                  <a:pt x="171" y="7933"/>
                </a:lnTo>
                <a:lnTo>
                  <a:pt x="146" y="8493"/>
                </a:lnTo>
                <a:lnTo>
                  <a:pt x="146" y="9028"/>
                </a:lnTo>
                <a:lnTo>
                  <a:pt x="146" y="10123"/>
                </a:lnTo>
                <a:lnTo>
                  <a:pt x="171" y="10707"/>
                </a:lnTo>
                <a:lnTo>
                  <a:pt x="171" y="11267"/>
                </a:lnTo>
                <a:lnTo>
                  <a:pt x="122" y="12386"/>
                </a:lnTo>
                <a:lnTo>
                  <a:pt x="98" y="13530"/>
                </a:lnTo>
                <a:lnTo>
                  <a:pt x="98" y="14162"/>
                </a:lnTo>
                <a:lnTo>
                  <a:pt x="73" y="14479"/>
                </a:lnTo>
                <a:lnTo>
                  <a:pt x="25" y="14795"/>
                </a:lnTo>
                <a:lnTo>
                  <a:pt x="0" y="14868"/>
                </a:lnTo>
                <a:lnTo>
                  <a:pt x="25" y="14965"/>
                </a:lnTo>
                <a:lnTo>
                  <a:pt x="73" y="15014"/>
                </a:lnTo>
                <a:lnTo>
                  <a:pt x="122" y="15063"/>
                </a:lnTo>
                <a:lnTo>
                  <a:pt x="195" y="15087"/>
                </a:lnTo>
                <a:lnTo>
                  <a:pt x="268" y="15111"/>
                </a:lnTo>
                <a:lnTo>
                  <a:pt x="341" y="15087"/>
                </a:lnTo>
                <a:lnTo>
                  <a:pt x="414" y="15038"/>
                </a:lnTo>
                <a:lnTo>
                  <a:pt x="463" y="15087"/>
                </a:lnTo>
                <a:lnTo>
                  <a:pt x="536" y="15111"/>
                </a:lnTo>
                <a:lnTo>
                  <a:pt x="998" y="15136"/>
                </a:lnTo>
                <a:lnTo>
                  <a:pt x="1460" y="15136"/>
                </a:lnTo>
                <a:lnTo>
                  <a:pt x="1922" y="15111"/>
                </a:lnTo>
                <a:lnTo>
                  <a:pt x="2385" y="15087"/>
                </a:lnTo>
                <a:lnTo>
                  <a:pt x="2482" y="15087"/>
                </a:lnTo>
                <a:lnTo>
                  <a:pt x="3309" y="15014"/>
                </a:lnTo>
                <a:lnTo>
                  <a:pt x="3723" y="14990"/>
                </a:lnTo>
                <a:lnTo>
                  <a:pt x="4112" y="14965"/>
                </a:lnTo>
                <a:lnTo>
                  <a:pt x="4137" y="14965"/>
                </a:lnTo>
                <a:lnTo>
                  <a:pt x="4185" y="14990"/>
                </a:lnTo>
                <a:lnTo>
                  <a:pt x="4234" y="15014"/>
                </a:lnTo>
                <a:lnTo>
                  <a:pt x="4356" y="15014"/>
                </a:lnTo>
                <a:lnTo>
                  <a:pt x="4453" y="14941"/>
                </a:lnTo>
                <a:lnTo>
                  <a:pt x="4502" y="14917"/>
                </a:lnTo>
                <a:lnTo>
                  <a:pt x="4526" y="14868"/>
                </a:lnTo>
                <a:lnTo>
                  <a:pt x="4575" y="14746"/>
                </a:lnTo>
                <a:lnTo>
                  <a:pt x="4599" y="14600"/>
                </a:lnTo>
                <a:lnTo>
                  <a:pt x="4599" y="14333"/>
                </a:lnTo>
                <a:lnTo>
                  <a:pt x="4599" y="14065"/>
                </a:lnTo>
                <a:lnTo>
                  <a:pt x="4575" y="13797"/>
                </a:lnTo>
                <a:lnTo>
                  <a:pt x="4599" y="13773"/>
                </a:lnTo>
                <a:lnTo>
                  <a:pt x="5037" y="13724"/>
                </a:lnTo>
                <a:lnTo>
                  <a:pt x="5451" y="13676"/>
                </a:lnTo>
                <a:lnTo>
                  <a:pt x="5791" y="13700"/>
                </a:lnTo>
                <a:lnTo>
                  <a:pt x="5986" y="13676"/>
                </a:lnTo>
                <a:lnTo>
                  <a:pt x="6132" y="13627"/>
                </a:lnTo>
                <a:lnTo>
                  <a:pt x="6156" y="13651"/>
                </a:lnTo>
                <a:lnTo>
                  <a:pt x="6521" y="13895"/>
                </a:lnTo>
                <a:lnTo>
                  <a:pt x="6886" y="14138"/>
                </a:lnTo>
                <a:lnTo>
                  <a:pt x="7276" y="14357"/>
                </a:lnTo>
                <a:lnTo>
                  <a:pt x="7665" y="14552"/>
                </a:lnTo>
                <a:lnTo>
                  <a:pt x="8054" y="14722"/>
                </a:lnTo>
                <a:lnTo>
                  <a:pt x="8444" y="14892"/>
                </a:lnTo>
                <a:lnTo>
                  <a:pt x="8833" y="15038"/>
                </a:lnTo>
                <a:lnTo>
                  <a:pt x="9247" y="15160"/>
                </a:lnTo>
                <a:lnTo>
                  <a:pt x="10074" y="15403"/>
                </a:lnTo>
                <a:lnTo>
                  <a:pt x="10925" y="15574"/>
                </a:lnTo>
                <a:lnTo>
                  <a:pt x="11777" y="15695"/>
                </a:lnTo>
                <a:lnTo>
                  <a:pt x="12653" y="15817"/>
                </a:lnTo>
                <a:lnTo>
                  <a:pt x="13310" y="15866"/>
                </a:lnTo>
                <a:lnTo>
                  <a:pt x="13651" y="15890"/>
                </a:lnTo>
                <a:lnTo>
                  <a:pt x="14016" y="15866"/>
                </a:lnTo>
                <a:lnTo>
                  <a:pt x="14356" y="15866"/>
                </a:lnTo>
                <a:lnTo>
                  <a:pt x="14697" y="15793"/>
                </a:lnTo>
                <a:lnTo>
                  <a:pt x="15013" y="15720"/>
                </a:lnTo>
                <a:lnTo>
                  <a:pt x="15330" y="15598"/>
                </a:lnTo>
                <a:lnTo>
                  <a:pt x="15476" y="15525"/>
                </a:lnTo>
                <a:lnTo>
                  <a:pt x="15597" y="15452"/>
                </a:lnTo>
                <a:lnTo>
                  <a:pt x="15719" y="15355"/>
                </a:lnTo>
                <a:lnTo>
                  <a:pt x="15792" y="15257"/>
                </a:lnTo>
                <a:lnTo>
                  <a:pt x="15865" y="15160"/>
                </a:lnTo>
                <a:lnTo>
                  <a:pt x="15914" y="15038"/>
                </a:lnTo>
                <a:lnTo>
                  <a:pt x="15962" y="14941"/>
                </a:lnTo>
                <a:lnTo>
                  <a:pt x="15987" y="14819"/>
                </a:lnTo>
                <a:lnTo>
                  <a:pt x="16011" y="14552"/>
                </a:lnTo>
                <a:lnTo>
                  <a:pt x="15987" y="14284"/>
                </a:lnTo>
                <a:lnTo>
                  <a:pt x="15938" y="14016"/>
                </a:lnTo>
                <a:lnTo>
                  <a:pt x="15865" y="13749"/>
                </a:lnTo>
                <a:lnTo>
                  <a:pt x="15987" y="13651"/>
                </a:lnTo>
                <a:lnTo>
                  <a:pt x="16084" y="13530"/>
                </a:lnTo>
                <a:lnTo>
                  <a:pt x="16181" y="13408"/>
                </a:lnTo>
                <a:lnTo>
                  <a:pt x="16254" y="13262"/>
                </a:lnTo>
                <a:lnTo>
                  <a:pt x="16376" y="12946"/>
                </a:lnTo>
                <a:lnTo>
                  <a:pt x="16425" y="12654"/>
                </a:lnTo>
                <a:lnTo>
                  <a:pt x="16449" y="12410"/>
                </a:lnTo>
                <a:lnTo>
                  <a:pt x="16449" y="12070"/>
                </a:lnTo>
                <a:lnTo>
                  <a:pt x="16425" y="11875"/>
                </a:lnTo>
                <a:lnTo>
                  <a:pt x="16400" y="11680"/>
                </a:lnTo>
                <a:lnTo>
                  <a:pt x="16352" y="11534"/>
                </a:lnTo>
                <a:lnTo>
                  <a:pt x="16279" y="11388"/>
                </a:lnTo>
                <a:lnTo>
                  <a:pt x="16425" y="11267"/>
                </a:lnTo>
                <a:lnTo>
                  <a:pt x="16546" y="11096"/>
                </a:lnTo>
                <a:lnTo>
                  <a:pt x="16668" y="10926"/>
                </a:lnTo>
                <a:lnTo>
                  <a:pt x="16765" y="10756"/>
                </a:lnTo>
                <a:lnTo>
                  <a:pt x="16838" y="10561"/>
                </a:lnTo>
                <a:lnTo>
                  <a:pt x="16887" y="10342"/>
                </a:lnTo>
                <a:lnTo>
                  <a:pt x="16911" y="10147"/>
                </a:lnTo>
                <a:lnTo>
                  <a:pt x="16936" y="9953"/>
                </a:lnTo>
                <a:lnTo>
                  <a:pt x="16911" y="9758"/>
                </a:lnTo>
                <a:lnTo>
                  <a:pt x="16838" y="9515"/>
                </a:lnTo>
                <a:lnTo>
                  <a:pt x="16717" y="9271"/>
                </a:lnTo>
                <a:lnTo>
                  <a:pt x="16571" y="9053"/>
                </a:lnTo>
                <a:lnTo>
                  <a:pt x="16717" y="8931"/>
                </a:lnTo>
                <a:lnTo>
                  <a:pt x="16838" y="8785"/>
                </a:lnTo>
                <a:lnTo>
                  <a:pt x="16936" y="8615"/>
                </a:lnTo>
                <a:lnTo>
                  <a:pt x="17033" y="8444"/>
                </a:lnTo>
                <a:lnTo>
                  <a:pt x="17106" y="8274"/>
                </a:lnTo>
                <a:lnTo>
                  <a:pt x="17155" y="8079"/>
                </a:lnTo>
                <a:lnTo>
                  <a:pt x="17179" y="7885"/>
                </a:lnTo>
                <a:lnTo>
                  <a:pt x="17203" y="7690"/>
                </a:lnTo>
                <a:lnTo>
                  <a:pt x="17179" y="7447"/>
                </a:lnTo>
                <a:lnTo>
                  <a:pt x="17106" y="7252"/>
                </a:lnTo>
                <a:lnTo>
                  <a:pt x="17009" y="7057"/>
                </a:lnTo>
                <a:lnTo>
                  <a:pt x="16887" y="6887"/>
                </a:lnTo>
                <a:lnTo>
                  <a:pt x="16717" y="6741"/>
                </a:lnTo>
                <a:lnTo>
                  <a:pt x="16546" y="6619"/>
                </a:lnTo>
                <a:lnTo>
                  <a:pt x="16352" y="6498"/>
                </a:lnTo>
                <a:lnTo>
                  <a:pt x="16157" y="6400"/>
                </a:lnTo>
                <a:lnTo>
                  <a:pt x="15938" y="6303"/>
                </a:lnTo>
                <a:lnTo>
                  <a:pt x="15719" y="6206"/>
                </a:lnTo>
                <a:lnTo>
                  <a:pt x="15232" y="6084"/>
                </a:lnTo>
                <a:lnTo>
                  <a:pt x="14746" y="5987"/>
                </a:lnTo>
                <a:lnTo>
                  <a:pt x="14259" y="5938"/>
                </a:lnTo>
                <a:lnTo>
                  <a:pt x="13845" y="5889"/>
                </a:lnTo>
                <a:lnTo>
                  <a:pt x="13432" y="5865"/>
                </a:lnTo>
                <a:lnTo>
                  <a:pt x="12604" y="5841"/>
                </a:lnTo>
                <a:lnTo>
                  <a:pt x="11607" y="5841"/>
                </a:lnTo>
                <a:lnTo>
                  <a:pt x="11266" y="5865"/>
                </a:lnTo>
                <a:lnTo>
                  <a:pt x="11461" y="5354"/>
                </a:lnTo>
                <a:lnTo>
                  <a:pt x="11655" y="4843"/>
                </a:lnTo>
                <a:lnTo>
                  <a:pt x="11826" y="4308"/>
                </a:lnTo>
                <a:lnTo>
                  <a:pt x="11996" y="3797"/>
                </a:lnTo>
                <a:lnTo>
                  <a:pt x="12142" y="3261"/>
                </a:lnTo>
                <a:lnTo>
                  <a:pt x="12239" y="2726"/>
                </a:lnTo>
                <a:lnTo>
                  <a:pt x="12264" y="2458"/>
                </a:lnTo>
                <a:lnTo>
                  <a:pt x="12264" y="2191"/>
                </a:lnTo>
                <a:lnTo>
                  <a:pt x="12239" y="1899"/>
                </a:lnTo>
                <a:lnTo>
                  <a:pt x="12215" y="1631"/>
                </a:lnTo>
                <a:lnTo>
                  <a:pt x="12166" y="1412"/>
                </a:lnTo>
                <a:lnTo>
                  <a:pt x="12118" y="1217"/>
                </a:lnTo>
                <a:lnTo>
                  <a:pt x="12045" y="1023"/>
                </a:lnTo>
                <a:lnTo>
                  <a:pt x="11972" y="853"/>
                </a:lnTo>
                <a:lnTo>
                  <a:pt x="11850" y="682"/>
                </a:lnTo>
                <a:lnTo>
                  <a:pt x="11728" y="512"/>
                </a:lnTo>
                <a:lnTo>
                  <a:pt x="11582" y="366"/>
                </a:lnTo>
                <a:lnTo>
                  <a:pt x="11412" y="220"/>
                </a:lnTo>
                <a:lnTo>
                  <a:pt x="11266" y="147"/>
                </a:lnTo>
                <a:lnTo>
                  <a:pt x="11120" y="74"/>
                </a:lnTo>
                <a:lnTo>
                  <a:pt x="10925" y="25"/>
                </a:lnTo>
                <a:lnTo>
                  <a:pt x="10731" y="1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lt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Hume template">
  <a:themeElements>
    <a:clrScheme name="Custom 347">
      <a:dk1>
        <a:srgbClr val="56051A"/>
      </a:dk1>
      <a:lt1>
        <a:srgbClr val="FFFFFF"/>
      </a:lt1>
      <a:dk2>
        <a:srgbClr val="97A1A5"/>
      </a:dk2>
      <a:lt2>
        <a:srgbClr val="F0F0EE"/>
      </a:lt2>
      <a:accent1>
        <a:srgbClr val="981526"/>
      </a:accent1>
      <a:accent2>
        <a:srgbClr val="D04623"/>
      </a:accent2>
      <a:accent3>
        <a:srgbClr val="ED8227"/>
      </a:accent3>
      <a:accent4>
        <a:srgbClr val="FBC433"/>
      </a:accent4>
      <a:accent5>
        <a:srgbClr val="74C0B6"/>
      </a:accent5>
      <a:accent6>
        <a:srgbClr val="B6D5DE"/>
      </a:accent6>
      <a:hlink>
        <a:srgbClr val="981526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884</Words>
  <Application>Microsoft Office PowerPoint</Application>
  <PresentationFormat>On-screen Show (16:9)</PresentationFormat>
  <Paragraphs>152</Paragraphs>
  <Slides>33</Slides>
  <Notes>25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Hume template</vt:lpstr>
      <vt:lpstr>AMAZON</vt:lpstr>
      <vt:lpstr>TABLE OF CONTENTS</vt:lpstr>
      <vt:lpstr>Hello!</vt:lpstr>
      <vt:lpstr>PowerPoint Presentation</vt:lpstr>
      <vt:lpstr>HISTORY AND BACKGROUND</vt:lpstr>
      <vt:lpstr>PowerPoint Presentation</vt:lpstr>
      <vt:lpstr>PowerPoint Presentation</vt:lpstr>
      <vt:lpstr>AIM AND OBJECTIVES</vt:lpstr>
      <vt:lpstr>PowerPoint Presentation</vt:lpstr>
      <vt:lpstr>PURPOSES</vt:lpstr>
      <vt:lpstr>PowerPoint Presentation</vt:lpstr>
      <vt:lpstr>MISSION AND VISION</vt:lpstr>
      <vt:lpstr>MISSION</vt:lpstr>
      <vt:lpstr>PowerPoint Presentation</vt:lpstr>
      <vt:lpstr>SERVICES</vt:lpstr>
      <vt:lpstr>SERVICES</vt:lpstr>
      <vt:lpstr>CHALLENGES BEFORE INTRODUCING MODERN TECHNOLOGIES</vt:lpstr>
      <vt:lpstr>CHALLENGES BEFORE INTRODUCING MODERN TECHNOLOGIES.</vt:lpstr>
      <vt:lpstr>PowerPoint Presentation</vt:lpstr>
      <vt:lpstr>INSIGHT OF THE MODERN TECHNOLOGIES INTRODUCED.</vt:lpstr>
      <vt:lpstr>PowerPoint Presentation</vt:lpstr>
      <vt:lpstr>PowerPoint Presentation</vt:lpstr>
      <vt:lpstr>PowerPoint Presentation</vt:lpstr>
      <vt:lpstr>IMPACTS OF MODERN TECHNOLOGIES</vt:lpstr>
      <vt:lpstr>PowerPoint Presentation</vt:lpstr>
      <vt:lpstr>LESSONS DRAWN FROM THIS CASE STUDY</vt:lpstr>
      <vt:lpstr>Differences between Traditional and Modern Technology</vt:lpstr>
      <vt:lpstr>Why modern technology is important for the organisation</vt:lpstr>
      <vt:lpstr>Consequences of not using technology in the organisation.</vt:lpstr>
      <vt:lpstr>PowerPoint Presentation</vt:lpstr>
      <vt:lpstr>REFERENCES</vt:lpstr>
      <vt:lpstr>PowerPoint Presentation</vt:lpstr>
      <vt:lpstr>Thanks!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This is your presentation title</dc:title>
  <cp:lastModifiedBy>Desiree Ortiz (1906167)</cp:lastModifiedBy>
  <cp:revision>29</cp:revision>
  <dcterms:modified xsi:type="dcterms:W3CDTF">2019-12-19T17:55:20Z</dcterms:modified>
</cp:coreProperties>
</file>