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59" r:id="rId2"/>
    <p:sldId id="353" r:id="rId3"/>
    <p:sldId id="36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063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968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10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742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41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97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986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33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3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66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09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157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2959262"/>
          </a:xfrm>
        </p:spPr>
        <p:txBody>
          <a:bodyPr/>
          <a:lstStyle/>
          <a:p>
            <a:r>
              <a:rPr lang="en-GB" dirty="0"/>
              <a:t>Sustainable tourism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605" y="4756186"/>
            <a:ext cx="8045373" cy="742279"/>
          </a:xfrm>
        </p:spPr>
        <p:txBody>
          <a:bodyPr>
            <a:normAutofit/>
          </a:bodyPr>
          <a:lstStyle/>
          <a:p>
            <a:r>
              <a:rPr lang="en-GB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4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5958" y="1737361"/>
            <a:ext cx="10178322" cy="405014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does Swansea fit the Butler Model stages of Resort Development?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Consolidation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Stagnation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Rejuvenation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716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Butler Model of Tourism Life cycle</a:t>
            </a:r>
          </a:p>
        </p:txBody>
      </p:sp>
      <p:pic>
        <p:nvPicPr>
          <p:cNvPr id="2052" name="Picture 4" descr="Image result for image of butler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3667" y="1319909"/>
            <a:ext cx="7704666" cy="46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3430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</Words>
  <Application>Microsoft Office PowerPoint</Application>
  <PresentationFormat>Widescreen</PresentationFormat>
  <Paragraphs>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Myriad Pro</vt:lpstr>
      <vt:lpstr>20140311PresentationUWTSDTemplate</vt:lpstr>
      <vt:lpstr>Sustainable tourism </vt:lpstr>
      <vt:lpstr>PowerPoint Presentation</vt:lpstr>
      <vt:lpstr>Butler Model of Tourism Life cycle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tourism </dc:title>
  <dc:creator>Helen Evans</dc:creator>
  <cp:lastModifiedBy>Helen Evans</cp:lastModifiedBy>
  <cp:revision>1</cp:revision>
  <dcterms:created xsi:type="dcterms:W3CDTF">2020-05-13T16:37:49Z</dcterms:created>
  <dcterms:modified xsi:type="dcterms:W3CDTF">2020-05-13T16:38:32Z</dcterms:modified>
</cp:coreProperties>
</file>