
<file path=[Content_Types].xml><?xml version="1.0" encoding="utf-8"?>
<Types xmlns="http://schemas.openxmlformats.org/package/2006/content-types">
  <Default ContentType="application/x-fontdata" Extension="fntdata"/>
  <Default ContentType="application/xml" Extension="xml"/>
  <Default ContentType="image/png" Extension="png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18.xml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22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15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20.xml"/>
  <Override ContentType="application/vnd.openxmlformats-officedocument.presentationml.notesSlide+xml" PartName="/ppt/notesSlides/notesSlide17.xml"/>
  <Override ContentType="application/vnd.openxmlformats-officedocument.presentationml.notesSlide+xml" PartName="/ppt/notesSlides/notesSlide19.xml"/>
  <Override ContentType="application/vnd.openxmlformats-officedocument.presentationml.notesSlide+xml" PartName="/ppt/notesSlides/notesSlide16.xml"/>
  <Override ContentType="application/vnd.openxmlformats-officedocument.presentationml.notesSlide+xml" PartName="/ppt/notesSlides/notesSlide21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14.xml"/>
  <Override ContentType="application/vnd.openxmlformats-officedocument.presentationml.notesSlide+xml" PartName="/ppt/notesSlides/notesSlide23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8.xml"/>
  <Override ContentType="application/vnd.openxmlformats-officedocument.presentationml.slide+xml" PartName="/ppt/slides/slide11.xml"/>
  <Override ContentType="application/vnd.openxmlformats-officedocument.presentationml.slide+xml" PartName="/ppt/slides/slide22.xml"/>
  <Override ContentType="application/vnd.openxmlformats-officedocument.presentationml.slide+xml" PartName="/ppt/slides/slide1.xml"/>
  <Override ContentType="application/vnd.openxmlformats-officedocument.presentationml.slide+xml" PartName="/ppt/slides/slide19.xml"/>
  <Override ContentType="application/vnd.openxmlformats-officedocument.presentationml.slide+xml" PartName="/ppt/slides/slide3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5.xml"/>
  <Override ContentType="application/vnd.openxmlformats-officedocument.presentationml.slide+xml" PartName="/ppt/slides/slide7.xml"/>
  <Override ContentType="application/vnd.openxmlformats-officedocument.presentationml.slide+xml" PartName="/ppt/slides/slide15.xml"/>
  <Override ContentType="application/vnd.openxmlformats-officedocument.presentationml.slide+xml" PartName="/ppt/slides/slide12.xml"/>
  <Override ContentType="application/vnd.openxmlformats-officedocument.presentationml.slide+xml" PartName="/ppt/slides/slide17.xml"/>
  <Override ContentType="application/vnd.openxmlformats-officedocument.presentationml.slide+xml" PartName="/ppt/slides/slide23.xml"/>
  <Override ContentType="application/vnd.openxmlformats-officedocument.presentationml.slide+xml" PartName="/ppt/slides/slide20.xml"/>
  <Override ContentType="application/vnd.openxmlformats-officedocument.presentationml.slide+xml" PartName="/ppt/slides/slide21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6.xml"/>
  <Override ContentType="application/vnd.openxmlformats-officedocument.presentationml.slide+xml" PartName="/ppt/slides/slide16.xml"/>
  <Override ContentType="application/vnd.openxmlformats-officedocument.presentationml.slide+xml" PartName="/ppt/slides/slide8.xml"/>
  <Override ContentType="application/vnd.openxmlformats-officedocument.presentationml.slide+xml" PartName="/ppt/slides/slide14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59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2" r:id="rId22"/>
    <p:sldId id="273" r:id="rId23"/>
    <p:sldId id="274" r:id="rId24"/>
    <p:sldId id="275" r:id="rId25"/>
    <p:sldId id="276" r:id="rId26"/>
    <p:sldId id="277" r:id="rId27"/>
    <p:sldId id="278" r:id="rId28"/>
  </p:sldIdLst>
  <p:sldSz cy="5143500" cx="9144000"/>
  <p:notesSz cx="6858000" cy="9144000"/>
  <p:embeddedFontLst>
    <p:embeddedFont>
      <p:font typeface="Montserrat"/>
      <p:regular r:id="rId29"/>
      <p:bold r:id="rId30"/>
      <p:italic r:id="rId31"/>
      <p:boldItalic r:id="rId32"/>
    </p:embeddedFont>
    <p:embeddedFont>
      <p:font typeface="Lato"/>
      <p:regular r:id="rId33"/>
      <p:bold r:id="rId34"/>
      <p:italic r:id="rId35"/>
      <p:boldItalic r:id="rId36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slide" Target="slides/slide15.xml"/><Relationship Id="rId22" Type="http://schemas.openxmlformats.org/officeDocument/2006/relationships/slide" Target="slides/slide17.xml"/><Relationship Id="rId21" Type="http://schemas.openxmlformats.org/officeDocument/2006/relationships/slide" Target="slides/slide16.xml"/><Relationship Id="rId24" Type="http://schemas.openxmlformats.org/officeDocument/2006/relationships/slide" Target="slides/slide19.xml"/><Relationship Id="rId23" Type="http://schemas.openxmlformats.org/officeDocument/2006/relationships/slide" Target="slides/slide18.xml"/><Relationship Id="rId1" Type="http://schemas.openxmlformats.org/officeDocument/2006/relationships/theme" Target="theme/theme1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26" Type="http://schemas.openxmlformats.org/officeDocument/2006/relationships/slide" Target="slides/slide21.xml"/><Relationship Id="rId25" Type="http://schemas.openxmlformats.org/officeDocument/2006/relationships/slide" Target="slides/slide20.xml"/><Relationship Id="rId28" Type="http://schemas.openxmlformats.org/officeDocument/2006/relationships/slide" Target="slides/slide23.xml"/><Relationship Id="rId27" Type="http://schemas.openxmlformats.org/officeDocument/2006/relationships/slide" Target="slides/slide22.xml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29" Type="http://schemas.openxmlformats.org/officeDocument/2006/relationships/font" Target="fonts/Montserrat-regular.fntdata"/><Relationship Id="rId7" Type="http://schemas.openxmlformats.org/officeDocument/2006/relationships/slide" Target="slides/slide2.xml"/><Relationship Id="rId8" Type="http://schemas.openxmlformats.org/officeDocument/2006/relationships/slide" Target="slides/slide3.xml"/><Relationship Id="rId31" Type="http://schemas.openxmlformats.org/officeDocument/2006/relationships/font" Target="fonts/Montserrat-italic.fntdata"/><Relationship Id="rId30" Type="http://schemas.openxmlformats.org/officeDocument/2006/relationships/font" Target="fonts/Montserrat-bold.fntdata"/><Relationship Id="rId11" Type="http://schemas.openxmlformats.org/officeDocument/2006/relationships/slide" Target="slides/slide6.xml"/><Relationship Id="rId33" Type="http://schemas.openxmlformats.org/officeDocument/2006/relationships/font" Target="fonts/Lato-regular.fntdata"/><Relationship Id="rId10" Type="http://schemas.openxmlformats.org/officeDocument/2006/relationships/slide" Target="slides/slide5.xml"/><Relationship Id="rId32" Type="http://schemas.openxmlformats.org/officeDocument/2006/relationships/font" Target="fonts/Montserrat-boldItalic.fntdata"/><Relationship Id="rId13" Type="http://schemas.openxmlformats.org/officeDocument/2006/relationships/slide" Target="slides/slide8.xml"/><Relationship Id="rId35" Type="http://schemas.openxmlformats.org/officeDocument/2006/relationships/font" Target="fonts/Lato-italic.fntdata"/><Relationship Id="rId12" Type="http://schemas.openxmlformats.org/officeDocument/2006/relationships/slide" Target="slides/slide7.xml"/><Relationship Id="rId34" Type="http://schemas.openxmlformats.org/officeDocument/2006/relationships/font" Target="fonts/Lato-bold.fntdata"/><Relationship Id="rId15" Type="http://schemas.openxmlformats.org/officeDocument/2006/relationships/slide" Target="slides/slide10.xml"/><Relationship Id="rId14" Type="http://schemas.openxmlformats.org/officeDocument/2006/relationships/slide" Target="slides/slide9.xml"/><Relationship Id="rId36" Type="http://schemas.openxmlformats.org/officeDocument/2006/relationships/font" Target="fonts/Lato-boldItalic.fntdata"/><Relationship Id="rId17" Type="http://schemas.openxmlformats.org/officeDocument/2006/relationships/slide" Target="slides/slide12.xml"/><Relationship Id="rId16" Type="http://schemas.openxmlformats.org/officeDocument/2006/relationships/slide" Target="slides/slide11.xml"/><Relationship Id="rId19" Type="http://schemas.openxmlformats.org/officeDocument/2006/relationships/slide" Target="slides/slide14.xml"/><Relationship Id="rId18" Type="http://schemas.openxmlformats.org/officeDocument/2006/relationships/slide" Target="slides/slide1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0" name="Shape 1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Google Shape;131;g3ef24fa3039_0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2" name="Google Shape;132;g3ef24fa3039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9" name="Shape 1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Google Shape;140;g3f54bae3fcf_1_4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1" name="Google Shape;141;g3f54bae3fcf_1_4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9" name="Shape 1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Google Shape;150;g3f53c6edc0e_2_8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1" name="Google Shape;151;g3f53c6edc0e_2_8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57" name="Shape 1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" name="Google Shape;158;g3f53c6edc0e_2_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9" name="Google Shape;159;g3f53c6edc0e_2_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65" name="Shape 1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Google Shape;166;g3f54648d350_0_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7" name="Google Shape;167;g3f54648d350_0_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73" name="Shape 1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" name="Google Shape;174;g3ef24fa3039_0_19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5" name="Google Shape;175;g3ef24fa3039_0_19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79" name="Shape 1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0" name="Google Shape;180;g3ef24fa3039_0_10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1" name="Google Shape;181;g3ef24fa3039_0_10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86" name="Shape 1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" name="Google Shape;187;g3f53c6edc0e_2_9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8" name="Google Shape;188;g3f53c6edc0e_2_9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94" name="Shape 1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5" name="Google Shape;195;g3ef7fa4adb3_2_15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96" name="Google Shape;196;g3ef7fa4adb3_2_15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04" name="Shape 2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" name="Google Shape;205;g3ef612c3dcc_0_2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6" name="Google Shape;206;g3ef612c3dcc_0_2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15" name="Shape 2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" name="Google Shape;216;g3ef612c3dcc_0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17" name="Google Shape;217;g3ef612c3dcc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22" name="Shape 2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3" name="Google Shape;223;g3ef52a249e7_0_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24" name="Google Shape;224;g3ef52a249e7_0_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32" name="Shape 2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3" name="Google Shape;233;g3ef52a249e7_0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34" name="Google Shape;234;g3ef52a249e7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42" name="Shape 2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3" name="Google Shape;243;g3ef612c3dcc_0_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44" name="Google Shape;244;g3ef612c3dcc_0_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52" name="Shape 2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3" name="Google Shape;253;g3ef612c3dcc_0_1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54" name="Google Shape;254;g3ef612c3dcc_0_1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60" name="Shape 2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1" name="Google Shape;261;g3ef612c3dcc_0_1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62" name="Google Shape;262;g3ef612c3dcc_0_1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68" name="Shape 2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9" name="Google Shape;269;g3f54648d350_0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70" name="Google Shape;270;g3f54648d350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75" name="Shape 2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" name="Google Shape;276;g3f54bae3fcf_1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77" name="Google Shape;277;g3f54bae3fcf_1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87" name="Shape 2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8" name="Google Shape;288;g3f54648d350_0_2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89" name="Google Shape;289;g3f54648d350_0_2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97" name="Shape 2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8" name="Google Shape;298;g3f54bae3fcf_1_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99" name="Google Shape;299;g3f54bae3fcf_1_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04" name="Shape 3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5" name="Google Shape;305;g3f54bae3fcf_1_1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06" name="Google Shape;306;g3f54bae3fcf_1_1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11" name="Shape 3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2" name="Google Shape;312;g3ef7fa4adb3_2_14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13" name="Google Shape;313;g3ef7fa4adb3_2_14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18" name="Shape 3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9" name="Google Shape;319;g3f54648d350_0_1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20" name="Google Shape;320;g3f54648d350_0_1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/>
          <p:nvPr/>
        </p:nvSpPr>
        <p:spPr>
          <a:xfrm rot="5400000">
            <a:off x="7500300" y="505"/>
            <a:ext cx="1643700" cy="1643700"/>
          </a:xfrm>
          <a:prstGeom prst="diagStripe">
            <a:avLst>
              <a:gd fmla="val 0" name="adj"/>
            </a:avLst>
          </a:prstGeom>
          <a:solidFill>
            <a:schemeClr val="lt1">
              <a:alpha val="303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11" name="Google Shape;11;p2"/>
          <p:cNvGrpSpPr/>
          <p:nvPr/>
        </p:nvGrpSpPr>
        <p:grpSpPr>
          <a:xfrm>
            <a:off x="0" y="490"/>
            <a:ext cx="5153705" cy="5134399"/>
            <a:chOff x="0" y="75"/>
            <a:chExt cx="5153705" cy="5152950"/>
          </a:xfrm>
        </p:grpSpPr>
        <p:sp>
          <p:nvSpPr>
            <p:cNvPr id="12" name="Google Shape;12;p2"/>
            <p:cNvSpPr/>
            <p:nvPr/>
          </p:nvSpPr>
          <p:spPr>
            <a:xfrm rot="-5400000">
              <a:off x="455" y="-225"/>
              <a:ext cx="5152800" cy="51537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30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" name="Google Shape;13;p2"/>
            <p:cNvSpPr/>
            <p:nvPr/>
          </p:nvSpPr>
          <p:spPr>
            <a:xfrm rot="-5400000">
              <a:off x="150" y="1145825"/>
              <a:ext cx="3996600" cy="3996900"/>
            </a:xfrm>
            <a:prstGeom prst="diagStripe">
              <a:avLst>
                <a:gd fmla="val 58774" name="adj"/>
              </a:avLst>
            </a:prstGeom>
            <a:solidFill>
              <a:schemeClr val="lt1">
                <a:alpha val="30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" name="Google Shape;14;p2"/>
            <p:cNvSpPr/>
            <p:nvPr/>
          </p:nvSpPr>
          <p:spPr>
            <a:xfrm rot="-5400000">
              <a:off x="1646" y="-75"/>
              <a:ext cx="2299800" cy="2300100"/>
            </a:xfrm>
            <a:prstGeom prst="diagStripe">
              <a:avLst>
                <a:gd fmla="val 50000" name="adj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" name="Google Shape;15;p2"/>
            <p:cNvSpPr/>
            <p:nvPr/>
          </p:nvSpPr>
          <p:spPr>
            <a:xfrm flipH="1">
              <a:off x="652821" y="590035"/>
              <a:ext cx="2300100" cy="2299800"/>
            </a:xfrm>
            <a:prstGeom prst="diagStripe">
              <a:avLst>
                <a:gd fmla="val 50000" name="adj"/>
              </a:avLst>
            </a:pr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16" name="Google Shape;16;p2"/>
          <p:cNvSpPr txBox="1"/>
          <p:nvPr>
            <p:ph type="ctrTitle"/>
          </p:nvPr>
        </p:nvSpPr>
        <p:spPr>
          <a:xfrm>
            <a:off x="3537150" y="1578400"/>
            <a:ext cx="5017500" cy="1578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1pPr>
            <a:lvl2pPr lvl="1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2pPr>
            <a:lvl3pPr lvl="2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3pPr>
            <a:lvl4pPr lvl="3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4pPr>
            <a:lvl5pPr lvl="4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5pPr>
            <a:lvl6pPr lvl="5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6pPr>
            <a:lvl7pPr lvl="6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7pPr>
            <a:lvl8pPr lvl="7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8pPr>
            <a:lvl9pPr lvl="8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9pPr>
          </a:lstStyle>
          <a:p/>
        </p:txBody>
      </p:sp>
      <p:sp>
        <p:nvSpPr>
          <p:cNvPr id="17" name="Google Shape;17;p2"/>
          <p:cNvSpPr txBox="1"/>
          <p:nvPr>
            <p:ph idx="1" type="subTitle"/>
          </p:nvPr>
        </p:nvSpPr>
        <p:spPr>
          <a:xfrm>
            <a:off x="5083950" y="3924925"/>
            <a:ext cx="3470700" cy="50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/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9pPr>
          </a:lstStyle>
          <a:p/>
        </p:txBody>
      </p:sp>
      <p:sp>
        <p:nvSpPr>
          <p:cNvPr id="18" name="Google Shape;18;p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19" name="Shape 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Google Shape;20;p3"/>
          <p:cNvGrpSpPr/>
          <p:nvPr/>
        </p:nvGrpSpPr>
        <p:grpSpPr>
          <a:xfrm>
            <a:off x="4406400" y="0"/>
            <a:ext cx="4737600" cy="5143065"/>
            <a:chOff x="4406400" y="0"/>
            <a:chExt cx="4737600" cy="5143065"/>
          </a:xfrm>
        </p:grpSpPr>
        <p:sp>
          <p:nvSpPr>
            <p:cNvPr id="21" name="Google Shape;21;p3"/>
            <p:cNvSpPr/>
            <p:nvPr/>
          </p:nvSpPr>
          <p:spPr>
            <a:xfrm rot="5400000">
              <a:off x="4408200" y="-1800"/>
              <a:ext cx="4734000" cy="4737600"/>
            </a:xfrm>
            <a:prstGeom prst="diagStripe">
              <a:avLst>
                <a:gd fmla="val 49469" name="adj"/>
              </a:avLst>
            </a:prstGeom>
            <a:solidFill>
              <a:schemeClr val="lt1">
                <a:alpha val="34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" name="Google Shape;22;p3"/>
            <p:cNvSpPr/>
            <p:nvPr/>
          </p:nvSpPr>
          <p:spPr>
            <a:xfrm rot="5400000">
              <a:off x="4841125" y="5700"/>
              <a:ext cx="4298100" cy="4286700"/>
            </a:xfrm>
            <a:prstGeom prst="diagStripe">
              <a:avLst>
                <a:gd fmla="val 0" name="adj"/>
              </a:avLst>
            </a:prstGeom>
            <a:solidFill>
              <a:schemeClr val="lt1">
                <a:alpha val="34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" name="Google Shape;23;p3"/>
            <p:cNvSpPr/>
            <p:nvPr/>
          </p:nvSpPr>
          <p:spPr>
            <a:xfrm rot="-5400000">
              <a:off x="5618399" y="1236468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" name="Google Shape;24;p3"/>
            <p:cNvSpPr/>
            <p:nvPr/>
          </p:nvSpPr>
          <p:spPr>
            <a:xfrm flipH="1">
              <a:off x="5849857" y="1443956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" name="Google Shape;25;p3"/>
            <p:cNvSpPr/>
            <p:nvPr/>
          </p:nvSpPr>
          <p:spPr>
            <a:xfrm rot="-5400000">
              <a:off x="5987081" y="2469465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" name="Google Shape;26;p3"/>
            <p:cNvSpPr/>
            <p:nvPr/>
          </p:nvSpPr>
          <p:spPr>
            <a:xfrm flipH="1">
              <a:off x="6222115" y="2676953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" name="Google Shape;27;p3"/>
            <p:cNvSpPr/>
            <p:nvPr/>
          </p:nvSpPr>
          <p:spPr>
            <a:xfrm rot="-5400000">
              <a:off x="6675341" y="1862018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" name="Google Shape;28;p3"/>
            <p:cNvSpPr/>
            <p:nvPr/>
          </p:nvSpPr>
          <p:spPr>
            <a:xfrm flipH="1">
              <a:off x="6908099" y="2069505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" name="Google Shape;29;p3"/>
            <p:cNvSpPr/>
            <p:nvPr/>
          </p:nvSpPr>
          <p:spPr>
            <a:xfrm rot="-5400000">
              <a:off x="6861141" y="2477810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" name="Google Shape;30;p3"/>
            <p:cNvSpPr/>
            <p:nvPr/>
          </p:nvSpPr>
          <p:spPr>
            <a:xfrm flipH="1">
              <a:off x="7965266" y="2692963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" name="Google Shape;31;p3"/>
            <p:cNvSpPr/>
            <p:nvPr/>
          </p:nvSpPr>
          <p:spPr>
            <a:xfrm flipH="1">
              <a:off x="8145082" y="3308755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" name="Google Shape;32;p3"/>
            <p:cNvSpPr/>
            <p:nvPr/>
          </p:nvSpPr>
          <p:spPr>
            <a:xfrm rot="-5400000">
              <a:off x="7047599" y="3095015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" name="Google Shape;33;p3"/>
            <p:cNvSpPr/>
            <p:nvPr/>
          </p:nvSpPr>
          <p:spPr>
            <a:xfrm flipH="1">
              <a:off x="7276649" y="3302502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" name="Google Shape;34;p3"/>
            <p:cNvSpPr/>
            <p:nvPr/>
          </p:nvSpPr>
          <p:spPr>
            <a:xfrm rot="-5400000">
              <a:off x="7227414" y="3710807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" name="Google Shape;35;p3"/>
            <p:cNvSpPr/>
            <p:nvPr/>
          </p:nvSpPr>
          <p:spPr>
            <a:xfrm flipH="1">
              <a:off x="7462448" y="3918294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" name="Google Shape;36;p3"/>
            <p:cNvSpPr/>
            <p:nvPr/>
          </p:nvSpPr>
          <p:spPr>
            <a:xfrm rot="-5400000">
              <a:off x="8102491" y="3718473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" name="Google Shape;37;p3"/>
            <p:cNvSpPr/>
            <p:nvPr/>
          </p:nvSpPr>
          <p:spPr>
            <a:xfrm flipH="1">
              <a:off x="8334533" y="3925960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" name="Google Shape;38;p3"/>
            <p:cNvSpPr/>
            <p:nvPr/>
          </p:nvSpPr>
          <p:spPr>
            <a:xfrm rot="-5400000">
              <a:off x="8288290" y="4334265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39" name="Google Shape;39;p3"/>
          <p:cNvSpPr txBox="1"/>
          <p:nvPr>
            <p:ph type="title"/>
          </p:nvPr>
        </p:nvSpPr>
        <p:spPr>
          <a:xfrm>
            <a:off x="823850" y="2053000"/>
            <a:ext cx="4587000" cy="1148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40" name="Google Shape;40;p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4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oogle Shape;42;p4"/>
          <p:cNvGrpSpPr/>
          <p:nvPr/>
        </p:nvGrpSpPr>
        <p:grpSpPr>
          <a:xfrm>
            <a:off x="0" y="381001"/>
            <a:ext cx="1037850" cy="1016287"/>
            <a:chOff x="0" y="381001"/>
            <a:chExt cx="1037850" cy="1016287"/>
          </a:xfrm>
        </p:grpSpPr>
        <p:sp>
          <p:nvSpPr>
            <p:cNvPr id="43" name="Google Shape;43;p4"/>
            <p:cNvSpPr/>
            <p:nvPr/>
          </p:nvSpPr>
          <p:spPr>
            <a:xfrm rot="-5400000">
              <a:off x="0" y="381001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" name="Google Shape;44;p4"/>
            <p:cNvSpPr/>
            <p:nvPr/>
          </p:nvSpPr>
          <p:spPr>
            <a:xfrm flipH="1">
              <a:off x="229050" y="588489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45" name="Google Shape;45;p4"/>
          <p:cNvSpPr txBox="1"/>
          <p:nvPr>
            <p:ph type="title"/>
          </p:nvPr>
        </p:nvSpPr>
        <p:spPr>
          <a:xfrm>
            <a:off x="1297500" y="393750"/>
            <a:ext cx="7038900" cy="914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46" name="Google Shape;46;p4"/>
          <p:cNvSpPr txBox="1"/>
          <p:nvPr>
            <p:ph idx="1" type="body"/>
          </p:nvPr>
        </p:nvSpPr>
        <p:spPr>
          <a:xfrm>
            <a:off x="1297500" y="1567550"/>
            <a:ext cx="7038900" cy="2911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1150" lvl="0" marL="45720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9pPr>
          </a:lstStyle>
          <a:p/>
        </p:txBody>
      </p:sp>
      <p:sp>
        <p:nvSpPr>
          <p:cNvPr id="47" name="Google Shape;47;p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48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9" name="Google Shape;49;p5"/>
          <p:cNvGrpSpPr/>
          <p:nvPr/>
        </p:nvGrpSpPr>
        <p:grpSpPr>
          <a:xfrm>
            <a:off x="0" y="381001"/>
            <a:ext cx="1037850" cy="1016287"/>
            <a:chOff x="0" y="381001"/>
            <a:chExt cx="1037850" cy="1016287"/>
          </a:xfrm>
        </p:grpSpPr>
        <p:sp>
          <p:nvSpPr>
            <p:cNvPr id="50" name="Google Shape;50;p5"/>
            <p:cNvSpPr/>
            <p:nvPr/>
          </p:nvSpPr>
          <p:spPr>
            <a:xfrm rot="-5400000">
              <a:off x="0" y="381001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" name="Google Shape;51;p5"/>
            <p:cNvSpPr/>
            <p:nvPr/>
          </p:nvSpPr>
          <p:spPr>
            <a:xfrm flipH="1">
              <a:off x="229050" y="588489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52" name="Google Shape;52;p5"/>
          <p:cNvSpPr txBox="1"/>
          <p:nvPr>
            <p:ph type="title"/>
          </p:nvPr>
        </p:nvSpPr>
        <p:spPr>
          <a:xfrm>
            <a:off x="1297500" y="393750"/>
            <a:ext cx="7038900" cy="914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53" name="Google Shape;53;p5"/>
          <p:cNvSpPr txBox="1"/>
          <p:nvPr>
            <p:ph idx="1" type="body"/>
          </p:nvPr>
        </p:nvSpPr>
        <p:spPr>
          <a:xfrm>
            <a:off x="1297500" y="1567550"/>
            <a:ext cx="3403200" cy="2911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1150" lvl="0" marL="45720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9pPr>
          </a:lstStyle>
          <a:p/>
        </p:txBody>
      </p:sp>
      <p:sp>
        <p:nvSpPr>
          <p:cNvPr id="54" name="Google Shape;54;p5"/>
          <p:cNvSpPr txBox="1"/>
          <p:nvPr>
            <p:ph idx="2" type="body"/>
          </p:nvPr>
        </p:nvSpPr>
        <p:spPr>
          <a:xfrm>
            <a:off x="4933221" y="1567550"/>
            <a:ext cx="3403200" cy="2911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1150" lvl="0" marL="45720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9pPr>
          </a:lstStyle>
          <a:p/>
        </p:txBody>
      </p:sp>
      <p:sp>
        <p:nvSpPr>
          <p:cNvPr id="55" name="Google Shape;55;p5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56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7" name="Google Shape;57;p6"/>
          <p:cNvGrpSpPr/>
          <p:nvPr/>
        </p:nvGrpSpPr>
        <p:grpSpPr>
          <a:xfrm>
            <a:off x="0" y="381001"/>
            <a:ext cx="1037850" cy="1016287"/>
            <a:chOff x="0" y="381001"/>
            <a:chExt cx="1037850" cy="1016287"/>
          </a:xfrm>
        </p:grpSpPr>
        <p:sp>
          <p:nvSpPr>
            <p:cNvPr id="58" name="Google Shape;58;p6"/>
            <p:cNvSpPr/>
            <p:nvPr/>
          </p:nvSpPr>
          <p:spPr>
            <a:xfrm rot="-5400000">
              <a:off x="0" y="381001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" name="Google Shape;59;p6"/>
            <p:cNvSpPr/>
            <p:nvPr/>
          </p:nvSpPr>
          <p:spPr>
            <a:xfrm flipH="1">
              <a:off x="229050" y="588489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60" name="Google Shape;60;p6"/>
          <p:cNvSpPr txBox="1"/>
          <p:nvPr>
            <p:ph type="title"/>
          </p:nvPr>
        </p:nvSpPr>
        <p:spPr>
          <a:xfrm>
            <a:off x="1297500" y="393750"/>
            <a:ext cx="7038900" cy="914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61" name="Google Shape;61;p6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62" name="Shape 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3" name="Google Shape;63;p7"/>
          <p:cNvGrpSpPr/>
          <p:nvPr/>
        </p:nvGrpSpPr>
        <p:grpSpPr>
          <a:xfrm>
            <a:off x="0" y="381001"/>
            <a:ext cx="1037850" cy="1016287"/>
            <a:chOff x="0" y="381001"/>
            <a:chExt cx="1037850" cy="1016287"/>
          </a:xfrm>
        </p:grpSpPr>
        <p:sp>
          <p:nvSpPr>
            <p:cNvPr id="64" name="Google Shape;64;p7"/>
            <p:cNvSpPr/>
            <p:nvPr/>
          </p:nvSpPr>
          <p:spPr>
            <a:xfrm rot="-5400000">
              <a:off x="0" y="381001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" name="Google Shape;65;p7"/>
            <p:cNvSpPr/>
            <p:nvPr/>
          </p:nvSpPr>
          <p:spPr>
            <a:xfrm flipH="1">
              <a:off x="229050" y="588489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66" name="Google Shape;66;p7"/>
          <p:cNvSpPr txBox="1"/>
          <p:nvPr>
            <p:ph type="title"/>
          </p:nvPr>
        </p:nvSpPr>
        <p:spPr>
          <a:xfrm>
            <a:off x="1297500" y="393750"/>
            <a:ext cx="3798900" cy="1493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67" name="Google Shape;67;p7"/>
          <p:cNvSpPr txBox="1"/>
          <p:nvPr>
            <p:ph idx="1" type="body"/>
          </p:nvPr>
        </p:nvSpPr>
        <p:spPr>
          <a:xfrm>
            <a:off x="1297500" y="1972550"/>
            <a:ext cx="3798900" cy="2415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1150" lvl="0" marL="45720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9pPr>
          </a:lstStyle>
          <a:p/>
        </p:txBody>
      </p:sp>
      <p:sp>
        <p:nvSpPr>
          <p:cNvPr id="68" name="Google Shape;68;p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spTree>
      <p:nvGrpSpPr>
        <p:cNvPr id="69" name="Shape 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0" name="Google Shape;70;p8"/>
          <p:cNvGrpSpPr/>
          <p:nvPr/>
        </p:nvGrpSpPr>
        <p:grpSpPr>
          <a:xfrm>
            <a:off x="4406400" y="0"/>
            <a:ext cx="4737600" cy="5143500"/>
            <a:chOff x="4406400" y="0"/>
            <a:chExt cx="4737600" cy="5143500"/>
          </a:xfrm>
        </p:grpSpPr>
        <p:sp>
          <p:nvSpPr>
            <p:cNvPr id="71" name="Google Shape;71;p8"/>
            <p:cNvSpPr/>
            <p:nvPr/>
          </p:nvSpPr>
          <p:spPr>
            <a:xfrm rot="5400000">
              <a:off x="4407900" y="-1500"/>
              <a:ext cx="4734600" cy="4737600"/>
            </a:xfrm>
            <a:prstGeom prst="diagStripe">
              <a:avLst>
                <a:gd fmla="val 49469" name="adj"/>
              </a:avLst>
            </a:prstGeom>
            <a:solidFill>
              <a:schemeClr val="lt1">
                <a:alpha val="34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" name="Google Shape;72;p8"/>
            <p:cNvSpPr/>
            <p:nvPr/>
          </p:nvSpPr>
          <p:spPr>
            <a:xfrm rot="5400000">
              <a:off x="4840825" y="6000"/>
              <a:ext cx="4298700" cy="4286700"/>
            </a:xfrm>
            <a:prstGeom prst="diagStripe">
              <a:avLst>
                <a:gd fmla="val 0" name="adj"/>
              </a:avLst>
            </a:prstGeom>
            <a:solidFill>
              <a:schemeClr val="lt1">
                <a:alpha val="34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" name="Google Shape;73;p8"/>
            <p:cNvSpPr/>
            <p:nvPr/>
          </p:nvSpPr>
          <p:spPr>
            <a:xfrm rot="-5400000">
              <a:off x="5618399" y="1236641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" name="Google Shape;74;p8"/>
            <p:cNvSpPr/>
            <p:nvPr/>
          </p:nvSpPr>
          <p:spPr>
            <a:xfrm flipH="1">
              <a:off x="5849857" y="1444078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" name="Google Shape;75;p8"/>
            <p:cNvSpPr/>
            <p:nvPr/>
          </p:nvSpPr>
          <p:spPr>
            <a:xfrm rot="-5400000">
              <a:off x="5987081" y="2469743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" name="Google Shape;76;p8"/>
            <p:cNvSpPr/>
            <p:nvPr/>
          </p:nvSpPr>
          <p:spPr>
            <a:xfrm flipH="1">
              <a:off x="6222115" y="2677179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" name="Google Shape;77;p8"/>
            <p:cNvSpPr/>
            <p:nvPr/>
          </p:nvSpPr>
          <p:spPr>
            <a:xfrm rot="-5400000">
              <a:off x="6675341" y="1862244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" name="Google Shape;78;p8"/>
            <p:cNvSpPr/>
            <p:nvPr/>
          </p:nvSpPr>
          <p:spPr>
            <a:xfrm flipH="1">
              <a:off x="6908099" y="2069680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" name="Google Shape;79;p8"/>
            <p:cNvSpPr/>
            <p:nvPr/>
          </p:nvSpPr>
          <p:spPr>
            <a:xfrm rot="-5400000">
              <a:off x="6861141" y="2478088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" name="Google Shape;80;p8"/>
            <p:cNvSpPr/>
            <p:nvPr/>
          </p:nvSpPr>
          <p:spPr>
            <a:xfrm flipH="1">
              <a:off x="7965266" y="2693191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" name="Google Shape;81;p8"/>
            <p:cNvSpPr/>
            <p:nvPr/>
          </p:nvSpPr>
          <p:spPr>
            <a:xfrm flipH="1">
              <a:off x="8145082" y="3309036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" name="Google Shape;82;p8"/>
            <p:cNvSpPr/>
            <p:nvPr/>
          </p:nvSpPr>
          <p:spPr>
            <a:xfrm rot="-5400000">
              <a:off x="7047599" y="3095345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" name="Google Shape;83;p8"/>
            <p:cNvSpPr/>
            <p:nvPr/>
          </p:nvSpPr>
          <p:spPr>
            <a:xfrm flipH="1">
              <a:off x="7276649" y="3302781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" name="Google Shape;84;p8"/>
            <p:cNvSpPr/>
            <p:nvPr/>
          </p:nvSpPr>
          <p:spPr>
            <a:xfrm rot="-5400000">
              <a:off x="7227414" y="3711189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" name="Google Shape;85;p8"/>
            <p:cNvSpPr/>
            <p:nvPr/>
          </p:nvSpPr>
          <p:spPr>
            <a:xfrm flipH="1">
              <a:off x="7462448" y="3918625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" name="Google Shape;86;p8"/>
            <p:cNvSpPr/>
            <p:nvPr/>
          </p:nvSpPr>
          <p:spPr>
            <a:xfrm rot="-5400000">
              <a:off x="8102491" y="3718856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" name="Google Shape;87;p8"/>
            <p:cNvSpPr/>
            <p:nvPr/>
          </p:nvSpPr>
          <p:spPr>
            <a:xfrm flipH="1">
              <a:off x="8334533" y="3926292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" name="Google Shape;88;p8"/>
            <p:cNvSpPr/>
            <p:nvPr/>
          </p:nvSpPr>
          <p:spPr>
            <a:xfrm rot="-5400000">
              <a:off x="8288290" y="4334700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89" name="Google Shape;89;p8"/>
          <p:cNvSpPr txBox="1"/>
          <p:nvPr>
            <p:ph type="title"/>
          </p:nvPr>
        </p:nvSpPr>
        <p:spPr>
          <a:xfrm>
            <a:off x="823850" y="866775"/>
            <a:ext cx="4587000" cy="3521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90" name="Google Shape;90;p8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91" name="Shape 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2" name="Google Shape;92;p9"/>
          <p:cNvGrpSpPr/>
          <p:nvPr/>
        </p:nvGrpSpPr>
        <p:grpSpPr>
          <a:xfrm>
            <a:off x="0" y="381001"/>
            <a:ext cx="1037850" cy="1016287"/>
            <a:chOff x="0" y="381001"/>
            <a:chExt cx="1037850" cy="1016287"/>
          </a:xfrm>
        </p:grpSpPr>
        <p:sp>
          <p:nvSpPr>
            <p:cNvPr id="93" name="Google Shape;93;p9"/>
            <p:cNvSpPr/>
            <p:nvPr/>
          </p:nvSpPr>
          <p:spPr>
            <a:xfrm rot="-5400000">
              <a:off x="0" y="381001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" name="Google Shape;94;p9"/>
            <p:cNvSpPr/>
            <p:nvPr/>
          </p:nvSpPr>
          <p:spPr>
            <a:xfrm flipH="1">
              <a:off x="229050" y="588489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95" name="Google Shape;95;p9"/>
          <p:cNvSpPr txBox="1"/>
          <p:nvPr>
            <p:ph type="title"/>
          </p:nvPr>
        </p:nvSpPr>
        <p:spPr>
          <a:xfrm>
            <a:off x="1297500" y="1658325"/>
            <a:ext cx="3036300" cy="1751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96" name="Google Shape;96;p9"/>
          <p:cNvSpPr txBox="1"/>
          <p:nvPr>
            <p:ph idx="1" type="subTitle"/>
          </p:nvPr>
        </p:nvSpPr>
        <p:spPr>
          <a:xfrm>
            <a:off x="1297500" y="3538000"/>
            <a:ext cx="3036300" cy="50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/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9pPr>
          </a:lstStyle>
          <a:p/>
        </p:txBody>
      </p:sp>
      <p:sp>
        <p:nvSpPr>
          <p:cNvPr id="97" name="Google Shape;97;p9"/>
          <p:cNvSpPr txBox="1"/>
          <p:nvPr>
            <p:ph idx="2" type="body"/>
          </p:nvPr>
        </p:nvSpPr>
        <p:spPr>
          <a:xfrm>
            <a:off x="4648200" y="1696600"/>
            <a:ext cx="3676800" cy="2347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1150" lvl="0" marL="45720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9pPr>
          </a:lstStyle>
          <a:p/>
        </p:txBody>
      </p:sp>
      <p:sp>
        <p:nvSpPr>
          <p:cNvPr id="98" name="Google Shape;98;p9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99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0" name="Google Shape;100;p10"/>
          <p:cNvGrpSpPr/>
          <p:nvPr/>
        </p:nvGrpSpPr>
        <p:grpSpPr>
          <a:xfrm>
            <a:off x="0" y="4128572"/>
            <a:ext cx="698925" cy="684657"/>
            <a:chOff x="0" y="3785672"/>
            <a:chExt cx="698925" cy="684657"/>
          </a:xfrm>
        </p:grpSpPr>
        <p:sp>
          <p:nvSpPr>
            <p:cNvPr id="101" name="Google Shape;101;p10"/>
            <p:cNvSpPr/>
            <p:nvPr/>
          </p:nvSpPr>
          <p:spPr>
            <a:xfrm rot="-5400000">
              <a:off x="0" y="3785672"/>
              <a:ext cx="544800" cy="544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962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" name="Google Shape;102;p10"/>
            <p:cNvSpPr/>
            <p:nvPr/>
          </p:nvSpPr>
          <p:spPr>
            <a:xfrm flipH="1">
              <a:off x="154125" y="3925529"/>
              <a:ext cx="544800" cy="544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962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103" name="Google Shape;103;p10"/>
          <p:cNvSpPr txBox="1"/>
          <p:nvPr>
            <p:ph idx="1" type="body"/>
          </p:nvPr>
        </p:nvSpPr>
        <p:spPr>
          <a:xfrm>
            <a:off x="812725" y="4305375"/>
            <a:ext cx="6936000" cy="523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2286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/>
            </a:lvl1pPr>
          </a:lstStyle>
          <a:p/>
        </p:txBody>
      </p:sp>
      <p:sp>
        <p:nvSpPr>
          <p:cNvPr id="104" name="Google Shape;104;p10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spTree>
      <p:nvGrpSpPr>
        <p:cNvPr id="105" name="Shape 1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6" name="Google Shape;106;p11"/>
          <p:cNvGrpSpPr/>
          <p:nvPr/>
        </p:nvGrpSpPr>
        <p:grpSpPr>
          <a:xfrm>
            <a:off x="4406400" y="0"/>
            <a:ext cx="4737600" cy="5143065"/>
            <a:chOff x="4406400" y="0"/>
            <a:chExt cx="4737600" cy="5143065"/>
          </a:xfrm>
        </p:grpSpPr>
        <p:sp>
          <p:nvSpPr>
            <p:cNvPr id="107" name="Google Shape;107;p11"/>
            <p:cNvSpPr/>
            <p:nvPr/>
          </p:nvSpPr>
          <p:spPr>
            <a:xfrm rot="5400000">
              <a:off x="4408200" y="-1800"/>
              <a:ext cx="4734000" cy="4737600"/>
            </a:xfrm>
            <a:prstGeom prst="diagStripe">
              <a:avLst>
                <a:gd fmla="val 49469" name="adj"/>
              </a:avLst>
            </a:prstGeom>
            <a:solidFill>
              <a:schemeClr val="lt1">
                <a:alpha val="34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" name="Google Shape;108;p11"/>
            <p:cNvSpPr/>
            <p:nvPr/>
          </p:nvSpPr>
          <p:spPr>
            <a:xfrm rot="5400000">
              <a:off x="4841125" y="5700"/>
              <a:ext cx="4298100" cy="4286700"/>
            </a:xfrm>
            <a:prstGeom prst="diagStripe">
              <a:avLst>
                <a:gd fmla="val 0" name="adj"/>
              </a:avLst>
            </a:prstGeom>
            <a:solidFill>
              <a:schemeClr val="lt1">
                <a:alpha val="34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" name="Google Shape;109;p11"/>
            <p:cNvSpPr/>
            <p:nvPr/>
          </p:nvSpPr>
          <p:spPr>
            <a:xfrm rot="-5400000">
              <a:off x="5618399" y="1236468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" name="Google Shape;110;p11"/>
            <p:cNvSpPr/>
            <p:nvPr/>
          </p:nvSpPr>
          <p:spPr>
            <a:xfrm flipH="1">
              <a:off x="5849857" y="1443956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" name="Google Shape;111;p11"/>
            <p:cNvSpPr/>
            <p:nvPr/>
          </p:nvSpPr>
          <p:spPr>
            <a:xfrm rot="-5400000">
              <a:off x="5987081" y="2469465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" name="Google Shape;112;p11"/>
            <p:cNvSpPr/>
            <p:nvPr/>
          </p:nvSpPr>
          <p:spPr>
            <a:xfrm flipH="1">
              <a:off x="6222115" y="2676953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" name="Google Shape;113;p11"/>
            <p:cNvSpPr/>
            <p:nvPr/>
          </p:nvSpPr>
          <p:spPr>
            <a:xfrm rot="-5400000">
              <a:off x="6675341" y="1862018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" name="Google Shape;114;p11"/>
            <p:cNvSpPr/>
            <p:nvPr/>
          </p:nvSpPr>
          <p:spPr>
            <a:xfrm flipH="1">
              <a:off x="6908099" y="2069505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" name="Google Shape;115;p11"/>
            <p:cNvSpPr/>
            <p:nvPr/>
          </p:nvSpPr>
          <p:spPr>
            <a:xfrm rot="-5400000">
              <a:off x="6861141" y="2477810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6" name="Google Shape;116;p11"/>
            <p:cNvSpPr/>
            <p:nvPr/>
          </p:nvSpPr>
          <p:spPr>
            <a:xfrm flipH="1">
              <a:off x="7965266" y="2692963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" name="Google Shape;117;p11"/>
            <p:cNvSpPr/>
            <p:nvPr/>
          </p:nvSpPr>
          <p:spPr>
            <a:xfrm flipH="1">
              <a:off x="8145082" y="3308755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" name="Google Shape;118;p11"/>
            <p:cNvSpPr/>
            <p:nvPr/>
          </p:nvSpPr>
          <p:spPr>
            <a:xfrm rot="-5400000">
              <a:off x="7047599" y="3095015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" name="Google Shape;119;p11"/>
            <p:cNvSpPr/>
            <p:nvPr/>
          </p:nvSpPr>
          <p:spPr>
            <a:xfrm flipH="1">
              <a:off x="7276649" y="3302502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0" name="Google Shape;120;p11"/>
            <p:cNvSpPr/>
            <p:nvPr/>
          </p:nvSpPr>
          <p:spPr>
            <a:xfrm rot="-5400000">
              <a:off x="7227414" y="3710807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1" name="Google Shape;121;p11"/>
            <p:cNvSpPr/>
            <p:nvPr/>
          </p:nvSpPr>
          <p:spPr>
            <a:xfrm flipH="1">
              <a:off x="7462448" y="3918294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2" name="Google Shape;122;p11"/>
            <p:cNvSpPr/>
            <p:nvPr/>
          </p:nvSpPr>
          <p:spPr>
            <a:xfrm rot="-5400000">
              <a:off x="8102491" y="3718473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3" name="Google Shape;123;p11"/>
            <p:cNvSpPr/>
            <p:nvPr/>
          </p:nvSpPr>
          <p:spPr>
            <a:xfrm flipH="1">
              <a:off x="8334533" y="3925960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4" name="Google Shape;124;p11"/>
            <p:cNvSpPr/>
            <p:nvPr/>
          </p:nvSpPr>
          <p:spPr>
            <a:xfrm rot="-5400000">
              <a:off x="8288290" y="4334265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125" name="Google Shape;125;p11"/>
          <p:cNvSpPr txBox="1"/>
          <p:nvPr>
            <p:ph hasCustomPrompt="1" type="title"/>
          </p:nvPr>
        </p:nvSpPr>
        <p:spPr>
          <a:xfrm>
            <a:off x="823850" y="1284675"/>
            <a:ext cx="4776000" cy="1300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1pPr>
            <a:lvl2pPr lvl="1"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2pPr>
            <a:lvl3pPr lvl="2"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3pPr>
            <a:lvl4pPr lvl="3"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4pPr>
            <a:lvl5pPr lvl="4"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5pPr>
            <a:lvl6pPr lvl="5"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6pPr>
            <a:lvl7pPr lvl="6"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7pPr>
            <a:lvl8pPr lvl="7"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8pPr>
            <a:lvl9pPr lvl="8"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9pPr>
          </a:lstStyle>
          <a:p>
            <a:r>
              <a:t>xx%</a:t>
            </a:r>
          </a:p>
        </p:txBody>
      </p:sp>
      <p:sp>
        <p:nvSpPr>
          <p:cNvPr id="126" name="Google Shape;126;p11"/>
          <p:cNvSpPr txBox="1"/>
          <p:nvPr>
            <p:ph idx="1" type="body"/>
          </p:nvPr>
        </p:nvSpPr>
        <p:spPr>
          <a:xfrm>
            <a:off x="823850" y="2643124"/>
            <a:ext cx="4776000" cy="1218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1150" lvl="0" marL="45720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9pPr>
          </a:lstStyle>
          <a:p/>
        </p:txBody>
      </p:sp>
      <p:sp>
        <p:nvSpPr>
          <p:cNvPr id="127" name="Google Shape;127;p1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128" name="Shape 1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Google Shape;129;p1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1" Type="http://schemas.openxmlformats.org/officeDocument/2006/relationships/slideLayout" Target="../slideLayouts/slideLayout10.xml"/><Relationship Id="rId10" Type="http://schemas.openxmlformats.org/officeDocument/2006/relationships/slideLayout" Target="../slideLayouts/slideLayout9.xml"/><Relationship Id="rId13" Type="http://schemas.openxmlformats.org/officeDocument/2006/relationships/theme" Target="../theme/theme1.xml"/><Relationship Id="rId12" Type="http://schemas.openxmlformats.org/officeDocument/2006/relationships/slideLayout" Target="../slideLayouts/slideLayout11.xml"/><Relationship Id="rId1" Type="http://schemas.openxmlformats.org/officeDocument/2006/relationships/image" Target="../media/image4.png"/><Relationship Id="rId2" Type="http://schemas.openxmlformats.org/officeDocument/2006/relationships/slideLayout" Target="../slideLayouts/slideLayout1.xml"/><Relationship Id="rId3" Type="http://schemas.openxmlformats.org/officeDocument/2006/relationships/slideLayout" Target="../slideLayouts/slideLayout2.xml"/><Relationship Id="rId4" Type="http://schemas.openxmlformats.org/officeDocument/2006/relationships/slideLayout" Target="../slideLayouts/slideLayout3.xml"/><Relationship Id="rId9" Type="http://schemas.openxmlformats.org/officeDocument/2006/relationships/slideLayout" Target="../slideLayouts/slideLayout8.xml"/><Relationship Id="rId5" Type="http://schemas.openxmlformats.org/officeDocument/2006/relationships/slideLayout" Target="../slideLayouts/slideLayout4.xml"/><Relationship Id="rId6" Type="http://schemas.openxmlformats.org/officeDocument/2006/relationships/slideLayout" Target="../slideLayouts/slideLayout5.xml"/><Relationship Id="rId7" Type="http://schemas.openxmlformats.org/officeDocument/2006/relationships/slideLayout" Target="../slideLayouts/slideLayout6.xml"/><Relationship Id="rId8" Type="http://schemas.openxmlformats.org/officeDocument/2006/relationships/slideLayout" Target="../slideLayouts/slideLayout7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focus">
    <p:bg>
      <p:bgPr>
        <a:blipFill>
          <a:blip r:embed="rId1">
            <a:alphaModFix/>
          </a:blip>
          <a:stretch>
            <a:fillRect/>
          </a:stretch>
        </a:blip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Montserrat"/>
              <a:buNone/>
              <a:defRPr sz="280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Montserrat"/>
              <a:buNone/>
              <a:defRPr sz="280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Montserrat"/>
              <a:buNone/>
              <a:defRPr sz="280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Montserrat"/>
              <a:buNone/>
              <a:defRPr sz="280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Montserrat"/>
              <a:buNone/>
              <a:defRPr sz="280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Montserrat"/>
              <a:buNone/>
              <a:defRPr sz="280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Montserrat"/>
              <a:buNone/>
              <a:defRPr sz="280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Montserrat"/>
              <a:buNone/>
              <a:defRPr sz="280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Montserrat"/>
              <a:buNone/>
              <a:defRPr sz="280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115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300"/>
              <a:buFont typeface="Lato"/>
              <a:buChar char="●"/>
              <a:defRPr sz="13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1pPr>
            <a:lvl2pPr indent="-298450" lvl="1" marL="914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Font typeface="Lato"/>
              <a:buChar char="○"/>
              <a:defRPr sz="11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2pPr>
            <a:lvl3pPr indent="-298450" lvl="2" marL="1371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Font typeface="Lato"/>
              <a:buChar char="■"/>
              <a:defRPr sz="11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3pPr>
            <a:lvl4pPr indent="-298450" lvl="3" marL="1828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Font typeface="Lato"/>
              <a:buChar char="●"/>
              <a:defRPr sz="11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4pPr>
            <a:lvl5pPr indent="-298450" lvl="4" marL="22860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Font typeface="Lato"/>
              <a:buChar char="○"/>
              <a:defRPr sz="11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5pPr>
            <a:lvl6pPr indent="-298450" lvl="5" marL="2743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Font typeface="Lato"/>
              <a:buChar char="■"/>
              <a:defRPr sz="11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6pPr>
            <a:lvl7pPr indent="-298450" lvl="6" marL="3200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Font typeface="Lato"/>
              <a:buChar char="●"/>
              <a:defRPr sz="11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7pPr>
            <a:lvl8pPr indent="-298450" lvl="7" marL="3657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Font typeface="Lato"/>
              <a:buChar char="○"/>
              <a:defRPr sz="11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8pPr>
            <a:lvl9pPr indent="-298450" lvl="8" marL="411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Font typeface="Lato"/>
              <a:buChar char="■"/>
              <a:defRPr sz="11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r">
              <a:buNone/>
              <a:defRPr sz="10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1pPr>
            <a:lvl2pPr lvl="1" algn="r">
              <a:buNone/>
              <a:defRPr sz="10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2pPr>
            <a:lvl3pPr lvl="2" algn="r">
              <a:buNone/>
              <a:defRPr sz="10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3pPr>
            <a:lvl4pPr lvl="3" algn="r">
              <a:buNone/>
              <a:defRPr sz="10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4pPr>
            <a:lvl5pPr lvl="4" algn="r">
              <a:buNone/>
              <a:defRPr sz="10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5pPr>
            <a:lvl6pPr lvl="5" algn="r">
              <a:buNone/>
              <a:defRPr sz="10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6pPr>
            <a:lvl7pPr lvl="6" algn="r">
              <a:buNone/>
              <a:defRPr sz="10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7pPr>
            <a:lvl8pPr lvl="7" algn="r">
              <a:buNone/>
              <a:defRPr sz="10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8pPr>
            <a:lvl9pPr lvl="8" algn="r">
              <a:buNone/>
              <a:defRPr sz="10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2"/>
    <p:sldLayoutId id="2147483649" r:id="rId3"/>
    <p:sldLayoutId id="2147483650" r:id="rId4"/>
    <p:sldLayoutId id="2147483651" r:id="rId5"/>
    <p:sldLayoutId id="2147483652" r:id="rId6"/>
    <p:sldLayoutId id="2147483653" r:id="rId7"/>
    <p:sldLayoutId id="2147483654" r:id="rId8"/>
    <p:sldLayoutId id="2147483655" r:id="rId9"/>
    <p:sldLayoutId id="2147483656" r:id="rId10"/>
    <p:sldLayoutId id="2147483657" r:id="rId11"/>
    <p:sldLayoutId id="2147483658" r:id="rId12"/>
  </p:sldLayoutIdLst>
  <p:hf dt="0" ftr="0" hdr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9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6.pn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13.png"/><Relationship Id="rId4" Type="http://schemas.openxmlformats.org/officeDocument/2006/relationships/image" Target="../media/image10.png"/><Relationship Id="rId5" Type="http://schemas.openxmlformats.org/officeDocument/2006/relationships/image" Target="../media/image3.png"/><Relationship Id="rId6" Type="http://schemas.openxmlformats.org/officeDocument/2006/relationships/image" Target="../media/image2.pn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9.pn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15.pn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12.pn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17.pn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7.pn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8.png"/><Relationship Id="rId4" Type="http://schemas.openxmlformats.org/officeDocument/2006/relationships/image" Target="../media/image16.png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5.png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23.png"/><Relationship Id="rId4" Type="http://schemas.openxmlformats.org/officeDocument/2006/relationships/hyperlink" Target="http://drive.google.com/file/d/15S3_B_ZBQ791F4PfM6nFsKklA4iSQEvH/view" TargetMode="External"/><Relationship Id="rId5" Type="http://schemas.openxmlformats.org/officeDocument/2006/relationships/image" Target="../media/image1.png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11.xml"/><Relationship Id="rId3" Type="http://schemas.openxmlformats.org/officeDocument/2006/relationships/image" Target="../media/image14.png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notesSlide" Target="../notesSlides/notesSlide12.xml"/><Relationship Id="rId3" Type="http://schemas.openxmlformats.org/officeDocument/2006/relationships/image" Target="../media/image25.png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notesSlide" Target="../notesSlides/notesSlide13.xml"/><Relationship Id="rId3" Type="http://schemas.openxmlformats.org/officeDocument/2006/relationships/image" Target="../media/image11.png"/></Relationships>
</file>

<file path=ppt/slides/_rels/slide1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notesSlide" Target="../notesSlides/notesSlide14.xml"/><Relationship Id="rId3" Type="http://schemas.openxmlformats.org/officeDocument/2006/relationships/image" Target="../media/image22.png"/></Relationships>
</file>

<file path=ppt/slides/_rels/slide1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notesSlide" Target="../notesSlides/notesSlide15.xml"/><Relationship Id="rId3" Type="http://schemas.openxmlformats.org/officeDocument/2006/relationships/image" Target="../media/image24.png"/></Relationships>
</file>

<file path=ppt/slides/_rels/slide1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notesSlide" Target="../notesSlides/notesSlide16.xml"/><Relationship Id="rId3" Type="http://schemas.openxmlformats.org/officeDocument/2006/relationships/image" Target="../media/image26.png"/></Relationships>
</file>

<file path=ppt/slides/_rels/slide1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notesSlide" Target="../notesSlides/notesSlide17.xml"/><Relationship Id="rId3" Type="http://schemas.openxmlformats.org/officeDocument/2006/relationships/image" Target="../media/image21.png"/></Relationships>
</file>

<file path=ppt/slides/_rels/slide1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notesSlide" Target="../notesSlides/notesSlide18.xml"/><Relationship Id="rId3" Type="http://schemas.openxmlformats.org/officeDocument/2006/relationships/image" Target="../media/image20.png"/></Relationships>
</file>

<file path=ppt/slides/_rels/slide1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notesSlide" Target="../notesSlides/notesSlide19.xml"/><Relationship Id="rId3" Type="http://schemas.openxmlformats.org/officeDocument/2006/relationships/image" Target="../media/image18.png"/></Relationships>
</file>

<file path=ppt/slides/_rels/slide2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notesSlide" Target="../notesSlides/notesSlide20.xml"/><Relationship Id="rId3" Type="http://schemas.openxmlformats.org/officeDocument/2006/relationships/image" Target="../media/image30.png"/></Relationships>
</file>

<file path=ppt/slides/_rels/slide2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notesSlide" Target="../notesSlides/notesSlide21.xml"/><Relationship Id="rId3" Type="http://schemas.openxmlformats.org/officeDocument/2006/relationships/image" Target="../media/image28.png"/></Relationships>
</file>

<file path=ppt/slides/_rels/slide2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2.xml"/><Relationship Id="rId3" Type="http://schemas.openxmlformats.org/officeDocument/2006/relationships/image" Target="../media/image27.png"/></Relationships>
</file>

<file path=ppt/slides/_rels/slide2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3.xml"/><Relationship Id="rId3" Type="http://schemas.openxmlformats.org/officeDocument/2006/relationships/image" Target="../media/image10.png"/><Relationship Id="rId4" Type="http://schemas.openxmlformats.org/officeDocument/2006/relationships/image" Target="../media/image2.png"/><Relationship Id="rId5" Type="http://schemas.openxmlformats.org/officeDocument/2006/relationships/image" Target="../media/image29.png"/><Relationship Id="rId6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2"/>
        </a:solidFill>
      </p:bgPr>
    </p:bg>
    <p:spTree>
      <p:nvGrpSpPr>
        <p:cNvPr id="133" name="Shape 1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Google Shape;134;p13"/>
          <p:cNvSpPr txBox="1"/>
          <p:nvPr/>
        </p:nvSpPr>
        <p:spPr>
          <a:xfrm>
            <a:off x="3518375" y="4532000"/>
            <a:ext cx="2816100" cy="517500"/>
          </a:xfrm>
          <a:prstGeom prst="rect">
            <a:avLst/>
          </a:prstGeom>
          <a:solidFill>
            <a:srgbClr val="030C4B"/>
          </a:solidFill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3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UNIVERSITY OF WALES TRINITY SAINT DAVID</a:t>
            </a:r>
            <a:endParaRPr sz="1300"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</p:txBody>
      </p:sp>
      <p:sp>
        <p:nvSpPr>
          <p:cNvPr id="135" name="Google Shape;135;p13"/>
          <p:cNvSpPr txBox="1"/>
          <p:nvPr/>
        </p:nvSpPr>
        <p:spPr>
          <a:xfrm>
            <a:off x="6399400" y="4602575"/>
            <a:ext cx="990600" cy="388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9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2026</a:t>
            </a:r>
            <a:endParaRPr sz="1900"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</p:txBody>
      </p:sp>
      <p:pic>
        <p:nvPicPr>
          <p:cNvPr id="136" name="Google Shape;136;p13" title="ChatGPT Image Jul 16, 2026, 03_18_37 PM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4001" cy="5212874"/>
          </a:xfrm>
          <a:prstGeom prst="rect">
            <a:avLst/>
          </a:prstGeom>
          <a:noFill/>
          <a:ln>
            <a:noFill/>
          </a:ln>
        </p:spPr>
      </p:pic>
      <p:sp>
        <p:nvSpPr>
          <p:cNvPr id="137" name="Google Shape;137;p1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138" name="Google Shape;138;p13"/>
          <p:cNvSpPr txBox="1"/>
          <p:nvPr/>
        </p:nvSpPr>
        <p:spPr>
          <a:xfrm>
            <a:off x="5670675" y="51325"/>
            <a:ext cx="513300" cy="396600"/>
          </a:xfrm>
          <a:prstGeom prst="rect">
            <a:avLst/>
          </a:prstGeom>
          <a:solidFill>
            <a:srgbClr val="073763"/>
          </a:solidFill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9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  1</a:t>
            </a:r>
            <a:endParaRPr b="1" sz="1900"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42" name="Shape 1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" name="Google Shape;143;p1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pic>
        <p:nvPicPr>
          <p:cNvPr id="144" name="Google Shape;144;p14" title="ionut.png"/>
          <p:cNvPicPr preferRelativeResize="0"/>
          <p:nvPr/>
        </p:nvPicPr>
        <p:blipFill rotWithShape="1">
          <a:blip r:embed="rId3">
            <a:alphaModFix/>
          </a:blip>
          <a:srcRect b="12173" l="0" r="0" t="0"/>
          <a:stretch/>
        </p:blipFill>
        <p:spPr>
          <a:xfrm>
            <a:off x="0" y="0"/>
            <a:ext cx="9144000" cy="5143501"/>
          </a:xfrm>
          <a:prstGeom prst="rect">
            <a:avLst/>
          </a:prstGeom>
          <a:noFill/>
          <a:ln>
            <a:noFill/>
          </a:ln>
        </p:spPr>
      </p:pic>
      <p:pic>
        <p:nvPicPr>
          <p:cNvPr id="145" name="Google Shape;145;p14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3586475" y="862950"/>
            <a:ext cx="703675" cy="6934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46" name="Google Shape;146;p14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5324475" y="862950"/>
            <a:ext cx="703650" cy="6934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47" name="Google Shape;147;p14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7062450" y="862950"/>
            <a:ext cx="781900" cy="693450"/>
          </a:xfrm>
          <a:prstGeom prst="rect">
            <a:avLst/>
          </a:prstGeom>
          <a:noFill/>
          <a:ln>
            <a:noFill/>
          </a:ln>
        </p:spPr>
      </p:pic>
      <p:sp>
        <p:nvSpPr>
          <p:cNvPr id="148" name="Google Shape;148;p14"/>
          <p:cNvSpPr txBox="1"/>
          <p:nvPr/>
        </p:nvSpPr>
        <p:spPr>
          <a:xfrm>
            <a:off x="109600" y="54800"/>
            <a:ext cx="493200" cy="571500"/>
          </a:xfrm>
          <a:prstGeom prst="rect">
            <a:avLst/>
          </a:prstGeom>
          <a:solidFill>
            <a:srgbClr val="073763"/>
          </a:solidFill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27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 2</a:t>
            </a:r>
            <a:endParaRPr b="1" sz="3100"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52" name="Shape 1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" name="Google Shape;153;p15"/>
          <p:cNvSpPr txBox="1"/>
          <p:nvPr>
            <p:ph type="title"/>
          </p:nvPr>
        </p:nvSpPr>
        <p:spPr>
          <a:xfrm>
            <a:off x="1297500" y="393750"/>
            <a:ext cx="3798900" cy="1493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54" name="Google Shape;154;p15"/>
          <p:cNvSpPr txBox="1"/>
          <p:nvPr>
            <p:ph idx="1" type="body"/>
          </p:nvPr>
        </p:nvSpPr>
        <p:spPr>
          <a:xfrm>
            <a:off x="1297500" y="1972550"/>
            <a:ext cx="3798900" cy="2415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  <p:pic>
        <p:nvPicPr>
          <p:cNvPr id="155" name="Google Shape;155;p15" title="ChatGPT Image Jul 16, 2026, 02_01_38 PM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4000" cy="5143501"/>
          </a:xfrm>
          <a:prstGeom prst="rect">
            <a:avLst/>
          </a:prstGeom>
          <a:noFill/>
          <a:ln>
            <a:noFill/>
          </a:ln>
        </p:spPr>
      </p:pic>
      <p:sp>
        <p:nvSpPr>
          <p:cNvPr id="156" name="Google Shape;156;p15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60" name="Shape 1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" name="Google Shape;161;p16"/>
          <p:cNvSpPr txBox="1"/>
          <p:nvPr>
            <p:ph type="title"/>
          </p:nvPr>
        </p:nvSpPr>
        <p:spPr>
          <a:xfrm>
            <a:off x="1297500" y="393750"/>
            <a:ext cx="3798900" cy="1493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62" name="Google Shape;162;p16"/>
          <p:cNvSpPr txBox="1"/>
          <p:nvPr>
            <p:ph idx="1" type="body"/>
          </p:nvPr>
        </p:nvSpPr>
        <p:spPr>
          <a:xfrm>
            <a:off x="1297500" y="1972550"/>
            <a:ext cx="3798900" cy="2415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  <p:pic>
        <p:nvPicPr>
          <p:cNvPr id="163" name="Google Shape;163;p16" title="ChatGPT Image Jul 16, 2026, 02_17_40 PM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4000" cy="5143501"/>
          </a:xfrm>
          <a:prstGeom prst="rect">
            <a:avLst/>
          </a:prstGeom>
          <a:noFill/>
          <a:ln>
            <a:noFill/>
          </a:ln>
        </p:spPr>
      </p:pic>
      <p:sp>
        <p:nvSpPr>
          <p:cNvPr id="164" name="Google Shape;164;p16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68" name="Shape 1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" name="Google Shape;169;p17"/>
          <p:cNvSpPr txBox="1"/>
          <p:nvPr>
            <p:ph type="title"/>
          </p:nvPr>
        </p:nvSpPr>
        <p:spPr>
          <a:xfrm>
            <a:off x="1297500" y="393750"/>
            <a:ext cx="3798900" cy="1493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70" name="Google Shape;170;p17"/>
          <p:cNvSpPr txBox="1"/>
          <p:nvPr>
            <p:ph idx="1" type="body"/>
          </p:nvPr>
        </p:nvSpPr>
        <p:spPr>
          <a:xfrm>
            <a:off x="1297500" y="1972550"/>
            <a:ext cx="3798900" cy="2415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  <p:sp>
        <p:nvSpPr>
          <p:cNvPr id="171" name="Google Shape;171;p1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pic>
        <p:nvPicPr>
          <p:cNvPr id="172" name="Google Shape;172;p1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4000" cy="514350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76" name="Shape 1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7" name="Google Shape;177;p18" title="smart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4000" cy="5143501"/>
          </a:xfrm>
          <a:prstGeom prst="rect">
            <a:avLst/>
          </a:prstGeom>
          <a:noFill/>
          <a:ln>
            <a:noFill/>
          </a:ln>
        </p:spPr>
      </p:pic>
      <p:sp>
        <p:nvSpPr>
          <p:cNvPr id="178" name="Google Shape;178;p18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D9D9D9"/>
        </a:solidFill>
      </p:bgPr>
    </p:bg>
    <p:spTree>
      <p:nvGrpSpPr>
        <p:cNvPr id="182" name="Shape 1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3" name="Google Shape;183;p19" title="table gantchart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4000" cy="5143501"/>
          </a:xfrm>
          <a:prstGeom prst="rect">
            <a:avLst/>
          </a:prstGeom>
          <a:noFill/>
          <a:ln>
            <a:noFill/>
          </a:ln>
        </p:spPr>
      </p:pic>
      <p:sp>
        <p:nvSpPr>
          <p:cNvPr id="184" name="Google Shape;184;p19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185" name="Google Shape;185;p19"/>
          <p:cNvSpPr txBox="1"/>
          <p:nvPr/>
        </p:nvSpPr>
        <p:spPr>
          <a:xfrm>
            <a:off x="720225" y="78275"/>
            <a:ext cx="548700" cy="501000"/>
          </a:xfrm>
          <a:prstGeom prst="rect">
            <a:avLst/>
          </a:prstGeom>
          <a:solidFill>
            <a:srgbClr val="073763"/>
          </a:solidFill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20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  </a:t>
            </a:r>
            <a:r>
              <a:rPr b="1" lang="en-GB" sz="26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7</a:t>
            </a:r>
            <a:endParaRPr b="1" sz="2600"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89" name="Shape 1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0" name="Google Shape;190;p20" title="research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4000" cy="5143501"/>
          </a:xfrm>
          <a:prstGeom prst="rect">
            <a:avLst/>
          </a:prstGeom>
          <a:noFill/>
          <a:ln>
            <a:noFill/>
          </a:ln>
        </p:spPr>
      </p:pic>
      <p:pic>
        <p:nvPicPr>
          <p:cNvPr id="191" name="Google Shape;191;p20" title="design.png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0" y="0"/>
            <a:ext cx="9144000" cy="5143501"/>
          </a:xfrm>
          <a:prstGeom prst="rect">
            <a:avLst/>
          </a:prstGeom>
          <a:noFill/>
          <a:ln>
            <a:noFill/>
          </a:ln>
        </p:spPr>
      </p:pic>
      <p:sp>
        <p:nvSpPr>
          <p:cNvPr id="192" name="Google Shape;192;p20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193" name="Google Shape;193;p20"/>
          <p:cNvSpPr txBox="1"/>
          <p:nvPr/>
        </p:nvSpPr>
        <p:spPr>
          <a:xfrm>
            <a:off x="109600" y="117425"/>
            <a:ext cx="618300" cy="446400"/>
          </a:xfrm>
          <a:prstGeom prst="rect">
            <a:avLst/>
          </a:prstGeom>
          <a:solidFill>
            <a:srgbClr val="073763"/>
          </a:solidFill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23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  8</a:t>
            </a:r>
            <a:endParaRPr b="1" sz="2300"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2300"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97" name="Shape 1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8" name="Google Shape;198;p21"/>
          <p:cNvSpPr txBox="1"/>
          <p:nvPr>
            <p:ph type="title"/>
          </p:nvPr>
        </p:nvSpPr>
        <p:spPr>
          <a:xfrm>
            <a:off x="1297500" y="1658325"/>
            <a:ext cx="3036300" cy="1751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99" name="Google Shape;199;p21"/>
          <p:cNvSpPr txBox="1"/>
          <p:nvPr>
            <p:ph idx="1" type="subTitle"/>
          </p:nvPr>
        </p:nvSpPr>
        <p:spPr>
          <a:xfrm>
            <a:off x="1297500" y="3538000"/>
            <a:ext cx="3036300" cy="50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00" name="Google Shape;200;p21"/>
          <p:cNvSpPr txBox="1"/>
          <p:nvPr>
            <p:ph idx="2" type="body"/>
          </p:nvPr>
        </p:nvSpPr>
        <p:spPr>
          <a:xfrm>
            <a:off x="4648200" y="1696600"/>
            <a:ext cx="3676800" cy="2347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  <p:pic>
        <p:nvPicPr>
          <p:cNvPr id="201" name="Google Shape;201;p21" title="demonstration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4000" cy="5143501"/>
          </a:xfrm>
          <a:prstGeom prst="rect">
            <a:avLst/>
          </a:prstGeom>
          <a:noFill/>
          <a:ln>
            <a:noFill/>
          </a:ln>
        </p:spPr>
      </p:pic>
      <p:sp>
        <p:nvSpPr>
          <p:cNvPr id="202" name="Google Shape;202;p2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pic>
        <p:nvPicPr>
          <p:cNvPr id="203" name="Google Shape;203;p21" title="demonstration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13607"/>
            <a:ext cx="9144000" cy="514350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07" name="Shape 2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8" name="Google Shape;208;p22"/>
          <p:cNvSpPr txBox="1"/>
          <p:nvPr>
            <p:ph type="title"/>
          </p:nvPr>
        </p:nvSpPr>
        <p:spPr>
          <a:xfrm>
            <a:off x="1297500" y="1658325"/>
            <a:ext cx="3036300" cy="1751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09" name="Google Shape;209;p22"/>
          <p:cNvSpPr txBox="1"/>
          <p:nvPr>
            <p:ph idx="1" type="subTitle"/>
          </p:nvPr>
        </p:nvSpPr>
        <p:spPr>
          <a:xfrm>
            <a:off x="1297500" y="3538000"/>
            <a:ext cx="3036300" cy="50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10" name="Google Shape;210;p22"/>
          <p:cNvSpPr txBox="1"/>
          <p:nvPr>
            <p:ph idx="2" type="body"/>
          </p:nvPr>
        </p:nvSpPr>
        <p:spPr>
          <a:xfrm>
            <a:off x="4648200" y="1696600"/>
            <a:ext cx="3676800" cy="2347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  <p:pic>
        <p:nvPicPr>
          <p:cNvPr id="211" name="Google Shape;211;p22" title="video demonstration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-54100"/>
            <a:ext cx="9144000" cy="5197601"/>
          </a:xfrm>
          <a:prstGeom prst="rect">
            <a:avLst/>
          </a:prstGeom>
          <a:noFill/>
          <a:ln>
            <a:noFill/>
          </a:ln>
        </p:spPr>
      </p:pic>
      <p:pic>
        <p:nvPicPr>
          <p:cNvPr id="212" name="Google Shape;212;p22" title="video demonstration.mp4">
            <a:hlinkClick r:id="rId4"/>
          </p:cNvPr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3720725" y="673725"/>
            <a:ext cx="5040200" cy="2736300"/>
          </a:xfrm>
          <a:prstGeom prst="rect">
            <a:avLst/>
          </a:prstGeom>
          <a:noFill/>
          <a:ln>
            <a:noFill/>
          </a:ln>
        </p:spPr>
      </p:pic>
      <p:sp>
        <p:nvSpPr>
          <p:cNvPr id="213" name="Google Shape;213;p2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214" name="Google Shape;214;p22"/>
          <p:cNvSpPr txBox="1"/>
          <p:nvPr/>
        </p:nvSpPr>
        <p:spPr>
          <a:xfrm>
            <a:off x="72300" y="32125"/>
            <a:ext cx="595500" cy="579000"/>
          </a:xfrm>
          <a:prstGeom prst="rect">
            <a:avLst/>
          </a:prstGeom>
          <a:solidFill>
            <a:srgbClr val="1C4587"/>
          </a:solidFill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21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10</a:t>
            </a:r>
            <a:endParaRPr b="1" sz="2100"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2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18" name="Shape 2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9" name="Google Shape;219;p23" title="ChatGPT Image Jun 26, 2026, 11_59_21 AM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8991598" cy="5143499"/>
          </a:xfrm>
          <a:prstGeom prst="rect">
            <a:avLst/>
          </a:prstGeom>
          <a:noFill/>
          <a:ln>
            <a:noFill/>
          </a:ln>
        </p:spPr>
      </p:pic>
      <p:sp>
        <p:nvSpPr>
          <p:cNvPr id="220" name="Google Shape;220;p2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221" name="Google Shape;221;p23"/>
          <p:cNvSpPr txBox="1"/>
          <p:nvPr/>
        </p:nvSpPr>
        <p:spPr>
          <a:xfrm>
            <a:off x="83975" y="144625"/>
            <a:ext cx="677100" cy="606600"/>
          </a:xfrm>
          <a:prstGeom prst="rect">
            <a:avLst/>
          </a:prstGeom>
          <a:solidFill>
            <a:srgbClr val="073763"/>
          </a:solidFill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22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11</a:t>
            </a:r>
            <a:endParaRPr b="1" sz="2200"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25" name="Shape 2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6" name="Google Shape;226;p24"/>
          <p:cNvSpPr txBox="1"/>
          <p:nvPr>
            <p:ph type="title"/>
          </p:nvPr>
        </p:nvSpPr>
        <p:spPr>
          <a:xfrm>
            <a:off x="1297500" y="1658325"/>
            <a:ext cx="3036300" cy="1751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27" name="Google Shape;227;p24"/>
          <p:cNvSpPr txBox="1"/>
          <p:nvPr>
            <p:ph idx="1" type="subTitle"/>
          </p:nvPr>
        </p:nvSpPr>
        <p:spPr>
          <a:xfrm>
            <a:off x="1297500" y="3538000"/>
            <a:ext cx="3036300" cy="50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28" name="Google Shape;228;p24"/>
          <p:cNvSpPr txBox="1"/>
          <p:nvPr>
            <p:ph idx="2" type="body"/>
          </p:nvPr>
        </p:nvSpPr>
        <p:spPr>
          <a:xfrm>
            <a:off x="4648200" y="1696600"/>
            <a:ext cx="3676800" cy="2347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  <p:pic>
        <p:nvPicPr>
          <p:cNvPr id="229" name="Google Shape;229;p24" title="SMART RESERVATION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429" y="0"/>
            <a:ext cx="9139139" cy="5143499"/>
          </a:xfrm>
          <a:prstGeom prst="rect">
            <a:avLst/>
          </a:prstGeom>
          <a:noFill/>
          <a:ln>
            <a:noFill/>
          </a:ln>
        </p:spPr>
      </p:pic>
      <p:sp>
        <p:nvSpPr>
          <p:cNvPr id="230" name="Google Shape;230;p2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231" name="Google Shape;231;p24"/>
          <p:cNvSpPr txBox="1"/>
          <p:nvPr/>
        </p:nvSpPr>
        <p:spPr>
          <a:xfrm>
            <a:off x="235600" y="156300"/>
            <a:ext cx="594900" cy="559800"/>
          </a:xfrm>
          <a:prstGeom prst="rect">
            <a:avLst/>
          </a:prstGeom>
          <a:solidFill>
            <a:srgbClr val="073763"/>
          </a:solidFill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21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12</a:t>
            </a:r>
            <a:endParaRPr b="1" sz="2100"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35" name="Shape 2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6" name="Google Shape;236;p25"/>
          <p:cNvSpPr txBox="1"/>
          <p:nvPr>
            <p:ph type="title"/>
          </p:nvPr>
        </p:nvSpPr>
        <p:spPr>
          <a:xfrm>
            <a:off x="1297500" y="1658325"/>
            <a:ext cx="3036300" cy="1751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37" name="Google Shape;237;p25"/>
          <p:cNvSpPr txBox="1"/>
          <p:nvPr>
            <p:ph idx="1" type="subTitle"/>
          </p:nvPr>
        </p:nvSpPr>
        <p:spPr>
          <a:xfrm>
            <a:off x="1297500" y="3538000"/>
            <a:ext cx="3036300" cy="50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38" name="Google Shape;238;p25"/>
          <p:cNvSpPr txBox="1"/>
          <p:nvPr>
            <p:ph idx="2" type="body"/>
          </p:nvPr>
        </p:nvSpPr>
        <p:spPr>
          <a:xfrm>
            <a:off x="4648200" y="1696600"/>
            <a:ext cx="3676800" cy="2347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  <p:pic>
        <p:nvPicPr>
          <p:cNvPr id="239" name="Google Shape;239;p25" title="SMART PARK AI APLICATION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429" y="0"/>
            <a:ext cx="9139139" cy="5143499"/>
          </a:xfrm>
          <a:prstGeom prst="rect">
            <a:avLst/>
          </a:prstGeom>
          <a:noFill/>
          <a:ln>
            <a:noFill/>
          </a:ln>
        </p:spPr>
      </p:pic>
      <p:sp>
        <p:nvSpPr>
          <p:cNvPr id="240" name="Google Shape;240;p25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241" name="Google Shape;241;p25"/>
          <p:cNvSpPr txBox="1"/>
          <p:nvPr/>
        </p:nvSpPr>
        <p:spPr>
          <a:xfrm>
            <a:off x="212275" y="191275"/>
            <a:ext cx="501600" cy="443100"/>
          </a:xfrm>
          <a:prstGeom prst="rect">
            <a:avLst/>
          </a:prstGeom>
          <a:solidFill>
            <a:srgbClr val="073763"/>
          </a:solidFill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8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13</a:t>
            </a:r>
            <a:endParaRPr b="1" sz="1800"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45" name="Shape 2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6" name="Google Shape;246;p26"/>
          <p:cNvSpPr txBox="1"/>
          <p:nvPr>
            <p:ph type="title"/>
          </p:nvPr>
        </p:nvSpPr>
        <p:spPr>
          <a:xfrm>
            <a:off x="1297500" y="1658325"/>
            <a:ext cx="3036300" cy="1751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47" name="Google Shape;247;p26"/>
          <p:cNvSpPr txBox="1"/>
          <p:nvPr>
            <p:ph idx="1" type="subTitle"/>
          </p:nvPr>
        </p:nvSpPr>
        <p:spPr>
          <a:xfrm>
            <a:off x="1297500" y="3538000"/>
            <a:ext cx="3036300" cy="50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48" name="Google Shape;248;p26"/>
          <p:cNvSpPr txBox="1"/>
          <p:nvPr>
            <p:ph idx="2" type="body"/>
          </p:nvPr>
        </p:nvSpPr>
        <p:spPr>
          <a:xfrm>
            <a:off x="4648200" y="1696600"/>
            <a:ext cx="3676800" cy="2347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  <p:pic>
        <p:nvPicPr>
          <p:cNvPr id="249" name="Google Shape;249;p26" title="ai park details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4000" cy="5143501"/>
          </a:xfrm>
          <a:prstGeom prst="rect">
            <a:avLst/>
          </a:prstGeom>
          <a:noFill/>
          <a:ln>
            <a:noFill/>
          </a:ln>
        </p:spPr>
      </p:pic>
      <p:sp>
        <p:nvSpPr>
          <p:cNvPr id="250" name="Google Shape;250;p26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251" name="Google Shape;251;p26"/>
          <p:cNvSpPr txBox="1"/>
          <p:nvPr/>
        </p:nvSpPr>
        <p:spPr>
          <a:xfrm>
            <a:off x="130625" y="202950"/>
            <a:ext cx="501600" cy="506100"/>
          </a:xfrm>
          <a:prstGeom prst="rect">
            <a:avLst/>
          </a:prstGeom>
          <a:solidFill>
            <a:srgbClr val="073763"/>
          </a:solidFill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9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14</a:t>
            </a:r>
            <a:endParaRPr b="1" sz="1900"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55" name="Shape 2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" name="Google Shape;256;p27"/>
          <p:cNvSpPr txBox="1"/>
          <p:nvPr>
            <p:ph idx="1" type="subTitle"/>
          </p:nvPr>
        </p:nvSpPr>
        <p:spPr>
          <a:xfrm>
            <a:off x="1297500" y="3538000"/>
            <a:ext cx="3036300" cy="50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257" name="Google Shape;257;p27" title="Ev integration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-76200" y="0"/>
            <a:ext cx="9220201" cy="5143501"/>
          </a:xfrm>
          <a:prstGeom prst="rect">
            <a:avLst/>
          </a:prstGeom>
          <a:noFill/>
          <a:ln>
            <a:noFill/>
          </a:ln>
        </p:spPr>
      </p:pic>
      <p:sp>
        <p:nvSpPr>
          <p:cNvPr id="258" name="Google Shape;258;p2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259" name="Google Shape;259;p27"/>
          <p:cNvSpPr txBox="1"/>
          <p:nvPr/>
        </p:nvSpPr>
        <p:spPr>
          <a:xfrm>
            <a:off x="83975" y="144625"/>
            <a:ext cx="501600" cy="559800"/>
          </a:xfrm>
          <a:prstGeom prst="rect">
            <a:avLst/>
          </a:prstGeom>
          <a:solidFill>
            <a:srgbClr val="073763"/>
          </a:solidFill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20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15</a:t>
            </a:r>
            <a:endParaRPr b="1" sz="2000"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63" name="Shape 2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4" name="Google Shape;264;p28"/>
          <p:cNvSpPr txBox="1"/>
          <p:nvPr>
            <p:ph idx="1" type="subTitle"/>
          </p:nvPr>
        </p:nvSpPr>
        <p:spPr>
          <a:xfrm>
            <a:off x="1297500" y="3538000"/>
            <a:ext cx="3036300" cy="50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265" name="Google Shape;265;p28" title="Analytics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206477" cy="5143501"/>
          </a:xfrm>
          <a:prstGeom prst="rect">
            <a:avLst/>
          </a:prstGeom>
          <a:noFill/>
          <a:ln>
            <a:noFill/>
          </a:ln>
        </p:spPr>
      </p:pic>
      <p:sp>
        <p:nvSpPr>
          <p:cNvPr id="266" name="Google Shape;266;p28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267" name="Google Shape;267;p28"/>
          <p:cNvSpPr txBox="1"/>
          <p:nvPr/>
        </p:nvSpPr>
        <p:spPr>
          <a:xfrm>
            <a:off x="153950" y="74650"/>
            <a:ext cx="489900" cy="506100"/>
          </a:xfrm>
          <a:prstGeom prst="rect">
            <a:avLst/>
          </a:prstGeom>
          <a:solidFill>
            <a:srgbClr val="073763"/>
          </a:solidFill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8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16</a:t>
            </a:r>
            <a:endParaRPr b="1" sz="1800"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71" name="Shape 2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2" name="Google Shape;272;p29" title="EVALUATION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4000" cy="5143501"/>
          </a:xfrm>
          <a:prstGeom prst="rect">
            <a:avLst/>
          </a:prstGeom>
          <a:noFill/>
          <a:ln>
            <a:noFill/>
          </a:ln>
        </p:spPr>
      </p:pic>
      <p:sp>
        <p:nvSpPr>
          <p:cNvPr id="273" name="Google Shape;273;p29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274" name="Google Shape;274;p29"/>
          <p:cNvSpPr txBox="1"/>
          <p:nvPr/>
        </p:nvSpPr>
        <p:spPr>
          <a:xfrm>
            <a:off x="165625" y="97975"/>
            <a:ext cx="501600" cy="513300"/>
          </a:xfrm>
          <a:prstGeom prst="rect">
            <a:avLst/>
          </a:prstGeom>
          <a:solidFill>
            <a:srgbClr val="073763"/>
          </a:solidFill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8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17</a:t>
            </a:r>
            <a:endParaRPr b="1" sz="1800"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78" name="Shape 2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9" name="Google Shape;279;p30"/>
          <p:cNvSpPr txBox="1"/>
          <p:nvPr>
            <p:ph type="title"/>
          </p:nvPr>
        </p:nvSpPr>
        <p:spPr>
          <a:xfrm>
            <a:off x="1297500" y="1658325"/>
            <a:ext cx="3036300" cy="1751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80" name="Google Shape;280;p30"/>
          <p:cNvSpPr txBox="1"/>
          <p:nvPr>
            <p:ph idx="1" type="subTitle"/>
          </p:nvPr>
        </p:nvSpPr>
        <p:spPr>
          <a:xfrm>
            <a:off x="1297500" y="3538000"/>
            <a:ext cx="3036300" cy="50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81" name="Google Shape;281;p30"/>
          <p:cNvSpPr txBox="1"/>
          <p:nvPr>
            <p:ph idx="2" type="body"/>
          </p:nvPr>
        </p:nvSpPr>
        <p:spPr>
          <a:xfrm>
            <a:off x="4648200" y="1696600"/>
            <a:ext cx="3676800" cy="2347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  <p:pic>
        <p:nvPicPr>
          <p:cNvPr id="282" name="Google Shape;282;p30" title="financial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4000" cy="5143501"/>
          </a:xfrm>
          <a:prstGeom prst="rect">
            <a:avLst/>
          </a:prstGeom>
          <a:noFill/>
          <a:ln>
            <a:noFill/>
          </a:ln>
        </p:spPr>
      </p:pic>
      <p:sp>
        <p:nvSpPr>
          <p:cNvPr id="283" name="Google Shape;283;p30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pic>
        <p:nvPicPr>
          <p:cNvPr id="284" name="Google Shape;284;p30" title="financial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4000" cy="5143501"/>
          </a:xfrm>
          <a:prstGeom prst="rect">
            <a:avLst/>
          </a:prstGeom>
          <a:noFill/>
          <a:ln>
            <a:noFill/>
          </a:ln>
        </p:spPr>
      </p:pic>
      <p:sp>
        <p:nvSpPr>
          <p:cNvPr id="285" name="Google Shape;285;p30"/>
          <p:cNvSpPr txBox="1"/>
          <p:nvPr/>
        </p:nvSpPr>
        <p:spPr>
          <a:xfrm>
            <a:off x="83500" y="77725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500"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</p:txBody>
      </p:sp>
      <p:sp>
        <p:nvSpPr>
          <p:cNvPr id="286" name="Google Shape;286;p30"/>
          <p:cNvSpPr txBox="1"/>
          <p:nvPr/>
        </p:nvSpPr>
        <p:spPr>
          <a:xfrm>
            <a:off x="83500" y="77725"/>
            <a:ext cx="548700" cy="454800"/>
          </a:xfrm>
          <a:prstGeom prst="rect">
            <a:avLst/>
          </a:prstGeom>
          <a:solidFill>
            <a:srgbClr val="073763"/>
          </a:solidFill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8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18</a:t>
            </a:r>
            <a:endParaRPr b="1" sz="1800"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90" name="Shape 2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1" name="Google Shape;291;p31"/>
          <p:cNvSpPr txBox="1"/>
          <p:nvPr>
            <p:ph type="title"/>
          </p:nvPr>
        </p:nvSpPr>
        <p:spPr>
          <a:xfrm>
            <a:off x="1297500" y="1658325"/>
            <a:ext cx="3036300" cy="1751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92" name="Google Shape;292;p31"/>
          <p:cNvSpPr txBox="1"/>
          <p:nvPr>
            <p:ph idx="1" type="subTitle"/>
          </p:nvPr>
        </p:nvSpPr>
        <p:spPr>
          <a:xfrm>
            <a:off x="1297500" y="3538000"/>
            <a:ext cx="3036300" cy="50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93" name="Google Shape;293;p31"/>
          <p:cNvSpPr txBox="1"/>
          <p:nvPr>
            <p:ph idx="2" type="body"/>
          </p:nvPr>
        </p:nvSpPr>
        <p:spPr>
          <a:xfrm>
            <a:off x="4648200" y="1696600"/>
            <a:ext cx="3676800" cy="2347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  <p:sp>
        <p:nvSpPr>
          <p:cNvPr id="294" name="Google Shape;294;p3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pic>
        <p:nvPicPr>
          <p:cNvPr id="295" name="Google Shape;295;p31" title="ChatGPT Image Jul 17, 2026, 01_00_32 PM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425" y="0"/>
            <a:ext cx="9139152" cy="5143506"/>
          </a:xfrm>
          <a:prstGeom prst="rect">
            <a:avLst/>
          </a:prstGeom>
          <a:noFill/>
          <a:ln>
            <a:noFill/>
          </a:ln>
        </p:spPr>
      </p:pic>
      <p:sp>
        <p:nvSpPr>
          <p:cNvPr id="296" name="Google Shape;296;p31"/>
          <p:cNvSpPr txBox="1"/>
          <p:nvPr/>
        </p:nvSpPr>
        <p:spPr>
          <a:xfrm>
            <a:off x="83975" y="121300"/>
            <a:ext cx="548700" cy="583200"/>
          </a:xfrm>
          <a:prstGeom prst="rect">
            <a:avLst/>
          </a:prstGeom>
          <a:solidFill>
            <a:srgbClr val="073763"/>
          </a:solidFill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20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19</a:t>
            </a:r>
            <a:endParaRPr b="1" sz="2000"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00" name="Shape 3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1" name="Google Shape;301;p32" title="limitation.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4000" cy="5143501"/>
          </a:xfrm>
          <a:prstGeom prst="rect">
            <a:avLst/>
          </a:prstGeom>
          <a:noFill/>
          <a:ln>
            <a:noFill/>
          </a:ln>
        </p:spPr>
      </p:pic>
      <p:sp>
        <p:nvSpPr>
          <p:cNvPr id="302" name="Google Shape;302;p3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303" name="Google Shape;303;p32"/>
          <p:cNvSpPr txBox="1"/>
          <p:nvPr/>
        </p:nvSpPr>
        <p:spPr>
          <a:xfrm>
            <a:off x="118375" y="109625"/>
            <a:ext cx="548700" cy="454800"/>
          </a:xfrm>
          <a:prstGeom prst="rect">
            <a:avLst/>
          </a:prstGeom>
          <a:solidFill>
            <a:srgbClr val="073763"/>
          </a:solidFill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9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20</a:t>
            </a:r>
            <a:endParaRPr b="1" sz="1900"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07" name="Shape 3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8" name="Google Shape;308;p33" title="pj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4000" cy="5143501"/>
          </a:xfrm>
          <a:prstGeom prst="rect">
            <a:avLst/>
          </a:prstGeom>
          <a:noFill/>
          <a:ln>
            <a:noFill/>
          </a:ln>
        </p:spPr>
      </p:pic>
      <p:sp>
        <p:nvSpPr>
          <p:cNvPr id="309" name="Google Shape;309;p3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310" name="Google Shape;310;p33"/>
          <p:cNvSpPr txBox="1"/>
          <p:nvPr/>
        </p:nvSpPr>
        <p:spPr>
          <a:xfrm>
            <a:off x="71800" y="97975"/>
            <a:ext cx="548700" cy="489900"/>
          </a:xfrm>
          <a:prstGeom prst="rect">
            <a:avLst/>
          </a:prstGeom>
          <a:solidFill>
            <a:srgbClr val="073763"/>
          </a:solidFill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20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21</a:t>
            </a:r>
            <a:endParaRPr b="1" sz="2000"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14" name="Shape 3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5" name="Google Shape;315;p34" title="future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4000" cy="5143501"/>
          </a:xfrm>
          <a:prstGeom prst="rect">
            <a:avLst/>
          </a:prstGeom>
          <a:noFill/>
          <a:ln>
            <a:noFill/>
          </a:ln>
        </p:spPr>
      </p:pic>
      <p:sp>
        <p:nvSpPr>
          <p:cNvPr id="316" name="Google Shape;316;p3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317" name="Google Shape;317;p34"/>
          <p:cNvSpPr txBox="1"/>
          <p:nvPr/>
        </p:nvSpPr>
        <p:spPr>
          <a:xfrm>
            <a:off x="5845625" y="54325"/>
            <a:ext cx="466500" cy="393600"/>
          </a:xfrm>
          <a:prstGeom prst="rect">
            <a:avLst/>
          </a:prstGeom>
          <a:solidFill>
            <a:srgbClr val="073763"/>
          </a:solidFill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7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22</a:t>
            </a:r>
            <a:endParaRPr b="1" sz="1700"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21" name="Shape 3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2" name="Google Shape;322;p35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pic>
        <p:nvPicPr>
          <p:cNvPr id="323" name="Google Shape;323;p3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746750" y="3249800"/>
            <a:ext cx="703675" cy="542835"/>
          </a:xfrm>
          <a:prstGeom prst="rect">
            <a:avLst/>
          </a:prstGeom>
          <a:noFill/>
          <a:ln>
            <a:noFill/>
          </a:ln>
        </p:spPr>
      </p:pic>
      <p:pic>
        <p:nvPicPr>
          <p:cNvPr id="324" name="Google Shape;324;p35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2163875" y="3568850"/>
            <a:ext cx="781900" cy="604494"/>
          </a:xfrm>
          <a:prstGeom prst="rect">
            <a:avLst/>
          </a:prstGeom>
          <a:noFill/>
          <a:ln>
            <a:noFill/>
          </a:ln>
        </p:spPr>
      </p:pic>
      <p:pic>
        <p:nvPicPr>
          <p:cNvPr id="325" name="Google Shape;325;p35" title="ChatGPT Image Jul 17, 2026, 12_30_52 PM.png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0" y="-17925"/>
            <a:ext cx="9144000" cy="5143501"/>
          </a:xfrm>
          <a:prstGeom prst="rect">
            <a:avLst/>
          </a:prstGeom>
          <a:noFill/>
          <a:ln>
            <a:noFill/>
          </a:ln>
        </p:spPr>
      </p:pic>
      <p:pic>
        <p:nvPicPr>
          <p:cNvPr id="326" name="Google Shape;326;p3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746750" y="3174474"/>
            <a:ext cx="703675" cy="624050"/>
          </a:xfrm>
          <a:prstGeom prst="rect">
            <a:avLst/>
          </a:prstGeom>
          <a:noFill/>
          <a:ln>
            <a:noFill/>
          </a:ln>
        </p:spPr>
      </p:pic>
      <p:pic>
        <p:nvPicPr>
          <p:cNvPr id="327" name="Google Shape;327;p35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3959875" y="3174475"/>
            <a:ext cx="703650" cy="693450"/>
          </a:xfrm>
          <a:prstGeom prst="rect">
            <a:avLst/>
          </a:prstGeom>
          <a:noFill/>
          <a:ln>
            <a:noFill/>
          </a:ln>
        </p:spPr>
      </p:pic>
      <p:pic>
        <p:nvPicPr>
          <p:cNvPr id="328" name="Google Shape;328;p35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172975" y="3174463"/>
            <a:ext cx="703675" cy="624074"/>
          </a:xfrm>
          <a:prstGeom prst="rect">
            <a:avLst/>
          </a:prstGeom>
          <a:noFill/>
          <a:ln>
            <a:noFill/>
          </a:ln>
        </p:spPr>
      </p:pic>
      <p:sp>
        <p:nvSpPr>
          <p:cNvPr id="329" name="Google Shape;329;p35"/>
          <p:cNvSpPr txBox="1"/>
          <p:nvPr/>
        </p:nvSpPr>
        <p:spPr>
          <a:xfrm>
            <a:off x="60650" y="49000"/>
            <a:ext cx="443100" cy="501600"/>
          </a:xfrm>
          <a:prstGeom prst="rect">
            <a:avLst/>
          </a:prstGeom>
          <a:solidFill>
            <a:srgbClr val="073763"/>
          </a:solidFill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7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23</a:t>
            </a:r>
            <a:endParaRPr b="1" sz="1700"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Focus">
  <a:themeElements>
    <a:clrScheme name="Focus">
      <a:dk1>
        <a:srgbClr val="1B212C"/>
      </a:dk1>
      <a:lt1>
        <a:srgbClr val="FFFFFF"/>
      </a:lt1>
      <a:dk2>
        <a:srgbClr val="D9D9D9"/>
      </a:dk2>
      <a:lt2>
        <a:srgbClr val="82C7A5"/>
      </a:lt2>
      <a:accent1>
        <a:srgbClr val="0145AC"/>
      </a:accent1>
      <a:accent2>
        <a:srgbClr val="EECE1A"/>
      </a:accent2>
      <a:accent3>
        <a:srgbClr val="4E5567"/>
      </a:accent3>
      <a:accent4>
        <a:srgbClr val="F4D6AD"/>
      </a:accent4>
      <a:accent5>
        <a:srgbClr val="7890CD"/>
      </a:accent5>
      <a:accent6>
        <a:srgbClr val="F15E22"/>
      </a:accent6>
      <a:hlink>
        <a:srgbClr val="7890CD"/>
      </a:hlink>
      <a:folHlink>
        <a:srgbClr val="7890CD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