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6"/>
  </p:notesMasterIdLst>
  <p:sldIdLst>
    <p:sldId id="719" r:id="rId24"/>
    <p:sldId id="301" r:id="rId25"/>
    <p:sldId id="302" r:id="rId26"/>
    <p:sldId id="263" r:id="rId27"/>
    <p:sldId id="264" r:id="rId28"/>
    <p:sldId id="265" r:id="rId29"/>
    <p:sldId id="266" r:id="rId30"/>
    <p:sldId id="268" r:id="rId31"/>
    <p:sldId id="272" r:id="rId32"/>
    <p:sldId id="287" r:id="rId33"/>
    <p:sldId id="288" r:id="rId34"/>
    <p:sldId id="269" r:id="rId35"/>
    <p:sldId id="838" r:id="rId36"/>
    <p:sldId id="839" r:id="rId37"/>
    <p:sldId id="270" r:id="rId38"/>
    <p:sldId id="273" r:id="rId39"/>
    <p:sldId id="274" r:id="rId40"/>
    <p:sldId id="275" r:id="rId41"/>
    <p:sldId id="276" r:id="rId42"/>
    <p:sldId id="278" r:id="rId43"/>
    <p:sldId id="279" r:id="rId44"/>
    <p:sldId id="721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B4445A-E2E2-4E7D-9A06-C0278B233D01}" v="816" dt="2023-11-28T14:00:38.1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77253"/>
  </p:normalViewPr>
  <p:slideViewPr>
    <p:cSldViewPr snapToGrid="0">
      <p:cViewPr varScale="1">
        <p:scale>
          <a:sx n="94" d="100"/>
          <a:sy n="94" d="100"/>
        </p:scale>
        <p:origin x="57" y="23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55B4445A-E2E2-4E7D-9A06-C0278B233D01}"/>
    <pc:docChg chg="undo custSel addSld delSld modSld sldOrd">
      <pc:chgData name="Stalin Jacob Wilson Packia Dhas" userId="050d7d71-3621-4503-95e8-1c9a9d962492" providerId="ADAL" clId="{55B4445A-E2E2-4E7D-9A06-C0278B233D01}" dt="2023-11-28T14:02:08.405" v="1908" actId="207"/>
      <pc:docMkLst>
        <pc:docMk/>
      </pc:docMkLst>
      <pc:sldChg chg="modSp add mod">
        <pc:chgData name="Stalin Jacob Wilson Packia Dhas" userId="050d7d71-3621-4503-95e8-1c9a9d962492" providerId="ADAL" clId="{55B4445A-E2E2-4E7D-9A06-C0278B233D01}" dt="2023-11-28T13:46:35.638" v="1806" actId="20577"/>
        <pc:sldMkLst>
          <pc:docMk/>
          <pc:sldMk cId="35021040" sldId="263"/>
        </pc:sldMkLst>
        <pc:spChg chg="mod">
          <ac:chgData name="Stalin Jacob Wilson Packia Dhas" userId="050d7d71-3621-4503-95e8-1c9a9d962492" providerId="ADAL" clId="{55B4445A-E2E2-4E7D-9A06-C0278B233D01}" dt="2023-11-28T13:46:32.909" v="1805" actId="122"/>
          <ac:spMkLst>
            <pc:docMk/>
            <pc:sldMk cId="35021040" sldId="26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11-28T13:46:35.638" v="1806" actId="20577"/>
          <ac:spMkLst>
            <pc:docMk/>
            <pc:sldMk cId="35021040" sldId="263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55B4445A-E2E2-4E7D-9A06-C0278B233D01}" dt="2023-11-28T13:49:55.557" v="1816"/>
        <pc:sldMkLst>
          <pc:docMk/>
          <pc:sldMk cId="208094974" sldId="264"/>
        </pc:sldMkLst>
        <pc:spChg chg="mod">
          <ac:chgData name="Stalin Jacob Wilson Packia Dhas" userId="050d7d71-3621-4503-95e8-1c9a9d962492" providerId="ADAL" clId="{55B4445A-E2E2-4E7D-9A06-C0278B233D01}" dt="2023-11-28T13:49:07.512" v="1813" actId="207"/>
          <ac:spMkLst>
            <pc:docMk/>
            <pc:sldMk cId="208094974" sldId="26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11-28T13:49:55.557" v="1816"/>
          <ac:spMkLst>
            <pc:docMk/>
            <pc:sldMk cId="208094974" sldId="264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55B4445A-E2E2-4E7D-9A06-C0278B233D01}" dt="2023-11-28T13:50:24.272" v="1821" actId="207"/>
        <pc:sldMkLst>
          <pc:docMk/>
          <pc:sldMk cId="2165653182" sldId="265"/>
        </pc:sldMkLst>
        <pc:spChg chg="mod">
          <ac:chgData name="Stalin Jacob Wilson Packia Dhas" userId="050d7d71-3621-4503-95e8-1c9a9d962492" providerId="ADAL" clId="{55B4445A-E2E2-4E7D-9A06-C0278B233D01}" dt="2023-11-28T13:50:24.272" v="1821" actId="207"/>
          <ac:spMkLst>
            <pc:docMk/>
            <pc:sldMk cId="2165653182" sldId="26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11-28T13:50:18.633" v="1819" actId="6549"/>
          <ac:spMkLst>
            <pc:docMk/>
            <pc:sldMk cId="2165653182" sldId="265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55B4445A-E2E2-4E7D-9A06-C0278B233D01}" dt="2023-11-28T13:57:19.685" v="1873" actId="27636"/>
        <pc:sldMkLst>
          <pc:docMk/>
          <pc:sldMk cId="2650584611" sldId="266"/>
        </pc:sldMkLst>
        <pc:spChg chg="mod">
          <ac:chgData name="Stalin Jacob Wilson Packia Dhas" userId="050d7d71-3621-4503-95e8-1c9a9d962492" providerId="ADAL" clId="{55B4445A-E2E2-4E7D-9A06-C0278B233D01}" dt="2023-11-28T13:50:34.040" v="1824" actId="207"/>
          <ac:spMkLst>
            <pc:docMk/>
            <pc:sldMk cId="2650584611" sldId="26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11-28T13:57:19.685" v="1873" actId="27636"/>
          <ac:spMkLst>
            <pc:docMk/>
            <pc:sldMk cId="2650584611" sldId="266"/>
            <ac:spMk id="3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55B4445A-E2E2-4E7D-9A06-C0278B233D01}" dt="2023-11-28T13:51:49.480" v="1836" actId="47"/>
        <pc:sldMkLst>
          <pc:docMk/>
          <pc:sldMk cId="669306568" sldId="267"/>
        </pc:sldMkLst>
        <pc:spChg chg="mod">
          <ac:chgData name="Stalin Jacob Wilson Packia Dhas" userId="050d7d71-3621-4503-95e8-1c9a9d962492" providerId="ADAL" clId="{55B4445A-E2E2-4E7D-9A06-C0278B233D01}" dt="2023-11-28T13:51:20.679" v="1830" actId="207"/>
          <ac:spMkLst>
            <pc:docMk/>
            <pc:sldMk cId="669306568" sldId="26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11-28T13:51:37.571" v="1831" actId="21"/>
          <ac:spMkLst>
            <pc:docMk/>
            <pc:sldMk cId="669306568" sldId="267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55B4445A-E2E2-4E7D-9A06-C0278B233D01}" dt="2023-11-28T13:52:12.721" v="1843" actId="1076"/>
        <pc:sldMkLst>
          <pc:docMk/>
          <pc:sldMk cId="1105697818" sldId="268"/>
        </pc:sldMkLst>
        <pc:spChg chg="mod">
          <ac:chgData name="Stalin Jacob Wilson Packia Dhas" userId="050d7d71-3621-4503-95e8-1c9a9d962492" providerId="ADAL" clId="{55B4445A-E2E2-4E7D-9A06-C0278B233D01}" dt="2023-11-28T13:51:58.797" v="1839" actId="207"/>
          <ac:spMkLst>
            <pc:docMk/>
            <pc:sldMk cId="1105697818" sldId="26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11-28T13:52:12.721" v="1843" actId="1076"/>
          <ac:spMkLst>
            <pc:docMk/>
            <pc:sldMk cId="1105697818" sldId="268"/>
            <ac:spMk id="4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55B4445A-E2E2-4E7D-9A06-C0278B233D01}" dt="2023-11-28T13:55:59.547" v="1863" actId="207"/>
        <pc:sldMkLst>
          <pc:docMk/>
          <pc:sldMk cId="3661109509" sldId="269"/>
        </pc:sldMkLst>
        <pc:spChg chg="mod">
          <ac:chgData name="Stalin Jacob Wilson Packia Dhas" userId="050d7d71-3621-4503-95e8-1c9a9d962492" providerId="ADAL" clId="{55B4445A-E2E2-4E7D-9A06-C0278B233D01}" dt="2023-11-28T13:55:59.547" v="1863" actId="207"/>
          <ac:spMkLst>
            <pc:docMk/>
            <pc:sldMk cId="3661109509" sldId="269"/>
            <ac:spMk id="2" creationId="{00000000-0000-0000-0000-000000000000}"/>
          </ac:spMkLst>
        </pc:spChg>
      </pc:sldChg>
      <pc:sldChg chg="add">
        <pc:chgData name="Stalin Jacob Wilson Packia Dhas" userId="050d7d71-3621-4503-95e8-1c9a9d962492" providerId="ADAL" clId="{55B4445A-E2E2-4E7D-9A06-C0278B233D01}" dt="2023-11-28T13:48:49.414" v="1807"/>
        <pc:sldMkLst>
          <pc:docMk/>
          <pc:sldMk cId="1551653714" sldId="270"/>
        </pc:sldMkLst>
      </pc:sldChg>
      <pc:sldChg chg="modSp add mod">
        <pc:chgData name="Stalin Jacob Wilson Packia Dhas" userId="050d7d71-3621-4503-95e8-1c9a9d962492" providerId="ADAL" clId="{55B4445A-E2E2-4E7D-9A06-C0278B233D01}" dt="2023-11-28T13:52:56.619" v="1847" actId="1076"/>
        <pc:sldMkLst>
          <pc:docMk/>
          <pc:sldMk cId="3952118551" sldId="272"/>
        </pc:sldMkLst>
        <pc:spChg chg="mod">
          <ac:chgData name="Stalin Jacob Wilson Packia Dhas" userId="050d7d71-3621-4503-95e8-1c9a9d962492" providerId="ADAL" clId="{55B4445A-E2E2-4E7D-9A06-C0278B233D01}" dt="2023-11-28T13:52:54.213" v="1846" actId="207"/>
          <ac:spMkLst>
            <pc:docMk/>
            <pc:sldMk cId="3952118551" sldId="272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55B4445A-E2E2-4E7D-9A06-C0278B233D01}" dt="2023-11-28T13:52:56.619" v="1847" actId="1076"/>
          <ac:picMkLst>
            <pc:docMk/>
            <pc:sldMk cId="3952118551" sldId="272"/>
            <ac:picMk id="4098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55B4445A-E2E2-4E7D-9A06-C0278B233D01}" dt="2023-11-28T14:01:07.963" v="1890" actId="14100"/>
        <pc:sldMkLst>
          <pc:docMk/>
          <pc:sldMk cId="1707980029" sldId="273"/>
        </pc:sldMkLst>
        <pc:spChg chg="mod">
          <ac:chgData name="Stalin Jacob Wilson Packia Dhas" userId="050d7d71-3621-4503-95e8-1c9a9d962492" providerId="ADAL" clId="{55B4445A-E2E2-4E7D-9A06-C0278B233D01}" dt="2023-11-28T14:00:48.421" v="1882" actId="207"/>
          <ac:spMkLst>
            <pc:docMk/>
            <pc:sldMk cId="1707980029" sldId="27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11-28T14:00:59.186" v="1886" actId="1076"/>
          <ac:spMkLst>
            <pc:docMk/>
            <pc:sldMk cId="1707980029" sldId="273"/>
            <ac:spMk id="4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11-28T14:01:07.963" v="1890" actId="14100"/>
          <ac:spMkLst>
            <pc:docMk/>
            <pc:sldMk cId="1707980029" sldId="273"/>
            <ac:spMk id="6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55B4445A-E2E2-4E7D-9A06-C0278B233D01}" dt="2023-11-28T14:01:17.424" v="1893" actId="207"/>
        <pc:sldMkLst>
          <pc:docMk/>
          <pc:sldMk cId="959699173" sldId="274"/>
        </pc:sldMkLst>
        <pc:spChg chg="mod">
          <ac:chgData name="Stalin Jacob Wilson Packia Dhas" userId="050d7d71-3621-4503-95e8-1c9a9d962492" providerId="ADAL" clId="{55B4445A-E2E2-4E7D-9A06-C0278B233D01}" dt="2023-11-28T14:01:17.424" v="1893" actId="207"/>
          <ac:spMkLst>
            <pc:docMk/>
            <pc:sldMk cId="959699173" sldId="27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11-28T14:00:38.422" v="1879" actId="27636"/>
          <ac:spMkLst>
            <pc:docMk/>
            <pc:sldMk cId="959699173" sldId="274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55B4445A-E2E2-4E7D-9A06-C0278B233D01}" dt="2023-11-28T14:01:27.134" v="1896" actId="207"/>
        <pc:sldMkLst>
          <pc:docMk/>
          <pc:sldMk cId="2887711759" sldId="275"/>
        </pc:sldMkLst>
        <pc:spChg chg="mod">
          <ac:chgData name="Stalin Jacob Wilson Packia Dhas" userId="050d7d71-3621-4503-95e8-1c9a9d962492" providerId="ADAL" clId="{55B4445A-E2E2-4E7D-9A06-C0278B233D01}" dt="2023-11-28T14:01:27.134" v="1896" actId="207"/>
          <ac:spMkLst>
            <pc:docMk/>
            <pc:sldMk cId="2887711759" sldId="275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55B4445A-E2E2-4E7D-9A06-C0278B233D01}" dt="2023-11-28T14:01:34.151" v="1899" actId="207"/>
        <pc:sldMkLst>
          <pc:docMk/>
          <pc:sldMk cId="2594450294" sldId="276"/>
        </pc:sldMkLst>
        <pc:spChg chg="mod">
          <ac:chgData name="Stalin Jacob Wilson Packia Dhas" userId="050d7d71-3621-4503-95e8-1c9a9d962492" providerId="ADAL" clId="{55B4445A-E2E2-4E7D-9A06-C0278B233D01}" dt="2023-11-28T14:01:34.151" v="1899" actId="207"/>
          <ac:spMkLst>
            <pc:docMk/>
            <pc:sldMk cId="2594450294" sldId="276"/>
            <ac:spMk id="2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55B4445A-E2E2-4E7D-9A06-C0278B233D01}" dt="2023-11-28T14:01:47.355" v="1902" actId="47"/>
        <pc:sldMkLst>
          <pc:docMk/>
          <pc:sldMk cId="1952713171" sldId="277"/>
        </pc:sldMkLst>
        <pc:spChg chg="mod">
          <ac:chgData name="Stalin Jacob Wilson Packia Dhas" userId="050d7d71-3621-4503-95e8-1c9a9d962492" providerId="ADAL" clId="{55B4445A-E2E2-4E7D-9A06-C0278B233D01}" dt="2023-11-28T14:01:42.561" v="1901" actId="122"/>
          <ac:spMkLst>
            <pc:docMk/>
            <pc:sldMk cId="1952713171" sldId="277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55B4445A-E2E2-4E7D-9A06-C0278B233D01}" dt="2023-11-28T14:01:59.427" v="1905" actId="207"/>
        <pc:sldMkLst>
          <pc:docMk/>
          <pc:sldMk cId="4013495860" sldId="278"/>
        </pc:sldMkLst>
        <pc:spChg chg="mod">
          <ac:chgData name="Stalin Jacob Wilson Packia Dhas" userId="050d7d71-3621-4503-95e8-1c9a9d962492" providerId="ADAL" clId="{55B4445A-E2E2-4E7D-9A06-C0278B233D01}" dt="2023-11-28T14:01:59.427" v="1905" actId="207"/>
          <ac:spMkLst>
            <pc:docMk/>
            <pc:sldMk cId="4013495860" sldId="278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55B4445A-E2E2-4E7D-9A06-C0278B233D01}" dt="2023-11-28T14:02:08.405" v="1908" actId="207"/>
        <pc:sldMkLst>
          <pc:docMk/>
          <pc:sldMk cId="1726107146" sldId="279"/>
        </pc:sldMkLst>
        <pc:spChg chg="mod">
          <ac:chgData name="Stalin Jacob Wilson Packia Dhas" userId="050d7d71-3621-4503-95e8-1c9a9d962492" providerId="ADAL" clId="{55B4445A-E2E2-4E7D-9A06-C0278B233D01}" dt="2023-11-28T14:02:08.405" v="1908" actId="207"/>
          <ac:spMkLst>
            <pc:docMk/>
            <pc:sldMk cId="1726107146" sldId="279"/>
            <ac:spMk id="2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55B4445A-E2E2-4E7D-9A06-C0278B233D01}" dt="2023-11-28T14:00:35.842" v="1877" actId="47"/>
        <pc:sldMkLst>
          <pc:docMk/>
          <pc:sldMk cId="1844566882" sldId="286"/>
        </pc:sldMkLst>
        <pc:spChg chg="mod">
          <ac:chgData name="Stalin Jacob Wilson Packia Dhas" userId="050d7d71-3621-4503-95e8-1c9a9d962492" providerId="ADAL" clId="{55B4445A-E2E2-4E7D-9A06-C0278B233D01}" dt="2023-11-28T13:56:35.732" v="1866" actId="207"/>
          <ac:spMkLst>
            <pc:docMk/>
            <pc:sldMk cId="1844566882" sldId="28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11-28T13:48:49.647" v="1810" actId="27636"/>
          <ac:spMkLst>
            <pc:docMk/>
            <pc:sldMk cId="1844566882" sldId="286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55B4445A-E2E2-4E7D-9A06-C0278B233D01}" dt="2023-11-28T13:53:33.922" v="1855" actId="113"/>
        <pc:sldMkLst>
          <pc:docMk/>
          <pc:sldMk cId="4023104555" sldId="287"/>
        </pc:sldMkLst>
        <pc:spChg chg="mod">
          <ac:chgData name="Stalin Jacob Wilson Packia Dhas" userId="050d7d71-3621-4503-95e8-1c9a9d962492" providerId="ADAL" clId="{55B4445A-E2E2-4E7D-9A06-C0278B233D01}" dt="2023-11-28T13:53:07.718" v="1851" actId="207"/>
          <ac:spMkLst>
            <pc:docMk/>
            <pc:sldMk cId="4023104555" sldId="28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11-28T13:53:33.922" v="1855" actId="113"/>
          <ac:spMkLst>
            <pc:docMk/>
            <pc:sldMk cId="4023104555" sldId="287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55B4445A-E2E2-4E7D-9A06-C0278B233D01}" dt="2023-11-28T13:54:45.391" v="1860" actId="27636"/>
        <pc:sldMkLst>
          <pc:docMk/>
          <pc:sldMk cId="2496501901" sldId="288"/>
        </pc:sldMkLst>
        <pc:spChg chg="mod">
          <ac:chgData name="Stalin Jacob Wilson Packia Dhas" userId="050d7d71-3621-4503-95e8-1c9a9d962492" providerId="ADAL" clId="{55B4445A-E2E2-4E7D-9A06-C0278B233D01}" dt="2023-11-28T13:53:58.745" v="1858" actId="207"/>
          <ac:spMkLst>
            <pc:docMk/>
            <pc:sldMk cId="2496501901" sldId="28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11-28T13:54:45.391" v="1860" actId="27636"/>
          <ac:spMkLst>
            <pc:docMk/>
            <pc:sldMk cId="2496501901" sldId="288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55B4445A-E2E2-4E7D-9A06-C0278B233D01}" dt="2023-11-28T13:44:38.312" v="1788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55B4445A-E2E2-4E7D-9A06-C0278B233D01}" dt="2023-11-28T13:44:38.312" v="1788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55B4445A-E2E2-4E7D-9A06-C0278B233D01}" dt="2023-05-05T21:35:33.132" v="166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55B4445A-E2E2-4E7D-9A06-C0278B233D01}" dt="2023-05-05T21:35:33.132" v="166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55B4445A-E2E2-4E7D-9A06-C0278B233D01}" dt="2023-05-05T21:33:59.748" v="3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55B4445A-E2E2-4E7D-9A06-C0278B233D01}" dt="2023-05-05T21:33:59.748" v="3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Sp modSp del mod">
        <pc:chgData name="Stalin Jacob Wilson Packia Dhas" userId="050d7d71-3621-4503-95e8-1c9a9d962492" providerId="ADAL" clId="{55B4445A-E2E2-4E7D-9A06-C0278B233D01}" dt="2023-11-28T13:56:38.472" v="1867" actId="47"/>
        <pc:sldMkLst>
          <pc:docMk/>
          <pc:sldMk cId="2873749700" sldId="770"/>
        </pc:sldMkLst>
        <pc:spChg chg="mod">
          <ac:chgData name="Stalin Jacob Wilson Packia Dhas" userId="050d7d71-3621-4503-95e8-1c9a9d962492" providerId="ADAL" clId="{55B4445A-E2E2-4E7D-9A06-C0278B233D01}" dt="2023-05-05T21:35:46.105" v="190" actId="20577"/>
          <ac:spMkLst>
            <pc:docMk/>
            <pc:sldMk cId="2873749700" sldId="77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11-28T13:50:51.170" v="1825" actId="21"/>
          <ac:spMkLst>
            <pc:docMk/>
            <pc:sldMk cId="2873749700" sldId="770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5B4445A-E2E2-4E7D-9A06-C0278B233D01}" dt="2023-05-05T21:35:38.805" v="167" actId="478"/>
          <ac:picMkLst>
            <pc:docMk/>
            <pc:sldMk cId="2873749700" sldId="770"/>
            <ac:picMk id="7" creationId="{76644835-56C0-43EA-A543-91A08BC0B1E6}"/>
          </ac:picMkLst>
        </pc:picChg>
      </pc:sldChg>
      <pc:sldChg chg="del">
        <pc:chgData name="Stalin Jacob Wilson Packia Dhas" userId="050d7d71-3621-4503-95e8-1c9a9d962492" providerId="ADAL" clId="{55B4445A-E2E2-4E7D-9A06-C0278B233D01}" dt="2023-05-05T23:22:13.231" v="1715" actId="47"/>
        <pc:sldMkLst>
          <pc:docMk/>
          <pc:sldMk cId="1338048227" sldId="810"/>
        </pc:sldMkLst>
      </pc:sldChg>
      <pc:sldChg chg="del">
        <pc:chgData name="Stalin Jacob Wilson Packia Dhas" userId="050d7d71-3621-4503-95e8-1c9a9d962492" providerId="ADAL" clId="{55B4445A-E2E2-4E7D-9A06-C0278B233D01}" dt="2023-05-05T23:22:12.916" v="1714" actId="47"/>
        <pc:sldMkLst>
          <pc:docMk/>
          <pc:sldMk cId="733951453" sldId="811"/>
        </pc:sldMkLst>
      </pc:sldChg>
      <pc:sldChg chg="del">
        <pc:chgData name="Stalin Jacob Wilson Packia Dhas" userId="050d7d71-3621-4503-95e8-1c9a9d962492" providerId="ADAL" clId="{55B4445A-E2E2-4E7D-9A06-C0278B233D01}" dt="2023-05-05T23:22:13.646" v="1716" actId="47"/>
        <pc:sldMkLst>
          <pc:docMk/>
          <pc:sldMk cId="2269988860" sldId="812"/>
        </pc:sldMkLst>
      </pc:sldChg>
      <pc:sldChg chg="del">
        <pc:chgData name="Stalin Jacob Wilson Packia Dhas" userId="050d7d71-3621-4503-95e8-1c9a9d962492" providerId="ADAL" clId="{55B4445A-E2E2-4E7D-9A06-C0278B233D01}" dt="2023-05-05T23:22:14.950" v="1721" actId="47"/>
        <pc:sldMkLst>
          <pc:docMk/>
          <pc:sldMk cId="2015978552" sldId="813"/>
        </pc:sldMkLst>
      </pc:sldChg>
      <pc:sldChg chg="del">
        <pc:chgData name="Stalin Jacob Wilson Packia Dhas" userId="050d7d71-3621-4503-95e8-1c9a9d962492" providerId="ADAL" clId="{55B4445A-E2E2-4E7D-9A06-C0278B233D01}" dt="2023-05-05T23:22:13.900" v="1717" actId="47"/>
        <pc:sldMkLst>
          <pc:docMk/>
          <pc:sldMk cId="3856153662" sldId="814"/>
        </pc:sldMkLst>
      </pc:sldChg>
      <pc:sldChg chg="del">
        <pc:chgData name="Stalin Jacob Wilson Packia Dhas" userId="050d7d71-3621-4503-95e8-1c9a9d962492" providerId="ADAL" clId="{55B4445A-E2E2-4E7D-9A06-C0278B233D01}" dt="2023-05-05T23:22:14.270" v="1719" actId="47"/>
        <pc:sldMkLst>
          <pc:docMk/>
          <pc:sldMk cId="635434362" sldId="815"/>
        </pc:sldMkLst>
      </pc:sldChg>
      <pc:sldChg chg="del">
        <pc:chgData name="Stalin Jacob Wilson Packia Dhas" userId="050d7d71-3621-4503-95e8-1c9a9d962492" providerId="ADAL" clId="{55B4445A-E2E2-4E7D-9A06-C0278B233D01}" dt="2023-05-05T23:22:14.005" v="1718" actId="47"/>
        <pc:sldMkLst>
          <pc:docMk/>
          <pc:sldMk cId="702891452" sldId="816"/>
        </pc:sldMkLst>
      </pc:sldChg>
      <pc:sldChg chg="del">
        <pc:chgData name="Stalin Jacob Wilson Packia Dhas" userId="050d7d71-3621-4503-95e8-1c9a9d962492" providerId="ADAL" clId="{55B4445A-E2E2-4E7D-9A06-C0278B233D01}" dt="2023-05-05T23:22:14.735" v="1720" actId="47"/>
        <pc:sldMkLst>
          <pc:docMk/>
          <pc:sldMk cId="967800871" sldId="817"/>
        </pc:sldMkLst>
      </pc:sldChg>
      <pc:sldChg chg="del">
        <pc:chgData name="Stalin Jacob Wilson Packia Dhas" userId="050d7d71-3621-4503-95e8-1c9a9d962492" providerId="ADAL" clId="{55B4445A-E2E2-4E7D-9A06-C0278B233D01}" dt="2023-05-05T23:22:15.085" v="1722" actId="47"/>
        <pc:sldMkLst>
          <pc:docMk/>
          <pc:sldMk cId="4263492414" sldId="818"/>
        </pc:sldMkLst>
      </pc:sldChg>
      <pc:sldChg chg="del">
        <pc:chgData name="Stalin Jacob Wilson Packia Dhas" userId="050d7d71-3621-4503-95e8-1c9a9d962492" providerId="ADAL" clId="{55B4445A-E2E2-4E7D-9A06-C0278B233D01}" dt="2023-05-05T23:22:15.337" v="1723" actId="47"/>
        <pc:sldMkLst>
          <pc:docMk/>
          <pc:sldMk cId="2469301656" sldId="819"/>
        </pc:sldMkLst>
      </pc:sldChg>
      <pc:sldChg chg="del">
        <pc:chgData name="Stalin Jacob Wilson Packia Dhas" userId="050d7d71-3621-4503-95e8-1c9a9d962492" providerId="ADAL" clId="{55B4445A-E2E2-4E7D-9A06-C0278B233D01}" dt="2023-05-05T23:22:15.909" v="1726" actId="47"/>
        <pc:sldMkLst>
          <pc:docMk/>
          <pc:sldMk cId="1398397864" sldId="820"/>
        </pc:sldMkLst>
      </pc:sldChg>
      <pc:sldChg chg="del">
        <pc:chgData name="Stalin Jacob Wilson Packia Dhas" userId="050d7d71-3621-4503-95e8-1c9a9d962492" providerId="ADAL" clId="{55B4445A-E2E2-4E7D-9A06-C0278B233D01}" dt="2023-05-05T23:22:15.491" v="1724" actId="47"/>
        <pc:sldMkLst>
          <pc:docMk/>
          <pc:sldMk cId="532987419" sldId="821"/>
        </pc:sldMkLst>
      </pc:sldChg>
      <pc:sldChg chg="del">
        <pc:chgData name="Stalin Jacob Wilson Packia Dhas" userId="050d7d71-3621-4503-95e8-1c9a9d962492" providerId="ADAL" clId="{55B4445A-E2E2-4E7D-9A06-C0278B233D01}" dt="2023-05-05T23:22:15.693" v="1725" actId="47"/>
        <pc:sldMkLst>
          <pc:docMk/>
          <pc:sldMk cId="3637851686" sldId="822"/>
        </pc:sldMkLst>
      </pc:sldChg>
      <pc:sldChg chg="del">
        <pc:chgData name="Stalin Jacob Wilson Packia Dhas" userId="050d7d71-3621-4503-95e8-1c9a9d962492" providerId="ADAL" clId="{55B4445A-E2E2-4E7D-9A06-C0278B233D01}" dt="2023-05-05T23:22:15.945" v="1727" actId="47"/>
        <pc:sldMkLst>
          <pc:docMk/>
          <pc:sldMk cId="346218237" sldId="823"/>
        </pc:sldMkLst>
      </pc:sldChg>
      <pc:sldChg chg="modSp del mod">
        <pc:chgData name="Stalin Jacob Wilson Packia Dhas" userId="050d7d71-3621-4503-95e8-1c9a9d962492" providerId="ADAL" clId="{55B4445A-E2E2-4E7D-9A06-C0278B233D01}" dt="2023-05-05T23:22:16.072" v="1728" actId="47"/>
        <pc:sldMkLst>
          <pc:docMk/>
          <pc:sldMk cId="191180585" sldId="824"/>
        </pc:sldMkLst>
        <pc:spChg chg="mod">
          <ac:chgData name="Stalin Jacob Wilson Packia Dhas" userId="050d7d71-3621-4503-95e8-1c9a9d962492" providerId="ADAL" clId="{55B4445A-E2E2-4E7D-9A06-C0278B233D01}" dt="2023-05-05T21:33:48.244" v="1" actId="20577"/>
          <ac:spMkLst>
            <pc:docMk/>
            <pc:sldMk cId="191180585" sldId="824"/>
            <ac:spMk id="4" creationId="{00000000-0000-0000-0000-000000000000}"/>
          </ac:spMkLst>
        </pc:spChg>
      </pc:sldChg>
      <pc:sldChg chg="del">
        <pc:chgData name="Stalin Jacob Wilson Packia Dhas" userId="050d7d71-3621-4503-95e8-1c9a9d962492" providerId="ADAL" clId="{55B4445A-E2E2-4E7D-9A06-C0278B233D01}" dt="2023-05-05T23:22:16.325" v="1729" actId="47"/>
        <pc:sldMkLst>
          <pc:docMk/>
          <pc:sldMk cId="967637144" sldId="825"/>
        </pc:sldMkLst>
      </pc:sldChg>
      <pc:sldChg chg="del">
        <pc:chgData name="Stalin Jacob Wilson Packia Dhas" userId="050d7d71-3621-4503-95e8-1c9a9d962492" providerId="ADAL" clId="{55B4445A-E2E2-4E7D-9A06-C0278B233D01}" dt="2023-05-05T23:22:16.570" v="1730" actId="47"/>
        <pc:sldMkLst>
          <pc:docMk/>
          <pc:sldMk cId="3237734848" sldId="826"/>
        </pc:sldMkLst>
      </pc:sldChg>
      <pc:sldChg chg="del">
        <pc:chgData name="Stalin Jacob Wilson Packia Dhas" userId="050d7d71-3621-4503-95e8-1c9a9d962492" providerId="ADAL" clId="{55B4445A-E2E2-4E7D-9A06-C0278B233D01}" dt="2023-05-05T23:22:16.876" v="1731" actId="47"/>
        <pc:sldMkLst>
          <pc:docMk/>
          <pc:sldMk cId="580105890" sldId="827"/>
        </pc:sldMkLst>
      </pc:sldChg>
      <pc:sldChg chg="del">
        <pc:chgData name="Stalin Jacob Wilson Packia Dhas" userId="050d7d71-3621-4503-95e8-1c9a9d962492" providerId="ADAL" clId="{55B4445A-E2E2-4E7D-9A06-C0278B233D01}" dt="2023-05-05T23:22:17.325" v="1732" actId="47"/>
        <pc:sldMkLst>
          <pc:docMk/>
          <pc:sldMk cId="1306621037" sldId="828"/>
        </pc:sldMkLst>
      </pc:sldChg>
      <pc:sldChg chg="del">
        <pc:chgData name="Stalin Jacob Wilson Packia Dhas" userId="050d7d71-3621-4503-95e8-1c9a9d962492" providerId="ADAL" clId="{55B4445A-E2E2-4E7D-9A06-C0278B233D01}" dt="2023-05-05T23:22:17.525" v="1733" actId="47"/>
        <pc:sldMkLst>
          <pc:docMk/>
          <pc:sldMk cId="3204934267" sldId="829"/>
        </pc:sldMkLst>
      </pc:sldChg>
      <pc:sldChg chg="del">
        <pc:chgData name="Stalin Jacob Wilson Packia Dhas" userId="050d7d71-3621-4503-95e8-1c9a9d962492" providerId="ADAL" clId="{55B4445A-E2E2-4E7D-9A06-C0278B233D01}" dt="2023-05-05T23:22:20.379" v="1734" actId="47"/>
        <pc:sldMkLst>
          <pc:docMk/>
          <pc:sldMk cId="1842437393" sldId="830"/>
        </pc:sldMkLst>
      </pc:sldChg>
      <pc:sldChg chg="del">
        <pc:chgData name="Stalin Jacob Wilson Packia Dhas" userId="050d7d71-3621-4503-95e8-1c9a9d962492" providerId="ADAL" clId="{55B4445A-E2E2-4E7D-9A06-C0278B233D01}" dt="2023-05-05T23:22:20.715" v="1735" actId="47"/>
        <pc:sldMkLst>
          <pc:docMk/>
          <pc:sldMk cId="979996152" sldId="831"/>
        </pc:sldMkLst>
      </pc:sldChg>
      <pc:sldChg chg="del">
        <pc:chgData name="Stalin Jacob Wilson Packia Dhas" userId="050d7d71-3621-4503-95e8-1c9a9d962492" providerId="ADAL" clId="{55B4445A-E2E2-4E7D-9A06-C0278B233D01}" dt="2023-05-05T23:22:20.985" v="1736" actId="47"/>
        <pc:sldMkLst>
          <pc:docMk/>
          <pc:sldMk cId="324970035" sldId="832"/>
        </pc:sldMkLst>
      </pc:sldChg>
      <pc:sldChg chg="del">
        <pc:chgData name="Stalin Jacob Wilson Packia Dhas" userId="050d7d71-3621-4503-95e8-1c9a9d962492" providerId="ADAL" clId="{55B4445A-E2E2-4E7D-9A06-C0278B233D01}" dt="2023-05-05T23:22:21.171" v="1737" actId="47"/>
        <pc:sldMkLst>
          <pc:docMk/>
          <pc:sldMk cId="1419184343" sldId="833"/>
        </pc:sldMkLst>
      </pc:sldChg>
      <pc:sldChg chg="del">
        <pc:chgData name="Stalin Jacob Wilson Packia Dhas" userId="050d7d71-3621-4503-95e8-1c9a9d962492" providerId="ADAL" clId="{55B4445A-E2E2-4E7D-9A06-C0278B233D01}" dt="2023-05-05T23:22:21.888" v="1738" actId="47"/>
        <pc:sldMkLst>
          <pc:docMk/>
          <pc:sldMk cId="1756656132" sldId="834"/>
        </pc:sldMkLst>
      </pc:sldChg>
      <pc:sldChg chg="del">
        <pc:chgData name="Stalin Jacob Wilson Packia Dhas" userId="050d7d71-3621-4503-95e8-1c9a9d962492" providerId="ADAL" clId="{55B4445A-E2E2-4E7D-9A06-C0278B233D01}" dt="2023-05-05T23:22:22.024" v="1739" actId="47"/>
        <pc:sldMkLst>
          <pc:docMk/>
          <pc:sldMk cId="285006069" sldId="835"/>
        </pc:sldMkLst>
      </pc:sldChg>
      <pc:sldChg chg="del">
        <pc:chgData name="Stalin Jacob Wilson Packia Dhas" userId="050d7d71-3621-4503-95e8-1c9a9d962492" providerId="ADAL" clId="{55B4445A-E2E2-4E7D-9A06-C0278B233D01}" dt="2023-05-05T23:22:24.505" v="1740" actId="47"/>
        <pc:sldMkLst>
          <pc:docMk/>
          <pc:sldMk cId="1517353615" sldId="836"/>
        </pc:sldMkLst>
      </pc:sldChg>
      <pc:sldChg chg="del">
        <pc:chgData name="Stalin Jacob Wilson Packia Dhas" userId="050d7d71-3621-4503-95e8-1c9a9d962492" providerId="ADAL" clId="{55B4445A-E2E2-4E7D-9A06-C0278B233D01}" dt="2023-05-05T23:22:28.555" v="1741" actId="47"/>
        <pc:sldMkLst>
          <pc:docMk/>
          <pc:sldMk cId="3190667573" sldId="837"/>
        </pc:sldMkLst>
      </pc:sldChg>
      <pc:sldChg chg="addSp delSp modSp add mod ord">
        <pc:chgData name="Stalin Jacob Wilson Packia Dhas" userId="050d7d71-3621-4503-95e8-1c9a9d962492" providerId="ADAL" clId="{55B4445A-E2E2-4E7D-9A06-C0278B233D01}" dt="2023-11-28T13:56:45.002" v="1869"/>
        <pc:sldMkLst>
          <pc:docMk/>
          <pc:sldMk cId="3601938544" sldId="838"/>
        </pc:sldMkLst>
        <pc:spChg chg="del mod">
          <ac:chgData name="Stalin Jacob Wilson Packia Dhas" userId="050d7d71-3621-4503-95e8-1c9a9d962492" providerId="ADAL" clId="{55B4445A-E2E2-4E7D-9A06-C0278B233D01}" dt="2023-05-05T21:52:06.817" v="336" actId="22"/>
          <ac:spMkLst>
            <pc:docMk/>
            <pc:sldMk cId="3601938544" sldId="838"/>
            <ac:spMk id="3" creationId="{00000000-0000-0000-0000-000000000000}"/>
          </ac:spMkLst>
        </pc:spChg>
        <pc:spChg chg="add mod">
          <ac:chgData name="Stalin Jacob Wilson Packia Dhas" userId="050d7d71-3621-4503-95e8-1c9a9d962492" providerId="ADAL" clId="{55B4445A-E2E2-4E7D-9A06-C0278B233D01}" dt="2023-05-05T21:52:25.901" v="338" actId="21"/>
          <ac:spMkLst>
            <pc:docMk/>
            <pc:sldMk cId="3601938544" sldId="838"/>
            <ac:spMk id="9" creationId="{C99B0848-F196-C042-2A7A-0E31DDDBE581}"/>
          </ac:spMkLst>
        </pc:spChg>
        <pc:picChg chg="add del mod ord">
          <ac:chgData name="Stalin Jacob Wilson Packia Dhas" userId="050d7d71-3621-4503-95e8-1c9a9d962492" providerId="ADAL" clId="{55B4445A-E2E2-4E7D-9A06-C0278B233D01}" dt="2023-05-05T21:52:25.901" v="338" actId="21"/>
          <ac:picMkLst>
            <pc:docMk/>
            <pc:sldMk cId="3601938544" sldId="838"/>
            <ac:picMk id="7" creationId="{95800A18-7F2D-CD23-258A-7DA25D996BBF}"/>
          </ac:picMkLst>
        </pc:picChg>
        <pc:picChg chg="add del mod">
          <ac:chgData name="Stalin Jacob Wilson Packia Dhas" userId="050d7d71-3621-4503-95e8-1c9a9d962492" providerId="ADAL" clId="{55B4445A-E2E2-4E7D-9A06-C0278B233D01}" dt="2023-05-05T21:53:14.054" v="341" actId="478"/>
          <ac:picMkLst>
            <pc:docMk/>
            <pc:sldMk cId="3601938544" sldId="838"/>
            <ac:picMk id="10" creationId="{84C0C17F-F890-984E-D5C9-479050B5DF16}"/>
          </ac:picMkLst>
        </pc:picChg>
        <pc:picChg chg="add mod">
          <ac:chgData name="Stalin Jacob Wilson Packia Dhas" userId="050d7d71-3621-4503-95e8-1c9a9d962492" providerId="ADAL" clId="{55B4445A-E2E2-4E7D-9A06-C0278B233D01}" dt="2023-05-05T21:55:57.476" v="348" actId="1076"/>
          <ac:picMkLst>
            <pc:docMk/>
            <pc:sldMk cId="3601938544" sldId="838"/>
            <ac:picMk id="12" creationId="{2FE35FF4-28E0-50A0-88F9-3E03FCD7C124}"/>
          </ac:picMkLst>
        </pc:picChg>
        <pc:picChg chg="add mod">
          <ac:chgData name="Stalin Jacob Wilson Packia Dhas" userId="050d7d71-3621-4503-95e8-1c9a9d962492" providerId="ADAL" clId="{55B4445A-E2E2-4E7D-9A06-C0278B233D01}" dt="2023-05-05T21:55:55.161" v="347" actId="1076"/>
          <ac:picMkLst>
            <pc:docMk/>
            <pc:sldMk cId="3601938544" sldId="838"/>
            <ac:picMk id="14" creationId="{44234627-5D7D-4763-3B81-E669B50EE60C}"/>
          </ac:picMkLst>
        </pc:picChg>
      </pc:sldChg>
      <pc:sldChg chg="addSp delSp modSp add mod ord">
        <pc:chgData name="Stalin Jacob Wilson Packia Dhas" userId="050d7d71-3621-4503-95e8-1c9a9d962492" providerId="ADAL" clId="{55B4445A-E2E2-4E7D-9A06-C0278B233D01}" dt="2023-11-28T13:57:43.076" v="1876" actId="1076"/>
        <pc:sldMkLst>
          <pc:docMk/>
          <pc:sldMk cId="1922605860" sldId="839"/>
        </pc:sldMkLst>
        <pc:spChg chg="mod">
          <ac:chgData name="Stalin Jacob Wilson Packia Dhas" userId="050d7d71-3621-4503-95e8-1c9a9d962492" providerId="ADAL" clId="{55B4445A-E2E2-4E7D-9A06-C0278B233D01}" dt="2023-11-28T13:57:33.957" v="1875"/>
          <ac:spMkLst>
            <pc:docMk/>
            <pc:sldMk cId="1922605860" sldId="839"/>
            <ac:spMk id="9" creationId="{C99B0848-F196-C042-2A7A-0E31DDDBE581}"/>
          </ac:spMkLst>
        </pc:spChg>
        <pc:picChg chg="add mod">
          <ac:chgData name="Stalin Jacob Wilson Packia Dhas" userId="050d7d71-3621-4503-95e8-1c9a9d962492" providerId="ADAL" clId="{55B4445A-E2E2-4E7D-9A06-C0278B233D01}" dt="2023-11-28T13:57:43.076" v="1876" actId="1076"/>
          <ac:picMkLst>
            <pc:docMk/>
            <pc:sldMk cId="1922605860" sldId="839"/>
            <ac:picMk id="6" creationId="{8FDFCE5B-4846-143A-7549-16467F5EBD02}"/>
          </ac:picMkLst>
        </pc:picChg>
        <pc:picChg chg="del">
          <ac:chgData name="Stalin Jacob Wilson Packia Dhas" userId="050d7d71-3621-4503-95e8-1c9a9d962492" providerId="ADAL" clId="{55B4445A-E2E2-4E7D-9A06-C0278B233D01}" dt="2023-05-05T21:56:07.733" v="351" actId="478"/>
          <ac:picMkLst>
            <pc:docMk/>
            <pc:sldMk cId="1922605860" sldId="839"/>
            <ac:picMk id="12" creationId="{2FE35FF4-28E0-50A0-88F9-3E03FCD7C124}"/>
          </ac:picMkLst>
        </pc:picChg>
        <pc:picChg chg="del">
          <ac:chgData name="Stalin Jacob Wilson Packia Dhas" userId="050d7d71-3621-4503-95e8-1c9a9d962492" providerId="ADAL" clId="{55B4445A-E2E2-4E7D-9A06-C0278B233D01}" dt="2023-05-05T21:56:04.899" v="350" actId="478"/>
          <ac:picMkLst>
            <pc:docMk/>
            <pc:sldMk cId="1922605860" sldId="839"/>
            <ac:picMk id="14" creationId="{44234627-5D7D-4763-3B81-E669B50EE60C}"/>
          </ac:picMkLst>
        </pc:picChg>
      </pc:sldChg>
      <pc:sldChg chg="delSp modSp add del mod">
        <pc:chgData name="Stalin Jacob Wilson Packia Dhas" userId="050d7d71-3621-4503-95e8-1c9a9d962492" providerId="ADAL" clId="{55B4445A-E2E2-4E7D-9A06-C0278B233D01}" dt="2023-11-28T13:44:44.309" v="1789" actId="47"/>
        <pc:sldMkLst>
          <pc:docMk/>
          <pc:sldMk cId="4133067698" sldId="840"/>
        </pc:sldMkLst>
        <pc:spChg chg="mod">
          <ac:chgData name="Stalin Jacob Wilson Packia Dhas" userId="050d7d71-3621-4503-95e8-1c9a9d962492" providerId="ADAL" clId="{55B4445A-E2E2-4E7D-9A06-C0278B233D01}" dt="2023-05-05T22:04:20.574" v="505" actId="20577"/>
          <ac:spMkLst>
            <pc:docMk/>
            <pc:sldMk cId="4133067698" sldId="84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05-05T23:24:36.915" v="1757" actId="113"/>
          <ac:spMkLst>
            <pc:docMk/>
            <pc:sldMk cId="4133067698" sldId="840"/>
            <ac:spMk id="9" creationId="{C99B0848-F196-C042-2A7A-0E31DDDBE581}"/>
          </ac:spMkLst>
        </pc:spChg>
        <pc:picChg chg="del">
          <ac:chgData name="Stalin Jacob Wilson Packia Dhas" userId="050d7d71-3621-4503-95e8-1c9a9d962492" providerId="ADAL" clId="{55B4445A-E2E2-4E7D-9A06-C0278B233D01}" dt="2023-05-05T22:04:24.626" v="507" actId="478"/>
          <ac:picMkLst>
            <pc:docMk/>
            <pc:sldMk cId="4133067698" sldId="840"/>
            <ac:picMk id="6" creationId="{8FDFCE5B-4846-143A-7549-16467F5EBD02}"/>
          </ac:picMkLst>
        </pc:picChg>
      </pc:sldChg>
      <pc:sldChg chg="addSp delSp modSp add del mod">
        <pc:chgData name="Stalin Jacob Wilson Packia Dhas" userId="050d7d71-3621-4503-95e8-1c9a9d962492" providerId="ADAL" clId="{55B4445A-E2E2-4E7D-9A06-C0278B233D01}" dt="2023-11-28T13:44:45.013" v="1790" actId="47"/>
        <pc:sldMkLst>
          <pc:docMk/>
          <pc:sldMk cId="208096000" sldId="841"/>
        </pc:sldMkLst>
        <pc:spChg chg="add mod">
          <ac:chgData name="Stalin Jacob Wilson Packia Dhas" userId="050d7d71-3621-4503-95e8-1c9a9d962492" providerId="ADAL" clId="{55B4445A-E2E2-4E7D-9A06-C0278B233D01}" dt="2023-05-05T23:24:42.795" v="1758" actId="113"/>
          <ac:spMkLst>
            <pc:docMk/>
            <pc:sldMk cId="208096000" sldId="841"/>
            <ac:spMk id="8" creationId="{601D769E-BF9F-490D-D5EB-5D450C653B00}"/>
          </ac:spMkLst>
        </pc:spChg>
        <pc:spChg chg="del mod">
          <ac:chgData name="Stalin Jacob Wilson Packia Dhas" userId="050d7d71-3621-4503-95e8-1c9a9d962492" providerId="ADAL" clId="{55B4445A-E2E2-4E7D-9A06-C0278B233D01}" dt="2023-05-05T22:17:04.674" v="536" actId="22"/>
          <ac:spMkLst>
            <pc:docMk/>
            <pc:sldMk cId="208096000" sldId="841"/>
            <ac:spMk id="9" creationId="{C99B0848-F196-C042-2A7A-0E31DDDBE581}"/>
          </ac:spMkLst>
        </pc:spChg>
        <pc:picChg chg="add del mod ord">
          <ac:chgData name="Stalin Jacob Wilson Packia Dhas" userId="050d7d71-3621-4503-95e8-1c9a9d962492" providerId="ADAL" clId="{55B4445A-E2E2-4E7D-9A06-C0278B233D01}" dt="2023-05-05T22:17:29.261" v="541" actId="478"/>
          <ac:picMkLst>
            <pc:docMk/>
            <pc:sldMk cId="208096000" sldId="841"/>
            <ac:picMk id="6" creationId="{F5C86A24-F125-9F82-84CD-03BF97B07883}"/>
          </ac:picMkLst>
        </pc:picChg>
        <pc:picChg chg="add mod">
          <ac:chgData name="Stalin Jacob Wilson Packia Dhas" userId="050d7d71-3621-4503-95e8-1c9a9d962492" providerId="ADAL" clId="{55B4445A-E2E2-4E7D-9A06-C0278B233D01}" dt="2023-05-05T22:17:48.439" v="565" actId="1076"/>
          <ac:picMkLst>
            <pc:docMk/>
            <pc:sldMk cId="208096000" sldId="841"/>
            <ac:picMk id="11" creationId="{33635124-6A28-AB3F-9C2D-5D56A7402DC5}"/>
          </ac:picMkLst>
        </pc:picChg>
      </pc:sldChg>
      <pc:sldChg chg="addSp delSp modSp add del mod">
        <pc:chgData name="Stalin Jacob Wilson Packia Dhas" userId="050d7d71-3621-4503-95e8-1c9a9d962492" providerId="ADAL" clId="{55B4445A-E2E2-4E7D-9A06-C0278B233D01}" dt="2023-11-28T13:44:45.442" v="1791" actId="47"/>
        <pc:sldMkLst>
          <pc:docMk/>
          <pc:sldMk cId="3477882585" sldId="842"/>
        </pc:sldMkLst>
        <pc:spChg chg="mod">
          <ac:chgData name="Stalin Jacob Wilson Packia Dhas" userId="050d7d71-3621-4503-95e8-1c9a9d962492" providerId="ADAL" clId="{55B4445A-E2E2-4E7D-9A06-C0278B233D01}" dt="2023-05-05T23:25:22.922" v="1764" actId="113"/>
          <ac:spMkLst>
            <pc:docMk/>
            <pc:sldMk cId="3477882585" sldId="842"/>
            <ac:spMk id="8" creationId="{601D769E-BF9F-490D-D5EB-5D450C653B00}"/>
          </ac:spMkLst>
        </pc:spChg>
        <pc:picChg chg="add mod">
          <ac:chgData name="Stalin Jacob Wilson Packia Dhas" userId="050d7d71-3621-4503-95e8-1c9a9d962492" providerId="ADAL" clId="{55B4445A-E2E2-4E7D-9A06-C0278B233D01}" dt="2023-05-05T23:25:29.333" v="1767" actId="1076"/>
          <ac:picMkLst>
            <pc:docMk/>
            <pc:sldMk cId="3477882585" sldId="842"/>
            <ac:picMk id="6" creationId="{8D96E806-9794-05AF-DDF6-FAD9E09FC5AC}"/>
          </ac:picMkLst>
        </pc:picChg>
        <pc:picChg chg="del">
          <ac:chgData name="Stalin Jacob Wilson Packia Dhas" userId="050d7d71-3621-4503-95e8-1c9a9d962492" providerId="ADAL" clId="{55B4445A-E2E2-4E7D-9A06-C0278B233D01}" dt="2023-05-05T22:18:17.094" v="592" actId="478"/>
          <ac:picMkLst>
            <pc:docMk/>
            <pc:sldMk cId="3477882585" sldId="842"/>
            <ac:picMk id="11" creationId="{33635124-6A28-AB3F-9C2D-5D56A7402DC5}"/>
          </ac:picMkLst>
        </pc:picChg>
      </pc:sldChg>
      <pc:sldChg chg="addSp delSp modSp add del mod">
        <pc:chgData name="Stalin Jacob Wilson Packia Dhas" userId="050d7d71-3621-4503-95e8-1c9a9d962492" providerId="ADAL" clId="{55B4445A-E2E2-4E7D-9A06-C0278B233D01}" dt="2023-11-28T13:44:45.774" v="1792" actId="47"/>
        <pc:sldMkLst>
          <pc:docMk/>
          <pc:sldMk cId="4114437811" sldId="843"/>
        </pc:sldMkLst>
        <pc:spChg chg="mod">
          <ac:chgData name="Stalin Jacob Wilson Packia Dhas" userId="050d7d71-3621-4503-95e8-1c9a9d962492" providerId="ADAL" clId="{55B4445A-E2E2-4E7D-9A06-C0278B233D01}" dt="2023-05-05T23:26:21.485" v="1776" actId="113"/>
          <ac:spMkLst>
            <pc:docMk/>
            <pc:sldMk cId="4114437811" sldId="843"/>
            <ac:spMk id="8" creationId="{601D769E-BF9F-490D-D5EB-5D450C653B00}"/>
          </ac:spMkLst>
        </pc:spChg>
        <pc:picChg chg="del">
          <ac:chgData name="Stalin Jacob Wilson Packia Dhas" userId="050d7d71-3621-4503-95e8-1c9a9d962492" providerId="ADAL" clId="{55B4445A-E2E2-4E7D-9A06-C0278B233D01}" dt="2023-05-05T22:20:42.324" v="687" actId="478"/>
          <ac:picMkLst>
            <pc:docMk/>
            <pc:sldMk cId="4114437811" sldId="843"/>
            <ac:picMk id="6" creationId="{8D96E806-9794-05AF-DDF6-FAD9E09FC5AC}"/>
          </ac:picMkLst>
        </pc:picChg>
        <pc:picChg chg="add mod">
          <ac:chgData name="Stalin Jacob Wilson Packia Dhas" userId="050d7d71-3621-4503-95e8-1c9a9d962492" providerId="ADAL" clId="{55B4445A-E2E2-4E7D-9A06-C0278B233D01}" dt="2023-05-05T22:24:30.830" v="788" actId="1076"/>
          <ac:picMkLst>
            <pc:docMk/>
            <pc:sldMk cId="4114437811" sldId="843"/>
            <ac:picMk id="7" creationId="{70143E45-F250-FAAC-DD00-14B751B51246}"/>
          </ac:picMkLst>
        </pc:picChg>
      </pc:sldChg>
      <pc:sldChg chg="delSp modSp add del mod">
        <pc:chgData name="Stalin Jacob Wilson Packia Dhas" userId="050d7d71-3621-4503-95e8-1c9a9d962492" providerId="ADAL" clId="{55B4445A-E2E2-4E7D-9A06-C0278B233D01}" dt="2023-11-28T13:44:45.806" v="1793" actId="47"/>
        <pc:sldMkLst>
          <pc:docMk/>
          <pc:sldMk cId="2765759934" sldId="844"/>
        </pc:sldMkLst>
        <pc:spChg chg="mod">
          <ac:chgData name="Stalin Jacob Wilson Packia Dhas" userId="050d7d71-3621-4503-95e8-1c9a9d962492" providerId="ADAL" clId="{55B4445A-E2E2-4E7D-9A06-C0278B233D01}" dt="2023-05-05T23:26:49.082" v="1780" actId="113"/>
          <ac:spMkLst>
            <pc:docMk/>
            <pc:sldMk cId="2765759934" sldId="844"/>
            <ac:spMk id="8" creationId="{601D769E-BF9F-490D-D5EB-5D450C653B00}"/>
          </ac:spMkLst>
        </pc:spChg>
        <pc:picChg chg="del">
          <ac:chgData name="Stalin Jacob Wilson Packia Dhas" userId="050d7d71-3621-4503-95e8-1c9a9d962492" providerId="ADAL" clId="{55B4445A-E2E2-4E7D-9A06-C0278B233D01}" dt="2023-05-05T22:24:51.352" v="797" actId="478"/>
          <ac:picMkLst>
            <pc:docMk/>
            <pc:sldMk cId="2765759934" sldId="844"/>
            <ac:picMk id="7" creationId="{70143E45-F250-FAAC-DD00-14B751B51246}"/>
          </ac:picMkLst>
        </pc:picChg>
      </pc:sldChg>
      <pc:sldChg chg="addSp modSp add del mod">
        <pc:chgData name="Stalin Jacob Wilson Packia Dhas" userId="050d7d71-3621-4503-95e8-1c9a9d962492" providerId="ADAL" clId="{55B4445A-E2E2-4E7D-9A06-C0278B233D01}" dt="2023-11-28T13:44:46.285" v="1794" actId="47"/>
        <pc:sldMkLst>
          <pc:docMk/>
          <pc:sldMk cId="564885200" sldId="845"/>
        </pc:sldMkLst>
        <pc:spChg chg="mod">
          <ac:chgData name="Stalin Jacob Wilson Packia Dhas" userId="050d7d71-3621-4503-95e8-1c9a9d962492" providerId="ADAL" clId="{55B4445A-E2E2-4E7D-9A06-C0278B233D01}" dt="2023-05-05T22:41:19.192" v="881" actId="20577"/>
          <ac:spMkLst>
            <pc:docMk/>
            <pc:sldMk cId="564885200" sldId="84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05-05T23:27:06.530" v="1783" actId="113"/>
          <ac:spMkLst>
            <pc:docMk/>
            <pc:sldMk cId="564885200" sldId="845"/>
            <ac:spMk id="8" creationId="{601D769E-BF9F-490D-D5EB-5D450C653B00}"/>
          </ac:spMkLst>
        </pc:spChg>
        <pc:picChg chg="add mod">
          <ac:chgData name="Stalin Jacob Wilson Packia Dhas" userId="050d7d71-3621-4503-95e8-1c9a9d962492" providerId="ADAL" clId="{55B4445A-E2E2-4E7D-9A06-C0278B233D01}" dt="2023-05-05T22:40:33.570" v="865" actId="1076"/>
          <ac:picMkLst>
            <pc:docMk/>
            <pc:sldMk cId="564885200" sldId="845"/>
            <ac:picMk id="6" creationId="{DF490E79-40AE-C6B3-6E5A-5E594771DC55}"/>
          </ac:picMkLst>
        </pc:picChg>
      </pc:sldChg>
      <pc:sldChg chg="delSp modSp add del mod">
        <pc:chgData name="Stalin Jacob Wilson Packia Dhas" userId="050d7d71-3621-4503-95e8-1c9a9d962492" providerId="ADAL" clId="{55B4445A-E2E2-4E7D-9A06-C0278B233D01}" dt="2023-11-28T13:44:46.744" v="1795" actId="47"/>
        <pc:sldMkLst>
          <pc:docMk/>
          <pc:sldMk cId="2066194840" sldId="846"/>
        </pc:sldMkLst>
        <pc:spChg chg="mod">
          <ac:chgData name="Stalin Jacob Wilson Packia Dhas" userId="050d7d71-3621-4503-95e8-1c9a9d962492" providerId="ADAL" clId="{55B4445A-E2E2-4E7D-9A06-C0278B233D01}" dt="2023-05-05T22:41:11.961" v="874" actId="20577"/>
          <ac:spMkLst>
            <pc:docMk/>
            <pc:sldMk cId="2066194840" sldId="84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05-05T22:53:10.072" v="1272" actId="12"/>
          <ac:spMkLst>
            <pc:docMk/>
            <pc:sldMk cId="2066194840" sldId="846"/>
            <ac:spMk id="8" creationId="{601D769E-BF9F-490D-D5EB-5D450C653B00}"/>
          </ac:spMkLst>
        </pc:spChg>
        <pc:picChg chg="del">
          <ac:chgData name="Stalin Jacob Wilson Packia Dhas" userId="050d7d71-3621-4503-95e8-1c9a9d962492" providerId="ADAL" clId="{55B4445A-E2E2-4E7D-9A06-C0278B233D01}" dt="2023-05-05T22:40:58.532" v="868" actId="478"/>
          <ac:picMkLst>
            <pc:docMk/>
            <pc:sldMk cId="2066194840" sldId="846"/>
            <ac:picMk id="6" creationId="{DF490E79-40AE-C6B3-6E5A-5E594771DC55}"/>
          </ac:picMkLst>
        </pc:picChg>
      </pc:sldChg>
      <pc:sldChg chg="addSp modSp add del mod">
        <pc:chgData name="Stalin Jacob Wilson Packia Dhas" userId="050d7d71-3621-4503-95e8-1c9a9d962492" providerId="ADAL" clId="{55B4445A-E2E2-4E7D-9A06-C0278B233D01}" dt="2023-11-28T13:44:46.760" v="1796" actId="47"/>
        <pc:sldMkLst>
          <pc:docMk/>
          <pc:sldMk cId="1250462078" sldId="847"/>
        </pc:sldMkLst>
        <pc:spChg chg="mod">
          <ac:chgData name="Stalin Jacob Wilson Packia Dhas" userId="050d7d71-3621-4503-95e8-1c9a9d962492" providerId="ADAL" clId="{55B4445A-E2E2-4E7D-9A06-C0278B233D01}" dt="2023-05-05T23:27:18.434" v="1785" actId="113"/>
          <ac:spMkLst>
            <pc:docMk/>
            <pc:sldMk cId="1250462078" sldId="847"/>
            <ac:spMk id="8" creationId="{601D769E-BF9F-490D-D5EB-5D450C653B00}"/>
          </ac:spMkLst>
        </pc:spChg>
        <pc:picChg chg="add mod">
          <ac:chgData name="Stalin Jacob Wilson Packia Dhas" userId="050d7d71-3621-4503-95e8-1c9a9d962492" providerId="ADAL" clId="{55B4445A-E2E2-4E7D-9A06-C0278B233D01}" dt="2023-05-05T23:03:04.906" v="1285" actId="1076"/>
          <ac:picMkLst>
            <pc:docMk/>
            <pc:sldMk cId="1250462078" sldId="847"/>
            <ac:picMk id="6" creationId="{8EB04476-E8CC-0F2B-57CF-2A1CA6675449}"/>
          </ac:picMkLst>
        </pc:picChg>
      </pc:sldChg>
      <pc:sldChg chg="addSp delSp modSp add del mod">
        <pc:chgData name="Stalin Jacob Wilson Packia Dhas" userId="050d7d71-3621-4503-95e8-1c9a9d962492" providerId="ADAL" clId="{55B4445A-E2E2-4E7D-9A06-C0278B233D01}" dt="2023-11-28T13:44:46.906" v="1797" actId="47"/>
        <pc:sldMkLst>
          <pc:docMk/>
          <pc:sldMk cId="1469372079" sldId="848"/>
        </pc:sldMkLst>
        <pc:spChg chg="mod">
          <ac:chgData name="Stalin Jacob Wilson Packia Dhas" userId="050d7d71-3621-4503-95e8-1c9a9d962492" providerId="ADAL" clId="{55B4445A-E2E2-4E7D-9A06-C0278B233D01}" dt="2023-05-05T23:06:02.060" v="1299" actId="20577"/>
          <ac:spMkLst>
            <pc:docMk/>
            <pc:sldMk cId="1469372079" sldId="84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05-05T23:27:29.992" v="1787" actId="113"/>
          <ac:spMkLst>
            <pc:docMk/>
            <pc:sldMk cId="1469372079" sldId="848"/>
            <ac:spMk id="8" creationId="{601D769E-BF9F-490D-D5EB-5D450C653B00}"/>
          </ac:spMkLst>
        </pc:spChg>
        <pc:picChg chg="add mod">
          <ac:chgData name="Stalin Jacob Wilson Packia Dhas" userId="050d7d71-3621-4503-95e8-1c9a9d962492" providerId="ADAL" clId="{55B4445A-E2E2-4E7D-9A06-C0278B233D01}" dt="2023-05-05T23:08:11.262" v="1341" actId="1076"/>
          <ac:picMkLst>
            <pc:docMk/>
            <pc:sldMk cId="1469372079" sldId="848"/>
            <ac:picMk id="3" creationId="{6D8A8BD4-3C02-FC65-3923-73D80CCCDED7}"/>
          </ac:picMkLst>
        </pc:picChg>
        <pc:picChg chg="del">
          <ac:chgData name="Stalin Jacob Wilson Packia Dhas" userId="050d7d71-3621-4503-95e8-1c9a9d962492" providerId="ADAL" clId="{55B4445A-E2E2-4E7D-9A06-C0278B233D01}" dt="2023-05-05T23:05:14.602" v="1290" actId="478"/>
          <ac:picMkLst>
            <pc:docMk/>
            <pc:sldMk cId="1469372079" sldId="848"/>
            <ac:picMk id="6" creationId="{8EB04476-E8CC-0F2B-57CF-2A1CA6675449}"/>
          </ac:picMkLst>
        </pc:picChg>
      </pc:sldChg>
      <pc:sldChg chg="addSp delSp modSp add del mod">
        <pc:chgData name="Stalin Jacob Wilson Packia Dhas" userId="050d7d71-3621-4503-95e8-1c9a9d962492" providerId="ADAL" clId="{55B4445A-E2E2-4E7D-9A06-C0278B233D01}" dt="2023-11-28T13:44:47.151" v="1798" actId="47"/>
        <pc:sldMkLst>
          <pc:docMk/>
          <pc:sldMk cId="3737784194" sldId="849"/>
        </pc:sldMkLst>
        <pc:spChg chg="del mod">
          <ac:chgData name="Stalin Jacob Wilson Packia Dhas" userId="050d7d71-3621-4503-95e8-1c9a9d962492" providerId="ADAL" clId="{55B4445A-E2E2-4E7D-9A06-C0278B233D01}" dt="2023-05-05T23:07:36.591" v="1330" actId="22"/>
          <ac:spMkLst>
            <pc:docMk/>
            <pc:sldMk cId="3737784194" sldId="849"/>
            <ac:spMk id="8" creationId="{601D769E-BF9F-490D-D5EB-5D450C653B00}"/>
          </ac:spMkLst>
        </pc:spChg>
        <pc:spChg chg="add mod">
          <ac:chgData name="Stalin Jacob Wilson Packia Dhas" userId="050d7d71-3621-4503-95e8-1c9a9d962492" providerId="ADAL" clId="{55B4445A-E2E2-4E7D-9A06-C0278B233D01}" dt="2023-05-05T23:12:01.006" v="1430" actId="20577"/>
          <ac:spMkLst>
            <pc:docMk/>
            <pc:sldMk cId="3737784194" sldId="849"/>
            <ac:spMk id="9" creationId="{E3A4895E-5100-B04B-E29B-66C8475DA63A}"/>
          </ac:spMkLst>
        </pc:spChg>
        <pc:picChg chg="add del mod ord">
          <ac:chgData name="Stalin Jacob Wilson Packia Dhas" userId="050d7d71-3621-4503-95e8-1c9a9d962492" providerId="ADAL" clId="{55B4445A-E2E2-4E7D-9A06-C0278B233D01}" dt="2023-05-05T23:08:01.797" v="1338" actId="21"/>
          <ac:picMkLst>
            <pc:docMk/>
            <pc:sldMk cId="3737784194" sldId="849"/>
            <ac:picMk id="6" creationId="{D5154845-C400-200E-48A6-557D63679D70}"/>
          </ac:picMkLst>
        </pc:picChg>
      </pc:sldChg>
      <pc:sldChg chg="modSp add del mod">
        <pc:chgData name="Stalin Jacob Wilson Packia Dhas" userId="050d7d71-3621-4503-95e8-1c9a9d962492" providerId="ADAL" clId="{55B4445A-E2E2-4E7D-9A06-C0278B233D01}" dt="2023-11-28T13:44:47.373" v="1799" actId="47"/>
        <pc:sldMkLst>
          <pc:docMk/>
          <pc:sldMk cId="3109201524" sldId="850"/>
        </pc:sldMkLst>
        <pc:spChg chg="mod">
          <ac:chgData name="Stalin Jacob Wilson Packia Dhas" userId="050d7d71-3621-4503-95e8-1c9a9d962492" providerId="ADAL" clId="{55B4445A-E2E2-4E7D-9A06-C0278B233D01}" dt="2023-05-05T23:14:15.527" v="1462" actId="20577"/>
          <ac:spMkLst>
            <pc:docMk/>
            <pc:sldMk cId="3109201524" sldId="85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5B4445A-E2E2-4E7D-9A06-C0278B233D01}" dt="2023-05-05T23:16:48.637" v="1509" actId="20577"/>
          <ac:spMkLst>
            <pc:docMk/>
            <pc:sldMk cId="3109201524" sldId="850"/>
            <ac:spMk id="9" creationId="{E3A4895E-5100-B04B-E29B-66C8475DA63A}"/>
          </ac:spMkLst>
        </pc:spChg>
      </pc:sldChg>
      <pc:sldChg chg="modSp add del mod">
        <pc:chgData name="Stalin Jacob Wilson Packia Dhas" userId="050d7d71-3621-4503-95e8-1c9a9d962492" providerId="ADAL" clId="{55B4445A-E2E2-4E7D-9A06-C0278B233D01}" dt="2023-11-28T13:44:51.503" v="1800" actId="47"/>
        <pc:sldMkLst>
          <pc:docMk/>
          <pc:sldMk cId="170858997" sldId="851"/>
        </pc:sldMkLst>
        <pc:spChg chg="mod">
          <ac:chgData name="Stalin Jacob Wilson Packia Dhas" userId="050d7d71-3621-4503-95e8-1c9a9d962492" providerId="ADAL" clId="{55B4445A-E2E2-4E7D-9A06-C0278B233D01}" dt="2023-05-05T23:21:04.765" v="1713" actId="114"/>
          <ac:spMkLst>
            <pc:docMk/>
            <pc:sldMk cId="170858997" sldId="851"/>
            <ac:spMk id="9" creationId="{E3A4895E-5100-B04B-E29B-66C8475DA63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5506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28575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A7F9034-93EB-4F6E-9EAA-3FEACB034566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644A2-A780-4C23-A75B-A4F31E5F444D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9ED3F41-E1AA-49DF-8807-A921BD3F805B}" type="datetime1">
              <a:rPr lang="en-GB" smtClean="0"/>
              <a:t>28/11/2023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6D61773-87CB-4B25-9CE7-55A9CD3DEC7B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2E65-DC49-472F-805C-2A2701DC2657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3325E30-78A9-419D-BA91-E37A1A1D139C}" type="datetime1">
              <a:rPr lang="en-GB" smtClean="0"/>
              <a:t>28/11/2023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D1D16D9-A079-411D-9051-6D2934207907}" type="datetime1">
              <a:rPr lang="en-GB" noProof="0" smtClean="0"/>
              <a:t>28/11/2023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14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DEBF80A-8511-4639-8801-AA801F6E5F84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51744-62DF-4855-AAA2-89839769EC72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107AB56-EE10-4853-811C-847B5527E52D}" type="datetime1">
              <a:rPr lang="en-GB" smtClean="0"/>
              <a:t>28/11/2023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2C4DFA9-3713-4CA6-A95D-99DC9086640B}" type="datetime1">
              <a:rPr lang="en-GB" noProof="0" smtClean="0"/>
              <a:t>28/11/2023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14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BD9E5EC-342C-463A-921B-802617BC8D63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68A30-C645-4C5B-B2B0-8D162A1F40B3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F7778A8-913A-4E37-A397-CA5AAC64C6ED}" type="datetime1">
              <a:rPr lang="en-GB" smtClean="0"/>
              <a:t>28/11/2023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B6E5D-6F15-48EE-BEE9-90A1A1DF9767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AB0605B-1074-450B-B54C-581DA925D672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17E7F-5BD0-4B3B-B1CF-09017926B2BA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E6671E7-71B4-4BDC-8232-BE88718C92D4}" type="datetime1">
              <a:rPr lang="en-GB" smtClean="0"/>
              <a:t>28/11/2023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110C96D-72F8-4645-81FC-3A1E38B50A76}" type="datetime1">
              <a:rPr lang="en-GB" noProof="0" smtClean="0"/>
              <a:t>28/11/2023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14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E860DAE-B2CC-4BDC-BC3F-69FC52CD46E4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0EC2C-811F-48B7-B066-8751E6D571E3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62CCE49-054F-4662-BB11-E308E1A829FB}" type="datetime1">
              <a:rPr lang="en-GB" smtClean="0"/>
              <a:t>28/11/2023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B49139D-304D-48B3-9D52-6CD4D2F40F0E}" type="datetime1">
              <a:rPr lang="en-GB" noProof="0" smtClean="0"/>
              <a:t>28/11/2023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14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44A2AEA-6BEC-43D3-9175-5431BB4663C7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DBABF-9E46-4952-844B-326DE3BEA8B8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066830C-8AF0-4AA6-AB9E-3E60DFECFC0A}" type="datetime1">
              <a:rPr lang="en-GB" smtClean="0"/>
              <a:t>28/11/2023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1D48EBE-C194-4A5E-994B-EF09961392F4}" type="datetime1">
              <a:rPr lang="en-GB" noProof="0" smtClean="0"/>
              <a:t>28/11/2023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14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7D8678B-7A0A-4CDA-A572-37F33E8790A6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4754E-BE79-45A4-84A9-26D10CC7DED5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5AD7BB5-0A5A-465D-9D49-9C392D661001}" type="datetime1">
              <a:rPr lang="en-GB" smtClean="0"/>
              <a:t>28/11/2023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E48847E-949A-43DE-9C1C-29A795202954}" type="datetime1">
              <a:rPr lang="en-GB" noProof="0" smtClean="0"/>
              <a:t>28/11/2023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14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5A8E6E6-4D26-4C38-A4C5-A729DC31E781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E693F-01D9-414A-9AFA-33A3905FC7F8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5F9AD4B-4FFC-478F-8862-550DDA3C7A1E}" type="datetime1">
              <a:rPr lang="en-GB" smtClean="0"/>
              <a:t>28/11/2023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5941762-A3BD-48B6-84E6-72703C1F5579}" type="datetime1">
              <a:rPr lang="en-GB" noProof="0" smtClean="0"/>
              <a:t>28/11/2023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14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9375D49-C630-4EBD-BDF5-9D69497DF188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E972-8008-46EA-8405-19AE66360CE3}" type="datetime1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CEEA89-AD35-43E9-92A4-DB77F05FF319}" type="datetime1">
              <a:rPr lang="en-GB" smtClean="0"/>
              <a:t>28/11/2023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14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169061" cy="4829699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000" b="1" dirty="0"/>
              <a:t>Power Factor Correction</a:t>
            </a:r>
          </a:p>
          <a:p>
            <a:pPr marL="536575" indent="-536575" algn="just"/>
            <a:endParaRPr lang="en-IN" sz="3000" b="1" dirty="0"/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14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Demonstrate the ability to describe the design of three phase circuits.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14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777" y="15600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Power Factor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Power factor is a measure of how much of the power used is active power and how much is reactive power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power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factor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m:rPr>
                              <m:sty m:val="p"/>
                            </m:rPr>
                            <a:rPr lang="el-GR" b="0" i="1" smtClean="0">
                              <a:latin typeface="Cambria Math" panose="02040503050406030204" pitchFamily="18" charset="0"/>
                            </a:rPr>
                            <m:t>ϕ</m:t>
                          </m:r>
                        </m:e>
                      </m:fun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real</m:t>
                          </m:r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power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apparent</m:t>
                          </m:r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power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00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021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57" y="10012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Why do we care?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As the reactive power is essentially wasted energy it must be minimised</a:t>
                </a:r>
              </a:p>
              <a:p>
                <a:r>
                  <a:rPr lang="en-GB" dirty="0"/>
                  <a:t>Energy companies financially penalise large industrial customers if their power factor is under a certain amount (0.8 ~ 0.9) </a:t>
                </a:r>
              </a:p>
              <a:p>
                <a:r>
                  <a:rPr lang="en-GB" dirty="0"/>
                  <a:t>A </a:t>
                </a:r>
                <a:r>
                  <a:rPr lang="en-GB" b="1" dirty="0"/>
                  <a:t>high-power factor reduces the current flowing </a:t>
                </a:r>
                <a:r>
                  <a:rPr lang="en-GB" dirty="0"/>
                  <a:t>in a supply system, which </a:t>
                </a:r>
                <a:r>
                  <a:rPr lang="en-GB" b="1" dirty="0"/>
                  <a:t>consequently lowers losses </a:t>
                </a:r>
                <a:r>
                  <a:rPr lang="en-GB" dirty="0"/>
                  <a:t>(i.e.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 losses) and hence </a:t>
                </a:r>
                <a:r>
                  <a:rPr lang="en-GB" b="1" dirty="0"/>
                  <a:t>results in cheaper running costs. </a:t>
                </a:r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00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8094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937" y="19156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What can we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if there was a way to reduce the amount of </a:t>
            </a:r>
            <a:r>
              <a:rPr lang="en-GB" i="1" dirty="0"/>
              <a:t>Reactive power</a:t>
            </a:r>
            <a:r>
              <a:rPr lang="en-GB" dirty="0"/>
              <a:t>  used by a system?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5653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177" y="13060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Power Factor Correction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Most industrial loads are inductive</a:t>
            </a:r>
          </a:p>
          <a:p>
            <a:pPr lvl="1"/>
            <a:r>
              <a:rPr lang="en-GB" dirty="0"/>
              <a:t>Motors (windings)</a:t>
            </a:r>
          </a:p>
          <a:p>
            <a:pPr lvl="1"/>
            <a:r>
              <a:rPr lang="en-GB" dirty="0"/>
              <a:t>Transformers (windings)</a:t>
            </a:r>
          </a:p>
          <a:p>
            <a:pPr lvl="1"/>
            <a:r>
              <a:rPr lang="en-GB" dirty="0"/>
              <a:t>Heaters (windings)</a:t>
            </a:r>
          </a:p>
          <a:p>
            <a:r>
              <a:rPr lang="en-GB" dirty="0"/>
              <a:t>We need to reduce the phase shift between Voltage and Current to reduce the reactive power.</a:t>
            </a:r>
          </a:p>
          <a:p>
            <a:r>
              <a:rPr lang="en-GB" dirty="0"/>
              <a:t>One method of </a:t>
            </a:r>
            <a:r>
              <a:rPr lang="en-GB" b="1" dirty="0"/>
              <a:t>improving (or correcting) the power factor of an inductive load is to connect a static capacitor C in parallel </a:t>
            </a:r>
            <a:r>
              <a:rPr lang="en-GB" dirty="0"/>
              <a:t>with the load.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5846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097" y="245939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Power Factor Correction</a:t>
            </a:r>
          </a:p>
        </p:txBody>
      </p:sp>
      <p:pic>
        <p:nvPicPr>
          <p:cNvPr id="1026" name="Picture 2" descr="SSP Three Phase Power Factor Correction Panel, Up To 1 Kv,3 Phase, Rs 35000  /unit | ID: 21489757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984" y="1340768"/>
            <a:ext cx="4325466" cy="4325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28024" y="1786722"/>
            <a:ext cx="51018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Commercially available automatic power factor correction panel</a:t>
            </a:r>
          </a:p>
          <a:p>
            <a:endParaRPr lang="en-GB" sz="2400" dirty="0"/>
          </a:p>
          <a:p>
            <a:r>
              <a:rPr lang="en-GB" sz="2400" dirty="0"/>
              <a:t>Measures phase difference and switches capacitors into circuit</a:t>
            </a:r>
          </a:p>
          <a:p>
            <a:endParaRPr lang="en-GB" sz="2400" dirty="0"/>
          </a:p>
          <a:p>
            <a:r>
              <a:rPr lang="en-GB" sz="2400" dirty="0"/>
              <a:t>Controls power factor at “factory level” by switching capacitors in circuit at the source</a:t>
            </a:r>
          </a:p>
          <a:p>
            <a:endParaRPr lang="en-GB" sz="2400" dirty="0"/>
          </a:p>
          <a:p>
            <a:r>
              <a:rPr lang="en-GB" sz="2400" dirty="0"/>
              <a:t>Power factor can also be controlled locally – next to the load</a:t>
            </a:r>
          </a:p>
        </p:txBody>
      </p:sp>
      <p:sp>
        <p:nvSpPr>
          <p:cNvPr id="5" name="Oval Callout 4"/>
          <p:cNvSpPr/>
          <p:nvPr/>
        </p:nvSpPr>
        <p:spPr>
          <a:xfrm>
            <a:off x="4583832" y="4725419"/>
            <a:ext cx="1872208" cy="864096"/>
          </a:xfrm>
          <a:prstGeom prst="wedgeEllipseCallout">
            <a:avLst>
              <a:gd name="adj1" fmla="val 65111"/>
              <a:gd name="adj2" fmla="val -1230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More Capacitors</a:t>
            </a:r>
          </a:p>
        </p:txBody>
      </p:sp>
      <p:sp>
        <p:nvSpPr>
          <p:cNvPr id="7" name="Oval Callout 6"/>
          <p:cNvSpPr/>
          <p:nvPr/>
        </p:nvSpPr>
        <p:spPr>
          <a:xfrm>
            <a:off x="8549258" y="1052736"/>
            <a:ext cx="1872208" cy="864096"/>
          </a:xfrm>
          <a:prstGeom prst="wedgeEllipseCallout">
            <a:avLst>
              <a:gd name="adj1" fmla="val -25970"/>
              <a:gd name="adj2" fmla="val 988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Contactors</a:t>
            </a:r>
          </a:p>
        </p:txBody>
      </p:sp>
      <p:sp>
        <p:nvSpPr>
          <p:cNvPr id="8" name="Oval Callout 7"/>
          <p:cNvSpPr/>
          <p:nvPr/>
        </p:nvSpPr>
        <p:spPr>
          <a:xfrm>
            <a:off x="6896472" y="5021560"/>
            <a:ext cx="1872208" cy="864096"/>
          </a:xfrm>
          <a:prstGeom prst="wedgeEllipseCallout">
            <a:avLst>
              <a:gd name="adj1" fmla="val 62735"/>
              <a:gd name="adj2" fmla="val -904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Capacitors</a:t>
            </a:r>
          </a:p>
        </p:txBody>
      </p:sp>
      <p:sp>
        <p:nvSpPr>
          <p:cNvPr id="9" name="Oval Callout 8"/>
          <p:cNvSpPr/>
          <p:nvPr/>
        </p:nvSpPr>
        <p:spPr>
          <a:xfrm>
            <a:off x="5087888" y="1786722"/>
            <a:ext cx="2448272" cy="1292686"/>
          </a:xfrm>
          <a:prstGeom prst="wedgeEllipseCallout">
            <a:avLst>
              <a:gd name="adj1" fmla="val 56026"/>
              <a:gd name="adj2" fmla="val 1237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Main Power Connection &amp; measurement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8616280" y="2854412"/>
            <a:ext cx="1872208" cy="864096"/>
          </a:xfrm>
          <a:prstGeom prst="wedgeEllipseCallout">
            <a:avLst>
              <a:gd name="adj1" fmla="val -91707"/>
              <a:gd name="adj2" fmla="val -904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More Contactors</a:t>
            </a:r>
          </a:p>
        </p:txBody>
      </p:sp>
    </p:spTree>
    <p:extLst>
      <p:ext uri="{BB962C8B-B14F-4D97-AF65-F5344CB8AC3E}">
        <p14:creationId xmlns:p14="http://schemas.microsoft.com/office/powerpoint/2010/main" val="1105697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817" y="20680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PFC Location</a:t>
            </a:r>
          </a:p>
        </p:txBody>
      </p:sp>
      <p:pic>
        <p:nvPicPr>
          <p:cNvPr id="4098" name="Picture 2" descr="Power Factor Correction: central or individual compensation? - ICA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6975" y="2427888"/>
            <a:ext cx="7258050" cy="270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118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4377" y="18648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PFC 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dirty="0"/>
              <a:t>The choice is between CENTRAL COMPENSATION and INDIVIDUAL COMPENSATION.</a:t>
            </a:r>
          </a:p>
          <a:p>
            <a:pPr fontAlgn="base"/>
            <a:r>
              <a:rPr lang="en-GB" b="1" dirty="0"/>
              <a:t>Individual compensation: </a:t>
            </a:r>
            <a:r>
              <a:rPr lang="en-GB" dirty="0"/>
              <a:t>power factor correction is </a:t>
            </a:r>
            <a:r>
              <a:rPr lang="en-GB" b="1" dirty="0"/>
              <a:t>wired at each single load</a:t>
            </a:r>
            <a:r>
              <a:rPr lang="en-GB" dirty="0"/>
              <a:t> (i.e. motor terminals)</a:t>
            </a:r>
          </a:p>
          <a:p>
            <a:pPr fontAlgn="base"/>
            <a:r>
              <a:rPr lang="en-GB" b="1" dirty="0"/>
              <a:t>Central compensation: </a:t>
            </a:r>
            <a:r>
              <a:rPr lang="en-GB" dirty="0"/>
              <a:t>there is only </a:t>
            </a:r>
            <a:r>
              <a:rPr lang="en-GB" b="1" dirty="0"/>
              <a:t>one bank of capacitors </a:t>
            </a:r>
            <a:r>
              <a:rPr lang="en-GB" dirty="0"/>
              <a:t>on the main power distribution switch board or substation.</a:t>
            </a:r>
          </a:p>
          <a:p>
            <a:pPr fontAlgn="base"/>
            <a:r>
              <a:rPr lang="en-GB" dirty="0"/>
              <a:t>The individual compensation is a simple technical solution: the capacitor and the user equipment follow the same sorts during the daily work, so the regulation of the cos φ becomes systematic and closely linked to the load.</a:t>
            </a:r>
          </a:p>
        </p:txBody>
      </p:sp>
    </p:spTree>
    <p:extLst>
      <p:ext uri="{BB962C8B-B14F-4D97-AF65-F5344CB8AC3E}">
        <p14:creationId xmlns:p14="http://schemas.microsoft.com/office/powerpoint/2010/main" val="4023104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777" y="17124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PFC 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871719"/>
          </a:xfrm>
        </p:spPr>
        <p:txBody>
          <a:bodyPr>
            <a:normAutofit fontScale="92500" lnSpcReduction="20000"/>
          </a:bodyPr>
          <a:lstStyle/>
          <a:p>
            <a:pPr fontAlgn="base"/>
            <a:r>
              <a:rPr lang="en-GB" b="1" dirty="0"/>
              <a:t>The daily trend of the loads has a fundamental importance for the choice of most suitable power factor correction.</a:t>
            </a:r>
            <a:endParaRPr lang="en-GB" dirty="0"/>
          </a:p>
          <a:p>
            <a:pPr fontAlgn="base"/>
            <a:r>
              <a:rPr lang="en-GB" dirty="0"/>
              <a:t>In many systems, not all the loads work in the same time and some of them work only a few hours per day.</a:t>
            </a:r>
          </a:p>
          <a:p>
            <a:pPr fontAlgn="base"/>
            <a:r>
              <a:rPr lang="en-GB" dirty="0"/>
              <a:t>If there are a large number of loads, it is clear that the solution of the individual compensation becomes too expensive for the high number of capacitors that have to be installed. </a:t>
            </a:r>
          </a:p>
          <a:p>
            <a:pPr lvl="1" fontAlgn="base"/>
            <a:r>
              <a:rPr lang="en-GB" dirty="0"/>
              <a:t>Most of these capacitors will not be used for long period of time.</a:t>
            </a:r>
          </a:p>
          <a:p>
            <a:pPr fontAlgn="base"/>
            <a:r>
              <a:rPr lang="en-GB" b="1" dirty="0"/>
              <a:t>The individual compensation is more effective if the majority of the reactive power is concentrated on a few larger loads that work long period of time.</a:t>
            </a:r>
            <a:endParaRPr lang="en-GB" dirty="0"/>
          </a:p>
          <a:p>
            <a:pPr fontAlgn="base"/>
            <a:r>
              <a:rPr lang="en-GB" b="1" dirty="0"/>
              <a:t>Central compensation is best suited for systems where the load fluctuates throughout the day.</a:t>
            </a:r>
            <a:endParaRPr lang="en-GB" dirty="0"/>
          </a:p>
          <a:p>
            <a:pPr fontAlgn="base"/>
            <a:r>
              <a:rPr lang="en-GB" dirty="0"/>
              <a:t>If the absorption of reactive power is very variable, it is advisable the use of automatic regulation in preference to fixed capacitors.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65019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n introduction to capacitor based Power Factor Correction circuits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059" b="23783"/>
          <a:stretch/>
        </p:blipFill>
        <p:spPr bwMode="auto">
          <a:xfrm>
            <a:off x="2337613" y="2467723"/>
            <a:ext cx="744855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177" y="18092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PFC at the load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consider a single phase only</a:t>
            </a:r>
          </a:p>
          <a:p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>
            <a:off x="1775520" y="4581128"/>
            <a:ext cx="1872208" cy="864096"/>
          </a:xfrm>
          <a:prstGeom prst="wedgeEllipseCallout">
            <a:avLst>
              <a:gd name="adj1" fmla="val 16534"/>
              <a:gd name="adj2" fmla="val -1207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Supply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Oval Callout 6"/>
              <p:cNvSpPr/>
              <p:nvPr/>
            </p:nvSpPr>
            <p:spPr>
              <a:xfrm>
                <a:off x="4367808" y="4869161"/>
                <a:ext cx="2160240" cy="864096"/>
              </a:xfrm>
              <a:prstGeom prst="wedgeEllipseCallout">
                <a:avLst>
                  <a:gd name="adj1" fmla="val -29473"/>
                  <a:gd name="adj2" fmla="val -151660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Load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𝑅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𝑗𝑋𝐿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7" name="Oval Callout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7808" y="4869161"/>
                <a:ext cx="2160240" cy="864096"/>
              </a:xfrm>
              <a:prstGeom prst="wedgeEllipseCallout">
                <a:avLst>
                  <a:gd name="adj1" fmla="val -29473"/>
                  <a:gd name="adj2" fmla="val -151660"/>
                </a:avLst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val 3"/>
          <p:cNvSpPr/>
          <p:nvPr/>
        </p:nvSpPr>
        <p:spPr>
          <a:xfrm>
            <a:off x="4367808" y="2996952"/>
            <a:ext cx="504056" cy="16561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Callout 8"/>
          <p:cNvSpPr/>
          <p:nvPr/>
        </p:nvSpPr>
        <p:spPr>
          <a:xfrm>
            <a:off x="7255562" y="5274862"/>
            <a:ext cx="2160240" cy="864095"/>
          </a:xfrm>
          <a:prstGeom prst="wedgeEllipseCallout">
            <a:avLst>
              <a:gd name="adj1" fmla="val 21550"/>
              <a:gd name="adj2" fmla="val -16824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PFC Capacitor</a:t>
            </a:r>
          </a:p>
        </p:txBody>
      </p:sp>
      <p:sp>
        <p:nvSpPr>
          <p:cNvPr id="10" name="Oval 9"/>
          <p:cNvSpPr/>
          <p:nvPr/>
        </p:nvSpPr>
        <p:spPr>
          <a:xfrm>
            <a:off x="8720014" y="3645024"/>
            <a:ext cx="504056" cy="7920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109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4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 Factor Correction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9B0848-F196-C042-2A7A-0E31DDDBE5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FE35FF4-28E0-50A0-88F9-3E03FCD7C1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7308" y="2215030"/>
            <a:ext cx="2224104" cy="175737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4234627-5D7D-4763-3B81-E669B50EE6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2066" y="2057867"/>
            <a:ext cx="2305067" cy="2071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9385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 Factor Correction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C99B0848-F196-C042-2A7A-0E31DDDBE58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b="1" dirty="0"/>
                  <a:t>Phasor Diagram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b="1" dirty="0"/>
                          <m:t>φ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b="1" dirty="0"/>
                  <a:t> is the phase angle </a:t>
                </a:r>
                <a:r>
                  <a:rPr lang="en-GB" dirty="0"/>
                  <a:t>formed with the </a:t>
                </a:r>
                <a:r>
                  <a:rPr lang="en-GB" b="1" dirty="0"/>
                  <a:t>power factor capacitor</a:t>
                </a:r>
                <a:r>
                  <a:rPr lang="en-GB" dirty="0"/>
                  <a:t>.</a:t>
                </a:r>
              </a:p>
              <a:p>
                <a:pPr marL="0" indent="0">
                  <a:buNone/>
                </a:pPr>
                <a:r>
                  <a:rPr lang="en-GB" dirty="0"/>
                  <a:t>The supply current is reduced from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</m:oMath>
                </a14:m>
                <a:r>
                  <a:rPr lang="en-GB" dirty="0"/>
                  <a:t> to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, the phasor sum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and the circuit power factor improves from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𝐶𝑜𝑠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dirty="0"/>
                          <m:t>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to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𝐶𝑜𝑠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dirty="0"/>
                          <m:t>φ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.</a:t>
                </a:r>
                <a:endParaRPr lang="en-IN" dirty="0"/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C99B0848-F196-C042-2A7A-0E31DDDBE58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 r="-1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8FDFCE5B-4846-143A-7549-16467F5EBD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4239" y="3483604"/>
            <a:ext cx="2530321" cy="2936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6058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PFC</a:t>
            </a:r>
          </a:p>
        </p:txBody>
      </p:sp>
      <p:pic>
        <p:nvPicPr>
          <p:cNvPr id="3074" name="Picture 2" descr="Power factor correcti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537" y="1844825"/>
            <a:ext cx="5050627" cy="340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032104" y="2276872"/>
            <a:ext cx="33843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S1 – Apparent Power before PFC</a:t>
            </a:r>
          </a:p>
          <a:p>
            <a:r>
              <a:rPr lang="en-GB" dirty="0"/>
              <a:t>S2 – Apparent Power After PFC</a:t>
            </a:r>
          </a:p>
          <a:p>
            <a:r>
              <a:rPr lang="en-GB" dirty="0"/>
              <a:t>Q1 – Reactive Power Before PFC</a:t>
            </a:r>
          </a:p>
          <a:p>
            <a:r>
              <a:rPr lang="en-GB" dirty="0"/>
              <a:t>Q2 – Reactive Power After PFC</a:t>
            </a:r>
          </a:p>
          <a:p>
            <a:r>
              <a:rPr lang="en-GB" dirty="0"/>
              <a:t>Qc – Reactive Power used by PFC</a:t>
            </a:r>
          </a:p>
          <a:p>
            <a:r>
              <a:rPr lang="en-GB" dirty="0"/>
              <a:t>P – Real Power</a:t>
            </a:r>
          </a:p>
          <a:p>
            <a:r>
              <a:rPr lang="el-GR" dirty="0"/>
              <a:t>φ</a:t>
            </a:r>
            <a:r>
              <a:rPr lang="en-GB" dirty="0"/>
              <a:t>1 – Phase angle before PFC</a:t>
            </a:r>
          </a:p>
          <a:p>
            <a:r>
              <a:rPr lang="el-GR" dirty="0"/>
              <a:t>φ</a:t>
            </a:r>
            <a:r>
              <a:rPr lang="en-GB" dirty="0"/>
              <a:t>2 – Phase angle after PFC</a:t>
            </a:r>
          </a:p>
        </p:txBody>
      </p:sp>
    </p:spTree>
    <p:extLst>
      <p:ext uri="{BB962C8B-B14F-4D97-AF65-F5344CB8AC3E}">
        <p14:creationId xmlns:p14="http://schemas.microsoft.com/office/powerpoint/2010/main" val="15516537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531" y="-22622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Example</a:t>
            </a:r>
          </a:p>
        </p:txBody>
      </p:sp>
      <p:pic>
        <p:nvPicPr>
          <p:cNvPr id="1026" name="Picture 2" descr="Wattmeter reads true power; product of voltmeter and ammeter readings yields apparent power.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1" b="24616"/>
          <a:stretch/>
        </p:blipFill>
        <p:spPr bwMode="auto">
          <a:xfrm>
            <a:off x="6240016" y="1451719"/>
            <a:ext cx="4608512" cy="2627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906840" y="1508591"/>
            <a:ext cx="49685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Measuring the load, we get: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Wattmeter reading = 2.3 kW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Ammeter reading = 17.3 A RMS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744072" y="2708920"/>
            <a:ext cx="792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230 V</a:t>
            </a:r>
          </a:p>
          <a:p>
            <a:r>
              <a:rPr lang="en-GB" dirty="0"/>
              <a:t>RMS</a:t>
            </a:r>
          </a:p>
          <a:p>
            <a:r>
              <a:rPr lang="en-GB" dirty="0"/>
              <a:t>50 Hz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98280" y="4088218"/>
            <a:ext cx="50113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wattmeter reads real power; </a:t>
            </a:r>
          </a:p>
          <a:p>
            <a:r>
              <a:rPr lang="en-GB" sz="2400" dirty="0"/>
              <a:t>The product of voltmeter and ammeter readings yields apparent power</a:t>
            </a:r>
          </a:p>
        </p:txBody>
      </p:sp>
    </p:spTree>
    <p:extLst>
      <p:ext uri="{BB962C8B-B14F-4D97-AF65-F5344CB8AC3E}">
        <p14:creationId xmlns:p14="http://schemas.microsoft.com/office/powerpoint/2010/main" val="17079800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377" y="16108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Solution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/>
                  <a:t>Step 1 – Calculate Apparent Power in kVA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𝑉𝐼</m:t>
                      </m:r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=17.3×230</m:t>
                      </m:r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=3.979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𝑘𝑉𝐴</m:t>
                      </m:r>
                    </m:oMath>
                  </m:oMathPara>
                </a14:m>
                <a:endParaRPr lang="en-GB" b="0" dirty="0"/>
              </a:p>
              <a:p>
                <a:endParaRPr lang="en-GB" b="0" dirty="0"/>
              </a:p>
              <a:p>
                <a:r>
                  <a:rPr lang="en-GB" dirty="0"/>
                  <a:t>Note: 3.979 kVA is larger than the 2.3 kW reading on the wattmeter. This means the power factor is poor. 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00" t="-2648" r="-9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596991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337" y="243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Solution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𝑃𝑜𝑤𝑒𝑟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𝐹𝑎𝑐𝑡𝑜𝑟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den>
                      </m:f>
                    </m:oMath>
                  </m:oMathPara>
                </a14:m>
                <a:endParaRPr lang="en-GB" b="0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𝑃𝑜𝑤𝑒𝑟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𝐹𝑎𝑐𝑡𝑜𝑟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2.3 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𝑘𝑊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3.979 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𝑘𝑉𝐴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𝑃𝑜𝑤𝑒𝑟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𝐹𝑎𝑐𝑡𝑜𝑟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=0.578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𝑃h𝑎𝑠𝑒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𝑎𝑛𝑔𝑙𝑒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0.578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e>
                      </m:fun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=54.7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°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877117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4057" y="-20046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Solution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981200" y="1600201"/>
                <a:ext cx="4618856" cy="3917032"/>
              </a:xfrm>
            </p:spPr>
            <p:txBody>
              <a:bodyPr/>
              <a:lstStyle/>
              <a:p>
                <a:r>
                  <a:rPr lang="en-GB" dirty="0"/>
                  <a:t>We can calculate the reactive power using: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3.979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2.3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=3.247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𝑘𝑉𝐴𝑟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981200" y="1600201"/>
                <a:ext cx="4618856" cy="3917032"/>
              </a:xfrm>
              <a:blipFill>
                <a:blip r:embed="rId2"/>
                <a:stretch>
                  <a:fillRect l="-2375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ight Triangle 3"/>
          <p:cNvSpPr/>
          <p:nvPr/>
        </p:nvSpPr>
        <p:spPr>
          <a:xfrm flipH="1">
            <a:off x="6528048" y="1556792"/>
            <a:ext cx="2592288" cy="331236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 rot="18491518">
            <a:off x="5814500" y="2841390"/>
            <a:ext cx="37446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Apparent Power (S) = 3.979 kVA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92044" y="492701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Real Power (P) = 2.3 kW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247535" y="1844824"/>
            <a:ext cx="461665" cy="2808312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en-GB" dirty="0"/>
              <a:t>Reactive Power (Q) = ???</a:t>
            </a:r>
          </a:p>
        </p:txBody>
      </p:sp>
    </p:spTree>
    <p:extLst>
      <p:ext uri="{BB962C8B-B14F-4D97-AF65-F5344CB8AC3E}">
        <p14:creationId xmlns:p14="http://schemas.microsoft.com/office/powerpoint/2010/main" val="25944502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457" y="-13394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To increase power factor to 0.95, we can add a capacitor in parallel with the load with an equal and opposite reactance.</a:t>
            </a:r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3665730" y="2996952"/>
            <a:ext cx="4860540" cy="2627618"/>
            <a:chOff x="2267744" y="1451918"/>
            <a:chExt cx="4860540" cy="2627618"/>
          </a:xfrm>
        </p:grpSpPr>
        <p:pic>
          <p:nvPicPr>
            <p:cNvPr id="5" name="Picture 2" descr="Wattmeter reads true power; product of voltmeter and ammeter readings yields apparent power."/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11" b="24616"/>
            <a:stretch/>
          </p:blipFill>
          <p:spPr bwMode="auto">
            <a:xfrm>
              <a:off x="2267744" y="1451918"/>
              <a:ext cx="4608512" cy="26276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6" name="Straight Connector 5"/>
            <p:cNvCxnSpPr/>
            <p:nvPr/>
          </p:nvCxnSpPr>
          <p:spPr>
            <a:xfrm>
              <a:off x="6012160" y="2420888"/>
              <a:ext cx="936104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6012160" y="3789040"/>
              <a:ext cx="936104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flipV="1">
              <a:off x="6948264" y="3140968"/>
              <a:ext cx="0" cy="64807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V="1">
              <a:off x="6948264" y="2420888"/>
              <a:ext cx="0" cy="57606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>
              <a:off x="6768244" y="2996952"/>
              <a:ext cx="36004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6768244" y="3140968"/>
              <a:ext cx="36004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/>
            <p:nvPr/>
          </p:nvCxnSpPr>
          <p:spPr>
            <a:xfrm>
              <a:off x="6012160" y="2420888"/>
              <a:ext cx="504056" cy="0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Box 12"/>
                <p:cNvSpPr txBox="1"/>
                <p:nvPr/>
              </p:nvSpPr>
              <p:spPr>
                <a:xfrm>
                  <a:off x="6228184" y="1916832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</m:oMath>
                    </m:oMathPara>
                  </a14:m>
                  <a:endParaRPr lang="en-GB" dirty="0"/>
                </a:p>
              </p:txBody>
            </p:sp>
          </mc:Choice>
          <mc:Fallback xmlns="">
            <p:sp>
              <p:nvSpPr>
                <p:cNvPr id="13" name="TextBox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228184" y="1916832"/>
                  <a:ext cx="360040" cy="369332"/>
                </a:xfrm>
                <a:prstGeom prst="rect">
                  <a:avLst/>
                </a:prstGeom>
                <a:blipFill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40134958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457" y="115719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look at what we expect our phasor diagram to look like and see where to start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6312024" y="2996953"/>
            <a:ext cx="3834264" cy="2688359"/>
            <a:chOff x="1437788" y="1595143"/>
            <a:chExt cx="6014532" cy="3878918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2051720" y="3212976"/>
              <a:ext cx="5040560" cy="0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2051720" y="3212976"/>
              <a:ext cx="3096344" cy="1872208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2051720" y="1700808"/>
              <a:ext cx="0" cy="1512167"/>
            </a:xfrm>
            <a:prstGeom prst="line">
              <a:avLst/>
            </a:prstGeom>
            <a:ln w="25400">
              <a:headEnd type="triangle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2051720" y="1688629"/>
              <a:ext cx="3096344" cy="1872208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2051720" y="3212975"/>
              <a:ext cx="3096344" cy="347862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Arc 9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Arc 10"/>
            <p:cNvSpPr/>
            <p:nvPr/>
          </p:nvSpPr>
          <p:spPr>
            <a:xfrm rot="2867179">
              <a:off x="3836263" y="3115855"/>
              <a:ext cx="337540" cy="476093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5220072" y="4941168"/>
              <a:ext cx="504056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948264" y="3246883"/>
              <a:ext cx="504056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437788" y="1595143"/>
              <a:ext cx="617010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Ic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5155169" y="3386906"/>
              <a:ext cx="715798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I’</a:t>
              </a: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6" name="TextBox 15"/>
                <p:cNvSpPr txBox="1"/>
                <p:nvPr/>
              </p:nvSpPr>
              <p:spPr>
                <a:xfrm>
                  <a:off x="3254187" y="3520357"/>
                  <a:ext cx="504056" cy="53289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>
            <p:sp>
              <p:nvSpPr>
                <p:cNvPr id="16" name="TextBox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54187" y="3520357"/>
                  <a:ext cx="504056" cy="532893"/>
                </a:xfrm>
                <a:prstGeom prst="rect">
                  <a:avLst/>
                </a:prstGeom>
                <a:blipFill>
                  <a:blip r:embed="rId2"/>
                  <a:stretch>
                    <a:fillRect r="-13208" b="-1667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7" name="TextBox 16"/>
                <p:cNvSpPr txBox="1"/>
                <p:nvPr/>
              </p:nvSpPr>
              <p:spPr>
                <a:xfrm>
                  <a:off x="4051659" y="3410210"/>
                  <a:ext cx="504056" cy="53289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>
            <p:sp>
              <p:nvSpPr>
                <p:cNvPr id="17" name="TextBox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51659" y="3410210"/>
                  <a:ext cx="504056" cy="532893"/>
                </a:xfrm>
                <a:prstGeom prst="rect">
                  <a:avLst/>
                </a:prstGeom>
                <a:blipFill>
                  <a:blip r:embed="rId3"/>
                  <a:stretch>
                    <a:fillRect r="-15385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8" name="Group 17"/>
          <p:cNvGrpSpPr/>
          <p:nvPr/>
        </p:nvGrpSpPr>
        <p:grpSpPr>
          <a:xfrm>
            <a:off x="2480345" y="3422218"/>
            <a:ext cx="3436423" cy="1937069"/>
            <a:chOff x="2051720" y="2656219"/>
            <a:chExt cx="5400600" cy="2857716"/>
          </a:xfrm>
        </p:grpSpPr>
        <p:sp>
          <p:nvSpPr>
            <p:cNvPr id="19" name="Arc 18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0" name="Group 19"/>
            <p:cNvGrpSpPr/>
            <p:nvPr/>
          </p:nvGrpSpPr>
          <p:grpSpPr>
            <a:xfrm>
              <a:off x="2051720" y="3240875"/>
              <a:ext cx="5400600" cy="2273060"/>
              <a:chOff x="2051720" y="3212976"/>
              <a:chExt cx="5400600" cy="2273060"/>
            </a:xfrm>
          </p:grpSpPr>
          <p:cxnSp>
            <p:nvCxnSpPr>
              <p:cNvPr id="21" name="Straight Connector 20"/>
              <p:cNvCxnSpPr/>
              <p:nvPr/>
            </p:nvCxnSpPr>
            <p:spPr>
              <a:xfrm>
                <a:off x="2051720" y="3212976"/>
                <a:ext cx="5040560" cy="0"/>
              </a:xfrm>
              <a:prstGeom prst="line">
                <a:avLst/>
              </a:prstGeom>
              <a:ln w="254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/>
              <p:cNvCxnSpPr/>
              <p:nvPr/>
            </p:nvCxnSpPr>
            <p:spPr>
              <a:xfrm>
                <a:off x="2051720" y="3212976"/>
                <a:ext cx="3096344" cy="1872208"/>
              </a:xfrm>
              <a:prstGeom prst="line">
                <a:avLst/>
              </a:prstGeom>
              <a:ln w="254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TextBox 22"/>
              <p:cNvSpPr txBox="1"/>
              <p:nvPr/>
            </p:nvSpPr>
            <p:spPr>
              <a:xfrm>
                <a:off x="5220072" y="4941169"/>
                <a:ext cx="504056" cy="5448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</a:t>
                </a:r>
              </a:p>
            </p:txBody>
          </p:sp>
          <p:sp>
            <p:nvSpPr>
              <p:cNvPr id="24" name="TextBox 23"/>
              <p:cNvSpPr txBox="1"/>
              <p:nvPr/>
            </p:nvSpPr>
            <p:spPr>
              <a:xfrm>
                <a:off x="6948264" y="3246882"/>
                <a:ext cx="504056" cy="5448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</a:t>
                </a:r>
              </a:p>
            </p:txBody>
          </p:sp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25" name="TextBox 24"/>
                  <p:cNvSpPr txBox="1"/>
                  <p:nvPr/>
                </p:nvSpPr>
                <p:spPr>
                  <a:xfrm>
                    <a:off x="3254186" y="3520358"/>
                    <a:ext cx="504056" cy="544867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𝜃</m:t>
                          </m:r>
                        </m:oMath>
                      </m:oMathPara>
                    </a14:m>
                    <a:endParaRPr lang="en-GB" dirty="0">
                      <a:latin typeface="Times New Roman" panose="02020603050405020304" pitchFamily="18" charset="0"/>
                      <a:cs typeface="Times New Roman" panose="02020603050405020304" pitchFamily="18" charset="0"/>
                    </a:endParaRPr>
                  </a:p>
                </p:txBody>
              </p:sp>
            </mc:Choice>
            <mc:Fallback>
              <p:sp>
                <p:nvSpPr>
                  <p:cNvPr id="25" name="TextBox 2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254186" y="3520358"/>
                    <a:ext cx="504056" cy="544867"/>
                  </a:xfrm>
                  <a:prstGeom prst="rect">
                    <a:avLst/>
                  </a:prstGeom>
                  <a:blipFill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GB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sp>
        <p:nvSpPr>
          <p:cNvPr id="26" name="TextBox 25"/>
          <p:cNvSpPr txBox="1"/>
          <p:nvPr/>
        </p:nvSpPr>
        <p:spPr>
          <a:xfrm>
            <a:off x="3042696" y="3204193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Without correction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373520" y="299695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With correction</a:t>
            </a:r>
          </a:p>
        </p:txBody>
      </p:sp>
    </p:spTree>
    <p:extLst>
      <p:ext uri="{BB962C8B-B14F-4D97-AF65-F5344CB8AC3E}">
        <p14:creationId xmlns:p14="http://schemas.microsoft.com/office/powerpoint/2010/main" val="17261071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14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921</Words>
  <Application>Microsoft Office PowerPoint</Application>
  <PresentationFormat>Widescreen</PresentationFormat>
  <Paragraphs>136</Paragraphs>
  <Slides>22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22</vt:i4>
      </vt:variant>
    </vt:vector>
  </HeadingPairs>
  <TitlesOfParts>
    <vt:vector size="47" baseType="lpstr">
      <vt:lpstr>Arial</vt:lpstr>
      <vt:lpstr>Calibri</vt:lpstr>
      <vt:lpstr>Calibri Light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Power Factor</vt:lpstr>
      <vt:lpstr>Why do we care?</vt:lpstr>
      <vt:lpstr>What can we do?</vt:lpstr>
      <vt:lpstr>Power Factor Correction</vt:lpstr>
      <vt:lpstr>Power Factor Correction</vt:lpstr>
      <vt:lpstr>PFC Location</vt:lpstr>
      <vt:lpstr>PFC Location</vt:lpstr>
      <vt:lpstr>PFC Location</vt:lpstr>
      <vt:lpstr>PFC at the load</vt:lpstr>
      <vt:lpstr>Power Factor Correction</vt:lpstr>
      <vt:lpstr>Power Factor Correction</vt:lpstr>
      <vt:lpstr>PFC</vt:lpstr>
      <vt:lpstr>Example</vt:lpstr>
      <vt:lpstr>Solution</vt:lpstr>
      <vt:lpstr>Solution</vt:lpstr>
      <vt:lpstr>Solution</vt:lpstr>
      <vt:lpstr>Solution</vt:lpstr>
      <vt:lpstr>Solution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156</cp:revision>
  <dcterms:created xsi:type="dcterms:W3CDTF">2021-03-09T15:35:42Z</dcterms:created>
  <dcterms:modified xsi:type="dcterms:W3CDTF">2023-11-28T14:02:11Z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