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C84E0-62B4-4D88-9DD8-9C06EABB316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8B95F-07D4-46CD-91A5-E49BEDD7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184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C84E0-62B4-4D88-9DD8-9C06EABB316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8B95F-07D4-46CD-91A5-E49BEDD7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679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C84E0-62B4-4D88-9DD8-9C06EABB316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8B95F-07D4-46CD-91A5-E49BEDD7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882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C84E0-62B4-4D88-9DD8-9C06EABB316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8B95F-07D4-46CD-91A5-E49BEDD7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299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C84E0-62B4-4D88-9DD8-9C06EABB316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8B95F-07D4-46CD-91A5-E49BEDD7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763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C84E0-62B4-4D88-9DD8-9C06EABB316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8B95F-07D4-46CD-91A5-E49BEDD7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939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C84E0-62B4-4D88-9DD8-9C06EABB316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8B95F-07D4-46CD-91A5-E49BEDD7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515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C84E0-62B4-4D88-9DD8-9C06EABB316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8B95F-07D4-46CD-91A5-E49BEDD7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587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C84E0-62B4-4D88-9DD8-9C06EABB316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8B95F-07D4-46CD-91A5-E49BEDD7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365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C84E0-62B4-4D88-9DD8-9C06EABB316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8B95F-07D4-46CD-91A5-E49BEDD7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365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C84E0-62B4-4D88-9DD8-9C06EABB316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8B95F-07D4-46CD-91A5-E49BEDD7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455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DC84E0-62B4-4D88-9DD8-9C06EABB316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B95F-07D4-46CD-91A5-E49BEDD7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989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24797"/>
            <a:ext cx="10515600" cy="1325563"/>
          </a:xfrm>
        </p:spPr>
        <p:txBody>
          <a:bodyPr/>
          <a:lstStyle/>
          <a:p>
            <a:r>
              <a:rPr lang="en-GB" dirty="0" smtClean="0"/>
              <a:t>TASKS FOR THIS WEEK </a:t>
            </a:r>
            <a:r>
              <a:rPr lang="en-GB" sz="2000" dirty="0" smtClean="0"/>
              <a:t>(20/4/20)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09859"/>
            <a:ext cx="11036121" cy="5460642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1) Please email me </a:t>
            </a:r>
            <a:r>
              <a:rPr lang="en-GB" b="1" u="sng" dirty="0" smtClean="0"/>
              <a:t>TODAY, </a:t>
            </a:r>
            <a:r>
              <a:rPr lang="en-GB" dirty="0" smtClean="0"/>
              <a:t>to confirm that you can access Moodle and the uploaded files  / slides. Please confirm that you have read all documents.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2) As part of this email, please provide me with a short introduction to yourself - - </a:t>
            </a:r>
            <a:r>
              <a:rPr lang="en-GB" i="1" dirty="0" smtClean="0"/>
              <a:t>brief insight into: where you are </a:t>
            </a:r>
            <a:r>
              <a:rPr lang="en-GB" i="1" dirty="0"/>
              <a:t>from, your academic  / career background, aspirations for the </a:t>
            </a:r>
            <a:r>
              <a:rPr lang="en-GB" i="1" dirty="0" smtClean="0"/>
              <a:t>IHM course </a:t>
            </a:r>
            <a:r>
              <a:rPr lang="en-GB" i="1" dirty="0" err="1"/>
              <a:t>etc</a:t>
            </a:r>
            <a:r>
              <a:rPr lang="en-GB" i="1" dirty="0"/>
              <a:t>….. </a:t>
            </a:r>
            <a:endParaRPr lang="en-GB" i="1" dirty="0" smtClean="0"/>
          </a:p>
          <a:p>
            <a:pPr marL="0" indent="0">
              <a:buNone/>
            </a:pPr>
            <a:endParaRPr lang="en-GB" i="1" dirty="0" smtClean="0"/>
          </a:p>
          <a:p>
            <a:r>
              <a:rPr lang="en-GB" dirty="0" smtClean="0"/>
              <a:t>3) Provide responses on the below Tourism Themed Questions - - </a:t>
            </a:r>
            <a:r>
              <a:rPr lang="en-GB" b="1" u="sng" dirty="0" smtClean="0"/>
              <a:t>To be emailed by 24</a:t>
            </a:r>
            <a:r>
              <a:rPr lang="en-GB" b="1" u="sng" baseline="30000" dirty="0" smtClean="0"/>
              <a:t>th</a:t>
            </a:r>
            <a:r>
              <a:rPr lang="en-GB" b="1" u="sng" dirty="0" smtClean="0"/>
              <a:t> April!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Define Tourism </a:t>
            </a:r>
            <a:r>
              <a:rPr lang="en-GB" b="1" i="1" dirty="0" smtClean="0">
                <a:solidFill>
                  <a:srgbClr val="FF0000"/>
                </a:solidFill>
              </a:rPr>
              <a:t>(Concepts).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How has the industry grown </a:t>
            </a:r>
            <a:r>
              <a:rPr lang="en-GB" b="1" i="1" dirty="0" smtClean="0">
                <a:solidFill>
                  <a:srgbClr val="FF0000"/>
                </a:solidFill>
              </a:rPr>
              <a:t>(Past to Present)?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Outline key Tourism trends (</a:t>
            </a:r>
            <a:r>
              <a:rPr lang="en-GB" b="1" i="1" dirty="0" smtClean="0">
                <a:solidFill>
                  <a:srgbClr val="FF0000"/>
                </a:solidFill>
              </a:rPr>
              <a:t>popular locations / attractions / activities …..).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Note the key issues and impacts influencing the Tourism industry </a:t>
            </a:r>
            <a:r>
              <a:rPr lang="en-GB" b="1" i="1" dirty="0" smtClean="0">
                <a:solidFill>
                  <a:srgbClr val="FF0000"/>
                </a:solidFill>
              </a:rPr>
              <a:t>(Positive &amp; Negative).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What are your predictions for the future of the Tourism industry? </a:t>
            </a:r>
            <a:r>
              <a:rPr lang="en-GB" b="1" i="1" dirty="0" smtClean="0">
                <a:solidFill>
                  <a:srgbClr val="FF0000"/>
                </a:solidFill>
              </a:rPr>
              <a:t>(New Developments…).</a:t>
            </a: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113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42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155</Words>
  <Application>Microsoft Office PowerPoint</Application>
  <PresentationFormat>Widescreen</PresentationFormat>
  <Paragraphs>12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TASKS FOR THIS WEEK (20/4/20)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TASKS FOR THIS WEEK (20/4/20)</dc:title>
  <dc:creator>Kathryn Flynn</dc:creator>
  <cp:lastModifiedBy>Kathryn Flynn</cp:lastModifiedBy>
  <cp:revision>1</cp:revision>
  <dcterms:created xsi:type="dcterms:W3CDTF">2020-04-21T00:17:16Z</dcterms:created>
  <dcterms:modified xsi:type="dcterms:W3CDTF">2020-04-21T00:18:10Z</dcterms:modified>
</cp:coreProperties>
</file>