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FA32AC-BB36-42B3-8A5F-3EE0C6F15C2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E833F-B12A-4308-9A1A-A62F700103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4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C5E36D-293E-49B3-8726-3D280CCC3FE1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67D2AA-E290-4D2D-BB5D-0FE0AD690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81841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17CBC-1181-4FE6-B993-A38130027712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6A41-C3BD-485C-A25A-53E38EFF1A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9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85C3A-BCB8-4D59-BF39-D71FBC35B930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58C98-FAAB-4463-B62B-47614E9187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36752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8835B-600F-4AC1-B417-33590B2F7A84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7762F-5B44-4C0C-A035-5F0FCC98DA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3650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74A516-8483-408B-AF6A-0B7CDFCA85C8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EE1A18-0B40-4F76-B47D-FFE3CD6665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70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2310B-1D28-4E48-BB5B-06253972E67F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06363-8457-49F3-A0A8-453031C3EC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6756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FB876C-C6A6-43B4-B72C-F26B319183E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B702D8-3E98-41C3-AEFB-983724BE3E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90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C2FA3E5-8A62-45C6-BE3D-74510D5CAD57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E5EA9C-4378-4E95-B763-7DBB1D071E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3845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96C03-4DDB-432F-9AB5-F50E9FB0780C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0AE4E-865C-44C2-861A-616524BF9D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96227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AB23C-FD6A-4EDA-AEF1-D56BAC19DED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52FA7-188A-4768-AE6C-9DA859B747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1666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AA6A2F-5E9A-4FCC-891B-ED11FE7AA7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53" r:id="rId4"/>
    <p:sldLayoutId id="2147483754" r:id="rId5"/>
    <p:sldLayoutId id="2147483761" r:id="rId6"/>
    <p:sldLayoutId id="2147483755" r:id="rId7"/>
    <p:sldLayoutId id="2147483762" r:id="rId8"/>
    <p:sldLayoutId id="2147483763" r:id="rId9"/>
    <p:sldLayoutId id="2147483756" r:id="rId10"/>
    <p:sldLayoutId id="2147483757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Generics</a:t>
            </a:r>
            <a:endParaRPr lang="en-GB" dirty="0"/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</a:t>
            </a:r>
            <a:r>
              <a:rPr lang="en-GB" dirty="0" smtClean="0"/>
              <a:t>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C# is, in most respects, a strongly typed language.</a:t>
            </a:r>
          </a:p>
          <a:p>
            <a:pPr lvl="1"/>
            <a:r>
              <a:rPr lang="en-GB" dirty="0" smtClean="0"/>
              <a:t>The exact definition of this is the subject of debate – there is no precise descriptor.</a:t>
            </a:r>
          </a:p>
          <a:p>
            <a:pPr lvl="1"/>
            <a:r>
              <a:rPr lang="en-GB" dirty="0" smtClean="0"/>
              <a:t>Generally, languages with explicit data types can be considered strongly typed, however there are numerous features and factors which may erode this classification.</a:t>
            </a:r>
          </a:p>
          <a:p>
            <a:pPr lvl="2"/>
            <a:r>
              <a:rPr lang="en-GB" dirty="0" smtClean="0"/>
              <a:t>Some experts consider variable coercion as a form of weak typing in otherwise strongly typed languages.</a:t>
            </a:r>
          </a:p>
          <a:p>
            <a:pPr lvl="2"/>
            <a:r>
              <a:rPr lang="en-GB" dirty="0" smtClean="0"/>
              <a:t>Ambiguity is often considered a factor for a language being more weakly than strongly typed.</a:t>
            </a:r>
          </a:p>
        </p:txBody>
      </p:sp>
    </p:spTree>
    <p:extLst>
      <p:ext uri="{BB962C8B-B14F-4D97-AF65-F5344CB8AC3E}">
        <p14:creationId xmlns:p14="http://schemas.microsoft.com/office/powerpoint/2010/main" val="267150044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 – ambiguity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Consider:</a:t>
            </a:r>
          </a:p>
          <a:p>
            <a:pPr marL="366713" lvl="1" indent="0">
              <a:buNone/>
            </a:pPr>
            <a:r>
              <a:rPr lang="en-GB" dirty="0" smtClean="0"/>
              <a:t>	v = “7” + 3;</a:t>
            </a:r>
          </a:p>
          <a:p>
            <a:pPr lvl="1"/>
            <a:r>
              <a:rPr lang="en-GB" dirty="0" smtClean="0"/>
              <a:t>Is the answer:</a:t>
            </a:r>
          </a:p>
          <a:p>
            <a:pPr lvl="2"/>
            <a:r>
              <a:rPr lang="en-GB" dirty="0" smtClean="0"/>
              <a:t>A) v = 10</a:t>
            </a:r>
          </a:p>
          <a:p>
            <a:pPr lvl="2"/>
            <a:r>
              <a:rPr lang="en-GB" dirty="0" smtClean="0"/>
              <a:t>B) v </a:t>
            </a:r>
            <a:r>
              <a:rPr lang="en-GB" dirty="0"/>
              <a:t>= </a:t>
            </a:r>
            <a:r>
              <a:rPr lang="en-GB" dirty="0" smtClean="0"/>
              <a:t>“73”</a:t>
            </a:r>
            <a:endParaRPr lang="en-GB" dirty="0"/>
          </a:p>
          <a:p>
            <a:pPr lvl="2"/>
            <a:r>
              <a:rPr lang="en-GB" dirty="0" smtClean="0"/>
              <a:t>C) A pointer to 7 increased by 3 for a (probably invalid) memory address</a:t>
            </a:r>
          </a:p>
          <a:p>
            <a:pPr lvl="2"/>
            <a:r>
              <a:rPr lang="en-GB" dirty="0" smtClean="0"/>
              <a:t>D) None of the above; this would fail to compile or execute.</a:t>
            </a:r>
          </a:p>
          <a:p>
            <a:pPr lvl="1"/>
            <a:r>
              <a:rPr lang="en-GB" dirty="0" smtClean="0"/>
              <a:t>The reality is that the answer depends entirely on the language, but if a language leaves the developer feeling unsure, that language is likely to be considered weakly typed.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366347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Generics are a method of writing more concise code when a data type is not inherent to the method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is a handy feature of weakly typed languages.  Consider a prototype such as: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 smtClean="0"/>
              <a:t>AddTwoNumbers</a:t>
            </a:r>
            <a:r>
              <a:rPr lang="en-GB" dirty="0" smtClean="0"/>
              <a:t>(</a:t>
            </a:r>
            <a:r>
              <a:rPr lang="en-GB" dirty="0" err="1" smtClean="0"/>
              <a:t>var</a:t>
            </a:r>
            <a:r>
              <a:rPr lang="en-GB" dirty="0" smtClean="0"/>
              <a:t>, </a:t>
            </a:r>
            <a:r>
              <a:rPr lang="en-GB" dirty="0" err="1" smtClean="0"/>
              <a:t>var</a:t>
            </a:r>
            <a:r>
              <a:rPr lang="en-GB" dirty="0" smtClean="0"/>
              <a:t>);</a:t>
            </a:r>
          </a:p>
          <a:p>
            <a:r>
              <a:rPr lang="en-GB" dirty="0" smtClean="0"/>
              <a:t>In a weakly typed language, </a:t>
            </a:r>
            <a:r>
              <a:rPr lang="en-GB" dirty="0" err="1" smtClean="0"/>
              <a:t>var</a:t>
            </a:r>
            <a:r>
              <a:rPr lang="en-GB" dirty="0" smtClean="0"/>
              <a:t> could be a float, a double, an integer or any other numeric type.  How do we currently replicate this in strongly typed languages?</a:t>
            </a:r>
          </a:p>
          <a:p>
            <a:pPr lvl="1"/>
            <a:r>
              <a:rPr lang="en-GB" dirty="0" smtClean="0"/>
              <a:t>Most likely through overload operators, which creates a large amount of unnecessary 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765022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overloaded approach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330" y="1628800"/>
            <a:ext cx="379095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506291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overloaded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Involves massive repetition of code entirely unnecessarily</a:t>
            </a:r>
          </a:p>
          <a:p>
            <a:r>
              <a:rPr lang="en-GB" dirty="0" smtClean="0"/>
              <a:t>Will require the addition of further methods if we wish to utilise other data types</a:t>
            </a:r>
          </a:p>
          <a:p>
            <a:r>
              <a:rPr lang="en-GB" dirty="0" smtClean="0"/>
              <a:t>A very heavy, work-intensive and inelegant way of solving the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019333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better way – working with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Instead of creating masses of overloaded functions, we can instead utilise a template</a:t>
            </a:r>
          </a:p>
          <a:p>
            <a:r>
              <a:rPr lang="en-GB" dirty="0" smtClean="0"/>
              <a:t>Templates allow us to select and apply our own data type to an otherwise generic function</a:t>
            </a:r>
          </a:p>
          <a:p>
            <a:r>
              <a:rPr lang="en-GB" dirty="0" smtClean="0"/>
              <a:t>The data type we wish to use must be specified at compile time as the template type is replaced with the “true” data type during compilation.</a:t>
            </a:r>
          </a:p>
          <a:p>
            <a:r>
              <a:rPr lang="en-GB" dirty="0" smtClean="0"/>
              <a:t>Can save a significant amount of programming when implemented correctly.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289796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example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962150"/>
            <a:ext cx="4286250" cy="293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5670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“dynamic” keyword and multiple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Note well the “dynamic” keyword.  The C# compiler is generally uneasy about any generic operation which may return an error – if, for example, we tried to use a class </a:t>
            </a:r>
            <a:r>
              <a:rPr lang="en-GB" dirty="0" err="1" smtClean="0"/>
              <a:t>datatype</a:t>
            </a:r>
            <a:r>
              <a:rPr lang="en-GB" dirty="0" smtClean="0"/>
              <a:t>, our </a:t>
            </a:r>
            <a:r>
              <a:rPr lang="en-GB" dirty="0" err="1" smtClean="0"/>
              <a:t>AddTwoNumbers</a:t>
            </a:r>
            <a:r>
              <a:rPr lang="en-GB" dirty="0" smtClean="0"/>
              <a:t> function would invariably fail.</a:t>
            </a:r>
          </a:p>
          <a:p>
            <a:r>
              <a:rPr lang="en-GB" dirty="0" smtClean="0"/>
              <a:t>The “dynamic” keyword essentially mandates that the compiler accept that this dependency will be resolved at compile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39973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final word – multiple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Note that you can specify more than one template at a time.  The following call would, for example be entirely acceptable: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866" y="2996952"/>
            <a:ext cx="497205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948920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560</TotalTime>
  <Words>358</Words>
  <Application>Microsoft Office PowerPoint</Application>
  <PresentationFormat>On-screen Show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Oriel</vt:lpstr>
      <vt:lpstr>Generics</vt:lpstr>
      <vt:lpstr>PowerPoint Presentation</vt:lpstr>
      <vt:lpstr>Generics – ambiguity</vt:lpstr>
      <vt:lpstr>Generics</vt:lpstr>
      <vt:lpstr>The overloaded approach</vt:lpstr>
      <vt:lpstr>The overloaded approach</vt:lpstr>
      <vt:lpstr>A better way – working with templates</vt:lpstr>
      <vt:lpstr>Template example</vt:lpstr>
      <vt:lpstr>The “dynamic” keyword and multiple templates</vt:lpstr>
      <vt:lpstr>A final word – multiple templates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fad-tb1</cp:lastModifiedBy>
  <cp:revision>51</cp:revision>
  <dcterms:created xsi:type="dcterms:W3CDTF">2007-10-10T20:17:16Z</dcterms:created>
  <dcterms:modified xsi:type="dcterms:W3CDTF">2013-10-08T14:02:40Z</dcterms:modified>
</cp:coreProperties>
</file>