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4AF50B-82EC-F04E-A742-80AB2C6DDA34}" v="164" dt="2024-07-19T08:24:55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829"/>
    <p:restoredTop sz="95794"/>
  </p:normalViewPr>
  <p:slideViewPr>
    <p:cSldViewPr snapToGrid="0">
      <p:cViewPr varScale="1">
        <p:scale>
          <a:sx n="111" d="100"/>
          <a:sy n="111" d="100"/>
        </p:scale>
        <p:origin x="113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ltana Begum" userId="3ba98698bf460f4a" providerId="LiveId" clId="{1F4AF50B-82EC-F04E-A742-80AB2C6DDA34}"/>
    <pc:docChg chg="undo redo custSel addSld delSld modSld">
      <pc:chgData name="Sultana Begum" userId="3ba98698bf460f4a" providerId="LiveId" clId="{1F4AF50B-82EC-F04E-A742-80AB2C6DDA34}" dt="2024-07-19T08:24:55.933" v="1355" actId="20577"/>
      <pc:docMkLst>
        <pc:docMk/>
      </pc:docMkLst>
      <pc:sldChg chg="modSp mod">
        <pc:chgData name="Sultana Begum" userId="3ba98698bf460f4a" providerId="LiveId" clId="{1F4AF50B-82EC-F04E-A742-80AB2C6DDA34}" dt="2024-07-18T18:42:36.537" v="571" actId="20577"/>
        <pc:sldMkLst>
          <pc:docMk/>
          <pc:sldMk cId="343330718" sldId="256"/>
        </pc:sldMkLst>
        <pc:spChg chg="mod">
          <ac:chgData name="Sultana Begum" userId="3ba98698bf460f4a" providerId="LiveId" clId="{1F4AF50B-82EC-F04E-A742-80AB2C6DDA34}" dt="2024-07-18T18:42:36.537" v="571" actId="20577"/>
          <ac:spMkLst>
            <pc:docMk/>
            <pc:sldMk cId="343330718" sldId="256"/>
            <ac:spMk id="2" creationId="{BAFB71C3-DD7D-27F7-F945-FB49EB4EE3C8}"/>
          </ac:spMkLst>
        </pc:spChg>
      </pc:sldChg>
      <pc:sldChg chg="addSp delSp modSp mod setBg">
        <pc:chgData name="Sultana Begum" userId="3ba98698bf460f4a" providerId="LiveId" clId="{1F4AF50B-82EC-F04E-A742-80AB2C6DDA34}" dt="2024-07-19T08:24:55.933" v="1355" actId="20577"/>
        <pc:sldMkLst>
          <pc:docMk/>
          <pc:sldMk cId="1122243780" sldId="257"/>
        </pc:sldMkLst>
        <pc:spChg chg="mod">
          <ac:chgData name="Sultana Begum" userId="3ba98698bf460f4a" providerId="LiveId" clId="{1F4AF50B-82EC-F04E-A742-80AB2C6DDA34}" dt="2024-07-18T18:56:45.948" v="691" actId="26606"/>
          <ac:spMkLst>
            <pc:docMk/>
            <pc:sldMk cId="1122243780" sldId="257"/>
            <ac:spMk id="2" creationId="{A58A3D54-08CE-C3B4-BED2-32B01DA7AB89}"/>
          </ac:spMkLst>
        </pc:spChg>
        <pc:spChg chg="add del mod">
          <ac:chgData name="Sultana Begum" userId="3ba98698bf460f4a" providerId="LiveId" clId="{1F4AF50B-82EC-F04E-A742-80AB2C6DDA34}" dt="2024-07-18T18:56:45.992" v="692" actId="26606"/>
          <ac:spMkLst>
            <pc:docMk/>
            <pc:sldMk cId="1122243780" sldId="257"/>
            <ac:spMk id="3" creationId="{6F38A812-94A0-F978-75F6-D29920BB5B1E}"/>
          </ac:spMkLst>
        </pc:spChg>
        <pc:spChg chg="add del">
          <ac:chgData name="Sultana Begum" userId="3ba98698bf460f4a" providerId="LiveId" clId="{1F4AF50B-82EC-F04E-A742-80AB2C6DDA34}" dt="2024-07-18T18:56:45.948" v="691" actId="26606"/>
          <ac:spMkLst>
            <pc:docMk/>
            <pc:sldMk cId="1122243780" sldId="257"/>
            <ac:spMk id="9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8:56:45.948" v="691" actId="26606"/>
          <ac:spMkLst>
            <pc:docMk/>
            <pc:sldMk cId="1122243780" sldId="257"/>
            <ac:spMk id="11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8:56:45.948" v="691" actId="26606"/>
          <ac:spMkLst>
            <pc:docMk/>
            <pc:sldMk cId="1122243780" sldId="257"/>
            <ac:spMk id="13" creationId="{B2205F6E-03C6-4E92-877C-E2482F6599AA}"/>
          </ac:spMkLst>
        </pc:spChg>
        <pc:graphicFrameChg chg="add del">
          <ac:chgData name="Sultana Begum" userId="3ba98698bf460f4a" providerId="LiveId" clId="{1F4AF50B-82EC-F04E-A742-80AB2C6DDA34}" dt="2024-07-18T18:56:45.948" v="691" actId="26606"/>
          <ac:graphicFrameMkLst>
            <pc:docMk/>
            <pc:sldMk cId="1122243780" sldId="257"/>
            <ac:graphicFrameMk id="5" creationId="{230CFFEB-FCF0-C267-45EB-4C17555FCDD9}"/>
          </ac:graphicFrameMkLst>
        </pc:graphicFrameChg>
        <pc:graphicFrameChg chg="add mod">
          <ac:chgData name="Sultana Begum" userId="3ba98698bf460f4a" providerId="LiveId" clId="{1F4AF50B-82EC-F04E-A742-80AB2C6DDA34}" dt="2024-07-19T08:24:55.933" v="1355" actId="20577"/>
          <ac:graphicFrameMkLst>
            <pc:docMk/>
            <pc:sldMk cId="1122243780" sldId="257"/>
            <ac:graphicFrameMk id="15" creationId="{B96F1ACA-B8F1-50F9-2922-9749E9B1FF5D}"/>
          </ac:graphicFrameMkLst>
        </pc:graphicFrameChg>
      </pc:sldChg>
      <pc:sldChg chg="addSp delSp modSp mod setBg">
        <pc:chgData name="Sultana Begum" userId="3ba98698bf460f4a" providerId="LiveId" clId="{1F4AF50B-82EC-F04E-A742-80AB2C6DDA34}" dt="2024-07-18T18:56:54.350" v="695" actId="26606"/>
        <pc:sldMkLst>
          <pc:docMk/>
          <pc:sldMk cId="2071133757" sldId="258"/>
        </pc:sldMkLst>
        <pc:spChg chg="mod">
          <ac:chgData name="Sultana Begum" userId="3ba98698bf460f4a" providerId="LiveId" clId="{1F4AF50B-82EC-F04E-A742-80AB2C6DDA34}" dt="2024-07-18T18:56:54.350" v="695" actId="26606"/>
          <ac:spMkLst>
            <pc:docMk/>
            <pc:sldMk cId="2071133757" sldId="258"/>
            <ac:spMk id="2" creationId="{D2481800-36A0-019B-6BD9-784C9792C63C}"/>
          </ac:spMkLst>
        </pc:spChg>
        <pc:spChg chg="add del mod">
          <ac:chgData name="Sultana Begum" userId="3ba98698bf460f4a" providerId="LiveId" clId="{1F4AF50B-82EC-F04E-A742-80AB2C6DDA34}" dt="2024-07-18T18:56:54.350" v="695" actId="26606"/>
          <ac:spMkLst>
            <pc:docMk/>
            <pc:sldMk cId="2071133757" sldId="258"/>
            <ac:spMk id="3" creationId="{386D00D1-6E43-059D-E4A1-5D581D0D40E4}"/>
          </ac:spMkLst>
        </pc:spChg>
        <pc:spChg chg="add del">
          <ac:chgData name="Sultana Begum" userId="3ba98698bf460f4a" providerId="LiveId" clId="{1F4AF50B-82EC-F04E-A742-80AB2C6DDA34}" dt="2024-07-18T18:56:54.318" v="694" actId="26606"/>
          <ac:spMkLst>
            <pc:docMk/>
            <pc:sldMk cId="2071133757" sldId="258"/>
            <ac:spMk id="9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8:56:54.318" v="694" actId="26606"/>
          <ac:spMkLst>
            <pc:docMk/>
            <pc:sldMk cId="2071133757" sldId="258"/>
            <ac:spMk id="11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8:56:54.318" v="694" actId="26606"/>
          <ac:spMkLst>
            <pc:docMk/>
            <pc:sldMk cId="2071133757" sldId="258"/>
            <ac:spMk id="13" creationId="{B2205F6E-03C6-4E92-877C-E2482F6599AA}"/>
          </ac:spMkLst>
        </pc:spChg>
        <pc:spChg chg="add">
          <ac:chgData name="Sultana Begum" userId="3ba98698bf460f4a" providerId="LiveId" clId="{1F4AF50B-82EC-F04E-A742-80AB2C6DDA34}" dt="2024-07-18T18:56:54.350" v="695" actId="26606"/>
          <ac:spMkLst>
            <pc:docMk/>
            <pc:sldMk cId="2071133757" sldId="258"/>
            <ac:spMk id="15" creationId="{9F4444CE-BC8D-4D61-B303-4C05614E62AB}"/>
          </ac:spMkLst>
        </pc:spChg>
        <pc:spChg chg="add">
          <ac:chgData name="Sultana Begum" userId="3ba98698bf460f4a" providerId="LiveId" clId="{1F4AF50B-82EC-F04E-A742-80AB2C6DDA34}" dt="2024-07-18T18:56:54.350" v="695" actId="26606"/>
          <ac:spMkLst>
            <pc:docMk/>
            <pc:sldMk cId="2071133757" sldId="258"/>
            <ac:spMk id="16" creationId="{73772B81-181F-48B7-8826-4D9686D15DF5}"/>
          </ac:spMkLst>
        </pc:spChg>
        <pc:spChg chg="add">
          <ac:chgData name="Sultana Begum" userId="3ba98698bf460f4a" providerId="LiveId" clId="{1F4AF50B-82EC-F04E-A742-80AB2C6DDA34}" dt="2024-07-18T18:56:54.350" v="695" actId="26606"/>
          <ac:spMkLst>
            <pc:docMk/>
            <pc:sldMk cId="2071133757" sldId="258"/>
            <ac:spMk id="17" creationId="{B2205F6E-03C6-4E92-877C-E2482F6599AA}"/>
          </ac:spMkLst>
        </pc:spChg>
        <pc:graphicFrameChg chg="add del">
          <ac:chgData name="Sultana Begum" userId="3ba98698bf460f4a" providerId="LiveId" clId="{1F4AF50B-82EC-F04E-A742-80AB2C6DDA34}" dt="2024-07-18T18:56:54.318" v="694" actId="26606"/>
          <ac:graphicFrameMkLst>
            <pc:docMk/>
            <pc:sldMk cId="2071133757" sldId="258"/>
            <ac:graphicFrameMk id="5" creationId="{DEB2040A-33BD-DFE1-4332-24585E590512}"/>
          </ac:graphicFrameMkLst>
        </pc:graphicFrameChg>
        <pc:graphicFrameChg chg="add">
          <ac:chgData name="Sultana Begum" userId="3ba98698bf460f4a" providerId="LiveId" clId="{1F4AF50B-82EC-F04E-A742-80AB2C6DDA34}" dt="2024-07-18T18:56:54.350" v="695" actId="26606"/>
          <ac:graphicFrameMkLst>
            <pc:docMk/>
            <pc:sldMk cId="2071133757" sldId="258"/>
            <ac:graphicFrameMk id="18" creationId="{38D48E9F-5D76-052F-3990-B713AC5ED41E}"/>
          </ac:graphicFrameMkLst>
        </pc:graphicFrameChg>
      </pc:sldChg>
      <pc:sldChg chg="addSp delSp modSp mod">
        <pc:chgData name="Sultana Begum" userId="3ba98698bf460f4a" providerId="LiveId" clId="{1F4AF50B-82EC-F04E-A742-80AB2C6DDA34}" dt="2024-07-19T08:14:05.201" v="1334" actId="1076"/>
        <pc:sldMkLst>
          <pc:docMk/>
          <pc:sldMk cId="3111584563" sldId="259"/>
        </pc:sldMkLst>
        <pc:spChg chg="mod">
          <ac:chgData name="Sultana Begum" userId="3ba98698bf460f4a" providerId="LiveId" clId="{1F4AF50B-82EC-F04E-A742-80AB2C6DDA34}" dt="2024-07-19T08:13:59.182" v="1332" actId="1076"/>
          <ac:spMkLst>
            <pc:docMk/>
            <pc:sldMk cId="3111584563" sldId="259"/>
            <ac:spMk id="3" creationId="{80F8A01A-6020-E109-921F-1E33E85CBE47}"/>
          </ac:spMkLst>
        </pc:spChg>
        <pc:spChg chg="add mod">
          <ac:chgData name="Sultana Begum" userId="3ba98698bf460f4a" providerId="LiveId" clId="{1F4AF50B-82EC-F04E-A742-80AB2C6DDA34}" dt="2024-07-19T08:14:05.201" v="1334" actId="1076"/>
          <ac:spMkLst>
            <pc:docMk/>
            <pc:sldMk cId="3111584563" sldId="259"/>
            <ac:spMk id="4" creationId="{CC04D862-8277-381F-E955-A091F3659B04}"/>
          </ac:spMkLst>
        </pc:spChg>
        <pc:spChg chg="add del mod">
          <ac:chgData name="Sultana Begum" userId="3ba98698bf460f4a" providerId="LiveId" clId="{1F4AF50B-82EC-F04E-A742-80AB2C6DDA34}" dt="2024-07-19T08:13:53.712" v="1331" actId="478"/>
          <ac:spMkLst>
            <pc:docMk/>
            <pc:sldMk cId="3111584563" sldId="259"/>
            <ac:spMk id="6" creationId="{88B168C8-DA0F-CBDA-C9AD-5F27A59FB792}"/>
          </ac:spMkLst>
        </pc:spChg>
        <pc:spChg chg="add mod">
          <ac:chgData name="Sultana Begum" userId="3ba98698bf460f4a" providerId="LiveId" clId="{1F4AF50B-82EC-F04E-A742-80AB2C6DDA34}" dt="2024-07-18T19:37:05.155" v="1167" actId="1076"/>
          <ac:spMkLst>
            <pc:docMk/>
            <pc:sldMk cId="3111584563" sldId="259"/>
            <ac:spMk id="7" creationId="{97A0AC00-842C-6E31-B7C3-0A470E76DB36}"/>
          </ac:spMkLst>
        </pc:spChg>
        <pc:picChg chg="add del mod">
          <ac:chgData name="Sultana Begum" userId="3ba98698bf460f4a" providerId="LiveId" clId="{1F4AF50B-82EC-F04E-A742-80AB2C6DDA34}" dt="2024-07-18T18:52:57.952" v="648" actId="478"/>
          <ac:picMkLst>
            <pc:docMk/>
            <pc:sldMk cId="3111584563" sldId="259"/>
            <ac:picMk id="8" creationId="{CC801BB3-D234-72E1-D7A3-3E6AA96A58DC}"/>
          </ac:picMkLst>
        </pc:picChg>
        <pc:picChg chg="add del mod">
          <ac:chgData name="Sultana Begum" userId="3ba98698bf460f4a" providerId="LiveId" clId="{1F4AF50B-82EC-F04E-A742-80AB2C6DDA34}" dt="2024-07-18T18:53:55.894" v="660" actId="478"/>
          <ac:picMkLst>
            <pc:docMk/>
            <pc:sldMk cId="3111584563" sldId="259"/>
            <ac:picMk id="10" creationId="{09D43451-CB05-4C26-5BF7-19E9CF3F8061}"/>
          </ac:picMkLst>
        </pc:picChg>
        <pc:picChg chg="add mod">
          <ac:chgData name="Sultana Begum" userId="3ba98698bf460f4a" providerId="LiveId" clId="{1F4AF50B-82EC-F04E-A742-80AB2C6DDA34}" dt="2024-07-19T08:14:01.872" v="1333" actId="1076"/>
          <ac:picMkLst>
            <pc:docMk/>
            <pc:sldMk cId="3111584563" sldId="259"/>
            <ac:picMk id="12" creationId="{0E6DFD4F-9B5D-B277-F924-B4D42BC32587}"/>
          </ac:picMkLst>
        </pc:picChg>
        <pc:picChg chg="add mod">
          <ac:chgData name="Sultana Begum" userId="3ba98698bf460f4a" providerId="LiveId" clId="{1F4AF50B-82EC-F04E-A742-80AB2C6DDA34}" dt="2024-07-19T08:13:59.182" v="1332" actId="1076"/>
          <ac:picMkLst>
            <pc:docMk/>
            <pc:sldMk cId="3111584563" sldId="259"/>
            <ac:picMk id="14" creationId="{75F11533-001E-75F7-B3F0-3A14050DC156}"/>
          </ac:picMkLst>
        </pc:picChg>
      </pc:sldChg>
      <pc:sldChg chg="addSp delSp modSp mod setBg">
        <pc:chgData name="Sultana Begum" userId="3ba98698bf460f4a" providerId="LiveId" clId="{1F4AF50B-82EC-F04E-A742-80AB2C6DDA34}" dt="2024-07-19T08:14:56.755" v="1349" actId="255"/>
        <pc:sldMkLst>
          <pc:docMk/>
          <pc:sldMk cId="1860754104" sldId="260"/>
        </pc:sldMkLst>
        <pc:spChg chg="mod">
          <ac:chgData name="Sultana Begum" userId="3ba98698bf460f4a" providerId="LiveId" clId="{1F4AF50B-82EC-F04E-A742-80AB2C6DDA34}" dt="2024-07-18T19:08:41.990" v="881" actId="1076"/>
          <ac:spMkLst>
            <pc:docMk/>
            <pc:sldMk cId="1860754104" sldId="260"/>
            <ac:spMk id="2" creationId="{91489566-5970-0436-D452-BACDE4130215}"/>
          </ac:spMkLst>
        </pc:spChg>
        <pc:spChg chg="mod ord">
          <ac:chgData name="Sultana Begum" userId="3ba98698bf460f4a" providerId="LiveId" clId="{1F4AF50B-82EC-F04E-A742-80AB2C6DDA34}" dt="2024-07-19T08:14:40.948" v="1347" actId="27636"/>
          <ac:spMkLst>
            <pc:docMk/>
            <pc:sldMk cId="1860754104" sldId="260"/>
            <ac:spMk id="3" creationId="{32CB09BA-744F-5F0B-B3EA-AAA1CF9E0A39}"/>
          </ac:spMkLst>
        </pc:spChg>
        <pc:spChg chg="add mod">
          <ac:chgData name="Sultana Begum" userId="3ba98698bf460f4a" providerId="LiveId" clId="{1F4AF50B-82EC-F04E-A742-80AB2C6DDA34}" dt="2024-07-19T08:14:56.755" v="1349" actId="255"/>
          <ac:spMkLst>
            <pc:docMk/>
            <pc:sldMk cId="1860754104" sldId="260"/>
            <ac:spMk id="4" creationId="{2E08E39B-1217-6A30-D112-ECDA400BA8F2}"/>
          </ac:spMkLst>
        </pc:spChg>
        <pc:spChg chg="add mod">
          <ac:chgData name="Sultana Begum" userId="3ba98698bf460f4a" providerId="LiveId" clId="{1F4AF50B-82EC-F04E-A742-80AB2C6DDA34}" dt="2024-07-18T19:37:51.210" v="1173" actId="1076"/>
          <ac:spMkLst>
            <pc:docMk/>
            <pc:sldMk cId="1860754104" sldId="260"/>
            <ac:spMk id="5" creationId="{BDA5846F-5479-1ADA-B621-662EAAA1AF50}"/>
          </ac:spMkLst>
        </pc:spChg>
        <pc:spChg chg="add mod">
          <ac:chgData name="Sultana Begum" userId="3ba98698bf460f4a" providerId="LiveId" clId="{1F4AF50B-82EC-F04E-A742-80AB2C6DDA34}" dt="2024-07-18T19:07:11.168" v="844" actId="404"/>
          <ac:spMkLst>
            <pc:docMk/>
            <pc:sldMk cId="1860754104" sldId="260"/>
            <ac:spMk id="7" creationId="{DD8C706C-CCA8-8FFA-2474-434DA2EB7561}"/>
          </ac:spMkLst>
        </pc:spChg>
        <pc:spChg chg="add del">
          <ac:chgData name="Sultana Begum" userId="3ba98698bf460f4a" providerId="LiveId" clId="{1F4AF50B-82EC-F04E-A742-80AB2C6DDA34}" dt="2024-07-18T19:07:28.178" v="847" actId="478"/>
          <ac:spMkLst>
            <pc:docMk/>
            <pc:sldMk cId="1860754104" sldId="260"/>
            <ac:spMk id="9" creationId="{1C19DFCA-A75D-234E-3437-FE80B49715D9}"/>
          </ac:spMkLst>
        </pc:spChg>
        <pc:spChg chg="add del">
          <ac:chgData name="Sultana Begum" userId="3ba98698bf460f4a" providerId="LiveId" clId="{1F4AF50B-82EC-F04E-A742-80AB2C6DDA34}" dt="2024-07-18T18:56:11.874" v="686" actId="26606"/>
          <ac:spMkLst>
            <pc:docMk/>
            <pc:sldMk cId="1860754104" sldId="260"/>
            <ac:spMk id="10" creationId="{EB6743CF-E74B-4A3C-A785-599069DB89DF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14" creationId="{3F088236-D655-4F88-B238-E16762358025}"/>
          </ac:spMkLst>
        </pc:spChg>
        <pc:spChg chg="add mod">
          <ac:chgData name="Sultana Begum" userId="3ba98698bf460f4a" providerId="LiveId" clId="{1F4AF50B-82EC-F04E-A742-80AB2C6DDA34}" dt="2024-07-18T19:08:08.900" v="860" actId="1076"/>
          <ac:spMkLst>
            <pc:docMk/>
            <pc:sldMk cId="1860754104" sldId="260"/>
            <ac:spMk id="15" creationId="{3B5F0C14-70FF-7A19-66EC-56ABA9278081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16" creationId="{3DAC0C92-199E-475C-9390-119A9B027276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18" creationId="{C4CFB339-0ED8-4FE2-9EF1-6D1375B8499B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20" creationId="{31896C80-2069-4431-9C19-83B913734490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22" creationId="{BF120A21-0841-4823-B0C4-28AEBCEF9B78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24" creationId="{DBB05BAE-BBD3-4289-899F-A6851503C6B0}"/>
          </ac:spMkLst>
        </pc:spChg>
        <pc:spChg chg="add del">
          <ac:chgData name="Sultana Begum" userId="3ba98698bf460f4a" providerId="LiveId" clId="{1F4AF50B-82EC-F04E-A742-80AB2C6DDA34}" dt="2024-07-18T18:56:14.611" v="688" actId="26606"/>
          <ac:spMkLst>
            <pc:docMk/>
            <pc:sldMk cId="1860754104" sldId="260"/>
            <ac:spMk id="26" creationId="{9874D11C-36F5-4BBE-A490-019A54E953B0}"/>
          </ac:spMkLst>
        </pc:spChg>
        <pc:spChg chg="add">
          <ac:chgData name="Sultana Begum" userId="3ba98698bf460f4a" providerId="LiveId" clId="{1F4AF50B-82EC-F04E-A742-80AB2C6DDA34}" dt="2024-07-18T18:56:14.618" v="689" actId="26606"/>
          <ac:spMkLst>
            <pc:docMk/>
            <pc:sldMk cId="1860754104" sldId="260"/>
            <ac:spMk id="28" creationId="{3BCB5F6A-9EB0-40B0-9D13-3023E9A20508}"/>
          </ac:spMkLst>
        </pc:spChg>
        <pc:picChg chg="add del mod ord">
          <ac:chgData name="Sultana Begum" userId="3ba98698bf460f4a" providerId="LiveId" clId="{1F4AF50B-82EC-F04E-A742-80AB2C6DDA34}" dt="2024-07-18T19:05:06.151" v="822" actId="478"/>
          <ac:picMkLst>
            <pc:docMk/>
            <pc:sldMk cId="1860754104" sldId="260"/>
            <ac:picMk id="5" creationId="{A7BA88A1-71FD-7326-7F4C-B82E466C1684}"/>
          </ac:picMkLst>
        </pc:picChg>
        <pc:picChg chg="add mod">
          <ac:chgData name="Sultana Begum" userId="3ba98698bf460f4a" providerId="LiveId" clId="{1F4AF50B-82EC-F04E-A742-80AB2C6DDA34}" dt="2024-07-18T19:07:13.543" v="845" actId="1076"/>
          <ac:picMkLst>
            <pc:docMk/>
            <pc:sldMk cId="1860754104" sldId="260"/>
            <ac:picMk id="1026" creationId="{41F8DE83-2492-30ED-EE24-DC278EC9774B}"/>
          </ac:picMkLst>
        </pc:picChg>
        <pc:picChg chg="add mod">
          <ac:chgData name="Sultana Begum" userId="3ba98698bf460f4a" providerId="LiveId" clId="{1F4AF50B-82EC-F04E-A742-80AB2C6DDA34}" dt="2024-07-18T19:07:41" v="850" actId="14100"/>
          <ac:picMkLst>
            <pc:docMk/>
            <pc:sldMk cId="1860754104" sldId="260"/>
            <ac:picMk id="1028" creationId="{D77166A7-0052-3ADF-CDF4-FD7F05AF7C47}"/>
          </ac:picMkLst>
        </pc:picChg>
        <pc:cxnChg chg="add del">
          <ac:chgData name="Sultana Begum" userId="3ba98698bf460f4a" providerId="LiveId" clId="{1F4AF50B-82EC-F04E-A742-80AB2C6DDA34}" dt="2024-07-18T18:56:14.611" v="688" actId="26606"/>
          <ac:cxnSpMkLst>
            <pc:docMk/>
            <pc:sldMk cId="1860754104" sldId="260"/>
            <ac:cxnSpMk id="12" creationId="{2AFD8CBA-54A3-4363-991B-B9C631BBFA74}"/>
          </ac:cxnSpMkLst>
        </pc:cxnChg>
        <pc:cxnChg chg="add del">
          <ac:chgData name="Sultana Begum" userId="3ba98698bf460f4a" providerId="LiveId" clId="{1F4AF50B-82EC-F04E-A742-80AB2C6DDA34}" dt="2024-07-18T18:56:14.611" v="688" actId="26606"/>
          <ac:cxnSpMkLst>
            <pc:docMk/>
            <pc:sldMk cId="1860754104" sldId="260"/>
            <ac:cxnSpMk id="13" creationId="{64FA5DFF-7FE6-4855-84E6-DFA78EE978BD}"/>
          </ac:cxnSpMkLst>
        </pc:cxnChg>
      </pc:sldChg>
      <pc:sldChg chg="addSp delSp modSp new mod setBg">
        <pc:chgData name="Sultana Begum" userId="3ba98698bf460f4a" providerId="LiveId" clId="{1F4AF50B-82EC-F04E-A742-80AB2C6DDA34}" dt="2024-07-18T19:45:26.670" v="1238" actId="20577"/>
        <pc:sldMkLst>
          <pc:docMk/>
          <pc:sldMk cId="286731077" sldId="261"/>
        </pc:sldMkLst>
        <pc:spChg chg="mod">
          <ac:chgData name="Sultana Begum" userId="3ba98698bf460f4a" providerId="LiveId" clId="{1F4AF50B-82EC-F04E-A742-80AB2C6DDA34}" dt="2024-07-18T19:17:29.101" v="1011" actId="26606"/>
          <ac:spMkLst>
            <pc:docMk/>
            <pc:sldMk cId="286731077" sldId="261"/>
            <ac:spMk id="2" creationId="{CE6089A8-D772-99B5-B237-585891DD554A}"/>
          </ac:spMkLst>
        </pc:spChg>
        <pc:spChg chg="add del mod">
          <ac:chgData name="Sultana Begum" userId="3ba98698bf460f4a" providerId="LiveId" clId="{1F4AF50B-82EC-F04E-A742-80AB2C6DDA34}" dt="2024-07-18T19:17:41.805" v="1020" actId="26606"/>
          <ac:spMkLst>
            <pc:docMk/>
            <pc:sldMk cId="286731077" sldId="261"/>
            <ac:spMk id="3" creationId="{D2893C97-3C5A-4D49-4306-F6867844BFD9}"/>
          </ac:spMkLst>
        </pc:spChg>
        <pc:spChg chg="add del">
          <ac:chgData name="Sultana Begum" userId="3ba98698bf460f4a" providerId="LiveId" clId="{1F4AF50B-82EC-F04E-A742-80AB2C6DDA34}" dt="2024-07-18T19:17:29.101" v="1011" actId="26606"/>
          <ac:spMkLst>
            <pc:docMk/>
            <pc:sldMk cId="286731077" sldId="261"/>
            <ac:spMk id="11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9:17:29.101" v="1011" actId="26606"/>
          <ac:spMkLst>
            <pc:docMk/>
            <pc:sldMk cId="286731077" sldId="261"/>
            <ac:spMk id="12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9:17:29.101" v="1011" actId="26606"/>
          <ac:spMkLst>
            <pc:docMk/>
            <pc:sldMk cId="286731077" sldId="261"/>
            <ac:spMk id="13" creationId="{B2205F6E-03C6-4E92-877C-E2482F6599AA}"/>
          </ac:spMkLst>
        </pc:spChg>
        <pc:spChg chg="add del">
          <ac:chgData name="Sultana Begum" userId="3ba98698bf460f4a" providerId="LiveId" clId="{1F4AF50B-82EC-F04E-A742-80AB2C6DDA34}" dt="2024-07-18T19:09:52.047" v="884" actId="26606"/>
          <ac:spMkLst>
            <pc:docMk/>
            <pc:sldMk cId="286731077" sldId="261"/>
            <ac:spMk id="14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9:09:52.047" v="884" actId="26606"/>
          <ac:spMkLst>
            <pc:docMk/>
            <pc:sldMk cId="286731077" sldId="261"/>
            <ac:spMk id="16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9:09:52.047" v="884" actId="26606"/>
          <ac:spMkLst>
            <pc:docMk/>
            <pc:sldMk cId="286731077" sldId="261"/>
            <ac:spMk id="18" creationId="{B2205F6E-03C6-4E92-877C-E2482F6599AA}"/>
          </ac:spMkLst>
        </pc:spChg>
        <pc:graphicFrameChg chg="add del">
          <ac:chgData name="Sultana Begum" userId="3ba98698bf460f4a" providerId="LiveId" clId="{1F4AF50B-82EC-F04E-A742-80AB2C6DDA34}" dt="2024-07-18T19:09:52.047" v="884" actId="26606"/>
          <ac:graphicFrameMkLst>
            <pc:docMk/>
            <pc:sldMk cId="286731077" sldId="261"/>
            <ac:graphicFrameMk id="10" creationId="{ECF56EEB-D152-BB99-4A8F-BF1B2438585B}"/>
          </ac:graphicFrameMkLst>
        </pc:graphicFrameChg>
        <pc:graphicFrameChg chg="add del">
          <ac:chgData name="Sultana Begum" userId="3ba98698bf460f4a" providerId="LiveId" clId="{1F4AF50B-82EC-F04E-A742-80AB2C6DDA34}" dt="2024-07-18T19:17:29.101" v="1011" actId="26606"/>
          <ac:graphicFrameMkLst>
            <pc:docMk/>
            <pc:sldMk cId="286731077" sldId="261"/>
            <ac:graphicFrameMk id="15" creationId="{4634A733-E9C1-A5E9-A2D1-128549072F07}"/>
          </ac:graphicFrameMkLst>
        </pc:graphicFrameChg>
        <pc:graphicFrameChg chg="add del">
          <ac:chgData name="Sultana Begum" userId="3ba98698bf460f4a" providerId="LiveId" clId="{1F4AF50B-82EC-F04E-A742-80AB2C6DDA34}" dt="2024-07-18T19:17:34.043" v="1013" actId="26606"/>
          <ac:graphicFrameMkLst>
            <pc:docMk/>
            <pc:sldMk cId="286731077" sldId="261"/>
            <ac:graphicFrameMk id="19" creationId="{D2E48A30-C846-86AB-4649-AEE5E5DF7CCB}"/>
          </ac:graphicFrameMkLst>
        </pc:graphicFrameChg>
        <pc:graphicFrameChg chg="add del">
          <ac:chgData name="Sultana Begum" userId="3ba98698bf460f4a" providerId="LiveId" clId="{1F4AF50B-82EC-F04E-A742-80AB2C6DDA34}" dt="2024-07-18T19:17:35.386" v="1015" actId="26606"/>
          <ac:graphicFrameMkLst>
            <pc:docMk/>
            <pc:sldMk cId="286731077" sldId="261"/>
            <ac:graphicFrameMk id="22" creationId="{3EDFF048-C8EE-3019-0B45-F8C3C1AEB14B}"/>
          </ac:graphicFrameMkLst>
        </pc:graphicFrameChg>
        <pc:graphicFrameChg chg="add del">
          <ac:chgData name="Sultana Begum" userId="3ba98698bf460f4a" providerId="LiveId" clId="{1F4AF50B-82EC-F04E-A742-80AB2C6DDA34}" dt="2024-07-18T19:17:37.468" v="1017" actId="26606"/>
          <ac:graphicFrameMkLst>
            <pc:docMk/>
            <pc:sldMk cId="286731077" sldId="261"/>
            <ac:graphicFrameMk id="25" creationId="{B65A4524-6FC8-38C9-0857-DC51D04E61A3}"/>
          </ac:graphicFrameMkLst>
        </pc:graphicFrameChg>
        <pc:graphicFrameChg chg="add del">
          <ac:chgData name="Sultana Begum" userId="3ba98698bf460f4a" providerId="LiveId" clId="{1F4AF50B-82EC-F04E-A742-80AB2C6DDA34}" dt="2024-07-18T19:17:41.774" v="1019" actId="26606"/>
          <ac:graphicFrameMkLst>
            <pc:docMk/>
            <pc:sldMk cId="286731077" sldId="261"/>
            <ac:graphicFrameMk id="28" creationId="{BAF7B36B-A48D-0153-E305-CA7E1A2BFF6F}"/>
          </ac:graphicFrameMkLst>
        </pc:graphicFrameChg>
        <pc:graphicFrameChg chg="add mod">
          <ac:chgData name="Sultana Begum" userId="3ba98698bf460f4a" providerId="LiveId" clId="{1F4AF50B-82EC-F04E-A742-80AB2C6DDA34}" dt="2024-07-18T19:45:26.670" v="1238" actId="20577"/>
          <ac:graphicFrameMkLst>
            <pc:docMk/>
            <pc:sldMk cId="286731077" sldId="261"/>
            <ac:graphicFrameMk id="31" creationId="{D2E48A30-C846-86AB-4649-AEE5E5DF7CCB}"/>
          </ac:graphicFrameMkLst>
        </pc:graphicFrameChg>
        <pc:cxnChg chg="add del">
          <ac:chgData name="Sultana Begum" userId="3ba98698bf460f4a" providerId="LiveId" clId="{1F4AF50B-82EC-F04E-A742-80AB2C6DDA34}" dt="2024-07-18T19:17:41.805" v="1020" actId="26606"/>
          <ac:cxnSpMkLst>
            <pc:docMk/>
            <pc:sldMk cId="286731077" sldId="261"/>
            <ac:cxnSpMk id="8" creationId="{0B5F7E3B-C5F1-40E0-A491-558BAFBC1127}"/>
          </ac:cxnSpMkLst>
        </pc:cxnChg>
        <pc:cxnChg chg="add del">
          <ac:chgData name="Sultana Begum" userId="3ba98698bf460f4a" providerId="LiveId" clId="{1F4AF50B-82EC-F04E-A742-80AB2C6DDA34}" dt="2024-07-18T19:17:34.043" v="1013" actId="26606"/>
          <ac:cxnSpMkLst>
            <pc:docMk/>
            <pc:sldMk cId="286731077" sldId="261"/>
            <ac:cxnSpMk id="17" creationId="{0B5F7E3B-C5F1-40E0-A491-558BAFBC1127}"/>
          </ac:cxnSpMkLst>
        </pc:cxnChg>
        <pc:cxnChg chg="add del">
          <ac:chgData name="Sultana Begum" userId="3ba98698bf460f4a" providerId="LiveId" clId="{1F4AF50B-82EC-F04E-A742-80AB2C6DDA34}" dt="2024-07-18T19:17:35.386" v="1015" actId="26606"/>
          <ac:cxnSpMkLst>
            <pc:docMk/>
            <pc:sldMk cId="286731077" sldId="261"/>
            <ac:cxnSpMk id="21" creationId="{0B5F7E3B-C5F1-40E0-A491-558BAFBC1127}"/>
          </ac:cxnSpMkLst>
        </pc:cxnChg>
        <pc:cxnChg chg="add del">
          <ac:chgData name="Sultana Begum" userId="3ba98698bf460f4a" providerId="LiveId" clId="{1F4AF50B-82EC-F04E-A742-80AB2C6DDA34}" dt="2024-07-18T19:17:37.468" v="1017" actId="26606"/>
          <ac:cxnSpMkLst>
            <pc:docMk/>
            <pc:sldMk cId="286731077" sldId="261"/>
            <ac:cxnSpMk id="24" creationId="{0B5F7E3B-C5F1-40E0-A491-558BAFBC1127}"/>
          </ac:cxnSpMkLst>
        </pc:cxnChg>
        <pc:cxnChg chg="add del">
          <ac:chgData name="Sultana Begum" userId="3ba98698bf460f4a" providerId="LiveId" clId="{1F4AF50B-82EC-F04E-A742-80AB2C6DDA34}" dt="2024-07-18T19:17:41.774" v="1019" actId="26606"/>
          <ac:cxnSpMkLst>
            <pc:docMk/>
            <pc:sldMk cId="286731077" sldId="261"/>
            <ac:cxnSpMk id="27" creationId="{0B5F7E3B-C5F1-40E0-A491-558BAFBC1127}"/>
          </ac:cxnSpMkLst>
        </pc:cxnChg>
        <pc:cxnChg chg="add">
          <ac:chgData name="Sultana Begum" userId="3ba98698bf460f4a" providerId="LiveId" clId="{1F4AF50B-82EC-F04E-A742-80AB2C6DDA34}" dt="2024-07-18T19:17:41.805" v="1020" actId="26606"/>
          <ac:cxnSpMkLst>
            <pc:docMk/>
            <pc:sldMk cId="286731077" sldId="261"/>
            <ac:cxnSpMk id="30" creationId="{0B5F7E3B-C5F1-40E0-A491-558BAFBC1127}"/>
          </ac:cxnSpMkLst>
        </pc:cxnChg>
      </pc:sldChg>
      <pc:sldChg chg="addSp delSp modSp new mod">
        <pc:chgData name="Sultana Begum" userId="3ba98698bf460f4a" providerId="LiveId" clId="{1F4AF50B-82EC-F04E-A742-80AB2C6DDA34}" dt="2024-07-18T19:39:14.332" v="1188" actId="1076"/>
        <pc:sldMkLst>
          <pc:docMk/>
          <pc:sldMk cId="4044584297" sldId="262"/>
        </pc:sldMkLst>
        <pc:spChg chg="mod">
          <ac:chgData name="Sultana Begum" userId="3ba98698bf460f4a" providerId="LiveId" clId="{1F4AF50B-82EC-F04E-A742-80AB2C6DDA34}" dt="2024-07-18T19:28:21.892" v="1106" actId="1076"/>
          <ac:spMkLst>
            <pc:docMk/>
            <pc:sldMk cId="4044584297" sldId="262"/>
            <ac:spMk id="2" creationId="{241A144E-E00F-5020-02A6-CD61DA4A2C71}"/>
          </ac:spMkLst>
        </pc:spChg>
        <pc:spChg chg="add del mod">
          <ac:chgData name="Sultana Begum" userId="3ba98698bf460f4a" providerId="LiveId" clId="{1F4AF50B-82EC-F04E-A742-80AB2C6DDA34}" dt="2024-07-18T18:57:54.821" v="701" actId="26606"/>
          <ac:spMkLst>
            <pc:docMk/>
            <pc:sldMk cId="4044584297" sldId="262"/>
            <ac:spMk id="3" creationId="{E4E695CA-3E03-3D49-C20F-5EF480648891}"/>
          </ac:spMkLst>
        </pc:spChg>
        <pc:spChg chg="add mod">
          <ac:chgData name="Sultana Begum" userId="3ba98698bf460f4a" providerId="LiveId" clId="{1F4AF50B-82EC-F04E-A742-80AB2C6DDA34}" dt="2024-07-18T19:39:14.332" v="1188" actId="1076"/>
          <ac:spMkLst>
            <pc:docMk/>
            <pc:sldMk cId="4044584297" sldId="262"/>
            <ac:spMk id="4" creationId="{AA6EC367-541F-363C-3040-18C04F8D0B7A}"/>
          </ac:spMkLst>
        </pc:spChg>
        <pc:graphicFrameChg chg="add del">
          <ac:chgData name="Sultana Begum" userId="3ba98698bf460f4a" providerId="LiveId" clId="{1F4AF50B-82EC-F04E-A742-80AB2C6DDA34}" dt="2024-07-18T18:57:54.101" v="698" actId="26606"/>
          <ac:graphicFrameMkLst>
            <pc:docMk/>
            <pc:sldMk cId="4044584297" sldId="262"/>
            <ac:graphicFrameMk id="5" creationId="{89D61372-4BC2-5AEB-7437-E1F1C452AF37}"/>
          </ac:graphicFrameMkLst>
        </pc:graphicFrameChg>
        <pc:graphicFrameChg chg="add del">
          <ac:chgData name="Sultana Begum" userId="3ba98698bf460f4a" providerId="LiveId" clId="{1F4AF50B-82EC-F04E-A742-80AB2C6DDA34}" dt="2024-07-18T18:57:54.753" v="700" actId="26606"/>
          <ac:graphicFrameMkLst>
            <pc:docMk/>
            <pc:sldMk cId="4044584297" sldId="262"/>
            <ac:graphicFrameMk id="7" creationId="{4ABA06D2-9779-5523-AA16-0C58196B34E1}"/>
          </ac:graphicFrameMkLst>
        </pc:graphicFrameChg>
        <pc:graphicFrameChg chg="add mod modGraphic">
          <ac:chgData name="Sultana Begum" userId="3ba98698bf460f4a" providerId="LiveId" clId="{1F4AF50B-82EC-F04E-A742-80AB2C6DDA34}" dt="2024-07-18T19:31:19.547" v="1129" actId="404"/>
          <ac:graphicFrameMkLst>
            <pc:docMk/>
            <pc:sldMk cId="4044584297" sldId="262"/>
            <ac:graphicFrameMk id="9" creationId="{3E9DFEEC-73C0-EA46-BE65-BE49BFF8862C}"/>
          </ac:graphicFrameMkLst>
        </pc:graphicFrameChg>
      </pc:sldChg>
      <pc:sldChg chg="addSp delSp modSp new mod setBg">
        <pc:chgData name="Sultana Begum" userId="3ba98698bf460f4a" providerId="LiveId" clId="{1F4AF50B-82EC-F04E-A742-80AB2C6DDA34}" dt="2024-07-19T07:59:27.518" v="1318" actId="20577"/>
        <pc:sldMkLst>
          <pc:docMk/>
          <pc:sldMk cId="556010103" sldId="263"/>
        </pc:sldMkLst>
        <pc:spChg chg="mod">
          <ac:chgData name="Sultana Begum" userId="3ba98698bf460f4a" providerId="LiveId" clId="{1F4AF50B-82EC-F04E-A742-80AB2C6DDA34}" dt="2024-07-18T18:58:16.339" v="707" actId="26606"/>
          <ac:spMkLst>
            <pc:docMk/>
            <pc:sldMk cId="556010103" sldId="263"/>
            <ac:spMk id="2" creationId="{7F2BD86A-C615-7DB4-F180-DA2BE13B1D19}"/>
          </ac:spMkLst>
        </pc:spChg>
        <pc:spChg chg="add del mod">
          <ac:chgData name="Sultana Begum" userId="3ba98698bf460f4a" providerId="LiveId" clId="{1F4AF50B-82EC-F04E-A742-80AB2C6DDA34}" dt="2024-07-18T18:58:05.970" v="704" actId="26606"/>
          <ac:spMkLst>
            <pc:docMk/>
            <pc:sldMk cId="556010103" sldId="263"/>
            <ac:spMk id="3" creationId="{0A06FD21-2B2E-79DC-6084-A257274EFAAB}"/>
          </ac:spMkLst>
        </pc:spChg>
        <pc:spChg chg="add mod">
          <ac:chgData name="Sultana Begum" userId="3ba98698bf460f4a" providerId="LiveId" clId="{1F4AF50B-82EC-F04E-A742-80AB2C6DDA34}" dt="2024-07-19T07:59:27.518" v="1318" actId="20577"/>
          <ac:spMkLst>
            <pc:docMk/>
            <pc:sldMk cId="556010103" sldId="263"/>
            <ac:spMk id="4" creationId="{087E1BEC-E0F6-FCBE-1A77-4B04226F9F33}"/>
          </ac:spMkLst>
        </pc:spChg>
        <pc:spChg chg="add del">
          <ac:chgData name="Sultana Begum" userId="3ba98698bf460f4a" providerId="LiveId" clId="{1F4AF50B-82EC-F04E-A742-80AB2C6DDA34}" dt="2024-07-18T18:58:16.284" v="706" actId="26606"/>
          <ac:spMkLst>
            <pc:docMk/>
            <pc:sldMk cId="556010103" sldId="263"/>
            <ac:spMk id="12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8:58:16.284" v="706" actId="26606"/>
          <ac:spMkLst>
            <pc:docMk/>
            <pc:sldMk cId="556010103" sldId="263"/>
            <ac:spMk id="14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8:58:16.284" v="706" actId="26606"/>
          <ac:spMkLst>
            <pc:docMk/>
            <pc:sldMk cId="556010103" sldId="263"/>
            <ac:spMk id="16" creationId="{B2205F6E-03C6-4E92-877C-E2482F6599AA}"/>
          </ac:spMkLst>
        </pc:spChg>
        <pc:spChg chg="add">
          <ac:chgData name="Sultana Begum" userId="3ba98698bf460f4a" providerId="LiveId" clId="{1F4AF50B-82EC-F04E-A742-80AB2C6DDA34}" dt="2024-07-18T18:58:16.339" v="707" actId="26606"/>
          <ac:spMkLst>
            <pc:docMk/>
            <pc:sldMk cId="556010103" sldId="263"/>
            <ac:spMk id="18" creationId="{9F4444CE-BC8D-4D61-B303-4C05614E62AB}"/>
          </ac:spMkLst>
        </pc:spChg>
        <pc:spChg chg="add">
          <ac:chgData name="Sultana Begum" userId="3ba98698bf460f4a" providerId="LiveId" clId="{1F4AF50B-82EC-F04E-A742-80AB2C6DDA34}" dt="2024-07-18T18:58:16.339" v="707" actId="26606"/>
          <ac:spMkLst>
            <pc:docMk/>
            <pc:sldMk cId="556010103" sldId="263"/>
            <ac:spMk id="19" creationId="{73772B81-181F-48B7-8826-4D9686D15DF5}"/>
          </ac:spMkLst>
        </pc:spChg>
        <pc:spChg chg="add">
          <ac:chgData name="Sultana Begum" userId="3ba98698bf460f4a" providerId="LiveId" clId="{1F4AF50B-82EC-F04E-A742-80AB2C6DDA34}" dt="2024-07-18T18:58:16.339" v="707" actId="26606"/>
          <ac:spMkLst>
            <pc:docMk/>
            <pc:sldMk cId="556010103" sldId="263"/>
            <ac:spMk id="20" creationId="{B2205F6E-03C6-4E92-877C-E2482F6599AA}"/>
          </ac:spMkLst>
        </pc:spChg>
        <pc:graphicFrameChg chg="add del">
          <ac:chgData name="Sultana Begum" userId="3ba98698bf460f4a" providerId="LiveId" clId="{1F4AF50B-82EC-F04E-A742-80AB2C6DDA34}" dt="2024-07-18T18:58:05.933" v="703" actId="26606"/>
          <ac:graphicFrameMkLst>
            <pc:docMk/>
            <pc:sldMk cId="556010103" sldId="263"/>
            <ac:graphicFrameMk id="5" creationId="{B4E6B8F2-1993-9A6B-D0D8-3710EFCD07D7}"/>
          </ac:graphicFrameMkLst>
        </pc:graphicFrameChg>
        <pc:graphicFrameChg chg="add mod modGraphic">
          <ac:chgData name="Sultana Begum" userId="3ba98698bf460f4a" providerId="LiveId" clId="{1F4AF50B-82EC-F04E-A742-80AB2C6DDA34}" dt="2024-07-18T19:32:46.692" v="1139" actId="404"/>
          <ac:graphicFrameMkLst>
            <pc:docMk/>
            <pc:sldMk cId="556010103" sldId="263"/>
            <ac:graphicFrameMk id="7" creationId="{4777DD90-62E0-62C4-FB97-FA9BB19DF671}"/>
          </ac:graphicFrameMkLst>
        </pc:graphicFrameChg>
      </pc:sldChg>
      <pc:sldChg chg="addSp delSp modSp new mod setBg">
        <pc:chgData name="Sultana Begum" userId="3ba98698bf460f4a" providerId="LiveId" clId="{1F4AF50B-82EC-F04E-A742-80AB2C6DDA34}" dt="2024-07-18T18:58:27.769" v="708" actId="26606"/>
        <pc:sldMkLst>
          <pc:docMk/>
          <pc:sldMk cId="2400350607" sldId="264"/>
        </pc:sldMkLst>
        <pc:spChg chg="mo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2" creationId="{79512D9E-642C-DF5A-11CE-ECDC20E97E83}"/>
          </ac:spMkLst>
        </pc:spChg>
        <pc:spChg chg="del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3" creationId="{A30ADD36-895C-5924-B320-4006DA8A8CEB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25" creationId="{66D61E08-70C3-48D8-BEA0-787111DC30DA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27" creationId="{FC55298F-0AE5-478E-AD2B-03C2614C5833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29" creationId="{C180E4EA-0B63-4779-A895-7E90E71088F3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31" creationId="{CEE01D9D-3DE8-4EED-B0D3-8F3C79CC7673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33" creationId="{89AF5CE9-607F-43F4-8983-DCD6DA4051FD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35" creationId="{6EEA2DBD-9E1E-4521-8C01-F32AD18A89E3}"/>
          </ac:spMkLst>
        </pc:spChg>
        <pc:spChg chg="add">
          <ac:chgData name="Sultana Begum" userId="3ba98698bf460f4a" providerId="LiveId" clId="{1F4AF50B-82EC-F04E-A742-80AB2C6DDA34}" dt="2024-07-18T18:58:27.769" v="708" actId="26606"/>
          <ac:spMkLst>
            <pc:docMk/>
            <pc:sldMk cId="2400350607" sldId="264"/>
            <ac:spMk id="37" creationId="{15BBD2C1-BA9B-46A9-A27A-33498B169272}"/>
          </ac:spMkLst>
        </pc:spChg>
        <pc:grpChg chg="add">
          <ac:chgData name="Sultana Begum" userId="3ba98698bf460f4a" providerId="LiveId" clId="{1F4AF50B-82EC-F04E-A742-80AB2C6DDA34}" dt="2024-07-18T18:58:27.769" v="708" actId="26606"/>
          <ac:grpSpMkLst>
            <pc:docMk/>
            <pc:sldMk cId="2400350607" sldId="264"/>
            <ac:grpSpMk id="9" creationId="{88C9B83F-64CD-41C1-925F-A08801FFD0BD}"/>
          </ac:grpSpMkLst>
        </pc:grpChg>
        <pc:picChg chg="add">
          <ac:chgData name="Sultana Begum" userId="3ba98698bf460f4a" providerId="LiveId" clId="{1F4AF50B-82EC-F04E-A742-80AB2C6DDA34}" dt="2024-07-18T18:58:27.769" v="708" actId="26606"/>
          <ac:picMkLst>
            <pc:docMk/>
            <pc:sldMk cId="2400350607" sldId="264"/>
            <ac:picMk id="5" creationId="{FDCE13AA-DB0F-7623-A3D2-4B4E3B558D92}"/>
          </ac:picMkLst>
        </pc:picChg>
        <pc:cxnChg chg="add">
          <ac:chgData name="Sultana Begum" userId="3ba98698bf460f4a" providerId="LiveId" clId="{1F4AF50B-82EC-F04E-A742-80AB2C6DDA34}" dt="2024-07-18T18:58:27.769" v="708" actId="26606"/>
          <ac:cxnSpMkLst>
            <pc:docMk/>
            <pc:sldMk cId="2400350607" sldId="264"/>
            <ac:cxnSpMk id="21" creationId="{A57C1A16-B8AB-4D99-A195-A38F556A6486}"/>
          </ac:cxnSpMkLst>
        </pc:cxnChg>
        <pc:cxnChg chg="add">
          <ac:chgData name="Sultana Begum" userId="3ba98698bf460f4a" providerId="LiveId" clId="{1F4AF50B-82EC-F04E-A742-80AB2C6DDA34}" dt="2024-07-18T18:58:27.769" v="708" actId="26606"/>
          <ac:cxnSpMkLst>
            <pc:docMk/>
            <pc:sldMk cId="2400350607" sldId="264"/>
            <ac:cxnSpMk id="23" creationId="{F8A9B20B-D1DD-4573-B5EC-558029519236}"/>
          </ac:cxnSpMkLst>
        </pc:cxnChg>
      </pc:sldChg>
      <pc:sldChg chg="addSp delSp modSp new mod setBg">
        <pc:chgData name="Sultana Begum" userId="3ba98698bf460f4a" providerId="LiveId" clId="{1F4AF50B-82EC-F04E-A742-80AB2C6DDA34}" dt="2024-07-18T19:35:01.332" v="1149" actId="20577"/>
        <pc:sldMkLst>
          <pc:docMk/>
          <pc:sldMk cId="1146853178" sldId="265"/>
        </pc:sldMkLst>
        <pc:spChg chg="mod">
          <ac:chgData name="Sultana Begum" userId="3ba98698bf460f4a" providerId="LiveId" clId="{1F4AF50B-82EC-F04E-A742-80AB2C6DDA34}" dt="2024-07-18T18:58:41.259" v="712" actId="26606"/>
          <ac:spMkLst>
            <pc:docMk/>
            <pc:sldMk cId="1146853178" sldId="265"/>
            <ac:spMk id="2" creationId="{EBB30340-B2EB-B2C0-8E8B-3811E9A076AF}"/>
          </ac:spMkLst>
        </pc:spChg>
        <pc:spChg chg="add del mod">
          <ac:chgData name="Sultana Begum" userId="3ba98698bf460f4a" providerId="LiveId" clId="{1F4AF50B-82EC-F04E-A742-80AB2C6DDA34}" dt="2024-07-18T18:58:51.520" v="721" actId="26606"/>
          <ac:spMkLst>
            <pc:docMk/>
            <pc:sldMk cId="1146853178" sldId="265"/>
            <ac:spMk id="3" creationId="{2003C851-01A8-C058-689D-13A47349A9FA}"/>
          </ac:spMkLst>
        </pc:spChg>
        <pc:spChg chg="add del">
          <ac:chgData name="Sultana Begum" userId="3ba98698bf460f4a" providerId="LiveId" clId="{1F4AF50B-82EC-F04E-A742-80AB2C6DDA34}" dt="2024-07-18T18:58:38.007" v="710" actId="26606"/>
          <ac:spMkLst>
            <pc:docMk/>
            <pc:sldMk cId="1146853178" sldId="265"/>
            <ac:spMk id="9" creationId="{9F4444CE-BC8D-4D61-B303-4C05614E62AB}"/>
          </ac:spMkLst>
        </pc:spChg>
        <pc:spChg chg="add del">
          <ac:chgData name="Sultana Begum" userId="3ba98698bf460f4a" providerId="LiveId" clId="{1F4AF50B-82EC-F04E-A742-80AB2C6DDA34}" dt="2024-07-18T18:58:38.007" v="710" actId="26606"/>
          <ac:spMkLst>
            <pc:docMk/>
            <pc:sldMk cId="1146853178" sldId="265"/>
            <ac:spMk id="11" creationId="{73772B81-181F-48B7-8826-4D9686D15DF5}"/>
          </ac:spMkLst>
        </pc:spChg>
        <pc:spChg chg="add del">
          <ac:chgData name="Sultana Begum" userId="3ba98698bf460f4a" providerId="LiveId" clId="{1F4AF50B-82EC-F04E-A742-80AB2C6DDA34}" dt="2024-07-18T18:58:38.007" v="710" actId="26606"/>
          <ac:spMkLst>
            <pc:docMk/>
            <pc:sldMk cId="1146853178" sldId="265"/>
            <ac:spMk id="13" creationId="{B2205F6E-03C6-4E92-877C-E2482F6599AA}"/>
          </ac:spMkLst>
        </pc:spChg>
        <pc:spChg chg="add del">
          <ac:chgData name="Sultana Begum" userId="3ba98698bf460f4a" providerId="LiveId" clId="{1F4AF50B-82EC-F04E-A742-80AB2C6DDA34}" dt="2024-07-18T18:58:41.259" v="712" actId="26606"/>
          <ac:spMkLst>
            <pc:docMk/>
            <pc:sldMk cId="1146853178" sldId="265"/>
            <ac:spMk id="15" creationId="{2003C851-01A8-C058-689D-13A47349A9FA}"/>
          </ac:spMkLst>
        </pc:spChg>
        <pc:spChg chg="add del">
          <ac:chgData name="Sultana Begum" userId="3ba98698bf460f4a" providerId="LiveId" clId="{1F4AF50B-82EC-F04E-A742-80AB2C6DDA34}" dt="2024-07-18T18:58:41.259" v="712" actId="26606"/>
          <ac:spMkLst>
            <pc:docMk/>
            <pc:sldMk cId="1146853178" sldId="265"/>
            <ac:spMk id="17" creationId="{3BCB5F6A-9EB0-40B0-9D13-3023E9A20508}"/>
          </ac:spMkLst>
        </pc:spChg>
        <pc:graphicFrameChg chg="add del">
          <ac:chgData name="Sultana Begum" userId="3ba98698bf460f4a" providerId="LiveId" clId="{1F4AF50B-82EC-F04E-A742-80AB2C6DDA34}" dt="2024-07-18T18:58:38.007" v="710" actId="26606"/>
          <ac:graphicFrameMkLst>
            <pc:docMk/>
            <pc:sldMk cId="1146853178" sldId="265"/>
            <ac:graphicFrameMk id="5" creationId="{92B08202-D2B0-CE68-3612-01F8591D0993}"/>
          </ac:graphicFrameMkLst>
        </pc:graphicFrameChg>
        <pc:graphicFrameChg chg="add del">
          <ac:chgData name="Sultana Begum" userId="3ba98698bf460f4a" providerId="LiveId" clId="{1F4AF50B-82EC-F04E-A742-80AB2C6DDA34}" dt="2024-07-18T18:58:43.424" v="714" actId="26606"/>
          <ac:graphicFrameMkLst>
            <pc:docMk/>
            <pc:sldMk cId="1146853178" sldId="265"/>
            <ac:graphicFrameMk id="19" creationId="{DAE4A39B-216F-B6D0-65DF-0CD46299F5C9}"/>
          </ac:graphicFrameMkLst>
        </pc:graphicFrameChg>
        <pc:graphicFrameChg chg="add del">
          <ac:chgData name="Sultana Begum" userId="3ba98698bf460f4a" providerId="LiveId" clId="{1F4AF50B-82EC-F04E-A742-80AB2C6DDA34}" dt="2024-07-18T18:58:46.950" v="716" actId="26606"/>
          <ac:graphicFrameMkLst>
            <pc:docMk/>
            <pc:sldMk cId="1146853178" sldId="265"/>
            <ac:graphicFrameMk id="21" creationId="{4DBCF8C2-9F1C-F9E2-FC4C-E48897A9CBF9}"/>
          </ac:graphicFrameMkLst>
        </pc:graphicFrameChg>
        <pc:graphicFrameChg chg="add del">
          <ac:chgData name="Sultana Begum" userId="3ba98698bf460f4a" providerId="LiveId" clId="{1F4AF50B-82EC-F04E-A742-80AB2C6DDA34}" dt="2024-07-18T18:58:50.317" v="718" actId="26606"/>
          <ac:graphicFrameMkLst>
            <pc:docMk/>
            <pc:sldMk cId="1146853178" sldId="265"/>
            <ac:graphicFrameMk id="23" creationId="{66FEDD8E-08D9-5A8B-AD02-2833EFBC45AE}"/>
          </ac:graphicFrameMkLst>
        </pc:graphicFrameChg>
        <pc:graphicFrameChg chg="add del">
          <ac:chgData name="Sultana Begum" userId="3ba98698bf460f4a" providerId="LiveId" clId="{1F4AF50B-82EC-F04E-A742-80AB2C6DDA34}" dt="2024-07-18T18:58:51.490" v="720" actId="26606"/>
          <ac:graphicFrameMkLst>
            <pc:docMk/>
            <pc:sldMk cId="1146853178" sldId="265"/>
            <ac:graphicFrameMk id="25" creationId="{DAE4A39B-216F-B6D0-65DF-0CD46299F5C9}"/>
          </ac:graphicFrameMkLst>
        </pc:graphicFrameChg>
        <pc:graphicFrameChg chg="add mod">
          <ac:chgData name="Sultana Begum" userId="3ba98698bf460f4a" providerId="LiveId" clId="{1F4AF50B-82EC-F04E-A742-80AB2C6DDA34}" dt="2024-07-18T19:35:01.332" v="1149" actId="20577"/>
          <ac:graphicFrameMkLst>
            <pc:docMk/>
            <pc:sldMk cId="1146853178" sldId="265"/>
            <ac:graphicFrameMk id="27" creationId="{4DBCF8C2-9F1C-F9E2-FC4C-E48897A9CBF9}"/>
          </ac:graphicFrameMkLst>
        </pc:graphicFrameChg>
        <pc:picChg chg="add del">
          <ac:chgData name="Sultana Begum" userId="3ba98698bf460f4a" providerId="LiveId" clId="{1F4AF50B-82EC-F04E-A742-80AB2C6DDA34}" dt="2024-07-18T18:58:41.259" v="712" actId="26606"/>
          <ac:picMkLst>
            <pc:docMk/>
            <pc:sldMk cId="1146853178" sldId="265"/>
            <ac:picMk id="16" creationId="{0BC11E02-50A7-CC9A-08F3-100451795ED3}"/>
          </ac:picMkLst>
        </pc:picChg>
      </pc:sldChg>
      <pc:sldChg chg="modSp new mod">
        <pc:chgData name="Sultana Begum" userId="3ba98698bf460f4a" providerId="LiveId" clId="{1F4AF50B-82EC-F04E-A742-80AB2C6DDA34}" dt="2024-07-19T07:59:46.316" v="1325" actId="115"/>
        <pc:sldMkLst>
          <pc:docMk/>
          <pc:sldMk cId="475920755" sldId="266"/>
        </pc:sldMkLst>
        <pc:spChg chg="mod">
          <ac:chgData name="Sultana Begum" userId="3ba98698bf460f4a" providerId="LiveId" clId="{1F4AF50B-82EC-F04E-A742-80AB2C6DDA34}" dt="2024-07-18T18:34:10.265" v="480" actId="20577"/>
          <ac:spMkLst>
            <pc:docMk/>
            <pc:sldMk cId="475920755" sldId="266"/>
            <ac:spMk id="2" creationId="{61359766-0A1B-6715-B44A-CF31F6E597CA}"/>
          </ac:spMkLst>
        </pc:spChg>
        <pc:spChg chg="mod">
          <ac:chgData name="Sultana Begum" userId="3ba98698bf460f4a" providerId="LiveId" clId="{1F4AF50B-82EC-F04E-A742-80AB2C6DDA34}" dt="2024-07-19T07:59:46.316" v="1325" actId="115"/>
          <ac:spMkLst>
            <pc:docMk/>
            <pc:sldMk cId="475920755" sldId="266"/>
            <ac:spMk id="3" creationId="{CEAAFC05-95FF-A90D-3BB4-92CA9BD1BCEA}"/>
          </ac:spMkLst>
        </pc:spChg>
      </pc:sldChg>
      <pc:sldChg chg="delSp modSp new mod">
        <pc:chgData name="Sultana Begum" userId="3ba98698bf460f4a" providerId="LiveId" clId="{1F4AF50B-82EC-F04E-A742-80AB2C6DDA34}" dt="2024-07-18T19:56:14.963" v="1296" actId="5793"/>
        <pc:sldMkLst>
          <pc:docMk/>
          <pc:sldMk cId="3212661241" sldId="267"/>
        </pc:sldMkLst>
        <pc:spChg chg="del">
          <ac:chgData name="Sultana Begum" userId="3ba98698bf460f4a" providerId="LiveId" clId="{1F4AF50B-82EC-F04E-A742-80AB2C6DDA34}" dt="2024-07-18T19:46:50.537" v="1244" actId="478"/>
          <ac:spMkLst>
            <pc:docMk/>
            <pc:sldMk cId="3212661241" sldId="267"/>
            <ac:spMk id="2" creationId="{8CE2507A-1DB3-7196-CC7E-F20C51C10C53}"/>
          </ac:spMkLst>
        </pc:spChg>
        <pc:spChg chg="mod">
          <ac:chgData name="Sultana Begum" userId="3ba98698bf460f4a" providerId="LiveId" clId="{1F4AF50B-82EC-F04E-A742-80AB2C6DDA34}" dt="2024-07-18T19:56:14.963" v="1296" actId="5793"/>
          <ac:spMkLst>
            <pc:docMk/>
            <pc:sldMk cId="3212661241" sldId="267"/>
            <ac:spMk id="3" creationId="{801DF29B-238B-17AB-A44B-12B151155B48}"/>
          </ac:spMkLst>
        </pc:spChg>
      </pc:sldChg>
      <pc:sldChg chg="modSp new del mod">
        <pc:chgData name="Sultana Begum" userId="3ba98698bf460f4a" providerId="LiveId" clId="{1F4AF50B-82EC-F04E-A742-80AB2C6DDA34}" dt="2024-07-18T19:00:25.205" v="782" actId="2696"/>
        <pc:sldMkLst>
          <pc:docMk/>
          <pc:sldMk cId="3862913837" sldId="267"/>
        </pc:sldMkLst>
        <pc:spChg chg="mod">
          <ac:chgData name="Sultana Begum" userId="3ba98698bf460f4a" providerId="LiveId" clId="{1F4AF50B-82EC-F04E-A742-80AB2C6DDA34}" dt="2024-07-18T18:59:52.163" v="758" actId="20577"/>
          <ac:spMkLst>
            <pc:docMk/>
            <pc:sldMk cId="3862913837" sldId="267"/>
            <ac:spMk id="2" creationId="{B23DBE68-E45F-3418-6424-7BF2D3126A11}"/>
          </ac:spMkLst>
        </pc:spChg>
        <pc:spChg chg="mod">
          <ac:chgData name="Sultana Begum" userId="3ba98698bf460f4a" providerId="LiveId" clId="{1F4AF50B-82EC-F04E-A742-80AB2C6DDA34}" dt="2024-07-18T19:00:14.588" v="781" actId="20577"/>
          <ac:spMkLst>
            <pc:docMk/>
            <pc:sldMk cId="3862913837" sldId="267"/>
            <ac:spMk id="3" creationId="{782B5220-07FD-F31E-290B-C616826923BE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CED397-C3D0-4E32-9533-E48CA128DC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3C287E-0BC9-4AAC-A0B0-D642880B5457}">
      <dgm:prSet/>
      <dgm:spPr/>
      <dgm:t>
        <a:bodyPr/>
        <a:lstStyle/>
        <a:p>
          <a:r>
            <a:rPr lang="en-US"/>
            <a:t>Introduction to media-positive and negative</a:t>
          </a:r>
        </a:p>
      </dgm:t>
    </dgm:pt>
    <dgm:pt modelId="{FDE5E586-D3E5-42D9-8F00-2BF60E1CF9C9}" type="parTrans" cxnId="{A516DDF2-413A-4E80-8941-D5BC1235AE1B}">
      <dgm:prSet/>
      <dgm:spPr/>
      <dgm:t>
        <a:bodyPr/>
        <a:lstStyle/>
        <a:p>
          <a:endParaRPr lang="en-US"/>
        </a:p>
      </dgm:t>
    </dgm:pt>
    <dgm:pt modelId="{73E9DCFB-65A3-48ED-9361-DD4E8EEC29AF}" type="sibTrans" cxnId="{A516DDF2-413A-4E80-8941-D5BC1235AE1B}">
      <dgm:prSet/>
      <dgm:spPr/>
      <dgm:t>
        <a:bodyPr/>
        <a:lstStyle/>
        <a:p>
          <a:endParaRPr lang="en-US"/>
        </a:p>
      </dgm:t>
    </dgm:pt>
    <dgm:pt modelId="{EC8E975D-0EE5-49BF-8BCC-10BE7E109CA9}">
      <dgm:prSet/>
      <dgm:spPr/>
      <dgm:t>
        <a:bodyPr/>
        <a:lstStyle/>
        <a:p>
          <a:r>
            <a:rPr lang="en-US"/>
            <a:t>Cyberbullying and suicide </a:t>
          </a:r>
        </a:p>
      </dgm:t>
    </dgm:pt>
    <dgm:pt modelId="{616B26F7-7573-4727-8506-F98177CEB693}" type="parTrans" cxnId="{11B5704A-03BD-432D-856B-8F51DF3CFEC3}">
      <dgm:prSet/>
      <dgm:spPr/>
      <dgm:t>
        <a:bodyPr/>
        <a:lstStyle/>
        <a:p>
          <a:endParaRPr lang="en-US"/>
        </a:p>
      </dgm:t>
    </dgm:pt>
    <dgm:pt modelId="{69D48709-5790-4872-BE38-2701AEA52767}" type="sibTrans" cxnId="{11B5704A-03BD-432D-856B-8F51DF3CFEC3}">
      <dgm:prSet/>
      <dgm:spPr/>
      <dgm:t>
        <a:bodyPr/>
        <a:lstStyle/>
        <a:p>
          <a:endParaRPr lang="en-US"/>
        </a:p>
      </dgm:t>
    </dgm:pt>
    <dgm:pt modelId="{7830300D-0395-48F3-8765-D821FD9AA342}">
      <dgm:prSet/>
      <dgm:spPr/>
      <dgm:t>
        <a:bodyPr/>
        <a:lstStyle/>
        <a:p>
          <a:r>
            <a:rPr lang="en-US" dirty="0"/>
            <a:t>Molly Russell case</a:t>
          </a:r>
        </a:p>
      </dgm:t>
    </dgm:pt>
    <dgm:pt modelId="{A4917099-A597-4462-96E4-49022017BCD3}" type="parTrans" cxnId="{533C6A0B-B0FF-497A-B583-88092EE691F8}">
      <dgm:prSet/>
      <dgm:spPr/>
      <dgm:t>
        <a:bodyPr/>
        <a:lstStyle/>
        <a:p>
          <a:endParaRPr lang="en-US"/>
        </a:p>
      </dgm:t>
    </dgm:pt>
    <dgm:pt modelId="{12E2CF3D-77A4-4ADD-8D09-403253FD6E27}" type="sibTrans" cxnId="{533C6A0B-B0FF-497A-B583-88092EE691F8}">
      <dgm:prSet/>
      <dgm:spPr/>
      <dgm:t>
        <a:bodyPr/>
        <a:lstStyle/>
        <a:p>
          <a:endParaRPr lang="en-US"/>
        </a:p>
      </dgm:t>
    </dgm:pt>
    <dgm:pt modelId="{4D12D30A-9035-47CA-92DA-716505AF29F4}">
      <dgm:prSet/>
      <dgm:spPr/>
      <dgm:t>
        <a:bodyPr/>
        <a:lstStyle/>
        <a:p>
          <a:r>
            <a:rPr lang="en-US"/>
            <a:t>Social media and theories </a:t>
          </a:r>
        </a:p>
      </dgm:t>
    </dgm:pt>
    <dgm:pt modelId="{B4CD0554-2B63-4510-985D-E273A50F7A8C}" type="parTrans" cxnId="{495DC69D-52EB-48F4-A95E-9850B66D5D5F}">
      <dgm:prSet/>
      <dgm:spPr/>
      <dgm:t>
        <a:bodyPr/>
        <a:lstStyle/>
        <a:p>
          <a:endParaRPr lang="en-US"/>
        </a:p>
      </dgm:t>
    </dgm:pt>
    <dgm:pt modelId="{C24211BC-5BF8-46F2-92C4-3C882FB015C0}" type="sibTrans" cxnId="{495DC69D-52EB-48F4-A95E-9850B66D5D5F}">
      <dgm:prSet/>
      <dgm:spPr/>
      <dgm:t>
        <a:bodyPr/>
        <a:lstStyle/>
        <a:p>
          <a:endParaRPr lang="en-US"/>
        </a:p>
      </dgm:t>
    </dgm:pt>
    <dgm:pt modelId="{C403D2B7-0B91-4BFA-8698-BB4ABBDEF572}">
      <dgm:prSet/>
      <dgm:spPr/>
      <dgm:t>
        <a:bodyPr/>
        <a:lstStyle/>
        <a:p>
          <a:r>
            <a:rPr lang="en-US"/>
            <a:t>Negative impact of gaming </a:t>
          </a:r>
        </a:p>
      </dgm:t>
    </dgm:pt>
    <dgm:pt modelId="{0492C72D-3CDA-417D-B384-1AFE897D0FA9}" type="parTrans" cxnId="{37C22B0B-6CFC-4512-A336-AE7E87C61719}">
      <dgm:prSet/>
      <dgm:spPr/>
      <dgm:t>
        <a:bodyPr/>
        <a:lstStyle/>
        <a:p>
          <a:endParaRPr lang="en-US"/>
        </a:p>
      </dgm:t>
    </dgm:pt>
    <dgm:pt modelId="{5CD7A9FE-E882-4F77-94A3-443288714CB1}" type="sibTrans" cxnId="{37C22B0B-6CFC-4512-A336-AE7E87C61719}">
      <dgm:prSet/>
      <dgm:spPr/>
      <dgm:t>
        <a:bodyPr/>
        <a:lstStyle/>
        <a:p>
          <a:endParaRPr lang="en-US"/>
        </a:p>
      </dgm:t>
    </dgm:pt>
    <dgm:pt modelId="{9A656C44-A3E8-4F6E-B829-1BDA478CC511}">
      <dgm:prSet/>
      <dgm:spPr/>
      <dgm:t>
        <a:bodyPr/>
        <a:lstStyle/>
        <a:p>
          <a:r>
            <a:rPr lang="en-US"/>
            <a:t>Conclusion </a:t>
          </a:r>
        </a:p>
      </dgm:t>
    </dgm:pt>
    <dgm:pt modelId="{23765EF1-01AE-4713-AC96-BB2BA5BDFFA3}" type="parTrans" cxnId="{52679550-D02A-4D4E-BB85-ED7DA2FB5A08}">
      <dgm:prSet/>
      <dgm:spPr/>
      <dgm:t>
        <a:bodyPr/>
        <a:lstStyle/>
        <a:p>
          <a:endParaRPr lang="en-US"/>
        </a:p>
      </dgm:t>
    </dgm:pt>
    <dgm:pt modelId="{6C4B57D6-3FA8-48BA-90F0-E16ECC9E9B43}" type="sibTrans" cxnId="{52679550-D02A-4D4E-BB85-ED7DA2FB5A08}">
      <dgm:prSet/>
      <dgm:spPr/>
      <dgm:t>
        <a:bodyPr/>
        <a:lstStyle/>
        <a:p>
          <a:endParaRPr lang="en-US"/>
        </a:p>
      </dgm:t>
    </dgm:pt>
    <dgm:pt modelId="{561F4792-6D28-4068-BDA1-7F3998CFD567}">
      <dgm:prSet/>
      <dgm:spPr/>
      <dgm:t>
        <a:bodyPr/>
        <a:lstStyle/>
        <a:p>
          <a:r>
            <a:rPr lang="en-US"/>
            <a:t>Recommendation </a:t>
          </a:r>
        </a:p>
      </dgm:t>
    </dgm:pt>
    <dgm:pt modelId="{33992BE9-6F50-438D-87E0-2719039701CA}" type="parTrans" cxnId="{FEC08076-6729-4F9C-BBC8-D5432B69C081}">
      <dgm:prSet/>
      <dgm:spPr/>
      <dgm:t>
        <a:bodyPr/>
        <a:lstStyle/>
        <a:p>
          <a:endParaRPr lang="en-US"/>
        </a:p>
      </dgm:t>
    </dgm:pt>
    <dgm:pt modelId="{4ADDC240-DD63-46E7-9730-D71898FE2809}" type="sibTrans" cxnId="{FEC08076-6729-4F9C-BBC8-D5432B69C081}">
      <dgm:prSet/>
      <dgm:spPr/>
      <dgm:t>
        <a:bodyPr/>
        <a:lstStyle/>
        <a:p>
          <a:endParaRPr lang="en-US"/>
        </a:p>
      </dgm:t>
    </dgm:pt>
    <dgm:pt modelId="{9DFDD5BB-8CDA-2B4D-883C-D69EDBD3679B}" type="pres">
      <dgm:prSet presAssocID="{17CED397-C3D0-4E32-9533-E48CA128DC4B}" presName="vert0" presStyleCnt="0">
        <dgm:presLayoutVars>
          <dgm:dir/>
          <dgm:animOne val="branch"/>
          <dgm:animLvl val="lvl"/>
        </dgm:presLayoutVars>
      </dgm:prSet>
      <dgm:spPr/>
    </dgm:pt>
    <dgm:pt modelId="{4DBCEF7E-67EB-A440-9D7B-EF5317A98679}" type="pres">
      <dgm:prSet presAssocID="{4B3C287E-0BC9-4AAC-A0B0-D642880B5457}" presName="thickLine" presStyleLbl="alignNode1" presStyleIdx="0" presStyleCnt="7"/>
      <dgm:spPr/>
    </dgm:pt>
    <dgm:pt modelId="{0988EC12-1D28-F74B-9CA0-6CDAC485CEA0}" type="pres">
      <dgm:prSet presAssocID="{4B3C287E-0BC9-4AAC-A0B0-D642880B5457}" presName="horz1" presStyleCnt="0"/>
      <dgm:spPr/>
    </dgm:pt>
    <dgm:pt modelId="{163BDB3F-1287-A64B-A737-62910A8FCFD8}" type="pres">
      <dgm:prSet presAssocID="{4B3C287E-0BC9-4AAC-A0B0-D642880B5457}" presName="tx1" presStyleLbl="revTx" presStyleIdx="0" presStyleCnt="7"/>
      <dgm:spPr/>
    </dgm:pt>
    <dgm:pt modelId="{5D365564-8A79-4A42-8AE1-718FDD6BB4F6}" type="pres">
      <dgm:prSet presAssocID="{4B3C287E-0BC9-4AAC-A0B0-D642880B5457}" presName="vert1" presStyleCnt="0"/>
      <dgm:spPr/>
    </dgm:pt>
    <dgm:pt modelId="{43DC24D1-E33A-A54E-A23A-8B8145DB8E1E}" type="pres">
      <dgm:prSet presAssocID="{EC8E975D-0EE5-49BF-8BCC-10BE7E109CA9}" presName="thickLine" presStyleLbl="alignNode1" presStyleIdx="1" presStyleCnt="7"/>
      <dgm:spPr/>
    </dgm:pt>
    <dgm:pt modelId="{1A0B4E9F-E0EB-3049-8CFA-626C7E9964B4}" type="pres">
      <dgm:prSet presAssocID="{EC8E975D-0EE5-49BF-8BCC-10BE7E109CA9}" presName="horz1" presStyleCnt="0"/>
      <dgm:spPr/>
    </dgm:pt>
    <dgm:pt modelId="{A7659686-BDDB-8049-8548-5F8DBF01306F}" type="pres">
      <dgm:prSet presAssocID="{EC8E975D-0EE5-49BF-8BCC-10BE7E109CA9}" presName="tx1" presStyleLbl="revTx" presStyleIdx="1" presStyleCnt="7"/>
      <dgm:spPr/>
    </dgm:pt>
    <dgm:pt modelId="{23C3E982-C704-5D4B-98AC-275BE31B85D5}" type="pres">
      <dgm:prSet presAssocID="{EC8E975D-0EE5-49BF-8BCC-10BE7E109CA9}" presName="vert1" presStyleCnt="0"/>
      <dgm:spPr/>
    </dgm:pt>
    <dgm:pt modelId="{FF2261E0-C397-AE4A-9EEA-190C1CCE90AB}" type="pres">
      <dgm:prSet presAssocID="{7830300D-0395-48F3-8765-D821FD9AA342}" presName="thickLine" presStyleLbl="alignNode1" presStyleIdx="2" presStyleCnt="7"/>
      <dgm:spPr/>
    </dgm:pt>
    <dgm:pt modelId="{9646CE1A-CECB-BD49-B01D-0D0D43D02C4C}" type="pres">
      <dgm:prSet presAssocID="{7830300D-0395-48F3-8765-D821FD9AA342}" presName="horz1" presStyleCnt="0"/>
      <dgm:spPr/>
    </dgm:pt>
    <dgm:pt modelId="{BD76886D-329D-7F4E-8CC2-2ECDB3B75747}" type="pres">
      <dgm:prSet presAssocID="{7830300D-0395-48F3-8765-D821FD9AA342}" presName="tx1" presStyleLbl="revTx" presStyleIdx="2" presStyleCnt="7"/>
      <dgm:spPr/>
    </dgm:pt>
    <dgm:pt modelId="{48480EC3-11DC-1E4C-B869-C622FD471AC0}" type="pres">
      <dgm:prSet presAssocID="{7830300D-0395-48F3-8765-D821FD9AA342}" presName="vert1" presStyleCnt="0"/>
      <dgm:spPr/>
    </dgm:pt>
    <dgm:pt modelId="{CCDBC918-8656-8E4F-92E9-E7033F7CDE0A}" type="pres">
      <dgm:prSet presAssocID="{4D12D30A-9035-47CA-92DA-716505AF29F4}" presName="thickLine" presStyleLbl="alignNode1" presStyleIdx="3" presStyleCnt="7"/>
      <dgm:spPr/>
    </dgm:pt>
    <dgm:pt modelId="{BED7EC13-F611-A24A-B8EB-A8384CF0A32F}" type="pres">
      <dgm:prSet presAssocID="{4D12D30A-9035-47CA-92DA-716505AF29F4}" presName="horz1" presStyleCnt="0"/>
      <dgm:spPr/>
    </dgm:pt>
    <dgm:pt modelId="{FB1EB9F7-BD53-674A-89FD-D0EC9BAD14FD}" type="pres">
      <dgm:prSet presAssocID="{4D12D30A-9035-47CA-92DA-716505AF29F4}" presName="tx1" presStyleLbl="revTx" presStyleIdx="3" presStyleCnt="7"/>
      <dgm:spPr/>
    </dgm:pt>
    <dgm:pt modelId="{0FE17504-F980-144D-A552-AF1596F6141C}" type="pres">
      <dgm:prSet presAssocID="{4D12D30A-9035-47CA-92DA-716505AF29F4}" presName="vert1" presStyleCnt="0"/>
      <dgm:spPr/>
    </dgm:pt>
    <dgm:pt modelId="{BEEE8257-ED5F-9646-8DC8-36276AB78613}" type="pres">
      <dgm:prSet presAssocID="{C403D2B7-0B91-4BFA-8698-BB4ABBDEF572}" presName="thickLine" presStyleLbl="alignNode1" presStyleIdx="4" presStyleCnt="7"/>
      <dgm:spPr/>
    </dgm:pt>
    <dgm:pt modelId="{3C9E33FD-53C4-0F46-9243-2F8BE32DAD35}" type="pres">
      <dgm:prSet presAssocID="{C403D2B7-0B91-4BFA-8698-BB4ABBDEF572}" presName="horz1" presStyleCnt="0"/>
      <dgm:spPr/>
    </dgm:pt>
    <dgm:pt modelId="{D32527A2-1456-DA43-A376-587C019471CE}" type="pres">
      <dgm:prSet presAssocID="{C403D2B7-0B91-4BFA-8698-BB4ABBDEF572}" presName="tx1" presStyleLbl="revTx" presStyleIdx="4" presStyleCnt="7"/>
      <dgm:spPr/>
    </dgm:pt>
    <dgm:pt modelId="{12FA9384-B1F1-7B45-8D3D-0474D84AB468}" type="pres">
      <dgm:prSet presAssocID="{C403D2B7-0B91-4BFA-8698-BB4ABBDEF572}" presName="vert1" presStyleCnt="0"/>
      <dgm:spPr/>
    </dgm:pt>
    <dgm:pt modelId="{31D61A58-A5FF-9C44-AE19-6AE98477AFCD}" type="pres">
      <dgm:prSet presAssocID="{9A656C44-A3E8-4F6E-B829-1BDA478CC511}" presName="thickLine" presStyleLbl="alignNode1" presStyleIdx="5" presStyleCnt="7"/>
      <dgm:spPr/>
    </dgm:pt>
    <dgm:pt modelId="{89E30A68-A05C-C449-9C41-500B83B86374}" type="pres">
      <dgm:prSet presAssocID="{9A656C44-A3E8-4F6E-B829-1BDA478CC511}" presName="horz1" presStyleCnt="0"/>
      <dgm:spPr/>
    </dgm:pt>
    <dgm:pt modelId="{DACBFDEC-5DC5-2F44-8884-320FB6753130}" type="pres">
      <dgm:prSet presAssocID="{9A656C44-A3E8-4F6E-B829-1BDA478CC511}" presName="tx1" presStyleLbl="revTx" presStyleIdx="5" presStyleCnt="7"/>
      <dgm:spPr/>
    </dgm:pt>
    <dgm:pt modelId="{413688AC-DDD6-5241-9EF3-C2D27EBA1D10}" type="pres">
      <dgm:prSet presAssocID="{9A656C44-A3E8-4F6E-B829-1BDA478CC511}" presName="vert1" presStyleCnt="0"/>
      <dgm:spPr/>
    </dgm:pt>
    <dgm:pt modelId="{CB956C09-3A0D-8C4B-852B-5188C80F36BE}" type="pres">
      <dgm:prSet presAssocID="{561F4792-6D28-4068-BDA1-7F3998CFD567}" presName="thickLine" presStyleLbl="alignNode1" presStyleIdx="6" presStyleCnt="7"/>
      <dgm:spPr/>
    </dgm:pt>
    <dgm:pt modelId="{F6CDF594-853F-FE41-B52B-7CE8F6B8B0DD}" type="pres">
      <dgm:prSet presAssocID="{561F4792-6D28-4068-BDA1-7F3998CFD567}" presName="horz1" presStyleCnt="0"/>
      <dgm:spPr/>
    </dgm:pt>
    <dgm:pt modelId="{7822A582-6511-6342-8ED8-6A1406EF16ED}" type="pres">
      <dgm:prSet presAssocID="{561F4792-6D28-4068-BDA1-7F3998CFD567}" presName="tx1" presStyleLbl="revTx" presStyleIdx="6" presStyleCnt="7"/>
      <dgm:spPr/>
    </dgm:pt>
    <dgm:pt modelId="{541DFD15-34AB-1144-9E9A-D4970221D8EB}" type="pres">
      <dgm:prSet presAssocID="{561F4792-6D28-4068-BDA1-7F3998CFD567}" presName="vert1" presStyleCnt="0"/>
      <dgm:spPr/>
    </dgm:pt>
  </dgm:ptLst>
  <dgm:cxnLst>
    <dgm:cxn modelId="{F7251A04-3265-A94C-9223-DBBDEBA7516A}" type="presOf" srcId="{4D12D30A-9035-47CA-92DA-716505AF29F4}" destId="{FB1EB9F7-BD53-674A-89FD-D0EC9BAD14FD}" srcOrd="0" destOrd="0" presId="urn:microsoft.com/office/officeart/2008/layout/LinedList"/>
    <dgm:cxn modelId="{37C22B0B-6CFC-4512-A336-AE7E87C61719}" srcId="{17CED397-C3D0-4E32-9533-E48CA128DC4B}" destId="{C403D2B7-0B91-4BFA-8698-BB4ABBDEF572}" srcOrd="4" destOrd="0" parTransId="{0492C72D-3CDA-417D-B384-1AFE897D0FA9}" sibTransId="{5CD7A9FE-E882-4F77-94A3-443288714CB1}"/>
    <dgm:cxn modelId="{533C6A0B-B0FF-497A-B583-88092EE691F8}" srcId="{17CED397-C3D0-4E32-9533-E48CA128DC4B}" destId="{7830300D-0395-48F3-8765-D821FD9AA342}" srcOrd="2" destOrd="0" parTransId="{A4917099-A597-4462-96E4-49022017BCD3}" sibTransId="{12E2CF3D-77A4-4ADD-8D09-403253FD6E27}"/>
    <dgm:cxn modelId="{11B5704A-03BD-432D-856B-8F51DF3CFEC3}" srcId="{17CED397-C3D0-4E32-9533-E48CA128DC4B}" destId="{EC8E975D-0EE5-49BF-8BCC-10BE7E109CA9}" srcOrd="1" destOrd="0" parTransId="{616B26F7-7573-4727-8506-F98177CEB693}" sibTransId="{69D48709-5790-4872-BE38-2701AEA52767}"/>
    <dgm:cxn modelId="{52679550-D02A-4D4E-BB85-ED7DA2FB5A08}" srcId="{17CED397-C3D0-4E32-9533-E48CA128DC4B}" destId="{9A656C44-A3E8-4F6E-B829-1BDA478CC511}" srcOrd="5" destOrd="0" parTransId="{23765EF1-01AE-4713-AC96-BB2BA5BDFFA3}" sibTransId="{6C4B57D6-3FA8-48BA-90F0-E16ECC9E9B43}"/>
    <dgm:cxn modelId="{1343556A-A416-894E-AEF1-BD603DD94E23}" type="presOf" srcId="{C403D2B7-0B91-4BFA-8698-BB4ABBDEF572}" destId="{D32527A2-1456-DA43-A376-587C019471CE}" srcOrd="0" destOrd="0" presId="urn:microsoft.com/office/officeart/2008/layout/LinedList"/>
    <dgm:cxn modelId="{FEC08076-6729-4F9C-BBC8-D5432B69C081}" srcId="{17CED397-C3D0-4E32-9533-E48CA128DC4B}" destId="{561F4792-6D28-4068-BDA1-7F3998CFD567}" srcOrd="6" destOrd="0" parTransId="{33992BE9-6F50-438D-87E0-2719039701CA}" sibTransId="{4ADDC240-DD63-46E7-9730-D71898FE2809}"/>
    <dgm:cxn modelId="{4DE57B8A-9D18-8F41-B123-BBF6E0241278}" type="presOf" srcId="{4B3C287E-0BC9-4AAC-A0B0-D642880B5457}" destId="{163BDB3F-1287-A64B-A737-62910A8FCFD8}" srcOrd="0" destOrd="0" presId="urn:microsoft.com/office/officeart/2008/layout/LinedList"/>
    <dgm:cxn modelId="{495DC69D-52EB-48F4-A95E-9850B66D5D5F}" srcId="{17CED397-C3D0-4E32-9533-E48CA128DC4B}" destId="{4D12D30A-9035-47CA-92DA-716505AF29F4}" srcOrd="3" destOrd="0" parTransId="{B4CD0554-2B63-4510-985D-E273A50F7A8C}" sibTransId="{C24211BC-5BF8-46F2-92C4-3C882FB015C0}"/>
    <dgm:cxn modelId="{AE8913A0-C94D-CA46-AD1F-562680D3A6E0}" type="presOf" srcId="{17CED397-C3D0-4E32-9533-E48CA128DC4B}" destId="{9DFDD5BB-8CDA-2B4D-883C-D69EDBD3679B}" srcOrd="0" destOrd="0" presId="urn:microsoft.com/office/officeart/2008/layout/LinedList"/>
    <dgm:cxn modelId="{1A721DAB-DEDA-964B-BB73-029A48077F00}" type="presOf" srcId="{9A656C44-A3E8-4F6E-B829-1BDA478CC511}" destId="{DACBFDEC-5DC5-2F44-8884-320FB6753130}" srcOrd="0" destOrd="0" presId="urn:microsoft.com/office/officeart/2008/layout/LinedList"/>
    <dgm:cxn modelId="{39CB3AC5-2531-A940-8DC8-CBDAE9EA5D55}" type="presOf" srcId="{EC8E975D-0EE5-49BF-8BCC-10BE7E109CA9}" destId="{A7659686-BDDB-8049-8548-5F8DBF01306F}" srcOrd="0" destOrd="0" presId="urn:microsoft.com/office/officeart/2008/layout/LinedList"/>
    <dgm:cxn modelId="{584AC0D1-23A6-4F4F-9B2D-E6B8F0F09F17}" type="presOf" srcId="{561F4792-6D28-4068-BDA1-7F3998CFD567}" destId="{7822A582-6511-6342-8ED8-6A1406EF16ED}" srcOrd="0" destOrd="0" presId="urn:microsoft.com/office/officeart/2008/layout/LinedList"/>
    <dgm:cxn modelId="{A516DDF2-413A-4E80-8941-D5BC1235AE1B}" srcId="{17CED397-C3D0-4E32-9533-E48CA128DC4B}" destId="{4B3C287E-0BC9-4AAC-A0B0-D642880B5457}" srcOrd="0" destOrd="0" parTransId="{FDE5E586-D3E5-42D9-8F00-2BF60E1CF9C9}" sibTransId="{73E9DCFB-65A3-48ED-9361-DD4E8EEC29AF}"/>
    <dgm:cxn modelId="{3D1A8BF9-14B5-FB40-8399-DE9E58B451A9}" type="presOf" srcId="{7830300D-0395-48F3-8765-D821FD9AA342}" destId="{BD76886D-329D-7F4E-8CC2-2ECDB3B75747}" srcOrd="0" destOrd="0" presId="urn:microsoft.com/office/officeart/2008/layout/LinedList"/>
    <dgm:cxn modelId="{80DE25DF-85E4-574D-B89B-489B9E49778F}" type="presParOf" srcId="{9DFDD5BB-8CDA-2B4D-883C-D69EDBD3679B}" destId="{4DBCEF7E-67EB-A440-9D7B-EF5317A98679}" srcOrd="0" destOrd="0" presId="urn:microsoft.com/office/officeart/2008/layout/LinedList"/>
    <dgm:cxn modelId="{F70CC6FE-7330-9048-8DAC-F325B19D4624}" type="presParOf" srcId="{9DFDD5BB-8CDA-2B4D-883C-D69EDBD3679B}" destId="{0988EC12-1D28-F74B-9CA0-6CDAC485CEA0}" srcOrd="1" destOrd="0" presId="urn:microsoft.com/office/officeart/2008/layout/LinedList"/>
    <dgm:cxn modelId="{A114E117-001F-8F4C-AD94-C722A0C61620}" type="presParOf" srcId="{0988EC12-1D28-F74B-9CA0-6CDAC485CEA0}" destId="{163BDB3F-1287-A64B-A737-62910A8FCFD8}" srcOrd="0" destOrd="0" presId="urn:microsoft.com/office/officeart/2008/layout/LinedList"/>
    <dgm:cxn modelId="{5B815BC7-27FC-9F46-9F81-66D805BA237B}" type="presParOf" srcId="{0988EC12-1D28-F74B-9CA0-6CDAC485CEA0}" destId="{5D365564-8A79-4A42-8AE1-718FDD6BB4F6}" srcOrd="1" destOrd="0" presId="urn:microsoft.com/office/officeart/2008/layout/LinedList"/>
    <dgm:cxn modelId="{DAC8F509-0E88-094A-AF34-49CD0D439F67}" type="presParOf" srcId="{9DFDD5BB-8CDA-2B4D-883C-D69EDBD3679B}" destId="{43DC24D1-E33A-A54E-A23A-8B8145DB8E1E}" srcOrd="2" destOrd="0" presId="urn:microsoft.com/office/officeart/2008/layout/LinedList"/>
    <dgm:cxn modelId="{7B6AADEE-44BB-B34D-9001-D45C6A1196C1}" type="presParOf" srcId="{9DFDD5BB-8CDA-2B4D-883C-D69EDBD3679B}" destId="{1A0B4E9F-E0EB-3049-8CFA-626C7E9964B4}" srcOrd="3" destOrd="0" presId="urn:microsoft.com/office/officeart/2008/layout/LinedList"/>
    <dgm:cxn modelId="{BCC5151C-025B-9442-83D4-6601D4CEC77F}" type="presParOf" srcId="{1A0B4E9F-E0EB-3049-8CFA-626C7E9964B4}" destId="{A7659686-BDDB-8049-8548-5F8DBF01306F}" srcOrd="0" destOrd="0" presId="urn:microsoft.com/office/officeart/2008/layout/LinedList"/>
    <dgm:cxn modelId="{46CB230C-A90C-D946-9E2B-99D9BB44D36D}" type="presParOf" srcId="{1A0B4E9F-E0EB-3049-8CFA-626C7E9964B4}" destId="{23C3E982-C704-5D4B-98AC-275BE31B85D5}" srcOrd="1" destOrd="0" presId="urn:microsoft.com/office/officeart/2008/layout/LinedList"/>
    <dgm:cxn modelId="{2E78B079-49CC-E443-99DC-B301DE3D4609}" type="presParOf" srcId="{9DFDD5BB-8CDA-2B4D-883C-D69EDBD3679B}" destId="{FF2261E0-C397-AE4A-9EEA-190C1CCE90AB}" srcOrd="4" destOrd="0" presId="urn:microsoft.com/office/officeart/2008/layout/LinedList"/>
    <dgm:cxn modelId="{5837F240-96D5-C746-8304-8ED5B01115AE}" type="presParOf" srcId="{9DFDD5BB-8CDA-2B4D-883C-D69EDBD3679B}" destId="{9646CE1A-CECB-BD49-B01D-0D0D43D02C4C}" srcOrd="5" destOrd="0" presId="urn:microsoft.com/office/officeart/2008/layout/LinedList"/>
    <dgm:cxn modelId="{92DAB5F0-3400-1A42-BB1C-67218D35556A}" type="presParOf" srcId="{9646CE1A-CECB-BD49-B01D-0D0D43D02C4C}" destId="{BD76886D-329D-7F4E-8CC2-2ECDB3B75747}" srcOrd="0" destOrd="0" presId="urn:microsoft.com/office/officeart/2008/layout/LinedList"/>
    <dgm:cxn modelId="{C383E04B-17B1-D44D-BDDE-FB52E808144F}" type="presParOf" srcId="{9646CE1A-CECB-BD49-B01D-0D0D43D02C4C}" destId="{48480EC3-11DC-1E4C-B869-C622FD471AC0}" srcOrd="1" destOrd="0" presId="urn:microsoft.com/office/officeart/2008/layout/LinedList"/>
    <dgm:cxn modelId="{CD2BD8D0-0B3C-964F-8E59-8A07E0A18194}" type="presParOf" srcId="{9DFDD5BB-8CDA-2B4D-883C-D69EDBD3679B}" destId="{CCDBC918-8656-8E4F-92E9-E7033F7CDE0A}" srcOrd="6" destOrd="0" presId="urn:microsoft.com/office/officeart/2008/layout/LinedList"/>
    <dgm:cxn modelId="{BCA897C6-504E-6745-8BD0-B9723FA7542C}" type="presParOf" srcId="{9DFDD5BB-8CDA-2B4D-883C-D69EDBD3679B}" destId="{BED7EC13-F611-A24A-B8EB-A8384CF0A32F}" srcOrd="7" destOrd="0" presId="urn:microsoft.com/office/officeart/2008/layout/LinedList"/>
    <dgm:cxn modelId="{C0BF5642-F86B-774C-AFB7-F6AF67D838FB}" type="presParOf" srcId="{BED7EC13-F611-A24A-B8EB-A8384CF0A32F}" destId="{FB1EB9F7-BD53-674A-89FD-D0EC9BAD14FD}" srcOrd="0" destOrd="0" presId="urn:microsoft.com/office/officeart/2008/layout/LinedList"/>
    <dgm:cxn modelId="{9300A1BD-C969-2849-8669-2A558C65E66D}" type="presParOf" srcId="{BED7EC13-F611-A24A-B8EB-A8384CF0A32F}" destId="{0FE17504-F980-144D-A552-AF1596F6141C}" srcOrd="1" destOrd="0" presId="urn:microsoft.com/office/officeart/2008/layout/LinedList"/>
    <dgm:cxn modelId="{2D3D5E99-71D0-1741-9C69-6375A91C8CCD}" type="presParOf" srcId="{9DFDD5BB-8CDA-2B4D-883C-D69EDBD3679B}" destId="{BEEE8257-ED5F-9646-8DC8-36276AB78613}" srcOrd="8" destOrd="0" presId="urn:microsoft.com/office/officeart/2008/layout/LinedList"/>
    <dgm:cxn modelId="{957BC020-E97E-D84C-A21B-FEC339D99988}" type="presParOf" srcId="{9DFDD5BB-8CDA-2B4D-883C-D69EDBD3679B}" destId="{3C9E33FD-53C4-0F46-9243-2F8BE32DAD35}" srcOrd="9" destOrd="0" presId="urn:microsoft.com/office/officeart/2008/layout/LinedList"/>
    <dgm:cxn modelId="{AE9FE11E-A530-A94C-8A6C-FC56D191565C}" type="presParOf" srcId="{3C9E33FD-53C4-0F46-9243-2F8BE32DAD35}" destId="{D32527A2-1456-DA43-A376-587C019471CE}" srcOrd="0" destOrd="0" presId="urn:microsoft.com/office/officeart/2008/layout/LinedList"/>
    <dgm:cxn modelId="{0CDF0476-38A5-E844-9C21-96D853D45F14}" type="presParOf" srcId="{3C9E33FD-53C4-0F46-9243-2F8BE32DAD35}" destId="{12FA9384-B1F1-7B45-8D3D-0474D84AB468}" srcOrd="1" destOrd="0" presId="urn:microsoft.com/office/officeart/2008/layout/LinedList"/>
    <dgm:cxn modelId="{09C75340-EFB2-504C-955C-18A6B1B277E3}" type="presParOf" srcId="{9DFDD5BB-8CDA-2B4D-883C-D69EDBD3679B}" destId="{31D61A58-A5FF-9C44-AE19-6AE98477AFCD}" srcOrd="10" destOrd="0" presId="urn:microsoft.com/office/officeart/2008/layout/LinedList"/>
    <dgm:cxn modelId="{470005BA-7A97-044E-A46D-E47F19C5F8E3}" type="presParOf" srcId="{9DFDD5BB-8CDA-2B4D-883C-D69EDBD3679B}" destId="{89E30A68-A05C-C449-9C41-500B83B86374}" srcOrd="11" destOrd="0" presId="urn:microsoft.com/office/officeart/2008/layout/LinedList"/>
    <dgm:cxn modelId="{01E62F25-E839-3E43-94F2-9A6BB7007D20}" type="presParOf" srcId="{89E30A68-A05C-C449-9C41-500B83B86374}" destId="{DACBFDEC-5DC5-2F44-8884-320FB6753130}" srcOrd="0" destOrd="0" presId="urn:microsoft.com/office/officeart/2008/layout/LinedList"/>
    <dgm:cxn modelId="{29B07266-1C6D-734F-857B-22E7B07819B3}" type="presParOf" srcId="{89E30A68-A05C-C449-9C41-500B83B86374}" destId="{413688AC-DDD6-5241-9EF3-C2D27EBA1D10}" srcOrd="1" destOrd="0" presId="urn:microsoft.com/office/officeart/2008/layout/LinedList"/>
    <dgm:cxn modelId="{82CE1462-78DC-A046-9F40-C464A03E50F1}" type="presParOf" srcId="{9DFDD5BB-8CDA-2B4D-883C-D69EDBD3679B}" destId="{CB956C09-3A0D-8C4B-852B-5188C80F36BE}" srcOrd="12" destOrd="0" presId="urn:microsoft.com/office/officeart/2008/layout/LinedList"/>
    <dgm:cxn modelId="{94AE834C-1692-9446-9495-4EA516391473}" type="presParOf" srcId="{9DFDD5BB-8CDA-2B4D-883C-D69EDBD3679B}" destId="{F6CDF594-853F-FE41-B52B-7CE8F6B8B0DD}" srcOrd="13" destOrd="0" presId="urn:microsoft.com/office/officeart/2008/layout/LinedList"/>
    <dgm:cxn modelId="{73F8E991-D698-D241-9135-052F12BBEAF1}" type="presParOf" srcId="{F6CDF594-853F-FE41-B52B-7CE8F6B8B0DD}" destId="{7822A582-6511-6342-8ED8-6A1406EF16ED}" srcOrd="0" destOrd="0" presId="urn:microsoft.com/office/officeart/2008/layout/LinedList"/>
    <dgm:cxn modelId="{460ABD62-CDEB-FD45-BA8A-559874768058}" type="presParOf" srcId="{F6CDF594-853F-FE41-B52B-7CE8F6B8B0DD}" destId="{541DFD15-34AB-1144-9E9A-D4970221D8E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BA3FF4-D094-4A70-AA04-65D72A576F9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3DE7F4-25D0-4F98-82F1-7765ACD23BDC}">
      <dgm:prSet/>
      <dgm:spPr/>
      <dgm:t>
        <a:bodyPr/>
        <a:lstStyle/>
        <a:p>
          <a:r>
            <a:rPr lang="en-US" dirty="0"/>
            <a:t>Aim: This presentation's goal is to inform you of the detrimental effects that media has on young people and the ways in which it affects social development. </a:t>
          </a:r>
        </a:p>
      </dgm:t>
    </dgm:pt>
    <dgm:pt modelId="{82816DDB-3D82-4E70-8C80-A3AEAA014E3C}" type="parTrans" cxnId="{BA974ED2-444C-4A2D-A58C-D6483367A363}">
      <dgm:prSet/>
      <dgm:spPr/>
      <dgm:t>
        <a:bodyPr/>
        <a:lstStyle/>
        <a:p>
          <a:endParaRPr lang="en-US"/>
        </a:p>
      </dgm:t>
    </dgm:pt>
    <dgm:pt modelId="{3F7F13F5-125D-494A-A4E1-6E256B5CE373}" type="sibTrans" cxnId="{BA974ED2-444C-4A2D-A58C-D6483367A363}">
      <dgm:prSet/>
      <dgm:spPr/>
      <dgm:t>
        <a:bodyPr/>
        <a:lstStyle/>
        <a:p>
          <a:endParaRPr lang="en-US"/>
        </a:p>
      </dgm:t>
    </dgm:pt>
    <dgm:pt modelId="{B27B7373-7005-47DE-900A-B95C35D07373}">
      <dgm:prSet/>
      <dgm:spPr/>
      <dgm:t>
        <a:bodyPr/>
        <a:lstStyle/>
        <a:p>
          <a:r>
            <a:rPr lang="en-US"/>
            <a:t>Objective: explore the different ways that the media may negatively impact social development of young people.</a:t>
          </a:r>
        </a:p>
      </dgm:t>
    </dgm:pt>
    <dgm:pt modelId="{2CFA4BB7-6127-477D-BCBD-4F5F3B9213A6}" type="parTrans" cxnId="{E78DBC92-AEC2-4028-A26E-9748CD44D69B}">
      <dgm:prSet/>
      <dgm:spPr/>
      <dgm:t>
        <a:bodyPr/>
        <a:lstStyle/>
        <a:p>
          <a:endParaRPr lang="en-US"/>
        </a:p>
      </dgm:t>
    </dgm:pt>
    <dgm:pt modelId="{D5E7E527-DE6B-4D67-BA08-4D289BC1645A}" type="sibTrans" cxnId="{E78DBC92-AEC2-4028-A26E-9748CD44D69B}">
      <dgm:prSet/>
      <dgm:spPr/>
      <dgm:t>
        <a:bodyPr/>
        <a:lstStyle/>
        <a:p>
          <a:endParaRPr lang="en-US"/>
        </a:p>
      </dgm:t>
    </dgm:pt>
    <dgm:pt modelId="{CAC7BE5B-5294-704B-99EC-40C2AE8A9428}" type="pres">
      <dgm:prSet presAssocID="{DBBA3FF4-D094-4A70-AA04-65D72A576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5B215C0-D42B-864D-84BE-4372E045126B}" type="pres">
      <dgm:prSet presAssocID="{2D3DE7F4-25D0-4F98-82F1-7765ACD23BDC}" presName="hierRoot1" presStyleCnt="0"/>
      <dgm:spPr/>
    </dgm:pt>
    <dgm:pt modelId="{9D1CC3CB-3473-614C-86CC-29B87A52AFB5}" type="pres">
      <dgm:prSet presAssocID="{2D3DE7F4-25D0-4F98-82F1-7765ACD23BDC}" presName="composite" presStyleCnt="0"/>
      <dgm:spPr/>
    </dgm:pt>
    <dgm:pt modelId="{D92F9104-0C55-E442-83BE-AE9D73C1FC86}" type="pres">
      <dgm:prSet presAssocID="{2D3DE7F4-25D0-4F98-82F1-7765ACD23BDC}" presName="background" presStyleLbl="node0" presStyleIdx="0" presStyleCnt="2"/>
      <dgm:spPr/>
    </dgm:pt>
    <dgm:pt modelId="{3683A312-83D4-464D-843B-7D2D7044FAF9}" type="pres">
      <dgm:prSet presAssocID="{2D3DE7F4-25D0-4F98-82F1-7765ACD23BDC}" presName="text" presStyleLbl="fgAcc0" presStyleIdx="0" presStyleCnt="2">
        <dgm:presLayoutVars>
          <dgm:chPref val="3"/>
        </dgm:presLayoutVars>
      </dgm:prSet>
      <dgm:spPr/>
    </dgm:pt>
    <dgm:pt modelId="{C76BE533-9186-EE48-A639-03BDDAC68232}" type="pres">
      <dgm:prSet presAssocID="{2D3DE7F4-25D0-4F98-82F1-7765ACD23BDC}" presName="hierChild2" presStyleCnt="0"/>
      <dgm:spPr/>
    </dgm:pt>
    <dgm:pt modelId="{E8B67DC6-835E-6140-A3AA-1CECD9E100DE}" type="pres">
      <dgm:prSet presAssocID="{B27B7373-7005-47DE-900A-B95C35D07373}" presName="hierRoot1" presStyleCnt="0"/>
      <dgm:spPr/>
    </dgm:pt>
    <dgm:pt modelId="{86B0BCFF-1010-0447-806A-33F9A1368F68}" type="pres">
      <dgm:prSet presAssocID="{B27B7373-7005-47DE-900A-B95C35D07373}" presName="composite" presStyleCnt="0"/>
      <dgm:spPr/>
    </dgm:pt>
    <dgm:pt modelId="{5757C9B1-B817-7049-87F3-5312731B23F1}" type="pres">
      <dgm:prSet presAssocID="{B27B7373-7005-47DE-900A-B95C35D07373}" presName="background" presStyleLbl="node0" presStyleIdx="1" presStyleCnt="2"/>
      <dgm:spPr/>
    </dgm:pt>
    <dgm:pt modelId="{7BA7374C-B9E1-0048-A0D2-E63C591C8C3F}" type="pres">
      <dgm:prSet presAssocID="{B27B7373-7005-47DE-900A-B95C35D07373}" presName="text" presStyleLbl="fgAcc0" presStyleIdx="1" presStyleCnt="2">
        <dgm:presLayoutVars>
          <dgm:chPref val="3"/>
        </dgm:presLayoutVars>
      </dgm:prSet>
      <dgm:spPr/>
    </dgm:pt>
    <dgm:pt modelId="{E18D5DF7-C2CD-2E43-A4A5-5E026F00EC26}" type="pres">
      <dgm:prSet presAssocID="{B27B7373-7005-47DE-900A-B95C35D07373}" presName="hierChild2" presStyleCnt="0"/>
      <dgm:spPr/>
    </dgm:pt>
  </dgm:ptLst>
  <dgm:cxnLst>
    <dgm:cxn modelId="{164D8A08-12F9-6746-9B1A-D2D57BADE42B}" type="presOf" srcId="{DBBA3FF4-D094-4A70-AA04-65D72A576F96}" destId="{CAC7BE5B-5294-704B-99EC-40C2AE8A9428}" srcOrd="0" destOrd="0" presId="urn:microsoft.com/office/officeart/2005/8/layout/hierarchy1"/>
    <dgm:cxn modelId="{E78DBC92-AEC2-4028-A26E-9748CD44D69B}" srcId="{DBBA3FF4-D094-4A70-AA04-65D72A576F96}" destId="{B27B7373-7005-47DE-900A-B95C35D07373}" srcOrd="1" destOrd="0" parTransId="{2CFA4BB7-6127-477D-BCBD-4F5F3B9213A6}" sibTransId="{D5E7E527-DE6B-4D67-BA08-4D289BC1645A}"/>
    <dgm:cxn modelId="{BA974ED2-444C-4A2D-A58C-D6483367A363}" srcId="{DBBA3FF4-D094-4A70-AA04-65D72A576F96}" destId="{2D3DE7F4-25D0-4F98-82F1-7765ACD23BDC}" srcOrd="0" destOrd="0" parTransId="{82816DDB-3D82-4E70-8C80-A3AEAA014E3C}" sibTransId="{3F7F13F5-125D-494A-A4E1-6E256B5CE373}"/>
    <dgm:cxn modelId="{33D2B5D2-3244-C649-B64F-D94379647DBE}" type="presOf" srcId="{B27B7373-7005-47DE-900A-B95C35D07373}" destId="{7BA7374C-B9E1-0048-A0D2-E63C591C8C3F}" srcOrd="0" destOrd="0" presId="urn:microsoft.com/office/officeart/2005/8/layout/hierarchy1"/>
    <dgm:cxn modelId="{8FFECEF3-E391-FB4B-BCEC-A1FE57DA7D28}" type="presOf" srcId="{2D3DE7F4-25D0-4F98-82F1-7765ACD23BDC}" destId="{3683A312-83D4-464D-843B-7D2D7044FAF9}" srcOrd="0" destOrd="0" presId="urn:microsoft.com/office/officeart/2005/8/layout/hierarchy1"/>
    <dgm:cxn modelId="{6AF6AE30-822B-CA4E-A70D-3EF4CA01D344}" type="presParOf" srcId="{CAC7BE5B-5294-704B-99EC-40C2AE8A9428}" destId="{A5B215C0-D42B-864D-84BE-4372E045126B}" srcOrd="0" destOrd="0" presId="urn:microsoft.com/office/officeart/2005/8/layout/hierarchy1"/>
    <dgm:cxn modelId="{114FC993-68FA-CE4B-8CF6-E08CBC14879E}" type="presParOf" srcId="{A5B215C0-D42B-864D-84BE-4372E045126B}" destId="{9D1CC3CB-3473-614C-86CC-29B87A52AFB5}" srcOrd="0" destOrd="0" presId="urn:microsoft.com/office/officeart/2005/8/layout/hierarchy1"/>
    <dgm:cxn modelId="{DF558653-B7B1-7549-8360-D753265CF76E}" type="presParOf" srcId="{9D1CC3CB-3473-614C-86CC-29B87A52AFB5}" destId="{D92F9104-0C55-E442-83BE-AE9D73C1FC86}" srcOrd="0" destOrd="0" presId="urn:microsoft.com/office/officeart/2005/8/layout/hierarchy1"/>
    <dgm:cxn modelId="{59A8F132-57F6-0C4F-B874-38256BF29C64}" type="presParOf" srcId="{9D1CC3CB-3473-614C-86CC-29B87A52AFB5}" destId="{3683A312-83D4-464D-843B-7D2D7044FAF9}" srcOrd="1" destOrd="0" presId="urn:microsoft.com/office/officeart/2005/8/layout/hierarchy1"/>
    <dgm:cxn modelId="{B15F448C-88F8-3940-ABC4-09B745B29AFD}" type="presParOf" srcId="{A5B215C0-D42B-864D-84BE-4372E045126B}" destId="{C76BE533-9186-EE48-A639-03BDDAC68232}" srcOrd="1" destOrd="0" presId="urn:microsoft.com/office/officeart/2005/8/layout/hierarchy1"/>
    <dgm:cxn modelId="{B171209E-1E19-FF4A-A7BE-B1673D6C6C2F}" type="presParOf" srcId="{CAC7BE5B-5294-704B-99EC-40C2AE8A9428}" destId="{E8B67DC6-835E-6140-A3AA-1CECD9E100DE}" srcOrd="1" destOrd="0" presId="urn:microsoft.com/office/officeart/2005/8/layout/hierarchy1"/>
    <dgm:cxn modelId="{AA8854A6-59E1-FA46-A3D0-C5A6D90F0753}" type="presParOf" srcId="{E8B67DC6-835E-6140-A3AA-1CECD9E100DE}" destId="{86B0BCFF-1010-0447-806A-33F9A1368F68}" srcOrd="0" destOrd="0" presId="urn:microsoft.com/office/officeart/2005/8/layout/hierarchy1"/>
    <dgm:cxn modelId="{1E11DFF5-91EA-3E41-BA4F-3153E21D11CD}" type="presParOf" srcId="{86B0BCFF-1010-0447-806A-33F9A1368F68}" destId="{5757C9B1-B817-7049-87F3-5312731B23F1}" srcOrd="0" destOrd="0" presId="urn:microsoft.com/office/officeart/2005/8/layout/hierarchy1"/>
    <dgm:cxn modelId="{15C5057E-AFA9-F841-A99E-84AEC7C0ABBD}" type="presParOf" srcId="{86B0BCFF-1010-0447-806A-33F9A1368F68}" destId="{7BA7374C-B9E1-0048-A0D2-E63C591C8C3F}" srcOrd="1" destOrd="0" presId="urn:microsoft.com/office/officeart/2005/8/layout/hierarchy1"/>
    <dgm:cxn modelId="{DED592B3-A9E3-9844-BAAC-66123FA6F177}" type="presParOf" srcId="{E8B67DC6-835E-6140-A3AA-1CECD9E100DE}" destId="{E18D5DF7-C2CD-2E43-A4A5-5E026F00EC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3201CB-BE49-4EA3-BE63-5D19948D67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9C6BEA-BACD-4783-8A81-72F113104A74}">
      <dgm:prSet/>
      <dgm:spPr/>
      <dgm:t>
        <a:bodyPr/>
        <a:lstStyle/>
        <a:p>
          <a:r>
            <a:rPr lang="en-GB" dirty="0"/>
            <a:t>After seeing explicit material online, Molly Russell took her own life (Crawford, 2023).  </a:t>
          </a:r>
          <a:endParaRPr lang="en-US" dirty="0"/>
        </a:p>
      </dgm:t>
    </dgm:pt>
    <dgm:pt modelId="{F315EA84-115F-455E-8F9C-B24F657F9245}" type="parTrans" cxnId="{E7869C46-3D9F-456E-AD29-D0F07547C9EB}">
      <dgm:prSet/>
      <dgm:spPr/>
      <dgm:t>
        <a:bodyPr/>
        <a:lstStyle/>
        <a:p>
          <a:endParaRPr lang="en-US"/>
        </a:p>
      </dgm:t>
    </dgm:pt>
    <dgm:pt modelId="{76A36C64-D95C-48BB-B04F-8872FAA90719}" type="sibTrans" cxnId="{E7869C46-3D9F-456E-AD29-D0F07547C9EB}">
      <dgm:prSet/>
      <dgm:spPr/>
      <dgm:t>
        <a:bodyPr/>
        <a:lstStyle/>
        <a:p>
          <a:endParaRPr lang="en-US"/>
        </a:p>
      </dgm:t>
    </dgm:pt>
    <dgm:pt modelId="{6C427404-401D-4DDB-B9BD-5D89710A3DA6}">
      <dgm:prSet/>
      <dgm:spPr/>
      <dgm:t>
        <a:bodyPr/>
        <a:lstStyle/>
        <a:p>
          <a:r>
            <a:rPr lang="en-GB"/>
            <a:t>Social media algorithms present content based on your preferences (NSPCC, 2024) </a:t>
          </a:r>
          <a:endParaRPr lang="en-US"/>
        </a:p>
      </dgm:t>
    </dgm:pt>
    <dgm:pt modelId="{C531D5FC-C3BF-46F0-8CAB-541F2AB517F3}" type="parTrans" cxnId="{8D481216-D6A5-4833-9366-40FB3F13C982}">
      <dgm:prSet/>
      <dgm:spPr/>
      <dgm:t>
        <a:bodyPr/>
        <a:lstStyle/>
        <a:p>
          <a:endParaRPr lang="en-US"/>
        </a:p>
      </dgm:t>
    </dgm:pt>
    <dgm:pt modelId="{ED21C35B-2F3D-4664-B3C6-0B6A518D7D46}" type="sibTrans" cxnId="{8D481216-D6A5-4833-9366-40FB3F13C982}">
      <dgm:prSet/>
      <dgm:spPr/>
      <dgm:t>
        <a:bodyPr/>
        <a:lstStyle/>
        <a:p>
          <a:endParaRPr lang="en-US"/>
        </a:p>
      </dgm:t>
    </dgm:pt>
    <dgm:pt modelId="{E8104AAB-1A20-4176-B94D-690528B098E8}">
      <dgm:prSet/>
      <dgm:spPr/>
      <dgm:t>
        <a:bodyPr/>
        <a:lstStyle/>
        <a:p>
          <a:r>
            <a:rPr lang="en-GB"/>
            <a:t>There are three problems that have been identified: social standards that are overly restrictive, algorithms that intentionally spread misleading data,  and an inability of dealing with dangerous content (Crawford, 2023) </a:t>
          </a:r>
          <a:endParaRPr lang="en-US"/>
        </a:p>
      </dgm:t>
    </dgm:pt>
    <dgm:pt modelId="{A07C2478-1554-4C1B-98D0-A504935F64ED}" type="parTrans" cxnId="{41ED61DE-E0E4-41D9-B351-6F23B0FD1DF1}">
      <dgm:prSet/>
      <dgm:spPr/>
      <dgm:t>
        <a:bodyPr/>
        <a:lstStyle/>
        <a:p>
          <a:endParaRPr lang="en-US"/>
        </a:p>
      </dgm:t>
    </dgm:pt>
    <dgm:pt modelId="{7BA7B186-BFC9-4D35-BACB-5AAC142B4E34}" type="sibTrans" cxnId="{41ED61DE-E0E4-41D9-B351-6F23B0FD1DF1}">
      <dgm:prSet/>
      <dgm:spPr/>
      <dgm:t>
        <a:bodyPr/>
        <a:lstStyle/>
        <a:p>
          <a:endParaRPr lang="en-US"/>
        </a:p>
      </dgm:t>
    </dgm:pt>
    <dgm:pt modelId="{342A83B7-5AAA-4376-9B8D-A5D0590D9A6C}">
      <dgm:prSet/>
      <dgm:spPr/>
      <dgm:t>
        <a:bodyPr/>
        <a:lstStyle/>
        <a:p>
          <a:r>
            <a:rPr lang="en-GB" dirty="0"/>
            <a:t>A set of laws intended to protect adults and children online was introduced in the UK as the Online Safety Bill (GOV.UK, 2023). </a:t>
          </a:r>
          <a:endParaRPr lang="en-US" dirty="0"/>
        </a:p>
      </dgm:t>
    </dgm:pt>
    <dgm:pt modelId="{108E7041-C3E9-412A-8FAD-B4E0F6882A05}" type="parTrans" cxnId="{749C5DA4-E803-425E-9B8B-C608A9AF2728}">
      <dgm:prSet/>
      <dgm:spPr/>
      <dgm:t>
        <a:bodyPr/>
        <a:lstStyle/>
        <a:p>
          <a:endParaRPr lang="en-US"/>
        </a:p>
      </dgm:t>
    </dgm:pt>
    <dgm:pt modelId="{E45EF379-34BF-4A19-A289-E7106B2B2AB6}" type="sibTrans" cxnId="{749C5DA4-E803-425E-9B8B-C608A9AF2728}">
      <dgm:prSet/>
      <dgm:spPr/>
      <dgm:t>
        <a:bodyPr/>
        <a:lstStyle/>
        <a:p>
          <a:endParaRPr lang="en-US"/>
        </a:p>
      </dgm:t>
    </dgm:pt>
    <dgm:pt modelId="{3523AED1-C108-2E42-B48F-7606437F2435}" type="pres">
      <dgm:prSet presAssocID="{E73201CB-BE49-4EA3-BE63-5D19948D671A}" presName="linear" presStyleCnt="0">
        <dgm:presLayoutVars>
          <dgm:animLvl val="lvl"/>
          <dgm:resizeHandles val="exact"/>
        </dgm:presLayoutVars>
      </dgm:prSet>
      <dgm:spPr/>
    </dgm:pt>
    <dgm:pt modelId="{21BEA8A7-440A-1446-BBB4-7E8608495C9B}" type="pres">
      <dgm:prSet presAssocID="{DC9C6BEA-BACD-4783-8A81-72F113104A7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532A82-26A5-F042-B3AF-5CF3722C2E02}" type="pres">
      <dgm:prSet presAssocID="{76A36C64-D95C-48BB-B04F-8872FAA90719}" presName="spacer" presStyleCnt="0"/>
      <dgm:spPr/>
    </dgm:pt>
    <dgm:pt modelId="{8B7240F3-C5A6-F34D-97A1-98D7F97F21C7}" type="pres">
      <dgm:prSet presAssocID="{6C427404-401D-4DDB-B9BD-5D89710A3DA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61130E1-90B3-704B-AC9C-58CB854FB233}" type="pres">
      <dgm:prSet presAssocID="{ED21C35B-2F3D-4664-B3C6-0B6A518D7D46}" presName="spacer" presStyleCnt="0"/>
      <dgm:spPr/>
    </dgm:pt>
    <dgm:pt modelId="{843CE5A0-521E-8945-94C6-6B4690A513BA}" type="pres">
      <dgm:prSet presAssocID="{E8104AAB-1A20-4176-B94D-690528B098E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544A786-3E3D-DB42-B613-888AE4DCA743}" type="pres">
      <dgm:prSet presAssocID="{7BA7B186-BFC9-4D35-BACB-5AAC142B4E34}" presName="spacer" presStyleCnt="0"/>
      <dgm:spPr/>
    </dgm:pt>
    <dgm:pt modelId="{8879D4E2-7961-B34E-9282-B0B8E9B4431E}" type="pres">
      <dgm:prSet presAssocID="{342A83B7-5AAA-4376-9B8D-A5D0590D9A6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481216-D6A5-4833-9366-40FB3F13C982}" srcId="{E73201CB-BE49-4EA3-BE63-5D19948D671A}" destId="{6C427404-401D-4DDB-B9BD-5D89710A3DA6}" srcOrd="1" destOrd="0" parTransId="{C531D5FC-C3BF-46F0-8CAB-541F2AB517F3}" sibTransId="{ED21C35B-2F3D-4664-B3C6-0B6A518D7D46}"/>
    <dgm:cxn modelId="{BC13802E-0301-C94C-9C26-1F8F9E28340D}" type="presOf" srcId="{E73201CB-BE49-4EA3-BE63-5D19948D671A}" destId="{3523AED1-C108-2E42-B48F-7606437F2435}" srcOrd="0" destOrd="0" presId="urn:microsoft.com/office/officeart/2005/8/layout/vList2"/>
    <dgm:cxn modelId="{E7869C46-3D9F-456E-AD29-D0F07547C9EB}" srcId="{E73201CB-BE49-4EA3-BE63-5D19948D671A}" destId="{DC9C6BEA-BACD-4783-8A81-72F113104A74}" srcOrd="0" destOrd="0" parTransId="{F315EA84-115F-455E-8F9C-B24F657F9245}" sibTransId="{76A36C64-D95C-48BB-B04F-8872FAA90719}"/>
    <dgm:cxn modelId="{BA013A64-05AF-3348-A6B3-C6F5F70661A7}" type="presOf" srcId="{6C427404-401D-4DDB-B9BD-5D89710A3DA6}" destId="{8B7240F3-C5A6-F34D-97A1-98D7F97F21C7}" srcOrd="0" destOrd="0" presId="urn:microsoft.com/office/officeart/2005/8/layout/vList2"/>
    <dgm:cxn modelId="{6A63A87E-394C-C942-BB07-6C7D8729DA51}" type="presOf" srcId="{E8104AAB-1A20-4176-B94D-690528B098E8}" destId="{843CE5A0-521E-8945-94C6-6B4690A513BA}" srcOrd="0" destOrd="0" presId="urn:microsoft.com/office/officeart/2005/8/layout/vList2"/>
    <dgm:cxn modelId="{EBC0618D-B3AB-7544-AC8A-8C9255AA4776}" type="presOf" srcId="{DC9C6BEA-BACD-4783-8A81-72F113104A74}" destId="{21BEA8A7-440A-1446-BBB4-7E8608495C9B}" srcOrd="0" destOrd="0" presId="urn:microsoft.com/office/officeart/2005/8/layout/vList2"/>
    <dgm:cxn modelId="{AD4516A0-5339-0C43-95FC-C8259196C56B}" type="presOf" srcId="{342A83B7-5AAA-4376-9B8D-A5D0590D9A6C}" destId="{8879D4E2-7961-B34E-9282-B0B8E9B4431E}" srcOrd="0" destOrd="0" presId="urn:microsoft.com/office/officeart/2005/8/layout/vList2"/>
    <dgm:cxn modelId="{749C5DA4-E803-425E-9B8B-C608A9AF2728}" srcId="{E73201CB-BE49-4EA3-BE63-5D19948D671A}" destId="{342A83B7-5AAA-4376-9B8D-A5D0590D9A6C}" srcOrd="3" destOrd="0" parTransId="{108E7041-C3E9-412A-8FAD-B4E0F6882A05}" sibTransId="{E45EF379-34BF-4A19-A289-E7106B2B2AB6}"/>
    <dgm:cxn modelId="{41ED61DE-E0E4-41D9-B351-6F23B0FD1DF1}" srcId="{E73201CB-BE49-4EA3-BE63-5D19948D671A}" destId="{E8104AAB-1A20-4176-B94D-690528B098E8}" srcOrd="2" destOrd="0" parTransId="{A07C2478-1554-4C1B-98D0-A504935F64ED}" sibTransId="{7BA7B186-BFC9-4D35-BACB-5AAC142B4E34}"/>
    <dgm:cxn modelId="{41A770B3-CD88-DB4D-A994-13FA7DE5F6E7}" type="presParOf" srcId="{3523AED1-C108-2E42-B48F-7606437F2435}" destId="{21BEA8A7-440A-1446-BBB4-7E8608495C9B}" srcOrd="0" destOrd="0" presId="urn:microsoft.com/office/officeart/2005/8/layout/vList2"/>
    <dgm:cxn modelId="{4CACAE98-A638-1C49-9C20-ED8A8041F24A}" type="presParOf" srcId="{3523AED1-C108-2E42-B48F-7606437F2435}" destId="{DA532A82-26A5-F042-B3AF-5CF3722C2E02}" srcOrd="1" destOrd="0" presId="urn:microsoft.com/office/officeart/2005/8/layout/vList2"/>
    <dgm:cxn modelId="{D9B6BFF8-5B22-9346-84C3-9FBBFB99B424}" type="presParOf" srcId="{3523AED1-C108-2E42-B48F-7606437F2435}" destId="{8B7240F3-C5A6-F34D-97A1-98D7F97F21C7}" srcOrd="2" destOrd="0" presId="urn:microsoft.com/office/officeart/2005/8/layout/vList2"/>
    <dgm:cxn modelId="{D4383C8B-D06D-5A45-AFB4-9D225F205CD9}" type="presParOf" srcId="{3523AED1-C108-2E42-B48F-7606437F2435}" destId="{161130E1-90B3-704B-AC9C-58CB854FB233}" srcOrd="3" destOrd="0" presId="urn:microsoft.com/office/officeart/2005/8/layout/vList2"/>
    <dgm:cxn modelId="{41DF9D83-5277-9C4B-93E3-E1189E2531B7}" type="presParOf" srcId="{3523AED1-C108-2E42-B48F-7606437F2435}" destId="{843CE5A0-521E-8945-94C6-6B4690A513BA}" srcOrd="4" destOrd="0" presId="urn:microsoft.com/office/officeart/2005/8/layout/vList2"/>
    <dgm:cxn modelId="{6E2C0197-F236-B64D-890F-15567C26E9C5}" type="presParOf" srcId="{3523AED1-C108-2E42-B48F-7606437F2435}" destId="{B544A786-3E3D-DB42-B613-888AE4DCA743}" srcOrd="5" destOrd="0" presId="urn:microsoft.com/office/officeart/2005/8/layout/vList2"/>
    <dgm:cxn modelId="{38E5FFA5-A275-4345-B0C8-99A3421C1336}" type="presParOf" srcId="{3523AED1-C108-2E42-B48F-7606437F2435}" destId="{8879D4E2-7961-B34E-9282-B0B8E9B4431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71198E-3C90-4859-8249-F1F8A02EE9E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08BA83-BA05-4DF7-9033-AA8E1600BBE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Experience depressed symptoms and low self-esteem </a:t>
          </a:r>
          <a:r>
            <a:rPr lang="en-GB" sz="1200" dirty="0"/>
            <a:t>(Reyes and </a:t>
          </a:r>
          <a:r>
            <a:rPr lang="en-GB" sz="1200" dirty="0" err="1"/>
            <a:t>Zsila</a:t>
          </a:r>
          <a:r>
            <a:rPr lang="en-GB" sz="1200" dirty="0"/>
            <a:t>, 2023) </a:t>
          </a:r>
          <a:endParaRPr lang="en-US" sz="1400" dirty="0"/>
        </a:p>
      </dgm:t>
    </dgm:pt>
    <dgm:pt modelId="{97ACDB14-A010-4408-905C-F18B9B7016CB}" type="parTrans" cxnId="{555344B4-8677-434E-B245-147955D88471}">
      <dgm:prSet/>
      <dgm:spPr/>
      <dgm:t>
        <a:bodyPr/>
        <a:lstStyle/>
        <a:p>
          <a:endParaRPr lang="en-US"/>
        </a:p>
      </dgm:t>
    </dgm:pt>
    <dgm:pt modelId="{9E42D9D9-2711-4C55-81C1-EEFEA745BDA5}" type="sibTrans" cxnId="{555344B4-8677-434E-B245-147955D88471}">
      <dgm:prSet/>
      <dgm:spPr/>
      <dgm:t>
        <a:bodyPr/>
        <a:lstStyle/>
        <a:p>
          <a:endParaRPr lang="en-US"/>
        </a:p>
      </dgm:t>
    </dgm:pt>
    <dgm:pt modelId="{8D1D51F1-F63C-4791-BBE5-BAF8AC55D60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23% of individuals feel that social media has made them feel worse about their life and 29% of young people feel pressured to publish material that will attract a lot of likes and comments </a:t>
          </a:r>
          <a:r>
            <a:rPr lang="en-GB" sz="1200" dirty="0"/>
            <a:t>(</a:t>
          </a:r>
          <a:r>
            <a:rPr lang="en-GB" sz="1200" dirty="0" err="1"/>
            <a:t>Vogels</a:t>
          </a:r>
          <a:r>
            <a:rPr lang="en-GB" sz="1200" dirty="0"/>
            <a:t> and </a:t>
          </a:r>
          <a:r>
            <a:rPr lang="en-GB" sz="1200" dirty="0" err="1"/>
            <a:t>Gelles-Watnick</a:t>
          </a:r>
          <a:r>
            <a:rPr lang="en-GB" sz="1200" dirty="0"/>
            <a:t>, 2023). </a:t>
          </a:r>
          <a:endParaRPr lang="en-US" sz="1400" dirty="0"/>
        </a:p>
      </dgm:t>
    </dgm:pt>
    <dgm:pt modelId="{DC163BC4-27AA-4424-B78B-868B9335C272}" type="parTrans" cxnId="{0BEB83BF-07C2-46BC-867D-0BE3D3B02CC3}">
      <dgm:prSet/>
      <dgm:spPr/>
      <dgm:t>
        <a:bodyPr/>
        <a:lstStyle/>
        <a:p>
          <a:endParaRPr lang="en-US"/>
        </a:p>
      </dgm:t>
    </dgm:pt>
    <dgm:pt modelId="{E2DB7539-2877-4524-8DE0-37EF1F7FC26D}" type="sibTrans" cxnId="{0BEB83BF-07C2-46BC-867D-0BE3D3B02CC3}">
      <dgm:prSet/>
      <dgm:spPr/>
      <dgm:t>
        <a:bodyPr/>
        <a:lstStyle/>
        <a:p>
          <a:endParaRPr lang="en-US"/>
        </a:p>
      </dgm:t>
    </dgm:pt>
    <dgm:pt modelId="{56C087EB-1BE2-44FF-9C2F-538B3EC073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likelihood of body dissatisfaction is higher in girls who use social media more often.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FFE87F5B-A7F1-468B-A1E3-9061A7875B59}" type="parTrans" cxnId="{F02A91CA-553A-4DDB-8506-EB1631635F88}">
      <dgm:prSet/>
      <dgm:spPr/>
      <dgm:t>
        <a:bodyPr/>
        <a:lstStyle/>
        <a:p>
          <a:endParaRPr lang="en-US"/>
        </a:p>
      </dgm:t>
    </dgm:pt>
    <dgm:pt modelId="{DAB1E831-D85D-4D4E-86BF-67F9C1BC6FB8}" type="sibTrans" cxnId="{F02A91CA-553A-4DDB-8506-EB1631635F88}">
      <dgm:prSet/>
      <dgm:spPr/>
      <dgm:t>
        <a:bodyPr/>
        <a:lstStyle/>
        <a:p>
          <a:endParaRPr lang="en-US"/>
        </a:p>
      </dgm:t>
    </dgm:pt>
    <dgm:pt modelId="{3BE9237E-1490-429C-8F7C-77388C1CCD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u="none" dirty="0"/>
            <a:t>People measure themselves against others who, in some way, are superior to them </a:t>
          </a:r>
          <a:r>
            <a:rPr lang="en-GB" sz="1200" u="none" dirty="0"/>
            <a:t>(Halliwell, 2012). </a:t>
          </a:r>
        </a:p>
        <a:p>
          <a:pPr>
            <a:lnSpc>
              <a:spcPct val="100000"/>
            </a:lnSpc>
          </a:pPr>
          <a:r>
            <a:rPr lang="en-GB" sz="1400" u="none" dirty="0"/>
            <a:t>Individuals learn behaviours by watching and copying others, according to Bandura's modelling process </a:t>
          </a:r>
          <a:r>
            <a:rPr lang="en-GB" sz="1200" u="none" dirty="0"/>
            <a:t>(</a:t>
          </a:r>
          <a:r>
            <a:rPr lang="en-GB" sz="1200" u="none" dirty="0" err="1"/>
            <a:t>Fryling</a:t>
          </a:r>
          <a:r>
            <a:rPr lang="en-GB" sz="1200" u="none" dirty="0"/>
            <a:t>, Johnston, and Hayes, 2011). </a:t>
          </a:r>
          <a:endParaRPr lang="en-GB" sz="1400" u="none" dirty="0"/>
        </a:p>
        <a:p>
          <a:pPr>
            <a:lnSpc>
              <a:spcPct val="100000"/>
            </a:lnSpc>
          </a:pPr>
          <a:endParaRPr lang="en-US" sz="1400" u="none" dirty="0"/>
        </a:p>
      </dgm:t>
    </dgm:pt>
    <dgm:pt modelId="{CB29AC3D-F003-4CE9-9595-6F113A48AC9A}" type="parTrans" cxnId="{DD438CFC-4D15-43DB-92F8-8098E660751D}">
      <dgm:prSet/>
      <dgm:spPr/>
      <dgm:t>
        <a:bodyPr/>
        <a:lstStyle/>
        <a:p>
          <a:endParaRPr lang="en-US"/>
        </a:p>
      </dgm:t>
    </dgm:pt>
    <dgm:pt modelId="{BA2BAC1D-1B49-4AA3-A36C-B2F7A73C4ACA}" type="sibTrans" cxnId="{DD438CFC-4D15-43DB-92F8-8098E660751D}">
      <dgm:prSet/>
      <dgm:spPr/>
      <dgm:t>
        <a:bodyPr/>
        <a:lstStyle/>
        <a:p>
          <a:endParaRPr lang="en-US"/>
        </a:p>
      </dgm:t>
    </dgm:pt>
    <dgm:pt modelId="{AE271764-E280-4DCA-A379-52D71BD6B312}" type="pres">
      <dgm:prSet presAssocID="{DC71198E-3C90-4859-8249-F1F8A02EE9E7}" presName="root" presStyleCnt="0">
        <dgm:presLayoutVars>
          <dgm:dir/>
          <dgm:resizeHandles val="exact"/>
        </dgm:presLayoutVars>
      </dgm:prSet>
      <dgm:spPr/>
    </dgm:pt>
    <dgm:pt modelId="{6E6155BB-A354-41B2-87F4-45A03DF11F7F}" type="pres">
      <dgm:prSet presAssocID="{8208BA83-BA05-4DF7-9033-AA8E1600BBE6}" presName="compNode" presStyleCnt="0"/>
      <dgm:spPr/>
    </dgm:pt>
    <dgm:pt modelId="{8C6115F7-9BE8-40B4-B047-277CCD9F3E09}" type="pres">
      <dgm:prSet presAssocID="{8208BA83-BA05-4DF7-9033-AA8E1600BBE6}" presName="bgRect" presStyleLbl="bgShp" presStyleIdx="0" presStyleCnt="4"/>
      <dgm:spPr/>
    </dgm:pt>
    <dgm:pt modelId="{97B738A2-98A4-4E7C-AFDF-7C8DFFA8B734}" type="pres">
      <dgm:prSet presAssocID="{8208BA83-BA05-4DF7-9033-AA8E1600BBE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18A8F7C-9642-4EA3-9B7F-A1EB1D96F952}" type="pres">
      <dgm:prSet presAssocID="{8208BA83-BA05-4DF7-9033-AA8E1600BBE6}" presName="spaceRect" presStyleCnt="0"/>
      <dgm:spPr/>
    </dgm:pt>
    <dgm:pt modelId="{063FD5A8-A1F4-4BCA-8ED5-FEF31328FE67}" type="pres">
      <dgm:prSet presAssocID="{8208BA83-BA05-4DF7-9033-AA8E1600BBE6}" presName="parTx" presStyleLbl="revTx" presStyleIdx="0" presStyleCnt="4" custLinFactNeighborX="385" custLinFactNeighborY="-6916">
        <dgm:presLayoutVars>
          <dgm:chMax val="0"/>
          <dgm:chPref val="0"/>
        </dgm:presLayoutVars>
      </dgm:prSet>
      <dgm:spPr/>
    </dgm:pt>
    <dgm:pt modelId="{38F8451A-6C2E-4623-9120-11AED8E4035D}" type="pres">
      <dgm:prSet presAssocID="{9E42D9D9-2711-4C55-81C1-EEFEA745BDA5}" presName="sibTrans" presStyleCnt="0"/>
      <dgm:spPr/>
    </dgm:pt>
    <dgm:pt modelId="{232146E1-AC56-435B-92CE-32051A0D4509}" type="pres">
      <dgm:prSet presAssocID="{8D1D51F1-F63C-4791-BBE5-BAF8AC55D604}" presName="compNode" presStyleCnt="0"/>
      <dgm:spPr/>
    </dgm:pt>
    <dgm:pt modelId="{4419A196-8678-4E7C-B7EC-922D1C609FA2}" type="pres">
      <dgm:prSet presAssocID="{8D1D51F1-F63C-4791-BBE5-BAF8AC55D604}" presName="bgRect" presStyleLbl="bgShp" presStyleIdx="1" presStyleCnt="4"/>
      <dgm:spPr/>
    </dgm:pt>
    <dgm:pt modelId="{998B4CBE-933F-4DAE-85C1-ED2933B097B8}" type="pres">
      <dgm:prSet presAssocID="{8D1D51F1-F63C-4791-BBE5-BAF8AC55D60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15BDA3E-C8E4-4120-A89C-090F005F8C66}" type="pres">
      <dgm:prSet presAssocID="{8D1D51F1-F63C-4791-BBE5-BAF8AC55D604}" presName="spaceRect" presStyleCnt="0"/>
      <dgm:spPr/>
    </dgm:pt>
    <dgm:pt modelId="{2DCEA373-DE53-401E-826D-8E0E7F3D2FB3}" type="pres">
      <dgm:prSet presAssocID="{8D1D51F1-F63C-4791-BBE5-BAF8AC55D604}" presName="parTx" presStyleLbl="revTx" presStyleIdx="1" presStyleCnt="4" custLinFactNeighborX="385" custLinFactNeighborY="-14138">
        <dgm:presLayoutVars>
          <dgm:chMax val="0"/>
          <dgm:chPref val="0"/>
        </dgm:presLayoutVars>
      </dgm:prSet>
      <dgm:spPr/>
    </dgm:pt>
    <dgm:pt modelId="{4C3F75A1-F2E7-4506-BAC4-82560FDDE39F}" type="pres">
      <dgm:prSet presAssocID="{E2DB7539-2877-4524-8DE0-37EF1F7FC26D}" presName="sibTrans" presStyleCnt="0"/>
      <dgm:spPr/>
    </dgm:pt>
    <dgm:pt modelId="{054F83B3-A588-4453-BA8F-CA8A5FB0007B}" type="pres">
      <dgm:prSet presAssocID="{56C087EB-1BE2-44FF-9C2F-538B3EC07303}" presName="compNode" presStyleCnt="0"/>
      <dgm:spPr/>
    </dgm:pt>
    <dgm:pt modelId="{FFC48859-6AE9-4FB5-938F-BAE3A65D6F8D}" type="pres">
      <dgm:prSet presAssocID="{56C087EB-1BE2-44FF-9C2F-538B3EC07303}" presName="bgRect" presStyleLbl="bgShp" presStyleIdx="2" presStyleCnt="4"/>
      <dgm:spPr/>
    </dgm:pt>
    <dgm:pt modelId="{02444094-5CFB-43D1-B05A-754C9676CA55}" type="pres">
      <dgm:prSet presAssocID="{56C087EB-1BE2-44FF-9C2F-538B3EC073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838C3849-4499-490A-99D8-D6379DE8DB58}" type="pres">
      <dgm:prSet presAssocID="{56C087EB-1BE2-44FF-9C2F-538B3EC07303}" presName="spaceRect" presStyleCnt="0"/>
      <dgm:spPr/>
    </dgm:pt>
    <dgm:pt modelId="{19A39F8D-0518-4F76-A7CB-C549F452CD3C}" type="pres">
      <dgm:prSet presAssocID="{56C087EB-1BE2-44FF-9C2F-538B3EC07303}" presName="parTx" presStyleLbl="revTx" presStyleIdx="2" presStyleCnt="4">
        <dgm:presLayoutVars>
          <dgm:chMax val="0"/>
          <dgm:chPref val="0"/>
        </dgm:presLayoutVars>
      </dgm:prSet>
      <dgm:spPr/>
    </dgm:pt>
    <dgm:pt modelId="{D750706B-39E2-40C4-83BD-A09B82B0EE62}" type="pres">
      <dgm:prSet presAssocID="{DAB1E831-D85D-4D4E-86BF-67F9C1BC6FB8}" presName="sibTrans" presStyleCnt="0"/>
      <dgm:spPr/>
    </dgm:pt>
    <dgm:pt modelId="{837B6940-10E0-4150-975F-10F554A07B9A}" type="pres">
      <dgm:prSet presAssocID="{3BE9237E-1490-429C-8F7C-77388C1CCDD4}" presName="compNode" presStyleCnt="0"/>
      <dgm:spPr/>
    </dgm:pt>
    <dgm:pt modelId="{73649B8A-3A0B-4F3D-8FFA-F5E276245DB8}" type="pres">
      <dgm:prSet presAssocID="{3BE9237E-1490-429C-8F7C-77388C1CCDD4}" presName="bgRect" presStyleLbl="bgShp" presStyleIdx="3" presStyleCnt="4" custScaleY="133558"/>
      <dgm:spPr/>
    </dgm:pt>
    <dgm:pt modelId="{09C335C1-1942-4AB1-BA4D-59183C1FEDCB}" type="pres">
      <dgm:prSet presAssocID="{3BE9237E-1490-429C-8F7C-77388C1CCDD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C2537991-D2B4-443D-913C-A34D8C56E2B1}" type="pres">
      <dgm:prSet presAssocID="{3BE9237E-1490-429C-8F7C-77388C1CCDD4}" presName="spaceRect" presStyleCnt="0"/>
      <dgm:spPr/>
    </dgm:pt>
    <dgm:pt modelId="{B9B89F4B-AEB4-43A6-BCF9-5A3AD8250A01}" type="pres">
      <dgm:prSet presAssocID="{3BE9237E-1490-429C-8F7C-77388C1CCDD4}" presName="parTx" presStyleLbl="revTx" presStyleIdx="3" presStyleCnt="4" custLinFactNeighborX="562" custLinFactNeighborY="-5741">
        <dgm:presLayoutVars>
          <dgm:chMax val="0"/>
          <dgm:chPref val="0"/>
        </dgm:presLayoutVars>
      </dgm:prSet>
      <dgm:spPr/>
    </dgm:pt>
  </dgm:ptLst>
  <dgm:cxnLst>
    <dgm:cxn modelId="{30077225-3F89-482D-934F-2CA3828B8065}" type="presOf" srcId="{8208BA83-BA05-4DF7-9033-AA8E1600BBE6}" destId="{063FD5A8-A1F4-4BCA-8ED5-FEF31328FE67}" srcOrd="0" destOrd="0" presId="urn:microsoft.com/office/officeart/2018/2/layout/IconVerticalSolidList"/>
    <dgm:cxn modelId="{1B582D42-5B30-4A0F-B011-F819D7F44BE9}" type="presOf" srcId="{DC71198E-3C90-4859-8249-F1F8A02EE9E7}" destId="{AE271764-E280-4DCA-A379-52D71BD6B312}" srcOrd="0" destOrd="0" presId="urn:microsoft.com/office/officeart/2018/2/layout/IconVerticalSolidList"/>
    <dgm:cxn modelId="{B4D80F91-CD50-49DB-B74A-A33FDE835E41}" type="presOf" srcId="{8D1D51F1-F63C-4791-BBE5-BAF8AC55D604}" destId="{2DCEA373-DE53-401E-826D-8E0E7F3D2FB3}" srcOrd="0" destOrd="0" presId="urn:microsoft.com/office/officeart/2018/2/layout/IconVerticalSolidList"/>
    <dgm:cxn modelId="{94BD849F-A6D3-4F40-84B9-3D1FC22A00C6}" type="presOf" srcId="{3BE9237E-1490-429C-8F7C-77388C1CCDD4}" destId="{B9B89F4B-AEB4-43A6-BCF9-5A3AD8250A01}" srcOrd="0" destOrd="0" presId="urn:microsoft.com/office/officeart/2018/2/layout/IconVerticalSolidList"/>
    <dgm:cxn modelId="{555344B4-8677-434E-B245-147955D88471}" srcId="{DC71198E-3C90-4859-8249-F1F8A02EE9E7}" destId="{8208BA83-BA05-4DF7-9033-AA8E1600BBE6}" srcOrd="0" destOrd="0" parTransId="{97ACDB14-A010-4408-905C-F18B9B7016CB}" sibTransId="{9E42D9D9-2711-4C55-81C1-EEFEA745BDA5}"/>
    <dgm:cxn modelId="{0BEB83BF-07C2-46BC-867D-0BE3D3B02CC3}" srcId="{DC71198E-3C90-4859-8249-F1F8A02EE9E7}" destId="{8D1D51F1-F63C-4791-BBE5-BAF8AC55D604}" srcOrd="1" destOrd="0" parTransId="{DC163BC4-27AA-4424-B78B-868B9335C272}" sibTransId="{E2DB7539-2877-4524-8DE0-37EF1F7FC26D}"/>
    <dgm:cxn modelId="{F02A91CA-553A-4DDB-8506-EB1631635F88}" srcId="{DC71198E-3C90-4859-8249-F1F8A02EE9E7}" destId="{56C087EB-1BE2-44FF-9C2F-538B3EC07303}" srcOrd="2" destOrd="0" parTransId="{FFE87F5B-A7F1-468B-A1E3-9061A7875B59}" sibTransId="{DAB1E831-D85D-4D4E-86BF-67F9C1BC6FB8}"/>
    <dgm:cxn modelId="{4F9902CF-9E4F-4E96-9854-8783DED72B62}" type="presOf" srcId="{56C087EB-1BE2-44FF-9C2F-538B3EC07303}" destId="{19A39F8D-0518-4F76-A7CB-C549F452CD3C}" srcOrd="0" destOrd="0" presId="urn:microsoft.com/office/officeart/2018/2/layout/IconVerticalSolidList"/>
    <dgm:cxn modelId="{DD438CFC-4D15-43DB-92F8-8098E660751D}" srcId="{DC71198E-3C90-4859-8249-F1F8A02EE9E7}" destId="{3BE9237E-1490-429C-8F7C-77388C1CCDD4}" srcOrd="3" destOrd="0" parTransId="{CB29AC3D-F003-4CE9-9595-6F113A48AC9A}" sibTransId="{BA2BAC1D-1B49-4AA3-A36C-B2F7A73C4ACA}"/>
    <dgm:cxn modelId="{68B1213C-217B-44A7-B8EB-A009A4F07A44}" type="presParOf" srcId="{AE271764-E280-4DCA-A379-52D71BD6B312}" destId="{6E6155BB-A354-41B2-87F4-45A03DF11F7F}" srcOrd="0" destOrd="0" presId="urn:microsoft.com/office/officeart/2018/2/layout/IconVerticalSolidList"/>
    <dgm:cxn modelId="{01C461A8-7AC0-4868-A6A7-D4F7718DAC1C}" type="presParOf" srcId="{6E6155BB-A354-41B2-87F4-45A03DF11F7F}" destId="{8C6115F7-9BE8-40B4-B047-277CCD9F3E09}" srcOrd="0" destOrd="0" presId="urn:microsoft.com/office/officeart/2018/2/layout/IconVerticalSolidList"/>
    <dgm:cxn modelId="{7C5BB521-2B4C-4ECC-9C11-83C1BD51326E}" type="presParOf" srcId="{6E6155BB-A354-41B2-87F4-45A03DF11F7F}" destId="{97B738A2-98A4-4E7C-AFDF-7C8DFFA8B734}" srcOrd="1" destOrd="0" presId="urn:microsoft.com/office/officeart/2018/2/layout/IconVerticalSolidList"/>
    <dgm:cxn modelId="{BE2E4765-E6E9-4E7D-AA70-E6E5483A603B}" type="presParOf" srcId="{6E6155BB-A354-41B2-87F4-45A03DF11F7F}" destId="{F18A8F7C-9642-4EA3-9B7F-A1EB1D96F952}" srcOrd="2" destOrd="0" presId="urn:microsoft.com/office/officeart/2018/2/layout/IconVerticalSolidList"/>
    <dgm:cxn modelId="{EBD69FD2-7636-42D2-AF30-3BE2BB3B6B4B}" type="presParOf" srcId="{6E6155BB-A354-41B2-87F4-45A03DF11F7F}" destId="{063FD5A8-A1F4-4BCA-8ED5-FEF31328FE67}" srcOrd="3" destOrd="0" presId="urn:microsoft.com/office/officeart/2018/2/layout/IconVerticalSolidList"/>
    <dgm:cxn modelId="{4EA732D8-4D24-49D2-9D94-6B7EFE5DAF29}" type="presParOf" srcId="{AE271764-E280-4DCA-A379-52D71BD6B312}" destId="{38F8451A-6C2E-4623-9120-11AED8E4035D}" srcOrd="1" destOrd="0" presId="urn:microsoft.com/office/officeart/2018/2/layout/IconVerticalSolidList"/>
    <dgm:cxn modelId="{7371EFEF-006D-4026-82DA-ABBC06441CF0}" type="presParOf" srcId="{AE271764-E280-4DCA-A379-52D71BD6B312}" destId="{232146E1-AC56-435B-92CE-32051A0D4509}" srcOrd="2" destOrd="0" presId="urn:microsoft.com/office/officeart/2018/2/layout/IconVerticalSolidList"/>
    <dgm:cxn modelId="{E88B8FCD-C00C-4A37-AC3B-023469DEB4DD}" type="presParOf" srcId="{232146E1-AC56-435B-92CE-32051A0D4509}" destId="{4419A196-8678-4E7C-B7EC-922D1C609FA2}" srcOrd="0" destOrd="0" presId="urn:microsoft.com/office/officeart/2018/2/layout/IconVerticalSolidList"/>
    <dgm:cxn modelId="{E44F295F-D0A5-4075-9958-37E4AE788840}" type="presParOf" srcId="{232146E1-AC56-435B-92CE-32051A0D4509}" destId="{998B4CBE-933F-4DAE-85C1-ED2933B097B8}" srcOrd="1" destOrd="0" presId="urn:microsoft.com/office/officeart/2018/2/layout/IconVerticalSolidList"/>
    <dgm:cxn modelId="{FABCF5ED-135E-4515-B314-53CD37787EB4}" type="presParOf" srcId="{232146E1-AC56-435B-92CE-32051A0D4509}" destId="{015BDA3E-C8E4-4120-A89C-090F005F8C66}" srcOrd="2" destOrd="0" presId="urn:microsoft.com/office/officeart/2018/2/layout/IconVerticalSolidList"/>
    <dgm:cxn modelId="{F951E721-72F5-4CE0-9780-1CA374BFEDEC}" type="presParOf" srcId="{232146E1-AC56-435B-92CE-32051A0D4509}" destId="{2DCEA373-DE53-401E-826D-8E0E7F3D2FB3}" srcOrd="3" destOrd="0" presId="urn:microsoft.com/office/officeart/2018/2/layout/IconVerticalSolidList"/>
    <dgm:cxn modelId="{C0090F9D-5B9E-40EA-9E5C-6A4278D308E2}" type="presParOf" srcId="{AE271764-E280-4DCA-A379-52D71BD6B312}" destId="{4C3F75A1-F2E7-4506-BAC4-82560FDDE39F}" srcOrd="3" destOrd="0" presId="urn:microsoft.com/office/officeart/2018/2/layout/IconVerticalSolidList"/>
    <dgm:cxn modelId="{1E10BC9F-4E6E-4881-BF1B-31AFABB0FFFC}" type="presParOf" srcId="{AE271764-E280-4DCA-A379-52D71BD6B312}" destId="{054F83B3-A588-4453-BA8F-CA8A5FB0007B}" srcOrd="4" destOrd="0" presId="urn:microsoft.com/office/officeart/2018/2/layout/IconVerticalSolidList"/>
    <dgm:cxn modelId="{D5F405CF-9982-4085-A1B3-30300A4AF5FD}" type="presParOf" srcId="{054F83B3-A588-4453-BA8F-CA8A5FB0007B}" destId="{FFC48859-6AE9-4FB5-938F-BAE3A65D6F8D}" srcOrd="0" destOrd="0" presId="urn:microsoft.com/office/officeart/2018/2/layout/IconVerticalSolidList"/>
    <dgm:cxn modelId="{D060C33D-B0CE-4483-859D-EBC4915A9B4F}" type="presParOf" srcId="{054F83B3-A588-4453-BA8F-CA8A5FB0007B}" destId="{02444094-5CFB-43D1-B05A-754C9676CA55}" srcOrd="1" destOrd="0" presId="urn:microsoft.com/office/officeart/2018/2/layout/IconVerticalSolidList"/>
    <dgm:cxn modelId="{004A6835-DB75-4BBE-AC1C-4DDDCC1B7B86}" type="presParOf" srcId="{054F83B3-A588-4453-BA8F-CA8A5FB0007B}" destId="{838C3849-4499-490A-99D8-D6379DE8DB58}" srcOrd="2" destOrd="0" presId="urn:microsoft.com/office/officeart/2018/2/layout/IconVerticalSolidList"/>
    <dgm:cxn modelId="{2DEDEF2A-E988-48D3-9364-AC65D15F609A}" type="presParOf" srcId="{054F83B3-A588-4453-BA8F-CA8A5FB0007B}" destId="{19A39F8D-0518-4F76-A7CB-C549F452CD3C}" srcOrd="3" destOrd="0" presId="urn:microsoft.com/office/officeart/2018/2/layout/IconVerticalSolidList"/>
    <dgm:cxn modelId="{C8645270-4BB9-4E2E-89B1-331C6D11645A}" type="presParOf" srcId="{AE271764-E280-4DCA-A379-52D71BD6B312}" destId="{D750706B-39E2-40C4-83BD-A09B82B0EE62}" srcOrd="5" destOrd="0" presId="urn:microsoft.com/office/officeart/2018/2/layout/IconVerticalSolidList"/>
    <dgm:cxn modelId="{72412588-0A2B-42CF-B3B2-F61C6DE6485A}" type="presParOf" srcId="{AE271764-E280-4DCA-A379-52D71BD6B312}" destId="{837B6940-10E0-4150-975F-10F554A07B9A}" srcOrd="6" destOrd="0" presId="urn:microsoft.com/office/officeart/2018/2/layout/IconVerticalSolidList"/>
    <dgm:cxn modelId="{B34B1091-DDA9-44F2-92E2-DD13C9613701}" type="presParOf" srcId="{837B6940-10E0-4150-975F-10F554A07B9A}" destId="{73649B8A-3A0B-4F3D-8FFA-F5E276245DB8}" srcOrd="0" destOrd="0" presId="urn:microsoft.com/office/officeart/2018/2/layout/IconVerticalSolidList"/>
    <dgm:cxn modelId="{C4E2C705-2EB4-4AB9-A69E-C55427D02126}" type="presParOf" srcId="{837B6940-10E0-4150-975F-10F554A07B9A}" destId="{09C335C1-1942-4AB1-BA4D-59183C1FEDCB}" srcOrd="1" destOrd="0" presId="urn:microsoft.com/office/officeart/2018/2/layout/IconVerticalSolidList"/>
    <dgm:cxn modelId="{62F9A887-4B23-4C88-8E1B-D36DC571375A}" type="presParOf" srcId="{837B6940-10E0-4150-975F-10F554A07B9A}" destId="{C2537991-D2B4-443D-913C-A34D8C56E2B1}" srcOrd="2" destOrd="0" presId="urn:microsoft.com/office/officeart/2018/2/layout/IconVerticalSolidList"/>
    <dgm:cxn modelId="{6C2212C4-87D7-468F-AAB8-593BE5A4AB6C}" type="presParOf" srcId="{837B6940-10E0-4150-975F-10F554A07B9A}" destId="{B9B89F4B-AEB4-43A6-BCF9-5A3AD8250A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E17C9F-45C3-4AB2-8F14-D5026752AC2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797D585-8CEA-448D-8E66-FBC281540C69}">
      <dgm:prSet custT="1"/>
      <dgm:spPr/>
      <dgm:t>
        <a:bodyPr/>
        <a:lstStyle/>
        <a:p>
          <a:r>
            <a:rPr lang="en-GB" sz="1800" dirty="0"/>
            <a:t>Video games are linked to anxiety because people utilise them as a coping strategy to avoid feeling depressed </a:t>
          </a:r>
          <a:br>
            <a:rPr lang="en-GB" sz="1800" dirty="0"/>
          </a:br>
          <a:r>
            <a:rPr lang="en-GB" sz="1200" dirty="0"/>
            <a:t>(Lerida-Ayala et al, 2023)</a:t>
          </a:r>
          <a:endParaRPr lang="en-US" sz="1800" dirty="0"/>
        </a:p>
      </dgm:t>
    </dgm:pt>
    <dgm:pt modelId="{4456F574-B029-40E7-A81B-8714A93AF29B}" type="parTrans" cxnId="{08C5B129-62E8-419E-A1D1-1B92D7578E52}">
      <dgm:prSet/>
      <dgm:spPr/>
      <dgm:t>
        <a:bodyPr/>
        <a:lstStyle/>
        <a:p>
          <a:endParaRPr lang="en-US"/>
        </a:p>
      </dgm:t>
    </dgm:pt>
    <dgm:pt modelId="{0C84CCFD-2032-4C56-9244-339054D4AC7A}" type="sibTrans" cxnId="{08C5B129-62E8-419E-A1D1-1B92D7578E52}">
      <dgm:prSet/>
      <dgm:spPr/>
      <dgm:t>
        <a:bodyPr/>
        <a:lstStyle/>
        <a:p>
          <a:endParaRPr lang="en-US"/>
        </a:p>
      </dgm:t>
    </dgm:pt>
    <dgm:pt modelId="{003E1E7C-920A-4E48-8C94-810FD421A052}">
      <dgm:prSet custT="1"/>
      <dgm:spPr/>
      <dgm:t>
        <a:bodyPr/>
        <a:lstStyle/>
        <a:p>
          <a:r>
            <a:rPr lang="en-GB" sz="1800" dirty="0"/>
            <a:t>Overuse of video games can have a negative impact on one's health due to negative feelings, signs of depression, and decreased social contact. </a:t>
          </a:r>
        </a:p>
        <a:p>
          <a:r>
            <a:rPr lang="en-GB" sz="1200" dirty="0"/>
            <a:t>Zamani et al (2010) </a:t>
          </a:r>
          <a:endParaRPr lang="en-US" sz="2200" dirty="0"/>
        </a:p>
      </dgm:t>
    </dgm:pt>
    <dgm:pt modelId="{9F3BE067-E191-4C7F-BB37-A182ADF594F8}" type="parTrans" cxnId="{940CD096-7BAE-43DB-90F6-35880513E32B}">
      <dgm:prSet/>
      <dgm:spPr/>
      <dgm:t>
        <a:bodyPr/>
        <a:lstStyle/>
        <a:p>
          <a:endParaRPr lang="en-US"/>
        </a:p>
      </dgm:t>
    </dgm:pt>
    <dgm:pt modelId="{C18FBDF6-2351-4C8A-A6EA-AD8763E663B0}" type="sibTrans" cxnId="{940CD096-7BAE-43DB-90F6-35880513E32B}">
      <dgm:prSet/>
      <dgm:spPr/>
      <dgm:t>
        <a:bodyPr/>
        <a:lstStyle/>
        <a:p>
          <a:endParaRPr lang="en-US"/>
        </a:p>
      </dgm:t>
    </dgm:pt>
    <dgm:pt modelId="{6E5966D8-5CDB-2147-B619-9329F03808C9}" type="pres">
      <dgm:prSet presAssocID="{A2E17C9F-45C3-4AB2-8F14-D5026752AC26}" presName="outerComposite" presStyleCnt="0">
        <dgm:presLayoutVars>
          <dgm:chMax val="5"/>
          <dgm:dir/>
          <dgm:resizeHandles val="exact"/>
        </dgm:presLayoutVars>
      </dgm:prSet>
      <dgm:spPr/>
    </dgm:pt>
    <dgm:pt modelId="{D986B7B4-AFE3-CD49-A068-2681724B88D2}" type="pres">
      <dgm:prSet presAssocID="{A2E17C9F-45C3-4AB2-8F14-D5026752AC26}" presName="dummyMaxCanvas" presStyleCnt="0">
        <dgm:presLayoutVars/>
      </dgm:prSet>
      <dgm:spPr/>
    </dgm:pt>
    <dgm:pt modelId="{81F71541-F2AC-794C-A489-87D28B10BF38}" type="pres">
      <dgm:prSet presAssocID="{A2E17C9F-45C3-4AB2-8F14-D5026752AC26}" presName="TwoNodes_1" presStyleLbl="node1" presStyleIdx="0" presStyleCnt="2">
        <dgm:presLayoutVars>
          <dgm:bulletEnabled val="1"/>
        </dgm:presLayoutVars>
      </dgm:prSet>
      <dgm:spPr/>
    </dgm:pt>
    <dgm:pt modelId="{319290FA-434C-6C4B-A9EE-F37C1831ED47}" type="pres">
      <dgm:prSet presAssocID="{A2E17C9F-45C3-4AB2-8F14-D5026752AC26}" presName="TwoNodes_2" presStyleLbl="node1" presStyleIdx="1" presStyleCnt="2">
        <dgm:presLayoutVars>
          <dgm:bulletEnabled val="1"/>
        </dgm:presLayoutVars>
      </dgm:prSet>
      <dgm:spPr/>
    </dgm:pt>
    <dgm:pt modelId="{FCEAB8D0-8B70-8046-AC49-8BB4D9AE334E}" type="pres">
      <dgm:prSet presAssocID="{A2E17C9F-45C3-4AB2-8F14-D5026752AC26}" presName="TwoConn_1-2" presStyleLbl="fgAccFollowNode1" presStyleIdx="0" presStyleCnt="1">
        <dgm:presLayoutVars>
          <dgm:bulletEnabled val="1"/>
        </dgm:presLayoutVars>
      </dgm:prSet>
      <dgm:spPr/>
    </dgm:pt>
    <dgm:pt modelId="{A57F0B5F-C457-844F-9D96-C3EF17079169}" type="pres">
      <dgm:prSet presAssocID="{A2E17C9F-45C3-4AB2-8F14-D5026752AC26}" presName="TwoNodes_1_text" presStyleLbl="node1" presStyleIdx="1" presStyleCnt="2">
        <dgm:presLayoutVars>
          <dgm:bulletEnabled val="1"/>
        </dgm:presLayoutVars>
      </dgm:prSet>
      <dgm:spPr/>
    </dgm:pt>
    <dgm:pt modelId="{66BA45D5-E6A4-A742-A410-10BAD0215B6D}" type="pres">
      <dgm:prSet presAssocID="{A2E17C9F-45C3-4AB2-8F14-D5026752AC2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7AA47A17-9F49-1C47-B11F-14F6CE29EC0E}" type="presOf" srcId="{003E1E7C-920A-4E48-8C94-810FD421A052}" destId="{319290FA-434C-6C4B-A9EE-F37C1831ED47}" srcOrd="0" destOrd="0" presId="urn:microsoft.com/office/officeart/2005/8/layout/vProcess5"/>
    <dgm:cxn modelId="{08C5B129-62E8-419E-A1D1-1B92D7578E52}" srcId="{A2E17C9F-45C3-4AB2-8F14-D5026752AC26}" destId="{0797D585-8CEA-448D-8E66-FBC281540C69}" srcOrd="0" destOrd="0" parTransId="{4456F574-B029-40E7-A81B-8714A93AF29B}" sibTransId="{0C84CCFD-2032-4C56-9244-339054D4AC7A}"/>
    <dgm:cxn modelId="{52B08733-F92F-ED40-93B4-83ABEC3C2A7A}" type="presOf" srcId="{A2E17C9F-45C3-4AB2-8F14-D5026752AC26}" destId="{6E5966D8-5CDB-2147-B619-9329F03808C9}" srcOrd="0" destOrd="0" presId="urn:microsoft.com/office/officeart/2005/8/layout/vProcess5"/>
    <dgm:cxn modelId="{0BE6696E-4354-8B49-9E4C-76D7611F33B5}" type="presOf" srcId="{0797D585-8CEA-448D-8E66-FBC281540C69}" destId="{81F71541-F2AC-794C-A489-87D28B10BF38}" srcOrd="0" destOrd="0" presId="urn:microsoft.com/office/officeart/2005/8/layout/vProcess5"/>
    <dgm:cxn modelId="{940CD096-7BAE-43DB-90F6-35880513E32B}" srcId="{A2E17C9F-45C3-4AB2-8F14-D5026752AC26}" destId="{003E1E7C-920A-4E48-8C94-810FD421A052}" srcOrd="1" destOrd="0" parTransId="{9F3BE067-E191-4C7F-BB37-A182ADF594F8}" sibTransId="{C18FBDF6-2351-4C8A-A6EA-AD8763E663B0}"/>
    <dgm:cxn modelId="{EED4029B-4605-6E4C-98CF-983F3477102A}" type="presOf" srcId="{0C84CCFD-2032-4C56-9244-339054D4AC7A}" destId="{FCEAB8D0-8B70-8046-AC49-8BB4D9AE334E}" srcOrd="0" destOrd="0" presId="urn:microsoft.com/office/officeart/2005/8/layout/vProcess5"/>
    <dgm:cxn modelId="{03179FC4-5F55-0046-8626-73433EF49CEC}" type="presOf" srcId="{0797D585-8CEA-448D-8E66-FBC281540C69}" destId="{A57F0B5F-C457-844F-9D96-C3EF17079169}" srcOrd="1" destOrd="0" presId="urn:microsoft.com/office/officeart/2005/8/layout/vProcess5"/>
    <dgm:cxn modelId="{F637CFC8-D5F7-7944-8C81-E769B9EF61E0}" type="presOf" srcId="{003E1E7C-920A-4E48-8C94-810FD421A052}" destId="{66BA45D5-E6A4-A742-A410-10BAD0215B6D}" srcOrd="1" destOrd="0" presId="urn:microsoft.com/office/officeart/2005/8/layout/vProcess5"/>
    <dgm:cxn modelId="{12EF0583-40C5-894A-B58A-D1B1EB36E183}" type="presParOf" srcId="{6E5966D8-5CDB-2147-B619-9329F03808C9}" destId="{D986B7B4-AFE3-CD49-A068-2681724B88D2}" srcOrd="0" destOrd="0" presId="urn:microsoft.com/office/officeart/2005/8/layout/vProcess5"/>
    <dgm:cxn modelId="{A3C49ABE-297F-0846-B807-3950DDD26334}" type="presParOf" srcId="{6E5966D8-5CDB-2147-B619-9329F03808C9}" destId="{81F71541-F2AC-794C-A489-87D28B10BF38}" srcOrd="1" destOrd="0" presId="urn:microsoft.com/office/officeart/2005/8/layout/vProcess5"/>
    <dgm:cxn modelId="{DBC1B662-5165-634F-B66E-F0CFFB0C6872}" type="presParOf" srcId="{6E5966D8-5CDB-2147-B619-9329F03808C9}" destId="{319290FA-434C-6C4B-A9EE-F37C1831ED47}" srcOrd="2" destOrd="0" presId="urn:microsoft.com/office/officeart/2005/8/layout/vProcess5"/>
    <dgm:cxn modelId="{20963832-35BE-8B47-B8E6-63C0239D91FF}" type="presParOf" srcId="{6E5966D8-5CDB-2147-B619-9329F03808C9}" destId="{FCEAB8D0-8B70-8046-AC49-8BB4D9AE334E}" srcOrd="3" destOrd="0" presId="urn:microsoft.com/office/officeart/2005/8/layout/vProcess5"/>
    <dgm:cxn modelId="{3712944D-26E8-0042-92AC-3BF692743BE8}" type="presParOf" srcId="{6E5966D8-5CDB-2147-B619-9329F03808C9}" destId="{A57F0B5F-C457-844F-9D96-C3EF17079169}" srcOrd="4" destOrd="0" presId="urn:microsoft.com/office/officeart/2005/8/layout/vProcess5"/>
    <dgm:cxn modelId="{F3CC90C3-F8E3-5B47-A6F6-CE31ADDEA2F2}" type="presParOf" srcId="{6E5966D8-5CDB-2147-B619-9329F03808C9}" destId="{66BA45D5-E6A4-A742-A410-10BAD0215B6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4B45BC-BD04-473F-B88C-B1FA333D73D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F522D2-D4D5-4166-B55A-30DAF83A1B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media should increase its age restriction from 13 to 16 years old</a:t>
          </a:r>
          <a:endParaRPr lang="en-US" dirty="0"/>
        </a:p>
      </dgm:t>
    </dgm:pt>
    <dgm:pt modelId="{D847C5B6-D597-41C4-ACF2-2D2A6BF77B10}" type="parTrans" cxnId="{4BC678CF-9B9D-4A8B-8B54-4AF8E09ED0FE}">
      <dgm:prSet/>
      <dgm:spPr/>
      <dgm:t>
        <a:bodyPr/>
        <a:lstStyle/>
        <a:p>
          <a:endParaRPr lang="en-US"/>
        </a:p>
      </dgm:t>
    </dgm:pt>
    <dgm:pt modelId="{EE295223-835A-4892-8F66-907823D7A0F2}" type="sibTrans" cxnId="{4BC678CF-9B9D-4A8B-8B54-4AF8E09ED0FE}">
      <dgm:prSet/>
      <dgm:spPr/>
      <dgm:t>
        <a:bodyPr/>
        <a:lstStyle/>
        <a:p>
          <a:endParaRPr lang="en-US"/>
        </a:p>
      </dgm:t>
    </dgm:pt>
    <dgm:pt modelId="{47ED708F-0DF9-4B81-840F-A78910E246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Users to authenticate their identity with a passport or driver's licence</a:t>
          </a:r>
          <a:endParaRPr lang="en-US" dirty="0"/>
        </a:p>
      </dgm:t>
    </dgm:pt>
    <dgm:pt modelId="{A639CFD7-CF20-47BB-80FB-108DF478DEB4}" type="parTrans" cxnId="{92403FC6-FC0C-4DC1-B44E-2AD5C8FA7B48}">
      <dgm:prSet/>
      <dgm:spPr/>
      <dgm:t>
        <a:bodyPr/>
        <a:lstStyle/>
        <a:p>
          <a:endParaRPr lang="en-US"/>
        </a:p>
      </dgm:t>
    </dgm:pt>
    <dgm:pt modelId="{A0B36DDA-BA70-4BB7-9EB6-05FA0D2F12EB}" type="sibTrans" cxnId="{92403FC6-FC0C-4DC1-B44E-2AD5C8FA7B48}">
      <dgm:prSet/>
      <dgm:spPr/>
      <dgm:t>
        <a:bodyPr/>
        <a:lstStyle/>
        <a:p>
          <a:endParaRPr lang="en-US"/>
        </a:p>
      </dgm:t>
    </dgm:pt>
    <dgm:pt modelId="{412D2F3F-C57A-4740-B291-BB0C3A8A9E06}" type="pres">
      <dgm:prSet presAssocID="{FF4B45BC-BD04-473F-B88C-B1FA333D73DD}" presName="root" presStyleCnt="0">
        <dgm:presLayoutVars>
          <dgm:dir/>
          <dgm:resizeHandles val="exact"/>
        </dgm:presLayoutVars>
      </dgm:prSet>
      <dgm:spPr/>
    </dgm:pt>
    <dgm:pt modelId="{C5B3203B-652C-41CD-A28D-5A8188CC38A6}" type="pres">
      <dgm:prSet presAssocID="{90F522D2-D4D5-4166-B55A-30DAF83A1B0F}" presName="compNode" presStyleCnt="0"/>
      <dgm:spPr/>
    </dgm:pt>
    <dgm:pt modelId="{8DF09436-9D87-4841-BA6B-AF78D1C90E9D}" type="pres">
      <dgm:prSet presAssocID="{90F522D2-D4D5-4166-B55A-30DAF83A1B0F}" presName="bgRect" presStyleLbl="bgShp" presStyleIdx="0" presStyleCnt="2"/>
      <dgm:spPr/>
    </dgm:pt>
    <dgm:pt modelId="{B14340B7-AF0B-4754-BC84-22DE5BBF6233}" type="pres">
      <dgm:prSet presAssocID="{90F522D2-D4D5-4166-B55A-30DAF83A1B0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866A2ED-93BE-42F3-B4CC-4CB8493817A7}" type="pres">
      <dgm:prSet presAssocID="{90F522D2-D4D5-4166-B55A-30DAF83A1B0F}" presName="spaceRect" presStyleCnt="0"/>
      <dgm:spPr/>
    </dgm:pt>
    <dgm:pt modelId="{47AFC1AC-E352-4FB9-8C74-0D9D310FF0D7}" type="pres">
      <dgm:prSet presAssocID="{90F522D2-D4D5-4166-B55A-30DAF83A1B0F}" presName="parTx" presStyleLbl="revTx" presStyleIdx="0" presStyleCnt="2">
        <dgm:presLayoutVars>
          <dgm:chMax val="0"/>
          <dgm:chPref val="0"/>
        </dgm:presLayoutVars>
      </dgm:prSet>
      <dgm:spPr/>
    </dgm:pt>
    <dgm:pt modelId="{9370616A-531D-4E58-8670-5F12E50B3580}" type="pres">
      <dgm:prSet presAssocID="{EE295223-835A-4892-8F66-907823D7A0F2}" presName="sibTrans" presStyleCnt="0"/>
      <dgm:spPr/>
    </dgm:pt>
    <dgm:pt modelId="{73E789D2-6073-4AA7-9086-6647BFFF0285}" type="pres">
      <dgm:prSet presAssocID="{47ED708F-0DF9-4B81-840F-A78910E246AE}" presName="compNode" presStyleCnt="0"/>
      <dgm:spPr/>
    </dgm:pt>
    <dgm:pt modelId="{1D99B315-53AE-43AE-BDD8-957CFFF8C079}" type="pres">
      <dgm:prSet presAssocID="{47ED708F-0DF9-4B81-840F-A78910E246AE}" presName="bgRect" presStyleLbl="bgShp" presStyleIdx="1" presStyleCnt="2"/>
      <dgm:spPr/>
    </dgm:pt>
    <dgm:pt modelId="{23232C0F-C528-4E04-9323-04584CD565A5}" type="pres">
      <dgm:prSet presAssocID="{47ED708F-0DF9-4B81-840F-A78910E246A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AD517A8E-A578-488E-919F-4812E5AC5582}" type="pres">
      <dgm:prSet presAssocID="{47ED708F-0DF9-4B81-840F-A78910E246AE}" presName="spaceRect" presStyleCnt="0"/>
      <dgm:spPr/>
    </dgm:pt>
    <dgm:pt modelId="{2F033046-7FFC-4A36-B3A4-EA54E8125962}" type="pres">
      <dgm:prSet presAssocID="{47ED708F-0DF9-4B81-840F-A78910E246A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AF52427-A353-4417-8BD5-1931F651263C}" type="presOf" srcId="{47ED708F-0DF9-4B81-840F-A78910E246AE}" destId="{2F033046-7FFC-4A36-B3A4-EA54E8125962}" srcOrd="0" destOrd="0" presId="urn:microsoft.com/office/officeart/2018/2/layout/IconVerticalSolidList"/>
    <dgm:cxn modelId="{B071154F-516F-4F07-A5A4-FAAF73CB6770}" type="presOf" srcId="{FF4B45BC-BD04-473F-B88C-B1FA333D73DD}" destId="{412D2F3F-C57A-4740-B291-BB0C3A8A9E06}" srcOrd="0" destOrd="0" presId="urn:microsoft.com/office/officeart/2018/2/layout/IconVerticalSolidList"/>
    <dgm:cxn modelId="{A65688B7-51EC-4218-9C4A-3BF658EF7FFC}" type="presOf" srcId="{90F522D2-D4D5-4166-B55A-30DAF83A1B0F}" destId="{47AFC1AC-E352-4FB9-8C74-0D9D310FF0D7}" srcOrd="0" destOrd="0" presId="urn:microsoft.com/office/officeart/2018/2/layout/IconVerticalSolidList"/>
    <dgm:cxn modelId="{92403FC6-FC0C-4DC1-B44E-2AD5C8FA7B48}" srcId="{FF4B45BC-BD04-473F-B88C-B1FA333D73DD}" destId="{47ED708F-0DF9-4B81-840F-A78910E246AE}" srcOrd="1" destOrd="0" parTransId="{A639CFD7-CF20-47BB-80FB-108DF478DEB4}" sibTransId="{A0B36DDA-BA70-4BB7-9EB6-05FA0D2F12EB}"/>
    <dgm:cxn modelId="{4BC678CF-9B9D-4A8B-8B54-4AF8E09ED0FE}" srcId="{FF4B45BC-BD04-473F-B88C-B1FA333D73DD}" destId="{90F522D2-D4D5-4166-B55A-30DAF83A1B0F}" srcOrd="0" destOrd="0" parTransId="{D847C5B6-D597-41C4-ACF2-2D2A6BF77B10}" sibTransId="{EE295223-835A-4892-8F66-907823D7A0F2}"/>
    <dgm:cxn modelId="{E93B2756-16A1-49E7-A7B1-952234EE81E6}" type="presParOf" srcId="{412D2F3F-C57A-4740-B291-BB0C3A8A9E06}" destId="{C5B3203B-652C-41CD-A28D-5A8188CC38A6}" srcOrd="0" destOrd="0" presId="urn:microsoft.com/office/officeart/2018/2/layout/IconVerticalSolidList"/>
    <dgm:cxn modelId="{46AD516C-B978-49D9-98C5-D3331BE3D6F6}" type="presParOf" srcId="{C5B3203B-652C-41CD-A28D-5A8188CC38A6}" destId="{8DF09436-9D87-4841-BA6B-AF78D1C90E9D}" srcOrd="0" destOrd="0" presId="urn:microsoft.com/office/officeart/2018/2/layout/IconVerticalSolidList"/>
    <dgm:cxn modelId="{F6EB821E-F05F-45CA-969A-90E821EE99A2}" type="presParOf" srcId="{C5B3203B-652C-41CD-A28D-5A8188CC38A6}" destId="{B14340B7-AF0B-4754-BC84-22DE5BBF6233}" srcOrd="1" destOrd="0" presId="urn:microsoft.com/office/officeart/2018/2/layout/IconVerticalSolidList"/>
    <dgm:cxn modelId="{0313A023-431D-4440-B444-667BBBD6A79C}" type="presParOf" srcId="{C5B3203B-652C-41CD-A28D-5A8188CC38A6}" destId="{E866A2ED-93BE-42F3-B4CC-4CB8493817A7}" srcOrd="2" destOrd="0" presId="urn:microsoft.com/office/officeart/2018/2/layout/IconVerticalSolidList"/>
    <dgm:cxn modelId="{2AE1DD99-7E41-46E0-9419-A186EA012C16}" type="presParOf" srcId="{C5B3203B-652C-41CD-A28D-5A8188CC38A6}" destId="{47AFC1AC-E352-4FB9-8C74-0D9D310FF0D7}" srcOrd="3" destOrd="0" presId="urn:microsoft.com/office/officeart/2018/2/layout/IconVerticalSolidList"/>
    <dgm:cxn modelId="{541A7E43-9DB5-40A8-B8F4-3BFEF0061451}" type="presParOf" srcId="{412D2F3F-C57A-4740-B291-BB0C3A8A9E06}" destId="{9370616A-531D-4E58-8670-5F12E50B3580}" srcOrd="1" destOrd="0" presId="urn:microsoft.com/office/officeart/2018/2/layout/IconVerticalSolidList"/>
    <dgm:cxn modelId="{7E03565E-C04B-4764-A9E9-532FDB5A5615}" type="presParOf" srcId="{412D2F3F-C57A-4740-B291-BB0C3A8A9E06}" destId="{73E789D2-6073-4AA7-9086-6647BFFF0285}" srcOrd="2" destOrd="0" presId="urn:microsoft.com/office/officeart/2018/2/layout/IconVerticalSolidList"/>
    <dgm:cxn modelId="{FA32CA64-F139-4E1B-866F-B1B5AD97D888}" type="presParOf" srcId="{73E789D2-6073-4AA7-9086-6647BFFF0285}" destId="{1D99B315-53AE-43AE-BDD8-957CFFF8C079}" srcOrd="0" destOrd="0" presId="urn:microsoft.com/office/officeart/2018/2/layout/IconVerticalSolidList"/>
    <dgm:cxn modelId="{3709AD2F-8266-4EF3-A989-A58DDE597437}" type="presParOf" srcId="{73E789D2-6073-4AA7-9086-6647BFFF0285}" destId="{23232C0F-C528-4E04-9323-04584CD565A5}" srcOrd="1" destOrd="0" presId="urn:microsoft.com/office/officeart/2018/2/layout/IconVerticalSolidList"/>
    <dgm:cxn modelId="{6D9EB8F6-FC26-48F9-8A45-88CEF589FA7C}" type="presParOf" srcId="{73E789D2-6073-4AA7-9086-6647BFFF0285}" destId="{AD517A8E-A578-488E-919F-4812E5AC5582}" srcOrd="2" destOrd="0" presId="urn:microsoft.com/office/officeart/2018/2/layout/IconVerticalSolidList"/>
    <dgm:cxn modelId="{CD5F8106-333C-40F2-9166-6A9326A1573B}" type="presParOf" srcId="{73E789D2-6073-4AA7-9086-6647BFFF0285}" destId="{2F033046-7FFC-4A36-B3A4-EA54E81259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CEF7E-67EB-A440-9D7B-EF5317A98679}">
      <dsp:nvSpPr>
        <dsp:cNvPr id="0" name=""/>
        <dsp:cNvSpPr/>
      </dsp:nvSpPr>
      <dsp:spPr>
        <a:xfrm>
          <a:off x="0" y="47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BDB3F-1287-A64B-A737-62910A8FCFD8}">
      <dsp:nvSpPr>
        <dsp:cNvPr id="0" name=""/>
        <dsp:cNvSpPr/>
      </dsp:nvSpPr>
      <dsp:spPr>
        <a:xfrm>
          <a:off x="0" y="473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Introduction to media-positive and negative</a:t>
          </a:r>
        </a:p>
      </dsp:txBody>
      <dsp:txXfrm>
        <a:off x="0" y="473"/>
        <a:ext cx="8596668" cy="554260"/>
      </dsp:txXfrm>
    </dsp:sp>
    <dsp:sp modelId="{43DC24D1-E33A-A54E-A23A-8B8145DB8E1E}">
      <dsp:nvSpPr>
        <dsp:cNvPr id="0" name=""/>
        <dsp:cNvSpPr/>
      </dsp:nvSpPr>
      <dsp:spPr>
        <a:xfrm>
          <a:off x="0" y="554734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59686-BDDB-8049-8548-5F8DBF01306F}">
      <dsp:nvSpPr>
        <dsp:cNvPr id="0" name=""/>
        <dsp:cNvSpPr/>
      </dsp:nvSpPr>
      <dsp:spPr>
        <a:xfrm>
          <a:off x="0" y="554734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Cyberbullying and suicide </a:t>
          </a:r>
        </a:p>
      </dsp:txBody>
      <dsp:txXfrm>
        <a:off x="0" y="554734"/>
        <a:ext cx="8596668" cy="554260"/>
      </dsp:txXfrm>
    </dsp:sp>
    <dsp:sp modelId="{FF2261E0-C397-AE4A-9EEA-190C1CCE90AB}">
      <dsp:nvSpPr>
        <dsp:cNvPr id="0" name=""/>
        <dsp:cNvSpPr/>
      </dsp:nvSpPr>
      <dsp:spPr>
        <a:xfrm>
          <a:off x="0" y="1108995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6886D-329D-7F4E-8CC2-2ECDB3B75747}">
      <dsp:nvSpPr>
        <dsp:cNvPr id="0" name=""/>
        <dsp:cNvSpPr/>
      </dsp:nvSpPr>
      <dsp:spPr>
        <a:xfrm>
          <a:off x="0" y="1108995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Molly Russell case</a:t>
          </a:r>
        </a:p>
      </dsp:txBody>
      <dsp:txXfrm>
        <a:off x="0" y="1108995"/>
        <a:ext cx="8596668" cy="554260"/>
      </dsp:txXfrm>
    </dsp:sp>
    <dsp:sp modelId="{CCDBC918-8656-8E4F-92E9-E7033F7CDE0A}">
      <dsp:nvSpPr>
        <dsp:cNvPr id="0" name=""/>
        <dsp:cNvSpPr/>
      </dsp:nvSpPr>
      <dsp:spPr>
        <a:xfrm>
          <a:off x="0" y="1663256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EB9F7-BD53-674A-89FD-D0EC9BAD14FD}">
      <dsp:nvSpPr>
        <dsp:cNvPr id="0" name=""/>
        <dsp:cNvSpPr/>
      </dsp:nvSpPr>
      <dsp:spPr>
        <a:xfrm>
          <a:off x="0" y="1663256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Social media and theories </a:t>
          </a:r>
        </a:p>
      </dsp:txBody>
      <dsp:txXfrm>
        <a:off x="0" y="1663256"/>
        <a:ext cx="8596668" cy="554260"/>
      </dsp:txXfrm>
    </dsp:sp>
    <dsp:sp modelId="{BEEE8257-ED5F-9646-8DC8-36276AB78613}">
      <dsp:nvSpPr>
        <dsp:cNvPr id="0" name=""/>
        <dsp:cNvSpPr/>
      </dsp:nvSpPr>
      <dsp:spPr>
        <a:xfrm>
          <a:off x="0" y="2217516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527A2-1456-DA43-A376-587C019471CE}">
      <dsp:nvSpPr>
        <dsp:cNvPr id="0" name=""/>
        <dsp:cNvSpPr/>
      </dsp:nvSpPr>
      <dsp:spPr>
        <a:xfrm>
          <a:off x="0" y="2217516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Negative impact of gaming </a:t>
          </a:r>
        </a:p>
      </dsp:txBody>
      <dsp:txXfrm>
        <a:off x="0" y="2217516"/>
        <a:ext cx="8596668" cy="554260"/>
      </dsp:txXfrm>
    </dsp:sp>
    <dsp:sp modelId="{31D61A58-A5FF-9C44-AE19-6AE98477AFCD}">
      <dsp:nvSpPr>
        <dsp:cNvPr id="0" name=""/>
        <dsp:cNvSpPr/>
      </dsp:nvSpPr>
      <dsp:spPr>
        <a:xfrm>
          <a:off x="0" y="2771777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BFDEC-5DC5-2F44-8884-320FB6753130}">
      <dsp:nvSpPr>
        <dsp:cNvPr id="0" name=""/>
        <dsp:cNvSpPr/>
      </dsp:nvSpPr>
      <dsp:spPr>
        <a:xfrm>
          <a:off x="0" y="2771777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Conclusion </a:t>
          </a:r>
        </a:p>
      </dsp:txBody>
      <dsp:txXfrm>
        <a:off x="0" y="2771777"/>
        <a:ext cx="8596668" cy="554260"/>
      </dsp:txXfrm>
    </dsp:sp>
    <dsp:sp modelId="{CB956C09-3A0D-8C4B-852B-5188C80F36BE}">
      <dsp:nvSpPr>
        <dsp:cNvPr id="0" name=""/>
        <dsp:cNvSpPr/>
      </dsp:nvSpPr>
      <dsp:spPr>
        <a:xfrm>
          <a:off x="0" y="332603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2A582-6511-6342-8ED8-6A1406EF16ED}">
      <dsp:nvSpPr>
        <dsp:cNvPr id="0" name=""/>
        <dsp:cNvSpPr/>
      </dsp:nvSpPr>
      <dsp:spPr>
        <a:xfrm>
          <a:off x="0" y="3326038"/>
          <a:ext cx="8596668" cy="554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Recommendation </a:t>
          </a:r>
        </a:p>
      </dsp:txBody>
      <dsp:txXfrm>
        <a:off x="0" y="3326038"/>
        <a:ext cx="8596668" cy="5542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F9104-0C55-E442-83BE-AE9D73C1FC86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3A312-83D4-464D-843B-7D2D7044FAF9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Aim: This presentation's goal is to inform you of the detrimental effects that media has on young people and the ways in which it affects social development. </a:t>
          </a:r>
        </a:p>
      </dsp:txBody>
      <dsp:txXfrm>
        <a:off x="535713" y="1032452"/>
        <a:ext cx="3967760" cy="2463577"/>
      </dsp:txXfrm>
    </dsp:sp>
    <dsp:sp modelId="{5757C9B1-B817-7049-87F3-5312731B23F1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7374C-B9E1-0048-A0D2-E63C591C8C3F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Objective: explore the different ways that the media may negatively impact social development of young people.</a:t>
          </a:r>
        </a:p>
      </dsp:txBody>
      <dsp:txXfrm>
        <a:off x="5572553" y="1032452"/>
        <a:ext cx="3967760" cy="2463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BEA8A7-440A-1446-BBB4-7E8608495C9B}">
      <dsp:nvSpPr>
        <dsp:cNvPr id="0" name=""/>
        <dsp:cNvSpPr/>
      </dsp:nvSpPr>
      <dsp:spPr>
        <a:xfrm>
          <a:off x="0" y="86174"/>
          <a:ext cx="4619706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After seeing explicit material online, Molly Russell took her own life (Crawford, 2023).  </a:t>
          </a:r>
          <a:endParaRPr lang="en-US" sz="1500" kern="1200" dirty="0"/>
        </a:p>
      </dsp:txBody>
      <dsp:txXfrm>
        <a:off x="60077" y="146251"/>
        <a:ext cx="4499552" cy="1110539"/>
      </dsp:txXfrm>
    </dsp:sp>
    <dsp:sp modelId="{8B7240F3-C5A6-F34D-97A1-98D7F97F21C7}">
      <dsp:nvSpPr>
        <dsp:cNvPr id="0" name=""/>
        <dsp:cNvSpPr/>
      </dsp:nvSpPr>
      <dsp:spPr>
        <a:xfrm>
          <a:off x="0" y="1360068"/>
          <a:ext cx="4619706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media algorithms present content based on your preferences (NSPCC, 2024) </a:t>
          </a:r>
          <a:endParaRPr lang="en-US" sz="1500" kern="1200"/>
        </a:p>
      </dsp:txBody>
      <dsp:txXfrm>
        <a:off x="60077" y="1420145"/>
        <a:ext cx="4499552" cy="1110539"/>
      </dsp:txXfrm>
    </dsp:sp>
    <dsp:sp modelId="{843CE5A0-521E-8945-94C6-6B4690A513BA}">
      <dsp:nvSpPr>
        <dsp:cNvPr id="0" name=""/>
        <dsp:cNvSpPr/>
      </dsp:nvSpPr>
      <dsp:spPr>
        <a:xfrm>
          <a:off x="0" y="2633961"/>
          <a:ext cx="4619706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There are three problems that have been identified: social standards that are overly restrictive, algorithms that intentionally spread misleading data,  and an inability of dealing with dangerous content (Crawford, 2023) </a:t>
          </a:r>
          <a:endParaRPr lang="en-US" sz="1500" kern="1200"/>
        </a:p>
      </dsp:txBody>
      <dsp:txXfrm>
        <a:off x="60077" y="2694038"/>
        <a:ext cx="4499552" cy="1110539"/>
      </dsp:txXfrm>
    </dsp:sp>
    <dsp:sp modelId="{8879D4E2-7961-B34E-9282-B0B8E9B4431E}">
      <dsp:nvSpPr>
        <dsp:cNvPr id="0" name=""/>
        <dsp:cNvSpPr/>
      </dsp:nvSpPr>
      <dsp:spPr>
        <a:xfrm>
          <a:off x="0" y="3907855"/>
          <a:ext cx="4619706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set of laws intended to protect adults and children online was introduced in the UK as the Online Safety Bill (GOV.UK, 2023). </a:t>
          </a:r>
          <a:endParaRPr lang="en-US" sz="1500" kern="1200" dirty="0"/>
        </a:p>
      </dsp:txBody>
      <dsp:txXfrm>
        <a:off x="60077" y="3967932"/>
        <a:ext cx="4499552" cy="11105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115F7-9BE8-40B4-B047-277CCD9F3E09}">
      <dsp:nvSpPr>
        <dsp:cNvPr id="0" name=""/>
        <dsp:cNvSpPr/>
      </dsp:nvSpPr>
      <dsp:spPr>
        <a:xfrm>
          <a:off x="0" y="115419"/>
          <a:ext cx="8888697" cy="7635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738A2-98A4-4E7C-AFDF-7C8DFFA8B734}">
      <dsp:nvSpPr>
        <dsp:cNvPr id="0" name=""/>
        <dsp:cNvSpPr/>
      </dsp:nvSpPr>
      <dsp:spPr>
        <a:xfrm>
          <a:off x="230966" y="287212"/>
          <a:ext cx="420349" cy="4199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FD5A8-A1F4-4BCA-8ED5-FEF31328FE67}">
      <dsp:nvSpPr>
        <dsp:cNvPr id="0" name=""/>
        <dsp:cNvSpPr/>
      </dsp:nvSpPr>
      <dsp:spPr>
        <a:xfrm>
          <a:off x="912497" y="42811"/>
          <a:ext cx="7848332" cy="1049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9" tIns="111109" rIns="111109" bIns="11110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Experience depressed symptoms and low self-esteem </a:t>
          </a:r>
          <a:r>
            <a:rPr lang="en-GB" sz="1200" kern="1200" dirty="0"/>
            <a:t>(Reyes and </a:t>
          </a:r>
          <a:r>
            <a:rPr lang="en-GB" sz="1200" kern="1200" dirty="0" err="1"/>
            <a:t>Zsila</a:t>
          </a:r>
          <a:r>
            <a:rPr lang="en-GB" sz="1200" kern="1200" dirty="0"/>
            <a:t>, 2023) </a:t>
          </a:r>
          <a:endParaRPr lang="en-US" sz="1400" kern="1200" dirty="0"/>
        </a:p>
      </dsp:txBody>
      <dsp:txXfrm>
        <a:off x="912497" y="42811"/>
        <a:ext cx="7848332" cy="1049846"/>
      </dsp:txXfrm>
    </dsp:sp>
    <dsp:sp modelId="{4419A196-8678-4E7C-B7EC-922D1C609FA2}">
      <dsp:nvSpPr>
        <dsp:cNvPr id="0" name=""/>
        <dsp:cNvSpPr/>
      </dsp:nvSpPr>
      <dsp:spPr>
        <a:xfrm>
          <a:off x="0" y="1427727"/>
          <a:ext cx="8888697" cy="7635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B4CBE-933F-4DAE-85C1-ED2933B097B8}">
      <dsp:nvSpPr>
        <dsp:cNvPr id="0" name=""/>
        <dsp:cNvSpPr/>
      </dsp:nvSpPr>
      <dsp:spPr>
        <a:xfrm>
          <a:off x="230966" y="1599520"/>
          <a:ext cx="420349" cy="4199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EA373-DE53-401E-826D-8E0E7F3D2FB3}">
      <dsp:nvSpPr>
        <dsp:cNvPr id="0" name=""/>
        <dsp:cNvSpPr/>
      </dsp:nvSpPr>
      <dsp:spPr>
        <a:xfrm>
          <a:off x="912497" y="1279300"/>
          <a:ext cx="7848332" cy="1049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9" tIns="111109" rIns="111109" bIns="11110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23% of individuals feel that social media has made them feel worse about their life and 29% of young people feel pressured to publish material that will attract a lot of likes and comments </a:t>
          </a:r>
          <a:r>
            <a:rPr lang="en-GB" sz="1200" kern="1200" dirty="0"/>
            <a:t>(</a:t>
          </a:r>
          <a:r>
            <a:rPr lang="en-GB" sz="1200" kern="1200" dirty="0" err="1"/>
            <a:t>Vogels</a:t>
          </a:r>
          <a:r>
            <a:rPr lang="en-GB" sz="1200" kern="1200" dirty="0"/>
            <a:t> and </a:t>
          </a:r>
          <a:r>
            <a:rPr lang="en-GB" sz="1200" kern="1200" dirty="0" err="1"/>
            <a:t>Gelles-Watnick</a:t>
          </a:r>
          <a:r>
            <a:rPr lang="en-GB" sz="1200" kern="1200" dirty="0"/>
            <a:t>, 2023). </a:t>
          </a:r>
          <a:endParaRPr lang="en-US" sz="1400" kern="1200" dirty="0"/>
        </a:p>
      </dsp:txBody>
      <dsp:txXfrm>
        <a:off x="912497" y="1279300"/>
        <a:ext cx="7848332" cy="1049846"/>
      </dsp:txXfrm>
    </dsp:sp>
    <dsp:sp modelId="{FFC48859-6AE9-4FB5-938F-BAE3A65D6F8D}">
      <dsp:nvSpPr>
        <dsp:cNvPr id="0" name=""/>
        <dsp:cNvSpPr/>
      </dsp:nvSpPr>
      <dsp:spPr>
        <a:xfrm>
          <a:off x="0" y="2740036"/>
          <a:ext cx="8888697" cy="7635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444094-5CFB-43D1-B05A-754C9676CA55}">
      <dsp:nvSpPr>
        <dsp:cNvPr id="0" name=""/>
        <dsp:cNvSpPr/>
      </dsp:nvSpPr>
      <dsp:spPr>
        <a:xfrm>
          <a:off x="230966" y="2911829"/>
          <a:ext cx="420349" cy="4199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39F8D-0518-4F76-A7CB-C549F452CD3C}">
      <dsp:nvSpPr>
        <dsp:cNvPr id="0" name=""/>
        <dsp:cNvSpPr/>
      </dsp:nvSpPr>
      <dsp:spPr>
        <a:xfrm>
          <a:off x="882281" y="2740036"/>
          <a:ext cx="7848332" cy="1049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9" tIns="111109" rIns="111109" bIns="1111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likelihood of body dissatisfaction is higher in girls who use social media more often.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882281" y="2740036"/>
        <a:ext cx="7848332" cy="1049846"/>
      </dsp:txXfrm>
    </dsp:sp>
    <dsp:sp modelId="{73649B8A-3A0B-4F3D-8FFA-F5E276245DB8}">
      <dsp:nvSpPr>
        <dsp:cNvPr id="0" name=""/>
        <dsp:cNvSpPr/>
      </dsp:nvSpPr>
      <dsp:spPr>
        <a:xfrm>
          <a:off x="0" y="4052344"/>
          <a:ext cx="8888697" cy="10197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335C1-1942-4AB1-BA4D-59183C1FEDCB}">
      <dsp:nvSpPr>
        <dsp:cNvPr id="0" name=""/>
        <dsp:cNvSpPr/>
      </dsp:nvSpPr>
      <dsp:spPr>
        <a:xfrm>
          <a:off x="231192" y="4352249"/>
          <a:ext cx="420349" cy="4199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89F4B-AEB4-43A6-BCF9-5A3AD8250A01}">
      <dsp:nvSpPr>
        <dsp:cNvPr id="0" name=""/>
        <dsp:cNvSpPr/>
      </dsp:nvSpPr>
      <dsp:spPr>
        <a:xfrm>
          <a:off x="925866" y="4120185"/>
          <a:ext cx="7674938" cy="1049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9" tIns="111109" rIns="111109" bIns="11110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/>
            <a:t>People measure themselves against others who, in some way, are superior to them </a:t>
          </a:r>
          <a:r>
            <a:rPr lang="en-GB" sz="1200" u="none" kern="1200" dirty="0"/>
            <a:t>(Halliwell, 2012). 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/>
            <a:t>Individuals learn behaviours by watching and copying others, according to Bandura's modelling process </a:t>
          </a:r>
          <a:r>
            <a:rPr lang="en-GB" sz="1200" u="none" kern="1200" dirty="0"/>
            <a:t>(</a:t>
          </a:r>
          <a:r>
            <a:rPr lang="en-GB" sz="1200" u="none" kern="1200" dirty="0" err="1"/>
            <a:t>Fryling</a:t>
          </a:r>
          <a:r>
            <a:rPr lang="en-GB" sz="1200" u="none" kern="1200" dirty="0"/>
            <a:t>, Johnston, and Hayes, 2011). </a:t>
          </a:r>
          <a:endParaRPr lang="en-GB" sz="1400" u="none" kern="1200" dirty="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u="none" kern="1200" dirty="0"/>
        </a:p>
      </dsp:txBody>
      <dsp:txXfrm>
        <a:off x="925866" y="4120185"/>
        <a:ext cx="7674938" cy="10498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71541-F2AC-794C-A489-87D28B10BF38}">
      <dsp:nvSpPr>
        <dsp:cNvPr id="0" name=""/>
        <dsp:cNvSpPr/>
      </dsp:nvSpPr>
      <dsp:spPr>
        <a:xfrm>
          <a:off x="0" y="0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Video games are linked to anxiety because people utilise them as a coping strategy to avoid feeling depressed </a:t>
          </a:r>
          <a:br>
            <a:rPr lang="en-GB" sz="1800" kern="1200" dirty="0"/>
          </a:br>
          <a:r>
            <a:rPr lang="en-GB" sz="1200" kern="1200" dirty="0"/>
            <a:t>(Lerida-Ayala et al, 2023)</a:t>
          </a:r>
          <a:endParaRPr lang="en-US" sz="1800" kern="1200" dirty="0"/>
        </a:p>
      </dsp:txBody>
      <dsp:txXfrm>
        <a:off x="53952" y="53952"/>
        <a:ext cx="6271493" cy="1734162"/>
      </dsp:txXfrm>
    </dsp:sp>
    <dsp:sp modelId="{319290FA-434C-6C4B-A9EE-F37C1831ED47}">
      <dsp:nvSpPr>
        <dsp:cNvPr id="0" name=""/>
        <dsp:cNvSpPr/>
      </dsp:nvSpPr>
      <dsp:spPr>
        <a:xfrm>
          <a:off x="1442719" y="2251415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Overuse of video games can have a negative impact on one's health due to negative feelings, signs of depression, and decreased social contact.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Zamani et al (2010) </a:t>
          </a:r>
          <a:endParaRPr lang="en-US" sz="2200" kern="1200" dirty="0"/>
        </a:p>
      </dsp:txBody>
      <dsp:txXfrm>
        <a:off x="1496671" y="2305367"/>
        <a:ext cx="5427445" cy="1734162"/>
      </dsp:txXfrm>
    </dsp:sp>
    <dsp:sp modelId="{FCEAB8D0-8B70-8046-AC49-8BB4D9AE334E}">
      <dsp:nvSpPr>
        <dsp:cNvPr id="0" name=""/>
        <dsp:cNvSpPr/>
      </dsp:nvSpPr>
      <dsp:spPr>
        <a:xfrm>
          <a:off x="6978069" y="1448069"/>
          <a:ext cx="1197343" cy="11973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47471" y="1448069"/>
        <a:ext cx="658539" cy="9010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09436-9D87-4841-BA6B-AF78D1C90E9D}">
      <dsp:nvSpPr>
        <dsp:cNvPr id="0" name=""/>
        <dsp:cNvSpPr/>
      </dsp:nvSpPr>
      <dsp:spPr>
        <a:xfrm>
          <a:off x="0" y="630625"/>
          <a:ext cx="8596668" cy="11642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4340B7-AF0B-4754-BC84-22DE5BBF6233}">
      <dsp:nvSpPr>
        <dsp:cNvPr id="0" name=""/>
        <dsp:cNvSpPr/>
      </dsp:nvSpPr>
      <dsp:spPr>
        <a:xfrm>
          <a:off x="352180" y="892577"/>
          <a:ext cx="640327" cy="6403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FC1AC-E352-4FB9-8C74-0D9D310FF0D7}">
      <dsp:nvSpPr>
        <dsp:cNvPr id="0" name=""/>
        <dsp:cNvSpPr/>
      </dsp:nvSpPr>
      <dsp:spPr>
        <a:xfrm>
          <a:off x="1344687" y="630625"/>
          <a:ext cx="7251980" cy="1164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15" tIns="123215" rIns="123215" bIns="12321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Social media should increase its age restriction from 13 to 16 years old</a:t>
          </a:r>
          <a:endParaRPr lang="en-US" sz="2500" kern="1200" dirty="0"/>
        </a:p>
      </dsp:txBody>
      <dsp:txXfrm>
        <a:off x="1344687" y="630625"/>
        <a:ext cx="7251980" cy="1164231"/>
      </dsp:txXfrm>
    </dsp:sp>
    <dsp:sp modelId="{1D99B315-53AE-43AE-BDD8-957CFFF8C079}">
      <dsp:nvSpPr>
        <dsp:cNvPr id="0" name=""/>
        <dsp:cNvSpPr/>
      </dsp:nvSpPr>
      <dsp:spPr>
        <a:xfrm>
          <a:off x="0" y="2085915"/>
          <a:ext cx="8596668" cy="11642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232C0F-C528-4E04-9323-04584CD565A5}">
      <dsp:nvSpPr>
        <dsp:cNvPr id="0" name=""/>
        <dsp:cNvSpPr/>
      </dsp:nvSpPr>
      <dsp:spPr>
        <a:xfrm>
          <a:off x="352180" y="2347867"/>
          <a:ext cx="640327" cy="6403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33046-7FFC-4A36-B3A4-EA54E8125962}">
      <dsp:nvSpPr>
        <dsp:cNvPr id="0" name=""/>
        <dsp:cNvSpPr/>
      </dsp:nvSpPr>
      <dsp:spPr>
        <a:xfrm>
          <a:off x="1344687" y="2085915"/>
          <a:ext cx="7251980" cy="1164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15" tIns="123215" rIns="123215" bIns="12321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Users to authenticate their identity with a passport or driver's licence</a:t>
          </a:r>
          <a:endParaRPr lang="en-US" sz="2500" kern="1200" dirty="0"/>
        </a:p>
      </dsp:txBody>
      <dsp:txXfrm>
        <a:off x="1344687" y="2085915"/>
        <a:ext cx="7251980" cy="1164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a-guide-to-the-online-safety-bill" TargetMode="External"/><Relationship Id="rId2" Type="http://schemas.openxmlformats.org/officeDocument/2006/relationships/hyperlink" Target="https://www.bbc.co.uk/news/uk-6755675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/uk-68456057" TargetMode="External"/><Relationship Id="rId4" Type="http://schemas.openxmlformats.org/officeDocument/2006/relationships/hyperlink" Target="https://doi.org/10.7759%2Fcureus.8627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keeping-children-safe/online-safety/inappropriate-explicit-content/promotion-self-harm/" TargetMode="External"/><Relationship Id="rId7" Type="http://schemas.openxmlformats.org/officeDocument/2006/relationships/hyperlink" Target="https://bmcpsychology.biomedcentral.com/articles/10.1186/s40359-023-01243-x" TargetMode="External"/><Relationship Id="rId2" Type="http://schemas.openxmlformats.org/officeDocument/2006/relationships/hyperlink" Target="https://www.ncbi.nlm.nih.gov/books/NBK59476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wresearch.org/short-reads/2023/04/24/teens-and-social-media-key-findings-from-pew-research-center-surveys/" TargetMode="External"/><Relationship Id="rId5" Type="http://schemas.openxmlformats.org/officeDocument/2006/relationships/hyperlink" Target="https://www.statista.com/topics/9445/social-media-and-children-in-the-uk/" TargetMode="External"/><Relationship Id="rId4" Type="http://schemas.openxmlformats.org/officeDocument/2006/relationships/hyperlink" Target="https://www.theguardian.com/society/2013/aug/06/hannah-smith-online-bully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B71C3-DD7D-27F7-F945-FB49EB4EE3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810" y="1033670"/>
            <a:ext cx="9751080" cy="3553879"/>
          </a:xfrm>
        </p:spPr>
        <p:txBody>
          <a:bodyPr/>
          <a:lstStyle/>
          <a:p>
            <a:r>
              <a:rPr lang="en-US" dirty="0"/>
              <a:t>Negative impact of media on young people-Social Development</a:t>
            </a:r>
            <a:br>
              <a:rPr lang="en-US" dirty="0"/>
            </a:br>
            <a:r>
              <a:rPr lang="en-US" sz="2400" dirty="0"/>
              <a:t>Sultana Begum I 2115597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A3D54-08CE-C3B4-BED2-32B01DA7A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Contents Page</a:t>
            </a:r>
            <a:br>
              <a:rPr lang="en-US"/>
            </a:br>
            <a:endParaRPr lang="en-US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96F1ACA-B8F1-50F9-2922-9749E9B1F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615626"/>
              </p:ext>
            </p:extLst>
          </p:nvPr>
        </p:nvGraphicFramePr>
        <p:xfrm>
          <a:off x="677334" y="1798848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2243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81800-36A0-019B-6BD9-784C9792C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Aims and Objective </a:t>
            </a:r>
          </a:p>
        </p:txBody>
      </p:sp>
      <p:sp>
        <p:nvSpPr>
          <p:cNvPr id="16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8D48E9F-5D76-052F-3990-B713AC5ED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584112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1133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04E1C-EA05-C8D5-BD7F-2A57E1BB4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8A01A-6020-E109-921F-1E33E85CB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153" y="2319249"/>
            <a:ext cx="3331958" cy="26083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Positive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Young people can benefit by having shared values, identities and interests. Sense of community </a:t>
            </a:r>
          </a:p>
          <a:p>
            <a:endParaRPr lang="en-US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(Reyes and </a:t>
            </a:r>
            <a:r>
              <a:rPr lang="en-GB" sz="12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Zsila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2023) </a:t>
            </a:r>
            <a:endParaRPr lang="en-US" sz="12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04D862-8277-381F-E955-A091F3659B04}"/>
              </a:ext>
            </a:extLst>
          </p:cNvPr>
          <p:cNvSpPr txBox="1">
            <a:spLocks/>
          </p:cNvSpPr>
          <p:nvPr/>
        </p:nvSpPr>
        <p:spPr>
          <a:xfrm>
            <a:off x="6630753" y="2319249"/>
            <a:ext cx="3331958" cy="26083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Negative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Loss of privacy, cyberbullying and social isolation 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(Anwari, </a:t>
            </a:r>
            <a:r>
              <a:rPr lang="en-GB" sz="12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Sayes</a:t>
            </a: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and Noori , 2023)</a:t>
            </a:r>
            <a:r>
              <a:rPr lang="en-GB" sz="1200" dirty="0">
                <a:solidFill>
                  <a:schemeClr val="tx1"/>
                </a:solidFill>
                <a:effectLst/>
              </a:rPr>
              <a:t> </a:t>
            </a:r>
            <a:endParaRPr lang="en-US" sz="12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2" name="Graphic 11" descr="Thumbs Down with solid fill">
            <a:extLst>
              <a:ext uri="{FF2B5EF4-FFF2-40B4-BE49-F238E27FC236}">
                <a16:creationId xmlns:a16="http://schemas.microsoft.com/office/drawing/2014/main" id="{0E6DFD4F-9B5D-B277-F924-B4D42BC325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5870" y="2319249"/>
            <a:ext cx="914400" cy="914400"/>
          </a:xfrm>
          <a:prstGeom prst="rect">
            <a:avLst/>
          </a:prstGeom>
        </p:spPr>
      </p:pic>
      <p:pic>
        <p:nvPicPr>
          <p:cNvPr id="14" name="Graphic 13" descr="Thumbs up sign with solid fill">
            <a:extLst>
              <a:ext uri="{FF2B5EF4-FFF2-40B4-BE49-F238E27FC236}">
                <a16:creationId xmlns:a16="http://schemas.microsoft.com/office/drawing/2014/main" id="{75F11533-001E-75F7-B3F0-3A14050DC1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2917" y="2319249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7A0AC00-842C-6E31-B7C3-0A470E76DB36}"/>
              </a:ext>
            </a:extLst>
          </p:cNvPr>
          <p:cNvSpPr txBox="1"/>
          <p:nvPr/>
        </p:nvSpPr>
        <p:spPr>
          <a:xfrm>
            <a:off x="9071590" y="6153605"/>
            <a:ext cx="30974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Livingstone (2002)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NSPCC (2024) </a:t>
            </a:r>
            <a:endParaRPr lang="en-GB" sz="12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(National Library of Medicine, 2023). 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11158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9566-5970-0436-D452-BACDE4130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072" y="397094"/>
            <a:ext cx="7374594" cy="1320800"/>
          </a:xfrm>
        </p:spPr>
        <p:txBody>
          <a:bodyPr>
            <a:normAutofit/>
          </a:bodyPr>
          <a:lstStyle/>
          <a:p>
            <a:r>
              <a:rPr lang="en-US" dirty="0"/>
              <a:t>Cyberbullying and suicide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B09BA-744F-5F0B-B3EA-AAA1CF9E0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4" y="2687091"/>
            <a:ext cx="8887557" cy="76152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Increased suicidal thoughts, psychological distress, and an unmet need for mental health assistance are linked to rising social media use. 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1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Memon et al, 2018)</a:t>
            </a:r>
            <a:endParaRPr lang="en-GB" sz="20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28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026" name="Picture 2" descr="Mariano Janin with Mia and their dog Lola">
            <a:extLst>
              <a:ext uri="{FF2B5EF4-FFF2-40B4-BE49-F238E27FC236}">
                <a16:creationId xmlns:a16="http://schemas.microsoft.com/office/drawing/2014/main" id="{41F8DE83-2492-30ED-EE24-DC278EC977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45"/>
          <a:stretch/>
        </p:blipFill>
        <p:spPr bwMode="auto">
          <a:xfrm>
            <a:off x="621792" y="3739389"/>
            <a:ext cx="2316480" cy="274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8C706C-CCA8-8FFA-2474-434DA2EB7561}"/>
              </a:ext>
            </a:extLst>
          </p:cNvPr>
          <p:cNvSpPr txBox="1"/>
          <p:nvPr/>
        </p:nvSpPr>
        <p:spPr>
          <a:xfrm>
            <a:off x="621792" y="6481708"/>
            <a:ext cx="2666464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Kuenssberg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and Seddon, 2024). </a:t>
            </a:r>
          </a:p>
        </p:txBody>
      </p:sp>
      <p:pic>
        <p:nvPicPr>
          <p:cNvPr id="1028" name="Picture 4" descr="Hannah Smith">
            <a:extLst>
              <a:ext uri="{FF2B5EF4-FFF2-40B4-BE49-F238E27FC236}">
                <a16:creationId xmlns:a16="http://schemas.microsoft.com/office/drawing/2014/main" id="{D77166A7-0052-3ADF-CDF4-FD7F05AF7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065" y="3734850"/>
            <a:ext cx="4578095" cy="274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B5F0C14-70FF-7A19-66EC-56ABA9278081}"/>
              </a:ext>
            </a:extLst>
          </p:cNvPr>
          <p:cNvSpPr txBox="1"/>
          <p:nvPr/>
        </p:nvSpPr>
        <p:spPr>
          <a:xfrm>
            <a:off x="3910049" y="6481708"/>
            <a:ext cx="1778098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(Press Association, 2013).</a:t>
            </a:r>
            <a:endParaRPr lang="en-US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5846F-5479-1ADA-B621-662EAAA1AF50}"/>
              </a:ext>
            </a:extLst>
          </p:cNvPr>
          <p:cNvSpPr txBox="1"/>
          <p:nvPr/>
        </p:nvSpPr>
        <p:spPr>
          <a:xfrm>
            <a:off x="10077509" y="6488063"/>
            <a:ext cx="1556238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(Karim et al, 2020)</a:t>
            </a:r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8E39B-1217-6A30-D112-ECDA400BA8F2}"/>
              </a:ext>
            </a:extLst>
          </p:cNvPr>
          <p:cNvSpPr txBox="1"/>
          <p:nvPr/>
        </p:nvSpPr>
        <p:spPr>
          <a:xfrm>
            <a:off x="842597" y="1191846"/>
            <a:ext cx="866287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Social media is introduced to children as early as three years old. </a:t>
            </a:r>
          </a:p>
          <a:p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91% of 15 to 16-year-olds in the UK use social media, and 87% of them have a personal account. 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(Statista,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6075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E6089A8-D772-99B5-B237-585891DD5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sz="8000">
                <a:latin typeface="Calibri" panose="020F0502020204030204" pitchFamily="34" charset="0"/>
                <a:cs typeface="Calibri" panose="020F0502020204030204" pitchFamily="34" charset="0"/>
              </a:rPr>
              <a:t>Molly Russell </a:t>
            </a:r>
            <a:endParaRPr lang="en-US" sz="8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D2E48A30-C846-86AB-4649-AEE5E5DF7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5889918"/>
              </p:ext>
            </p:extLst>
          </p:nvPr>
        </p:nvGraphicFramePr>
        <p:xfrm>
          <a:off x="4619126" y="1062823"/>
          <a:ext cx="4619706" cy="5224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731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A144E-E00F-5020-02A6-CD61DA4A2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492369"/>
            <a:ext cx="8596668" cy="1320800"/>
          </a:xfrm>
        </p:spPr>
        <p:txBody>
          <a:bodyPr/>
          <a:lstStyle/>
          <a:p>
            <a:r>
              <a:rPr lang="en-US" dirty="0"/>
              <a:t>Negative impact of Social media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E9DFEEC-73C0-EA46-BE65-BE49BFF886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659959"/>
              </p:ext>
            </p:extLst>
          </p:nvPr>
        </p:nvGraphicFramePr>
        <p:xfrm>
          <a:off x="531319" y="1359877"/>
          <a:ext cx="8888697" cy="5345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A6EC367-541F-363C-3040-18C04F8D0B7A}"/>
              </a:ext>
            </a:extLst>
          </p:cNvPr>
          <p:cNvSpPr txBox="1"/>
          <p:nvPr/>
        </p:nvSpPr>
        <p:spPr>
          <a:xfrm>
            <a:off x="10061331" y="6243935"/>
            <a:ext cx="21306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McComb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and Mills (2022)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(NSPCC, 2024). 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44584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BD86A-C615-7DB4-F180-DA2BE13B1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Negative impact of Gaming </a:t>
            </a:r>
          </a:p>
        </p:txBody>
      </p:sp>
      <p:sp>
        <p:nvSpPr>
          <p:cNvPr id="19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777DD90-62E0-62C4-FB97-FA9BB19DF6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31608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87E1BEC-E0F6-FCBE-1A77-4B04226F9F33}"/>
              </a:ext>
            </a:extLst>
          </p:cNvPr>
          <p:cNvSpPr txBox="1"/>
          <p:nvPr/>
        </p:nvSpPr>
        <p:spPr>
          <a:xfrm>
            <a:off x="9346223" y="6281511"/>
            <a:ext cx="28457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Xu et al (2023) </a:t>
            </a:r>
          </a:p>
          <a:p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Kowert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(2014)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556010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FDCE13AA-DB0F-7623-A3D2-4B4E3B558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12D9E-642C-DF5A-11CE-ECDC20E97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Conclusion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50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30340-B2EB-B2C0-8E8B-3811E9A07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 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4DBCF8C2-9F1C-F9E2-FC4C-E48897A9CB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631437"/>
              </p:ext>
            </p:extLst>
          </p:nvPr>
        </p:nvGraphicFramePr>
        <p:xfrm>
          <a:off x="677334" y="1488613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853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59766-0A1B-6715-B44A-CF31F6E59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AFC05-95FF-A90D-3BB4-92CA9BD1B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4369"/>
            <a:ext cx="8596668" cy="4786993"/>
          </a:xfrm>
        </p:spPr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Anwari, G., Noori, N.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Sayes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(2023) ‘The Negative impact of social media on youth’s social lives’.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humanities Education and social science’,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3(1), pp. 481-493. </a:t>
            </a:r>
            <a:endParaRPr lang="en-GB" kern="1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Crawford, A. (2023) ‘Molly Russell: Tech firms still failing after teenager’s death, says father’,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29 November. 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https://www.bbc.co.uk/news/uk-67556756#:~:text=Molly%2C%20who%20took%20her%20own,negative%20effects%20of%20online%20content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(17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July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Fryling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M.J., Johnston, C. and Hayes, L.J. (2011). ‘Understanding Observational Learning: An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Interbehavioral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Approach, The Analysis of Verbal Behaviour, 27(1), pp. 191-203.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GOV.UK (2023)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guide to the Online Safety Bill.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https://www.gov.uk/guidance/a-guide-to-the-online-safety-bill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July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Karim, F.,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Oyewande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Abdalla, L., Ehsanullah, R. and Khan, S. (2020). ‘Social Media use and it Connection to Mental Health: A Systematic Review’,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Cureus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12(6). DOI: 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10.7759/cureus.8627</a:t>
            </a:r>
            <a:endParaRPr lang="en-GB" sz="1800" u="none" strike="noStrike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u="none" strike="noStrike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Kowert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(2014).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Video games and social competence. Routledge. </a:t>
            </a:r>
            <a:endParaRPr lang="en-GB" sz="1800" i="1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Kuenssberg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and Seddon, S (2024) ‘Mia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Janin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Father wants cyberbullying law after daughter’s death’,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 March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https://www.bbc.co.uk/news/uk-68456057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20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Lerida-Ayala, V., Aguilar-Parra, J.M.,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Collado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-Soler, R., Alferez-Pastor, M.,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Fernadez-Campoy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J.M.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Luque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-de la Rosa, A. (2023). ‘Internet and video games: causes of behavioural disorders in children and teenagers’,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10(1), p. 86.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Livingstone, S. M. (2002)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 people and new media: childhood and the changing media environment.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Thousand Oaks, Calif.: Sage.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McComb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S.E. and Mills, J.S. (2022). ‘The effect of Physical appearance perfectionism and social comparison to thin, slim thick, and fit-ideal Instagram imagery on young women’s body image’,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Body Image,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40, pp. 165-175.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Memon, A., Sharma, S., Mohite, S. and Jain, S. (2018) ‘The role of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social networking deliberate self-harm and suicidality in adolescents: A systematized review of literature’,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Indian journal of Psychiatry,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60(4), pp. 384-392. 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920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DF29B-238B-17AB-A44B-12B151155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51693"/>
            <a:ext cx="8596668" cy="5689670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Library of Medicine (2023)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media has both positive and negative impacts on children and adolescents.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https://www.ncbi.nlm.nih.gov/books/NBK594763/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23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NSPCC (2024)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Content promoting self-harm, suicide and eating disorders.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https://www.nspcc.org.uk/keeping-children-safe/online-safety/inappropriate-explicit-content/promotion-self-harm/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NSPCC (2024)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Content promoting self-harm, suicide and eating disorders.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https://www.nspcc.org.uk/keeping-children-safe/online-safety/inappropriate-explicit-content/promotion-self-harm/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NSPCC (2024)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Content promoting self-harm, suicide and eating disorders.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https://www.nspcc.org.uk/keeping-children-safe/online-safety/inappropriate-explicit-content/promotion-self-harm/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 Association (2013) ‘Teenager Hannah Smith killed herself because of online bullying, says father’,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 August. 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https://www.theguardian.com/society/2013/aug/06/hannah-smith-online-bullying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20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2024).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 (2023)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media and children in the UK-Statistics and Facts.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https://www.statista.com/topics/9445/social-media-and-children-in-the-uk/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Vogels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Gelles-Watncik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(2023) ‘Teens and social media: Key findings from Pew Research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Center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Surveys’,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Pew Research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Center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 April. 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https://www.pewresearch.org/short-reads/2023/04/24/teens-and-social-media-key-findings-from-pew-research-center-surveys/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15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July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Xu, K.,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Gneg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Dou, D. and Liu, X. (2023) ‘Relations between video game engagement and Social Development in children: The Mediating Role of Executive Function and Age-related Moderation’,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Behavioural Sciences,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13(10), p. 833.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Zamani, E.,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Kheradmand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Cheshmi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Abedi, A.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Hedayati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(2010) ‘Comparing the social skills of students addicted to computer games with normal students’,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Addiction &amp; Health,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2(3-4), pp. 59-65.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Zsila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and Reyes, M (2023). ‘Pros and cons: impacts of social media on mental health’,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BMC Psychology,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[online] 11(1). Available at: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https://bmcpsychology.biomedcentral.com/articles/10.1186/s40359-023-01243-x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2024). </a:t>
            </a:r>
            <a:endParaRPr lang="en-GB" sz="18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126612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110</TotalTime>
  <Words>1547</Words>
  <Application>Microsoft Macintosh PowerPoint</Application>
  <PresentationFormat>Widescreen</PresentationFormat>
  <Paragraphs>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Negative impact of media on young people-Social Development Sultana Begum I 2115597 </vt:lpstr>
      <vt:lpstr>Contents Page </vt:lpstr>
      <vt:lpstr>Aims and Objective </vt:lpstr>
      <vt:lpstr>Introduction to media </vt:lpstr>
      <vt:lpstr>Cyberbullying and suicide </vt:lpstr>
      <vt:lpstr>Molly Russell </vt:lpstr>
      <vt:lpstr>Negative impact of Social media </vt:lpstr>
      <vt:lpstr>Negative impact of Gaming </vt:lpstr>
      <vt:lpstr>Conclusion </vt:lpstr>
      <vt:lpstr>Recommendation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Negative impact of media on young people-Social Development</dc:title>
  <dc:creator>Sultana Begum</dc:creator>
  <cp:lastModifiedBy>Sultana Begum</cp:lastModifiedBy>
  <cp:revision>3</cp:revision>
  <dcterms:created xsi:type="dcterms:W3CDTF">2024-07-18T18:16:37Z</dcterms:created>
  <dcterms:modified xsi:type="dcterms:W3CDTF">2024-07-19T12:47:29Z</dcterms:modified>
</cp:coreProperties>
</file>