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5" r:id="rId1"/>
  </p:sldMasterIdLst>
  <p:sldIdLst>
    <p:sldId id="256" r:id="rId2"/>
    <p:sldId id="257" r:id="rId3"/>
    <p:sldId id="258" r:id="rId4"/>
    <p:sldId id="259" r:id="rId5"/>
    <p:sldId id="267" r:id="rId6"/>
    <p:sldId id="261" r:id="rId7"/>
    <p:sldId id="262" r:id="rId8"/>
    <p:sldId id="263" r:id="rId9"/>
    <p:sldId id="268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0E2603-C82F-1C9D-E852-22DACF830552}" v="576" dt="2020-04-26T15:39:43.020"/>
    <p1510:client id="{528ACE5F-D869-42D4-865C-14722FE6F86F}" v="370" dt="2020-04-23T17:08:09.658"/>
    <p1510:client id="{C5BD4589-0ED1-336C-ECCE-E41C4D83B718}" v="291" dt="2020-04-23T18:38:54.4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Knight (1910193)" userId="S::1910193@student.uwtsd.ac.uk::db378a96-fa2a-4018-a57f-478526ef029e" providerId="AD" clId="Web-{C5BD4589-0ED1-336C-ECCE-E41C4D83B718}"/>
    <pc:docChg chg="addSld delSld modSld addMainMaster delMainMaster">
      <pc:chgData name="Lisa Knight (1910193)" userId="S::1910193@student.uwtsd.ac.uk::db378a96-fa2a-4018-a57f-478526ef029e" providerId="AD" clId="Web-{C5BD4589-0ED1-336C-ECCE-E41C4D83B718}" dt="2020-04-23T18:39:12.400" v="305"/>
      <pc:docMkLst>
        <pc:docMk/>
      </pc:docMkLst>
      <pc:sldChg chg="modSp mod modClrScheme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521040635" sldId="256"/>
        </pc:sldMkLst>
        <pc:spChg chg="mod ord">
          <ac:chgData name="Lisa Knight (1910193)" userId="S::1910193@student.uwtsd.ac.uk::db378a96-fa2a-4018-a57f-478526ef029e" providerId="AD" clId="Web-{C5BD4589-0ED1-336C-ECCE-E41C4D83B718}" dt="2020-04-23T17:56:36.472" v="244"/>
          <ac:spMkLst>
            <pc:docMk/>
            <pc:sldMk cId="521040635" sldId="256"/>
            <ac:spMk id="2" creationId="{00000000-0000-0000-0000-000000000000}"/>
          </ac:spMkLst>
        </pc:spChg>
        <pc:spChg chg="mod ord">
          <ac:chgData name="Lisa Knight (1910193)" userId="S::1910193@student.uwtsd.ac.uk::db378a96-fa2a-4018-a57f-478526ef029e" providerId="AD" clId="Web-{C5BD4589-0ED1-336C-ECCE-E41C4D83B718}" dt="2020-04-23T17:56:36.472" v="244"/>
          <ac:spMkLst>
            <pc:docMk/>
            <pc:sldMk cId="521040635" sldId="256"/>
            <ac:spMk id="3" creationId="{00000000-0000-0000-0000-000000000000}"/>
          </ac:spMkLst>
        </pc:spChg>
      </pc:sldChg>
      <pc:sldChg chg="delSp modSp mod modClrScheme delDesignElem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3084521738" sldId="257"/>
        </pc:sldMkLst>
        <pc:spChg chg="mod ord">
          <ac:chgData name="Lisa Knight (1910193)" userId="S::1910193@student.uwtsd.ac.uk::db378a96-fa2a-4018-a57f-478526ef029e" providerId="AD" clId="Web-{C5BD4589-0ED1-336C-ECCE-E41C4D83B718}" dt="2020-04-23T17:56:36.472" v="244"/>
          <ac:spMkLst>
            <pc:docMk/>
            <pc:sldMk cId="3084521738" sldId="257"/>
            <ac:spMk id="2" creationId="{4D432CE8-674C-8846-AD55-0E47CA1A0101}"/>
          </ac:spMkLst>
        </pc:spChg>
        <pc:spChg chg="del">
          <ac:chgData name="Lisa Knight (1910193)" userId="S::1910193@student.uwtsd.ac.uk::db378a96-fa2a-4018-a57f-478526ef029e" providerId="AD" clId="Web-{C5BD4589-0ED1-336C-ECCE-E41C4D83B718}" dt="2020-04-23T17:56:26.800" v="243"/>
          <ac:spMkLst>
            <pc:docMk/>
            <pc:sldMk cId="3084521738" sldId="257"/>
            <ac:spMk id="43" creationId="{655AE6B0-AC9E-4167-806F-E9DB135FC46B}"/>
          </ac:spMkLst>
        </pc:spChg>
        <pc:spChg chg="del">
          <ac:chgData name="Lisa Knight (1910193)" userId="S::1910193@student.uwtsd.ac.uk::db378a96-fa2a-4018-a57f-478526ef029e" providerId="AD" clId="Web-{C5BD4589-0ED1-336C-ECCE-E41C4D83B718}" dt="2020-04-23T17:56:26.800" v="243"/>
          <ac:spMkLst>
            <pc:docMk/>
            <pc:sldMk cId="3084521738" sldId="257"/>
            <ac:spMk id="51" creationId="{87BD1F4E-A66D-4C06-86DA-8D56CA7A3B41}"/>
          </ac:spMkLst>
        </pc:spChg>
        <pc:grpChg chg="del">
          <ac:chgData name="Lisa Knight (1910193)" userId="S::1910193@student.uwtsd.ac.uk::db378a96-fa2a-4018-a57f-478526ef029e" providerId="AD" clId="Web-{C5BD4589-0ED1-336C-ECCE-E41C4D83B718}" dt="2020-04-23T17:56:26.800" v="243"/>
          <ac:grpSpMkLst>
            <pc:docMk/>
            <pc:sldMk cId="3084521738" sldId="257"/>
            <ac:grpSpMk id="45" creationId="{3523416A-383B-4FDC-B4C9-D8EDDFE9C043}"/>
          </ac:grpSpMkLst>
        </pc:grpChg>
        <pc:graphicFrameChg chg="mod ord modGraphic">
          <ac:chgData name="Lisa Knight (1910193)" userId="S::1910193@student.uwtsd.ac.uk::db378a96-fa2a-4018-a57f-478526ef029e" providerId="AD" clId="Web-{C5BD4589-0ED1-336C-ECCE-E41C4D83B718}" dt="2020-04-23T17:56:36.472" v="244"/>
          <ac:graphicFrameMkLst>
            <pc:docMk/>
            <pc:sldMk cId="3084521738" sldId="257"/>
            <ac:graphicFrameMk id="26" creationId="{25EE4E05-A78F-4363-82E6-A29178883A56}"/>
          </ac:graphicFrameMkLst>
        </pc:graphicFrameChg>
      </pc:sldChg>
      <pc:sldChg chg="addSp delSp modSp mod modClrScheme delDesignElem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474642788" sldId="258"/>
        </pc:sldMkLst>
        <pc:spChg chg="mod ord">
          <ac:chgData name="Lisa Knight (1910193)" userId="S::1910193@student.uwtsd.ac.uk::db378a96-fa2a-4018-a57f-478526ef029e" providerId="AD" clId="Web-{C5BD4589-0ED1-336C-ECCE-E41C4D83B718}" dt="2020-04-23T17:56:36.472" v="244"/>
          <ac:spMkLst>
            <pc:docMk/>
            <pc:sldMk cId="474642788" sldId="258"/>
            <ac:spMk id="4" creationId="{A39D117E-362B-6D40-B128-546E532A44D2}"/>
          </ac:spMkLst>
        </pc:spChg>
        <pc:spChg chg="add mod">
          <ac:chgData name="Lisa Knight (1910193)" userId="S::1910193@student.uwtsd.ac.uk::db378a96-fa2a-4018-a57f-478526ef029e" providerId="AD" clId="Web-{C5BD4589-0ED1-336C-ECCE-E41C4D83B718}" dt="2020-04-23T17:21:56.051" v="13"/>
          <ac:spMkLst>
            <pc:docMk/>
            <pc:sldMk cId="474642788" sldId="258"/>
            <ac:spMk id="6" creationId="{BEEEAFE0-7BF7-4FF4-9B22-3C0C1AE583A2}"/>
          </ac:spMkLst>
        </pc:spChg>
        <pc:spChg chg="mod">
          <ac:chgData name="Lisa Knight (1910193)" userId="S::1910193@student.uwtsd.ac.uk::db378a96-fa2a-4018-a57f-478526ef029e" providerId="AD" clId="Web-{C5BD4589-0ED1-336C-ECCE-E41C4D83B718}" dt="2020-04-23T17:21:56.051" v="13"/>
          <ac:spMkLst>
            <pc:docMk/>
            <pc:sldMk cId="474642788" sldId="258"/>
            <ac:spMk id="29" creationId="{E114A932-9224-4531-B007-4FD0AA16038F}"/>
          </ac:spMkLst>
        </pc:spChg>
        <pc:spChg chg="del">
          <ac:chgData name="Lisa Knight (1910193)" userId="S::1910193@student.uwtsd.ac.uk::db378a96-fa2a-4018-a57f-478526ef029e" providerId="AD" clId="Web-{C5BD4589-0ED1-336C-ECCE-E41C4D83B718}" dt="2020-04-23T17:17:25.818" v="0"/>
          <ac:spMkLst>
            <pc:docMk/>
            <pc:sldMk cId="474642788" sldId="258"/>
            <ac:spMk id="34" creationId="{8397BA9F-DEE8-4445-825C-4FDC9CD83F9C}"/>
          </ac:spMkLst>
        </pc:spChg>
        <pc:spChg chg="mod">
          <ac:chgData name="Lisa Knight (1910193)" userId="S::1910193@student.uwtsd.ac.uk::db378a96-fa2a-4018-a57f-478526ef029e" providerId="AD" clId="Web-{C5BD4589-0ED1-336C-ECCE-E41C4D83B718}" dt="2020-04-23T17:21:56.051" v="13"/>
          <ac:spMkLst>
            <pc:docMk/>
            <pc:sldMk cId="474642788" sldId="258"/>
            <ac:spMk id="50" creationId="{357968B3-BEB2-4861-960D-E2B530FFBFED}"/>
          </ac:spMkLst>
        </pc:spChg>
        <pc:grpChg chg="del">
          <ac:chgData name="Lisa Knight (1910193)" userId="S::1910193@student.uwtsd.ac.uk::db378a96-fa2a-4018-a57f-478526ef029e" providerId="AD" clId="Web-{C5BD4589-0ED1-336C-ECCE-E41C4D83B718}" dt="2020-04-23T17:21:56.051" v="13"/>
          <ac:grpSpMkLst>
            <pc:docMk/>
            <pc:sldMk cId="474642788" sldId="258"/>
            <ac:grpSpMk id="52" creationId="{90A61547-2555-4DE2-A37F-A53E54917441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7:56:26.800" v="243"/>
          <ac:grpSpMkLst>
            <pc:docMk/>
            <pc:sldMk cId="474642788" sldId="258"/>
            <ac:grpSpMk id="67" creationId="{EBE86EA4-C4F1-4465-B306-7A2BC2285926}"/>
          </ac:grpSpMkLst>
        </pc:grpChg>
        <pc:picChg chg="add mod ord">
          <ac:chgData name="Lisa Knight (1910193)" userId="S::1910193@student.uwtsd.ac.uk::db378a96-fa2a-4018-a57f-478526ef029e" providerId="AD" clId="Web-{C5BD4589-0ED1-336C-ECCE-E41C4D83B718}" dt="2020-04-23T17:21:56.051" v="13"/>
          <ac:picMkLst>
            <pc:docMk/>
            <pc:sldMk cId="474642788" sldId="258"/>
            <ac:picMk id="3" creationId="{AB0532DE-43ED-4780-8321-1D238F8E187E}"/>
          </ac:picMkLst>
        </pc:picChg>
        <pc:picChg chg="mod">
          <ac:chgData name="Lisa Knight (1910193)" userId="S::1910193@student.uwtsd.ac.uk::db378a96-fa2a-4018-a57f-478526ef029e" providerId="AD" clId="Web-{C5BD4589-0ED1-336C-ECCE-E41C4D83B718}" dt="2020-04-23T17:21:56.051" v="13"/>
          <ac:picMkLst>
            <pc:docMk/>
            <pc:sldMk cId="474642788" sldId="258"/>
            <ac:picMk id="16" creationId="{2CEA2AB9-8409-4122-AA51-70F790CB5270}"/>
          </ac:picMkLst>
        </pc:picChg>
        <pc:picChg chg="del">
          <ac:chgData name="Lisa Knight (1910193)" userId="S::1910193@student.uwtsd.ac.uk::db378a96-fa2a-4018-a57f-478526ef029e" providerId="AD" clId="Web-{C5BD4589-0ED1-336C-ECCE-E41C4D83B718}" dt="2020-04-23T17:17:25.818" v="0"/>
          <ac:picMkLst>
            <pc:docMk/>
            <pc:sldMk cId="474642788" sldId="258"/>
            <ac:picMk id="32" creationId="{CC79949E-3C9E-4676-8C7B-93F6D2389898}"/>
          </ac:picMkLst>
        </pc:picChg>
        <pc:picChg chg="mod ord">
          <ac:chgData name="Lisa Knight (1910193)" userId="S::1910193@student.uwtsd.ac.uk::db378a96-fa2a-4018-a57f-478526ef029e" providerId="AD" clId="Web-{C5BD4589-0ED1-336C-ECCE-E41C4D83B718}" dt="2020-04-23T17:21:56.051" v="13"/>
          <ac:picMkLst>
            <pc:docMk/>
            <pc:sldMk cId="474642788" sldId="258"/>
            <ac:picMk id="48" creationId="{E31666C8-9CB3-4B49-BBED-B8CBC8555ACA}"/>
          </ac:picMkLst>
        </pc:picChg>
      </pc:sldChg>
      <pc:sldChg chg="addSp delSp modSp mod setBg modClrScheme setClrOvrMap chgLayout">
        <pc:chgData name="Lisa Knight (1910193)" userId="S::1910193@student.uwtsd.ac.uk::db378a96-fa2a-4018-a57f-478526ef029e" providerId="AD" clId="Web-{C5BD4589-0ED1-336C-ECCE-E41C4D83B718}" dt="2020-04-23T18:39:12.400" v="305"/>
        <pc:sldMkLst>
          <pc:docMk/>
          <pc:sldMk cId="1065268551" sldId="259"/>
        </pc:sldMkLst>
        <pc:spChg chg="add mod ord">
          <ac:chgData name="Lisa Knight (1910193)" userId="S::1910193@student.uwtsd.ac.uk::db378a96-fa2a-4018-a57f-478526ef029e" providerId="AD" clId="Web-{C5BD4589-0ED1-336C-ECCE-E41C4D83B718}" dt="2020-04-23T18:39:12.400" v="305"/>
          <ac:spMkLst>
            <pc:docMk/>
            <pc:sldMk cId="1065268551" sldId="259"/>
            <ac:spMk id="2" creationId="{0457E317-A9D8-4A85-98A7-EF7C12114A21}"/>
          </ac:spMkLst>
        </pc:spChg>
        <pc:spChg chg="add del mod">
          <ac:chgData name="Lisa Knight (1910193)" userId="S::1910193@student.uwtsd.ac.uk::db378a96-fa2a-4018-a57f-478526ef029e" providerId="AD" clId="Web-{C5BD4589-0ED1-336C-ECCE-E41C4D83B718}" dt="2020-04-23T18:27:17.488" v="271"/>
          <ac:spMkLst>
            <pc:docMk/>
            <pc:sldMk cId="1065268551" sldId="259"/>
            <ac:spMk id="5" creationId="{ECBDFA30-846A-4FDC-973D-E42A4F02B291}"/>
          </ac:spMkLst>
        </pc:spChg>
        <pc:spChg chg="add mod ord">
          <ac:chgData name="Lisa Knight (1910193)" userId="S::1910193@student.uwtsd.ac.uk::db378a96-fa2a-4018-a57f-478526ef029e" providerId="AD" clId="Web-{C5BD4589-0ED1-336C-ECCE-E41C4D83B718}" dt="2020-04-23T18:39:12.400" v="305"/>
          <ac:spMkLst>
            <pc:docMk/>
            <pc:sldMk cId="1065268551" sldId="259"/>
            <ac:spMk id="8" creationId="{2C7FD6C2-FE63-4D13-BEA5-8EE0A1220114}"/>
          </ac:spMkLst>
        </pc:spChg>
        <pc:spChg chg="add del mod">
          <ac:chgData name="Lisa Knight (1910193)" userId="S::1910193@student.uwtsd.ac.uk::db378a96-fa2a-4018-a57f-478526ef029e" providerId="AD" clId="Web-{C5BD4589-0ED1-336C-ECCE-E41C4D83B718}" dt="2020-04-23T18:27:11.753" v="270"/>
          <ac:spMkLst>
            <pc:docMk/>
            <pc:sldMk cId="1065268551" sldId="259"/>
            <ac:spMk id="9" creationId="{01451990-25E1-4418-8E66-2AB3D69B2908}"/>
          </ac:spMkLst>
        </pc:spChg>
        <pc:spChg chg="add del mod">
          <ac:chgData name="Lisa Knight (1910193)" userId="S::1910193@student.uwtsd.ac.uk::db378a96-fa2a-4018-a57f-478526ef029e" providerId="AD" clId="Web-{C5BD4589-0ED1-336C-ECCE-E41C4D83B718}" dt="2020-04-23T18:27:21.956" v="273"/>
          <ac:spMkLst>
            <pc:docMk/>
            <pc:sldMk cId="1065268551" sldId="259"/>
            <ac:spMk id="13" creationId="{AD9F6B01-C7D0-4890-9550-BB3C2C44E4B9}"/>
          </ac:spMkLst>
        </pc:spChg>
        <pc:spChg chg="add del mod ord">
          <ac:chgData name="Lisa Knight (1910193)" userId="S::1910193@student.uwtsd.ac.uk::db378a96-fa2a-4018-a57f-478526ef029e" providerId="AD" clId="Web-{C5BD4589-0ED1-336C-ECCE-E41C4D83B718}" dt="2020-04-23T18:27:32.269" v="274"/>
          <ac:spMkLst>
            <pc:docMk/>
            <pc:sldMk cId="1065268551" sldId="259"/>
            <ac:spMk id="17" creationId="{A88D6680-11B6-4F88-87BB-0D1C463360F0}"/>
          </ac:spMkLst>
        </pc:spChg>
        <pc:spChg chg="add del mod">
          <ac:chgData name="Lisa Knight (1910193)" userId="S::1910193@student.uwtsd.ac.uk::db378a96-fa2a-4018-a57f-478526ef029e" providerId="AD" clId="Web-{C5BD4589-0ED1-336C-ECCE-E41C4D83B718}" dt="2020-04-23T17:56:03.066" v="242"/>
          <ac:spMkLst>
            <pc:docMk/>
            <pc:sldMk cId="1065268551" sldId="259"/>
            <ac:spMk id="18" creationId="{4004451E-D3F5-4445-9FE1-BB5034C17516}"/>
          </ac:spMkLst>
        </pc:spChg>
        <pc:spChg chg="add mod">
          <ac:chgData name="Lisa Knight (1910193)" userId="S::1910193@student.uwtsd.ac.uk::db378a96-fa2a-4018-a57f-478526ef029e" providerId="AD" clId="Web-{C5BD4589-0ED1-336C-ECCE-E41C4D83B718}" dt="2020-04-23T18:39:12.400" v="305"/>
          <ac:spMkLst>
            <pc:docMk/>
            <pc:sldMk cId="1065268551" sldId="259"/>
            <ac:spMk id="20" creationId="{2D1677D6-D489-492E-A1A6-A6DAC532DE0C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59:26.427" v="248"/>
          <ac:spMkLst>
            <pc:docMk/>
            <pc:sldMk cId="1065268551" sldId="259"/>
            <ac:spMk id="24" creationId="{112839B5-6527-4FE1-B5CA-71D5FFC47C0E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59:26.427" v="248"/>
          <ac:spMkLst>
            <pc:docMk/>
            <pc:sldMk cId="1065268551" sldId="259"/>
            <ac:spMk id="26" creationId="{089B37F3-721E-4809-A50E-9EE306404ED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59:26.427" v="248"/>
          <ac:spMkLst>
            <pc:docMk/>
            <pc:sldMk cId="1065268551" sldId="259"/>
            <ac:spMk id="28" creationId="{BE12D8E2-6088-4997-A8C6-1794DA9E1D4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59:26.427" v="248"/>
          <ac:spMkLst>
            <pc:docMk/>
            <pc:sldMk cId="1065268551" sldId="259"/>
            <ac:spMk id="30" creationId="{FAF10F47-1605-47C5-AE58-9062909ADA42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55" creationId="{03D4C96C-9172-4088-AF8F-F9437A69A709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67" creationId="{1D8BF1CB-39B3-40C0-B769-946FA36444D1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2:39.818" v="282"/>
          <ac:spMkLst>
            <pc:docMk/>
            <pc:sldMk cId="1065268551" sldId="259"/>
            <ac:spMk id="68" creationId="{BD11ECC6-8551-4768-8DFD-CD41AF420A37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6:08.086" v="295"/>
          <ac:spMkLst>
            <pc:docMk/>
            <pc:sldMk cId="1065268551" sldId="259"/>
            <ac:spMk id="71" creationId="{D82A9BC7-EEAF-49AD-B91B-FB498202B885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6:08.086" v="295"/>
          <ac:spMkLst>
            <pc:docMk/>
            <pc:sldMk cId="1065268551" sldId="259"/>
            <ac:spMk id="73" creationId="{B4D7A11D-7A08-4A91-B386-CCE5F20E3430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76" creationId="{9FFA1074-BEED-4391-A574-3B7CAB9AD1DD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78" creationId="{90C90A1D-79B9-44D2-B372-035085EC76F4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80" creationId="{E8F928CD-F19C-4837-9AE9-40822DE0B3B0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2:39.818" v="282"/>
          <ac:spMkLst>
            <pc:docMk/>
            <pc:sldMk cId="1065268551" sldId="259"/>
            <ac:spMk id="81" creationId="{8E2EB503-A017-4457-A105-53638C97DEB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82" creationId="{490C17B1-91EF-41FB-B819-17ED031255AF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84" creationId="{63001634-15E0-4FCF-BD1D-806F9720251C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86" creationId="{16F663EA-D963-42B5-A2D8-FDDF9B36D39A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4:09.178" v="286"/>
          <ac:spMkLst>
            <pc:docMk/>
            <pc:sldMk cId="1065268551" sldId="259"/>
            <ac:spMk id="88" creationId="{7356C064-17C3-40D5-951F-82EAB635C3F3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5:41.195" v="290"/>
          <ac:spMkLst>
            <pc:docMk/>
            <pc:sldMk cId="1065268551" sldId="259"/>
            <ac:spMk id="90" creationId="{BD11ECC6-8551-4768-8DFD-CD41AF420A37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5:41.195" v="290"/>
          <ac:spMkLst>
            <pc:docMk/>
            <pc:sldMk cId="1065268551" sldId="259"/>
            <ac:spMk id="103" creationId="{8E2EB503-A017-4457-A105-53638C97DEB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9:12.400" v="305"/>
          <ac:spMkLst>
            <pc:docMk/>
            <pc:sldMk cId="1065268551" sldId="259"/>
            <ac:spMk id="109" creationId="{BD11ECC6-8551-4768-8DFD-CD41AF420A37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9:12.400" v="305"/>
          <ac:spMkLst>
            <pc:docMk/>
            <pc:sldMk cId="1065268551" sldId="259"/>
            <ac:spMk id="111" creationId="{8E2EB503-A017-4457-A105-53638C97DEB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9:12.369" v="304"/>
          <ac:spMkLst>
            <pc:docMk/>
            <pc:sldMk cId="1065268551" sldId="259"/>
            <ac:spMk id="128" creationId="{BD11ECC6-8551-4768-8DFD-CD41AF420A37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39:12.369" v="304"/>
          <ac:spMkLst>
            <pc:docMk/>
            <pc:sldMk cId="1065268551" sldId="259"/>
            <ac:spMk id="141" creationId="{8E2EB503-A017-4457-A105-53638C97DEB8}"/>
          </ac:spMkLst>
        </pc:spChg>
        <pc:grpChg chg="add del">
          <ac:chgData name="Lisa Knight (1910193)" userId="S::1910193@student.uwtsd.ac.uk::db378a96-fa2a-4018-a57f-478526ef029e" providerId="AD" clId="Web-{C5BD4589-0ED1-336C-ECCE-E41C4D83B718}" dt="2020-04-23T18:34:09.194" v="287"/>
          <ac:grpSpMkLst>
            <pc:docMk/>
            <pc:sldMk cId="1065268551" sldId="259"/>
            <ac:grpSpMk id="39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3:29.819" v="284"/>
          <ac:grpSpMkLst>
            <pc:docMk/>
            <pc:sldMk cId="1065268551" sldId="259"/>
            <ac:grpSpMk id="53" creationId="{EBE86EA4-C4F1-4465-B306-7A2BC2285926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4:09.178" v="286"/>
          <ac:grpSpMkLst>
            <pc:docMk/>
            <pc:sldMk cId="1065268551" sldId="259"/>
            <ac:grpSpMk id="54" creationId="{4098A4C6-4FFB-4EF4-8317-8110224DBB6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2:39.818" v="282"/>
          <ac:grpSpMkLst>
            <pc:docMk/>
            <pc:sldMk cId="1065268551" sldId="259"/>
            <ac:grpSpMk id="56" creationId="{EBE86EA4-C4F1-4465-B306-7A2BC2285926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6:08.086" v="295"/>
          <ac:grpSpMkLst>
            <pc:docMk/>
            <pc:sldMk cId="1065268551" sldId="259"/>
            <ac:grpSpMk id="69" creationId="{4098A4C6-4FFB-4EF4-8317-8110224DBB6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2:39.818" v="282"/>
          <ac:grpSpMkLst>
            <pc:docMk/>
            <pc:sldMk cId="1065268551" sldId="259"/>
            <ac:grpSpMk id="70" creationId="{93657592-CA60-4F45-B1A0-88AA7724208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5:41.195" v="290"/>
          <ac:grpSpMkLst>
            <pc:docMk/>
            <pc:sldMk cId="1065268551" sldId="259"/>
            <ac:grpSpMk id="75" creationId="{EBE86EA4-C4F1-4465-B306-7A2BC2285926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5:57.617" v="292"/>
          <ac:grpSpMkLst>
            <pc:docMk/>
            <pc:sldMk cId="1065268551" sldId="259"/>
            <ac:grpSpMk id="77" creationId="{EBE86EA4-C4F1-4465-B306-7A2BC2285926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6:08.070" v="294"/>
          <ac:grpSpMkLst>
            <pc:docMk/>
            <pc:sldMk cId="1065268551" sldId="259"/>
            <ac:grpSpMk id="89" creationId="{4098A4C6-4FFB-4EF4-8317-8110224DBB6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9:12.400" v="305"/>
          <ac:grpSpMkLst>
            <pc:docMk/>
            <pc:sldMk cId="1065268551" sldId="259"/>
            <ac:grpSpMk id="91" creationId="{EBE86EA4-C4F1-4465-B306-7A2BC2285926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5:41.195" v="290"/>
          <ac:grpSpMkLst>
            <pc:docMk/>
            <pc:sldMk cId="1065268551" sldId="259"/>
            <ac:grpSpMk id="92" creationId="{93657592-CA60-4F45-B1A0-88AA7724208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9:12.400" v="305"/>
          <ac:grpSpMkLst>
            <pc:docMk/>
            <pc:sldMk cId="1065268551" sldId="259"/>
            <ac:grpSpMk id="110" creationId="{93657592-CA60-4F45-B1A0-88AA7724208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9:12.369" v="304"/>
          <ac:grpSpMkLst>
            <pc:docMk/>
            <pc:sldMk cId="1065268551" sldId="259"/>
            <ac:grpSpMk id="113" creationId="{EBE86EA4-C4F1-4465-B306-7A2BC2285926}"/>
          </ac:grpSpMkLst>
        </pc:grpChg>
        <pc:grpChg chg="add">
          <ac:chgData name="Lisa Knight (1910193)" userId="S::1910193@student.uwtsd.ac.uk::db378a96-fa2a-4018-a57f-478526ef029e" providerId="AD" clId="Web-{C5BD4589-0ED1-336C-ECCE-E41C4D83B718}" dt="2020-04-23T18:39:12.400" v="305"/>
          <ac:grpSpMkLst>
            <pc:docMk/>
            <pc:sldMk cId="1065268551" sldId="259"/>
            <ac:grpSpMk id="114" creationId="{EBE86EA4-C4F1-4465-B306-7A2BC2285926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9:06.493" v="302"/>
          <ac:grpSpMkLst>
            <pc:docMk/>
            <pc:sldMk cId="1065268551" sldId="259"/>
            <ac:grpSpMk id="116" creationId="{4098A4C6-4FFB-4EF4-8317-8110224DBB67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39:12.369" v="304"/>
          <ac:grpSpMkLst>
            <pc:docMk/>
            <pc:sldMk cId="1065268551" sldId="259"/>
            <ac:grpSpMk id="130" creationId="{93657592-CA60-4F45-B1A0-88AA77242087}"/>
          </ac:grpSpMkLst>
        </pc:grpChg>
        <pc:picChg chg="add del mod">
          <ac:chgData name="Lisa Knight (1910193)" userId="S::1910193@student.uwtsd.ac.uk::db378a96-fa2a-4018-a57f-478526ef029e" providerId="AD" clId="Web-{C5BD4589-0ED1-336C-ECCE-E41C4D83B718}" dt="2020-04-23T18:27:17.488" v="271"/>
          <ac:picMkLst>
            <pc:docMk/>
            <pc:sldMk cId="1065268551" sldId="259"/>
            <ac:picMk id="3" creationId="{74E69DF5-5468-473E-8EE4-332F89733685}"/>
          </ac:picMkLst>
        </pc:picChg>
        <pc:picChg chg="add mod ord">
          <ac:chgData name="Lisa Knight (1910193)" userId="S::1910193@student.uwtsd.ac.uk::db378a96-fa2a-4018-a57f-478526ef029e" providerId="AD" clId="Web-{C5BD4589-0ED1-336C-ECCE-E41C4D83B718}" dt="2020-04-23T18:39:12.400" v="305"/>
          <ac:picMkLst>
            <pc:docMk/>
            <pc:sldMk cId="1065268551" sldId="259"/>
            <ac:picMk id="4" creationId="{4355F5C6-46E0-4171-BBF0-9EA5F346AFC8}"/>
          </ac:picMkLst>
        </pc:picChg>
        <pc:picChg chg="add del mod ord">
          <ac:chgData name="Lisa Knight (1910193)" userId="S::1910193@student.uwtsd.ac.uk::db378a96-fa2a-4018-a57f-478526ef029e" providerId="AD" clId="Web-{C5BD4589-0ED1-336C-ECCE-E41C4D83B718}" dt="2020-04-23T18:27:11.753" v="270"/>
          <ac:picMkLst>
            <pc:docMk/>
            <pc:sldMk cId="1065268551" sldId="259"/>
            <ac:picMk id="7" creationId="{02CC2D67-64B9-4A78-8213-8CF70F708999}"/>
          </ac:picMkLst>
        </pc:picChg>
        <pc:picChg chg="add del mod ord">
          <ac:chgData name="Lisa Knight (1910193)" userId="S::1910193@student.uwtsd.ac.uk::db378a96-fa2a-4018-a57f-478526ef029e" providerId="AD" clId="Web-{C5BD4589-0ED1-336C-ECCE-E41C4D83B718}" dt="2020-04-23T18:27:21.956" v="273"/>
          <ac:picMkLst>
            <pc:docMk/>
            <pc:sldMk cId="1065268551" sldId="259"/>
            <ac:picMk id="11" creationId="{F5E66CE3-8050-47D5-BF13-3218785B0FA4}"/>
          </ac:picMkLst>
        </pc:picChg>
        <pc:picChg chg="add mod">
          <ac:chgData name="Lisa Knight (1910193)" userId="S::1910193@student.uwtsd.ac.uk::db378a96-fa2a-4018-a57f-478526ef029e" providerId="AD" clId="Web-{C5BD4589-0ED1-336C-ECCE-E41C4D83B718}" dt="2020-04-23T18:39:12.400" v="305"/>
          <ac:picMkLst>
            <pc:docMk/>
            <pc:sldMk cId="1065268551" sldId="259"/>
            <ac:picMk id="12" creationId="{B0246C47-F4E9-436F-903B-759E0010EFE2}"/>
          </ac:picMkLst>
        </pc:picChg>
        <pc:picChg chg="add del mod ord">
          <ac:chgData name="Lisa Knight (1910193)" userId="S::1910193@student.uwtsd.ac.uk::db378a96-fa2a-4018-a57f-478526ef029e" providerId="AD" clId="Web-{C5BD4589-0ED1-336C-ECCE-E41C4D83B718}" dt="2020-04-23T18:27:17.956" v="272"/>
          <ac:picMkLst>
            <pc:docMk/>
            <pc:sldMk cId="1065268551" sldId="259"/>
            <ac:picMk id="15" creationId="{E1CED7C6-F11B-442F-919E-7F6CC85DA761}"/>
          </ac:picMkLst>
        </pc:picChg>
        <pc:picChg chg="add mod ord">
          <ac:chgData name="Lisa Knight (1910193)" userId="S::1910193@student.uwtsd.ac.uk::db378a96-fa2a-4018-a57f-478526ef029e" providerId="AD" clId="Web-{C5BD4589-0ED1-336C-ECCE-E41C4D83B718}" dt="2020-04-23T18:39:12.400" v="305"/>
          <ac:picMkLst>
            <pc:docMk/>
            <pc:sldMk cId="1065268551" sldId="259"/>
            <ac:picMk id="16" creationId="{14FD90D4-B689-44C5-85FF-79CABB785562}"/>
          </ac:picMkLst>
        </pc:picChg>
        <pc:picChg chg="add del mod ord">
          <ac:chgData name="Lisa Knight (1910193)" userId="S::1910193@student.uwtsd.ac.uk::db378a96-fa2a-4018-a57f-478526ef029e" providerId="AD" clId="Web-{C5BD4589-0ED1-336C-ECCE-E41C4D83B718}" dt="2020-04-23T18:37:11.352" v="296"/>
          <ac:picMkLst>
            <pc:docMk/>
            <pc:sldMk cId="1065268551" sldId="259"/>
            <ac:picMk id="19" creationId="{9E98B977-774A-4372-AA2C-49E57A5466E2}"/>
          </ac:picMkLst>
        </pc:picChg>
        <pc:cxnChg chg="add del">
          <ac:chgData name="Lisa Knight (1910193)" userId="S::1910193@student.uwtsd.ac.uk::db378a96-fa2a-4018-a57f-478526ef029e" providerId="AD" clId="Web-{C5BD4589-0ED1-336C-ECCE-E41C4D83B718}" dt="2020-04-23T18:28:16.441" v="279"/>
          <ac:cxnSpMkLst>
            <pc:docMk/>
            <pc:sldMk cId="1065268551" sldId="259"/>
            <ac:cxnSpMk id="21" creationId="{B817B4B8-5E01-4B44-BC25-876D56C12149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28:16.441" v="279"/>
          <ac:cxnSpMkLst>
            <pc:docMk/>
            <pc:sldMk cId="1065268551" sldId="259"/>
            <ac:cxnSpMk id="22" creationId="{D683D1A4-93E5-4A4D-B103-8223A220EB2B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28:16.441" v="279"/>
          <ac:cxnSpMkLst>
            <pc:docMk/>
            <pc:sldMk cId="1065268551" sldId="259"/>
            <ac:cxnSpMk id="23" creationId="{B0E8ABF4-C289-489E-BEFB-3077F9D9C773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28:16.441" v="279"/>
          <ac:cxnSpMkLst>
            <pc:docMk/>
            <pc:sldMk cId="1065268551" sldId="259"/>
            <ac:cxnSpMk id="25" creationId="{7989CFA0-35DD-4943-B365-488C66B9B192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28:16.441" v="279"/>
          <ac:cxnSpMkLst>
            <pc:docMk/>
            <pc:sldMk cId="1065268551" sldId="259"/>
            <ac:cxnSpMk id="32" creationId="{688AD040-1A2B-4FB4-A345-7B9F3E5ED9B0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28:16.441" v="279"/>
          <ac:cxnSpMkLst>
            <pc:docMk/>
            <pc:sldMk cId="1065268551" sldId="259"/>
            <ac:cxnSpMk id="34" creationId="{823B704A-724B-41D6-8F33-76939E727D2A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34:09.194" v="287"/>
          <ac:cxnSpMkLst>
            <pc:docMk/>
            <pc:sldMk cId="1065268551" sldId="259"/>
            <ac:cxnSpMk id="51" creationId="{2EC607CC-319E-425D-8A0C-EC6E84F6C377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34:09.178" v="286"/>
          <ac:cxnSpMkLst>
            <pc:docMk/>
            <pc:sldMk cId="1065268551" sldId="259"/>
            <ac:cxnSpMk id="72" creationId="{CD3C1F5F-095C-4634-96C1-9FD0DDC241F9}"/>
          </ac:cxnSpMkLst>
        </pc:cxnChg>
        <pc:cxnChg chg="add del">
          <ac:chgData name="Lisa Knight (1910193)" userId="S::1910193@student.uwtsd.ac.uk::db378a96-fa2a-4018-a57f-478526ef029e" providerId="AD" clId="Web-{C5BD4589-0ED1-336C-ECCE-E41C4D83B718}" dt="2020-04-23T18:34:09.178" v="286"/>
          <ac:cxnSpMkLst>
            <pc:docMk/>
            <pc:sldMk cId="1065268551" sldId="259"/>
            <ac:cxnSpMk id="74" creationId="{61F7A3CE-2D39-4183-A7CD-AAB1B529E898}"/>
          </ac:cxnSpMkLst>
        </pc:cxnChg>
      </pc:sldChg>
      <pc:sldChg chg="addSp delSp modSp new del mod setBg modClrScheme chgLayout">
        <pc:chgData name="Lisa Knight (1910193)" userId="S::1910193@student.uwtsd.ac.uk::db378a96-fa2a-4018-a57f-478526ef029e" providerId="AD" clId="Web-{C5BD4589-0ED1-336C-ECCE-E41C4D83B718}" dt="2020-04-23T18:26:43.644" v="268"/>
        <pc:sldMkLst>
          <pc:docMk/>
          <pc:sldMk cId="2524905148" sldId="260"/>
        </pc:sldMkLst>
        <pc:spChg chg="add del">
          <ac:chgData name="Lisa Knight (1910193)" userId="S::1910193@student.uwtsd.ac.uk::db378a96-fa2a-4018-a57f-478526ef029e" providerId="AD" clId="Web-{C5BD4589-0ED1-336C-ECCE-E41C4D83B718}" dt="2020-04-23T17:28:13.528" v="123"/>
          <ac:spMkLst>
            <pc:docMk/>
            <pc:sldMk cId="2524905148" sldId="260"/>
            <ac:spMk id="2" creationId="{D7EBC16C-DF5E-4CD5-A376-548A7C1B0F26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28:07.622" v="122"/>
          <ac:spMkLst>
            <pc:docMk/>
            <pc:sldMk cId="2524905148" sldId="260"/>
            <ac:spMk id="3" creationId="{01F1C48E-47B6-4223-A37C-3B0FDD256B2D}"/>
          </ac:spMkLst>
        </pc:spChg>
        <pc:spChg chg="add mod">
          <ac:chgData name="Lisa Knight (1910193)" userId="S::1910193@student.uwtsd.ac.uk::db378a96-fa2a-4018-a57f-478526ef029e" providerId="AD" clId="Web-{C5BD4589-0ED1-336C-ECCE-E41C4D83B718}" dt="2020-04-23T18:24:46.236" v="265"/>
          <ac:spMkLst>
            <pc:docMk/>
            <pc:sldMk cId="2524905148" sldId="260"/>
            <ac:spMk id="4" creationId="{C0D58330-877F-4DD8-98A8-1FC4AAF00C62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28:05.294" v="121"/>
          <ac:spMkLst>
            <pc:docMk/>
            <pc:sldMk cId="2524905148" sldId="260"/>
            <ac:spMk id="4" creationId="{CA493F51-6605-4281-B9D4-8770C9E7059B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28:00.059" v="119"/>
          <ac:spMkLst>
            <pc:docMk/>
            <pc:sldMk cId="2524905148" sldId="260"/>
            <ac:spMk id="5" creationId="{C1DA95D5-F434-4BC4-A42F-0447A2409A7F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7:28:01.856" v="120"/>
          <ac:spMkLst>
            <pc:docMk/>
            <pc:sldMk cId="2524905148" sldId="260"/>
            <ac:spMk id="6" creationId="{980D15DB-66D0-4314-808C-72BE2005D403}"/>
          </ac:spMkLst>
        </pc:spChg>
        <pc:spChg chg="add mod ord">
          <ac:chgData name="Lisa Knight (1910193)" userId="S::1910193@student.uwtsd.ac.uk::db378a96-fa2a-4018-a57f-478526ef029e" providerId="AD" clId="Web-{C5BD4589-0ED1-336C-ECCE-E41C4D83B718}" dt="2020-04-23T18:24:46.236" v="265"/>
          <ac:spMkLst>
            <pc:docMk/>
            <pc:sldMk cId="2524905148" sldId="260"/>
            <ac:spMk id="7" creationId="{D2DD3FC5-304D-4C1A-81CF-1CD7F1E3AF15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24:46.236" v="265"/>
          <ac:spMkLst>
            <pc:docMk/>
            <pc:sldMk cId="2524905148" sldId="260"/>
            <ac:spMk id="12" creationId="{21029ED5-F105-4DD2-99C8-1E442281797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24:46.236" v="265"/>
          <ac:spMkLst>
            <pc:docMk/>
            <pc:sldMk cId="2524905148" sldId="260"/>
            <ac:spMk id="25" creationId="{5C9652B3-A450-4ED6-8FBF-F536BA60B4D8}"/>
          </ac:spMkLst>
        </pc:spChg>
        <pc:spChg chg="add del">
          <ac:chgData name="Lisa Knight (1910193)" userId="S::1910193@student.uwtsd.ac.uk::db378a96-fa2a-4018-a57f-478526ef029e" providerId="AD" clId="Web-{C5BD4589-0ED1-336C-ECCE-E41C4D83B718}" dt="2020-04-23T18:24:32.221" v="262"/>
          <ac:spMkLst>
            <pc:docMk/>
            <pc:sldMk cId="2524905148" sldId="260"/>
            <ac:spMk id="42" creationId="{AA330523-F25B-4007-B3E5-ABB5637D160A}"/>
          </ac:spMkLst>
        </pc:spChg>
        <pc:grpChg chg="add del">
          <ac:chgData name="Lisa Knight (1910193)" userId="S::1910193@student.uwtsd.ac.uk::db378a96-fa2a-4018-a57f-478526ef029e" providerId="AD" clId="Web-{C5BD4589-0ED1-336C-ECCE-E41C4D83B718}" dt="2020-04-23T18:24:46.236" v="265"/>
          <ac:grpSpMkLst>
            <pc:docMk/>
            <pc:sldMk cId="2524905148" sldId="260"/>
            <ac:grpSpMk id="14" creationId="{2D621E68-BF28-4A1C-B1A2-4E55E139E79A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24:46.221" v="264"/>
          <ac:grpSpMkLst>
            <pc:docMk/>
            <pc:sldMk cId="2524905148" sldId="260"/>
            <ac:grpSpMk id="27" creationId="{88C9B83F-64CD-41C1-925F-A08801FFD0BD}"/>
          </ac:grpSpMkLst>
        </pc:grpChg>
        <pc:grpChg chg="add">
          <ac:chgData name="Lisa Knight (1910193)" userId="S::1910193@student.uwtsd.ac.uk::db378a96-fa2a-4018-a57f-478526ef029e" providerId="AD" clId="Web-{C5BD4589-0ED1-336C-ECCE-E41C4D83B718}" dt="2020-04-23T18:24:46.236" v="265"/>
          <ac:grpSpMkLst>
            <pc:docMk/>
            <pc:sldMk cId="2524905148" sldId="260"/>
            <ac:grpSpMk id="28" creationId="{88C9B83F-64CD-41C1-925F-A08801FFD0BD}"/>
          </ac:grpSpMkLst>
        </pc:grpChg>
        <pc:grpChg chg="add del">
          <ac:chgData name="Lisa Knight (1910193)" userId="S::1910193@student.uwtsd.ac.uk::db378a96-fa2a-4018-a57f-478526ef029e" providerId="AD" clId="Web-{C5BD4589-0ED1-336C-ECCE-E41C4D83B718}" dt="2020-04-23T18:24:32.221" v="262"/>
          <ac:grpSpMkLst>
            <pc:docMk/>
            <pc:sldMk cId="2524905148" sldId="260"/>
            <ac:grpSpMk id="30" creationId="{B4DE830A-B531-4A3B-96F6-0ECE88B08555}"/>
          </ac:grpSpMkLst>
        </pc:grpChg>
        <pc:picChg chg="add mod ord">
          <ac:chgData name="Lisa Knight (1910193)" userId="S::1910193@student.uwtsd.ac.uk::db378a96-fa2a-4018-a57f-478526ef029e" providerId="AD" clId="Web-{C5BD4589-0ED1-336C-ECCE-E41C4D83B718}" dt="2020-04-23T18:24:46.236" v="265"/>
          <ac:picMkLst>
            <pc:docMk/>
            <pc:sldMk cId="2524905148" sldId="260"/>
            <ac:picMk id="2" creationId="{0A0D763F-2F08-460F-88F4-9EE59E68C0AF}"/>
          </ac:picMkLst>
        </pc:picChg>
      </pc:sldChg>
      <pc:sldChg chg="addSp modSp new mod modClrScheme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4270813985" sldId="261"/>
        </pc:sldMkLst>
        <pc:spChg chg="add mod">
          <ac:chgData name="Lisa Knight (1910193)" userId="S::1910193@student.uwtsd.ac.uk::db378a96-fa2a-4018-a57f-478526ef029e" providerId="AD" clId="Web-{C5BD4589-0ED1-336C-ECCE-E41C4D83B718}" dt="2020-04-23T17:29:23.545" v="148" actId="1076"/>
          <ac:spMkLst>
            <pc:docMk/>
            <pc:sldMk cId="4270813985" sldId="261"/>
            <ac:spMk id="2" creationId="{4FF9C70F-6C3C-4F8A-9CD6-EEE2A22A227E}"/>
          </ac:spMkLst>
        </pc:spChg>
      </pc:sldChg>
      <pc:sldChg chg="new mod modClrScheme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3669067541" sldId="262"/>
        </pc:sldMkLst>
      </pc:sldChg>
      <pc:sldChg chg="new mod modClrScheme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3342692393" sldId="263"/>
        </pc:sldMkLst>
      </pc:sldChg>
      <pc:sldChg chg="addSp modSp new mod modClrScheme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3615478672" sldId="264"/>
        </pc:sldMkLst>
        <pc:spChg chg="add mod">
          <ac:chgData name="Lisa Knight (1910193)" userId="S::1910193@student.uwtsd.ac.uk::db378a96-fa2a-4018-a57f-478526ef029e" providerId="AD" clId="Web-{C5BD4589-0ED1-336C-ECCE-E41C4D83B718}" dt="2020-04-23T17:24:28.633" v="47" actId="1076"/>
          <ac:spMkLst>
            <pc:docMk/>
            <pc:sldMk cId="3615478672" sldId="264"/>
            <ac:spMk id="2" creationId="{E751D86F-1C05-4402-87DF-8F97162A1F9B}"/>
          </ac:spMkLst>
        </pc:spChg>
      </pc:sldChg>
      <pc:sldChg chg="addSp modSp new mod modClrScheme chgLayout">
        <pc:chgData name="Lisa Knight (1910193)" userId="S::1910193@student.uwtsd.ac.uk::db378a96-fa2a-4018-a57f-478526ef029e" providerId="AD" clId="Web-{C5BD4589-0ED1-336C-ECCE-E41C4D83B718}" dt="2020-04-23T17:56:36.472" v="244"/>
        <pc:sldMkLst>
          <pc:docMk/>
          <pc:sldMk cId="2688712905" sldId="265"/>
        </pc:sldMkLst>
        <pc:spChg chg="add mod">
          <ac:chgData name="Lisa Knight (1910193)" userId="S::1910193@student.uwtsd.ac.uk::db378a96-fa2a-4018-a57f-478526ef029e" providerId="AD" clId="Web-{C5BD4589-0ED1-336C-ECCE-E41C4D83B718}" dt="2020-04-23T17:23:56.539" v="30" actId="1076"/>
          <ac:spMkLst>
            <pc:docMk/>
            <pc:sldMk cId="2688712905" sldId="265"/>
            <ac:spMk id="2" creationId="{D35D93F5-7392-4978-93EA-B82D67EBB134}"/>
          </ac:spMkLst>
        </pc:spChg>
      </pc:sldChg>
      <pc:sldChg chg="add del replId">
        <pc:chgData name="Lisa Knight (1910193)" userId="S::1910193@student.uwtsd.ac.uk::db378a96-fa2a-4018-a57f-478526ef029e" providerId="AD" clId="Web-{C5BD4589-0ED1-336C-ECCE-E41C4D83B718}" dt="2020-04-23T18:26:47.831" v="269"/>
        <pc:sldMkLst>
          <pc:docMk/>
          <pc:sldMk cId="2009811801" sldId="266"/>
        </pc:sldMkLst>
      </pc:sldChg>
      <pc:sldChg chg="add replId">
        <pc:chgData name="Lisa Knight (1910193)" userId="S::1910193@student.uwtsd.ac.uk::db378a96-fa2a-4018-a57f-478526ef029e" providerId="AD" clId="Web-{C5BD4589-0ED1-336C-ECCE-E41C4D83B718}" dt="2020-04-23T18:26:27.409" v="267"/>
        <pc:sldMkLst>
          <pc:docMk/>
          <pc:sldMk cId="2331073164" sldId="267"/>
        </pc:sldMkLst>
      </pc:sldChg>
      <pc:sldMasterChg chg="del delSldLayout">
        <pc:chgData name="Lisa Knight (1910193)" userId="S::1910193@student.uwtsd.ac.uk::db378a96-fa2a-4018-a57f-478526ef029e" providerId="AD" clId="Web-{C5BD4589-0ED1-336C-ECCE-E41C4D83B718}" dt="2020-04-23T17:56:26.800" v="243"/>
        <pc:sldMasterMkLst>
          <pc:docMk/>
          <pc:sldMasterMk cId="0" sldId="2147483648"/>
        </pc:sldMasterMkLst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0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1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2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3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4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5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6"/>
          </pc:sldLayoutMkLst>
        </pc:sldLayoutChg>
        <pc:sldLayoutChg chg="del">
          <pc:chgData name="Lisa Knight (1910193)" userId="S::1910193@student.uwtsd.ac.uk::db378a96-fa2a-4018-a57f-478526ef029e" providerId="AD" clId="Web-{C5BD4589-0ED1-336C-ECCE-E41C4D83B718}" dt="2020-04-23T17:56:26.800" v="243"/>
          <pc:sldLayoutMkLst>
            <pc:docMk/>
            <pc:sldMasterMk cId="0" sldId="2147483648"/>
            <pc:sldLayoutMk cId="0" sldId="2147483667"/>
          </pc:sldLayoutMkLst>
        </pc:sldLayoutChg>
      </pc:sldMasterChg>
      <pc:sldMasterChg chg="add del addSldLayout delSldLayout modSldLayout">
        <pc:chgData name="Lisa Knight (1910193)" userId="S::1910193@student.uwtsd.ac.uk::db378a96-fa2a-4018-a57f-478526ef029e" providerId="AD" clId="Web-{C5BD4589-0ED1-336C-ECCE-E41C4D83B718}" dt="2020-04-23T17:56:36.472" v="244"/>
        <pc:sldMasterMkLst>
          <pc:docMk/>
          <pc:sldMasterMk cId="3239473743" sldId="2147483668"/>
        </pc:sldMasterMkLst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1708042405" sldId="2147483669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989324318" sldId="2147483670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802213793" sldId="2147483671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1055869641" sldId="2147483672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131690217" sldId="2147483673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3413515020" sldId="2147483674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2798557308" sldId="2147483675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523126260" sldId="2147483676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3056448772" sldId="2147483677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4263112953" sldId="2147483678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1119163692" sldId="2147483679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261874902" sldId="2147483680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3496400736" sldId="2147483681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612187175" sldId="2147483682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4070911655" sldId="2147483683"/>
          </pc:sldLayoutMkLst>
        </pc:sldLayoutChg>
        <pc:sldLayoutChg chg="add del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3239473743" sldId="2147483668"/>
            <pc:sldLayoutMk cId="1373356899" sldId="2147483684"/>
          </pc:sldLayoutMkLst>
        </pc:sldLayoutChg>
      </pc:sldMasterChg>
      <pc:sldMasterChg chg="add addSldLayout modSldLayout">
        <pc:chgData name="Lisa Knight (1910193)" userId="S::1910193@student.uwtsd.ac.uk::db378a96-fa2a-4018-a57f-478526ef029e" providerId="AD" clId="Web-{C5BD4589-0ED1-336C-ECCE-E41C4D83B718}" dt="2020-04-23T17:56:36.472" v="244"/>
        <pc:sldMasterMkLst>
          <pc:docMk/>
          <pc:sldMasterMk cId="938319121" sldId="2147483685"/>
        </pc:sldMasterMkLst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4027061743" sldId="2147483686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797719022" sldId="2147483687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958176068" sldId="2147483688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849193618" sldId="2147483689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874310761" sldId="2147483690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029616896" sldId="2147483691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133073048" sldId="2147483692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2143108616" sldId="2147483693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328206028" sldId="2147483694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612502466" sldId="2147483695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077999422" sldId="2147483696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1741610093" sldId="2147483697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2885017517" sldId="2147483698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005024809" sldId="2147483699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3052567893" sldId="2147483700"/>
          </pc:sldLayoutMkLst>
        </pc:sldLayoutChg>
        <pc:sldLayoutChg chg="add mod replId">
          <pc:chgData name="Lisa Knight (1910193)" userId="S::1910193@student.uwtsd.ac.uk::db378a96-fa2a-4018-a57f-478526ef029e" providerId="AD" clId="Web-{C5BD4589-0ED1-336C-ECCE-E41C4D83B718}" dt="2020-04-23T17:56:36.472" v="244"/>
          <pc:sldLayoutMkLst>
            <pc:docMk/>
            <pc:sldMasterMk cId="938319121" sldId="2147483685"/>
            <pc:sldLayoutMk cId="1694725298" sldId="2147483701"/>
          </pc:sldLayoutMkLst>
        </pc:sldLayoutChg>
      </pc:sldMasterChg>
    </pc:docChg>
  </pc:docChgLst>
  <pc:docChgLst>
    <pc:chgData name="Lisa Knight (1910193)" userId="S::1910193@student.uwtsd.ac.uk::db378a96-fa2a-4018-a57f-478526ef029e" providerId="AD" clId="Web-{528ACE5F-D869-42D4-865C-14722FE6F86F}"/>
    <pc:docChg chg="addSld modSld">
      <pc:chgData name="Lisa Knight (1910193)" userId="S::1910193@student.uwtsd.ac.uk::db378a96-fa2a-4018-a57f-478526ef029e" providerId="AD" clId="Web-{528ACE5F-D869-42D4-865C-14722FE6F86F}" dt="2020-04-23T17:08:08.502" v="388"/>
      <pc:docMkLst>
        <pc:docMk/>
      </pc:docMkLst>
      <pc:sldChg chg="addSp delSp modSp mod setBg">
        <pc:chgData name="Lisa Knight (1910193)" userId="S::1910193@student.uwtsd.ac.uk::db378a96-fa2a-4018-a57f-478526ef029e" providerId="AD" clId="Web-{528ACE5F-D869-42D4-865C-14722FE6F86F}" dt="2020-04-23T16:42:59.496" v="255"/>
        <pc:sldMkLst>
          <pc:docMk/>
          <pc:sldMk cId="521040635" sldId="256"/>
        </pc:sldMkLst>
        <pc:spChg chg="mod">
          <ac:chgData name="Lisa Knight (1910193)" userId="S::1910193@student.uwtsd.ac.uk::db378a96-fa2a-4018-a57f-478526ef029e" providerId="AD" clId="Web-{528ACE5F-D869-42D4-865C-14722FE6F86F}" dt="2020-04-23T16:42:59.496" v="255"/>
          <ac:spMkLst>
            <pc:docMk/>
            <pc:sldMk cId="521040635" sldId="256"/>
            <ac:spMk id="2" creationId="{00000000-0000-0000-0000-000000000000}"/>
          </ac:spMkLst>
        </pc:spChg>
        <pc:spChg chg="mod">
          <ac:chgData name="Lisa Knight (1910193)" userId="S::1910193@student.uwtsd.ac.uk::db378a96-fa2a-4018-a57f-478526ef029e" providerId="AD" clId="Web-{528ACE5F-D869-42D4-865C-14722FE6F86F}" dt="2020-04-23T16:42:59.496" v="255"/>
          <ac:spMkLst>
            <pc:docMk/>
            <pc:sldMk cId="521040635" sldId="256"/>
            <ac:spMk id="3" creationId="{00000000-0000-0000-0000-000000000000}"/>
          </ac:spMkLst>
        </pc:spChg>
        <pc:spChg chg="add mod">
          <ac:chgData name="Lisa Knight (1910193)" userId="S::1910193@student.uwtsd.ac.uk::db378a96-fa2a-4018-a57f-478526ef029e" providerId="AD" clId="Web-{528ACE5F-D869-42D4-865C-14722FE6F86F}" dt="2020-04-22T11:49:39.519" v="115" actId="20577"/>
          <ac:spMkLst>
            <pc:docMk/>
            <pc:sldMk cId="521040635" sldId="256"/>
            <ac:spMk id="4" creationId="{8080A793-ADB4-4050-9200-BBB98B98DF20}"/>
          </ac:spMkLst>
        </pc:spChg>
        <pc:spChg chg="add mod">
          <ac:chgData name="Lisa Knight (1910193)" userId="S::1910193@student.uwtsd.ac.uk::db378a96-fa2a-4018-a57f-478526ef029e" providerId="AD" clId="Web-{528ACE5F-D869-42D4-865C-14722FE6F86F}" dt="2020-04-23T16:42:49.137" v="252" actId="20577"/>
          <ac:spMkLst>
            <pc:docMk/>
            <pc:sldMk cId="521040635" sldId="256"/>
            <ac:spMk id="6" creationId="{E8E5104D-C610-4A6E-8D35-3A6C0FBC717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3:52:52.803" v="125"/>
          <ac:spMkLst>
            <pc:docMk/>
            <pc:sldMk cId="521040635" sldId="256"/>
            <ac:spMk id="9" creationId="{5A7802B6-FF37-40CF-A7E2-6F2A0D9A91EF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3:52:18.584" v="121"/>
          <ac:spMkLst>
            <pc:docMk/>
            <pc:sldMk cId="521040635" sldId="256"/>
            <ac:spMk id="12" creationId="{AA330523-F25B-4007-B3E5-ABB5637D160A}"/>
          </ac:spMkLst>
        </pc:spChg>
        <pc:picChg chg="del">
          <ac:chgData name="Lisa Knight (1910193)" userId="S::1910193@student.uwtsd.ac.uk::db378a96-fa2a-4018-a57f-478526ef029e" providerId="AD" clId="Web-{528ACE5F-D869-42D4-865C-14722FE6F86F}" dt="2020-04-23T13:51:47.928" v="119"/>
          <ac:picMkLst>
            <pc:docMk/>
            <pc:sldMk cId="521040635" sldId="256"/>
            <ac:picMk id="6" creationId="{C1C97820-3E9C-A64B-9DD0-59F8623C3506}"/>
          </ac:picMkLst>
        </pc:picChg>
        <pc:picChg chg="add del mod ord">
          <ac:chgData name="Lisa Knight (1910193)" userId="S::1910193@student.uwtsd.ac.uk::db378a96-fa2a-4018-a57f-478526ef029e" providerId="AD" clId="Web-{528ACE5F-D869-42D4-865C-14722FE6F86F}" dt="2020-04-23T16:36:38.885" v="235"/>
          <ac:picMkLst>
            <pc:docMk/>
            <pc:sldMk cId="521040635" sldId="256"/>
            <ac:picMk id="7" creationId="{25019B08-A903-4A47-9B25-D0D1D7D7C218}"/>
          </ac:picMkLst>
        </pc:picChg>
        <pc:picChg chg="add mod ord">
          <ac:chgData name="Lisa Knight (1910193)" userId="S::1910193@student.uwtsd.ac.uk::db378a96-fa2a-4018-a57f-478526ef029e" providerId="AD" clId="Web-{528ACE5F-D869-42D4-865C-14722FE6F86F}" dt="2020-04-23T16:42:59.496" v="255"/>
          <ac:picMkLst>
            <pc:docMk/>
            <pc:sldMk cId="521040635" sldId="256"/>
            <ac:picMk id="8" creationId="{F1587064-AAD4-4BCF-B1FD-3396A95C3B1A}"/>
          </ac:picMkLst>
        </pc:picChg>
        <pc:picChg chg="del">
          <ac:chgData name="Lisa Knight (1910193)" userId="S::1910193@student.uwtsd.ac.uk::db378a96-fa2a-4018-a57f-478526ef029e" providerId="AD" clId="Web-{528ACE5F-D869-42D4-865C-14722FE6F86F}" dt="2020-04-23T13:51:40.647" v="118"/>
          <ac:picMkLst>
            <pc:docMk/>
            <pc:sldMk cId="521040635" sldId="256"/>
            <ac:picMk id="8" creationId="{FDA96849-26AD-5B4D-915A-BD82FE60207F}"/>
          </ac:picMkLst>
        </pc:picChg>
      </pc:sldChg>
      <pc:sldChg chg="addSp delSp modSp mod setBg">
        <pc:chgData name="Lisa Knight (1910193)" userId="S::1910193@student.uwtsd.ac.uk::db378a96-fa2a-4018-a57f-478526ef029e" providerId="AD" clId="Web-{528ACE5F-D869-42D4-865C-14722FE6F86F}" dt="2020-04-23T16:55:47.640" v="342"/>
        <pc:sldMkLst>
          <pc:docMk/>
          <pc:sldMk cId="3084521738" sldId="257"/>
        </pc:sldMkLst>
        <pc:spChg chg="mod">
          <ac:chgData name="Lisa Knight (1910193)" userId="S::1910193@student.uwtsd.ac.uk::db378a96-fa2a-4018-a57f-478526ef029e" providerId="AD" clId="Web-{528ACE5F-D869-42D4-865C-14722FE6F86F}" dt="2020-04-23T16:55:47.640" v="342"/>
          <ac:spMkLst>
            <pc:docMk/>
            <pc:sldMk cId="3084521738" sldId="257"/>
            <ac:spMk id="2" creationId="{4D432CE8-674C-8846-AD55-0E47CA1A0101}"/>
          </ac:spMkLst>
        </pc:spChg>
        <pc:spChg chg="add del mod">
          <ac:chgData name="Lisa Knight (1910193)" userId="S::1910193@student.uwtsd.ac.uk::db378a96-fa2a-4018-a57f-478526ef029e" providerId="AD" clId="Web-{528ACE5F-D869-42D4-865C-14722FE6F86F}" dt="2020-04-23T16:47:16.809" v="267"/>
          <ac:spMkLst>
            <pc:docMk/>
            <pc:sldMk cId="3084521738" sldId="257"/>
            <ac:spMk id="3" creationId="{DAA852F9-24B4-684D-8AEA-BEC4EE212005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47:16.763" v="266"/>
          <ac:spMkLst>
            <pc:docMk/>
            <pc:sldMk cId="3084521738" sldId="257"/>
            <ac:spMk id="7" creationId="{655AE6B0-AC9E-4167-806F-E9DB135FC46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1:04.545" v="309"/>
          <ac:spMkLst>
            <pc:docMk/>
            <pc:sldMk cId="3084521738" sldId="257"/>
            <ac:spMk id="9" creationId="{655AE6B0-AC9E-4167-806F-E9DB135FC46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46:50.872" v="262"/>
          <ac:spMkLst>
            <pc:docMk/>
            <pc:sldMk cId="3084521738" sldId="257"/>
            <ac:spMk id="10" creationId="{9F4444CE-BC8D-4D61-B303-4C05614E62A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46:50.872" v="262"/>
          <ac:spMkLst>
            <pc:docMk/>
            <pc:sldMk cId="3084521738" sldId="257"/>
            <ac:spMk id="12" creationId="{73772B81-181F-48B7-8826-4D9686D15DF5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46:50.872" v="262"/>
          <ac:spMkLst>
            <pc:docMk/>
            <pc:sldMk cId="3084521738" sldId="257"/>
            <ac:spMk id="14" creationId="{B2205F6E-03C6-4E92-877C-E2482F6599AA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47:16.763" v="266"/>
          <ac:spMkLst>
            <pc:docMk/>
            <pc:sldMk cId="3084521738" sldId="257"/>
            <ac:spMk id="23" creationId="{87BD1F4E-A66D-4C06-86DA-8D56CA7A3B41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1:04.545" v="309"/>
          <ac:spMkLst>
            <pc:docMk/>
            <pc:sldMk cId="3084521738" sldId="257"/>
            <ac:spMk id="25" creationId="{87BD1F4E-A66D-4C06-86DA-8D56CA7A3B41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0:54.092" v="306"/>
          <ac:spMkLst>
            <pc:docMk/>
            <pc:sldMk cId="3084521738" sldId="257"/>
            <ac:spMk id="28" creationId="{655AE6B0-AC9E-4167-806F-E9DB135FC46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5:38.530" v="339"/>
          <ac:spMkLst>
            <pc:docMk/>
            <pc:sldMk cId="3084521738" sldId="257"/>
            <ac:spMk id="30" creationId="{9F4444CE-BC8D-4D61-B303-4C05614E62A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0:42.138" v="304"/>
          <ac:spMkLst>
            <pc:docMk/>
            <pc:sldMk cId="3084521738" sldId="257"/>
            <ac:spMk id="31" creationId="{9F4444CE-BC8D-4D61-B303-4C05614E62A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5:38.530" v="339"/>
          <ac:spMkLst>
            <pc:docMk/>
            <pc:sldMk cId="3084521738" sldId="257"/>
            <ac:spMk id="32" creationId="{73772B81-181F-48B7-8826-4D9686D15DF5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0:42.138" v="304"/>
          <ac:spMkLst>
            <pc:docMk/>
            <pc:sldMk cId="3084521738" sldId="257"/>
            <ac:spMk id="33" creationId="{73772B81-181F-48B7-8826-4D9686D15DF5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5:38.530" v="339"/>
          <ac:spMkLst>
            <pc:docMk/>
            <pc:sldMk cId="3084521738" sldId="257"/>
            <ac:spMk id="34" creationId="{B2205F6E-03C6-4E92-877C-E2482F6599AA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0:42.138" v="304"/>
          <ac:spMkLst>
            <pc:docMk/>
            <pc:sldMk cId="3084521738" sldId="257"/>
            <ac:spMk id="35" creationId="{B2205F6E-03C6-4E92-877C-E2482F6599AA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5:47.530" v="341"/>
          <ac:spMkLst>
            <pc:docMk/>
            <pc:sldMk cId="3084521738" sldId="257"/>
            <ac:spMk id="36" creationId="{9F4444CE-BC8D-4D61-B303-4C05614E62A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5:47.530" v="341"/>
          <ac:spMkLst>
            <pc:docMk/>
            <pc:sldMk cId="3084521738" sldId="257"/>
            <ac:spMk id="37" creationId="{73772B81-181F-48B7-8826-4D9686D15DF5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5:47.530" v="341"/>
          <ac:spMkLst>
            <pc:docMk/>
            <pc:sldMk cId="3084521738" sldId="257"/>
            <ac:spMk id="38" creationId="{B2205F6E-03C6-4E92-877C-E2482F6599AA}"/>
          </ac:spMkLst>
        </pc:spChg>
        <pc:spChg chg="add">
          <ac:chgData name="Lisa Knight (1910193)" userId="S::1910193@student.uwtsd.ac.uk::db378a96-fa2a-4018-a57f-478526ef029e" providerId="AD" clId="Web-{528ACE5F-D869-42D4-865C-14722FE6F86F}" dt="2020-04-23T16:55:47.640" v="342"/>
          <ac:spMkLst>
            <pc:docMk/>
            <pc:sldMk cId="3084521738" sldId="257"/>
            <ac:spMk id="43" creationId="{655AE6B0-AC9E-4167-806F-E9DB135FC46B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6:50:54.092" v="306"/>
          <ac:spMkLst>
            <pc:docMk/>
            <pc:sldMk cId="3084521738" sldId="257"/>
            <ac:spMk id="44" creationId="{87BD1F4E-A66D-4C06-86DA-8D56CA7A3B41}"/>
          </ac:spMkLst>
        </pc:spChg>
        <pc:spChg chg="add">
          <ac:chgData name="Lisa Knight (1910193)" userId="S::1910193@student.uwtsd.ac.uk::db378a96-fa2a-4018-a57f-478526ef029e" providerId="AD" clId="Web-{528ACE5F-D869-42D4-865C-14722FE6F86F}" dt="2020-04-23T16:55:47.640" v="342"/>
          <ac:spMkLst>
            <pc:docMk/>
            <pc:sldMk cId="3084521738" sldId="257"/>
            <ac:spMk id="51" creationId="{87BD1F4E-A66D-4C06-86DA-8D56CA7A3B41}"/>
          </ac:spMkLst>
        </pc:spChg>
        <pc:grpChg chg="add del">
          <ac:chgData name="Lisa Knight (1910193)" userId="S::1910193@student.uwtsd.ac.uk::db378a96-fa2a-4018-a57f-478526ef029e" providerId="AD" clId="Web-{528ACE5F-D869-42D4-865C-14722FE6F86F}" dt="2020-04-23T16:47:16.763" v="266"/>
          <ac:grpSpMkLst>
            <pc:docMk/>
            <pc:sldMk cId="3084521738" sldId="257"/>
            <ac:grpSpMk id="8" creationId="{3523416A-383B-4FDC-B4C9-D8EDDFE9C043}"/>
          </ac:grpSpMkLst>
        </pc:grpChg>
        <pc:grpChg chg="add del">
          <ac:chgData name="Lisa Knight (1910193)" userId="S::1910193@student.uwtsd.ac.uk::db378a96-fa2a-4018-a57f-478526ef029e" providerId="AD" clId="Web-{528ACE5F-D869-42D4-865C-14722FE6F86F}" dt="2020-04-23T16:51:04.545" v="309"/>
          <ac:grpSpMkLst>
            <pc:docMk/>
            <pc:sldMk cId="3084521738" sldId="257"/>
            <ac:grpSpMk id="22" creationId="{3523416A-383B-4FDC-B4C9-D8EDDFE9C043}"/>
          </ac:grpSpMkLst>
        </pc:grpChg>
        <pc:grpChg chg="add del">
          <ac:chgData name="Lisa Knight (1910193)" userId="S::1910193@student.uwtsd.ac.uk::db378a96-fa2a-4018-a57f-478526ef029e" providerId="AD" clId="Web-{528ACE5F-D869-42D4-865C-14722FE6F86F}" dt="2020-04-23T16:50:54.092" v="306"/>
          <ac:grpSpMkLst>
            <pc:docMk/>
            <pc:sldMk cId="3084521738" sldId="257"/>
            <ac:grpSpMk id="29" creationId="{3523416A-383B-4FDC-B4C9-D8EDDFE9C043}"/>
          </ac:grpSpMkLst>
        </pc:grpChg>
        <pc:grpChg chg="add">
          <ac:chgData name="Lisa Knight (1910193)" userId="S::1910193@student.uwtsd.ac.uk::db378a96-fa2a-4018-a57f-478526ef029e" providerId="AD" clId="Web-{528ACE5F-D869-42D4-865C-14722FE6F86F}" dt="2020-04-23T16:55:47.640" v="342"/>
          <ac:grpSpMkLst>
            <pc:docMk/>
            <pc:sldMk cId="3084521738" sldId="257"/>
            <ac:grpSpMk id="45" creationId="{3523416A-383B-4FDC-B4C9-D8EDDFE9C043}"/>
          </ac:grpSpMkLst>
        </pc:grpChg>
        <pc:graphicFrameChg chg="add del">
          <ac:chgData name="Lisa Knight (1910193)" userId="S::1910193@student.uwtsd.ac.uk::db378a96-fa2a-4018-a57f-478526ef029e" providerId="AD" clId="Web-{528ACE5F-D869-42D4-865C-14722FE6F86F}" dt="2020-04-23T16:46:50.872" v="262"/>
          <ac:graphicFrameMkLst>
            <pc:docMk/>
            <pc:sldMk cId="3084521738" sldId="257"/>
            <ac:graphicFrameMk id="5" creationId="{B445FD42-9F31-4BAB-B925-2BAAC3D8644A}"/>
          </ac:graphicFrameMkLst>
        </pc:graphicFrameChg>
        <pc:graphicFrameChg chg="add del">
          <ac:chgData name="Lisa Knight (1910193)" userId="S::1910193@student.uwtsd.ac.uk::db378a96-fa2a-4018-a57f-478526ef029e" providerId="AD" clId="Web-{528ACE5F-D869-42D4-865C-14722FE6F86F}" dt="2020-04-23T16:47:03.528" v="264"/>
          <ac:graphicFrameMkLst>
            <pc:docMk/>
            <pc:sldMk cId="3084521738" sldId="257"/>
            <ac:graphicFrameMk id="6" creationId="{D8600804-843F-4462-99AC-7218F208EA76}"/>
          </ac:graphicFrameMkLst>
        </pc:graphicFrameChg>
        <pc:graphicFrameChg chg="add del">
          <ac:chgData name="Lisa Knight (1910193)" userId="S::1910193@student.uwtsd.ac.uk::db378a96-fa2a-4018-a57f-478526ef029e" providerId="AD" clId="Web-{528ACE5F-D869-42D4-865C-14722FE6F86F}" dt="2020-04-23T16:47:16.763" v="266"/>
          <ac:graphicFrameMkLst>
            <pc:docMk/>
            <pc:sldMk cId="3084521738" sldId="257"/>
            <ac:graphicFrameMk id="11" creationId="{89995DB5-6D0E-4990-A79C-7079E4121943}"/>
          </ac:graphicFrameMkLst>
        </pc:graphicFrameChg>
        <pc:graphicFrameChg chg="add mod modGraphic">
          <ac:chgData name="Lisa Knight (1910193)" userId="S::1910193@student.uwtsd.ac.uk::db378a96-fa2a-4018-a57f-478526ef029e" providerId="AD" clId="Web-{528ACE5F-D869-42D4-865C-14722FE6F86F}" dt="2020-04-23T16:55:47.640" v="342"/>
          <ac:graphicFrameMkLst>
            <pc:docMk/>
            <pc:sldMk cId="3084521738" sldId="257"/>
            <ac:graphicFrameMk id="26" creationId="{25EE4E05-A78F-4363-82E6-A29178883A56}"/>
          </ac:graphicFrameMkLst>
        </pc:graphicFrameChg>
      </pc:sldChg>
      <pc:sldChg chg="addSp delSp modSp mod setBg setClrOvrMap">
        <pc:chgData name="Lisa Knight (1910193)" userId="S::1910193@student.uwtsd.ac.uk::db378a96-fa2a-4018-a57f-478526ef029e" providerId="AD" clId="Web-{528ACE5F-D869-42D4-865C-14722FE6F86F}" dt="2020-04-23T17:08:08.502" v="388"/>
        <pc:sldMkLst>
          <pc:docMk/>
          <pc:sldMk cId="474642788" sldId="258"/>
        </pc:sldMkLst>
        <pc:spChg chg="mod">
          <ac:chgData name="Lisa Knight (1910193)" userId="S::1910193@student.uwtsd.ac.uk::db378a96-fa2a-4018-a57f-478526ef029e" providerId="AD" clId="Web-{528ACE5F-D869-42D4-865C-14722FE6F86F}" dt="2020-04-23T17:05:02.485" v="384"/>
          <ac:spMkLst>
            <pc:docMk/>
            <pc:sldMk cId="474642788" sldId="258"/>
            <ac:spMk id="4" creationId="{A39D117E-362B-6D40-B128-546E532A44D2}"/>
          </ac:spMkLst>
        </pc:spChg>
        <pc:spChg chg="add del mod">
          <ac:chgData name="Lisa Knight (1910193)" userId="S::1910193@student.uwtsd.ac.uk::db378a96-fa2a-4018-a57f-478526ef029e" providerId="AD" clId="Web-{528ACE5F-D869-42D4-865C-14722FE6F86F}" dt="2020-04-23T16:56:06.811" v="343"/>
          <ac:spMkLst>
            <pc:docMk/>
            <pc:sldMk cId="474642788" sldId="258"/>
            <ac:spMk id="5" creationId="{5B8A7425-B97B-42DA-9C21-DC5F602D393A}"/>
          </ac:spMkLst>
        </pc:spChg>
        <pc:spChg chg="add del mod">
          <ac:chgData name="Lisa Knight (1910193)" userId="S::1910193@student.uwtsd.ac.uk::db378a96-fa2a-4018-a57f-478526ef029e" providerId="AD" clId="Web-{528ACE5F-D869-42D4-865C-14722FE6F86F}" dt="2020-04-23T17:03:55.954" v="377"/>
          <ac:spMkLst>
            <pc:docMk/>
            <pc:sldMk cId="474642788" sldId="258"/>
            <ac:spMk id="9" creationId="{06F409A6-DE90-432A-8165-B785A4EABFC4}"/>
          </ac:spMkLst>
        </pc:spChg>
        <pc:spChg chg="add del mod">
          <ac:chgData name="Lisa Knight (1910193)" userId="S::1910193@student.uwtsd.ac.uk::db378a96-fa2a-4018-a57f-478526ef029e" providerId="AD" clId="Web-{528ACE5F-D869-42D4-865C-14722FE6F86F}" dt="2020-04-23T17:02:49.407" v="369"/>
          <ac:spMkLst>
            <pc:docMk/>
            <pc:sldMk cId="474642788" sldId="258"/>
            <ac:spMk id="13" creationId="{153EC43A-CD94-40BF-80DA-8144FED82FF4}"/>
          </ac:spMkLst>
        </pc:spChg>
        <pc:spChg chg="add mod">
          <ac:chgData name="Lisa Knight (1910193)" userId="S::1910193@student.uwtsd.ac.uk::db378a96-fa2a-4018-a57f-478526ef029e" providerId="AD" clId="Web-{528ACE5F-D869-42D4-865C-14722FE6F86F}" dt="2020-04-23T17:05:02.485" v="384"/>
          <ac:spMkLst>
            <pc:docMk/>
            <pc:sldMk cId="474642788" sldId="258"/>
            <ac:spMk id="29" creationId="{E114A932-9224-4531-B007-4FD0AA16038F}"/>
          </ac:spMkLst>
        </pc:spChg>
        <pc:spChg chg="add mod">
          <ac:chgData name="Lisa Knight (1910193)" userId="S::1910193@student.uwtsd.ac.uk::db378a96-fa2a-4018-a57f-478526ef029e" providerId="AD" clId="Web-{528ACE5F-D869-42D4-865C-14722FE6F86F}" dt="2020-04-23T17:05:02.485" v="384"/>
          <ac:spMkLst>
            <pc:docMk/>
            <pc:sldMk cId="474642788" sldId="258"/>
            <ac:spMk id="34" creationId="{8397BA9F-DEE8-4445-825C-4FDC9CD83F9C}"/>
          </ac:spMkLst>
        </pc:spChg>
        <pc:spChg chg="add del">
          <ac:chgData name="Lisa Knight (1910193)" userId="S::1910193@student.uwtsd.ac.uk::db378a96-fa2a-4018-a57f-478526ef029e" providerId="AD" clId="Web-{528ACE5F-D869-42D4-865C-14722FE6F86F}" dt="2020-04-23T17:05:02.485" v="384"/>
          <ac:spMkLst>
            <pc:docMk/>
            <pc:sldMk cId="474642788" sldId="258"/>
            <ac:spMk id="47" creationId="{4F71A406-3CB7-4E4D-B434-24E6AA4F3997}"/>
          </ac:spMkLst>
        </pc:spChg>
        <pc:spChg chg="add mod">
          <ac:chgData name="Lisa Knight (1910193)" userId="S::1910193@student.uwtsd.ac.uk::db378a96-fa2a-4018-a57f-478526ef029e" providerId="AD" clId="Web-{528ACE5F-D869-42D4-865C-14722FE6F86F}" dt="2020-04-23T17:08:08.502" v="388"/>
          <ac:spMkLst>
            <pc:docMk/>
            <pc:sldMk cId="474642788" sldId="258"/>
            <ac:spMk id="50" creationId="{357968B3-BEB2-4861-960D-E2B530FFBFED}"/>
          </ac:spMkLst>
        </pc:spChg>
        <pc:grpChg chg="add del">
          <ac:chgData name="Lisa Knight (1910193)" userId="S::1910193@student.uwtsd.ac.uk::db378a96-fa2a-4018-a57f-478526ef029e" providerId="AD" clId="Web-{528ACE5F-D869-42D4-865C-14722FE6F86F}" dt="2020-04-23T17:03:47.110" v="376"/>
          <ac:grpSpMkLst>
            <pc:docMk/>
            <pc:sldMk cId="474642788" sldId="258"/>
            <ac:grpSpMk id="15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528ACE5F-D869-42D4-865C-14722FE6F86F}" dt="2020-04-23T17:02:35.625" v="367"/>
          <ac:grpSpMkLst>
            <pc:docMk/>
            <pc:sldMk cId="474642788" sldId="258"/>
            <ac:grpSpMk id="18" creationId="{90A61547-2555-4DE2-A37F-A53E54917441}"/>
          </ac:grpSpMkLst>
        </pc:grpChg>
        <pc:grpChg chg="add del">
          <ac:chgData name="Lisa Knight (1910193)" userId="S::1910193@student.uwtsd.ac.uk::db378a96-fa2a-4018-a57f-478526ef029e" providerId="AD" clId="Web-{528ACE5F-D869-42D4-865C-14722FE6F86F}" dt="2020-04-23T17:05:02.485" v="384"/>
          <ac:grpSpMkLst>
            <pc:docMk/>
            <pc:sldMk cId="474642788" sldId="258"/>
            <ac:grpSpMk id="35" creationId="{5EA39187-0197-4C1D-BE4A-06B353C7B215}"/>
          </ac:grpSpMkLst>
        </pc:grpChg>
        <pc:grpChg chg="add">
          <ac:chgData name="Lisa Knight (1910193)" userId="S::1910193@student.uwtsd.ac.uk::db378a96-fa2a-4018-a57f-478526ef029e" providerId="AD" clId="Web-{528ACE5F-D869-42D4-865C-14722FE6F86F}" dt="2020-04-23T17:05:02.485" v="384"/>
          <ac:grpSpMkLst>
            <pc:docMk/>
            <pc:sldMk cId="474642788" sldId="258"/>
            <ac:grpSpMk id="52" creationId="{90A61547-2555-4DE2-A37F-A53E54917441}"/>
          </ac:grpSpMkLst>
        </pc:grpChg>
        <pc:picChg chg="add mod ord">
          <ac:chgData name="Lisa Knight (1910193)" userId="S::1910193@student.uwtsd.ac.uk::db378a96-fa2a-4018-a57f-478526ef029e" providerId="AD" clId="Web-{528ACE5F-D869-42D4-865C-14722FE6F86F}" dt="2020-04-23T17:02:35.657" v="368"/>
          <ac:picMkLst>
            <pc:docMk/>
            <pc:sldMk cId="474642788" sldId="258"/>
            <ac:picMk id="2" creationId="{4BA4AADF-54B4-4771-81AF-DF441CD37F27}"/>
          </ac:picMkLst>
        </pc:picChg>
        <pc:picChg chg="add del mod">
          <ac:chgData name="Lisa Knight (1910193)" userId="S::1910193@student.uwtsd.ac.uk::db378a96-fa2a-4018-a57f-478526ef029e" providerId="AD" clId="Web-{528ACE5F-D869-42D4-865C-14722FE6F86F}" dt="2020-04-23T17:03:55.954" v="377"/>
          <ac:picMkLst>
            <pc:docMk/>
            <pc:sldMk cId="474642788" sldId="258"/>
            <ac:picMk id="7" creationId="{47B30D70-7911-4971-A1E5-ADBFE6E93F03}"/>
          </ac:picMkLst>
        </pc:picChg>
        <pc:picChg chg="add del mod ord">
          <ac:chgData name="Lisa Knight (1910193)" userId="S::1910193@student.uwtsd.ac.uk::db378a96-fa2a-4018-a57f-478526ef029e" providerId="AD" clId="Web-{528ACE5F-D869-42D4-865C-14722FE6F86F}" dt="2020-04-23T17:02:49.407" v="369"/>
          <ac:picMkLst>
            <pc:docMk/>
            <pc:sldMk cId="474642788" sldId="258"/>
            <ac:picMk id="11" creationId="{653CDFAC-CE60-4E6A-997C-882195E96E5C}"/>
          </ac:picMkLst>
        </pc:picChg>
        <pc:picChg chg="add mod ord">
          <ac:chgData name="Lisa Knight (1910193)" userId="S::1910193@student.uwtsd.ac.uk::db378a96-fa2a-4018-a57f-478526ef029e" providerId="AD" clId="Web-{528ACE5F-D869-42D4-865C-14722FE6F86F}" dt="2020-04-23T17:05:02.485" v="384"/>
          <ac:picMkLst>
            <pc:docMk/>
            <pc:sldMk cId="474642788" sldId="258"/>
            <ac:picMk id="16" creationId="{2CEA2AB9-8409-4122-AA51-70F790CB5270}"/>
          </ac:picMkLst>
        </pc:picChg>
        <pc:picChg chg="add mod ord">
          <ac:chgData name="Lisa Knight (1910193)" userId="S::1910193@student.uwtsd.ac.uk::db378a96-fa2a-4018-a57f-478526ef029e" providerId="AD" clId="Web-{528ACE5F-D869-42D4-865C-14722FE6F86F}" dt="2020-04-23T17:05:02.485" v="384"/>
          <ac:picMkLst>
            <pc:docMk/>
            <pc:sldMk cId="474642788" sldId="258"/>
            <ac:picMk id="32" creationId="{CC79949E-3C9E-4676-8C7B-93F6D2389898}"/>
          </ac:picMkLst>
        </pc:picChg>
        <pc:picChg chg="add mod">
          <ac:chgData name="Lisa Knight (1910193)" userId="S::1910193@student.uwtsd.ac.uk::db378a96-fa2a-4018-a57f-478526ef029e" providerId="AD" clId="Web-{528ACE5F-D869-42D4-865C-14722FE6F86F}" dt="2020-04-23T17:08:08.470" v="386"/>
          <ac:picMkLst>
            <pc:docMk/>
            <pc:sldMk cId="474642788" sldId="258"/>
            <ac:picMk id="48" creationId="{E31666C8-9CB3-4B49-BBED-B8CBC8555ACA}"/>
          </ac:picMkLst>
        </pc:picChg>
        <pc:cxnChg chg="add del">
          <ac:chgData name="Lisa Knight (1910193)" userId="S::1910193@student.uwtsd.ac.uk::db378a96-fa2a-4018-a57f-478526ef029e" providerId="AD" clId="Web-{528ACE5F-D869-42D4-865C-14722FE6F86F}" dt="2020-04-23T17:03:47.110" v="376"/>
          <ac:cxnSpMkLst>
            <pc:docMk/>
            <pc:sldMk cId="474642788" sldId="258"/>
            <ac:cxnSpMk id="30" creationId="{2EC607CC-319E-425D-8A0C-EC6E84F6C377}"/>
          </ac:cxnSpMkLst>
        </pc:cxnChg>
      </pc:sldChg>
      <pc:sldChg chg="new">
        <pc:chgData name="Lisa Knight (1910193)" userId="S::1910193@student.uwtsd.ac.uk::db378a96-fa2a-4018-a57f-478526ef029e" providerId="AD" clId="Web-{528ACE5F-D869-42D4-865C-14722FE6F86F}" dt="2020-04-23T16:57:45.327" v="357"/>
        <pc:sldMkLst>
          <pc:docMk/>
          <pc:sldMk cId="1065268551" sldId="259"/>
        </pc:sldMkLst>
      </pc:sldChg>
    </pc:docChg>
  </pc:docChgLst>
  <pc:docChgLst>
    <pc:chgData name="Lisa Knight (1910193)" userId="db378a96-fa2a-4018-a57f-478526ef029e" providerId="ADAL" clId="{0E1930D6-326B-BC42-8D8D-BC05CBE8729B}"/>
    <pc:docChg chg="custSel addSld modSld">
      <pc:chgData name="Lisa Knight (1910193)" userId="db378a96-fa2a-4018-a57f-478526ef029e" providerId="ADAL" clId="{0E1930D6-326B-BC42-8D8D-BC05CBE8729B}" dt="2020-04-22T14:32:32.291" v="34" actId="20577"/>
      <pc:docMkLst>
        <pc:docMk/>
      </pc:docMkLst>
      <pc:sldChg chg="addSp modSp">
        <pc:chgData name="Lisa Knight (1910193)" userId="db378a96-fa2a-4018-a57f-478526ef029e" providerId="ADAL" clId="{0E1930D6-326B-BC42-8D8D-BC05CBE8729B}" dt="2020-04-22T14:30:06.840" v="13" actId="14100"/>
        <pc:sldMkLst>
          <pc:docMk/>
          <pc:sldMk cId="521040635" sldId="256"/>
        </pc:sldMkLst>
        <pc:spChg chg="add">
          <ac:chgData name="Lisa Knight (1910193)" userId="db378a96-fa2a-4018-a57f-478526ef029e" providerId="ADAL" clId="{0E1930D6-326B-BC42-8D8D-BC05CBE8729B}" dt="2020-04-22T14:23:54.701" v="1" actId="139"/>
          <ac:spMkLst>
            <pc:docMk/>
            <pc:sldMk cId="521040635" sldId="256"/>
            <ac:spMk id="5" creationId="{9964E993-757E-EB4A-9907-875273E236E5}"/>
          </ac:spMkLst>
        </pc:spChg>
        <pc:picChg chg="add mod">
          <ac:chgData name="Lisa Knight (1910193)" userId="db378a96-fa2a-4018-a57f-478526ef029e" providerId="ADAL" clId="{0E1930D6-326B-BC42-8D8D-BC05CBE8729B}" dt="2020-04-22T14:27:39.882" v="4" actId="1076"/>
          <ac:picMkLst>
            <pc:docMk/>
            <pc:sldMk cId="521040635" sldId="256"/>
            <ac:picMk id="6" creationId="{C1C97820-3E9C-A64B-9DD0-59F8623C3506}"/>
          </ac:picMkLst>
        </pc:picChg>
        <pc:picChg chg="add mod">
          <ac:chgData name="Lisa Knight (1910193)" userId="db378a96-fa2a-4018-a57f-478526ef029e" providerId="ADAL" clId="{0E1930D6-326B-BC42-8D8D-BC05CBE8729B}" dt="2020-04-22T14:30:06.840" v="13" actId="14100"/>
          <ac:picMkLst>
            <pc:docMk/>
            <pc:sldMk cId="521040635" sldId="256"/>
            <ac:picMk id="8" creationId="{FDA96849-26AD-5B4D-915A-BD82FE60207F}"/>
          </ac:picMkLst>
        </pc:picChg>
      </pc:sldChg>
      <pc:sldChg chg="modSp new">
        <pc:chgData name="Lisa Knight (1910193)" userId="db378a96-fa2a-4018-a57f-478526ef029e" providerId="ADAL" clId="{0E1930D6-326B-BC42-8D8D-BC05CBE8729B}" dt="2020-04-22T14:31:18.534" v="24" actId="20577"/>
        <pc:sldMkLst>
          <pc:docMk/>
          <pc:sldMk cId="3084521738" sldId="257"/>
        </pc:sldMkLst>
        <pc:spChg chg="mod">
          <ac:chgData name="Lisa Knight (1910193)" userId="db378a96-fa2a-4018-a57f-478526ef029e" providerId="ADAL" clId="{0E1930D6-326B-BC42-8D8D-BC05CBE8729B}" dt="2020-04-22T14:31:18.534" v="24" actId="20577"/>
          <ac:spMkLst>
            <pc:docMk/>
            <pc:sldMk cId="3084521738" sldId="257"/>
            <ac:spMk id="2" creationId="{4D432CE8-674C-8846-AD55-0E47CA1A0101}"/>
          </ac:spMkLst>
        </pc:spChg>
      </pc:sldChg>
      <pc:sldChg chg="addSp delSp modSp new mod modClrScheme chgLayout">
        <pc:chgData name="Lisa Knight (1910193)" userId="db378a96-fa2a-4018-a57f-478526ef029e" providerId="ADAL" clId="{0E1930D6-326B-BC42-8D8D-BC05CBE8729B}" dt="2020-04-22T14:32:32.291" v="34" actId="20577"/>
        <pc:sldMkLst>
          <pc:docMk/>
          <pc:sldMk cId="474642788" sldId="258"/>
        </pc:sldMkLst>
        <pc:spChg chg="del">
          <ac:chgData name="Lisa Knight (1910193)" userId="db378a96-fa2a-4018-a57f-478526ef029e" providerId="ADAL" clId="{0E1930D6-326B-BC42-8D8D-BC05CBE8729B}" dt="2020-04-22T14:31:57.908" v="26" actId="700"/>
          <ac:spMkLst>
            <pc:docMk/>
            <pc:sldMk cId="474642788" sldId="258"/>
            <ac:spMk id="2" creationId="{471B7786-3224-E242-ABD5-5452A65F72AC}"/>
          </ac:spMkLst>
        </pc:spChg>
        <pc:spChg chg="del">
          <ac:chgData name="Lisa Knight (1910193)" userId="db378a96-fa2a-4018-a57f-478526ef029e" providerId="ADAL" clId="{0E1930D6-326B-BC42-8D8D-BC05CBE8729B}" dt="2020-04-22T14:31:57.908" v="26" actId="700"/>
          <ac:spMkLst>
            <pc:docMk/>
            <pc:sldMk cId="474642788" sldId="258"/>
            <ac:spMk id="3" creationId="{B5CE03FB-B315-4845-BC75-D641C98EC3F8}"/>
          </ac:spMkLst>
        </pc:spChg>
        <pc:spChg chg="add mod">
          <ac:chgData name="Lisa Knight (1910193)" userId="db378a96-fa2a-4018-a57f-478526ef029e" providerId="ADAL" clId="{0E1930D6-326B-BC42-8D8D-BC05CBE8729B}" dt="2020-04-22T14:32:32.291" v="34" actId="20577"/>
          <ac:spMkLst>
            <pc:docMk/>
            <pc:sldMk cId="474642788" sldId="258"/>
            <ac:spMk id="4" creationId="{A39D117E-362B-6D40-B128-546E532A44D2}"/>
          </ac:spMkLst>
        </pc:spChg>
      </pc:sldChg>
    </pc:docChg>
  </pc:docChgLst>
  <pc:docChgLst>
    <pc:chgData name="Lisa Knight (1910193)" userId="S::1910193@student.uwtsd.ac.uk::db378a96-fa2a-4018-a57f-478526ef029e" providerId="AD" clId="Web-{3E0E2603-C82F-1C9D-E852-22DACF830552}"/>
    <pc:docChg chg="addSld modSld">
      <pc:chgData name="Lisa Knight (1910193)" userId="S::1910193@student.uwtsd.ac.uk::db378a96-fa2a-4018-a57f-478526ef029e" providerId="AD" clId="Web-{3E0E2603-C82F-1C9D-E852-22DACF830552}" dt="2020-04-26T15:39:43.020" v="585" actId="1076"/>
      <pc:docMkLst>
        <pc:docMk/>
      </pc:docMkLst>
      <pc:sldChg chg="addSp modSp">
        <pc:chgData name="Lisa Knight (1910193)" userId="S::1910193@student.uwtsd.ac.uk::db378a96-fa2a-4018-a57f-478526ef029e" providerId="AD" clId="Web-{3E0E2603-C82F-1C9D-E852-22DACF830552}" dt="2020-04-26T15:29:02.865" v="445" actId="1076"/>
        <pc:sldMkLst>
          <pc:docMk/>
          <pc:sldMk cId="521040635" sldId="256"/>
        </pc:sldMkLst>
        <pc:spChg chg="add mod">
          <ac:chgData name="Lisa Knight (1910193)" userId="S::1910193@student.uwtsd.ac.uk::db378a96-fa2a-4018-a57f-478526ef029e" providerId="AD" clId="Web-{3E0E2603-C82F-1C9D-E852-22DACF830552}" dt="2020-04-26T15:29:02.865" v="445" actId="1076"/>
          <ac:spMkLst>
            <pc:docMk/>
            <pc:sldMk cId="521040635" sldId="256"/>
            <ac:spMk id="7" creationId="{F033ABB8-7962-4BF6-A2EB-B8E05A1868FF}"/>
          </ac:spMkLst>
        </pc:spChg>
      </pc:sldChg>
      <pc:sldChg chg="addSp modSp">
        <pc:chgData name="Lisa Knight (1910193)" userId="S::1910193@student.uwtsd.ac.uk::db378a96-fa2a-4018-a57f-478526ef029e" providerId="AD" clId="Web-{3E0E2603-C82F-1C9D-E852-22DACF830552}" dt="2020-04-26T15:29:47.928" v="463" actId="1076"/>
        <pc:sldMkLst>
          <pc:docMk/>
          <pc:sldMk cId="3084521738" sldId="257"/>
        </pc:sldMkLst>
        <pc:spChg chg="add mod">
          <ac:chgData name="Lisa Knight (1910193)" userId="S::1910193@student.uwtsd.ac.uk::db378a96-fa2a-4018-a57f-478526ef029e" providerId="AD" clId="Web-{3E0E2603-C82F-1C9D-E852-22DACF830552}" dt="2020-04-26T15:29:47.928" v="463" actId="1076"/>
          <ac:spMkLst>
            <pc:docMk/>
            <pc:sldMk cId="3084521738" sldId="257"/>
            <ac:spMk id="57" creationId="{F87B109B-2F39-4697-AD51-A878FC14A2C6}"/>
          </ac:spMkLst>
        </pc:spChg>
        <pc:graphicFrameChg chg="modGraphic">
          <ac:chgData name="Lisa Knight (1910193)" userId="S::1910193@student.uwtsd.ac.uk::db378a96-fa2a-4018-a57f-478526ef029e" providerId="AD" clId="Web-{3E0E2603-C82F-1C9D-E852-22DACF830552}" dt="2020-04-26T15:27:44.412" v="437" actId="20577"/>
          <ac:graphicFrameMkLst>
            <pc:docMk/>
            <pc:sldMk cId="3084521738" sldId="257"/>
            <ac:graphicFrameMk id="26" creationId="{25EE4E05-A78F-4363-82E6-A29178883A56}"/>
          </ac:graphicFrameMkLst>
        </pc:graphicFrameChg>
      </pc:sldChg>
      <pc:sldChg chg="addSp modSp">
        <pc:chgData name="Lisa Knight (1910193)" userId="S::1910193@student.uwtsd.ac.uk::db378a96-fa2a-4018-a57f-478526ef029e" providerId="AD" clId="Web-{3E0E2603-C82F-1C9D-E852-22DACF830552}" dt="2020-04-26T15:30:26.432" v="471" actId="1076"/>
        <pc:sldMkLst>
          <pc:docMk/>
          <pc:sldMk cId="474642788" sldId="258"/>
        </pc:sldMkLst>
        <pc:spChg chg="add mod">
          <ac:chgData name="Lisa Knight (1910193)" userId="S::1910193@student.uwtsd.ac.uk::db378a96-fa2a-4018-a57f-478526ef029e" providerId="AD" clId="Web-{3E0E2603-C82F-1C9D-E852-22DACF830552}" dt="2020-04-26T15:30:26.432" v="471" actId="1076"/>
          <ac:spMkLst>
            <pc:docMk/>
            <pc:sldMk cId="474642788" sldId="258"/>
            <ac:spMk id="5" creationId="{74604ECB-97C1-417A-92E8-98471208C1B0}"/>
          </ac:spMkLst>
        </pc:spChg>
      </pc:sldChg>
      <pc:sldChg chg="addSp modSp">
        <pc:chgData name="Lisa Knight (1910193)" userId="S::1910193@student.uwtsd.ac.uk::db378a96-fa2a-4018-a57f-478526ef029e" providerId="AD" clId="Web-{3E0E2603-C82F-1C9D-E852-22DACF830552}" dt="2020-04-26T15:31:15.997" v="486" actId="1076"/>
        <pc:sldMkLst>
          <pc:docMk/>
          <pc:sldMk cId="1065268551" sldId="259"/>
        </pc:sldMkLst>
        <pc:spChg chg="add mod">
          <ac:chgData name="Lisa Knight (1910193)" userId="S::1910193@student.uwtsd.ac.uk::db378a96-fa2a-4018-a57f-478526ef029e" providerId="AD" clId="Web-{3E0E2603-C82F-1C9D-E852-22DACF830552}" dt="2020-04-26T15:31:15.997" v="486" actId="1076"/>
          <ac:spMkLst>
            <pc:docMk/>
            <pc:sldMk cId="1065268551" sldId="259"/>
            <ac:spMk id="3" creationId="{5BDEA6A4-0A94-4B5E-84B2-1118A951982A}"/>
          </ac:spMkLst>
        </pc:spChg>
      </pc:sldChg>
      <pc:sldChg chg="addSp modSp">
        <pc:chgData name="Lisa Knight (1910193)" userId="S::1910193@student.uwtsd.ac.uk::db378a96-fa2a-4018-a57f-478526ef029e" providerId="AD" clId="Web-{3E0E2603-C82F-1C9D-E852-22DACF830552}" dt="2020-04-26T15:35:35.015" v="522" actId="1076"/>
        <pc:sldMkLst>
          <pc:docMk/>
          <pc:sldMk cId="4270813985" sldId="261"/>
        </pc:sldMkLst>
        <pc:spChg chg="add mod">
          <ac:chgData name="Lisa Knight (1910193)" userId="S::1910193@student.uwtsd.ac.uk::db378a96-fa2a-4018-a57f-478526ef029e" providerId="AD" clId="Web-{3E0E2603-C82F-1C9D-E852-22DACF830552}" dt="2020-04-25T10:21:12.618" v="129" actId="20577"/>
          <ac:spMkLst>
            <pc:docMk/>
            <pc:sldMk cId="4270813985" sldId="261"/>
            <ac:spMk id="3" creationId="{EC706419-CB04-4969-ACB6-FAC08BD538EA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5:35.015" v="522" actId="1076"/>
          <ac:spMkLst>
            <pc:docMk/>
            <pc:sldMk cId="4270813985" sldId="261"/>
            <ac:spMk id="5" creationId="{82A0D0D7-A42C-4C51-8ECB-667153D3CC2F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0:18:56.915" v="77" actId="1076"/>
          <ac:spMkLst>
            <pc:docMk/>
            <pc:sldMk cId="4270813985" sldId="261"/>
            <ac:spMk id="8" creationId="{DE2A8DB4-F880-4704-A72B-CAEEF306762D}"/>
          </ac:spMkLst>
        </pc:spChg>
        <pc:picChg chg="add mod">
          <ac:chgData name="Lisa Knight (1910193)" userId="S::1910193@student.uwtsd.ac.uk::db378a96-fa2a-4018-a57f-478526ef029e" providerId="AD" clId="Web-{3E0E2603-C82F-1C9D-E852-22DACF830552}" dt="2020-04-25T10:20:34.556" v="83" actId="1076"/>
          <ac:picMkLst>
            <pc:docMk/>
            <pc:sldMk cId="4270813985" sldId="261"/>
            <ac:picMk id="4" creationId="{F142980F-A759-492D-B7C4-D4BA2FC22C39}"/>
          </ac:picMkLst>
        </pc:picChg>
        <pc:picChg chg="add mod">
          <ac:chgData name="Lisa Knight (1910193)" userId="S::1910193@student.uwtsd.ac.uk::db378a96-fa2a-4018-a57f-478526ef029e" providerId="AD" clId="Web-{3E0E2603-C82F-1C9D-E852-22DACF830552}" dt="2020-04-25T10:20:20.759" v="82" actId="1076"/>
          <ac:picMkLst>
            <pc:docMk/>
            <pc:sldMk cId="4270813985" sldId="261"/>
            <ac:picMk id="6" creationId="{5014F359-DF9D-4BF7-B874-FA8B20EFDF3D}"/>
          </ac:picMkLst>
        </pc:picChg>
      </pc:sldChg>
      <pc:sldChg chg="addSp delSp modSp mod setBg">
        <pc:chgData name="Lisa Knight (1910193)" userId="S::1910193@student.uwtsd.ac.uk::db378a96-fa2a-4018-a57f-478526ef029e" providerId="AD" clId="Web-{3E0E2603-C82F-1C9D-E852-22DACF830552}" dt="2020-04-26T15:36:07.578" v="530" actId="1076"/>
        <pc:sldMkLst>
          <pc:docMk/>
          <pc:sldMk cId="3669067541" sldId="262"/>
        </pc:sldMkLst>
        <pc:spChg chg="add mod ord">
          <ac:chgData name="Lisa Knight (1910193)" userId="S::1910193@student.uwtsd.ac.uk::db378a96-fa2a-4018-a57f-478526ef029e" providerId="AD" clId="Web-{3E0E2603-C82F-1C9D-E852-22DACF830552}" dt="2020-04-25T11:05:20.107" v="175"/>
          <ac:spMkLst>
            <pc:docMk/>
            <pc:sldMk cId="3669067541" sldId="262"/>
            <ac:spMk id="2" creationId="{DA3152CE-F38A-4288-95FE-BFF25DD35181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6:07.578" v="530" actId="1076"/>
          <ac:spMkLst>
            <pc:docMk/>
            <pc:sldMk cId="3669067541" sldId="262"/>
            <ac:spMk id="3" creationId="{7EF627D2-2AFB-446D-BF0A-79E1984E3A4A}"/>
          </ac:spMkLst>
        </pc:spChg>
        <pc:spChg chg="add del mod">
          <ac:chgData name="Lisa Knight (1910193)" userId="S::1910193@student.uwtsd.ac.uk::db378a96-fa2a-4018-a57f-478526ef029e" providerId="AD" clId="Web-{3E0E2603-C82F-1C9D-E852-22DACF830552}" dt="2020-04-25T11:04:12.295" v="166"/>
          <ac:spMkLst>
            <pc:docMk/>
            <pc:sldMk cId="3669067541" sldId="262"/>
            <ac:spMk id="3" creationId="{8933A4BC-FA24-468A-B13E-97EFCD40EFE3}"/>
          </ac:spMkLst>
        </pc:spChg>
        <pc:spChg chg="add del mod">
          <ac:chgData name="Lisa Knight (1910193)" userId="S::1910193@student.uwtsd.ac.uk::db378a96-fa2a-4018-a57f-478526ef029e" providerId="AD" clId="Web-{3E0E2603-C82F-1C9D-E852-22DACF830552}" dt="2020-04-25T10:29:24.961" v="153"/>
          <ac:spMkLst>
            <pc:docMk/>
            <pc:sldMk cId="3669067541" sldId="262"/>
            <ac:spMk id="5" creationId="{3AA1C1B5-8B19-4752-8D26-7C55EB661955}"/>
          </ac:spMkLst>
        </pc:spChg>
        <pc:spChg chg="add del mod">
          <ac:chgData name="Lisa Knight (1910193)" userId="S::1910193@student.uwtsd.ac.uk::db378a96-fa2a-4018-a57f-478526ef029e" providerId="AD" clId="Web-{3E0E2603-C82F-1C9D-E852-22DACF830552}" dt="2020-04-25T10:29:19.852" v="151"/>
          <ac:spMkLst>
            <pc:docMk/>
            <pc:sldMk cId="3669067541" sldId="262"/>
            <ac:spMk id="9" creationId="{9908E3DE-8C26-4DBE-9109-D2A93366FCDE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6:40:16.017" v="188" actId="1076"/>
          <ac:spMkLst>
            <pc:docMk/>
            <pc:sldMk cId="3669067541" sldId="262"/>
            <ac:spMk id="10" creationId="{0C9B65D2-9C37-44B8-AF0E-36377035ADCE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1:05:20.107" v="175"/>
          <ac:spMkLst>
            <pc:docMk/>
            <pc:sldMk cId="3669067541" sldId="262"/>
            <ac:spMk id="13" creationId="{0DF0E442-65B3-4A57-B4B3-7CA68BD4D4C4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1:05:20.107" v="175"/>
          <ac:spMkLst>
            <pc:docMk/>
            <pc:sldMk cId="3669067541" sldId="262"/>
            <ac:spMk id="33" creationId="{3950DEE9-4790-4F3D-BB9C-277CE26D1EC9}"/>
          </ac:spMkLst>
        </pc:spChg>
        <pc:grpChg chg="add del">
          <ac:chgData name="Lisa Knight (1910193)" userId="S::1910193@student.uwtsd.ac.uk::db378a96-fa2a-4018-a57f-478526ef029e" providerId="AD" clId="Web-{3E0E2603-C82F-1C9D-E852-22DACF830552}" dt="2020-04-25T11:05:20.107" v="175"/>
          <ac:grpSpMkLst>
            <pc:docMk/>
            <pc:sldMk cId="3669067541" sldId="262"/>
            <ac:grpSpMk id="18" creationId="{B4DE830A-B531-4A3B-96F6-0ECE88B08555}"/>
          </ac:grpSpMkLst>
        </pc:grpChg>
        <pc:grpChg chg="add">
          <ac:chgData name="Lisa Knight (1910193)" userId="S::1910193@student.uwtsd.ac.uk::db378a96-fa2a-4018-a57f-478526ef029e" providerId="AD" clId="Web-{3E0E2603-C82F-1C9D-E852-22DACF830552}" dt="2020-04-25T11:05:20.107" v="175"/>
          <ac:grpSpMkLst>
            <pc:docMk/>
            <pc:sldMk cId="3669067541" sldId="262"/>
            <ac:grpSpMk id="35" creationId="{58B2947D-C69F-4DE5-B778-CA81D2B48896}"/>
          </ac:grpSpMkLst>
        </pc:grpChg>
        <pc:picChg chg="add del mod">
          <ac:chgData name="Lisa Knight (1910193)" userId="S::1910193@student.uwtsd.ac.uk::db378a96-fa2a-4018-a57f-478526ef029e" providerId="AD" clId="Web-{3E0E2603-C82F-1C9D-E852-22DACF830552}" dt="2020-04-25T10:29:24.961" v="153"/>
          <ac:picMkLst>
            <pc:docMk/>
            <pc:sldMk cId="3669067541" sldId="262"/>
            <ac:picMk id="3" creationId="{912F2736-14CE-43D2-8201-DF9CFC58E9D9}"/>
          </ac:picMkLst>
        </pc:picChg>
        <pc:picChg chg="add mod ord">
          <ac:chgData name="Lisa Knight (1910193)" userId="S::1910193@student.uwtsd.ac.uk::db378a96-fa2a-4018-a57f-478526ef029e" providerId="AD" clId="Web-{3E0E2603-C82F-1C9D-E852-22DACF830552}" dt="2020-04-25T11:05:20.107" v="175"/>
          <ac:picMkLst>
            <pc:docMk/>
            <pc:sldMk cId="3669067541" sldId="262"/>
            <ac:picMk id="4" creationId="{D689BAC0-F0A7-4B79-A2A0-AF0B32510BA4}"/>
          </ac:picMkLst>
        </pc:picChg>
        <pc:picChg chg="add del mod">
          <ac:chgData name="Lisa Knight (1910193)" userId="S::1910193@student.uwtsd.ac.uk::db378a96-fa2a-4018-a57f-478526ef029e" providerId="AD" clId="Web-{3E0E2603-C82F-1C9D-E852-22DACF830552}" dt="2020-04-25T11:05:03.982" v="173"/>
          <ac:picMkLst>
            <pc:docMk/>
            <pc:sldMk cId="3669067541" sldId="262"/>
            <ac:picMk id="6" creationId="{3B810E89-988E-4496-955E-2E828B07A205}"/>
          </ac:picMkLst>
        </pc:picChg>
        <pc:picChg chg="add del mod">
          <ac:chgData name="Lisa Knight (1910193)" userId="S::1910193@student.uwtsd.ac.uk::db378a96-fa2a-4018-a57f-478526ef029e" providerId="AD" clId="Web-{3E0E2603-C82F-1C9D-E852-22DACF830552}" dt="2020-04-25T10:29:19.852" v="152"/>
          <ac:picMkLst>
            <pc:docMk/>
            <pc:sldMk cId="3669067541" sldId="262"/>
            <ac:picMk id="7" creationId="{59996A5A-4F15-41AF-8FE7-F2A77BBDD0F7}"/>
          </ac:picMkLst>
        </pc:picChg>
        <pc:picChg chg="add del mod">
          <ac:chgData name="Lisa Knight (1910193)" userId="S::1910193@student.uwtsd.ac.uk::db378a96-fa2a-4018-a57f-478526ef029e" providerId="AD" clId="Web-{3E0E2603-C82F-1C9D-E852-22DACF830552}" dt="2020-04-25T11:04:56.389" v="171"/>
          <ac:picMkLst>
            <pc:docMk/>
            <pc:sldMk cId="3669067541" sldId="262"/>
            <ac:picMk id="8" creationId="{AF029591-44E9-43B1-B97E-09EF2CE7DBF9}"/>
          </ac:picMkLst>
        </pc:picChg>
        <pc:picChg chg="add mod">
          <ac:chgData name="Lisa Knight (1910193)" userId="S::1910193@student.uwtsd.ac.uk::db378a96-fa2a-4018-a57f-478526ef029e" providerId="AD" clId="Web-{3E0E2603-C82F-1C9D-E852-22DACF830552}" dt="2020-04-25T11:05:20.107" v="175"/>
          <ac:picMkLst>
            <pc:docMk/>
            <pc:sldMk cId="3669067541" sldId="262"/>
            <ac:picMk id="11" creationId="{BF4D8419-9673-48B2-A9FD-C6CFEB40DCF0}"/>
          </ac:picMkLst>
        </pc:picChg>
      </pc:sldChg>
      <pc:sldChg chg="addSp delSp modSp mod setBg setClrOvrMap">
        <pc:chgData name="Lisa Knight (1910193)" userId="S::1910193@student.uwtsd.ac.uk::db378a96-fa2a-4018-a57f-478526ef029e" providerId="AD" clId="Web-{3E0E2603-C82F-1C9D-E852-22DACF830552}" dt="2020-04-26T15:38:00.393" v="542" actId="1076"/>
        <pc:sldMkLst>
          <pc:docMk/>
          <pc:sldMk cId="3342692393" sldId="263"/>
        </pc:sldMkLst>
        <pc:spChg chg="add mod">
          <ac:chgData name="Lisa Knight (1910193)" userId="S::1910193@student.uwtsd.ac.uk::db378a96-fa2a-4018-a57f-478526ef029e" providerId="AD" clId="Web-{3E0E2603-C82F-1C9D-E852-22DACF830552}" dt="2020-04-25T17:08:45.895" v="238" actId="20577"/>
          <ac:spMkLst>
            <pc:docMk/>
            <pc:sldMk cId="3342692393" sldId="263"/>
            <ac:spMk id="2" creationId="{79140F18-8B80-4E7D-B0F4-BA206E3C7FCD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8:00.393" v="542" actId="1076"/>
          <ac:spMkLst>
            <pc:docMk/>
            <pc:sldMk cId="3342692393" sldId="263"/>
            <ac:spMk id="4" creationId="{6B6FCDC3-801E-4670-AE14-99CD20630713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2:30.084" v="204"/>
          <ac:spMkLst>
            <pc:docMk/>
            <pc:sldMk cId="3342692393" sldId="263"/>
            <ac:spMk id="19" creationId="{2783C067-F8BF-4755-B516-8A0CD74CF60C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2:30.084" v="204"/>
          <ac:spMkLst>
            <pc:docMk/>
            <pc:sldMk cId="3342692393" sldId="263"/>
            <ac:spMk id="21" creationId="{2ED796EC-E7FF-46DB-B912-FB08BF12AA6E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2:30.084" v="204"/>
          <ac:spMkLst>
            <pc:docMk/>
            <pc:sldMk cId="3342692393" sldId="263"/>
            <ac:spMk id="23" creationId="{549A2DAB-B431-487D-95AD-BB0FECB49E57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2:30.084" v="204"/>
          <ac:spMkLst>
            <pc:docMk/>
            <pc:sldMk cId="3342692393" sldId="263"/>
            <ac:spMk id="25" creationId="{0819F787-32B4-46A8-BC57-C6571BCEE243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2:30.068" v="203"/>
          <ac:spMkLst>
            <pc:docMk/>
            <pc:sldMk cId="3342692393" sldId="263"/>
            <ac:spMk id="46" creationId="{5A7802B6-FF37-40CF-A7E2-6F2A0D9A91EF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8:30.536" v="237"/>
          <ac:spMkLst>
            <pc:docMk/>
            <pc:sldMk cId="3342692393" sldId="263"/>
            <ac:spMk id="61" creationId="{4F71A406-3CB7-4E4D-B434-24E6AA4F3997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8:09.896" v="228"/>
          <ac:spMkLst>
            <pc:docMk/>
            <pc:sldMk cId="3342692393" sldId="263"/>
            <ac:spMk id="78" creationId="{4F71A406-3CB7-4E4D-B434-24E6AA4F3997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08:30.536" v="237"/>
          <ac:spMkLst>
            <pc:docMk/>
            <pc:sldMk cId="3342692393" sldId="263"/>
            <ac:spMk id="81" creationId="{4F71A406-3CB7-4E4D-B434-24E6AA4F3997}"/>
          </ac:spMkLst>
        </pc:spChg>
        <pc:grpChg chg="add del">
          <ac:chgData name="Lisa Knight (1910193)" userId="S::1910193@student.uwtsd.ac.uk::db378a96-fa2a-4018-a57f-478526ef029e" providerId="AD" clId="Web-{3E0E2603-C82F-1C9D-E852-22DACF830552}" dt="2020-04-25T17:02:30.084" v="204"/>
          <ac:grpSpMkLst>
            <pc:docMk/>
            <pc:sldMk cId="3342692393" sldId="263"/>
            <ac:grpSpMk id="7" creationId="{28460BD8-AE3F-4AC9-9D0B-717052AA5D3A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7:19.224" v="224"/>
          <ac:grpSpMkLst>
            <pc:docMk/>
            <pc:sldMk cId="3342692393" sldId="263"/>
            <ac:grpSpMk id="31" creationId="{88C9B83F-64CD-41C1-925F-A08801FFD0BD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2:30.068" v="203"/>
          <ac:grpSpMkLst>
            <pc:docMk/>
            <pc:sldMk cId="3342692393" sldId="263"/>
            <ac:grpSpMk id="34" creationId="{B4DE830A-B531-4A3B-96F6-0ECE88B08555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8:30.536" v="237"/>
          <ac:grpSpMkLst>
            <pc:docMk/>
            <pc:sldMk cId="3342692393" sldId="263"/>
            <ac:grpSpMk id="49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8:15.630" v="230"/>
          <ac:grpSpMkLst>
            <pc:docMk/>
            <pc:sldMk cId="3342692393" sldId="263"/>
            <ac:grpSpMk id="63" creationId="{90A61547-2555-4DE2-A37F-A53E54917441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8:20.474" v="232"/>
          <ac:grpSpMkLst>
            <pc:docMk/>
            <pc:sldMk cId="3342692393" sldId="263"/>
            <ac:grpSpMk id="64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8:09.896" v="228"/>
          <ac:grpSpMkLst>
            <pc:docMk/>
            <pc:sldMk cId="3342692393" sldId="263"/>
            <ac:grpSpMk id="66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8:24.818" v="234"/>
          <ac:grpSpMkLst>
            <pc:docMk/>
            <pc:sldMk cId="3342692393" sldId="263"/>
            <ac:grpSpMk id="77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8:30.521" v="236"/>
          <ac:grpSpMkLst>
            <pc:docMk/>
            <pc:sldMk cId="3342692393" sldId="263"/>
            <ac:grpSpMk id="79" creationId="{90A61547-2555-4DE2-A37F-A53E54917441}"/>
          </ac:grpSpMkLst>
        </pc:grpChg>
        <pc:grpChg chg="add">
          <ac:chgData name="Lisa Knight (1910193)" userId="S::1910193@student.uwtsd.ac.uk::db378a96-fa2a-4018-a57f-478526ef029e" providerId="AD" clId="Web-{3E0E2603-C82F-1C9D-E852-22DACF830552}" dt="2020-04-25T17:08:30.536" v="237"/>
          <ac:grpSpMkLst>
            <pc:docMk/>
            <pc:sldMk cId="3342692393" sldId="263"/>
            <ac:grpSpMk id="80" creationId="{5EA39187-0197-4C1D-BE4A-06B353C7B215}"/>
          </ac:grpSpMkLst>
        </pc:grpChg>
        <pc:picChg chg="add mod ord">
          <ac:chgData name="Lisa Knight (1910193)" userId="S::1910193@student.uwtsd.ac.uk::db378a96-fa2a-4018-a57f-478526ef029e" providerId="AD" clId="Web-{3E0E2603-C82F-1C9D-E852-22DACF830552}" dt="2020-04-25T17:08:30.536" v="237"/>
          <ac:picMkLst>
            <pc:docMk/>
            <pc:sldMk cId="3342692393" sldId="263"/>
            <ac:picMk id="3" creationId="{534FCE6E-04C4-4F32-A38B-650FD02D8FCE}"/>
          </ac:picMkLst>
        </pc:picChg>
        <pc:picChg chg="add mod ord">
          <ac:chgData name="Lisa Knight (1910193)" userId="S::1910193@student.uwtsd.ac.uk::db378a96-fa2a-4018-a57f-478526ef029e" providerId="AD" clId="Web-{3E0E2603-C82F-1C9D-E852-22DACF830552}" dt="2020-04-25T17:08:30.521" v="236"/>
          <ac:picMkLst>
            <pc:docMk/>
            <pc:sldMk cId="3342692393" sldId="263"/>
            <ac:picMk id="5" creationId="{1F17BDD1-A210-4BCA-8661-D5A2C4168F00}"/>
          </ac:picMkLst>
        </pc:picChg>
        <pc:cxnChg chg="add del">
          <ac:chgData name="Lisa Knight (1910193)" userId="S::1910193@student.uwtsd.ac.uk::db378a96-fa2a-4018-a57f-478526ef029e" providerId="AD" clId="Web-{3E0E2603-C82F-1C9D-E852-22DACF830552}" dt="2020-04-25T17:02:30.084" v="204"/>
          <ac:cxnSpMkLst>
            <pc:docMk/>
            <pc:sldMk cId="3342692393" sldId="263"/>
            <ac:cxnSpMk id="27" creationId="{C5ECDEE1-7093-418F-9CF5-24EEB115C1C1}"/>
          </ac:cxnSpMkLst>
        </pc:cxnChg>
        <pc:cxnChg chg="add del">
          <ac:chgData name="Lisa Knight (1910193)" userId="S::1910193@student.uwtsd.ac.uk::db378a96-fa2a-4018-a57f-478526ef029e" providerId="AD" clId="Web-{3E0E2603-C82F-1C9D-E852-22DACF830552}" dt="2020-04-25T17:02:30.084" v="204"/>
          <ac:cxnSpMkLst>
            <pc:docMk/>
            <pc:sldMk cId="3342692393" sldId="263"/>
            <ac:cxnSpMk id="29" creationId="{045062AF-EB11-4651-BC4A-4DA21768DE8E}"/>
          </ac:cxnSpMkLst>
        </pc:cxnChg>
        <pc:cxnChg chg="add del">
          <ac:chgData name="Lisa Knight (1910193)" userId="S::1910193@student.uwtsd.ac.uk::db378a96-fa2a-4018-a57f-478526ef029e" providerId="AD" clId="Web-{3E0E2603-C82F-1C9D-E852-22DACF830552}" dt="2020-04-25T17:08:20.474" v="232"/>
          <ac:cxnSpMkLst>
            <pc:docMk/>
            <pc:sldMk cId="3342692393" sldId="263"/>
            <ac:cxnSpMk id="65" creationId="{2EC607CC-319E-425D-8A0C-EC6E84F6C377}"/>
          </ac:cxnSpMkLst>
        </pc:cxnChg>
      </pc:sldChg>
      <pc:sldChg chg="addSp delSp modSp mod setBg setClrOvrMap">
        <pc:chgData name="Lisa Knight (1910193)" userId="S::1910193@student.uwtsd.ac.uk::db378a96-fa2a-4018-a57f-478526ef029e" providerId="AD" clId="Web-{3E0E2603-C82F-1C9D-E852-22DACF830552}" dt="2020-04-26T15:39:15.097" v="565" actId="1076"/>
        <pc:sldMkLst>
          <pc:docMk/>
          <pc:sldMk cId="3615478672" sldId="264"/>
        </pc:sldMkLst>
        <pc:spChg chg="mod or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2" creationId="{E751D86F-1C05-4402-87DF-8F97162A1F9B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9:15.097" v="565" actId="1076"/>
          <ac:spMkLst>
            <pc:docMk/>
            <pc:sldMk cId="3615478672" sldId="264"/>
            <ac:spMk id="4" creationId="{DA2D8ACF-047D-42C1-A2E3-F4D0A8201D37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5" creationId="{9179DE42-5613-4B35-A1E6-6CCBAA13C743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19" creationId="{9179DE42-5613-4B35-A1E6-6CCBAA13C743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20" creationId="{52FB45E9-914E-4471-AC87-E475CD51767D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22" creationId="{C310626D-5743-49D4-8F7D-88C4F8F0577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24" creationId="{3C195FC1-B568-4C72-9902-34CB35DDD7A1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25" creationId="{52FB45E9-914E-4471-AC87-E475CD51767D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26" creationId="{EF2BDF77-362C-43F0-8CBB-A969EC2AE0C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27" creationId="{C310626D-5743-49D4-8F7D-88C4F8F0577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28" creationId="{4BE96B01-3929-432D-B8C2-ADBCB74C2EF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29" creationId="{3C195FC1-B568-4C72-9902-34CB35DDD7A1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30" creationId="{2A6FCDE6-CDE2-4C51-B18E-A95CFB67971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31" creationId="{EF2BDF77-362C-43F0-8CBB-A969EC2AE0C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32" creationId="{9D2E8756-2465-473A-BA2A-2DB1D6224745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33" creationId="{4BE96B01-3929-432D-B8C2-ADBCB74C2EF4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35" creationId="{2A6FCDE6-CDE2-4C51-B18E-A95CFB679714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36" creationId="{6A26E681-4640-4043-87C9-C281FFFA3629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09:05.364" v="242"/>
          <ac:spMkLst>
            <pc:docMk/>
            <pc:sldMk cId="3615478672" sldId="264"/>
            <ac:spMk id="37" creationId="{9D2E8756-2465-473A-BA2A-2DB1D6224745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53" creationId="{3559A5F2-8BE0-4998-A1E4-1B145465A981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55" creationId="{3A6596D4-D53C-424F-9F16-CC8686C079E0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61" creationId="{9772CABD-4211-42AA-B349-D4002E52F1EF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63" creationId="{BBD91630-4DBA-4294-8016-FEB5C3B0CED1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65" creationId="{E67D1587-504D-41BC-9D48-B61257BFBCF0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67" creationId="{8765DD1A-F044-4DE7-8A9B-7C30DC85A4AF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69" creationId="{2FE2170D-72D6-48A8-8E9A-BFF3BF03D032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71" creationId="{01D19436-094D-463D-AFEA-870FDBD03797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10:56.490" v="248"/>
          <ac:spMkLst>
            <pc:docMk/>
            <pc:sldMk cId="3615478672" sldId="264"/>
            <ac:spMk id="73" creationId="{9A2DE6E0-967C-4C58-8558-EC08F1138BD1}"/>
          </ac:spMkLst>
        </pc:spChg>
        <pc:grpChg chg="add del">
          <ac:chgData name="Lisa Knight (1910193)" userId="S::1910193@student.uwtsd.ac.uk::db378a96-fa2a-4018-a57f-478526ef029e" providerId="AD" clId="Web-{3E0E2603-C82F-1C9D-E852-22DACF830552}" dt="2020-04-25T17:10:56.490" v="248"/>
          <ac:grpSpMkLst>
            <pc:docMk/>
            <pc:sldMk cId="3615478672" sldId="264"/>
            <ac:grpSpMk id="4" creationId="{28460BD8-AE3F-4AC9-9D0B-717052AA5D3A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09:05.364" v="242"/>
          <ac:grpSpMkLst>
            <pc:docMk/>
            <pc:sldMk cId="3615478672" sldId="264"/>
            <ac:grpSpMk id="7" creationId="{28460BD8-AE3F-4AC9-9D0B-717052AA5D3A}"/>
          </ac:grpSpMkLst>
        </pc:grpChg>
        <pc:grpChg chg="add">
          <ac:chgData name="Lisa Knight (1910193)" userId="S::1910193@student.uwtsd.ac.uk::db378a96-fa2a-4018-a57f-478526ef029e" providerId="AD" clId="Web-{3E0E2603-C82F-1C9D-E852-22DACF830552}" dt="2020-04-25T17:10:56.490" v="248"/>
          <ac:grpSpMkLst>
            <pc:docMk/>
            <pc:sldMk cId="3615478672" sldId="264"/>
            <ac:grpSpMk id="41" creationId="{88C9B83F-64CD-41C1-925F-A08801FFD0BD}"/>
          </ac:grpSpMkLst>
        </pc:grpChg>
        <pc:picChg chg="add mod">
          <ac:chgData name="Lisa Knight (1910193)" userId="S::1910193@student.uwtsd.ac.uk::db378a96-fa2a-4018-a57f-478526ef029e" providerId="AD" clId="Web-{3E0E2603-C82F-1C9D-E852-22DACF830552}" dt="2020-04-25T17:10:56.490" v="248"/>
          <ac:picMkLst>
            <pc:docMk/>
            <pc:sldMk cId="3615478672" sldId="264"/>
            <ac:picMk id="3" creationId="{AD326634-982F-4B6C-871D-C03661A7467E}"/>
          </ac:picMkLst>
        </pc:picChg>
        <pc:cxnChg chg="add del">
          <ac:chgData name="Lisa Knight (1910193)" userId="S::1910193@student.uwtsd.ac.uk::db378a96-fa2a-4018-a57f-478526ef029e" providerId="AD" clId="Web-{3E0E2603-C82F-1C9D-E852-22DACF830552}" dt="2020-04-25T17:10:56.490" v="248"/>
          <ac:cxnSpMkLst>
            <pc:docMk/>
            <pc:sldMk cId="3615478672" sldId="264"/>
            <ac:cxnSpMk id="6" creationId="{EB898B32-3891-4C3A-8F58-C5969D2E9033}"/>
          </ac:cxnSpMkLst>
        </pc:cxnChg>
        <pc:cxnChg chg="add del">
          <ac:chgData name="Lisa Knight (1910193)" userId="S::1910193@student.uwtsd.ac.uk::db378a96-fa2a-4018-a57f-478526ef029e" providerId="AD" clId="Web-{3E0E2603-C82F-1C9D-E852-22DACF830552}" dt="2020-04-25T17:10:56.490" v="248"/>
          <ac:cxnSpMkLst>
            <pc:docMk/>
            <pc:sldMk cId="3615478672" sldId="264"/>
            <ac:cxnSpMk id="18" creationId="{4AE4806D-B8F9-4679-A68A-9BD21C01A301}"/>
          </ac:cxnSpMkLst>
        </pc:cxnChg>
        <pc:cxnChg chg="add del">
          <ac:chgData name="Lisa Knight (1910193)" userId="S::1910193@student.uwtsd.ac.uk::db378a96-fa2a-4018-a57f-478526ef029e" providerId="AD" clId="Web-{3E0E2603-C82F-1C9D-E852-22DACF830552}" dt="2020-04-25T17:09:05.364" v="242"/>
          <ac:cxnSpMkLst>
            <pc:docMk/>
            <pc:sldMk cId="3615478672" sldId="264"/>
            <ac:cxnSpMk id="21" creationId="{EB898B32-3891-4C3A-8F58-C5969D2E9033}"/>
          </ac:cxnSpMkLst>
        </pc:cxnChg>
        <pc:cxnChg chg="add del">
          <ac:chgData name="Lisa Knight (1910193)" userId="S::1910193@student.uwtsd.ac.uk::db378a96-fa2a-4018-a57f-478526ef029e" providerId="AD" clId="Web-{3E0E2603-C82F-1C9D-E852-22DACF830552}" dt="2020-04-25T17:09:05.364" v="242"/>
          <ac:cxnSpMkLst>
            <pc:docMk/>
            <pc:sldMk cId="3615478672" sldId="264"/>
            <ac:cxnSpMk id="23" creationId="{4AE4806D-B8F9-4679-A68A-9BD21C01A301}"/>
          </ac:cxnSpMkLst>
        </pc:cxnChg>
        <pc:cxnChg chg="add">
          <ac:chgData name="Lisa Knight (1910193)" userId="S::1910193@student.uwtsd.ac.uk::db378a96-fa2a-4018-a57f-478526ef029e" providerId="AD" clId="Web-{3E0E2603-C82F-1C9D-E852-22DACF830552}" dt="2020-04-25T17:10:56.490" v="248"/>
          <ac:cxnSpMkLst>
            <pc:docMk/>
            <pc:sldMk cId="3615478672" sldId="264"/>
            <ac:cxnSpMk id="57" creationId="{81BB890B-70D4-42FE-A599-6AEF1A42D972}"/>
          </ac:cxnSpMkLst>
        </pc:cxnChg>
        <pc:cxnChg chg="add">
          <ac:chgData name="Lisa Knight (1910193)" userId="S::1910193@student.uwtsd.ac.uk::db378a96-fa2a-4018-a57f-478526ef029e" providerId="AD" clId="Web-{3E0E2603-C82F-1C9D-E852-22DACF830552}" dt="2020-04-25T17:10:56.490" v="248"/>
          <ac:cxnSpMkLst>
            <pc:docMk/>
            <pc:sldMk cId="3615478672" sldId="264"/>
            <ac:cxnSpMk id="59" creationId="{3842D646-B58C-43C8-8152-01BC782B725D}"/>
          </ac:cxnSpMkLst>
        </pc:cxnChg>
      </pc:sldChg>
      <pc:sldChg chg="addSp modSp">
        <pc:chgData name="Lisa Knight (1910193)" userId="S::1910193@student.uwtsd.ac.uk::db378a96-fa2a-4018-a57f-478526ef029e" providerId="AD" clId="Web-{3E0E2603-C82F-1C9D-E852-22DACF830552}" dt="2020-04-26T15:39:43.020" v="585" actId="1076"/>
        <pc:sldMkLst>
          <pc:docMk/>
          <pc:sldMk cId="2688712905" sldId="265"/>
        </pc:sldMkLst>
        <pc:spChg chg="add mod">
          <ac:chgData name="Lisa Knight (1910193)" userId="S::1910193@student.uwtsd.ac.uk::db378a96-fa2a-4018-a57f-478526ef029e" providerId="AD" clId="Web-{3E0E2603-C82F-1C9D-E852-22DACF830552}" dt="2020-04-25T17:04:20.476" v="216" actId="14100"/>
          <ac:spMkLst>
            <pc:docMk/>
            <pc:sldMk cId="2688712905" sldId="265"/>
            <ac:spMk id="3" creationId="{AC0EACE5-5656-48A6-8B61-898A77C6713B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7:04:29.804" v="217" actId="1076"/>
          <ac:spMkLst>
            <pc:docMk/>
            <pc:sldMk cId="2688712905" sldId="265"/>
            <ac:spMk id="4" creationId="{0038767B-FEF3-4C89-B724-4FF719E242B5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7:05:06.819" v="221" actId="1076"/>
          <ac:spMkLst>
            <pc:docMk/>
            <pc:sldMk cId="2688712905" sldId="265"/>
            <ac:spMk id="5" creationId="{BD834635-A266-41B1-B8C9-CD1421BCAAB1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7:05:18.804" v="222" actId="1076"/>
          <ac:spMkLst>
            <pc:docMk/>
            <pc:sldMk cId="2688712905" sldId="265"/>
            <ac:spMk id="6" creationId="{AD8D0540-1DBC-4FE1-BD3A-F54824B4F520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5T17:23:11.582" v="430" actId="20577"/>
          <ac:spMkLst>
            <pc:docMk/>
            <pc:sldMk cId="2688712905" sldId="265"/>
            <ac:spMk id="7" creationId="{2CD8D76B-3E49-47B6-B00F-6BE27896628A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9:43.020" v="585" actId="1076"/>
          <ac:spMkLst>
            <pc:docMk/>
            <pc:sldMk cId="2688712905" sldId="265"/>
            <ac:spMk id="8" creationId="{ECD291C1-F319-4DB9-ACF8-0DE90DF12AEE}"/>
          </ac:spMkLst>
        </pc:spChg>
      </pc:sldChg>
      <pc:sldChg chg="addSp modSp">
        <pc:chgData name="Lisa Knight (1910193)" userId="S::1910193@student.uwtsd.ac.uk::db378a96-fa2a-4018-a57f-478526ef029e" providerId="AD" clId="Web-{3E0E2603-C82F-1C9D-E852-22DACF830552}" dt="2020-04-26T15:34:58.186" v="515" actId="1076"/>
        <pc:sldMkLst>
          <pc:docMk/>
          <pc:sldMk cId="2331073164" sldId="267"/>
        </pc:sldMkLst>
        <pc:spChg chg="mod">
          <ac:chgData name="Lisa Knight (1910193)" userId="S::1910193@student.uwtsd.ac.uk::db378a96-fa2a-4018-a57f-478526ef029e" providerId="AD" clId="Web-{3E0E2603-C82F-1C9D-E852-22DACF830552}" dt="2020-04-26T15:34:03.014" v="506" actId="20577"/>
          <ac:spMkLst>
            <pc:docMk/>
            <pc:sldMk cId="2331073164" sldId="267"/>
            <ac:spMk id="2" creationId="{0457E317-A9D8-4A85-98A7-EF7C12114A21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4:58.186" v="515" actId="1076"/>
          <ac:spMkLst>
            <pc:docMk/>
            <pc:sldMk cId="2331073164" sldId="267"/>
            <ac:spMk id="4" creationId="{13D5622F-7259-4A48-A8CA-5E5F1E5F2698}"/>
          </ac:spMkLst>
        </pc:spChg>
        <pc:picChg chg="mod">
          <ac:chgData name="Lisa Knight (1910193)" userId="S::1910193@student.uwtsd.ac.uk::db378a96-fa2a-4018-a57f-478526ef029e" providerId="AD" clId="Web-{3E0E2603-C82F-1C9D-E852-22DACF830552}" dt="2020-04-26T15:33:03.826" v="500" actId="1076"/>
          <ac:picMkLst>
            <pc:docMk/>
            <pc:sldMk cId="2331073164" sldId="267"/>
            <ac:picMk id="19" creationId="{9E98B977-774A-4372-AA2C-49E57A5466E2}"/>
          </ac:picMkLst>
        </pc:picChg>
      </pc:sldChg>
      <pc:sldChg chg="addSp delSp modSp add mod replId setBg setClrOvrMap">
        <pc:chgData name="Lisa Knight (1910193)" userId="S::1910193@student.uwtsd.ac.uk::db378a96-fa2a-4018-a57f-478526ef029e" providerId="AD" clId="Web-{3E0E2603-C82F-1C9D-E852-22DACF830552}" dt="2020-04-26T15:38:27.066" v="556" actId="1076"/>
        <pc:sldMkLst>
          <pc:docMk/>
          <pc:sldMk cId="149767793" sldId="268"/>
        </pc:sldMkLst>
        <pc:spChg chg="mod">
          <ac:chgData name="Lisa Knight (1910193)" userId="S::1910193@student.uwtsd.ac.uk::db378a96-fa2a-4018-a57f-478526ef029e" providerId="AD" clId="Web-{3E0E2603-C82F-1C9D-E852-22DACF830552}" dt="2020-04-25T17:20:03.345" v="273"/>
          <ac:spMkLst>
            <pc:docMk/>
            <pc:sldMk cId="149767793" sldId="268"/>
            <ac:spMk id="2" creationId="{79140F18-8B80-4E7D-B0F4-BA206E3C7FCD}"/>
          </ac:spMkLst>
        </pc:spChg>
        <pc:spChg chg="add mod">
          <ac:chgData name="Lisa Knight (1910193)" userId="S::1910193@student.uwtsd.ac.uk::db378a96-fa2a-4018-a57f-478526ef029e" providerId="AD" clId="Web-{3E0E2603-C82F-1C9D-E852-22DACF830552}" dt="2020-04-26T15:38:27.066" v="556" actId="1076"/>
          <ac:spMkLst>
            <pc:docMk/>
            <pc:sldMk cId="149767793" sldId="268"/>
            <ac:spMk id="3" creationId="{DA08B643-CAFF-4395-8470-2E354ABB79DC}"/>
          </ac:spMkLst>
        </pc:spChg>
        <pc:spChg chg="add mod ord">
          <ac:chgData name="Lisa Knight (1910193)" userId="S::1910193@student.uwtsd.ac.uk::db378a96-fa2a-4018-a57f-478526ef029e" providerId="AD" clId="Web-{3E0E2603-C82F-1C9D-E852-22DACF830552}" dt="2020-04-25T17:20:03.345" v="273"/>
          <ac:spMkLst>
            <pc:docMk/>
            <pc:sldMk cId="149767793" sldId="268"/>
            <ac:spMk id="7" creationId="{89532D2D-ACA6-42DC-B669-E5BEB38DBA7B}"/>
          </ac:spMkLst>
        </pc:spChg>
        <pc:spChg chg="del">
          <ac:chgData name="Lisa Knight (1910193)" userId="S::1910193@student.uwtsd.ac.uk::db378a96-fa2a-4018-a57f-478526ef029e" providerId="AD" clId="Web-{3E0E2603-C82F-1C9D-E852-22DACF830552}" dt="2020-04-25T17:15:28.159" v="271"/>
          <ac:spMkLst>
            <pc:docMk/>
            <pc:sldMk cId="149767793" sldId="268"/>
            <ac:spMk id="81" creationId="{4F71A406-3CB7-4E4D-B434-24E6AA4F3997}"/>
          </ac:spMkLst>
        </pc:spChg>
        <pc:spChg chg="add del">
          <ac:chgData name="Lisa Knight (1910193)" userId="S::1910193@student.uwtsd.ac.uk::db378a96-fa2a-4018-a57f-478526ef029e" providerId="AD" clId="Web-{3E0E2603-C82F-1C9D-E852-22DACF830552}" dt="2020-04-25T17:20:03.345" v="273"/>
          <ac:spMkLst>
            <pc:docMk/>
            <pc:sldMk cId="149767793" sldId="268"/>
            <ac:spMk id="98" creationId="{AA330523-F25B-4007-B3E5-ABB5637D160A}"/>
          </ac:spMkLst>
        </pc:spChg>
        <pc:spChg chg="add">
          <ac:chgData name="Lisa Knight (1910193)" userId="S::1910193@student.uwtsd.ac.uk::db378a96-fa2a-4018-a57f-478526ef029e" providerId="AD" clId="Web-{3E0E2603-C82F-1C9D-E852-22DACF830552}" dt="2020-04-25T17:20:03.345" v="273"/>
          <ac:spMkLst>
            <pc:docMk/>
            <pc:sldMk cId="149767793" sldId="268"/>
            <ac:spMk id="115" creationId="{4F71A406-3CB7-4E4D-B434-24E6AA4F3997}"/>
          </ac:spMkLst>
        </pc:spChg>
        <pc:grpChg chg="del">
          <ac:chgData name="Lisa Knight (1910193)" userId="S::1910193@student.uwtsd.ac.uk::db378a96-fa2a-4018-a57f-478526ef029e" providerId="AD" clId="Web-{3E0E2603-C82F-1C9D-E852-22DACF830552}" dt="2020-04-25T17:15:28.159" v="271"/>
          <ac:grpSpMkLst>
            <pc:docMk/>
            <pc:sldMk cId="149767793" sldId="268"/>
            <ac:grpSpMk id="80" creationId="{5EA39187-0197-4C1D-BE4A-06B353C7B215}"/>
          </ac:grpSpMkLst>
        </pc:grpChg>
        <pc:grpChg chg="add del">
          <ac:chgData name="Lisa Knight (1910193)" userId="S::1910193@student.uwtsd.ac.uk::db378a96-fa2a-4018-a57f-478526ef029e" providerId="AD" clId="Web-{3E0E2603-C82F-1C9D-E852-22DACF830552}" dt="2020-04-25T17:20:03.345" v="273"/>
          <ac:grpSpMkLst>
            <pc:docMk/>
            <pc:sldMk cId="149767793" sldId="268"/>
            <ac:grpSpMk id="86" creationId="{B4DE830A-B531-4A3B-96F6-0ECE88B08555}"/>
          </ac:grpSpMkLst>
        </pc:grpChg>
        <pc:grpChg chg="add">
          <ac:chgData name="Lisa Knight (1910193)" userId="S::1910193@student.uwtsd.ac.uk::db378a96-fa2a-4018-a57f-478526ef029e" providerId="AD" clId="Web-{3E0E2603-C82F-1C9D-E852-22DACF830552}" dt="2020-04-25T17:20:03.345" v="273"/>
          <ac:grpSpMkLst>
            <pc:docMk/>
            <pc:sldMk cId="149767793" sldId="268"/>
            <ac:grpSpMk id="103" creationId="{5EA39187-0197-4C1D-BE4A-06B353C7B215}"/>
          </ac:grpSpMkLst>
        </pc:grpChg>
        <pc:picChg chg="del">
          <ac:chgData name="Lisa Knight (1910193)" userId="S::1910193@student.uwtsd.ac.uk::db378a96-fa2a-4018-a57f-478526ef029e" providerId="AD" clId="Web-{3E0E2603-C82F-1C9D-E852-22DACF830552}" dt="2020-04-25T17:14:37.222" v="251"/>
          <ac:picMkLst>
            <pc:docMk/>
            <pc:sldMk cId="149767793" sldId="268"/>
            <ac:picMk id="3" creationId="{534FCE6E-04C4-4F32-A38B-650FD02D8FCE}"/>
          </ac:picMkLst>
        </pc:picChg>
        <pc:picChg chg="add mod">
          <ac:chgData name="Lisa Knight (1910193)" userId="S::1910193@student.uwtsd.ac.uk::db378a96-fa2a-4018-a57f-478526ef029e" providerId="AD" clId="Web-{3E0E2603-C82F-1C9D-E852-22DACF830552}" dt="2020-04-25T17:20:03.345" v="273"/>
          <ac:picMkLst>
            <pc:docMk/>
            <pc:sldMk cId="149767793" sldId="268"/>
            <ac:picMk id="4" creationId="{B1640744-9636-4B70-BB2E-3C5AF7198577}"/>
          </ac:picMkLst>
        </pc:picChg>
        <pc:picChg chg="del">
          <ac:chgData name="Lisa Knight (1910193)" userId="S::1910193@student.uwtsd.ac.uk::db378a96-fa2a-4018-a57f-478526ef029e" providerId="AD" clId="Web-{3E0E2603-C82F-1C9D-E852-22DACF830552}" dt="2020-04-25T17:14:34.816" v="250"/>
          <ac:picMkLst>
            <pc:docMk/>
            <pc:sldMk cId="149767793" sldId="268"/>
            <ac:picMk id="5" creationId="{1F17BDD1-A210-4BCA-8661-D5A2C4168F00}"/>
          </ac:picMkLst>
        </pc:picChg>
        <pc:picChg chg="add mod">
          <ac:chgData name="Lisa Knight (1910193)" userId="S::1910193@student.uwtsd.ac.uk::db378a96-fa2a-4018-a57f-478526ef029e" providerId="AD" clId="Web-{3E0E2603-C82F-1C9D-E852-22DACF830552}" dt="2020-04-25T17:20:03.345" v="273"/>
          <ac:picMkLst>
            <pc:docMk/>
            <pc:sldMk cId="149767793" sldId="268"/>
            <ac:picMk id="9" creationId="{D477893C-FDFB-427E-9DF0-ED5E380CB53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8F7D62-199E-437B-A441-CAAE62071EB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D8A9455-AD01-424D-A601-B1FBAF2B070A}">
      <dgm:prSet/>
      <dgm:spPr/>
      <dgm:t>
        <a:bodyPr/>
        <a:lstStyle/>
        <a:p>
          <a:pPr rtl="0"/>
          <a:r>
            <a:rPr lang="en-US" dirty="0">
              <a:latin typeface="Trebuchet MS" panose="020B0603020202020204"/>
            </a:rPr>
            <a:t>What</a:t>
          </a:r>
          <a:r>
            <a:rPr lang="en-US" dirty="0"/>
            <a:t> is Forest school</a:t>
          </a:r>
          <a:r>
            <a:rPr lang="en-US" dirty="0">
              <a:latin typeface="Trebuchet MS" panose="020B0603020202020204"/>
            </a:rPr>
            <a:t> and how is it used?</a:t>
          </a:r>
          <a:endParaRPr lang="en-US" dirty="0"/>
        </a:p>
      </dgm:t>
    </dgm:pt>
    <dgm:pt modelId="{60DF1478-F757-46B5-8E8B-FD31FB5A3D11}" type="parTrans" cxnId="{DF23C4AC-D034-4FDF-B1DD-1536DF62EECC}">
      <dgm:prSet/>
      <dgm:spPr/>
      <dgm:t>
        <a:bodyPr/>
        <a:lstStyle/>
        <a:p>
          <a:endParaRPr lang="en-US"/>
        </a:p>
      </dgm:t>
    </dgm:pt>
    <dgm:pt modelId="{D5E4F360-E133-4DD1-B737-7107F6E4F2E1}" type="sibTrans" cxnId="{DF23C4AC-D034-4FDF-B1DD-1536DF62EECC}">
      <dgm:prSet/>
      <dgm:spPr/>
      <dgm:t>
        <a:bodyPr/>
        <a:lstStyle/>
        <a:p>
          <a:endParaRPr lang="en-US"/>
        </a:p>
      </dgm:t>
    </dgm:pt>
    <dgm:pt modelId="{D6749ADF-1AC0-43F0-85FF-645D6C09D9E3}">
      <dgm:prSet/>
      <dgm:spPr/>
      <dgm:t>
        <a:bodyPr/>
        <a:lstStyle/>
        <a:p>
          <a:r>
            <a:rPr lang="en-US" dirty="0"/>
            <a:t>How does</a:t>
          </a:r>
          <a:r>
            <a:rPr lang="en-US" dirty="0">
              <a:latin typeface="Trebuchet MS" panose="020B0603020202020204"/>
            </a:rPr>
            <a:t> forest school</a:t>
          </a:r>
          <a:r>
            <a:rPr lang="en-US" dirty="0"/>
            <a:t> help children with </a:t>
          </a:r>
          <a:r>
            <a:rPr lang="en-US" dirty="0">
              <a:latin typeface="Trebuchet MS" panose="020B0603020202020204"/>
            </a:rPr>
            <a:t>Specific Learning Difficulties (</a:t>
          </a:r>
          <a:r>
            <a:rPr lang="en-US" dirty="0" err="1">
              <a:latin typeface="Trebuchet MS" panose="020B0603020202020204"/>
            </a:rPr>
            <a:t>spld</a:t>
          </a:r>
          <a:r>
            <a:rPr lang="en-US" dirty="0">
              <a:latin typeface="Trebuchet MS" panose="020B0603020202020204"/>
            </a:rPr>
            <a:t>) </a:t>
          </a:r>
          <a:r>
            <a:rPr lang="en-US" dirty="0"/>
            <a:t>?</a:t>
          </a:r>
        </a:p>
      </dgm:t>
    </dgm:pt>
    <dgm:pt modelId="{BE392C89-DBD4-4BF9-A33A-6F263A4A6A60}" type="parTrans" cxnId="{0668C393-4338-47CD-B7F8-F520C8D168FB}">
      <dgm:prSet/>
      <dgm:spPr/>
      <dgm:t>
        <a:bodyPr/>
        <a:lstStyle/>
        <a:p>
          <a:endParaRPr lang="en-US"/>
        </a:p>
      </dgm:t>
    </dgm:pt>
    <dgm:pt modelId="{D9CDCBF4-6E8F-42B4-88ED-EB10202EF51B}" type="sibTrans" cxnId="{0668C393-4338-47CD-B7F8-F520C8D168FB}">
      <dgm:prSet/>
      <dgm:spPr/>
      <dgm:t>
        <a:bodyPr/>
        <a:lstStyle/>
        <a:p>
          <a:endParaRPr lang="en-US"/>
        </a:p>
      </dgm:t>
    </dgm:pt>
    <dgm:pt modelId="{7455D85D-4921-4149-9789-13197C41D788}">
      <dgm:prSet phldr="0"/>
      <dgm:spPr/>
      <dgm:t>
        <a:bodyPr/>
        <a:lstStyle/>
        <a:p>
          <a:r>
            <a:rPr lang="en-US" dirty="0">
              <a:latin typeface="Trebuchet MS" panose="020B0603020202020204"/>
            </a:rPr>
            <a:t>What is </a:t>
          </a:r>
          <a:r>
            <a:rPr lang="en-US" dirty="0" err="1">
              <a:latin typeface="Trebuchet MS" panose="020B0603020202020204"/>
            </a:rPr>
            <a:t>spld</a:t>
          </a:r>
          <a:r>
            <a:rPr lang="en-US" dirty="0">
              <a:latin typeface="Trebuchet MS" panose="020B0603020202020204"/>
            </a:rPr>
            <a:t>?</a:t>
          </a:r>
        </a:p>
      </dgm:t>
    </dgm:pt>
    <dgm:pt modelId="{09F806C8-180B-47A7-B6BA-E12B6AA13845}" type="parTrans" cxnId="{958C8221-5D22-457A-BF89-19BA265E251F}">
      <dgm:prSet/>
      <dgm:spPr/>
    </dgm:pt>
    <dgm:pt modelId="{1F9F6494-F66C-4F21-A027-5265466908DC}" type="sibTrans" cxnId="{958C8221-5D22-457A-BF89-19BA265E251F}">
      <dgm:prSet/>
      <dgm:spPr/>
    </dgm:pt>
    <dgm:pt modelId="{3347C673-9D41-43DC-A19A-D97F5894BF0A}">
      <dgm:prSet phldr="0"/>
      <dgm:spPr/>
      <dgm:t>
        <a:bodyPr/>
        <a:lstStyle/>
        <a:p>
          <a:pPr rtl="0"/>
          <a:r>
            <a:rPr lang="en-US" dirty="0">
              <a:latin typeface="Trebuchet MS" panose="020B0603020202020204"/>
            </a:rPr>
            <a:t>ADHD- what is it and how is it diagnosed?</a:t>
          </a:r>
        </a:p>
      </dgm:t>
    </dgm:pt>
    <dgm:pt modelId="{2EDBA144-D535-495D-A2B0-3A270CBADD4E}" type="parTrans" cxnId="{528F43DA-3F26-4333-A525-4372E73BD6A5}">
      <dgm:prSet/>
      <dgm:spPr/>
    </dgm:pt>
    <dgm:pt modelId="{C6B49D1B-6AE0-4E6B-94B2-FED451B2A1F2}" type="sibTrans" cxnId="{528F43DA-3F26-4333-A525-4372E73BD6A5}">
      <dgm:prSet/>
      <dgm:spPr/>
    </dgm:pt>
    <dgm:pt modelId="{DA08B24C-A95E-41A7-BEED-E7887E113CE2}">
      <dgm:prSet phldr="0"/>
      <dgm:spPr/>
      <dgm:t>
        <a:bodyPr/>
        <a:lstStyle/>
        <a:p>
          <a:pPr rtl="0"/>
          <a:r>
            <a:rPr lang="en-US" dirty="0" err="1">
              <a:latin typeface="Trebuchet MS" panose="020B0603020202020204"/>
            </a:rPr>
            <a:t>Intoduction</a:t>
          </a:r>
          <a:endParaRPr lang="en-US" b="0" i="0" u="none" strike="noStrike" cap="none" baseline="0" noProof="0" dirty="0" err="1">
            <a:solidFill>
              <a:srgbClr val="010000"/>
            </a:solidFill>
            <a:latin typeface="Trebuchet MS"/>
          </a:endParaRPr>
        </a:p>
      </dgm:t>
    </dgm:pt>
    <dgm:pt modelId="{86EAE011-BBD8-49AE-8234-CC06758C59A8}" type="parTrans" cxnId="{B6CCF877-342B-4641-8876-BEB63818BF02}">
      <dgm:prSet/>
      <dgm:spPr/>
    </dgm:pt>
    <dgm:pt modelId="{3B383E4C-BC9E-475B-A56B-984D823F04C7}" type="sibTrans" cxnId="{B6CCF877-342B-4641-8876-BEB63818BF02}">
      <dgm:prSet/>
      <dgm:spPr/>
    </dgm:pt>
    <dgm:pt modelId="{4F6189DE-5A9C-4CA6-968E-94E26E1F1F7D}">
      <dgm:prSet phldr="0"/>
      <dgm:spPr/>
      <dgm:t>
        <a:bodyPr/>
        <a:lstStyle/>
        <a:p>
          <a:pPr rtl="0"/>
          <a:r>
            <a:rPr lang="en-US" dirty="0" err="1">
              <a:latin typeface="Trebuchet MS" panose="020B0603020202020204"/>
            </a:rPr>
            <a:t>Characterisitcs</a:t>
          </a:r>
          <a:r>
            <a:rPr lang="en-US" dirty="0">
              <a:latin typeface="Trebuchet MS" panose="020B0603020202020204"/>
            </a:rPr>
            <a:t> of a child with ADHD.</a:t>
          </a:r>
        </a:p>
      </dgm:t>
    </dgm:pt>
    <dgm:pt modelId="{98A6CF76-DBF1-4C5D-A1E0-468AE1853D5F}" type="parTrans" cxnId="{BA054421-A5DB-4199-94E2-54F44FBEE319}">
      <dgm:prSet/>
      <dgm:spPr/>
    </dgm:pt>
    <dgm:pt modelId="{0EB535AC-1E26-4266-B8AB-61128E84A51F}" type="sibTrans" cxnId="{BA054421-A5DB-4199-94E2-54F44FBEE319}">
      <dgm:prSet/>
      <dgm:spPr/>
    </dgm:pt>
    <dgm:pt modelId="{2E53A683-EBE6-4D3B-9E70-791317470426}">
      <dgm:prSet phldr="0"/>
      <dgm:spPr/>
      <dgm:t>
        <a:bodyPr/>
        <a:lstStyle/>
        <a:p>
          <a:pPr rtl="0"/>
          <a:r>
            <a:rPr lang="en-US" dirty="0">
              <a:latin typeface="Trebuchet MS" panose="020B0603020202020204"/>
            </a:rPr>
            <a:t>Medication and diet</a:t>
          </a:r>
        </a:p>
      </dgm:t>
    </dgm:pt>
    <dgm:pt modelId="{4E454F62-20F0-49D5-8D26-79E3BC574DF7}" type="parTrans" cxnId="{0F633276-4A7A-4C2E-9AD4-48C61384BF31}">
      <dgm:prSet/>
      <dgm:spPr/>
    </dgm:pt>
    <dgm:pt modelId="{095EA68F-ABF7-4E2B-8B19-C40D40E85DBE}" type="sibTrans" cxnId="{0F633276-4A7A-4C2E-9AD4-48C61384BF31}">
      <dgm:prSet/>
      <dgm:spPr/>
    </dgm:pt>
    <dgm:pt modelId="{DFC1BB42-F87A-45E7-98C0-CC7A96F77AE3}">
      <dgm:prSet phldr="0"/>
      <dgm:spPr/>
      <dgm:t>
        <a:bodyPr/>
        <a:lstStyle/>
        <a:p>
          <a:r>
            <a:rPr lang="en-US" dirty="0">
              <a:latin typeface="Trebuchet MS" panose="020B0603020202020204"/>
            </a:rPr>
            <a:t>conclusion</a:t>
          </a:r>
        </a:p>
      </dgm:t>
    </dgm:pt>
    <dgm:pt modelId="{6023975C-3A81-45DD-9C5C-566796294154}" type="parTrans" cxnId="{8F6E1ACC-7D80-495E-B8B1-456721D45F18}">
      <dgm:prSet/>
      <dgm:spPr/>
    </dgm:pt>
    <dgm:pt modelId="{8EA2B585-E00B-48D7-A198-0D22A8C0E39F}" type="sibTrans" cxnId="{8F6E1ACC-7D80-495E-B8B1-456721D45F18}">
      <dgm:prSet/>
      <dgm:spPr/>
    </dgm:pt>
    <dgm:pt modelId="{C3C65EF8-27CA-4BDF-BEE7-B4229294C0BA}" type="pres">
      <dgm:prSet presAssocID="{7C8F7D62-199E-437B-A441-CAAE62071EB0}" presName="linear" presStyleCnt="0">
        <dgm:presLayoutVars>
          <dgm:animLvl val="lvl"/>
          <dgm:resizeHandles val="exact"/>
        </dgm:presLayoutVars>
      </dgm:prSet>
      <dgm:spPr/>
    </dgm:pt>
    <dgm:pt modelId="{766C4D27-73FF-4ABE-ACBB-0DD8E0948804}" type="pres">
      <dgm:prSet presAssocID="{DA08B24C-A95E-41A7-BEED-E7887E113CE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6553321-53C8-4E1E-82E5-EC449311C057}" type="pres">
      <dgm:prSet presAssocID="{3B383E4C-BC9E-475B-A56B-984D823F04C7}" presName="spacer" presStyleCnt="0"/>
      <dgm:spPr/>
    </dgm:pt>
    <dgm:pt modelId="{4A649C1C-2DEB-4D79-8C5F-CB7443ADFCA5}" type="pres">
      <dgm:prSet presAssocID="{7D8A9455-AD01-424D-A601-B1FBAF2B070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7CBB8B2-3EA2-4236-AA9B-EDBA7FE2C8B7}" type="pres">
      <dgm:prSet presAssocID="{D5E4F360-E133-4DD1-B737-7107F6E4F2E1}" presName="spacer" presStyleCnt="0"/>
      <dgm:spPr/>
    </dgm:pt>
    <dgm:pt modelId="{C6C54260-3ACD-4731-9857-FD2F5DCA9403}" type="pres">
      <dgm:prSet presAssocID="{D6749ADF-1AC0-43F0-85FF-645D6C09D9E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7BE4A92-1FE4-477C-8B1E-7AAEAB24EE20}" type="pres">
      <dgm:prSet presAssocID="{D9CDCBF4-6E8F-42B4-88ED-EB10202EF51B}" presName="spacer" presStyleCnt="0"/>
      <dgm:spPr/>
    </dgm:pt>
    <dgm:pt modelId="{2F3E9310-AB90-4108-9788-BAC860711EA6}" type="pres">
      <dgm:prSet presAssocID="{7455D85D-4921-4149-9789-13197C41D788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EBEA7D1F-10E1-4F76-8A0F-141B725FCF34}" type="pres">
      <dgm:prSet presAssocID="{1F9F6494-F66C-4F21-A027-5265466908DC}" presName="spacer" presStyleCnt="0"/>
      <dgm:spPr/>
    </dgm:pt>
    <dgm:pt modelId="{A6A0077C-FC8C-4530-8761-27BDC1D9FD37}" type="pres">
      <dgm:prSet presAssocID="{3347C673-9D41-43DC-A19A-D97F5894BF0A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0D547065-E67B-4012-BAC3-2455C6220D33}" type="pres">
      <dgm:prSet presAssocID="{C6B49D1B-6AE0-4E6B-94B2-FED451B2A1F2}" presName="spacer" presStyleCnt="0"/>
      <dgm:spPr/>
    </dgm:pt>
    <dgm:pt modelId="{5778B4C4-D139-4B9B-9035-A38453EA64B9}" type="pres">
      <dgm:prSet presAssocID="{4F6189DE-5A9C-4CA6-968E-94E26E1F1F7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E9356FB-4691-4D89-9EF0-ADC24C1A7D0A}" type="pres">
      <dgm:prSet presAssocID="{0EB535AC-1E26-4266-B8AB-61128E84A51F}" presName="spacer" presStyleCnt="0"/>
      <dgm:spPr/>
    </dgm:pt>
    <dgm:pt modelId="{6CE1D0DA-399C-4625-BA56-E630F5D37C00}" type="pres">
      <dgm:prSet presAssocID="{2E53A683-EBE6-4D3B-9E70-791317470426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6F58DE29-D3CE-420C-A876-AC346E1AC4AB}" type="pres">
      <dgm:prSet presAssocID="{095EA68F-ABF7-4E2B-8B19-C40D40E85DBE}" presName="spacer" presStyleCnt="0"/>
      <dgm:spPr/>
    </dgm:pt>
    <dgm:pt modelId="{C218473C-7851-4068-BE9E-D9E511879E5D}" type="pres">
      <dgm:prSet presAssocID="{DFC1BB42-F87A-45E7-98C0-CC7A96F77AE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A054421-A5DB-4199-94E2-54F44FBEE319}" srcId="{7C8F7D62-199E-437B-A441-CAAE62071EB0}" destId="{4F6189DE-5A9C-4CA6-968E-94E26E1F1F7D}" srcOrd="5" destOrd="0" parTransId="{98A6CF76-DBF1-4C5D-A1E0-468AE1853D5F}" sibTransId="{0EB535AC-1E26-4266-B8AB-61128E84A51F}"/>
    <dgm:cxn modelId="{958C8221-5D22-457A-BF89-19BA265E251F}" srcId="{7C8F7D62-199E-437B-A441-CAAE62071EB0}" destId="{7455D85D-4921-4149-9789-13197C41D788}" srcOrd="3" destOrd="0" parTransId="{09F806C8-180B-47A7-B6BA-E12B6AA13845}" sibTransId="{1F9F6494-F66C-4F21-A027-5265466908DC}"/>
    <dgm:cxn modelId="{47322833-072E-4D01-A3E3-4BE7D869E1BE}" type="presOf" srcId="{7D8A9455-AD01-424D-A601-B1FBAF2B070A}" destId="{4A649C1C-2DEB-4D79-8C5F-CB7443ADFCA5}" srcOrd="0" destOrd="0" presId="urn:microsoft.com/office/officeart/2005/8/layout/vList2"/>
    <dgm:cxn modelId="{1ADECA36-77D9-4204-8286-55AA0B792FA6}" type="presOf" srcId="{DFC1BB42-F87A-45E7-98C0-CC7A96F77AE3}" destId="{C218473C-7851-4068-BE9E-D9E511879E5D}" srcOrd="0" destOrd="0" presId="urn:microsoft.com/office/officeart/2005/8/layout/vList2"/>
    <dgm:cxn modelId="{2A3B1B5E-BA38-44C2-BE96-D2A8DB5E4BB6}" type="presOf" srcId="{7C8F7D62-199E-437B-A441-CAAE62071EB0}" destId="{C3C65EF8-27CA-4BDF-BEE7-B4229294C0BA}" srcOrd="0" destOrd="0" presId="urn:microsoft.com/office/officeart/2005/8/layout/vList2"/>
    <dgm:cxn modelId="{E3C82F74-0EC0-4160-9902-99B6A4B22731}" type="presOf" srcId="{DA08B24C-A95E-41A7-BEED-E7887E113CE2}" destId="{766C4D27-73FF-4ABE-ACBB-0DD8E0948804}" srcOrd="0" destOrd="0" presId="urn:microsoft.com/office/officeart/2005/8/layout/vList2"/>
    <dgm:cxn modelId="{0F633276-4A7A-4C2E-9AD4-48C61384BF31}" srcId="{7C8F7D62-199E-437B-A441-CAAE62071EB0}" destId="{2E53A683-EBE6-4D3B-9E70-791317470426}" srcOrd="6" destOrd="0" parTransId="{4E454F62-20F0-49D5-8D26-79E3BC574DF7}" sibTransId="{095EA68F-ABF7-4E2B-8B19-C40D40E85DBE}"/>
    <dgm:cxn modelId="{B6CCF877-342B-4641-8876-BEB63818BF02}" srcId="{7C8F7D62-199E-437B-A441-CAAE62071EB0}" destId="{DA08B24C-A95E-41A7-BEED-E7887E113CE2}" srcOrd="0" destOrd="0" parTransId="{86EAE011-BBD8-49AE-8234-CC06758C59A8}" sibTransId="{3B383E4C-BC9E-475B-A56B-984D823F04C7}"/>
    <dgm:cxn modelId="{0668C393-4338-47CD-B7F8-F520C8D168FB}" srcId="{7C8F7D62-199E-437B-A441-CAAE62071EB0}" destId="{D6749ADF-1AC0-43F0-85FF-645D6C09D9E3}" srcOrd="2" destOrd="0" parTransId="{BE392C89-DBD4-4BF9-A33A-6F263A4A6A60}" sibTransId="{D9CDCBF4-6E8F-42B4-88ED-EB10202EF51B}"/>
    <dgm:cxn modelId="{D6C83097-ECEE-4E7E-AD0E-5665AAACD3D3}" type="presOf" srcId="{7455D85D-4921-4149-9789-13197C41D788}" destId="{2F3E9310-AB90-4108-9788-BAC860711EA6}" srcOrd="0" destOrd="0" presId="urn:microsoft.com/office/officeart/2005/8/layout/vList2"/>
    <dgm:cxn modelId="{DF23C4AC-D034-4FDF-B1DD-1536DF62EECC}" srcId="{7C8F7D62-199E-437B-A441-CAAE62071EB0}" destId="{7D8A9455-AD01-424D-A601-B1FBAF2B070A}" srcOrd="1" destOrd="0" parTransId="{60DF1478-F757-46B5-8E8B-FD31FB5A3D11}" sibTransId="{D5E4F360-E133-4DD1-B737-7107F6E4F2E1}"/>
    <dgm:cxn modelId="{AC95E2B1-78F3-4232-A026-BCE38260D80A}" type="presOf" srcId="{4F6189DE-5A9C-4CA6-968E-94E26E1F1F7D}" destId="{5778B4C4-D139-4B9B-9035-A38453EA64B9}" srcOrd="0" destOrd="0" presId="urn:microsoft.com/office/officeart/2005/8/layout/vList2"/>
    <dgm:cxn modelId="{5D2A62B7-D7E7-4EC3-9990-DCA000568C42}" type="presOf" srcId="{3347C673-9D41-43DC-A19A-D97F5894BF0A}" destId="{A6A0077C-FC8C-4530-8761-27BDC1D9FD37}" srcOrd="0" destOrd="0" presId="urn:microsoft.com/office/officeart/2005/8/layout/vList2"/>
    <dgm:cxn modelId="{B49310C7-220A-47D1-BDA2-522BB99911BC}" type="presOf" srcId="{2E53A683-EBE6-4D3B-9E70-791317470426}" destId="{6CE1D0DA-399C-4625-BA56-E630F5D37C00}" srcOrd="0" destOrd="0" presId="urn:microsoft.com/office/officeart/2005/8/layout/vList2"/>
    <dgm:cxn modelId="{8F6E1ACC-7D80-495E-B8B1-456721D45F18}" srcId="{7C8F7D62-199E-437B-A441-CAAE62071EB0}" destId="{DFC1BB42-F87A-45E7-98C0-CC7A96F77AE3}" srcOrd="7" destOrd="0" parTransId="{6023975C-3A81-45DD-9C5C-566796294154}" sibTransId="{8EA2B585-E00B-48D7-A198-0D22A8C0E39F}"/>
    <dgm:cxn modelId="{528F43DA-3F26-4333-A525-4372E73BD6A5}" srcId="{7C8F7D62-199E-437B-A441-CAAE62071EB0}" destId="{3347C673-9D41-43DC-A19A-D97F5894BF0A}" srcOrd="4" destOrd="0" parTransId="{2EDBA144-D535-495D-A2B0-3A270CBADD4E}" sibTransId="{C6B49D1B-6AE0-4E6B-94B2-FED451B2A1F2}"/>
    <dgm:cxn modelId="{560FCCE0-5269-422F-BCB0-47FC3AF262B7}" type="presOf" srcId="{D6749ADF-1AC0-43F0-85FF-645D6C09D9E3}" destId="{C6C54260-3ACD-4731-9857-FD2F5DCA9403}" srcOrd="0" destOrd="0" presId="urn:microsoft.com/office/officeart/2005/8/layout/vList2"/>
    <dgm:cxn modelId="{0C5275C2-2BAE-4874-B569-1832578408EC}" type="presParOf" srcId="{C3C65EF8-27CA-4BDF-BEE7-B4229294C0BA}" destId="{766C4D27-73FF-4ABE-ACBB-0DD8E0948804}" srcOrd="0" destOrd="0" presId="urn:microsoft.com/office/officeart/2005/8/layout/vList2"/>
    <dgm:cxn modelId="{31AB0041-9DFF-4F9C-A8F6-5AC6885E8A0E}" type="presParOf" srcId="{C3C65EF8-27CA-4BDF-BEE7-B4229294C0BA}" destId="{F6553321-53C8-4E1E-82E5-EC449311C057}" srcOrd="1" destOrd="0" presId="urn:microsoft.com/office/officeart/2005/8/layout/vList2"/>
    <dgm:cxn modelId="{1346C24B-9472-4A53-8672-C619F8769B07}" type="presParOf" srcId="{C3C65EF8-27CA-4BDF-BEE7-B4229294C0BA}" destId="{4A649C1C-2DEB-4D79-8C5F-CB7443ADFCA5}" srcOrd="2" destOrd="0" presId="urn:microsoft.com/office/officeart/2005/8/layout/vList2"/>
    <dgm:cxn modelId="{63BC2772-F9F0-422E-803B-8294F7BF0268}" type="presParOf" srcId="{C3C65EF8-27CA-4BDF-BEE7-B4229294C0BA}" destId="{97CBB8B2-3EA2-4236-AA9B-EDBA7FE2C8B7}" srcOrd="3" destOrd="0" presId="urn:microsoft.com/office/officeart/2005/8/layout/vList2"/>
    <dgm:cxn modelId="{6647D49D-27B5-4C11-B771-9CDBBBEEE498}" type="presParOf" srcId="{C3C65EF8-27CA-4BDF-BEE7-B4229294C0BA}" destId="{C6C54260-3ACD-4731-9857-FD2F5DCA9403}" srcOrd="4" destOrd="0" presId="urn:microsoft.com/office/officeart/2005/8/layout/vList2"/>
    <dgm:cxn modelId="{53238AAC-D3FD-49F1-82A7-6BE3449B23D5}" type="presParOf" srcId="{C3C65EF8-27CA-4BDF-BEE7-B4229294C0BA}" destId="{57BE4A92-1FE4-477C-8B1E-7AAEAB24EE20}" srcOrd="5" destOrd="0" presId="urn:microsoft.com/office/officeart/2005/8/layout/vList2"/>
    <dgm:cxn modelId="{96FB805A-CE46-4EB9-B700-216948CC9E28}" type="presParOf" srcId="{C3C65EF8-27CA-4BDF-BEE7-B4229294C0BA}" destId="{2F3E9310-AB90-4108-9788-BAC860711EA6}" srcOrd="6" destOrd="0" presId="urn:microsoft.com/office/officeart/2005/8/layout/vList2"/>
    <dgm:cxn modelId="{96C90A8E-59D9-4843-91F4-64F340E29C43}" type="presParOf" srcId="{C3C65EF8-27CA-4BDF-BEE7-B4229294C0BA}" destId="{EBEA7D1F-10E1-4F76-8A0F-141B725FCF34}" srcOrd="7" destOrd="0" presId="urn:microsoft.com/office/officeart/2005/8/layout/vList2"/>
    <dgm:cxn modelId="{8204B3AA-C909-4138-8A51-B8CEBF1AC4B2}" type="presParOf" srcId="{C3C65EF8-27CA-4BDF-BEE7-B4229294C0BA}" destId="{A6A0077C-FC8C-4530-8761-27BDC1D9FD37}" srcOrd="8" destOrd="0" presId="urn:microsoft.com/office/officeart/2005/8/layout/vList2"/>
    <dgm:cxn modelId="{0E373C93-B25D-4179-B140-922E195C4523}" type="presParOf" srcId="{C3C65EF8-27CA-4BDF-BEE7-B4229294C0BA}" destId="{0D547065-E67B-4012-BAC3-2455C6220D33}" srcOrd="9" destOrd="0" presId="urn:microsoft.com/office/officeart/2005/8/layout/vList2"/>
    <dgm:cxn modelId="{127B9154-5CF8-4FE1-A7C6-47AB64746802}" type="presParOf" srcId="{C3C65EF8-27CA-4BDF-BEE7-B4229294C0BA}" destId="{5778B4C4-D139-4B9B-9035-A38453EA64B9}" srcOrd="10" destOrd="0" presId="urn:microsoft.com/office/officeart/2005/8/layout/vList2"/>
    <dgm:cxn modelId="{0049F9AF-7549-4A8A-BF9C-AD95088D2B83}" type="presParOf" srcId="{C3C65EF8-27CA-4BDF-BEE7-B4229294C0BA}" destId="{3E9356FB-4691-4D89-9EF0-ADC24C1A7D0A}" srcOrd="11" destOrd="0" presId="urn:microsoft.com/office/officeart/2005/8/layout/vList2"/>
    <dgm:cxn modelId="{358C7C4D-3C98-42E5-8332-588D3242774D}" type="presParOf" srcId="{C3C65EF8-27CA-4BDF-BEE7-B4229294C0BA}" destId="{6CE1D0DA-399C-4625-BA56-E630F5D37C00}" srcOrd="12" destOrd="0" presId="urn:microsoft.com/office/officeart/2005/8/layout/vList2"/>
    <dgm:cxn modelId="{394D5DCB-640A-4855-B6DF-4F0A844F8527}" type="presParOf" srcId="{C3C65EF8-27CA-4BDF-BEE7-B4229294C0BA}" destId="{6F58DE29-D3CE-420C-A876-AC346E1AC4AB}" srcOrd="13" destOrd="0" presId="urn:microsoft.com/office/officeart/2005/8/layout/vList2"/>
    <dgm:cxn modelId="{299FDE44-1FE0-4704-BE4C-064E026345A6}" type="presParOf" srcId="{C3C65EF8-27CA-4BDF-BEE7-B4229294C0BA}" destId="{C218473C-7851-4068-BE9E-D9E511879E5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C4D27-73FF-4ABE-ACBB-0DD8E0948804}">
      <dsp:nvSpPr>
        <dsp:cNvPr id="0" name=""/>
        <dsp:cNvSpPr/>
      </dsp:nvSpPr>
      <dsp:spPr>
        <a:xfrm>
          <a:off x="0" y="57090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>
              <a:latin typeface="Trebuchet MS" panose="020B0603020202020204"/>
            </a:rPr>
            <a:t>Intoduction</a:t>
          </a:r>
          <a:endParaRPr lang="en-US" sz="1500" b="0" i="0" u="none" strike="noStrike" kern="1200" cap="none" baseline="0" noProof="0" dirty="0" err="1">
            <a:solidFill>
              <a:srgbClr val="010000"/>
            </a:solidFill>
            <a:latin typeface="Trebuchet MS"/>
          </a:endParaRPr>
        </a:p>
      </dsp:txBody>
      <dsp:txXfrm>
        <a:off x="27843" y="84933"/>
        <a:ext cx="6573118" cy="514689"/>
      </dsp:txXfrm>
    </dsp:sp>
    <dsp:sp modelId="{4A649C1C-2DEB-4D79-8C5F-CB7443ADFCA5}">
      <dsp:nvSpPr>
        <dsp:cNvPr id="0" name=""/>
        <dsp:cNvSpPr/>
      </dsp:nvSpPr>
      <dsp:spPr>
        <a:xfrm>
          <a:off x="0" y="670665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423469"/>
                <a:satOff val="2029"/>
                <a:lumOff val="1877"/>
                <a:alphaOff val="0"/>
                <a:tint val="96000"/>
                <a:lumMod val="100000"/>
              </a:schemeClr>
            </a:gs>
            <a:gs pos="78000">
              <a:schemeClr val="accent2">
                <a:hueOff val="-423469"/>
                <a:satOff val="2029"/>
                <a:lumOff val="187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rebuchet MS" panose="020B0603020202020204"/>
            </a:rPr>
            <a:t>What</a:t>
          </a:r>
          <a:r>
            <a:rPr lang="en-US" sz="1500" kern="1200" dirty="0"/>
            <a:t> is Forest school</a:t>
          </a:r>
          <a:r>
            <a:rPr lang="en-US" sz="1500" kern="1200" dirty="0">
              <a:latin typeface="Trebuchet MS" panose="020B0603020202020204"/>
            </a:rPr>
            <a:t> and how is it used?</a:t>
          </a:r>
          <a:endParaRPr lang="en-US" sz="1500" kern="1200" dirty="0"/>
        </a:p>
      </dsp:txBody>
      <dsp:txXfrm>
        <a:off x="27843" y="698508"/>
        <a:ext cx="6573118" cy="514689"/>
      </dsp:txXfrm>
    </dsp:sp>
    <dsp:sp modelId="{C6C54260-3ACD-4731-9857-FD2F5DCA9403}">
      <dsp:nvSpPr>
        <dsp:cNvPr id="0" name=""/>
        <dsp:cNvSpPr/>
      </dsp:nvSpPr>
      <dsp:spPr>
        <a:xfrm>
          <a:off x="0" y="1284240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846939"/>
                <a:satOff val="4057"/>
                <a:lumOff val="3753"/>
                <a:alphaOff val="0"/>
                <a:tint val="96000"/>
                <a:lumMod val="100000"/>
              </a:schemeClr>
            </a:gs>
            <a:gs pos="78000">
              <a:schemeClr val="accent2">
                <a:hueOff val="-846939"/>
                <a:satOff val="4057"/>
                <a:lumOff val="37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How does</a:t>
          </a:r>
          <a:r>
            <a:rPr lang="en-US" sz="1500" kern="1200" dirty="0">
              <a:latin typeface="Trebuchet MS" panose="020B0603020202020204"/>
            </a:rPr>
            <a:t> forest school</a:t>
          </a:r>
          <a:r>
            <a:rPr lang="en-US" sz="1500" kern="1200" dirty="0"/>
            <a:t> help children with </a:t>
          </a:r>
          <a:r>
            <a:rPr lang="en-US" sz="1500" kern="1200" dirty="0">
              <a:latin typeface="Trebuchet MS" panose="020B0603020202020204"/>
            </a:rPr>
            <a:t>Specific Learning Difficulties (</a:t>
          </a:r>
          <a:r>
            <a:rPr lang="en-US" sz="1500" kern="1200" dirty="0" err="1">
              <a:latin typeface="Trebuchet MS" panose="020B0603020202020204"/>
            </a:rPr>
            <a:t>spld</a:t>
          </a:r>
          <a:r>
            <a:rPr lang="en-US" sz="1500" kern="1200" dirty="0">
              <a:latin typeface="Trebuchet MS" panose="020B0603020202020204"/>
            </a:rPr>
            <a:t>) </a:t>
          </a:r>
          <a:r>
            <a:rPr lang="en-US" sz="1500" kern="1200" dirty="0"/>
            <a:t>?</a:t>
          </a:r>
        </a:p>
      </dsp:txBody>
      <dsp:txXfrm>
        <a:off x="27843" y="1312083"/>
        <a:ext cx="6573118" cy="514689"/>
      </dsp:txXfrm>
    </dsp:sp>
    <dsp:sp modelId="{2F3E9310-AB90-4108-9788-BAC860711EA6}">
      <dsp:nvSpPr>
        <dsp:cNvPr id="0" name=""/>
        <dsp:cNvSpPr/>
      </dsp:nvSpPr>
      <dsp:spPr>
        <a:xfrm>
          <a:off x="0" y="1897815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1270408"/>
                <a:satOff val="6086"/>
                <a:lumOff val="5630"/>
                <a:alphaOff val="0"/>
                <a:tint val="96000"/>
                <a:lumMod val="100000"/>
              </a:schemeClr>
            </a:gs>
            <a:gs pos="78000">
              <a:schemeClr val="accent2">
                <a:hueOff val="-1270408"/>
                <a:satOff val="6086"/>
                <a:lumOff val="563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rebuchet MS" panose="020B0603020202020204"/>
            </a:rPr>
            <a:t>What is </a:t>
          </a:r>
          <a:r>
            <a:rPr lang="en-US" sz="1500" kern="1200" dirty="0" err="1">
              <a:latin typeface="Trebuchet MS" panose="020B0603020202020204"/>
            </a:rPr>
            <a:t>spld</a:t>
          </a:r>
          <a:r>
            <a:rPr lang="en-US" sz="1500" kern="1200" dirty="0">
              <a:latin typeface="Trebuchet MS" panose="020B0603020202020204"/>
            </a:rPr>
            <a:t>?</a:t>
          </a:r>
        </a:p>
      </dsp:txBody>
      <dsp:txXfrm>
        <a:off x="27843" y="1925658"/>
        <a:ext cx="6573118" cy="514689"/>
      </dsp:txXfrm>
    </dsp:sp>
    <dsp:sp modelId="{A6A0077C-FC8C-4530-8761-27BDC1D9FD37}">
      <dsp:nvSpPr>
        <dsp:cNvPr id="0" name=""/>
        <dsp:cNvSpPr/>
      </dsp:nvSpPr>
      <dsp:spPr>
        <a:xfrm>
          <a:off x="0" y="2511390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1693878"/>
                <a:satOff val="8114"/>
                <a:lumOff val="7507"/>
                <a:alphaOff val="0"/>
                <a:tint val="96000"/>
                <a:lumMod val="100000"/>
              </a:schemeClr>
            </a:gs>
            <a:gs pos="78000">
              <a:schemeClr val="accent2">
                <a:hueOff val="-1693878"/>
                <a:satOff val="8114"/>
                <a:lumOff val="750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rebuchet MS" panose="020B0603020202020204"/>
            </a:rPr>
            <a:t>ADHD- what is it and how is it diagnosed?</a:t>
          </a:r>
        </a:p>
      </dsp:txBody>
      <dsp:txXfrm>
        <a:off x="27843" y="2539233"/>
        <a:ext cx="6573118" cy="514689"/>
      </dsp:txXfrm>
    </dsp:sp>
    <dsp:sp modelId="{5778B4C4-D139-4B9B-9035-A38453EA64B9}">
      <dsp:nvSpPr>
        <dsp:cNvPr id="0" name=""/>
        <dsp:cNvSpPr/>
      </dsp:nvSpPr>
      <dsp:spPr>
        <a:xfrm>
          <a:off x="0" y="3124965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2117347"/>
                <a:satOff val="10143"/>
                <a:lumOff val="9384"/>
                <a:alphaOff val="0"/>
                <a:tint val="96000"/>
                <a:lumMod val="100000"/>
              </a:schemeClr>
            </a:gs>
            <a:gs pos="78000">
              <a:schemeClr val="accent2">
                <a:hueOff val="-2117347"/>
                <a:satOff val="10143"/>
                <a:lumOff val="93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>
              <a:latin typeface="Trebuchet MS" panose="020B0603020202020204"/>
            </a:rPr>
            <a:t>Characterisitcs</a:t>
          </a:r>
          <a:r>
            <a:rPr lang="en-US" sz="1500" kern="1200" dirty="0">
              <a:latin typeface="Trebuchet MS" panose="020B0603020202020204"/>
            </a:rPr>
            <a:t> of a child with ADHD.</a:t>
          </a:r>
        </a:p>
      </dsp:txBody>
      <dsp:txXfrm>
        <a:off x="27843" y="3152808"/>
        <a:ext cx="6573118" cy="514689"/>
      </dsp:txXfrm>
    </dsp:sp>
    <dsp:sp modelId="{6CE1D0DA-399C-4625-BA56-E630F5D37C00}">
      <dsp:nvSpPr>
        <dsp:cNvPr id="0" name=""/>
        <dsp:cNvSpPr/>
      </dsp:nvSpPr>
      <dsp:spPr>
        <a:xfrm>
          <a:off x="0" y="3738540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2540817"/>
                <a:satOff val="12171"/>
                <a:lumOff val="11260"/>
                <a:alphaOff val="0"/>
                <a:tint val="96000"/>
                <a:lumMod val="100000"/>
              </a:schemeClr>
            </a:gs>
            <a:gs pos="78000">
              <a:schemeClr val="accent2">
                <a:hueOff val="-2540817"/>
                <a:satOff val="12171"/>
                <a:lumOff val="1126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rebuchet MS" panose="020B0603020202020204"/>
            </a:rPr>
            <a:t>Medication and diet</a:t>
          </a:r>
        </a:p>
      </dsp:txBody>
      <dsp:txXfrm>
        <a:off x="27843" y="3766383"/>
        <a:ext cx="6573118" cy="514689"/>
      </dsp:txXfrm>
    </dsp:sp>
    <dsp:sp modelId="{C218473C-7851-4068-BE9E-D9E511879E5D}">
      <dsp:nvSpPr>
        <dsp:cNvPr id="0" name=""/>
        <dsp:cNvSpPr/>
      </dsp:nvSpPr>
      <dsp:spPr>
        <a:xfrm>
          <a:off x="0" y="4352115"/>
          <a:ext cx="6628804" cy="570375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rebuchet MS" panose="020B0603020202020204"/>
            </a:rPr>
            <a:t>conclusion</a:t>
          </a:r>
        </a:p>
      </dsp:txBody>
      <dsp:txXfrm>
        <a:off x="27843" y="4379958"/>
        <a:ext cx="6573118" cy="514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06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719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176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193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310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616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07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108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20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50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7999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6100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50175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0248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567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725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31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s://en.wikipedia.org/wiki/Nolde_Forest_Environmental_Education_Center" TargetMode="External"/><Relationship Id="rId7" Type="http://schemas.openxmlformats.org/officeDocument/2006/relationships/hyperlink" Target="http://blogs.sussex.ac.uk/tel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www.quantumday.com/2011/12/reaserch-suggests-hearing-disability.html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winsol.org/?page_id=30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7.jpe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iventaremamma.com/outdoor-education-educazione-allaria-aperta/outdoor-education-educazione-allaria-aperta-5/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tryonfarm.org/share/node/852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jpeg"/><Relationship Id="rId7" Type="http://schemas.openxmlformats.org/officeDocument/2006/relationships/hyperlink" Target="https://leadershipwatch-aadboot.com/2018/03/11/can-resilience-be-taught/" TargetMode="External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tanveernaseer.com/building-relationships-key-to-leadership-success/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1.jpeg"/><Relationship Id="rId9" Type="http://schemas.openxmlformats.org/officeDocument/2006/relationships/hyperlink" Target="http://creative-commons-images.com/handwriting/c/communication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imarketingbiz.net/adhd-drug-recall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mrspinedoclassroom.blogspot.com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nceinalifetime.wikidot.com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ohurley.blogspot.com/2015/02/tapping-trees.html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picture containing covered, table, plate, different&#10;&#10;Description generated with very high confidence">
            <a:extLst>
              <a:ext uri="{FF2B5EF4-FFF2-40B4-BE49-F238E27FC236}">
                <a16:creationId xmlns:a16="http://schemas.microsoft.com/office/drawing/2014/main" id="{F1587064-AAD4-4BCF-B1FD-3396A95C3B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09" r="13946" b="676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>
                <a:latin typeface="Trebuchet MS"/>
                <a:cs typeface="Tunga"/>
              </a:rPr>
              <a:t>Overcoming</a:t>
            </a:r>
            <a:r>
              <a:rPr lang="en-US" sz="3000"/>
              <a:t> Barriers </a:t>
            </a:r>
            <a:br>
              <a:rPr lang="en-US" sz="3000"/>
            </a:br>
            <a:r>
              <a:rPr lang="en-US" sz="3000"/>
              <a:t>of Specific Learning </a:t>
            </a:r>
            <a:r>
              <a:rPr lang="en-US" sz="3000">
                <a:latin typeface="Trebuchet MS"/>
              </a:rPr>
              <a:t>Difficulties</a:t>
            </a:r>
            <a:br>
              <a:rPr lang="en-US" sz="3000"/>
            </a:br>
            <a:br>
              <a:rPr lang="en-US" sz="3000"/>
            </a:br>
            <a:r>
              <a:rPr lang="en-US" sz="3000"/>
              <a:t>SJIE4003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By Lisa-Marie Knight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80A793-ADB4-4050-9200-BBB98B98DF20}"/>
              </a:ext>
            </a:extLst>
          </p:cNvPr>
          <p:cNvSpPr txBox="1"/>
          <p:nvPr/>
        </p:nvSpPr>
        <p:spPr>
          <a:xfrm>
            <a:off x="6090249" y="3387306"/>
            <a:ext cx="3490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64E993-757E-EB4A-9907-875273E236E5}"/>
              </a:ext>
            </a:extLst>
          </p:cNvPr>
          <p:cNvSpPr txBox="1"/>
          <p:nvPr/>
        </p:nvSpPr>
        <p:spPr>
          <a:xfrm>
            <a:off x="5190564" y="252804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E5104D-C610-4A6E-8D35-3A6C0FBC717B}"/>
              </a:ext>
            </a:extLst>
          </p:cNvPr>
          <p:cNvSpPr txBox="1"/>
          <p:nvPr/>
        </p:nvSpPr>
        <p:spPr>
          <a:xfrm>
            <a:off x="10216551" y="5270739"/>
            <a:ext cx="2743200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0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33ABB8-7962-4BF6-A2EB-B8E05A1868FF}"/>
              </a:ext>
            </a:extLst>
          </p:cNvPr>
          <p:cNvSpPr txBox="1"/>
          <p:nvPr/>
        </p:nvSpPr>
        <p:spPr>
          <a:xfrm>
            <a:off x="5184475" y="65359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32CE8-674C-8846-AD55-0E47CA1A0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content</a:t>
            </a:r>
            <a:endParaRPr lang="en-US" sz="4400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25EE4E05-A78F-4363-82E6-A29178883A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655834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id="{F87B109B-2F39-4697-AD51-A878FC14A2C6}"/>
              </a:ext>
            </a:extLst>
          </p:cNvPr>
          <p:cNvSpPr txBox="1"/>
          <p:nvPr/>
        </p:nvSpPr>
        <p:spPr>
          <a:xfrm>
            <a:off x="5227607" y="657907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521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9D117E-362B-6D40-B128-546E532A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319" y="835017"/>
            <a:ext cx="3742675" cy="32158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000"/>
              <a:t>Introduction</a:t>
            </a:r>
          </a:p>
        </p:txBody>
      </p:sp>
      <p:pic>
        <p:nvPicPr>
          <p:cNvPr id="48" name="Picture 48" descr="A tree in a forest&#10;&#10;Description generated with very high confidence">
            <a:extLst>
              <a:ext uri="{FF2B5EF4-FFF2-40B4-BE49-F238E27FC236}">
                <a16:creationId xmlns:a16="http://schemas.microsoft.com/office/drawing/2014/main" id="{E31666C8-9CB3-4B49-BBED-B8CBC8555A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92559" y="835016"/>
            <a:ext cx="1493487" cy="1991316"/>
          </a:xfrm>
          <a:prstGeom prst="rect">
            <a:avLst/>
          </a:prstGeom>
        </p:spPr>
      </p:pic>
      <p:pic>
        <p:nvPicPr>
          <p:cNvPr id="16" name="Picture 16" descr="A picture containing light&#10;&#10;Description generated with very high confidence">
            <a:extLst>
              <a:ext uri="{FF2B5EF4-FFF2-40B4-BE49-F238E27FC236}">
                <a16:creationId xmlns:a16="http://schemas.microsoft.com/office/drawing/2014/main" id="{2CEA2AB9-8409-4122-AA51-70F790CB527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974" r="2" b="16548"/>
          <a:stretch/>
        </p:blipFill>
        <p:spPr>
          <a:xfrm>
            <a:off x="3218577" y="1120123"/>
            <a:ext cx="2101348" cy="1421101"/>
          </a:xfrm>
          <a:prstGeom prst="rect">
            <a:avLst/>
          </a:prstGeom>
        </p:spPr>
      </p:pic>
      <p:pic>
        <p:nvPicPr>
          <p:cNvPr id="3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AB0532DE-43ED-4780-8321-1D238F8E187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88629" y="3069202"/>
            <a:ext cx="4431296" cy="2957890"/>
          </a:xfrm>
          <a:prstGeom prst="rect">
            <a:avLst/>
          </a:prstGeom>
        </p:spPr>
      </p:pic>
      <p:pic>
        <p:nvPicPr>
          <p:cNvPr id="2" name="Picture 2" descr="A tree in a forest&#10;&#10;Description generated with very high confidence">
            <a:extLst>
              <a:ext uri="{FF2B5EF4-FFF2-40B4-BE49-F238E27FC236}">
                <a16:creationId xmlns:a16="http://schemas.microsoft.com/office/drawing/2014/main" id="{4BA4AADF-54B4-4771-81AF-DF441CD37F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-4146430" y="243696"/>
            <a:ext cx="2743200" cy="20574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114A932-9224-4531-B007-4FD0AA16038F}"/>
              </a:ext>
            </a:extLst>
          </p:cNvPr>
          <p:cNvSpPr txBox="1"/>
          <p:nvPr/>
        </p:nvSpPr>
        <p:spPr>
          <a:xfrm>
            <a:off x="9493825" y="6870700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57968B3-BEB2-4861-960D-E2B530FFBFED}"/>
              </a:ext>
            </a:extLst>
          </p:cNvPr>
          <p:cNvSpPr txBox="1"/>
          <p:nvPr/>
        </p:nvSpPr>
        <p:spPr>
          <a:xfrm>
            <a:off x="6927221" y="6870700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EEAFE0-7BF7-4FF4-9B22-3C0C1AE583A2}"/>
              </a:ext>
            </a:extLst>
          </p:cNvPr>
          <p:cNvSpPr txBox="1"/>
          <p:nvPr/>
        </p:nvSpPr>
        <p:spPr>
          <a:xfrm>
            <a:off x="2621750" y="5827037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604ECB-97C1-417A-92E8-98471208C1B0}"/>
              </a:ext>
            </a:extLst>
          </p:cNvPr>
          <p:cNvSpPr txBox="1"/>
          <p:nvPr/>
        </p:nvSpPr>
        <p:spPr>
          <a:xfrm>
            <a:off x="5170098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64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Group 115">
            <a:extLst>
              <a:ext uri="{FF2B5EF4-FFF2-40B4-BE49-F238E27FC236}">
                <a16:creationId xmlns:a16="http://schemas.microsoft.com/office/drawing/2014/main" id="{EBE86EA4-C4F1-4465-B306-7A2BC2285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A8279268-DB29-43BE-B57C-14977EACFD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C8FA53C0-C1EF-4611-BAB3-65EEB16AA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9" name="Rectangle 23">
              <a:extLst>
                <a:ext uri="{FF2B5EF4-FFF2-40B4-BE49-F238E27FC236}">
                  <a16:creationId xmlns:a16="http://schemas.microsoft.com/office/drawing/2014/main" id="{81CDACFC-DD8A-4CC0-B7FC-6030FC353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0" name="Rectangle 25">
              <a:extLst>
                <a:ext uri="{FF2B5EF4-FFF2-40B4-BE49-F238E27FC236}">
                  <a16:creationId xmlns:a16="http://schemas.microsoft.com/office/drawing/2014/main" id="{0269F267-73D4-4CC3-BEC7-73335654D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1" name="Isosceles Triangle 120">
              <a:extLst>
                <a:ext uri="{FF2B5EF4-FFF2-40B4-BE49-F238E27FC236}">
                  <a16:creationId xmlns:a16="http://schemas.microsoft.com/office/drawing/2014/main" id="{DC48F13D-B2D7-4EB8-9CA7-59243637C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2" name="Rectangle 27">
              <a:extLst>
                <a:ext uri="{FF2B5EF4-FFF2-40B4-BE49-F238E27FC236}">
                  <a16:creationId xmlns:a16="http://schemas.microsoft.com/office/drawing/2014/main" id="{A82405B3-5A67-4DA2-8EDA-7AB65A8B4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" name="Rectangle 28">
              <a:extLst>
                <a:ext uri="{FF2B5EF4-FFF2-40B4-BE49-F238E27FC236}">
                  <a16:creationId xmlns:a16="http://schemas.microsoft.com/office/drawing/2014/main" id="{7508BC7B-3BD2-4D96-A46E-82988222A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4" name="Rectangle 29">
              <a:extLst>
                <a:ext uri="{FF2B5EF4-FFF2-40B4-BE49-F238E27FC236}">
                  <a16:creationId xmlns:a16="http://schemas.microsoft.com/office/drawing/2014/main" id="{4298D07C-2287-4B93-9041-935144DE1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5" name="Isosceles Triangle 124">
              <a:extLst>
                <a:ext uri="{FF2B5EF4-FFF2-40B4-BE49-F238E27FC236}">
                  <a16:creationId xmlns:a16="http://schemas.microsoft.com/office/drawing/2014/main" id="{0F6BC886-C125-4903-8C2A-6FB68740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6" name="Isosceles Triangle 125">
              <a:extLst>
                <a:ext uri="{FF2B5EF4-FFF2-40B4-BE49-F238E27FC236}">
                  <a16:creationId xmlns:a16="http://schemas.microsoft.com/office/drawing/2014/main" id="{C9D0B38F-2E02-4E85-99EE-73595E7C89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457E317-A9D8-4A85-98A7-EF7C12114A21}"/>
              </a:ext>
            </a:extLst>
          </p:cNvPr>
          <p:cNvSpPr txBox="1"/>
          <p:nvPr/>
        </p:nvSpPr>
        <p:spPr>
          <a:xfrm>
            <a:off x="890423" y="835017"/>
            <a:ext cx="3742675" cy="32158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is Forest school and how is it used?</a:t>
            </a:r>
          </a:p>
        </p:txBody>
      </p:sp>
      <p:pic>
        <p:nvPicPr>
          <p:cNvPr id="12" name="Picture 13" descr="A group of people in uniform&#10;&#10;Description generated with high confidence">
            <a:extLst>
              <a:ext uri="{FF2B5EF4-FFF2-40B4-BE49-F238E27FC236}">
                <a16:creationId xmlns:a16="http://schemas.microsoft.com/office/drawing/2014/main" id="{B0246C47-F4E9-436F-903B-759E0010EF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49" b="-1"/>
          <a:stretch/>
        </p:blipFill>
        <p:spPr>
          <a:xfrm>
            <a:off x="5034626" y="835016"/>
            <a:ext cx="4085439" cy="2986430"/>
          </a:xfrm>
          <a:prstGeom prst="rect">
            <a:avLst/>
          </a:prstGeom>
        </p:spPr>
      </p:pic>
      <p:pic>
        <p:nvPicPr>
          <p:cNvPr id="16" name="Picture 17" descr="A group of people sitting in a tree&#10;&#10;Description generated with very high confidence">
            <a:extLst>
              <a:ext uri="{FF2B5EF4-FFF2-40B4-BE49-F238E27FC236}">
                <a16:creationId xmlns:a16="http://schemas.microsoft.com/office/drawing/2014/main" id="{14FD90D4-B689-44C5-85FF-79CABB7855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68986" y="4050833"/>
            <a:ext cx="1886771" cy="1991316"/>
          </a:xfrm>
          <a:prstGeom prst="rect">
            <a:avLst/>
          </a:prstGeom>
        </p:spPr>
      </p:pic>
      <p:pic>
        <p:nvPicPr>
          <p:cNvPr id="4" name="Picture 5" descr="A person sitting on top of a grass covered field&#10;&#10;Description generated with high confidence">
            <a:extLst>
              <a:ext uri="{FF2B5EF4-FFF2-40B4-BE49-F238E27FC236}">
                <a16:creationId xmlns:a16="http://schemas.microsoft.com/office/drawing/2014/main" id="{4355F5C6-46E0-4171-BBF0-9EA5F346AFC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448" r="17925" b="-2"/>
          <a:stretch/>
        </p:blipFill>
        <p:spPr>
          <a:xfrm>
            <a:off x="7191646" y="4085414"/>
            <a:ext cx="2101348" cy="19221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7FD6C2-FE63-4D13-BEA5-8EE0A1220114}"/>
              </a:ext>
            </a:extLst>
          </p:cNvPr>
          <p:cNvSpPr txBox="1"/>
          <p:nvPr/>
        </p:nvSpPr>
        <p:spPr>
          <a:xfrm>
            <a:off x="9477795" y="6870700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D1677D6-D489-492E-A1A6-A6DAC532DE0C}"/>
              </a:ext>
            </a:extLst>
          </p:cNvPr>
          <p:cNvSpPr txBox="1"/>
          <p:nvPr/>
        </p:nvSpPr>
        <p:spPr>
          <a:xfrm>
            <a:off x="6911191" y="6870700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DEA6A4-0A94-4B5E-84B2-1118A951982A}"/>
              </a:ext>
            </a:extLst>
          </p:cNvPr>
          <p:cNvSpPr txBox="1"/>
          <p:nvPr/>
        </p:nvSpPr>
        <p:spPr>
          <a:xfrm>
            <a:off x="5400136" y="65503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268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9" descr="A sign in front of a tree&#10;&#10;Description generated with very high confidence">
            <a:extLst>
              <a:ext uri="{FF2B5EF4-FFF2-40B4-BE49-F238E27FC236}">
                <a16:creationId xmlns:a16="http://schemas.microsoft.com/office/drawing/2014/main" id="{9E98B977-774A-4372-AA2C-49E57A5466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129" y="887882"/>
            <a:ext cx="4497938" cy="2248969"/>
          </a:xfrm>
          <a:prstGeom prst="rect">
            <a:avLst/>
          </a:prstGeom>
        </p:spPr>
      </p:pic>
      <p:cxnSp>
        <p:nvCxnSpPr>
          <p:cNvPr id="21" name="Straight Connector 23">
            <a:extLst>
              <a:ext uri="{FF2B5EF4-FFF2-40B4-BE49-F238E27FC236}">
                <a16:creationId xmlns:a16="http://schemas.microsoft.com/office/drawing/2014/main" id="{B817B4B8-5E01-4B44-BC25-876D56C12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0"/>
            <a:ext cx="0" cy="32004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E1CED7C6-F11B-442F-919E-7F6CC85DA7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3170" y="624312"/>
            <a:ext cx="4525726" cy="2262863"/>
          </a:xfrm>
          <a:prstGeom prst="rect">
            <a:avLst/>
          </a:prstGeom>
        </p:spPr>
      </p:pic>
      <p:cxnSp>
        <p:nvCxnSpPr>
          <p:cNvPr id="22" name="Straight Connector 25">
            <a:extLst>
              <a:ext uri="{FF2B5EF4-FFF2-40B4-BE49-F238E27FC236}">
                <a16:creationId xmlns:a16="http://schemas.microsoft.com/office/drawing/2014/main" id="{D683D1A4-93E5-4A4D-B103-8223A220E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21742" y="3200400"/>
            <a:ext cx="0" cy="36576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7">
            <a:extLst>
              <a:ext uri="{FF2B5EF4-FFF2-40B4-BE49-F238E27FC236}">
                <a16:creationId xmlns:a16="http://schemas.microsoft.com/office/drawing/2014/main" id="{B0E8ABF4-C289-489E-BEFB-3077F9D9C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52330" y="3200400"/>
            <a:ext cx="0" cy="36576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9">
            <a:extLst>
              <a:ext uri="{FF2B5EF4-FFF2-40B4-BE49-F238E27FC236}">
                <a16:creationId xmlns:a16="http://schemas.microsoft.com/office/drawing/2014/main" id="{7989CFA0-35DD-4943-B365-488C66B9B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3609790" y="3197412"/>
            <a:ext cx="4956048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88AD040-1A2B-4FB4-A345-7B9F3E5E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994133"/>
            <a:ext cx="3602736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23B704A-724B-41D6-8F33-76939E727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534400" y="3994133"/>
            <a:ext cx="3657600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 descr="A picture containing indoor, table, computer, birthday&#10;&#10;Description generated with very high confidence">
            <a:extLst>
              <a:ext uri="{FF2B5EF4-FFF2-40B4-BE49-F238E27FC236}">
                <a16:creationId xmlns:a16="http://schemas.microsoft.com/office/drawing/2014/main" id="{02CC2D67-64B9-4A78-8213-8CF70F7089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3467" y="4410437"/>
            <a:ext cx="2634207" cy="1758333"/>
          </a:xfrm>
          <a:prstGeom prst="rect">
            <a:avLst/>
          </a:prstGeom>
        </p:spPr>
      </p:pic>
      <p:pic>
        <p:nvPicPr>
          <p:cNvPr id="3" name="Picture 3" descr="A picture containing sitting, food, parked&#10;&#10;Description generated with very high confidence">
            <a:extLst>
              <a:ext uri="{FF2B5EF4-FFF2-40B4-BE49-F238E27FC236}">
                <a16:creationId xmlns:a16="http://schemas.microsoft.com/office/drawing/2014/main" id="{74E69DF5-5468-473E-8EE4-332F897336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980330" y="3626604"/>
            <a:ext cx="4173070" cy="2514274"/>
          </a:xfrm>
          <a:prstGeom prst="rect">
            <a:avLst/>
          </a:prstGeom>
        </p:spPr>
      </p:pic>
      <p:pic>
        <p:nvPicPr>
          <p:cNvPr id="11" name="Picture 11" descr="A picture containing holding, food, man&#10;&#10;Description generated with very high confidence">
            <a:extLst>
              <a:ext uri="{FF2B5EF4-FFF2-40B4-BE49-F238E27FC236}">
                <a16:creationId xmlns:a16="http://schemas.microsoft.com/office/drawing/2014/main" id="{F5E66CE3-8050-47D5-BF13-3218785B0F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874064" y="4375157"/>
            <a:ext cx="2674468" cy="17852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57E317-A9D8-4A85-98A7-EF7C12114A21}"/>
              </a:ext>
            </a:extLst>
          </p:cNvPr>
          <p:cNvSpPr txBox="1"/>
          <p:nvPr/>
        </p:nvSpPr>
        <p:spPr>
          <a:xfrm>
            <a:off x="238664" y="51758"/>
            <a:ext cx="84653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How does forest school help children with Specific</a:t>
            </a:r>
            <a:endParaRPr lang="en-US" b="1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US" b="1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 Learning Difficulties (spld) ?</a:t>
            </a:r>
            <a:endParaRPr lang="en-US" b="1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8D6680-11B6-4F88-87BB-0D1C463360F0}"/>
              </a:ext>
            </a:extLst>
          </p:cNvPr>
          <p:cNvSpPr txBox="1"/>
          <p:nvPr/>
        </p:nvSpPr>
        <p:spPr>
          <a:xfrm>
            <a:off x="813759" y="3272287"/>
            <a:ext cx="2743200" cy="369332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Emotional wellbeing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BDFA30-846A-4FDC-973D-E42A4F02B291}"/>
              </a:ext>
            </a:extLst>
          </p:cNvPr>
          <p:cNvSpPr txBox="1"/>
          <p:nvPr/>
        </p:nvSpPr>
        <p:spPr>
          <a:xfrm>
            <a:off x="5439195" y="5940823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51990-25E1-4418-8E66-2AB3D69B2908}"/>
              </a:ext>
            </a:extLst>
          </p:cNvPr>
          <p:cNvSpPr txBox="1"/>
          <p:nvPr/>
        </p:nvSpPr>
        <p:spPr>
          <a:xfrm>
            <a:off x="9493825" y="6657945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9F6B01-C7D0-4890-9550-BB3C2C44E4B9}"/>
              </a:ext>
            </a:extLst>
          </p:cNvPr>
          <p:cNvSpPr txBox="1"/>
          <p:nvPr/>
        </p:nvSpPr>
        <p:spPr>
          <a:xfrm>
            <a:off x="8994628" y="5960309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5622F-7259-4A48-A8CA-5E5F1E5F2698}"/>
              </a:ext>
            </a:extLst>
          </p:cNvPr>
          <p:cNvSpPr txBox="1"/>
          <p:nvPr/>
        </p:nvSpPr>
        <p:spPr>
          <a:xfrm>
            <a:off x="5500777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073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F9C70F-6C3C-4F8A-9CD6-EEE2A22A227E}"/>
              </a:ext>
            </a:extLst>
          </p:cNvPr>
          <p:cNvSpPr txBox="1"/>
          <p:nvPr/>
        </p:nvSpPr>
        <p:spPr>
          <a:xfrm>
            <a:off x="741872" y="52621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is </a:t>
            </a:r>
            <a:r>
              <a:rPr lang="en-GB" dirty="0" err="1"/>
              <a:t>spld</a:t>
            </a:r>
            <a:r>
              <a:rPr lang="en-GB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706419-CB04-4969-ACB6-FAC08BD538EA}"/>
              </a:ext>
            </a:extLst>
          </p:cNvPr>
          <p:cNvSpPr txBox="1"/>
          <p:nvPr/>
        </p:nvSpPr>
        <p:spPr>
          <a:xfrm>
            <a:off x="799381" y="1216325"/>
            <a:ext cx="583433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Specific learning difficulties (</a:t>
            </a:r>
            <a:r>
              <a:rPr lang="en-GB" dirty="0" err="1">
                <a:ea typeface="+mn-lt"/>
                <a:cs typeface="+mn-lt"/>
              </a:rPr>
              <a:t>spld</a:t>
            </a:r>
            <a:r>
              <a:rPr lang="en-GB" dirty="0">
                <a:ea typeface="+mn-lt"/>
                <a:cs typeface="+mn-lt"/>
              </a:rPr>
              <a:t>)is a term that refers to a difference or difficulty </a:t>
            </a:r>
            <a:r>
              <a:rPr lang="en-GB" b="1" dirty="0"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with  particular aspects of learning.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 most common </a:t>
            </a:r>
            <a:r>
              <a:rPr lang="en-GB" dirty="0" err="1">
                <a:ea typeface="+mn-lt"/>
                <a:cs typeface="+mn-lt"/>
              </a:rPr>
              <a:t>SpLDs</a:t>
            </a:r>
            <a:r>
              <a:rPr lang="en-GB" dirty="0">
                <a:ea typeface="+mn-lt"/>
                <a:cs typeface="+mn-lt"/>
              </a:rPr>
              <a:t> are stated in the diagram.</a:t>
            </a:r>
          </a:p>
        </p:txBody>
      </p:sp>
      <p:pic>
        <p:nvPicPr>
          <p:cNvPr id="4" name="Picture 4" descr="A close up of an animal&#10;&#10;Description generated with high confidence">
            <a:extLst>
              <a:ext uri="{FF2B5EF4-FFF2-40B4-BE49-F238E27FC236}">
                <a16:creationId xmlns:a16="http://schemas.microsoft.com/office/drawing/2014/main" id="{F142980F-A759-492D-B7C4-D4BA2FC22C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7637" y="2646703"/>
            <a:ext cx="8867953" cy="4210028"/>
          </a:xfrm>
          <a:prstGeom prst="rect">
            <a:avLst/>
          </a:prstGeom>
        </p:spPr>
      </p:pic>
      <p:pic>
        <p:nvPicPr>
          <p:cNvPr id="6" name="Picture 6" descr="A close up of a necklace&#10;&#10;Description generated with very high confidence">
            <a:extLst>
              <a:ext uri="{FF2B5EF4-FFF2-40B4-BE49-F238E27FC236}">
                <a16:creationId xmlns:a16="http://schemas.microsoft.com/office/drawing/2014/main" id="{5014F359-DF9D-4BF7-B874-FA8B20EFDF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46211" y="713030"/>
            <a:ext cx="2743200" cy="24414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2A8DB4-F880-4704-A72B-CAEEF306762D}"/>
              </a:ext>
            </a:extLst>
          </p:cNvPr>
          <p:cNvSpPr txBox="1"/>
          <p:nvPr/>
        </p:nvSpPr>
        <p:spPr>
          <a:xfrm>
            <a:off x="8218098" y="3183297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</a:t>
            </a:r>
            <a:r>
              <a:rPr lang="en-US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A0D0D7-A42C-4C51-8ECB-667153D3CC2F}"/>
              </a:ext>
            </a:extLst>
          </p:cNvPr>
          <p:cNvSpPr txBox="1"/>
          <p:nvPr/>
        </p:nvSpPr>
        <p:spPr>
          <a:xfrm>
            <a:off x="5486400" y="657907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813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950DEE9-4790-4F3D-BB9C-277CE26D1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8B2947D-C69F-4DE5-B778-CA81D2B48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62E9926-3F70-429C-9B4A-968C30AEC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B36A49A-07DD-405C-A974-AFBFB8470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4F0DCBA7-F85F-4941-B2B8-77962EAC4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5">
              <a:extLst>
                <a:ext uri="{FF2B5EF4-FFF2-40B4-BE49-F238E27FC236}">
                  <a16:creationId xmlns:a16="http://schemas.microsoft.com/office/drawing/2014/main" id="{85FA4F41-8776-4057-AAD5-D965AE99E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B88FDBB5-C49A-4F9A-90E5-FEE55A874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7">
              <a:extLst>
                <a:ext uri="{FF2B5EF4-FFF2-40B4-BE49-F238E27FC236}">
                  <a16:creationId xmlns:a16="http://schemas.microsoft.com/office/drawing/2014/main" id="{611D0489-23DB-49BD-80F9-E97704F64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15C2CFC5-35EA-4855-B56C-83797675D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9">
              <a:extLst>
                <a:ext uri="{FF2B5EF4-FFF2-40B4-BE49-F238E27FC236}">
                  <a16:creationId xmlns:a16="http://schemas.microsoft.com/office/drawing/2014/main" id="{7727F369-F776-4822-8787-66D11FC5C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1121880E-0D03-43F9-A7F6-06704D5D8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E3A6A2F3-7113-45D9-B2C7-F97F855E4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D689BAC0-F0A7-4B79-A2A0-AF0B32510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26" y="2028527"/>
            <a:ext cx="3578606" cy="2680500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BF4D8419-9673-48B2-A9FD-C6CFEB40DC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38465" y="2474125"/>
            <a:ext cx="3578606" cy="17893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3152CE-F38A-4288-95FE-BFF25DD35181}"/>
              </a:ext>
            </a:extLst>
          </p:cNvPr>
          <p:cNvSpPr txBox="1"/>
          <p:nvPr/>
        </p:nvSpPr>
        <p:spPr>
          <a:xfrm>
            <a:off x="985969" y="4553712"/>
            <a:ext cx="8288032" cy="10963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ADHD- what is it and how is it diagnosed?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F0E442-65B3-4A57-B4B3-7CA68BD4D4C4}"/>
              </a:ext>
            </a:extLst>
          </p:cNvPr>
          <p:cNvSpPr txBox="1"/>
          <p:nvPr/>
        </p:nvSpPr>
        <p:spPr>
          <a:xfrm>
            <a:off x="5418896" y="4063373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9B65D2-9C37-44B8-AF0E-36377035ADCE}"/>
              </a:ext>
            </a:extLst>
          </p:cNvPr>
          <p:cNvSpPr txBox="1"/>
          <p:nvPr/>
        </p:nvSpPr>
        <p:spPr>
          <a:xfrm>
            <a:off x="526211" y="1388853"/>
            <a:ext cx="12088482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/>
              <a:t>https://www.google.com/url?sa=i&amp;url=https%3A%2F%2Fpsychcentral.com%2Fadhd%2Ftreatment-for-attention-deficit-hyperactivity-disorder-adhd%2F&amp;psig=AOvVaw3CMFrH0H7Gff838Kl1ScZQ&amp;ust=1587899001887000&amp;source=images&amp;cd=vfe&amp;ved=2ahUKEwiR_evwtoPpAhVG9hoKHV2GCrkQr4kDegUIARCXA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F627D2-2AFB-446D-BF0A-79E1984E3A4A}"/>
              </a:ext>
            </a:extLst>
          </p:cNvPr>
          <p:cNvSpPr txBox="1"/>
          <p:nvPr/>
        </p:nvSpPr>
        <p:spPr>
          <a:xfrm>
            <a:off x="5256362" y="650719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067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65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0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1" name="Isosceles Triangle 70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2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Isosceles Triangle 74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9140F18-8B80-4E7D-B0F4-BA206E3C7FCD}"/>
              </a:ext>
            </a:extLst>
          </p:cNvPr>
          <p:cNvSpPr txBox="1"/>
          <p:nvPr/>
        </p:nvSpPr>
        <p:spPr>
          <a:xfrm>
            <a:off x="609601" y="4385066"/>
            <a:ext cx="10923638" cy="13176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latin typeface="+mj-lt"/>
                <a:ea typeface="+mj-ea"/>
                <a:cs typeface="+mj-cs"/>
              </a:rPr>
              <a:t>Characterisitcs of a child with ADHD.</a:t>
            </a:r>
          </a:p>
        </p:txBody>
      </p:sp>
      <p:sp>
        <p:nvSpPr>
          <p:cNvPr id="81" name="Rectangle 77">
            <a:extLst>
              <a:ext uri="{FF2B5EF4-FFF2-40B4-BE49-F238E27FC236}">
                <a16:creationId xmlns:a16="http://schemas.microsoft.com/office/drawing/2014/main" id="{4F71A406-3CB7-4E4D-B434-24E6AA4F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1772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F17BDD1-A210-4BCA-8661-D5A2C4168F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99" r="2" b="5732"/>
          <a:stretch/>
        </p:blipFill>
        <p:spPr>
          <a:xfrm>
            <a:off x="43152" y="86267"/>
            <a:ext cx="6050260" cy="4091667"/>
          </a:xfrm>
          <a:prstGeom prst="rect">
            <a:avLst/>
          </a:prstGeom>
        </p:spPr>
      </p:pic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34FCE6E-04C4-4F32-A38B-650FD02D8F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938" r="2" b="12722"/>
          <a:stretch/>
        </p:blipFill>
        <p:spPr>
          <a:xfrm>
            <a:off x="6141719" y="-683"/>
            <a:ext cx="6050280" cy="40923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6FCDC3-801E-4670-AE14-99CD20630713}"/>
              </a:ext>
            </a:extLst>
          </p:cNvPr>
          <p:cNvSpPr txBox="1"/>
          <p:nvPr/>
        </p:nvSpPr>
        <p:spPr>
          <a:xfrm>
            <a:off x="6219645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692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" name="Group 102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6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8" name="Isosceles Triangle 107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9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0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1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2" name="Isosceles Triangle 111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9140F18-8B80-4E7D-B0F4-BA206E3C7FCD}"/>
              </a:ext>
            </a:extLst>
          </p:cNvPr>
          <p:cNvSpPr txBox="1"/>
          <p:nvPr/>
        </p:nvSpPr>
        <p:spPr>
          <a:xfrm>
            <a:off x="609601" y="4385066"/>
            <a:ext cx="10923638" cy="13176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Medication &amp; Diet</a:t>
            </a:r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4F71A406-3CB7-4E4D-B434-24E6AA4F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1772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4" name="Picture 5" descr="A picture containing photo, colorful, orange, colored&#10;&#10;Description generated with very high confidence">
            <a:extLst>
              <a:ext uri="{FF2B5EF4-FFF2-40B4-BE49-F238E27FC236}">
                <a16:creationId xmlns:a16="http://schemas.microsoft.com/office/drawing/2014/main" id="{B1640744-9636-4B70-BB2E-3C5AF71985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536" r="2" b="5616"/>
          <a:stretch/>
        </p:blipFill>
        <p:spPr>
          <a:xfrm>
            <a:off x="20" y="3"/>
            <a:ext cx="6050260" cy="4091667"/>
          </a:xfrm>
          <a:prstGeom prst="rect">
            <a:avLst/>
          </a:prstGeom>
        </p:spPr>
      </p:pic>
      <p:pic>
        <p:nvPicPr>
          <p:cNvPr id="9" name="Picture 9" descr="A close up of food&#10;&#10;Description generated with high confidence">
            <a:extLst>
              <a:ext uri="{FF2B5EF4-FFF2-40B4-BE49-F238E27FC236}">
                <a16:creationId xmlns:a16="http://schemas.microsoft.com/office/drawing/2014/main" id="{D477893C-FDFB-427E-9DF0-ED5E380CB5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10709"/>
          <a:stretch/>
        </p:blipFill>
        <p:spPr>
          <a:xfrm>
            <a:off x="6141719" y="-683"/>
            <a:ext cx="6050280" cy="40923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532D2D-ACA6-42DC-B669-E5BEB38DBA7B}"/>
              </a:ext>
            </a:extLst>
          </p:cNvPr>
          <p:cNvSpPr txBox="1"/>
          <p:nvPr/>
        </p:nvSpPr>
        <p:spPr>
          <a:xfrm>
            <a:off x="3496376" y="3891615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08B643-CAFF-4395-8470-2E354ABB79DC}"/>
              </a:ext>
            </a:extLst>
          </p:cNvPr>
          <p:cNvSpPr txBox="1"/>
          <p:nvPr/>
        </p:nvSpPr>
        <p:spPr>
          <a:xfrm>
            <a:off x="5443268" y="65503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67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" name="Picture 33" descr="A tree in a forest&#10;&#10;Description generated with very high confidence">
            <a:extLst>
              <a:ext uri="{FF2B5EF4-FFF2-40B4-BE49-F238E27FC236}">
                <a16:creationId xmlns:a16="http://schemas.microsoft.com/office/drawing/2014/main" id="{AD326634-982F-4B6C-871D-C03661A746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091" t="7599" b="11553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3559A5F2-8BE0-4998-A1E4-1B145465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Parallelogram 54">
            <a:extLst>
              <a:ext uri="{FF2B5EF4-FFF2-40B4-BE49-F238E27FC236}">
                <a16:creationId xmlns:a16="http://schemas.microsoft.com/office/drawing/2014/main" id="{3A6596D4-D53C-424F-9F16-CC8686C0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81BB890B-70D4-42FE-A599-6AEF1A42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3842D646-B58C-43C8-8152-01BC782B7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" name="Rectangle 23">
            <a:extLst>
              <a:ext uri="{FF2B5EF4-FFF2-40B4-BE49-F238E27FC236}">
                <a16:creationId xmlns:a16="http://schemas.microsoft.com/office/drawing/2014/main" id="{9772CABD-4211-42AA-B349-D4002E52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Rectangle 25">
            <a:extLst>
              <a:ext uri="{FF2B5EF4-FFF2-40B4-BE49-F238E27FC236}">
                <a16:creationId xmlns:a16="http://schemas.microsoft.com/office/drawing/2014/main" id="{BBD91630-4DBA-4294-8016-FEB5C3B0C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E67D1587-504D-41BC-9D48-B61257BFB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51D86F-1C05-4402-87DF-8F97162A1F9B}"/>
              </a:ext>
            </a:extLst>
          </p:cNvPr>
          <p:cNvSpPr txBox="1"/>
          <p:nvPr/>
        </p:nvSpPr>
        <p:spPr>
          <a:xfrm>
            <a:off x="4704200" y="1678665"/>
            <a:ext cx="4569803" cy="23691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67" name="Rectangle 27">
            <a:extLst>
              <a:ext uri="{FF2B5EF4-FFF2-40B4-BE49-F238E27FC236}">
                <a16:creationId xmlns:a16="http://schemas.microsoft.com/office/drawing/2014/main" id="{8765DD1A-F044-4DE7-8A9B-7C30DC85A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9" name="Rectangle 28">
            <a:extLst>
              <a:ext uri="{FF2B5EF4-FFF2-40B4-BE49-F238E27FC236}">
                <a16:creationId xmlns:a16="http://schemas.microsoft.com/office/drawing/2014/main" id="{2FE2170D-72D6-48A8-8E9A-BFF3BF03D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1" name="Rectangle 29">
            <a:extLst>
              <a:ext uri="{FF2B5EF4-FFF2-40B4-BE49-F238E27FC236}">
                <a16:creationId xmlns:a16="http://schemas.microsoft.com/office/drawing/2014/main" id="{01D19436-094D-463D-AFEA-870FDBD0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Isosceles Triangle 72">
            <a:extLst>
              <a:ext uri="{FF2B5EF4-FFF2-40B4-BE49-F238E27FC236}">
                <a16:creationId xmlns:a16="http://schemas.microsoft.com/office/drawing/2014/main" id="{9A2DE6E0-967C-4C58-8558-EC08F1138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A26E681-4640-4043-87C9-C281FFFA3629}"/>
              </a:ext>
            </a:extLst>
          </p:cNvPr>
          <p:cNvSpPr txBox="1"/>
          <p:nvPr/>
        </p:nvSpPr>
        <p:spPr>
          <a:xfrm>
            <a:off x="9477795" y="6657945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2D8ACF-047D-42C1-A2E3-F4D0A8201D37}"/>
              </a:ext>
            </a:extLst>
          </p:cNvPr>
          <p:cNvSpPr txBox="1"/>
          <p:nvPr/>
        </p:nvSpPr>
        <p:spPr>
          <a:xfrm>
            <a:off x="5443268" y="64784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15478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5D93F5-7392-4978-93EA-B82D67EBB134}"/>
              </a:ext>
            </a:extLst>
          </p:cNvPr>
          <p:cNvSpPr txBox="1"/>
          <p:nvPr/>
        </p:nvSpPr>
        <p:spPr>
          <a:xfrm>
            <a:off x="1417608" y="98628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Reference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0EACE5-5656-48A6-8B61-898A77C6713B}"/>
              </a:ext>
            </a:extLst>
          </p:cNvPr>
          <p:cNvSpPr txBox="1"/>
          <p:nvPr/>
        </p:nvSpPr>
        <p:spPr>
          <a:xfrm>
            <a:off x="296175" y="1518249"/>
            <a:ext cx="86235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https://www.lanc.org.uk/related-conditions/learning-difficulties-adhd-asd/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38767B-FEF3-4C89-B724-4FF719E242B5}"/>
              </a:ext>
            </a:extLst>
          </p:cNvPr>
          <p:cNvSpPr txBox="1"/>
          <p:nvPr/>
        </p:nvSpPr>
        <p:spPr>
          <a:xfrm>
            <a:off x="324930" y="1963947"/>
            <a:ext cx="94430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https://www.helenarkell.org.uk/about-dyslexia/what-is-an-spld.php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34635-A266-41B1-B8C9-CD1421BCAAB1}"/>
              </a:ext>
            </a:extLst>
          </p:cNvPr>
          <p:cNvSpPr txBox="1"/>
          <p:nvPr/>
        </p:nvSpPr>
        <p:spPr>
          <a:xfrm>
            <a:off x="439948" y="3531079"/>
            <a:ext cx="727206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https://kindlingplayandtraining.co.uk/forest-schools/history-of-forest-schools/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8D0540-1DBC-4FE1-BD3A-F54824B4F520}"/>
              </a:ext>
            </a:extLst>
          </p:cNvPr>
          <p:cNvSpPr txBox="1"/>
          <p:nvPr/>
        </p:nvSpPr>
        <p:spPr>
          <a:xfrm>
            <a:off x="296176" y="2438400"/>
            <a:ext cx="1157089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https://www.google.com/url?sa=i&amp;url=https%3A%2F%2Ftwitter.com%2Fontspecialneeds%2Fstatus%2F1004545982674210822&amp;psig=AOvVaw36uvseGviagCl0M_R_wpMO&amp;ust=1587920078452000&amp;source=images&amp;cd=vfe&amp;ved=0CA0QjhxqFwoTCNCd57eFhOkCFQAAAAAdAAAAABAp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D8D76B-3E49-47B6-B00F-6BE27896628A}"/>
              </a:ext>
            </a:extLst>
          </p:cNvPr>
          <p:cNvSpPr txBox="1"/>
          <p:nvPr/>
        </p:nvSpPr>
        <p:spPr>
          <a:xfrm>
            <a:off x="439947" y="4825042"/>
            <a:ext cx="114990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Understanding ADHD, Autism, Dyslexia &amp; Dspraxia. Professor Colin </a:t>
            </a:r>
            <a:r>
              <a:rPr lang="en-GB"/>
              <a:t>Terrell and Dr Terri Passenger.p1-47.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D291C1-F319-4DB9-ACF8-0DE90DF12AEE}"/>
              </a:ext>
            </a:extLst>
          </p:cNvPr>
          <p:cNvSpPr txBox="1"/>
          <p:nvPr/>
        </p:nvSpPr>
        <p:spPr>
          <a:xfrm>
            <a:off x="5213230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7129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Overcoming Barriers  of Specific Learning Difficulties  SJIE4003</vt:lpstr>
      <vt:lpstr>content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582</cp:revision>
  <dcterms:created xsi:type="dcterms:W3CDTF">2020-04-22T11:27:50Z</dcterms:created>
  <dcterms:modified xsi:type="dcterms:W3CDTF">2020-04-26T15:39:43Z</dcterms:modified>
</cp:coreProperties>
</file>