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Override1.xml" ContentType="application/vnd.openxmlformats-officedocument.themeOverr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36" r:id="rId1"/>
  </p:sld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77" r:id="rId10"/>
    <p:sldId id="275" r:id="rId11"/>
    <p:sldId id="276" r:id="rId12"/>
    <p:sldId id="278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59CCD2-A12B-498C-8EB1-E9EBC83606AE}" v="1" dt="2022-07-24T14:48:06.8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8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999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41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306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97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477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04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309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159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125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479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95791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0315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283452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69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791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13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28D34-44BD-4B62-8A90-D995CBB14107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094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845800" y="1232679"/>
            <a:ext cx="9120486" cy="38028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Team Working and Communication</a:t>
            </a:r>
          </a:p>
          <a:p>
            <a:pPr algn="ctr"/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GROUP 6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6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Anghelus</a:t>
            </a: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Boronica</a:t>
            </a: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2120839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Valentin </a:t>
            </a:r>
            <a:r>
              <a:rPr lang="en-US" sz="36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Rizea</a:t>
            </a: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2120085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Mihai Nicolae 2124103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Miroslav </a:t>
            </a:r>
            <a:r>
              <a:rPr lang="en-US" sz="36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Farbar</a:t>
            </a: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2120 452</a:t>
            </a:r>
          </a:p>
          <a:p>
            <a:pPr algn="ctr"/>
            <a:endParaRPr lang="en-US" sz="3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725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100457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Organization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Stakeholders of the Organization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Effective Communication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Using the Theories Relating to Models of Communication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barriers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Communication?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451611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50924" y="1570902"/>
            <a:ext cx="8255126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includes the strategies for effective communication in the business setting of British American Tobacco Plc (Mathebula, 2022).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presents the overview of the company and the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it. It will show the benefits of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this company. It also discussed the process of using the theories that are related to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model of communication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the end of the presentation, we have discussed the barriers of communication and the ways of improving it.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509520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97000" y="1463675"/>
            <a:ext cx="7811506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selected company is 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</a:t>
            </a: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LC. Its characteristics are as below:</a:t>
            </a:r>
          </a:p>
          <a:p>
            <a:pPr algn="just"/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largest tobacco producing company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UK based multinational company.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produces cigarettes and other nicotine products and sells them.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established in the year 1902. 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 headquarter is in the London, England.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Organization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1406" y="2190936"/>
            <a:ext cx="2640593" cy="271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166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09935" y="1517160"/>
            <a:ext cx="4632765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Adult Consumers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leaders of key opinion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NGOs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Scientific Communities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Peer companies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Media and journalists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(Guffey and Loewy, 2014)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Stakeholders of the Organization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2177170" y="1517160"/>
            <a:ext cx="4632765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 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Contractors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Trade Unions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Partners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Farmers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2931260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100457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numerous benefits of effective communication (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Kaul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2014). They are mentioned below:</a:t>
            </a:r>
          </a:p>
          <a:p>
            <a:pPr algn="just"/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 to increase trust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build up the team work environment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make the relationship with the consumers better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helps to increase the job satisfaction among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productivity of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engagement of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problem solving capability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enables the capability of handling the capability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152455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95500" y="1435100"/>
            <a:ext cx="64770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model of Shannon Weaver.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Lasswell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Berlo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Barnlund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Schramm communication model.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(Sutter and 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2019)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Using the Theories Relating to Models of Communication</a:t>
            </a:r>
          </a:p>
        </p:txBody>
      </p:sp>
      <p:pic>
        <p:nvPicPr>
          <p:cNvPr id="3074" name="Picture 2" descr="What is Business Communication? Why Do You Need It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900" y="1631950"/>
            <a:ext cx="4356100" cy="46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917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40000" y="1285240"/>
            <a:ext cx="6146800" cy="46837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Gender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Physical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Fear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Criticism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Linguistic inability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Physiological</a:t>
            </a:r>
          </a:p>
          <a:p>
            <a:pPr algn="just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Weshah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Al-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Zubi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2012)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Barriers</a:t>
            </a:r>
          </a:p>
        </p:txBody>
      </p:sp>
      <p:pic>
        <p:nvPicPr>
          <p:cNvPr id="1030" name="Picture 6" descr="Common Barriers to Effective Communi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168" y="1675122"/>
            <a:ext cx="4967335" cy="327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328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49400" y="1435100"/>
            <a:ext cx="73152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effective ways of improving communication with the customers and the stakeholders (Kalogiannidis, 2020).</a:t>
            </a:r>
          </a:p>
          <a:p>
            <a:pPr algn="just"/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Try to build a better relationship with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attentive to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Engage with the reviews of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 the standard of the customers service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solution to the problems of the customers as soon a possible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 marketing with positive vibe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Communication?</a:t>
            </a:r>
          </a:p>
        </p:txBody>
      </p:sp>
      <p:pic>
        <p:nvPicPr>
          <p:cNvPr id="2050" name="Picture 2" descr="Three Ways Effective Communication Improves Customer Satisfac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000" y="2108199"/>
            <a:ext cx="3175000" cy="350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1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97028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whole presentation gives the idea of a business’s communication strategy and how it works effectively.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has introduced the British American Tobacco Plc and its stakeholders. How the company is being benefitted by the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also discussed here.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barriers of the effective communication of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Pl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 and how they have come solve them and improved their communication has been discussed in this presentation. Hope this presentation help one to get a clear idea about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strategies for effective communication.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977421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285240"/>
            <a:ext cx="10045700" cy="51663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Kaul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2014.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business communication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PHI Learning Pvt. Ltd..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Kalogiannidis, S., 2020. Impact of effective business communication on employee performance.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Business and Management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Conrad, D. and Newberry, R., 2012. Identification and instruction of important business communication skills for graduate business education.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 for Business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87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pp.112-120.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Guffey, M.E. and Loewy, D., 2014.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communication: Process and product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Cengage Learning.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Mathebula, P.W., 2022.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PLC: an analysis of the group's pricing strategy across its key markets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(Master's thesis, Faculty of Commerce).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Weshah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G.A. and Al-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Zubi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2012. E-business enablers and barriers: empirical study of SMEs in Jordanian communication sector.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journal of business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pp.1-15.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Hamilton, P.J., Process of Business Communication and barriers of Business Communication.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Sutter, M. and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2019. How consultants and their clients collaborate in spite of massive communication barriers.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Communication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56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pp.249-277.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59835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7DCCBD13-EE0D-06A5-4981-E75BBE383A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771517"/>
              </p:ext>
            </p:extLst>
          </p:nvPr>
        </p:nvGraphicFramePr>
        <p:xfrm>
          <a:off x="447040" y="335280"/>
          <a:ext cx="11419840" cy="655722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637643">
                  <a:extLst>
                    <a:ext uri="{9D8B030D-6E8A-4147-A177-3AD203B41FA5}">
                      <a16:colId xmlns:a16="http://schemas.microsoft.com/office/drawing/2014/main" val="946405517"/>
                    </a:ext>
                  </a:extLst>
                </a:gridCol>
                <a:gridCol w="5782197">
                  <a:extLst>
                    <a:ext uri="{9D8B030D-6E8A-4147-A177-3AD203B41FA5}">
                      <a16:colId xmlns:a16="http://schemas.microsoft.com/office/drawing/2014/main" val="1204892125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TEAMWORK EVALUATIONS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TEAM RESPONSES.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8575649"/>
                  </a:ext>
                </a:extLst>
              </a:tr>
              <a:tr h="601573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NICOLAE MIHAI: 2124103</a:t>
                      </a:r>
                    </a:p>
                    <a:p>
                      <a:r>
                        <a:rPr lang="en-GB" dirty="0"/>
                        <a:t>ANGHELUS BORONICA:2120839</a:t>
                      </a:r>
                    </a:p>
                    <a:p>
                      <a:r>
                        <a:rPr lang="en-GB" dirty="0"/>
                        <a:t>MIROSLAV FARBAR: 2120452</a:t>
                      </a:r>
                    </a:p>
                    <a:p>
                      <a:r>
                        <a:rPr lang="en-GB" dirty="0"/>
                        <a:t>VALENTIN RIZEA: 2120085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1914711"/>
                  </a:ext>
                </a:extLst>
              </a:tr>
              <a:tr h="904267">
                <a:tc>
                  <a:txBody>
                    <a:bodyPr/>
                    <a:lstStyle/>
                    <a:p>
                      <a:r>
                        <a:rPr lang="en-GB" dirty="0"/>
                        <a:t>What were the key strengths of your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</a:t>
                      </a:r>
                    </a:p>
                    <a:p>
                      <a:r>
                        <a:rPr lang="en-GB" dirty="0"/>
                        <a:t>Teamwork</a:t>
                      </a:r>
                    </a:p>
                    <a:p>
                      <a:r>
                        <a:rPr lang="en-GB" dirty="0"/>
                        <a:t>Trust</a:t>
                      </a:r>
                    </a:p>
                    <a:p>
                      <a:r>
                        <a:rPr lang="en-GB" dirty="0"/>
                        <a:t>Time management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0416882"/>
                  </a:ext>
                </a:extLst>
              </a:tr>
              <a:tr h="1038334">
                <a:tc>
                  <a:txBody>
                    <a:bodyPr/>
                    <a:lstStyle/>
                    <a:p>
                      <a:r>
                        <a:rPr lang="en-GB" dirty="0"/>
                        <a:t>What where the challenges that you </a:t>
                      </a:r>
                      <a:r>
                        <a:rPr lang="en-GB" dirty="0" err="1"/>
                        <a:t>overvcame</a:t>
                      </a:r>
                      <a:r>
                        <a:rPr lang="en-GB" dirty="0"/>
                        <a:t> as a team 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management –can be hard for us sometimes to management the time, We adults we have many responsibility such as ,job , children's care ,family …etc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1445835"/>
                  </a:ext>
                </a:extLst>
              </a:tr>
              <a:tr h="1038334">
                <a:tc>
                  <a:txBody>
                    <a:bodyPr/>
                    <a:lstStyle/>
                    <a:p>
                      <a:r>
                        <a:rPr lang="en-GB" dirty="0"/>
                        <a:t>What would you do differently if you worked as a team again?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be more patience to each other and offer more time to project for we can have a better result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5872572"/>
                  </a:ext>
                </a:extLst>
              </a:tr>
              <a:tr h="1038334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 of 10 – We think we did a great </a:t>
                      </a:r>
                      <a:r>
                        <a:rPr lang="en-GB"/>
                        <a:t>job tougher </a:t>
                      </a:r>
                      <a:r>
                        <a:rPr lang="en-GB" dirty="0"/>
                        <a:t>and how hard was we found a solution to every </a:t>
                      </a:r>
                      <a:r>
                        <a:rPr lang="en-GB"/>
                        <a:t>problems 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89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72976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1336" y="1167618"/>
            <a:ext cx="8173330" cy="4825219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0" indent="-685800" algn="just"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38906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Override1.xml><?xml version="1.0" encoding="utf-8"?>
<a:themeOverride xmlns:a="http://schemas.openxmlformats.org/drawingml/2006/main">
  <a:clrScheme name="Wisp">
    <a:dk1>
      <a:sysClr val="windowText" lastClr="000000"/>
    </a:dk1>
    <a:lt1>
      <a:sysClr val="window" lastClr="FFFFFF"/>
    </a:lt1>
    <a:dk2>
      <a:srgbClr val="2E5369"/>
    </a:dk2>
    <a:lt2>
      <a:srgbClr val="CFE2E7"/>
    </a:lt2>
    <a:accent1>
      <a:srgbClr val="353535"/>
    </a:accent1>
    <a:accent2>
      <a:srgbClr val="31B4E6"/>
    </a:accent2>
    <a:accent3>
      <a:srgbClr val="265991"/>
    </a:accent3>
    <a:accent4>
      <a:srgbClr val="7E40CC"/>
    </a:accent4>
    <a:accent5>
      <a:srgbClr val="B927E9"/>
    </a:accent5>
    <a:accent6>
      <a:srgbClr val="E833BF"/>
    </a:accent6>
    <a:hlink>
      <a:srgbClr val="2DA0F1"/>
    </a:hlink>
    <a:folHlink>
      <a:srgbClr val="7ED1E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921</Words>
  <Application>Microsoft Office PowerPoint</Application>
  <PresentationFormat>Widescreen</PresentationFormat>
  <Paragraphs>120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Times New Roman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2022-07-04T14:40:19Z</dcterms:created>
  <dcterms:modified xsi:type="dcterms:W3CDTF">2022-07-24T14:49:04Z</dcterms:modified>
</cp:coreProperties>
</file>