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Lst>
  <p:sldIdLst>
    <p:sldId id="257" r:id="rId2"/>
    <p:sldId id="258" r:id="rId3"/>
    <p:sldId id="259" r:id="rId4"/>
    <p:sldId id="260" r:id="rId5"/>
    <p:sldId id="262" r:id="rId6"/>
    <p:sldId id="263" r:id="rId7"/>
    <p:sldId id="264" r:id="rId8"/>
    <p:sldId id="265" r:id="rId9"/>
    <p:sldId id="26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0CFD6F-F2D6-7316-4D53-E5C80C1B2D3F}" v="2108" dt="2025-10-15T18:46:42.594"/>
    <p1510:client id="{6988B321-8153-3FCD-24DB-D3F8EEC1A140}" v="2839" dt="2025-10-15T19:42:23.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510CFD6F-F2D6-7316-4D53-E5C80C1B2D3F}"/>
    <pc:docChg chg="modSld">
      <pc:chgData name="" userId="" providerId="" clId="Web-{510CFD6F-F2D6-7316-4D53-E5C80C1B2D3F}" dt="2025-10-15T14:36:56.671" v="0"/>
      <pc:docMkLst>
        <pc:docMk/>
      </pc:docMkLst>
      <pc:sldChg chg="delSp">
        <pc:chgData name="" userId="" providerId="" clId="Web-{510CFD6F-F2D6-7316-4D53-E5C80C1B2D3F}" dt="2025-10-15T14:36:56.671" v="0"/>
        <pc:sldMkLst>
          <pc:docMk/>
          <pc:sldMk cId="109857222" sldId="256"/>
        </pc:sldMkLst>
        <pc:spChg chg="del">
          <ac:chgData name="" userId="" providerId="" clId="Web-{510CFD6F-F2D6-7316-4D53-E5C80C1B2D3F}" dt="2025-10-15T14:36:56.671" v="0"/>
          <ac:spMkLst>
            <pc:docMk/>
            <pc:sldMk cId="109857222" sldId="256"/>
            <ac:spMk id="3" creationId="{00000000-0000-0000-0000-000000000000}"/>
          </ac:spMkLst>
        </pc:spChg>
      </pc:sldChg>
    </pc:docChg>
  </pc:docChgLst>
  <pc:docChgLst>
    <pc:chgData name="Henna Mahnoor Shakil (2424121)" userId="S::2424121@student.uwtsd.ac.uk::eb1258d9-1cdb-4e47-a223-d4f2b9ddde86" providerId="AD" clId="Web-{510CFD6F-F2D6-7316-4D53-E5C80C1B2D3F}"/>
    <pc:docChg chg="addSld delSld modSld addMainMaster delMainMaster">
      <pc:chgData name="Henna Mahnoor Shakil (2424121)" userId="S::2424121@student.uwtsd.ac.uk::eb1258d9-1cdb-4e47-a223-d4f2b9ddde86" providerId="AD" clId="Web-{510CFD6F-F2D6-7316-4D53-E5C80C1B2D3F}" dt="2025-10-15T18:46:42.391" v="1196" actId="1076"/>
      <pc:docMkLst>
        <pc:docMk/>
      </pc:docMkLst>
      <pc:sldChg chg="addSp delSp modSp del mod setBg modClrScheme setClrOvrMap chgLayout">
        <pc:chgData name="Henna Mahnoor Shakil (2424121)" userId="S::2424121@student.uwtsd.ac.uk::eb1258d9-1cdb-4e47-a223-d4f2b9ddde86" providerId="AD" clId="Web-{510CFD6F-F2D6-7316-4D53-E5C80C1B2D3F}" dt="2025-10-15T14:46:13.012" v="71"/>
        <pc:sldMkLst>
          <pc:docMk/>
          <pc:sldMk cId="109857222" sldId="256"/>
        </pc:sldMkLst>
        <pc:spChg chg="mod ord">
          <ac:chgData name="Henna Mahnoor Shakil (2424121)" userId="S::2424121@student.uwtsd.ac.uk::eb1258d9-1cdb-4e47-a223-d4f2b9ddde86" providerId="AD" clId="Web-{510CFD6F-F2D6-7316-4D53-E5C80C1B2D3F}" dt="2025-10-15T14:46:01.043" v="66" actId="20577"/>
          <ac:spMkLst>
            <pc:docMk/>
            <pc:sldMk cId="109857222" sldId="256"/>
            <ac:spMk id="2" creationId="{00000000-0000-0000-0000-000000000000}"/>
          </ac:spMkLst>
        </pc:spChg>
        <pc:spChg chg="add del">
          <ac:chgData name="Henna Mahnoor Shakil (2424121)" userId="S::2424121@student.uwtsd.ac.uk::eb1258d9-1cdb-4e47-a223-d4f2b9ddde86" providerId="AD" clId="Web-{510CFD6F-F2D6-7316-4D53-E5C80C1B2D3F}" dt="2025-10-15T14:38:50.628" v="20"/>
          <ac:spMkLst>
            <pc:docMk/>
            <pc:sldMk cId="109857222" sldId="256"/>
            <ac:spMk id="8" creationId="{33E93247-6229-44AB-A550-739E971E690B}"/>
          </ac:spMkLst>
        </pc:spChg>
        <pc:spChg chg="add del">
          <ac:chgData name="Henna Mahnoor Shakil (2424121)" userId="S::2424121@student.uwtsd.ac.uk::eb1258d9-1cdb-4e47-a223-d4f2b9ddde86" providerId="AD" clId="Web-{510CFD6F-F2D6-7316-4D53-E5C80C1B2D3F}" dt="2025-10-15T14:38:50.628" v="20"/>
          <ac:spMkLst>
            <pc:docMk/>
            <pc:sldMk cId="109857222" sldId="256"/>
            <ac:spMk id="10" creationId="{AAB476BF-4EE2-5243-CABB-6CC72C39BF52}"/>
          </ac:spMkLst>
        </pc:spChg>
        <pc:spChg chg="add del">
          <ac:chgData name="Henna Mahnoor Shakil (2424121)" userId="S::2424121@student.uwtsd.ac.uk::eb1258d9-1cdb-4e47-a223-d4f2b9ddde86" providerId="AD" clId="Web-{510CFD6F-F2D6-7316-4D53-E5C80C1B2D3F}" dt="2025-10-15T14:38:50.628" v="20"/>
          <ac:spMkLst>
            <pc:docMk/>
            <pc:sldMk cId="109857222" sldId="256"/>
            <ac:spMk id="12" creationId="{20D28EA4-6F96-F7C6-1D07-5BA5C27387EC}"/>
          </ac:spMkLst>
        </pc:spChg>
        <pc:spChg chg="add del">
          <ac:chgData name="Henna Mahnoor Shakil (2424121)" userId="S::2424121@student.uwtsd.ac.uk::eb1258d9-1cdb-4e47-a223-d4f2b9ddde86" providerId="AD" clId="Web-{510CFD6F-F2D6-7316-4D53-E5C80C1B2D3F}" dt="2025-10-15T14:38:50.628" v="20"/>
          <ac:spMkLst>
            <pc:docMk/>
            <pc:sldMk cId="109857222" sldId="256"/>
            <ac:spMk id="14" creationId="{FDFF93C5-0576-D227-80A7-4CFBA8791AE4}"/>
          </ac:spMkLst>
        </pc:spChg>
        <pc:spChg chg="add del">
          <ac:chgData name="Henna Mahnoor Shakil (2424121)" userId="S::2424121@student.uwtsd.ac.uk::eb1258d9-1cdb-4e47-a223-d4f2b9ddde86" providerId="AD" clId="Web-{510CFD6F-F2D6-7316-4D53-E5C80C1B2D3F}" dt="2025-10-15T14:39:18.363" v="22"/>
          <ac:spMkLst>
            <pc:docMk/>
            <pc:sldMk cId="109857222" sldId="256"/>
            <ac:spMk id="16" creationId="{ED587E41-605C-A8E4-8BA5-0E0B3797C9AA}"/>
          </ac:spMkLst>
        </pc:spChg>
        <pc:spChg chg="add del">
          <ac:chgData name="Henna Mahnoor Shakil (2424121)" userId="S::2424121@student.uwtsd.ac.uk::eb1258d9-1cdb-4e47-a223-d4f2b9ddde86" providerId="AD" clId="Web-{510CFD6F-F2D6-7316-4D53-E5C80C1B2D3F}" dt="2025-10-15T14:39:18.363" v="22"/>
          <ac:spMkLst>
            <pc:docMk/>
            <pc:sldMk cId="109857222" sldId="256"/>
            <ac:spMk id="18" creationId="{EBD48A03-0DF9-3063-CB15-1BC2AEC79F1C}"/>
          </ac:spMkLst>
        </pc:spChg>
        <pc:spChg chg="add del">
          <ac:chgData name="Henna Mahnoor Shakil (2424121)" userId="S::2424121@student.uwtsd.ac.uk::eb1258d9-1cdb-4e47-a223-d4f2b9ddde86" providerId="AD" clId="Web-{510CFD6F-F2D6-7316-4D53-E5C80C1B2D3F}" dt="2025-10-15T14:39:24.035" v="24"/>
          <ac:spMkLst>
            <pc:docMk/>
            <pc:sldMk cId="109857222" sldId="256"/>
            <ac:spMk id="20" creationId="{46B9231A-B34B-4A29-A6AC-532E1EE81575}"/>
          </ac:spMkLst>
        </pc:spChg>
        <pc:spChg chg="add del">
          <ac:chgData name="Henna Mahnoor Shakil (2424121)" userId="S::2424121@student.uwtsd.ac.uk::eb1258d9-1cdb-4e47-a223-d4f2b9ddde86" providerId="AD" clId="Web-{510CFD6F-F2D6-7316-4D53-E5C80C1B2D3F}" dt="2025-10-15T14:39:27.504" v="26"/>
          <ac:spMkLst>
            <pc:docMk/>
            <pc:sldMk cId="109857222" sldId="256"/>
            <ac:spMk id="24" creationId="{A8384FB5-9ADC-4DDC-881B-597D56F5B15D}"/>
          </ac:spMkLst>
        </pc:spChg>
        <pc:spChg chg="add del">
          <ac:chgData name="Henna Mahnoor Shakil (2424121)" userId="S::2424121@student.uwtsd.ac.uk::eb1258d9-1cdb-4e47-a223-d4f2b9ddde86" providerId="AD" clId="Web-{510CFD6F-F2D6-7316-4D53-E5C80C1B2D3F}" dt="2025-10-15T14:39:27.504" v="26"/>
          <ac:spMkLst>
            <pc:docMk/>
            <pc:sldMk cId="109857222" sldId="256"/>
            <ac:spMk id="25" creationId="{0AF57B88-1D4C-41FA-A761-EC1DD10C35CB}"/>
          </ac:spMkLst>
        </pc:spChg>
        <pc:spChg chg="add del">
          <ac:chgData name="Henna Mahnoor Shakil (2424121)" userId="S::2424121@student.uwtsd.ac.uk::eb1258d9-1cdb-4e47-a223-d4f2b9ddde86" providerId="AD" clId="Web-{510CFD6F-F2D6-7316-4D53-E5C80C1B2D3F}" dt="2025-10-15T14:39:27.504" v="26"/>
          <ac:spMkLst>
            <pc:docMk/>
            <pc:sldMk cId="109857222" sldId="256"/>
            <ac:spMk id="26" creationId="{D2548F45-5164-4ABB-8212-7F293FDED8D4}"/>
          </ac:spMkLst>
        </pc:spChg>
        <pc:spChg chg="add del">
          <ac:chgData name="Henna Mahnoor Shakil (2424121)" userId="S::2424121@student.uwtsd.ac.uk::eb1258d9-1cdb-4e47-a223-d4f2b9ddde86" providerId="AD" clId="Web-{510CFD6F-F2D6-7316-4D53-E5C80C1B2D3F}" dt="2025-10-15T14:39:27.504" v="26"/>
          <ac:spMkLst>
            <pc:docMk/>
            <pc:sldMk cId="109857222" sldId="256"/>
            <ac:spMk id="28" creationId="{5E81CCFB-7BEF-4186-86FB-D09450B4D02D}"/>
          </ac:spMkLst>
        </pc:spChg>
        <pc:spChg chg="add del">
          <ac:chgData name="Henna Mahnoor Shakil (2424121)" userId="S::2424121@student.uwtsd.ac.uk::eb1258d9-1cdb-4e47-a223-d4f2b9ddde86" providerId="AD" clId="Web-{510CFD6F-F2D6-7316-4D53-E5C80C1B2D3F}" dt="2025-10-15T14:39:40.692" v="28"/>
          <ac:spMkLst>
            <pc:docMk/>
            <pc:sldMk cId="109857222" sldId="256"/>
            <ac:spMk id="30" creationId="{0DBF1ABE-8590-450D-BB49-BDDCCF3EEA9E}"/>
          </ac:spMkLst>
        </pc:spChg>
        <pc:spChg chg="add del">
          <ac:chgData name="Henna Mahnoor Shakil (2424121)" userId="S::2424121@student.uwtsd.ac.uk::eb1258d9-1cdb-4e47-a223-d4f2b9ddde86" providerId="AD" clId="Web-{510CFD6F-F2D6-7316-4D53-E5C80C1B2D3F}" dt="2025-10-15T14:39:40.692" v="28"/>
          <ac:spMkLst>
            <pc:docMk/>
            <pc:sldMk cId="109857222" sldId="256"/>
            <ac:spMk id="31" creationId="{C7D887A3-61AD-4674-BC53-8DFA8CF7B410}"/>
          </ac:spMkLst>
        </pc:spChg>
        <pc:spChg chg="add del">
          <ac:chgData name="Henna Mahnoor Shakil (2424121)" userId="S::2424121@student.uwtsd.ac.uk::eb1258d9-1cdb-4e47-a223-d4f2b9ddde86" providerId="AD" clId="Web-{510CFD6F-F2D6-7316-4D53-E5C80C1B2D3F}" dt="2025-10-15T14:39:40.692" v="28"/>
          <ac:spMkLst>
            <pc:docMk/>
            <pc:sldMk cId="109857222" sldId="256"/>
            <ac:spMk id="32" creationId="{479F0FB3-8461-462D-84A2-53106FBF4E5B}"/>
          </ac:spMkLst>
        </pc:spChg>
        <pc:spChg chg="add del">
          <ac:chgData name="Henna Mahnoor Shakil (2424121)" userId="S::2424121@student.uwtsd.ac.uk::eb1258d9-1cdb-4e47-a223-d4f2b9ddde86" providerId="AD" clId="Web-{510CFD6F-F2D6-7316-4D53-E5C80C1B2D3F}" dt="2025-10-15T14:39:40.692" v="28"/>
          <ac:spMkLst>
            <pc:docMk/>
            <pc:sldMk cId="109857222" sldId="256"/>
            <ac:spMk id="33" creationId="{11E3C311-4E8A-45D9-97BF-07F5FD346974}"/>
          </ac:spMkLst>
        </pc:spChg>
        <pc:spChg chg="add del">
          <ac:chgData name="Henna Mahnoor Shakil (2424121)" userId="S::2424121@student.uwtsd.ac.uk::eb1258d9-1cdb-4e47-a223-d4f2b9ddde86" providerId="AD" clId="Web-{510CFD6F-F2D6-7316-4D53-E5C80C1B2D3F}" dt="2025-10-15T14:40:24.052" v="30"/>
          <ac:spMkLst>
            <pc:docMk/>
            <pc:sldMk cId="109857222" sldId="256"/>
            <ac:spMk id="36" creationId="{33E93247-6229-44AB-A550-739E971E690B}"/>
          </ac:spMkLst>
        </pc:spChg>
        <pc:spChg chg="add del">
          <ac:chgData name="Henna Mahnoor Shakil (2424121)" userId="S::2424121@student.uwtsd.ac.uk::eb1258d9-1cdb-4e47-a223-d4f2b9ddde86" providerId="AD" clId="Web-{510CFD6F-F2D6-7316-4D53-E5C80C1B2D3F}" dt="2025-10-15T14:40:24.052" v="30"/>
          <ac:spMkLst>
            <pc:docMk/>
            <pc:sldMk cId="109857222" sldId="256"/>
            <ac:spMk id="38" creationId="{912025B4-7337-735E-4DC9-E634D2011984}"/>
          </ac:spMkLst>
        </pc:spChg>
        <pc:spChg chg="add del">
          <ac:chgData name="Henna Mahnoor Shakil (2424121)" userId="S::2424121@student.uwtsd.ac.uk::eb1258d9-1cdb-4e47-a223-d4f2b9ddde86" providerId="AD" clId="Web-{510CFD6F-F2D6-7316-4D53-E5C80C1B2D3F}" dt="2025-10-15T14:40:24.052" v="30"/>
          <ac:spMkLst>
            <pc:docMk/>
            <pc:sldMk cId="109857222" sldId="256"/>
            <ac:spMk id="39" creationId="{150CDACD-D191-E642-F686-FCB54B7E5F67}"/>
          </ac:spMkLst>
        </pc:spChg>
        <pc:spChg chg="add del">
          <ac:chgData name="Henna Mahnoor Shakil (2424121)" userId="S::2424121@student.uwtsd.ac.uk::eb1258d9-1cdb-4e47-a223-d4f2b9ddde86" providerId="AD" clId="Web-{510CFD6F-F2D6-7316-4D53-E5C80C1B2D3F}" dt="2025-10-15T14:44:32.104" v="54"/>
          <ac:spMkLst>
            <pc:docMk/>
            <pc:sldMk cId="109857222" sldId="256"/>
            <ac:spMk id="41" creationId="{0DBF1ABE-8590-450D-BB49-BDDCCF3EEA9E}"/>
          </ac:spMkLst>
        </pc:spChg>
        <pc:spChg chg="add del">
          <ac:chgData name="Henna Mahnoor Shakil (2424121)" userId="S::2424121@student.uwtsd.ac.uk::eb1258d9-1cdb-4e47-a223-d4f2b9ddde86" providerId="AD" clId="Web-{510CFD6F-F2D6-7316-4D53-E5C80C1B2D3F}" dt="2025-10-15T14:44:32.104" v="54"/>
          <ac:spMkLst>
            <pc:docMk/>
            <pc:sldMk cId="109857222" sldId="256"/>
            <ac:spMk id="42" creationId="{C7D887A3-61AD-4674-BC53-8DFA8CF7B410}"/>
          </ac:spMkLst>
        </pc:spChg>
        <pc:spChg chg="add del">
          <ac:chgData name="Henna Mahnoor Shakil (2424121)" userId="S::2424121@student.uwtsd.ac.uk::eb1258d9-1cdb-4e47-a223-d4f2b9ddde86" providerId="AD" clId="Web-{510CFD6F-F2D6-7316-4D53-E5C80C1B2D3F}" dt="2025-10-15T14:44:32.104" v="54"/>
          <ac:spMkLst>
            <pc:docMk/>
            <pc:sldMk cId="109857222" sldId="256"/>
            <ac:spMk id="43" creationId="{479F0FB3-8461-462D-84A2-53106FBF4E5B}"/>
          </ac:spMkLst>
        </pc:spChg>
        <pc:spChg chg="add del">
          <ac:chgData name="Henna Mahnoor Shakil (2424121)" userId="S::2424121@student.uwtsd.ac.uk::eb1258d9-1cdb-4e47-a223-d4f2b9ddde86" providerId="AD" clId="Web-{510CFD6F-F2D6-7316-4D53-E5C80C1B2D3F}" dt="2025-10-15T14:44:32.104" v="54"/>
          <ac:spMkLst>
            <pc:docMk/>
            <pc:sldMk cId="109857222" sldId="256"/>
            <ac:spMk id="44" creationId="{11E3C311-4E8A-45D9-97BF-07F5FD346974}"/>
          </ac:spMkLst>
        </pc:spChg>
        <pc:spChg chg="add del">
          <ac:chgData name="Henna Mahnoor Shakil (2424121)" userId="S::2424121@student.uwtsd.ac.uk::eb1258d9-1cdb-4e47-a223-d4f2b9ddde86" providerId="AD" clId="Web-{510CFD6F-F2D6-7316-4D53-E5C80C1B2D3F}" dt="2025-10-15T14:45:44.699" v="64"/>
          <ac:spMkLst>
            <pc:docMk/>
            <pc:sldMk cId="109857222" sldId="256"/>
            <ac:spMk id="46" creationId="{9B37791B-B040-4694-BFDC-8DD132D86E8E}"/>
          </ac:spMkLst>
        </pc:spChg>
        <pc:spChg chg="add del">
          <ac:chgData name="Henna Mahnoor Shakil (2424121)" userId="S::2424121@student.uwtsd.ac.uk::eb1258d9-1cdb-4e47-a223-d4f2b9ddde86" providerId="AD" clId="Web-{510CFD6F-F2D6-7316-4D53-E5C80C1B2D3F}" dt="2025-10-15T14:43:24.072" v="47"/>
          <ac:spMkLst>
            <pc:docMk/>
            <pc:sldMk cId="109857222" sldId="256"/>
            <ac:spMk id="49" creationId="{AC8EEB0F-BA72-49AC-956F-331B60FDE79E}"/>
          </ac:spMkLst>
        </pc:spChg>
        <pc:spChg chg="add del">
          <ac:chgData name="Henna Mahnoor Shakil (2424121)" userId="S::2424121@student.uwtsd.ac.uk::eb1258d9-1cdb-4e47-a223-d4f2b9ddde86" providerId="AD" clId="Web-{510CFD6F-F2D6-7316-4D53-E5C80C1B2D3F}" dt="2025-10-15T14:43:24.072" v="47"/>
          <ac:spMkLst>
            <pc:docMk/>
            <pc:sldMk cId="109857222" sldId="256"/>
            <ac:spMk id="51" creationId="{14543B09-440D-4F57-BCB0-A4FCC922D80E}"/>
          </ac:spMkLst>
        </pc:spChg>
        <pc:spChg chg="add del">
          <ac:chgData name="Henna Mahnoor Shakil (2424121)" userId="S::2424121@student.uwtsd.ac.uk::eb1258d9-1cdb-4e47-a223-d4f2b9ddde86" providerId="AD" clId="Web-{510CFD6F-F2D6-7316-4D53-E5C80C1B2D3F}" dt="2025-10-15T14:43:24.072" v="47"/>
          <ac:spMkLst>
            <pc:docMk/>
            <pc:sldMk cId="109857222" sldId="256"/>
            <ac:spMk id="53" creationId="{0EE80047-1219-42E8-86D3-94F51205039D}"/>
          </ac:spMkLst>
        </pc:spChg>
        <pc:spChg chg="add">
          <ac:chgData name="Henna Mahnoor Shakil (2424121)" userId="S::2424121@student.uwtsd.ac.uk::eb1258d9-1cdb-4e47-a223-d4f2b9ddde86" providerId="AD" clId="Web-{510CFD6F-F2D6-7316-4D53-E5C80C1B2D3F}" dt="2025-10-15T14:45:44.699" v="64"/>
          <ac:spMkLst>
            <pc:docMk/>
            <pc:sldMk cId="109857222" sldId="256"/>
            <ac:spMk id="54" creationId="{D1BA7680-B1FB-4B6B-2155-45DD5D6C4CF8}"/>
          </ac:spMkLst>
        </pc:spChg>
        <pc:spChg chg="add del">
          <ac:chgData name="Henna Mahnoor Shakil (2424121)" userId="S::2424121@student.uwtsd.ac.uk::eb1258d9-1cdb-4e47-a223-d4f2b9ddde86" providerId="AD" clId="Web-{510CFD6F-F2D6-7316-4D53-E5C80C1B2D3F}" dt="2025-10-15T14:43:24.072" v="47"/>
          <ac:spMkLst>
            <pc:docMk/>
            <pc:sldMk cId="109857222" sldId="256"/>
            <ac:spMk id="55" creationId="{E83B29B1-18A6-4A7A-A498-90E521667991}"/>
          </ac:spMkLst>
        </pc:spChg>
        <pc:spChg chg="add">
          <ac:chgData name="Henna Mahnoor Shakil (2424121)" userId="S::2424121@student.uwtsd.ac.uk::eb1258d9-1cdb-4e47-a223-d4f2b9ddde86" providerId="AD" clId="Web-{510CFD6F-F2D6-7316-4D53-E5C80C1B2D3F}" dt="2025-10-15T14:45:44.699" v="64"/>
          <ac:spMkLst>
            <pc:docMk/>
            <pc:sldMk cId="109857222" sldId="256"/>
            <ac:spMk id="56" creationId="{A9CCD9CD-49AE-3D3E-923B-81ECD3FBF75F}"/>
          </ac:spMkLst>
        </pc:spChg>
        <pc:spChg chg="add del">
          <ac:chgData name="Henna Mahnoor Shakil (2424121)" userId="S::2424121@student.uwtsd.ac.uk::eb1258d9-1cdb-4e47-a223-d4f2b9ddde86" providerId="AD" clId="Web-{510CFD6F-F2D6-7316-4D53-E5C80C1B2D3F}" dt="2025-10-15T14:43:21.868" v="46"/>
          <ac:spMkLst>
            <pc:docMk/>
            <pc:sldMk cId="109857222" sldId="256"/>
            <ac:spMk id="57" creationId="{AC8EEB0F-BA72-49AC-956F-331B60FDE79E}"/>
          </ac:spMkLst>
        </pc:spChg>
        <pc:spChg chg="add del">
          <ac:chgData name="Henna Mahnoor Shakil (2424121)" userId="S::2424121@student.uwtsd.ac.uk::eb1258d9-1cdb-4e47-a223-d4f2b9ddde86" providerId="AD" clId="Web-{510CFD6F-F2D6-7316-4D53-E5C80C1B2D3F}" dt="2025-10-15T14:43:21.868" v="46"/>
          <ac:spMkLst>
            <pc:docMk/>
            <pc:sldMk cId="109857222" sldId="256"/>
            <ac:spMk id="58" creationId="{8CC700D5-9809-43F4-89D5-7DBBCB0DCC10}"/>
          </ac:spMkLst>
        </pc:spChg>
        <pc:spChg chg="add del">
          <ac:chgData name="Henna Mahnoor Shakil (2424121)" userId="S::2424121@student.uwtsd.ac.uk::eb1258d9-1cdb-4e47-a223-d4f2b9ddde86" providerId="AD" clId="Web-{510CFD6F-F2D6-7316-4D53-E5C80C1B2D3F}" dt="2025-10-15T14:43:21.868" v="46"/>
          <ac:spMkLst>
            <pc:docMk/>
            <pc:sldMk cId="109857222" sldId="256"/>
            <ac:spMk id="59" creationId="{C7163242-6303-46DC-BAC1-2A204F061321}"/>
          </ac:spMkLst>
        </pc:spChg>
        <pc:spChg chg="add del">
          <ac:chgData name="Henna Mahnoor Shakil (2424121)" userId="S::2424121@student.uwtsd.ac.uk::eb1258d9-1cdb-4e47-a223-d4f2b9ddde86" providerId="AD" clId="Web-{510CFD6F-F2D6-7316-4D53-E5C80C1B2D3F}" dt="2025-10-15T14:42:59.868" v="40"/>
          <ac:spMkLst>
            <pc:docMk/>
            <pc:sldMk cId="109857222" sldId="256"/>
            <ac:spMk id="60" creationId="{E217F32C-75AA-4B97-ADFB-5E2C3C7ECBCF}"/>
          </ac:spMkLst>
        </pc:spChg>
        <pc:spChg chg="add del">
          <ac:chgData name="Henna Mahnoor Shakil (2424121)" userId="S::2424121@student.uwtsd.ac.uk::eb1258d9-1cdb-4e47-a223-d4f2b9ddde86" providerId="AD" clId="Web-{510CFD6F-F2D6-7316-4D53-E5C80C1B2D3F}" dt="2025-10-15T14:43:21.868" v="46"/>
          <ac:spMkLst>
            <pc:docMk/>
            <pc:sldMk cId="109857222" sldId="256"/>
            <ac:spMk id="61" creationId="{805C4C40-D70E-4C4F-B228-98A0A6132603}"/>
          </ac:spMkLst>
        </pc:spChg>
        <pc:spChg chg="add del">
          <ac:chgData name="Henna Mahnoor Shakil (2424121)" userId="S::2424121@student.uwtsd.ac.uk::eb1258d9-1cdb-4e47-a223-d4f2b9ddde86" providerId="AD" clId="Web-{510CFD6F-F2D6-7316-4D53-E5C80C1B2D3F}" dt="2025-10-15T14:42:59.868" v="40"/>
          <ac:spMkLst>
            <pc:docMk/>
            <pc:sldMk cId="109857222" sldId="256"/>
            <ac:spMk id="62" creationId="{4D76AAEA-AF3A-4616-9F99-E9AA131A51F5}"/>
          </ac:spMkLst>
        </pc:spChg>
        <pc:spChg chg="add del">
          <ac:chgData name="Henna Mahnoor Shakil (2424121)" userId="S::2424121@student.uwtsd.ac.uk::eb1258d9-1cdb-4e47-a223-d4f2b9ddde86" providerId="AD" clId="Web-{510CFD6F-F2D6-7316-4D53-E5C80C1B2D3F}" dt="2025-10-15T14:43:07.040" v="42"/>
          <ac:spMkLst>
            <pc:docMk/>
            <pc:sldMk cId="109857222" sldId="256"/>
            <ac:spMk id="65" creationId="{0DBF1ABE-8590-450D-BB49-BDDCCF3EEA9E}"/>
          </ac:spMkLst>
        </pc:spChg>
        <pc:spChg chg="add del">
          <ac:chgData name="Henna Mahnoor Shakil (2424121)" userId="S::2424121@student.uwtsd.ac.uk::eb1258d9-1cdb-4e47-a223-d4f2b9ddde86" providerId="AD" clId="Web-{510CFD6F-F2D6-7316-4D53-E5C80C1B2D3F}" dt="2025-10-15T14:43:07.040" v="42"/>
          <ac:spMkLst>
            <pc:docMk/>
            <pc:sldMk cId="109857222" sldId="256"/>
            <ac:spMk id="66" creationId="{BC87DA9F-8DB2-4D48-8716-A928FBB8A5D2}"/>
          </ac:spMkLst>
        </pc:spChg>
        <pc:spChg chg="add del">
          <ac:chgData name="Henna Mahnoor Shakil (2424121)" userId="S::2424121@student.uwtsd.ac.uk::eb1258d9-1cdb-4e47-a223-d4f2b9ddde86" providerId="AD" clId="Web-{510CFD6F-F2D6-7316-4D53-E5C80C1B2D3F}" dt="2025-10-15T14:43:07.040" v="42"/>
          <ac:spMkLst>
            <pc:docMk/>
            <pc:sldMk cId="109857222" sldId="256"/>
            <ac:spMk id="67" creationId="{391F8D69-709A-4575-A393-B4C26481AF3B}"/>
          </ac:spMkLst>
        </pc:spChg>
        <pc:spChg chg="add del">
          <ac:chgData name="Henna Mahnoor Shakil (2424121)" userId="S::2424121@student.uwtsd.ac.uk::eb1258d9-1cdb-4e47-a223-d4f2b9ddde86" providerId="AD" clId="Web-{510CFD6F-F2D6-7316-4D53-E5C80C1B2D3F}" dt="2025-10-15T14:43:07.040" v="42"/>
          <ac:spMkLst>
            <pc:docMk/>
            <pc:sldMk cId="109857222" sldId="256"/>
            <ac:spMk id="68" creationId="{195EA065-AC5D-431D-927E-87FF05884866}"/>
          </ac:spMkLst>
        </pc:spChg>
        <pc:spChg chg="add del">
          <ac:chgData name="Henna Mahnoor Shakil (2424121)" userId="S::2424121@student.uwtsd.ac.uk::eb1258d9-1cdb-4e47-a223-d4f2b9ddde86" providerId="AD" clId="Web-{510CFD6F-F2D6-7316-4D53-E5C80C1B2D3F}" dt="2025-10-15T14:43:07.040" v="42"/>
          <ac:spMkLst>
            <pc:docMk/>
            <pc:sldMk cId="109857222" sldId="256"/>
            <ac:spMk id="70" creationId="{46934B3C-D73F-4CD0-95B1-0244D662D1C7}"/>
          </ac:spMkLst>
        </pc:spChg>
        <pc:grpChg chg="add del">
          <ac:chgData name="Henna Mahnoor Shakil (2424121)" userId="S::2424121@student.uwtsd.ac.uk::eb1258d9-1cdb-4e47-a223-d4f2b9ddde86" providerId="AD" clId="Web-{510CFD6F-F2D6-7316-4D53-E5C80C1B2D3F}" dt="2025-10-15T14:45:44.699" v="64"/>
          <ac:grpSpMkLst>
            <pc:docMk/>
            <pc:sldMk cId="109857222" sldId="256"/>
            <ac:grpSpMk id="47" creationId="{4252769E-B9F0-4068-A645-5BBEF16E9C28}"/>
          </ac:grpSpMkLst>
        </pc:grpChg>
        <pc:picChg chg="add del">
          <ac:chgData name="Henna Mahnoor Shakil (2424121)" userId="S::2424121@student.uwtsd.ac.uk::eb1258d9-1cdb-4e47-a223-d4f2b9ddde86" providerId="AD" clId="Web-{510CFD6F-F2D6-7316-4D53-E5C80C1B2D3F}" dt="2025-10-15T14:38:50.628" v="20"/>
          <ac:picMkLst>
            <pc:docMk/>
            <pc:sldMk cId="109857222" sldId="256"/>
            <ac:picMk id="4" creationId="{34417021-BE9C-F75D-C45D-56897A6F115E}"/>
          </ac:picMkLst>
        </pc:picChg>
        <pc:picChg chg="add del mod modCrop">
          <ac:chgData name="Henna Mahnoor Shakil (2424121)" userId="S::2424121@student.uwtsd.ac.uk::eb1258d9-1cdb-4e47-a223-d4f2b9ddde86" providerId="AD" clId="Web-{510CFD6F-F2D6-7316-4D53-E5C80C1B2D3F}" dt="2025-10-15T14:43:30.275" v="51"/>
          <ac:picMkLst>
            <pc:docMk/>
            <pc:sldMk cId="109857222" sldId="256"/>
            <ac:picMk id="5" creationId="{7FCE8BD2-E6E4-4785-D7F7-FAB4596822AE}"/>
          </ac:picMkLst>
        </pc:picChg>
        <pc:picChg chg="add mod">
          <ac:chgData name="Henna Mahnoor Shakil (2424121)" userId="S::2424121@student.uwtsd.ac.uk::eb1258d9-1cdb-4e47-a223-d4f2b9ddde86" providerId="AD" clId="Web-{510CFD6F-F2D6-7316-4D53-E5C80C1B2D3F}" dt="2025-10-15T14:45:44.699" v="64"/>
          <ac:picMkLst>
            <pc:docMk/>
            <pc:sldMk cId="109857222" sldId="256"/>
            <ac:picMk id="6" creationId="{CF07A83D-8012-FC95-DAD0-B166DC9DD230}"/>
          </ac:picMkLst>
        </pc:picChg>
        <pc:picChg chg="add del">
          <ac:chgData name="Henna Mahnoor Shakil (2424121)" userId="S::2424121@student.uwtsd.ac.uk::eb1258d9-1cdb-4e47-a223-d4f2b9ddde86" providerId="AD" clId="Web-{510CFD6F-F2D6-7316-4D53-E5C80C1B2D3F}" dt="2025-10-15T14:39:18.363" v="22"/>
          <ac:picMkLst>
            <pc:docMk/>
            <pc:sldMk cId="109857222" sldId="256"/>
            <ac:picMk id="17" creationId="{62F8A8D8-16B6-C570-26EF-9E9D7BDBD16D}"/>
          </ac:picMkLst>
        </pc:picChg>
        <pc:picChg chg="add del">
          <ac:chgData name="Henna Mahnoor Shakil (2424121)" userId="S::2424121@student.uwtsd.ac.uk::eb1258d9-1cdb-4e47-a223-d4f2b9ddde86" providerId="AD" clId="Web-{510CFD6F-F2D6-7316-4D53-E5C80C1B2D3F}" dt="2025-10-15T14:39:24.035" v="24"/>
          <ac:picMkLst>
            <pc:docMk/>
            <pc:sldMk cId="109857222" sldId="256"/>
            <ac:picMk id="21" creationId="{5268D9BF-83A6-2B15-6134-75A07FDA7C08}"/>
          </ac:picMkLst>
        </pc:picChg>
        <pc:picChg chg="add del">
          <ac:chgData name="Henna Mahnoor Shakil (2424121)" userId="S::2424121@student.uwtsd.ac.uk::eb1258d9-1cdb-4e47-a223-d4f2b9ddde86" providerId="AD" clId="Web-{510CFD6F-F2D6-7316-4D53-E5C80C1B2D3F}" dt="2025-10-15T14:39:27.504" v="26"/>
          <ac:picMkLst>
            <pc:docMk/>
            <pc:sldMk cId="109857222" sldId="256"/>
            <ac:picMk id="27" creationId="{0AE8DDA9-E3B4-5ABE-040E-6F97752542A7}"/>
          </ac:picMkLst>
        </pc:picChg>
        <pc:picChg chg="add del">
          <ac:chgData name="Henna Mahnoor Shakil (2424121)" userId="S::2424121@student.uwtsd.ac.uk::eb1258d9-1cdb-4e47-a223-d4f2b9ddde86" providerId="AD" clId="Web-{510CFD6F-F2D6-7316-4D53-E5C80C1B2D3F}" dt="2025-10-15T14:39:40.692" v="28"/>
          <ac:picMkLst>
            <pc:docMk/>
            <pc:sldMk cId="109857222" sldId="256"/>
            <ac:picMk id="34" creationId="{4FDCB834-67AF-4877-324B-0D645369B3F7}"/>
          </ac:picMkLst>
        </pc:picChg>
        <pc:picChg chg="add del">
          <ac:chgData name="Henna Mahnoor Shakil (2424121)" userId="S::2424121@student.uwtsd.ac.uk::eb1258d9-1cdb-4e47-a223-d4f2b9ddde86" providerId="AD" clId="Web-{510CFD6F-F2D6-7316-4D53-E5C80C1B2D3F}" dt="2025-10-15T14:40:24.052" v="30"/>
          <ac:picMkLst>
            <pc:docMk/>
            <pc:sldMk cId="109857222" sldId="256"/>
            <ac:picMk id="37" creationId="{982F1749-2FFD-ED2E-CE49-1D0608F4CC66}"/>
          </ac:picMkLst>
        </pc:picChg>
        <pc:picChg chg="add del">
          <ac:chgData name="Henna Mahnoor Shakil (2424121)" userId="S::2424121@student.uwtsd.ac.uk::eb1258d9-1cdb-4e47-a223-d4f2b9ddde86" providerId="AD" clId="Web-{510CFD6F-F2D6-7316-4D53-E5C80C1B2D3F}" dt="2025-10-15T14:44:24.135" v="53"/>
          <ac:picMkLst>
            <pc:docMk/>
            <pc:sldMk cId="109857222" sldId="256"/>
            <ac:picMk id="45" creationId="{4FDCB834-67AF-4877-324B-0D645369B3F7}"/>
          </ac:picMkLst>
        </pc:picChg>
        <pc:cxnChg chg="add del">
          <ac:chgData name="Henna Mahnoor Shakil (2424121)" userId="S::2424121@student.uwtsd.ac.uk::eb1258d9-1cdb-4e47-a223-d4f2b9ddde86" providerId="AD" clId="Web-{510CFD6F-F2D6-7316-4D53-E5C80C1B2D3F}" dt="2025-10-15T14:39:24.035" v="24"/>
          <ac:cxnSpMkLst>
            <pc:docMk/>
            <pc:sldMk cId="109857222" sldId="256"/>
            <ac:cxnSpMk id="22" creationId="{F0CE0765-E93C-4D37-9D5F-D464EFB10FA7}"/>
          </ac:cxnSpMkLst>
        </pc:cxnChg>
      </pc:sldChg>
      <pc:sldChg chg="addSp delSp modSp new mod setBg setClrOvrMap">
        <pc:chgData name="Henna Mahnoor Shakil (2424121)" userId="S::2424121@student.uwtsd.ac.uk::eb1258d9-1cdb-4e47-a223-d4f2b9ddde86" providerId="AD" clId="Web-{510CFD6F-F2D6-7316-4D53-E5C80C1B2D3F}" dt="2025-10-15T14:55:59.264" v="155" actId="1076"/>
        <pc:sldMkLst>
          <pc:docMk/>
          <pc:sldMk cId="230981740" sldId="257"/>
        </pc:sldMkLst>
        <pc:spChg chg="del">
          <ac:chgData name="Henna Mahnoor Shakil (2424121)" userId="S::2424121@student.uwtsd.ac.uk::eb1258d9-1cdb-4e47-a223-d4f2b9ddde86" providerId="AD" clId="Web-{510CFD6F-F2D6-7316-4D53-E5C80C1B2D3F}" dt="2025-10-15T14:46:03.355" v="67"/>
          <ac:spMkLst>
            <pc:docMk/>
            <pc:sldMk cId="230981740" sldId="257"/>
            <ac:spMk id="2" creationId="{37671E3E-3B2B-BA4B-853B-85916B54FFBE}"/>
          </ac:spMkLst>
        </pc:spChg>
        <pc:spChg chg="del">
          <ac:chgData name="Henna Mahnoor Shakil (2424121)" userId="S::2424121@student.uwtsd.ac.uk::eb1258d9-1cdb-4e47-a223-d4f2b9ddde86" providerId="AD" clId="Web-{510CFD6F-F2D6-7316-4D53-E5C80C1B2D3F}" dt="2025-10-15T14:46:06.011" v="68"/>
          <ac:spMkLst>
            <pc:docMk/>
            <pc:sldMk cId="230981740" sldId="257"/>
            <ac:spMk id="3" creationId="{FE4D8BDD-8838-54E0-D1FD-8E2EE44F7E07}"/>
          </ac:spMkLst>
        </pc:spChg>
        <pc:spChg chg="add mod ord">
          <ac:chgData name="Henna Mahnoor Shakil (2424121)" userId="S::2424121@student.uwtsd.ac.uk::eb1258d9-1cdb-4e47-a223-d4f2b9ddde86" providerId="AD" clId="Web-{510CFD6F-F2D6-7316-4D53-E5C80C1B2D3F}" dt="2025-10-15T14:55:59.264" v="155" actId="1076"/>
          <ac:spMkLst>
            <pc:docMk/>
            <pc:sldMk cId="230981740" sldId="257"/>
            <ac:spMk id="4" creationId="{3A15BBF3-37F6-69F2-CE75-1D03FC8C47E0}"/>
          </ac:spMkLst>
        </pc:spChg>
        <pc:spChg chg="add del">
          <ac:chgData name="Henna Mahnoor Shakil (2424121)" userId="S::2424121@student.uwtsd.ac.uk::eb1258d9-1cdb-4e47-a223-d4f2b9ddde86" providerId="AD" clId="Web-{510CFD6F-F2D6-7316-4D53-E5C80C1B2D3F}" dt="2025-10-15T14:48:11.169" v="76"/>
          <ac:spMkLst>
            <pc:docMk/>
            <pc:sldMk cId="230981740" sldId="257"/>
            <ac:spMk id="9" creationId="{AD4D02DC-86D0-86A9-4404-26B11AF64DC2}"/>
          </ac:spMkLst>
        </pc:spChg>
        <pc:spChg chg="add mod">
          <ac:chgData name="Henna Mahnoor Shakil (2424121)" userId="S::2424121@student.uwtsd.ac.uk::eb1258d9-1cdb-4e47-a223-d4f2b9ddde86" providerId="AD" clId="Web-{510CFD6F-F2D6-7316-4D53-E5C80C1B2D3F}" dt="2025-10-15T14:55:25.028" v="147" actId="20577"/>
          <ac:spMkLst>
            <pc:docMk/>
            <pc:sldMk cId="230981740" sldId="257"/>
            <ac:spMk id="10" creationId="{16541CF8-471D-2D37-3EE0-446FAB427CF4}"/>
          </ac:spMkLst>
        </pc:spChg>
        <pc:spChg chg="add del ord">
          <ac:chgData name="Henna Mahnoor Shakil (2424121)" userId="S::2424121@student.uwtsd.ac.uk::eb1258d9-1cdb-4e47-a223-d4f2b9ddde86" providerId="AD" clId="Web-{510CFD6F-F2D6-7316-4D53-E5C80C1B2D3F}" dt="2025-10-15T14:52:00.863" v="94"/>
          <ac:spMkLst>
            <pc:docMk/>
            <pc:sldMk cId="230981740" sldId="257"/>
            <ac:spMk id="14" creationId="{01187F7A-920C-B377-65E8-1CF4CBCE3C2C}"/>
          </ac:spMkLst>
        </pc:spChg>
        <pc:spChg chg="add del">
          <ac:chgData name="Henna Mahnoor Shakil (2424121)" userId="S::2424121@student.uwtsd.ac.uk::eb1258d9-1cdb-4e47-a223-d4f2b9ddde86" providerId="AD" clId="Web-{510CFD6F-F2D6-7316-4D53-E5C80C1B2D3F}" dt="2025-10-15T14:52:47.741" v="99"/>
          <ac:spMkLst>
            <pc:docMk/>
            <pc:sldMk cId="230981740" sldId="257"/>
            <ac:spMk id="19" creationId="{7A875D55-4A80-43E9-38F6-27E3664939B0}"/>
          </ac:spMkLst>
        </pc:spChg>
        <pc:spChg chg="add del">
          <ac:chgData name="Henna Mahnoor Shakil (2424121)" userId="S::2424121@student.uwtsd.ac.uk::eb1258d9-1cdb-4e47-a223-d4f2b9ddde86" providerId="AD" clId="Web-{510CFD6F-F2D6-7316-4D53-E5C80C1B2D3F}" dt="2025-10-15T14:52:47.725" v="98"/>
          <ac:spMkLst>
            <pc:docMk/>
            <pc:sldMk cId="230981740" sldId="257"/>
            <ac:spMk id="24" creationId="{01187F7A-920C-B377-65E8-1CF4CBCE3C2C}"/>
          </ac:spMkLst>
        </pc:spChg>
        <pc:spChg chg="add">
          <ac:chgData name="Henna Mahnoor Shakil (2424121)" userId="S::2424121@student.uwtsd.ac.uk::eb1258d9-1cdb-4e47-a223-d4f2b9ddde86" providerId="AD" clId="Web-{510CFD6F-F2D6-7316-4D53-E5C80C1B2D3F}" dt="2025-10-15T14:52:47.741" v="99"/>
          <ac:spMkLst>
            <pc:docMk/>
            <pc:sldMk cId="230981740" sldId="257"/>
            <ac:spMk id="26" creationId="{EBD48A03-0DF9-3063-CB15-1BC2AEC79F1C}"/>
          </ac:spMkLst>
        </pc:spChg>
        <pc:spChg chg="add">
          <ac:chgData name="Henna Mahnoor Shakil (2424121)" userId="S::2424121@student.uwtsd.ac.uk::eb1258d9-1cdb-4e47-a223-d4f2b9ddde86" providerId="AD" clId="Web-{510CFD6F-F2D6-7316-4D53-E5C80C1B2D3F}" dt="2025-10-15T14:52:47.741" v="99"/>
          <ac:spMkLst>
            <pc:docMk/>
            <pc:sldMk cId="230981740" sldId="257"/>
            <ac:spMk id="27" creationId="{ED587E41-605C-A8E4-8BA5-0E0B3797C9AA}"/>
          </ac:spMkLst>
        </pc:spChg>
        <pc:picChg chg="add del mod ord">
          <ac:chgData name="Henna Mahnoor Shakil (2424121)" userId="S::2424121@student.uwtsd.ac.uk::eb1258d9-1cdb-4e47-a223-d4f2b9ddde86" providerId="AD" clId="Web-{510CFD6F-F2D6-7316-4D53-E5C80C1B2D3F}" dt="2025-10-15T14:48:30.826" v="78"/>
          <ac:picMkLst>
            <pc:docMk/>
            <pc:sldMk cId="230981740" sldId="257"/>
            <ac:picMk id="5" creationId="{F5114BA6-D19E-3A94-908D-B016C3938757}"/>
          </ac:picMkLst>
        </pc:picChg>
        <pc:picChg chg="add del mod ord">
          <ac:chgData name="Henna Mahnoor Shakil (2424121)" userId="S::2424121@student.uwtsd.ac.uk::eb1258d9-1cdb-4e47-a223-d4f2b9ddde86" providerId="AD" clId="Web-{510CFD6F-F2D6-7316-4D53-E5C80C1B2D3F}" dt="2025-10-15T14:51:22.939" v="92"/>
          <ac:picMkLst>
            <pc:docMk/>
            <pc:sldMk cId="230981740" sldId="257"/>
            <ac:picMk id="6" creationId="{52A4EE83-303D-1E7D-682F-B2A99E387F70}"/>
          </ac:picMkLst>
        </pc:picChg>
        <pc:picChg chg="add del mod">
          <ac:chgData name="Henna Mahnoor Shakil (2424121)" userId="S::2424121@student.uwtsd.ac.uk::eb1258d9-1cdb-4e47-a223-d4f2b9ddde86" providerId="AD" clId="Web-{510CFD6F-F2D6-7316-4D53-E5C80C1B2D3F}" dt="2025-10-15T14:52:38.600" v="96"/>
          <ac:picMkLst>
            <pc:docMk/>
            <pc:sldMk cId="230981740" sldId="257"/>
            <ac:picMk id="7" creationId="{B1C71075-468A-B4F8-3497-FE0C2ACE7B39}"/>
          </ac:picMkLst>
        </pc:picChg>
        <pc:picChg chg="add mod">
          <ac:chgData name="Henna Mahnoor Shakil (2424121)" userId="S::2424121@student.uwtsd.ac.uk::eb1258d9-1cdb-4e47-a223-d4f2b9ddde86" providerId="AD" clId="Web-{510CFD6F-F2D6-7316-4D53-E5C80C1B2D3F}" dt="2025-10-15T14:52:47.741" v="99"/>
          <ac:picMkLst>
            <pc:docMk/>
            <pc:sldMk cId="230981740" sldId="257"/>
            <ac:picMk id="8" creationId="{E0D44059-9394-DB0B-04DA-47F9C7D2F7A5}"/>
          </ac:picMkLst>
        </pc:picChg>
      </pc:sldChg>
      <pc:sldChg chg="new del">
        <pc:chgData name="Henna Mahnoor Shakil (2424121)" userId="S::2424121@student.uwtsd.ac.uk::eb1258d9-1cdb-4e47-a223-d4f2b9ddde86" providerId="AD" clId="Web-{510CFD6F-F2D6-7316-4D53-E5C80C1B2D3F}" dt="2025-10-15T14:43:27.134" v="48"/>
        <pc:sldMkLst>
          <pc:docMk/>
          <pc:sldMk cId="3523590974" sldId="257"/>
        </pc:sldMkLst>
      </pc:sldChg>
      <pc:sldChg chg="addSp delSp modSp new mod setBg">
        <pc:chgData name="Henna Mahnoor Shakil (2424121)" userId="S::2424121@student.uwtsd.ac.uk::eb1258d9-1cdb-4e47-a223-d4f2b9ddde86" providerId="AD" clId="Web-{510CFD6F-F2D6-7316-4D53-E5C80C1B2D3F}" dt="2025-10-15T18:25:10.254" v="395" actId="14100"/>
        <pc:sldMkLst>
          <pc:docMk/>
          <pc:sldMk cId="1658011422" sldId="258"/>
        </pc:sldMkLst>
        <pc:spChg chg="add del mod">
          <ac:chgData name="Henna Mahnoor Shakil (2424121)" userId="S::2424121@student.uwtsd.ac.uk::eb1258d9-1cdb-4e47-a223-d4f2b9ddde86" providerId="AD" clId="Web-{510CFD6F-F2D6-7316-4D53-E5C80C1B2D3F}" dt="2025-10-15T18:22:15.524" v="375"/>
          <ac:spMkLst>
            <pc:docMk/>
            <pc:sldMk cId="1658011422" sldId="258"/>
            <ac:spMk id="2" creationId="{FC64AC2A-91FB-CDAC-9C25-6841CE9066CE}"/>
          </ac:spMkLst>
        </pc:spChg>
        <pc:spChg chg="add mod">
          <ac:chgData name="Henna Mahnoor Shakil (2424121)" userId="S::2424121@student.uwtsd.ac.uk::eb1258d9-1cdb-4e47-a223-d4f2b9ddde86" providerId="AD" clId="Web-{510CFD6F-F2D6-7316-4D53-E5C80C1B2D3F}" dt="2025-10-15T18:25:07.285" v="394" actId="1076"/>
          <ac:spMkLst>
            <pc:docMk/>
            <pc:sldMk cId="1658011422" sldId="258"/>
            <ac:spMk id="3" creationId="{7C1701FC-4709-09D8-CFE6-B4C16F62F927}"/>
          </ac:spMkLst>
        </pc:spChg>
        <pc:spChg chg="add mod ord">
          <ac:chgData name="Henna Mahnoor Shakil (2424121)" userId="S::2424121@student.uwtsd.ac.uk::eb1258d9-1cdb-4e47-a223-d4f2b9ddde86" providerId="AD" clId="Web-{510CFD6F-F2D6-7316-4D53-E5C80C1B2D3F}" dt="2025-10-15T18:25:10.254" v="395" actId="14100"/>
          <ac:spMkLst>
            <pc:docMk/>
            <pc:sldMk cId="1658011422" sldId="258"/>
            <ac:spMk id="4" creationId="{C8B05943-2066-5A45-C0A6-1FB33F595452}"/>
          </ac:spMkLst>
        </pc:spChg>
        <pc:spChg chg="add">
          <ac:chgData name="Henna Mahnoor Shakil (2424121)" userId="S::2424121@student.uwtsd.ac.uk::eb1258d9-1cdb-4e47-a223-d4f2b9ddde86" providerId="AD" clId="Web-{510CFD6F-F2D6-7316-4D53-E5C80C1B2D3F}" dt="2025-10-15T18:24:56.144" v="393"/>
          <ac:spMkLst>
            <pc:docMk/>
            <pc:sldMk cId="1658011422" sldId="258"/>
            <ac:spMk id="10" creationId="{92CC1E4F-F1F0-B945-BE50-C72A7103E8AC}"/>
          </ac:spMkLst>
        </pc:spChg>
        <pc:picChg chg="add mod">
          <ac:chgData name="Henna Mahnoor Shakil (2424121)" userId="S::2424121@student.uwtsd.ac.uk::eb1258d9-1cdb-4e47-a223-d4f2b9ddde86" providerId="AD" clId="Web-{510CFD6F-F2D6-7316-4D53-E5C80C1B2D3F}" dt="2025-10-15T18:24:56.144" v="393"/>
          <ac:picMkLst>
            <pc:docMk/>
            <pc:sldMk cId="1658011422" sldId="258"/>
            <ac:picMk id="5" creationId="{D254C749-0551-5EFB-2FCC-0394AD5B71D9}"/>
          </ac:picMkLst>
        </pc:picChg>
      </pc:sldChg>
      <pc:sldChg chg="delSp new del">
        <pc:chgData name="Henna Mahnoor Shakil (2424121)" userId="S::2424121@student.uwtsd.ac.uk::eb1258d9-1cdb-4e47-a223-d4f2b9ddde86" providerId="AD" clId="Web-{510CFD6F-F2D6-7316-4D53-E5C80C1B2D3F}" dt="2025-10-15T14:56:10.077" v="156"/>
        <pc:sldMkLst>
          <pc:docMk/>
          <pc:sldMk cId="3477486501" sldId="258"/>
        </pc:sldMkLst>
        <pc:spChg chg="del">
          <ac:chgData name="Henna Mahnoor Shakil (2424121)" userId="S::2424121@student.uwtsd.ac.uk::eb1258d9-1cdb-4e47-a223-d4f2b9ddde86" providerId="AD" clId="Web-{510CFD6F-F2D6-7316-4D53-E5C80C1B2D3F}" dt="2025-10-15T14:50:59.797" v="90"/>
          <ac:spMkLst>
            <pc:docMk/>
            <pc:sldMk cId="3477486501" sldId="258"/>
            <ac:spMk id="2" creationId="{F0BC90DF-EE3F-7AB0-6811-C2CEA760EBD8}"/>
          </ac:spMkLst>
        </pc:spChg>
        <pc:spChg chg="del">
          <ac:chgData name="Henna Mahnoor Shakil (2424121)" userId="S::2424121@student.uwtsd.ac.uk::eb1258d9-1cdb-4e47-a223-d4f2b9ddde86" providerId="AD" clId="Web-{510CFD6F-F2D6-7316-4D53-E5C80C1B2D3F}" dt="2025-10-15T14:51:02.531" v="91"/>
          <ac:spMkLst>
            <pc:docMk/>
            <pc:sldMk cId="3477486501" sldId="258"/>
            <ac:spMk id="3" creationId="{715D033A-7613-BCA4-4751-BF844F80B135}"/>
          </ac:spMkLst>
        </pc:spChg>
      </pc:sldChg>
      <pc:sldChg chg="addSp delSp modSp new mod setBg">
        <pc:chgData name="Henna Mahnoor Shakil (2424121)" userId="S::2424121@student.uwtsd.ac.uk::eb1258d9-1cdb-4e47-a223-d4f2b9ddde86" providerId="AD" clId="Web-{510CFD6F-F2D6-7316-4D53-E5C80C1B2D3F}" dt="2025-10-15T18:40:01.438" v="831" actId="20577"/>
        <pc:sldMkLst>
          <pc:docMk/>
          <pc:sldMk cId="813208461" sldId="259"/>
        </pc:sldMkLst>
        <pc:spChg chg="add del mod">
          <ac:chgData name="Henna Mahnoor Shakil (2424121)" userId="S::2424121@student.uwtsd.ac.uk::eb1258d9-1cdb-4e47-a223-d4f2b9ddde86" providerId="AD" clId="Web-{510CFD6F-F2D6-7316-4D53-E5C80C1B2D3F}" dt="2025-10-15T18:34:13.610" v="779"/>
          <ac:spMkLst>
            <pc:docMk/>
            <pc:sldMk cId="813208461" sldId="259"/>
            <ac:spMk id="2" creationId="{17F11302-033D-07CE-57BB-E39AC624AA63}"/>
          </ac:spMkLst>
        </pc:spChg>
        <pc:spChg chg="add mod">
          <ac:chgData name="Henna Mahnoor Shakil (2424121)" userId="S::2424121@student.uwtsd.ac.uk::eb1258d9-1cdb-4e47-a223-d4f2b9ddde86" providerId="AD" clId="Web-{510CFD6F-F2D6-7316-4D53-E5C80C1B2D3F}" dt="2025-10-15T18:37:41.895" v="790"/>
          <ac:spMkLst>
            <pc:docMk/>
            <pc:sldMk cId="813208461" sldId="259"/>
            <ac:spMk id="3" creationId="{E4F6E940-4BF4-CC56-D52E-7AE7775CFA43}"/>
          </ac:spMkLst>
        </pc:spChg>
        <pc:spChg chg="add del mod">
          <ac:chgData name="Henna Mahnoor Shakil (2424121)" userId="S::2424121@student.uwtsd.ac.uk::eb1258d9-1cdb-4e47-a223-d4f2b9ddde86" providerId="AD" clId="Web-{510CFD6F-F2D6-7316-4D53-E5C80C1B2D3F}" dt="2025-10-15T18:37:41.895" v="790"/>
          <ac:spMkLst>
            <pc:docMk/>
            <pc:sldMk cId="813208461" sldId="259"/>
            <ac:spMk id="4" creationId="{AAA85872-FEE3-FD6E-2BB7-544582D2E43F}"/>
          </ac:spMkLst>
        </pc:spChg>
        <pc:spChg chg="add">
          <ac:chgData name="Henna Mahnoor Shakil (2424121)" userId="S::2424121@student.uwtsd.ac.uk::eb1258d9-1cdb-4e47-a223-d4f2b9ddde86" providerId="AD" clId="Web-{510CFD6F-F2D6-7316-4D53-E5C80C1B2D3F}" dt="2025-10-15T18:37:41.895" v="790"/>
          <ac:spMkLst>
            <pc:docMk/>
            <pc:sldMk cId="813208461" sldId="259"/>
            <ac:spMk id="10" creationId="{600DC1B0-7E1A-BD02-3F93-19E6B1B75075}"/>
          </ac:spMkLst>
        </pc:spChg>
        <pc:graphicFrameChg chg="add modGraphic">
          <ac:chgData name="Henna Mahnoor Shakil (2424121)" userId="S::2424121@student.uwtsd.ac.uk::eb1258d9-1cdb-4e47-a223-d4f2b9ddde86" providerId="AD" clId="Web-{510CFD6F-F2D6-7316-4D53-E5C80C1B2D3F}" dt="2025-10-15T18:40:01.438" v="831" actId="20577"/>
          <ac:graphicFrameMkLst>
            <pc:docMk/>
            <pc:sldMk cId="813208461" sldId="259"/>
            <ac:graphicFrameMk id="6" creationId="{9FAFDAC2-70EC-CD65-ECA5-F9CCBAA9ABF6}"/>
          </ac:graphicFrameMkLst>
        </pc:graphicFrameChg>
        <pc:picChg chg="add del mod">
          <ac:chgData name="Henna Mahnoor Shakil (2424121)" userId="S::2424121@student.uwtsd.ac.uk::eb1258d9-1cdb-4e47-a223-d4f2b9ddde86" providerId="AD" clId="Web-{510CFD6F-F2D6-7316-4D53-E5C80C1B2D3F}" dt="2025-10-15T18:37:34.723" v="789"/>
          <ac:picMkLst>
            <pc:docMk/>
            <pc:sldMk cId="813208461" sldId="259"/>
            <ac:picMk id="5" creationId="{C389E3E7-3B2C-A097-6B2A-24CE11E132A9}"/>
          </ac:picMkLst>
        </pc:picChg>
      </pc:sldChg>
      <pc:sldChg chg="addSp delSp modSp new">
        <pc:chgData name="Henna Mahnoor Shakil (2424121)" userId="S::2424121@student.uwtsd.ac.uk::eb1258d9-1cdb-4e47-a223-d4f2b9ddde86" providerId="AD" clId="Web-{510CFD6F-F2D6-7316-4D53-E5C80C1B2D3F}" dt="2025-10-15T18:46:42.391" v="1196" actId="1076"/>
        <pc:sldMkLst>
          <pc:docMk/>
          <pc:sldMk cId="1646278302" sldId="260"/>
        </pc:sldMkLst>
        <pc:spChg chg="add mod">
          <ac:chgData name="Henna Mahnoor Shakil (2424121)" userId="S::2424121@student.uwtsd.ac.uk::eb1258d9-1cdb-4e47-a223-d4f2b9ddde86" providerId="AD" clId="Web-{510CFD6F-F2D6-7316-4D53-E5C80C1B2D3F}" dt="2025-10-15T18:38:15.883" v="810" actId="14100"/>
          <ac:spMkLst>
            <pc:docMk/>
            <pc:sldMk cId="1646278302" sldId="260"/>
            <ac:spMk id="2" creationId="{75406430-A5D0-A862-ED5E-CB098702D70B}"/>
          </ac:spMkLst>
        </pc:spChg>
        <pc:spChg chg="add del mod">
          <ac:chgData name="Henna Mahnoor Shakil (2424121)" userId="S::2424121@student.uwtsd.ac.uk::eb1258d9-1cdb-4e47-a223-d4f2b9ddde86" providerId="AD" clId="Web-{510CFD6F-F2D6-7316-4D53-E5C80C1B2D3F}" dt="2025-10-15T18:46:37" v="1193"/>
          <ac:spMkLst>
            <pc:docMk/>
            <pc:sldMk cId="1646278302" sldId="260"/>
            <ac:spMk id="3" creationId="{D55912B7-7DAC-0A92-D417-53A96DBC331F}"/>
          </ac:spMkLst>
        </pc:spChg>
        <pc:spChg chg="add mod">
          <ac:chgData name="Henna Mahnoor Shakil (2424121)" userId="S::2424121@student.uwtsd.ac.uk::eb1258d9-1cdb-4e47-a223-d4f2b9ddde86" providerId="AD" clId="Web-{510CFD6F-F2D6-7316-4D53-E5C80C1B2D3F}" dt="2025-10-15T18:46:42.391" v="1196" actId="1076"/>
          <ac:spMkLst>
            <pc:docMk/>
            <pc:sldMk cId="1646278302" sldId="260"/>
            <ac:spMk id="4" creationId="{26C085A9-AD3A-AAA7-79D6-87E07BFD008F}"/>
          </ac:spMkLst>
        </pc:spChg>
      </pc:sldChg>
      <pc:sldChg chg="addSp modSp new">
        <pc:chgData name="Henna Mahnoor Shakil (2424121)" userId="S::2424121@student.uwtsd.ac.uk::eb1258d9-1cdb-4e47-a223-d4f2b9ddde86" providerId="AD" clId="Web-{510CFD6F-F2D6-7316-4D53-E5C80C1B2D3F}" dt="2025-10-15T18:41:46.351" v="879" actId="20577"/>
        <pc:sldMkLst>
          <pc:docMk/>
          <pc:sldMk cId="781619836" sldId="261"/>
        </pc:sldMkLst>
        <pc:spChg chg="add mod">
          <ac:chgData name="Henna Mahnoor Shakil (2424121)" userId="S::2424121@student.uwtsd.ac.uk::eb1258d9-1cdb-4e47-a223-d4f2b9ddde86" providerId="AD" clId="Web-{510CFD6F-F2D6-7316-4D53-E5C80C1B2D3F}" dt="2025-10-15T18:41:46.351" v="879" actId="20577"/>
          <ac:spMkLst>
            <pc:docMk/>
            <pc:sldMk cId="781619836" sldId="261"/>
            <ac:spMk id="2" creationId="{DFD27DF0-AB21-6804-2952-176F585484C1}"/>
          </ac:spMkLst>
        </pc:spChg>
      </pc:sldChg>
      <pc:sldMasterChg chg="add del addSldLayout delSldLayout">
        <pc:chgData name="Henna Mahnoor Shakil (2424121)" userId="S::2424121@student.uwtsd.ac.uk::eb1258d9-1cdb-4e47-a223-d4f2b9ddde86" providerId="AD" clId="Web-{510CFD6F-F2D6-7316-4D53-E5C80C1B2D3F}" dt="2025-10-15T14:40:24.146" v="31"/>
        <pc:sldMasterMkLst>
          <pc:docMk/>
          <pc:sldMasterMk cId="2460954070" sldId="2147483660"/>
        </pc:sldMasterMkLst>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2385387890" sldId="2147483661"/>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949138452" sldId="2147483662"/>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2591524520" sldId="2147483663"/>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1203092039" sldId="2147483664"/>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3733172339" sldId="2147483665"/>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3210312558" sldId="2147483666"/>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3146388984" sldId="2147483667"/>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3171841454" sldId="2147483668"/>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1718958274" sldId="2147483669"/>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2202905451" sldId="2147483670"/>
          </pc:sldLayoutMkLst>
        </pc:sldLayoutChg>
        <pc:sldLayoutChg chg="add del">
          <pc:chgData name="Henna Mahnoor Shakil (2424121)" userId="S::2424121@student.uwtsd.ac.uk::eb1258d9-1cdb-4e47-a223-d4f2b9ddde86" providerId="AD" clId="Web-{510CFD6F-F2D6-7316-4D53-E5C80C1B2D3F}" dt="2025-10-15T14:40:24.146" v="31"/>
          <pc:sldLayoutMkLst>
            <pc:docMk/>
            <pc:sldMasterMk cId="2460954070" sldId="2147483660"/>
            <pc:sldLayoutMk cId="3479445657" sldId="2147483671"/>
          </pc:sldLayoutMkLst>
        </pc:sldLayoutChg>
      </pc:sldMasterChg>
      <pc:sldMasterChg chg="add del addSldLayout delSldLayout">
        <pc:chgData name="Henna Mahnoor Shakil (2424121)" userId="S::2424121@student.uwtsd.ac.uk::eb1258d9-1cdb-4e47-a223-d4f2b9ddde86" providerId="AD" clId="Web-{510CFD6F-F2D6-7316-4D53-E5C80C1B2D3F}" dt="2025-10-15T14:39:24.035" v="24"/>
        <pc:sldMasterMkLst>
          <pc:docMk/>
          <pc:sldMasterMk cId="2367066833" sldId="2147483672"/>
        </pc:sldMasterMkLst>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1295535348" sldId="2147483673"/>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2306027405" sldId="2147483674"/>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3292596190" sldId="2147483675"/>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2398056815" sldId="2147483676"/>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3403438381" sldId="2147483677"/>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2172091735" sldId="2147483678"/>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1410303029" sldId="2147483679"/>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262011490" sldId="2147483680"/>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2565737944" sldId="2147483681"/>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1617406310" sldId="2147483682"/>
          </pc:sldLayoutMkLst>
        </pc:sldLayoutChg>
        <pc:sldLayoutChg chg="add del">
          <pc:chgData name="Henna Mahnoor Shakil (2424121)" userId="S::2424121@student.uwtsd.ac.uk::eb1258d9-1cdb-4e47-a223-d4f2b9ddde86" providerId="AD" clId="Web-{510CFD6F-F2D6-7316-4D53-E5C80C1B2D3F}" dt="2025-10-15T14:39:24.035" v="24"/>
          <pc:sldLayoutMkLst>
            <pc:docMk/>
            <pc:sldMasterMk cId="2367066833" sldId="2147483672"/>
            <pc:sldLayoutMk cId="367958694" sldId="2147483683"/>
          </pc:sldLayoutMkLst>
        </pc:sldLayoutChg>
      </pc:sldMasterChg>
      <pc:sldMasterChg chg="add del addSldLayout delSldLayout">
        <pc:chgData name="Henna Mahnoor Shakil (2424121)" userId="S::2424121@student.uwtsd.ac.uk::eb1258d9-1cdb-4e47-a223-d4f2b9ddde86" providerId="AD" clId="Web-{510CFD6F-F2D6-7316-4D53-E5C80C1B2D3F}" dt="2025-10-15T14:40:24.052" v="30"/>
        <pc:sldMasterMkLst>
          <pc:docMk/>
          <pc:sldMasterMk cId="3065182705" sldId="2147483695"/>
        </pc:sldMasterMkLst>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1879548546" sldId="2147483684"/>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919810742" sldId="2147483685"/>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3765204152" sldId="2147483686"/>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3172124410" sldId="2147483687"/>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2035089515" sldId="2147483688"/>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3287621668" sldId="2147483689"/>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2719097673" sldId="2147483690"/>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908266038" sldId="2147483691"/>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3062938707" sldId="2147483692"/>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2251495666" sldId="2147483693"/>
          </pc:sldLayoutMkLst>
        </pc:sldLayoutChg>
        <pc:sldLayoutChg chg="add del">
          <pc:chgData name="Henna Mahnoor Shakil (2424121)" userId="S::2424121@student.uwtsd.ac.uk::eb1258d9-1cdb-4e47-a223-d4f2b9ddde86" providerId="AD" clId="Web-{510CFD6F-F2D6-7316-4D53-E5C80C1B2D3F}" dt="2025-10-15T14:40:24.052" v="30"/>
          <pc:sldLayoutMkLst>
            <pc:docMk/>
            <pc:sldMasterMk cId="3065182705" sldId="2147483695"/>
            <pc:sldLayoutMk cId="3129383960" sldId="2147483694"/>
          </pc:sldLayoutMkLst>
        </pc:sldLayoutChg>
      </pc:sldMasterChg>
      <pc:sldMasterChg chg="add del addSldLayout delSldLayout">
        <pc:chgData name="Henna Mahnoor Shakil (2424121)" userId="S::2424121@student.uwtsd.ac.uk::eb1258d9-1cdb-4e47-a223-d4f2b9ddde86" providerId="AD" clId="Web-{510CFD6F-F2D6-7316-4D53-E5C80C1B2D3F}" dt="2025-10-15T14:39:18.363" v="22"/>
        <pc:sldMasterMkLst>
          <pc:docMk/>
          <pc:sldMasterMk cId="3318738836" sldId="2147483708"/>
        </pc:sldMasterMkLst>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363804487" sldId="2147483697"/>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1795455550" sldId="2147483698"/>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929799409" sldId="2147483699"/>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1438115029" sldId="2147483700"/>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4034646808" sldId="2147483701"/>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1965309104" sldId="2147483702"/>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468818839" sldId="2147483703"/>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1218302764" sldId="2147483704"/>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289155083" sldId="2147483705"/>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4031668329" sldId="2147483706"/>
          </pc:sldLayoutMkLst>
        </pc:sldLayoutChg>
        <pc:sldLayoutChg chg="add del">
          <pc:chgData name="Henna Mahnoor Shakil (2424121)" userId="S::2424121@student.uwtsd.ac.uk::eb1258d9-1cdb-4e47-a223-d4f2b9ddde86" providerId="AD" clId="Web-{510CFD6F-F2D6-7316-4D53-E5C80C1B2D3F}" dt="2025-10-15T14:39:18.363" v="22"/>
          <pc:sldLayoutMkLst>
            <pc:docMk/>
            <pc:sldMasterMk cId="3318738836" sldId="2147483708"/>
            <pc:sldLayoutMk cId="3618333966" sldId="2147483707"/>
          </pc:sldLayoutMkLst>
        </pc:sldLayoutChg>
      </pc:sldMasterChg>
      <pc:sldMasterChg chg="add del addSldLayout delSldLayout">
        <pc:chgData name="Henna Mahnoor Shakil (2424121)" userId="S::2424121@student.uwtsd.ac.uk::eb1258d9-1cdb-4e47-a223-d4f2b9ddde86" providerId="AD" clId="Web-{510CFD6F-F2D6-7316-4D53-E5C80C1B2D3F}" dt="2025-10-15T14:38:50.628" v="20"/>
        <pc:sldMasterMkLst>
          <pc:docMk/>
          <pc:sldMasterMk cId="816313085" sldId="2147483721"/>
        </pc:sldMasterMkLst>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1234716938" sldId="2147483710"/>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1538184552" sldId="2147483711"/>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2256217451" sldId="2147483712"/>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1166521612" sldId="2147483713"/>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2940043618" sldId="2147483714"/>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325207152" sldId="2147483715"/>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3630003410" sldId="2147483716"/>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1885403801" sldId="2147483717"/>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169938916" sldId="2147483718"/>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2046514210" sldId="2147483719"/>
          </pc:sldLayoutMkLst>
        </pc:sldLayoutChg>
        <pc:sldLayoutChg chg="add del">
          <pc:chgData name="Henna Mahnoor Shakil (2424121)" userId="S::2424121@student.uwtsd.ac.uk::eb1258d9-1cdb-4e47-a223-d4f2b9ddde86" providerId="AD" clId="Web-{510CFD6F-F2D6-7316-4D53-E5C80C1B2D3F}" dt="2025-10-15T14:38:50.628" v="20"/>
          <pc:sldLayoutMkLst>
            <pc:docMk/>
            <pc:sldMasterMk cId="816313085" sldId="2147483721"/>
            <pc:sldLayoutMk cId="803886342" sldId="2147483720"/>
          </pc:sldLayoutMkLst>
        </pc:sldLayoutChg>
      </pc:sldMasterChg>
      <pc:sldMasterChg chg="add del addSldLayout delSldLayout">
        <pc:chgData name="Henna Mahnoor Shakil (2424121)" userId="S::2424121@student.uwtsd.ac.uk::eb1258d9-1cdb-4e47-a223-d4f2b9ddde86" providerId="AD" clId="Web-{510CFD6F-F2D6-7316-4D53-E5C80C1B2D3F}" dt="2025-10-15T14:44:32.104" v="54"/>
        <pc:sldMasterMkLst>
          <pc:docMk/>
          <pc:sldMasterMk cId="1460857567" sldId="2147483734"/>
        </pc:sldMasterMkLst>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3630456838" sldId="2147483723"/>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3546506505" sldId="2147483724"/>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1759141415" sldId="2147483725"/>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148296471" sldId="2147483726"/>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852465626" sldId="2147483727"/>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3116755213" sldId="2147483728"/>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3328697135" sldId="2147483729"/>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1346552080" sldId="2147483730"/>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1115982860" sldId="2147483731"/>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1866154166" sldId="2147483732"/>
          </pc:sldLayoutMkLst>
        </pc:sldLayoutChg>
        <pc:sldLayoutChg chg="add del">
          <pc:chgData name="Henna Mahnoor Shakil (2424121)" userId="S::2424121@student.uwtsd.ac.uk::eb1258d9-1cdb-4e47-a223-d4f2b9ddde86" providerId="AD" clId="Web-{510CFD6F-F2D6-7316-4D53-E5C80C1B2D3F}" dt="2025-10-15T14:44:32.104" v="54"/>
          <pc:sldLayoutMkLst>
            <pc:docMk/>
            <pc:sldMasterMk cId="1460857567" sldId="2147483734"/>
            <pc:sldLayoutMk cId="173770953" sldId="2147483733"/>
          </pc:sldLayoutMkLst>
        </pc:sldLayoutChg>
      </pc:sldMasterChg>
      <pc:sldMasterChg chg="add del addSldLayout delSldLayout">
        <pc:chgData name="Henna Mahnoor Shakil (2424121)" userId="S::2424121@student.uwtsd.ac.uk::eb1258d9-1cdb-4e47-a223-d4f2b9ddde86" providerId="AD" clId="Web-{510CFD6F-F2D6-7316-4D53-E5C80C1B2D3F}" dt="2025-10-15T14:39:27.504" v="26"/>
        <pc:sldMasterMkLst>
          <pc:docMk/>
          <pc:sldMasterMk cId="2721184386" sldId="2147483747"/>
        </pc:sldMasterMkLst>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1952727625" sldId="2147483736"/>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1054488819" sldId="2147483737"/>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2021095451" sldId="2147483738"/>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1717526898" sldId="2147483739"/>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3572109243" sldId="2147483740"/>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3105992885" sldId="2147483741"/>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1325139762" sldId="2147483742"/>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29283870" sldId="2147483743"/>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2245115516" sldId="2147483744"/>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4182673842" sldId="2147483745"/>
          </pc:sldLayoutMkLst>
        </pc:sldLayoutChg>
        <pc:sldLayoutChg chg="add del">
          <pc:chgData name="Henna Mahnoor Shakil (2424121)" userId="S::2424121@student.uwtsd.ac.uk::eb1258d9-1cdb-4e47-a223-d4f2b9ddde86" providerId="AD" clId="Web-{510CFD6F-F2D6-7316-4D53-E5C80C1B2D3F}" dt="2025-10-15T14:39:27.504" v="26"/>
          <pc:sldLayoutMkLst>
            <pc:docMk/>
            <pc:sldMasterMk cId="2721184386" sldId="2147483747"/>
            <pc:sldLayoutMk cId="386657973" sldId="2147483746"/>
          </pc:sldLayoutMkLst>
        </pc:sldLayoutChg>
      </pc:sldMasterChg>
      <pc:sldMasterChg chg="add del addSldLayout delSldLayout">
        <pc:chgData name="Henna Mahnoor Shakil (2424121)" userId="S::2424121@student.uwtsd.ac.uk::eb1258d9-1cdb-4e47-a223-d4f2b9ddde86" providerId="AD" clId="Web-{510CFD6F-F2D6-7316-4D53-E5C80C1B2D3F}" dt="2025-10-15T14:45:44.699" v="64"/>
        <pc:sldMasterMkLst>
          <pc:docMk/>
          <pc:sldMasterMk cId="2704472865" sldId="2147483823"/>
        </pc:sldMasterMkLst>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3624235532" sldId="2147483812"/>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3600200514" sldId="2147483813"/>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477606109" sldId="2147483814"/>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3879484368" sldId="2147483815"/>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1253727084" sldId="2147483816"/>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1514654813" sldId="2147483817"/>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3834726539" sldId="2147483818"/>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3003749225" sldId="2147483819"/>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2969281619" sldId="2147483820"/>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1468730094" sldId="2147483821"/>
          </pc:sldLayoutMkLst>
        </pc:sldLayoutChg>
        <pc:sldLayoutChg chg="add del">
          <pc:chgData name="Henna Mahnoor Shakil (2424121)" userId="S::2424121@student.uwtsd.ac.uk::eb1258d9-1cdb-4e47-a223-d4f2b9ddde86" providerId="AD" clId="Web-{510CFD6F-F2D6-7316-4D53-E5C80C1B2D3F}" dt="2025-10-15T14:45:44.699" v="64"/>
          <pc:sldLayoutMkLst>
            <pc:docMk/>
            <pc:sldMasterMk cId="2704472865" sldId="2147483823"/>
            <pc:sldLayoutMk cId="3546246788" sldId="2147483822"/>
          </pc:sldLayoutMkLst>
        </pc:sldLayoutChg>
      </pc:sldMasterChg>
      <pc:sldMasterChg chg="add addSldLayout">
        <pc:chgData name="Henna Mahnoor Shakil (2424121)" userId="S::2424121@student.uwtsd.ac.uk::eb1258d9-1cdb-4e47-a223-d4f2b9ddde86" providerId="AD" clId="Web-{510CFD6F-F2D6-7316-4D53-E5C80C1B2D3F}" dt="2025-10-15T14:45:44.699" v="64"/>
        <pc:sldMasterMkLst>
          <pc:docMk/>
          <pc:sldMasterMk cId="1492876492" sldId="2147483824"/>
        </pc:sldMasterMkLst>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822414336" sldId="2147483825"/>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4210208510" sldId="2147483826"/>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2104012517" sldId="2147483827"/>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3588564973" sldId="2147483828"/>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2668208146" sldId="2147483829"/>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465477472" sldId="2147483830"/>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794436674" sldId="2147483831"/>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1156623274" sldId="2147483832"/>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13040400" sldId="2147483833"/>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1319726041" sldId="2147483834"/>
          </pc:sldLayoutMkLst>
        </pc:sldLayoutChg>
        <pc:sldLayoutChg chg="add">
          <pc:chgData name="Henna Mahnoor Shakil (2424121)" userId="S::2424121@student.uwtsd.ac.uk::eb1258d9-1cdb-4e47-a223-d4f2b9ddde86" providerId="AD" clId="Web-{510CFD6F-F2D6-7316-4D53-E5C80C1B2D3F}" dt="2025-10-15T14:45:44.699" v="64"/>
          <pc:sldLayoutMkLst>
            <pc:docMk/>
            <pc:sldMasterMk cId="1492876492" sldId="2147483824"/>
            <pc:sldLayoutMk cId="3233794319" sldId="2147483835"/>
          </pc:sldLayoutMkLst>
        </pc:sldLayoutChg>
      </pc:sldMasterChg>
    </pc:docChg>
  </pc:docChgLst>
  <pc:docChgLst>
    <pc:chgData name="Henna Mahnoor Shakil (2424121)" userId="S::2424121@student.uwtsd.ac.uk::eb1258d9-1cdb-4e47-a223-d4f2b9ddde86" providerId="AD" clId="Web-{6988B321-8153-3FCD-24DB-D3F8EEC1A140}"/>
    <pc:docChg chg="addSld modSld">
      <pc:chgData name="Henna Mahnoor Shakil (2424121)" userId="S::2424121@student.uwtsd.ac.uk::eb1258d9-1cdb-4e47-a223-d4f2b9ddde86" providerId="AD" clId="Web-{6988B321-8153-3FCD-24DB-D3F8EEC1A140}" dt="2025-10-15T19:42:23.082" v="1618" actId="20577"/>
      <pc:docMkLst>
        <pc:docMk/>
      </pc:docMkLst>
      <pc:sldChg chg="addSp delSp modSp">
        <pc:chgData name="Henna Mahnoor Shakil (2424121)" userId="S::2424121@student.uwtsd.ac.uk::eb1258d9-1cdb-4e47-a223-d4f2b9ddde86" providerId="AD" clId="Web-{6988B321-8153-3FCD-24DB-D3F8EEC1A140}" dt="2025-10-15T18:58:57.667" v="453"/>
        <pc:sldMkLst>
          <pc:docMk/>
          <pc:sldMk cId="813208461" sldId="259"/>
        </pc:sldMkLst>
        <pc:spChg chg="add del">
          <ac:chgData name="Henna Mahnoor Shakil (2424121)" userId="S::2424121@student.uwtsd.ac.uk::eb1258d9-1cdb-4e47-a223-d4f2b9ddde86" providerId="AD" clId="Web-{6988B321-8153-3FCD-24DB-D3F8EEC1A140}" dt="2025-10-15T18:58:54.964" v="452"/>
          <ac:spMkLst>
            <pc:docMk/>
            <pc:sldMk cId="813208461" sldId="259"/>
            <ac:spMk id="10" creationId="{600DC1B0-7E1A-BD02-3F93-19E6B1B75075}"/>
          </ac:spMkLst>
        </pc:spChg>
        <pc:spChg chg="add del">
          <ac:chgData name="Henna Mahnoor Shakil (2424121)" userId="S::2424121@student.uwtsd.ac.uk::eb1258d9-1cdb-4e47-a223-d4f2b9ddde86" providerId="AD" clId="Web-{6988B321-8153-3FCD-24DB-D3F8EEC1A140}" dt="2025-10-15T18:58:54.964" v="452"/>
          <ac:spMkLst>
            <pc:docMk/>
            <pc:sldMk cId="813208461" sldId="259"/>
            <ac:spMk id="15" creationId="{37B65277-82C6-6D08-6DCA-4A7DCC3B7136}"/>
          </ac:spMkLst>
        </pc:spChg>
        <pc:spChg chg="add del mod">
          <ac:chgData name="Henna Mahnoor Shakil (2424121)" userId="S::2424121@student.uwtsd.ac.uk::eb1258d9-1cdb-4e47-a223-d4f2b9ddde86" providerId="AD" clId="Web-{6988B321-8153-3FCD-24DB-D3F8EEC1A140}" dt="2025-10-15T18:58:37.120" v="450"/>
          <ac:spMkLst>
            <pc:docMk/>
            <pc:sldMk cId="813208461" sldId="259"/>
            <ac:spMk id="77" creationId="{044FE691-5046-ADB7-008C-90399F59828B}"/>
          </ac:spMkLst>
        </pc:spChg>
        <pc:graphicFrameChg chg="add del mod modGraphic">
          <ac:chgData name="Henna Mahnoor Shakil (2424121)" userId="S::2424121@student.uwtsd.ac.uk::eb1258d9-1cdb-4e47-a223-d4f2b9ddde86" providerId="AD" clId="Web-{6988B321-8153-3FCD-24DB-D3F8EEC1A140}" dt="2025-10-15T18:58:57.667" v="453"/>
          <ac:graphicFrameMkLst>
            <pc:docMk/>
            <pc:sldMk cId="813208461" sldId="259"/>
            <ac:graphicFrameMk id="6" creationId="{9FAFDAC2-70EC-CD65-ECA5-F9CCBAA9ABF6}"/>
          </ac:graphicFrameMkLst>
        </pc:graphicFrameChg>
      </pc:sldChg>
      <pc:sldChg chg="addSp delSp modSp mod setBg">
        <pc:chgData name="Henna Mahnoor Shakil (2424121)" userId="S::2424121@student.uwtsd.ac.uk::eb1258d9-1cdb-4e47-a223-d4f2b9ddde86" providerId="AD" clId="Web-{6988B321-8153-3FCD-24DB-D3F8EEC1A140}" dt="2025-10-15T18:50:48.073" v="62" actId="20577"/>
        <pc:sldMkLst>
          <pc:docMk/>
          <pc:sldMk cId="1646278302" sldId="260"/>
        </pc:sldMkLst>
        <pc:spChg chg="mod">
          <ac:chgData name="Henna Mahnoor Shakil (2424121)" userId="S::2424121@student.uwtsd.ac.uk::eb1258d9-1cdb-4e47-a223-d4f2b9ddde86" providerId="AD" clId="Web-{6988B321-8153-3FCD-24DB-D3F8EEC1A140}" dt="2025-10-15T18:47:55.884" v="5" actId="14100"/>
          <ac:spMkLst>
            <pc:docMk/>
            <pc:sldMk cId="1646278302" sldId="260"/>
            <ac:spMk id="2" creationId="{75406430-A5D0-A862-ED5E-CB098702D70B}"/>
          </ac:spMkLst>
        </pc:spChg>
        <pc:spChg chg="add del">
          <ac:chgData name="Henna Mahnoor Shakil (2424121)" userId="S::2424121@student.uwtsd.ac.uk::eb1258d9-1cdb-4e47-a223-d4f2b9ddde86" providerId="AD" clId="Web-{6988B321-8153-3FCD-24DB-D3F8EEC1A140}" dt="2025-10-15T18:47:31.446" v="2"/>
          <ac:spMkLst>
            <pc:docMk/>
            <pc:sldMk cId="1646278302" sldId="260"/>
            <ac:spMk id="4" creationId="{26C085A9-AD3A-AAA7-79D6-87E07BFD008F}"/>
          </ac:spMkLst>
        </pc:spChg>
        <pc:spChg chg="add del">
          <ac:chgData name="Henna Mahnoor Shakil (2424121)" userId="S::2424121@student.uwtsd.ac.uk::eb1258d9-1cdb-4e47-a223-d4f2b9ddde86" providerId="AD" clId="Web-{6988B321-8153-3FCD-24DB-D3F8EEC1A140}" dt="2025-10-15T18:47:31.399" v="1"/>
          <ac:spMkLst>
            <pc:docMk/>
            <pc:sldMk cId="1646278302" sldId="260"/>
            <ac:spMk id="10" creationId="{951922D2-D397-9EA4-A66D-55B0884D1A6A}"/>
          </ac:spMkLst>
        </pc:spChg>
        <pc:spChg chg="add">
          <ac:chgData name="Henna Mahnoor Shakil (2424121)" userId="S::2424121@student.uwtsd.ac.uk::eb1258d9-1cdb-4e47-a223-d4f2b9ddde86" providerId="AD" clId="Web-{6988B321-8153-3FCD-24DB-D3F8EEC1A140}" dt="2025-10-15T18:47:31.446" v="2"/>
          <ac:spMkLst>
            <pc:docMk/>
            <pc:sldMk cId="1646278302" sldId="260"/>
            <ac:spMk id="12" creationId="{600DC1B0-7E1A-BD02-3F93-19E6B1B75075}"/>
          </ac:spMkLst>
        </pc:spChg>
        <pc:graphicFrameChg chg="add del">
          <ac:chgData name="Henna Mahnoor Shakil (2424121)" userId="S::2424121@student.uwtsd.ac.uk::eb1258d9-1cdb-4e47-a223-d4f2b9ddde86" providerId="AD" clId="Web-{6988B321-8153-3FCD-24DB-D3F8EEC1A140}" dt="2025-10-15T18:47:31.399" v="1"/>
          <ac:graphicFrameMkLst>
            <pc:docMk/>
            <pc:sldMk cId="1646278302" sldId="260"/>
            <ac:graphicFrameMk id="6" creationId="{384F152E-2325-3072-0A87-20E38E3592CA}"/>
          </ac:graphicFrameMkLst>
        </pc:graphicFrameChg>
        <pc:graphicFrameChg chg="add mod modGraphic">
          <ac:chgData name="Henna Mahnoor Shakil (2424121)" userId="S::2424121@student.uwtsd.ac.uk::eb1258d9-1cdb-4e47-a223-d4f2b9ddde86" providerId="AD" clId="Web-{6988B321-8153-3FCD-24DB-D3F8EEC1A140}" dt="2025-10-15T18:50:48.073" v="62" actId="20577"/>
          <ac:graphicFrameMkLst>
            <pc:docMk/>
            <pc:sldMk cId="1646278302" sldId="260"/>
            <ac:graphicFrameMk id="13" creationId="{00CA1E06-36C8-53FE-13F4-B66DACA36FC4}"/>
          </ac:graphicFrameMkLst>
        </pc:graphicFrameChg>
      </pc:sldChg>
      <pc:sldChg chg="addSp delSp modSp mod setBg">
        <pc:chgData name="Henna Mahnoor Shakil (2424121)" userId="S::2424121@student.uwtsd.ac.uk::eb1258d9-1cdb-4e47-a223-d4f2b9ddde86" providerId="AD" clId="Web-{6988B321-8153-3FCD-24DB-D3F8EEC1A140}" dt="2025-10-15T19:42:23.082" v="1618" actId="20577"/>
        <pc:sldMkLst>
          <pc:docMk/>
          <pc:sldMk cId="781619836" sldId="261"/>
        </pc:sldMkLst>
        <pc:spChg chg="del">
          <ac:chgData name="Henna Mahnoor Shakil (2424121)" userId="S::2424121@student.uwtsd.ac.uk::eb1258d9-1cdb-4e47-a223-d4f2b9ddde86" providerId="AD" clId="Web-{6988B321-8153-3FCD-24DB-D3F8EEC1A140}" dt="2025-10-15T19:39:48.938" v="1581"/>
          <ac:spMkLst>
            <pc:docMk/>
            <pc:sldMk cId="781619836" sldId="261"/>
            <ac:spMk id="2" creationId="{DFD27DF0-AB21-6804-2952-176F585484C1}"/>
          </ac:spMkLst>
        </pc:spChg>
        <pc:spChg chg="add mod ord">
          <ac:chgData name="Henna Mahnoor Shakil (2424121)" userId="S::2424121@student.uwtsd.ac.uk::eb1258d9-1cdb-4e47-a223-d4f2b9ddde86" providerId="AD" clId="Web-{6988B321-8153-3FCD-24DB-D3F8EEC1A140}" dt="2025-10-15T19:42:03.128" v="1616"/>
          <ac:spMkLst>
            <pc:docMk/>
            <pc:sldMk cId="781619836" sldId="261"/>
            <ac:spMk id="3" creationId="{96BCD4B7-DF20-18F0-A916-CA136D277B47}"/>
          </ac:spMkLst>
        </pc:spChg>
        <pc:spChg chg="add mod">
          <ac:chgData name="Henna Mahnoor Shakil (2424121)" userId="S::2424121@student.uwtsd.ac.uk::eb1258d9-1cdb-4e47-a223-d4f2b9ddde86" providerId="AD" clId="Web-{6988B321-8153-3FCD-24DB-D3F8EEC1A140}" dt="2025-10-15T19:42:23.082" v="1618" actId="20577"/>
          <ac:spMkLst>
            <pc:docMk/>
            <pc:sldMk cId="781619836" sldId="261"/>
            <ac:spMk id="4" creationId="{538650C4-9FD4-638B-A5D6-32232F712567}"/>
          </ac:spMkLst>
        </pc:spChg>
        <pc:spChg chg="add">
          <ac:chgData name="Henna Mahnoor Shakil (2424121)" userId="S::2424121@student.uwtsd.ac.uk::eb1258d9-1cdb-4e47-a223-d4f2b9ddde86" providerId="AD" clId="Web-{6988B321-8153-3FCD-24DB-D3F8EEC1A140}" dt="2025-10-15T19:42:03.128" v="1616"/>
          <ac:spMkLst>
            <pc:docMk/>
            <pc:sldMk cId="781619836" sldId="261"/>
            <ac:spMk id="9" creationId="{EC8C6078-B9FC-62D3-82A6-AED0C1C0C03A}"/>
          </ac:spMkLst>
        </pc:spChg>
        <pc:spChg chg="add">
          <ac:chgData name="Henna Mahnoor Shakil (2424121)" userId="S::2424121@student.uwtsd.ac.uk::eb1258d9-1cdb-4e47-a223-d4f2b9ddde86" providerId="AD" clId="Web-{6988B321-8153-3FCD-24DB-D3F8EEC1A140}" dt="2025-10-15T19:42:03.128" v="1616"/>
          <ac:spMkLst>
            <pc:docMk/>
            <pc:sldMk cId="781619836" sldId="261"/>
            <ac:spMk id="11" creationId="{8323CF07-AAA9-DC0B-9E00-84313AE4538F}"/>
          </ac:spMkLst>
        </pc:spChg>
      </pc:sldChg>
      <pc:sldChg chg="addSp delSp modSp new mod setBg">
        <pc:chgData name="Henna Mahnoor Shakil (2424121)" userId="S::2424121@student.uwtsd.ac.uk::eb1258d9-1cdb-4e47-a223-d4f2b9ddde86" providerId="AD" clId="Web-{6988B321-8153-3FCD-24DB-D3F8EEC1A140}" dt="2025-10-15T19:18:39.030" v="795" actId="1076"/>
        <pc:sldMkLst>
          <pc:docMk/>
          <pc:sldMk cId="3376785160" sldId="262"/>
        </pc:sldMkLst>
        <pc:spChg chg="add del">
          <ac:chgData name="Henna Mahnoor Shakil (2424121)" userId="S::2424121@student.uwtsd.ac.uk::eb1258d9-1cdb-4e47-a223-d4f2b9ddde86" providerId="AD" clId="Web-{6988B321-8153-3FCD-24DB-D3F8EEC1A140}" dt="2025-10-15T18:49:35.213" v="15"/>
          <ac:spMkLst>
            <pc:docMk/>
            <pc:sldMk cId="3376785160" sldId="262"/>
            <ac:spMk id="2" creationId="{C67360DD-43CA-23F0-7456-7C76AAED6FA9}"/>
          </ac:spMkLst>
        </pc:spChg>
        <pc:spChg chg="add del mod">
          <ac:chgData name="Henna Mahnoor Shakil (2424121)" userId="S::2424121@student.uwtsd.ac.uk::eb1258d9-1cdb-4e47-a223-d4f2b9ddde86" providerId="AD" clId="Web-{6988B321-8153-3FCD-24DB-D3F8EEC1A140}" dt="2025-10-15T18:55:50.675" v="416"/>
          <ac:spMkLst>
            <pc:docMk/>
            <pc:sldMk cId="3376785160" sldId="262"/>
            <ac:spMk id="3" creationId="{66801FBD-E99A-EDF8-8535-E8CC59B66392}"/>
          </ac:spMkLst>
        </pc:spChg>
        <pc:spChg chg="add mod">
          <ac:chgData name="Henna Mahnoor Shakil (2424121)" userId="S::2424121@student.uwtsd.ac.uk::eb1258d9-1cdb-4e47-a223-d4f2b9ddde86" providerId="AD" clId="Web-{6988B321-8153-3FCD-24DB-D3F8EEC1A140}" dt="2025-10-15T19:18:39.030" v="795" actId="1076"/>
          <ac:spMkLst>
            <pc:docMk/>
            <pc:sldMk cId="3376785160" sldId="262"/>
            <ac:spMk id="4" creationId="{DA9508DC-107F-7CFC-F1F5-5632C095AC5C}"/>
          </ac:spMkLst>
        </pc:spChg>
        <pc:spChg chg="add mod">
          <ac:chgData name="Henna Mahnoor Shakil (2424121)" userId="S::2424121@student.uwtsd.ac.uk::eb1258d9-1cdb-4e47-a223-d4f2b9ddde86" providerId="AD" clId="Web-{6988B321-8153-3FCD-24DB-D3F8EEC1A140}" dt="2025-10-15T19:17:55.108" v="786" actId="20577"/>
          <ac:spMkLst>
            <pc:docMk/>
            <pc:sldMk cId="3376785160" sldId="262"/>
            <ac:spMk id="5" creationId="{9FE78DD5-CD9D-EF69-5FFC-6F3C562D55CE}"/>
          </ac:spMkLst>
        </pc:spChg>
        <pc:spChg chg="add">
          <ac:chgData name="Henna Mahnoor Shakil (2424121)" userId="S::2424121@student.uwtsd.ac.uk::eb1258d9-1cdb-4e47-a223-d4f2b9ddde86" providerId="AD" clId="Web-{6988B321-8153-3FCD-24DB-D3F8EEC1A140}" dt="2025-10-15T18:56:00.753" v="417"/>
          <ac:spMkLst>
            <pc:docMk/>
            <pc:sldMk cId="3376785160" sldId="262"/>
            <ac:spMk id="12" creationId="{37B65277-82C6-6D08-6DCA-4A7DCC3B7136}"/>
          </ac:spMkLst>
        </pc:spChg>
        <pc:picChg chg="add">
          <ac:chgData name="Henna Mahnoor Shakil (2424121)" userId="S::2424121@student.uwtsd.ac.uk::eb1258d9-1cdb-4e47-a223-d4f2b9ddde86" providerId="AD" clId="Web-{6988B321-8153-3FCD-24DB-D3F8EEC1A140}" dt="2025-10-15T18:56:00.753" v="417"/>
          <ac:picMkLst>
            <pc:docMk/>
            <pc:sldMk cId="3376785160" sldId="262"/>
            <ac:picMk id="9" creationId="{EF079C55-000F-4733-3E6D-CCF368EB05C5}"/>
          </ac:picMkLst>
        </pc:picChg>
      </pc:sldChg>
      <pc:sldChg chg="addSp delSp modSp new mod setBg">
        <pc:chgData name="Henna Mahnoor Shakil (2424121)" userId="S::2424121@student.uwtsd.ac.uk::eb1258d9-1cdb-4e47-a223-d4f2b9ddde86" providerId="AD" clId="Web-{6988B321-8153-3FCD-24DB-D3F8EEC1A140}" dt="2025-10-15T19:18:47.780" v="796" actId="1076"/>
        <pc:sldMkLst>
          <pc:docMk/>
          <pc:sldMk cId="332919949" sldId="263"/>
        </pc:sldMkLst>
        <pc:spChg chg="add mod">
          <ac:chgData name="Henna Mahnoor Shakil (2424121)" userId="S::2424121@student.uwtsd.ac.uk::eb1258d9-1cdb-4e47-a223-d4f2b9ddde86" providerId="AD" clId="Web-{6988B321-8153-3FCD-24DB-D3F8EEC1A140}" dt="2025-10-15T19:18:47.780" v="796" actId="1076"/>
          <ac:spMkLst>
            <pc:docMk/>
            <pc:sldMk cId="332919949" sldId="263"/>
            <ac:spMk id="2" creationId="{85E7E9F9-3982-57F6-DE21-E7CFD911432B}"/>
          </ac:spMkLst>
        </pc:spChg>
        <pc:spChg chg="add del mod">
          <ac:chgData name="Henna Mahnoor Shakil (2424121)" userId="S::2424121@student.uwtsd.ac.uk::eb1258d9-1cdb-4e47-a223-d4f2b9ddde86" providerId="AD" clId="Web-{6988B321-8153-3FCD-24DB-D3F8EEC1A140}" dt="2025-10-15T19:16:28.279" v="766"/>
          <ac:spMkLst>
            <pc:docMk/>
            <pc:sldMk cId="332919949" sldId="263"/>
            <ac:spMk id="3" creationId="{AAEA0C3D-24B6-D208-C47F-3C9C3E935897}"/>
          </ac:spMkLst>
        </pc:spChg>
        <pc:spChg chg="add mod">
          <ac:chgData name="Henna Mahnoor Shakil (2424121)" userId="S::2424121@student.uwtsd.ac.uk::eb1258d9-1cdb-4e47-a223-d4f2b9ddde86" providerId="AD" clId="Web-{6988B321-8153-3FCD-24DB-D3F8EEC1A140}" dt="2025-10-15T19:18:13.061" v="789" actId="14100"/>
          <ac:spMkLst>
            <pc:docMk/>
            <pc:sldMk cId="332919949" sldId="263"/>
            <ac:spMk id="4" creationId="{A5D9B304-B947-5746-9F38-1D2F95B1F9E3}"/>
          </ac:spMkLst>
        </pc:spChg>
        <pc:spChg chg="add">
          <ac:chgData name="Henna Mahnoor Shakil (2424121)" userId="S::2424121@student.uwtsd.ac.uk::eb1258d9-1cdb-4e47-a223-d4f2b9ddde86" providerId="AD" clId="Web-{6988B321-8153-3FCD-24DB-D3F8EEC1A140}" dt="2025-10-15T19:16:44.795" v="767"/>
          <ac:spMkLst>
            <pc:docMk/>
            <pc:sldMk cId="332919949" sldId="263"/>
            <ac:spMk id="11" creationId="{37B65277-82C6-6D08-6DCA-4A7DCC3B7136}"/>
          </ac:spMkLst>
        </pc:spChg>
        <pc:picChg chg="add mod">
          <ac:chgData name="Henna Mahnoor Shakil (2424121)" userId="S::2424121@student.uwtsd.ac.uk::eb1258d9-1cdb-4e47-a223-d4f2b9ddde86" providerId="AD" clId="Web-{6988B321-8153-3FCD-24DB-D3F8EEC1A140}" dt="2025-10-15T19:16:48.436" v="768" actId="14100"/>
          <ac:picMkLst>
            <pc:docMk/>
            <pc:sldMk cId="332919949" sldId="263"/>
            <ac:picMk id="8" creationId="{E1484705-C58F-9149-2FEF-B4FC2549E6A7}"/>
          </ac:picMkLst>
        </pc:picChg>
      </pc:sldChg>
      <pc:sldChg chg="addSp delSp modSp new mod setBg">
        <pc:chgData name="Henna Mahnoor Shakil (2424121)" userId="S::2424121@student.uwtsd.ac.uk::eb1258d9-1cdb-4e47-a223-d4f2b9ddde86" providerId="AD" clId="Web-{6988B321-8153-3FCD-24DB-D3F8EEC1A140}" dt="2025-10-15T19:25:52.798" v="981"/>
        <pc:sldMkLst>
          <pc:docMk/>
          <pc:sldMk cId="3493331302" sldId="264"/>
        </pc:sldMkLst>
        <pc:spChg chg="add mod">
          <ac:chgData name="Henna Mahnoor Shakil (2424121)" userId="S::2424121@student.uwtsd.ac.uk::eb1258d9-1cdb-4e47-a223-d4f2b9ddde86" providerId="AD" clId="Web-{6988B321-8153-3FCD-24DB-D3F8EEC1A140}" dt="2025-10-15T19:25:52.798" v="981"/>
          <ac:spMkLst>
            <pc:docMk/>
            <pc:sldMk cId="3493331302" sldId="264"/>
            <ac:spMk id="2" creationId="{468793D0-5E60-0607-EE74-E1583D00FD4D}"/>
          </ac:spMkLst>
        </pc:spChg>
        <pc:spChg chg="add del mod">
          <ac:chgData name="Henna Mahnoor Shakil (2424121)" userId="S::2424121@student.uwtsd.ac.uk::eb1258d9-1cdb-4e47-a223-d4f2b9ddde86" providerId="AD" clId="Web-{6988B321-8153-3FCD-24DB-D3F8EEC1A140}" dt="2025-10-15T19:25:40.939" v="979"/>
          <ac:spMkLst>
            <pc:docMk/>
            <pc:sldMk cId="3493331302" sldId="264"/>
            <ac:spMk id="3" creationId="{9FC06ADA-6C80-51B4-0E87-C88C063D4701}"/>
          </ac:spMkLst>
        </pc:spChg>
        <pc:spChg chg="add del mod">
          <ac:chgData name="Henna Mahnoor Shakil (2424121)" userId="S::2424121@student.uwtsd.ac.uk::eb1258d9-1cdb-4e47-a223-d4f2b9ddde86" providerId="AD" clId="Web-{6988B321-8153-3FCD-24DB-D3F8EEC1A140}" dt="2025-10-15T19:25:37.876" v="978"/>
          <ac:spMkLst>
            <pc:docMk/>
            <pc:sldMk cId="3493331302" sldId="264"/>
            <ac:spMk id="4" creationId="{D4040D95-BC62-B805-0EBF-188852485F60}"/>
          </ac:spMkLst>
        </pc:spChg>
        <pc:spChg chg="add del mod">
          <ac:chgData name="Henna Mahnoor Shakil (2424121)" userId="S::2424121@student.uwtsd.ac.uk::eb1258d9-1cdb-4e47-a223-d4f2b9ddde86" providerId="AD" clId="Web-{6988B321-8153-3FCD-24DB-D3F8EEC1A140}" dt="2025-10-15T19:25:52.798" v="981"/>
          <ac:spMkLst>
            <pc:docMk/>
            <pc:sldMk cId="3493331302" sldId="264"/>
            <ac:spMk id="5" creationId="{99648640-6F6C-63CB-FFEC-652ADF3A123F}"/>
          </ac:spMkLst>
        </pc:spChg>
        <pc:spChg chg="add">
          <ac:chgData name="Henna Mahnoor Shakil (2424121)" userId="S::2424121@student.uwtsd.ac.uk::eb1258d9-1cdb-4e47-a223-d4f2b9ddde86" providerId="AD" clId="Web-{6988B321-8153-3FCD-24DB-D3F8EEC1A140}" dt="2025-10-15T19:25:52.798" v="981"/>
          <ac:spMkLst>
            <pc:docMk/>
            <pc:sldMk cId="3493331302" sldId="264"/>
            <ac:spMk id="11" creationId="{600DC1B0-7E1A-BD02-3F93-19E6B1B75075}"/>
          </ac:spMkLst>
        </pc:spChg>
        <pc:graphicFrameChg chg="add">
          <ac:chgData name="Henna Mahnoor Shakil (2424121)" userId="S::2424121@student.uwtsd.ac.uk::eb1258d9-1cdb-4e47-a223-d4f2b9ddde86" providerId="AD" clId="Web-{6988B321-8153-3FCD-24DB-D3F8EEC1A140}" dt="2025-10-15T19:25:52.798" v="981"/>
          <ac:graphicFrameMkLst>
            <pc:docMk/>
            <pc:sldMk cId="3493331302" sldId="264"/>
            <ac:graphicFrameMk id="7" creationId="{E4FEF44D-72AC-2904-5C0E-7CC5F6F3928B}"/>
          </ac:graphicFrameMkLst>
        </pc:graphicFrameChg>
      </pc:sldChg>
      <pc:sldChg chg="addSp delSp modSp new mod setBg">
        <pc:chgData name="Henna Mahnoor Shakil (2424121)" userId="S::2424121@student.uwtsd.ac.uk::eb1258d9-1cdb-4e47-a223-d4f2b9ddde86" providerId="AD" clId="Web-{6988B321-8153-3FCD-24DB-D3F8EEC1A140}" dt="2025-10-15T19:35:08.729" v="1358" actId="1076"/>
        <pc:sldMkLst>
          <pc:docMk/>
          <pc:sldMk cId="1191268471" sldId="265"/>
        </pc:sldMkLst>
        <pc:spChg chg="add del mod">
          <ac:chgData name="Henna Mahnoor Shakil (2424121)" userId="S::2424121@student.uwtsd.ac.uk::eb1258d9-1cdb-4e47-a223-d4f2b9ddde86" providerId="AD" clId="Web-{6988B321-8153-3FCD-24DB-D3F8EEC1A140}" dt="2025-10-15T19:31:30.474" v="1325"/>
          <ac:spMkLst>
            <pc:docMk/>
            <pc:sldMk cId="1191268471" sldId="265"/>
            <ac:spMk id="2" creationId="{3FD9990E-420B-AC79-8F1E-5D140510BC49}"/>
          </ac:spMkLst>
        </pc:spChg>
        <pc:spChg chg="add mod">
          <ac:chgData name="Henna Mahnoor Shakil (2424121)" userId="S::2424121@student.uwtsd.ac.uk::eb1258d9-1cdb-4e47-a223-d4f2b9ddde86" providerId="AD" clId="Web-{6988B321-8153-3FCD-24DB-D3F8EEC1A140}" dt="2025-10-15T19:35:08.729" v="1358" actId="1076"/>
          <ac:spMkLst>
            <pc:docMk/>
            <pc:sldMk cId="1191268471" sldId="265"/>
            <ac:spMk id="3" creationId="{24CCA0A8-9796-5EB7-0564-7685FC28E49D}"/>
          </ac:spMkLst>
        </pc:spChg>
        <pc:spChg chg="add mod">
          <ac:chgData name="Henna Mahnoor Shakil (2424121)" userId="S::2424121@student.uwtsd.ac.uk::eb1258d9-1cdb-4e47-a223-d4f2b9ddde86" providerId="AD" clId="Web-{6988B321-8153-3FCD-24DB-D3F8EEC1A140}" dt="2025-10-15T19:34:56.744" v="1355" actId="20577"/>
          <ac:spMkLst>
            <pc:docMk/>
            <pc:sldMk cId="1191268471" sldId="265"/>
            <ac:spMk id="4" creationId="{63EEDF07-4D60-4EA4-7452-3D81B39D0BB1}"/>
          </ac:spMkLst>
        </pc:spChg>
        <pc:spChg chg="add">
          <ac:chgData name="Henna Mahnoor Shakil (2424121)" userId="S::2424121@student.uwtsd.ac.uk::eb1258d9-1cdb-4e47-a223-d4f2b9ddde86" providerId="AD" clId="Web-{6988B321-8153-3FCD-24DB-D3F8EEC1A140}" dt="2025-10-15T19:34:32.947" v="1351"/>
          <ac:spMkLst>
            <pc:docMk/>
            <pc:sldMk cId="1191268471" sldId="265"/>
            <ac:spMk id="11" creationId="{6ACA6F80-D392-A64E-3CF8-F28F1CCEE67B}"/>
          </ac:spMkLst>
        </pc:spChg>
        <pc:picChg chg="add mod">
          <ac:chgData name="Henna Mahnoor Shakil (2424121)" userId="S::2424121@student.uwtsd.ac.uk::eb1258d9-1cdb-4e47-a223-d4f2b9ddde86" providerId="AD" clId="Web-{6988B321-8153-3FCD-24DB-D3F8EEC1A140}" dt="2025-10-15T19:35:04.104" v="1357" actId="1076"/>
          <ac:picMkLst>
            <pc:docMk/>
            <pc:sldMk cId="1191268471" sldId="265"/>
            <ac:picMk id="8" creationId="{0E85F7CF-D254-A523-15F2-F6270BFA1B6C}"/>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6B2F70-6448-44CD-ACFB-7E38DBF3BF8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0B5AE10-24E3-476E-9CF4-210DE77E7238}">
      <dgm:prSet custT="0"/>
      <dgm:spPr/>
      <dgm:t>
        <a:bodyPr/>
        <a:lstStyle/>
        <a:p>
          <a:pPr algn="l">
            <a:lnSpc>
              <a:spcPct val="90000"/>
            </a:lnSpc>
          </a:pPr>
          <a:r>
            <a:rPr lang="en-GB" sz="3600" b="1" i="1" dirty="0">
              <a:solidFill>
                <a:srgbClr val="FFFFFF"/>
              </a:solidFill>
              <a:ea typeface="+mn-ea"/>
              <a:cs typeface="+mn-cs"/>
            </a:rPr>
            <a:t>Strong communication skills:</a:t>
          </a:r>
          <a:r>
            <a:rPr lang="en-GB" sz="3600" b="1" dirty="0">
              <a:solidFill>
                <a:srgbClr val="FFFFFF"/>
              </a:solidFill>
              <a:ea typeface="+mn-ea"/>
              <a:cs typeface="+mn-cs"/>
            </a:rPr>
            <a:t> confident in listening, voicing ideas and presenting information clearly. Which is critical in legal and psychological roles (skills for care 2020).</a:t>
          </a:r>
          <a:endParaRPr lang="en-US" sz="3600" dirty="0">
            <a:solidFill>
              <a:srgbClr val="FFFFFF"/>
            </a:solidFill>
            <a:ea typeface="+mn-ea"/>
            <a:cs typeface="+mn-cs"/>
          </a:endParaRPr>
        </a:p>
      </dgm:t>
    </dgm:pt>
    <dgm:pt modelId="{C729AADB-CB85-4575-9B74-30146C9D6B89}" type="parTrans" cxnId="{4D441703-DDB3-4572-A047-E07111ED5607}">
      <dgm:prSet/>
      <dgm:spPr/>
      <dgm:t>
        <a:bodyPr/>
        <a:lstStyle/>
        <a:p>
          <a:endParaRPr lang="en-US"/>
        </a:p>
      </dgm:t>
    </dgm:pt>
    <dgm:pt modelId="{304EC551-55B8-4493-B1E5-F2A3A9343EDD}" type="sibTrans" cxnId="{4D441703-DDB3-4572-A047-E07111ED5607}">
      <dgm:prSet/>
      <dgm:spPr/>
      <dgm:t>
        <a:bodyPr/>
        <a:lstStyle/>
        <a:p>
          <a:endParaRPr lang="en-US"/>
        </a:p>
      </dgm:t>
    </dgm:pt>
    <dgm:pt modelId="{3E671E65-DEE6-4CDD-B07B-7F2F3B83A303}">
      <dgm:prSet/>
      <dgm:spPr/>
      <dgm:t>
        <a:bodyPr/>
        <a:lstStyle/>
        <a:p>
          <a:pPr algn="l">
            <a:lnSpc>
              <a:spcPct val="90000"/>
            </a:lnSpc>
          </a:pPr>
          <a:r>
            <a:rPr lang="en-GB" sz="500" b="1" i="1" dirty="0">
              <a:solidFill>
                <a:srgbClr val="FFFFFF"/>
              </a:solidFill>
              <a:ea typeface="+mn-ea"/>
              <a:cs typeface="+mn-cs"/>
            </a:rPr>
            <a:t>Motivation and initiative:</a:t>
          </a:r>
          <a:r>
            <a:rPr lang="en-GB" sz="500" b="1" dirty="0">
              <a:solidFill>
                <a:srgbClr val="FFFFFF"/>
              </a:solidFill>
              <a:ea typeface="+mn-ea"/>
              <a:cs typeface="+mn-cs"/>
            </a:rPr>
            <a:t> willing to learn and initiative in seeking opportunities for development.</a:t>
          </a:r>
          <a:endParaRPr lang="en-US" sz="500" dirty="0">
            <a:solidFill>
              <a:srgbClr val="FFFFFF"/>
            </a:solidFill>
            <a:ea typeface="+mn-ea"/>
            <a:cs typeface="+mn-cs"/>
          </a:endParaRPr>
        </a:p>
      </dgm:t>
    </dgm:pt>
    <dgm:pt modelId="{B3293124-6224-4C7D-BC4E-98AC7F1B637F}" type="parTrans" cxnId="{275D89E0-56DF-47D5-8546-58756045FF57}">
      <dgm:prSet/>
      <dgm:spPr/>
      <dgm:t>
        <a:bodyPr/>
        <a:lstStyle/>
        <a:p>
          <a:endParaRPr lang="en-US"/>
        </a:p>
      </dgm:t>
    </dgm:pt>
    <dgm:pt modelId="{BF0AC531-C74D-44DB-B35D-A55B11CAC242}" type="sibTrans" cxnId="{275D89E0-56DF-47D5-8546-58756045FF57}">
      <dgm:prSet/>
      <dgm:spPr/>
      <dgm:t>
        <a:bodyPr/>
        <a:lstStyle/>
        <a:p>
          <a:endParaRPr lang="en-US"/>
        </a:p>
      </dgm:t>
    </dgm:pt>
    <dgm:pt modelId="{8FC00718-69CF-45A3-8F87-6FB991D068E7}">
      <dgm:prSet/>
      <dgm:spPr/>
      <dgm:t>
        <a:bodyPr/>
        <a:lstStyle/>
        <a:p>
          <a:pPr algn="l">
            <a:lnSpc>
              <a:spcPct val="90000"/>
            </a:lnSpc>
          </a:pPr>
          <a:r>
            <a:rPr lang="en-GB" sz="500" b="1" i="1" dirty="0">
              <a:solidFill>
                <a:srgbClr val="FFFFFF"/>
              </a:solidFill>
              <a:ea typeface="+mn-ea"/>
              <a:cs typeface="+mn-cs"/>
            </a:rPr>
            <a:t>Empathy and relationships:</a:t>
          </a:r>
          <a:r>
            <a:rPr lang="en-GB" sz="500" b="1" dirty="0">
              <a:solidFill>
                <a:srgbClr val="FFFFFF"/>
              </a:solidFill>
              <a:ea typeface="+mn-ea"/>
              <a:cs typeface="+mn-cs"/>
            </a:rPr>
            <a:t> ability to understand and relate to others, essential for working with clients, offenders or colleagues (skills for care 2020)</a:t>
          </a:r>
          <a:endParaRPr lang="en-US" sz="500" dirty="0">
            <a:solidFill>
              <a:srgbClr val="FFFFFF"/>
            </a:solidFill>
            <a:ea typeface="+mn-ea"/>
            <a:cs typeface="+mn-cs"/>
          </a:endParaRPr>
        </a:p>
      </dgm:t>
    </dgm:pt>
    <dgm:pt modelId="{7C5690C8-0933-4CED-961B-E90512328743}" type="parTrans" cxnId="{C8678FAB-3444-45A6-83E0-DDF79DC08374}">
      <dgm:prSet/>
      <dgm:spPr/>
      <dgm:t>
        <a:bodyPr/>
        <a:lstStyle/>
        <a:p>
          <a:endParaRPr lang="en-US"/>
        </a:p>
      </dgm:t>
    </dgm:pt>
    <dgm:pt modelId="{6770F497-5C7D-475B-B432-D0562F435ED2}" type="sibTrans" cxnId="{C8678FAB-3444-45A6-83E0-DDF79DC08374}">
      <dgm:prSet/>
      <dgm:spPr/>
      <dgm:t>
        <a:bodyPr/>
        <a:lstStyle/>
        <a:p>
          <a:endParaRPr lang="en-US"/>
        </a:p>
      </dgm:t>
    </dgm:pt>
    <dgm:pt modelId="{1F93ACC1-1670-4D7E-A841-6B016FCCDD63}">
      <dgm:prSet/>
      <dgm:spPr/>
      <dgm:t>
        <a:bodyPr/>
        <a:lstStyle/>
        <a:p>
          <a:pPr algn="l">
            <a:lnSpc>
              <a:spcPct val="90000"/>
            </a:lnSpc>
          </a:pPr>
          <a:r>
            <a:rPr lang="en-GB" sz="500" b="1" i="1" dirty="0">
              <a:solidFill>
                <a:srgbClr val="FFFFFF"/>
              </a:solidFill>
              <a:ea typeface="+mn-ea"/>
              <a:cs typeface="+mn-cs"/>
            </a:rPr>
            <a:t>Educational skills:</a:t>
          </a:r>
          <a:r>
            <a:rPr lang="en-GB" sz="500" b="1" dirty="0">
              <a:solidFill>
                <a:srgbClr val="FFFFFF"/>
              </a:solidFill>
              <a:ea typeface="+mn-ea"/>
              <a:cs typeface="+mn-cs"/>
            </a:rPr>
            <a:t> continuing my university studies shows dedication to committing to my career path</a:t>
          </a:r>
          <a:endParaRPr lang="en-US" sz="500" dirty="0">
            <a:solidFill>
              <a:srgbClr val="FFFFFF"/>
            </a:solidFill>
            <a:ea typeface="+mn-ea"/>
            <a:cs typeface="+mn-cs"/>
          </a:endParaRPr>
        </a:p>
      </dgm:t>
    </dgm:pt>
    <dgm:pt modelId="{CA501E90-6AAA-4D82-B8AD-8FCEA49F2BCD}" type="parTrans" cxnId="{7854EFD4-A44E-4C62-BD83-CBB2A42985A7}">
      <dgm:prSet/>
      <dgm:spPr/>
      <dgm:t>
        <a:bodyPr/>
        <a:lstStyle/>
        <a:p>
          <a:endParaRPr lang="en-US"/>
        </a:p>
      </dgm:t>
    </dgm:pt>
    <dgm:pt modelId="{637A9B6A-5A65-4DBC-BFE3-0F8A16BC874E}" type="sibTrans" cxnId="{7854EFD4-A44E-4C62-BD83-CBB2A42985A7}">
      <dgm:prSet/>
      <dgm:spPr/>
      <dgm:t>
        <a:bodyPr/>
        <a:lstStyle/>
        <a:p>
          <a:endParaRPr lang="en-US"/>
        </a:p>
      </dgm:t>
    </dgm:pt>
    <dgm:pt modelId="{6E8B8178-4621-4857-9D1E-E6FEE6A413DB}">
      <dgm:prSet/>
      <dgm:spPr/>
      <dgm:t>
        <a:bodyPr/>
        <a:lstStyle/>
        <a:p>
          <a:pPr algn="l">
            <a:lnSpc>
              <a:spcPct val="90000"/>
            </a:lnSpc>
          </a:pPr>
          <a:r>
            <a:rPr lang="en-GB" sz="500" b="1" i="1" dirty="0">
              <a:ea typeface="+mn-ea"/>
              <a:cs typeface="+mn-cs"/>
            </a:rPr>
            <a:t>Example:</a:t>
          </a:r>
          <a:r>
            <a:rPr lang="en-GB" sz="500" b="1" dirty="0">
              <a:ea typeface="+mn-ea"/>
              <a:cs typeface="+mn-cs"/>
            </a:rPr>
            <a:t> volunteering in student groups or in class in general has helped me develop leadership and communication skills</a:t>
          </a:r>
          <a:endParaRPr lang="en-US" sz="500" dirty="0">
            <a:ea typeface="+mn-ea"/>
            <a:cs typeface="+mn-cs"/>
          </a:endParaRPr>
        </a:p>
      </dgm:t>
    </dgm:pt>
    <dgm:pt modelId="{CDB10231-1E22-4171-9072-CD2AF746332C}" type="parTrans" cxnId="{F80A2434-1BEE-4FE9-B070-5C698FBE8FFF}">
      <dgm:prSet/>
      <dgm:spPr/>
      <dgm:t>
        <a:bodyPr/>
        <a:lstStyle/>
        <a:p>
          <a:endParaRPr lang="en-US"/>
        </a:p>
      </dgm:t>
    </dgm:pt>
    <dgm:pt modelId="{7F01234D-C8DA-4CEA-B318-6841570445C0}" type="sibTrans" cxnId="{F80A2434-1BEE-4FE9-B070-5C698FBE8FFF}">
      <dgm:prSet/>
      <dgm:spPr/>
      <dgm:t>
        <a:bodyPr/>
        <a:lstStyle/>
        <a:p>
          <a:endParaRPr lang="en-US"/>
        </a:p>
      </dgm:t>
    </dgm:pt>
    <dgm:pt modelId="{92C78814-C3A0-401D-B141-4D832608C503}" type="pres">
      <dgm:prSet presAssocID="{E16B2F70-6448-44CD-ACFB-7E38DBF3BF8D}" presName="linear" presStyleCnt="0">
        <dgm:presLayoutVars>
          <dgm:animLvl val="lvl"/>
          <dgm:resizeHandles val="exact"/>
        </dgm:presLayoutVars>
      </dgm:prSet>
      <dgm:spPr/>
    </dgm:pt>
    <dgm:pt modelId="{F3022D67-4A54-40DA-9E97-2104F9233AF2}" type="pres">
      <dgm:prSet presAssocID="{20B5AE10-24E3-476E-9CF4-210DE77E7238}" presName="parentText" presStyleLbl="node1" presStyleIdx="0" presStyleCnt="5">
        <dgm:presLayoutVars>
          <dgm:chMax val="0"/>
          <dgm:bulletEnabled val="1"/>
        </dgm:presLayoutVars>
      </dgm:prSet>
      <dgm:spPr/>
    </dgm:pt>
    <dgm:pt modelId="{61FB6F28-62C5-49E5-9885-2EB1A9BBDAEA}" type="pres">
      <dgm:prSet presAssocID="{304EC551-55B8-4493-B1E5-F2A3A9343EDD}" presName="spacer" presStyleCnt="0"/>
      <dgm:spPr/>
    </dgm:pt>
    <dgm:pt modelId="{4EDA3649-2ECB-4E76-BB5F-AC74EC53ACCB}" type="pres">
      <dgm:prSet presAssocID="{3E671E65-DEE6-4CDD-B07B-7F2F3B83A303}" presName="parentText" presStyleLbl="node1" presStyleIdx="1" presStyleCnt="5">
        <dgm:presLayoutVars>
          <dgm:chMax val="0"/>
          <dgm:bulletEnabled val="1"/>
        </dgm:presLayoutVars>
      </dgm:prSet>
      <dgm:spPr/>
    </dgm:pt>
    <dgm:pt modelId="{1655EB3D-F4E7-4313-BA7C-0985025E8DA5}" type="pres">
      <dgm:prSet presAssocID="{BF0AC531-C74D-44DB-B35D-A55B11CAC242}" presName="spacer" presStyleCnt="0"/>
      <dgm:spPr/>
    </dgm:pt>
    <dgm:pt modelId="{FFA33CAF-0403-4747-99D9-446F681789D7}" type="pres">
      <dgm:prSet presAssocID="{8FC00718-69CF-45A3-8F87-6FB991D068E7}" presName="parentText" presStyleLbl="node1" presStyleIdx="2" presStyleCnt="5">
        <dgm:presLayoutVars>
          <dgm:chMax val="0"/>
          <dgm:bulletEnabled val="1"/>
        </dgm:presLayoutVars>
      </dgm:prSet>
      <dgm:spPr/>
    </dgm:pt>
    <dgm:pt modelId="{4977132C-3CC0-433A-BBE8-73EF13FC51E1}" type="pres">
      <dgm:prSet presAssocID="{6770F497-5C7D-475B-B432-D0562F435ED2}" presName="spacer" presStyleCnt="0"/>
      <dgm:spPr/>
    </dgm:pt>
    <dgm:pt modelId="{01D1A56B-524E-421A-A2AC-3C5D94E2D5A1}" type="pres">
      <dgm:prSet presAssocID="{1F93ACC1-1670-4D7E-A841-6B016FCCDD63}" presName="parentText" presStyleLbl="node1" presStyleIdx="3" presStyleCnt="5">
        <dgm:presLayoutVars>
          <dgm:chMax val="0"/>
          <dgm:bulletEnabled val="1"/>
        </dgm:presLayoutVars>
      </dgm:prSet>
      <dgm:spPr/>
    </dgm:pt>
    <dgm:pt modelId="{8219DDFD-DE69-4325-B66B-7949853249C3}" type="pres">
      <dgm:prSet presAssocID="{637A9B6A-5A65-4DBC-BFE3-0F8A16BC874E}" presName="spacer" presStyleCnt="0"/>
      <dgm:spPr/>
    </dgm:pt>
    <dgm:pt modelId="{514268F4-C033-402D-BFD2-2AAEE0749197}" type="pres">
      <dgm:prSet presAssocID="{6E8B8178-4621-4857-9D1E-E6FEE6A413DB}" presName="parentText" presStyleLbl="node1" presStyleIdx="4" presStyleCnt="5">
        <dgm:presLayoutVars>
          <dgm:chMax val="0"/>
          <dgm:bulletEnabled val="1"/>
        </dgm:presLayoutVars>
      </dgm:prSet>
      <dgm:spPr/>
    </dgm:pt>
  </dgm:ptLst>
  <dgm:cxnLst>
    <dgm:cxn modelId="{4D441703-DDB3-4572-A047-E07111ED5607}" srcId="{E16B2F70-6448-44CD-ACFB-7E38DBF3BF8D}" destId="{20B5AE10-24E3-476E-9CF4-210DE77E7238}" srcOrd="0" destOrd="0" parTransId="{C729AADB-CB85-4575-9B74-30146C9D6B89}" sibTransId="{304EC551-55B8-4493-B1E5-F2A3A9343EDD}"/>
    <dgm:cxn modelId="{619CC023-38AB-4872-9FA1-BAABA4541343}" type="presOf" srcId="{1F93ACC1-1670-4D7E-A841-6B016FCCDD63}" destId="{01D1A56B-524E-421A-A2AC-3C5D94E2D5A1}" srcOrd="0" destOrd="0" presId="urn:microsoft.com/office/officeart/2005/8/layout/vList2"/>
    <dgm:cxn modelId="{F80A2434-1BEE-4FE9-B070-5C698FBE8FFF}" srcId="{E16B2F70-6448-44CD-ACFB-7E38DBF3BF8D}" destId="{6E8B8178-4621-4857-9D1E-E6FEE6A413DB}" srcOrd="4" destOrd="0" parTransId="{CDB10231-1E22-4171-9072-CD2AF746332C}" sibTransId="{7F01234D-C8DA-4CEA-B318-6841570445C0}"/>
    <dgm:cxn modelId="{963B2A6D-BCF2-4309-A8BA-12E837A771D2}" type="presOf" srcId="{3E671E65-DEE6-4CDD-B07B-7F2F3B83A303}" destId="{4EDA3649-2ECB-4E76-BB5F-AC74EC53ACCB}" srcOrd="0" destOrd="0" presId="urn:microsoft.com/office/officeart/2005/8/layout/vList2"/>
    <dgm:cxn modelId="{1C75144F-B947-431A-934B-D372451C4CF2}" type="presOf" srcId="{20B5AE10-24E3-476E-9CF4-210DE77E7238}" destId="{F3022D67-4A54-40DA-9E97-2104F9233AF2}" srcOrd="0" destOrd="0" presId="urn:microsoft.com/office/officeart/2005/8/layout/vList2"/>
    <dgm:cxn modelId="{94577676-4F74-43ED-8A1C-5BF42685F18E}" type="presOf" srcId="{8FC00718-69CF-45A3-8F87-6FB991D068E7}" destId="{FFA33CAF-0403-4747-99D9-446F681789D7}" srcOrd="0" destOrd="0" presId="urn:microsoft.com/office/officeart/2005/8/layout/vList2"/>
    <dgm:cxn modelId="{C8678FAB-3444-45A6-83E0-DDF79DC08374}" srcId="{E16B2F70-6448-44CD-ACFB-7E38DBF3BF8D}" destId="{8FC00718-69CF-45A3-8F87-6FB991D068E7}" srcOrd="2" destOrd="0" parTransId="{7C5690C8-0933-4CED-961B-E90512328743}" sibTransId="{6770F497-5C7D-475B-B432-D0562F435ED2}"/>
    <dgm:cxn modelId="{7854EFD4-A44E-4C62-BD83-CBB2A42985A7}" srcId="{E16B2F70-6448-44CD-ACFB-7E38DBF3BF8D}" destId="{1F93ACC1-1670-4D7E-A841-6B016FCCDD63}" srcOrd="3" destOrd="0" parTransId="{CA501E90-6AAA-4D82-B8AD-8FCEA49F2BCD}" sibTransId="{637A9B6A-5A65-4DBC-BFE3-0F8A16BC874E}"/>
    <dgm:cxn modelId="{0A2262DA-DE2E-45E6-AF2C-7E96AD2BC4F7}" type="presOf" srcId="{6E8B8178-4621-4857-9D1E-E6FEE6A413DB}" destId="{514268F4-C033-402D-BFD2-2AAEE0749197}" srcOrd="0" destOrd="0" presId="urn:microsoft.com/office/officeart/2005/8/layout/vList2"/>
    <dgm:cxn modelId="{275D89E0-56DF-47D5-8546-58756045FF57}" srcId="{E16B2F70-6448-44CD-ACFB-7E38DBF3BF8D}" destId="{3E671E65-DEE6-4CDD-B07B-7F2F3B83A303}" srcOrd="1" destOrd="0" parTransId="{B3293124-6224-4C7D-BC4E-98AC7F1B637F}" sibTransId="{BF0AC531-C74D-44DB-B35D-A55B11CAC242}"/>
    <dgm:cxn modelId="{7BA3D7E8-00F7-423D-A384-141756931F44}" type="presOf" srcId="{E16B2F70-6448-44CD-ACFB-7E38DBF3BF8D}" destId="{92C78814-C3A0-401D-B141-4D832608C503}" srcOrd="0" destOrd="0" presId="urn:microsoft.com/office/officeart/2005/8/layout/vList2"/>
    <dgm:cxn modelId="{07CAFFEE-3D95-47A4-A8C1-711625357FFC}" type="presParOf" srcId="{92C78814-C3A0-401D-B141-4D832608C503}" destId="{F3022D67-4A54-40DA-9E97-2104F9233AF2}" srcOrd="0" destOrd="0" presId="urn:microsoft.com/office/officeart/2005/8/layout/vList2"/>
    <dgm:cxn modelId="{3BABF0D1-C3C0-4A5F-A93C-0FBB56830BE6}" type="presParOf" srcId="{92C78814-C3A0-401D-B141-4D832608C503}" destId="{61FB6F28-62C5-49E5-9885-2EB1A9BBDAEA}" srcOrd="1" destOrd="0" presId="urn:microsoft.com/office/officeart/2005/8/layout/vList2"/>
    <dgm:cxn modelId="{881B45D3-1E71-4C4E-96AA-2E7D90FC42C3}" type="presParOf" srcId="{92C78814-C3A0-401D-B141-4D832608C503}" destId="{4EDA3649-2ECB-4E76-BB5F-AC74EC53ACCB}" srcOrd="2" destOrd="0" presId="urn:microsoft.com/office/officeart/2005/8/layout/vList2"/>
    <dgm:cxn modelId="{A0580A8E-51C6-4F59-A772-AC052A0BF861}" type="presParOf" srcId="{92C78814-C3A0-401D-B141-4D832608C503}" destId="{1655EB3D-F4E7-4313-BA7C-0985025E8DA5}" srcOrd="3" destOrd="0" presId="urn:microsoft.com/office/officeart/2005/8/layout/vList2"/>
    <dgm:cxn modelId="{AF476EF0-96BD-4A58-9F2A-90F6A70A7914}" type="presParOf" srcId="{92C78814-C3A0-401D-B141-4D832608C503}" destId="{FFA33CAF-0403-4747-99D9-446F681789D7}" srcOrd="4" destOrd="0" presId="urn:microsoft.com/office/officeart/2005/8/layout/vList2"/>
    <dgm:cxn modelId="{D8F3BC89-AB25-46F9-AD9A-73F97000BFBB}" type="presParOf" srcId="{92C78814-C3A0-401D-B141-4D832608C503}" destId="{4977132C-3CC0-433A-BBE8-73EF13FC51E1}" srcOrd="5" destOrd="0" presId="urn:microsoft.com/office/officeart/2005/8/layout/vList2"/>
    <dgm:cxn modelId="{5580AE0D-EF97-4A10-92FB-AA8CCAF0B104}" type="presParOf" srcId="{92C78814-C3A0-401D-B141-4D832608C503}" destId="{01D1A56B-524E-421A-A2AC-3C5D94E2D5A1}" srcOrd="6" destOrd="0" presId="urn:microsoft.com/office/officeart/2005/8/layout/vList2"/>
    <dgm:cxn modelId="{36EBF3E7-A7BD-4192-802D-24EB0E3E1975}" type="presParOf" srcId="{92C78814-C3A0-401D-B141-4D832608C503}" destId="{8219DDFD-DE69-4325-B66B-7949853249C3}" srcOrd="7" destOrd="0" presId="urn:microsoft.com/office/officeart/2005/8/layout/vList2"/>
    <dgm:cxn modelId="{B60318DA-59BE-4799-B206-A7EB92963A2D}" type="presParOf" srcId="{92C78814-C3A0-401D-B141-4D832608C503}" destId="{514268F4-C033-402D-BFD2-2AAEE074919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8EF4A6-20DD-4619-A806-6C625AD7F0C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D4B30-86D1-4336-9ED8-1C98A79F1B14}">
      <dgm:prSet/>
      <dgm:spPr/>
      <dgm:t>
        <a:bodyPr/>
        <a:lstStyle/>
        <a:p>
          <a:pPr algn="l">
            <a:lnSpc>
              <a:spcPct val="90000"/>
            </a:lnSpc>
          </a:pPr>
          <a:r>
            <a:rPr lang="en-GB" sz="1900" b="1" i="1" dirty="0">
              <a:solidFill>
                <a:srgbClr val="FFFFFF"/>
              </a:solidFill>
              <a:ea typeface="+mn-ea"/>
              <a:cs typeface="+mn-cs"/>
            </a:rPr>
            <a:t>Time management and planning:</a:t>
          </a:r>
          <a:r>
            <a:rPr lang="en-GB" sz="1900" b="1" dirty="0">
              <a:solidFill>
                <a:srgbClr val="FFFFFF"/>
              </a:solidFill>
              <a:ea typeface="+mn-ea"/>
              <a:cs typeface="+mn-cs"/>
            </a:rPr>
            <a:t> struggling to balance coursework and personal commitments needs improvements (business model analyst n.d.).</a:t>
          </a:r>
          <a:endParaRPr lang="en-US" sz="1900" b="1" dirty="0">
            <a:solidFill>
              <a:srgbClr val="FFFFFF"/>
            </a:solidFill>
            <a:ea typeface="+mn-ea"/>
            <a:cs typeface="+mn-cs"/>
          </a:endParaRPr>
        </a:p>
      </dgm:t>
    </dgm:pt>
    <dgm:pt modelId="{6C8117DF-C591-4759-97E4-73DA3A437DD6}" type="parTrans" cxnId="{6167286E-5E6E-4476-80D5-036891221D4E}">
      <dgm:prSet/>
      <dgm:spPr/>
      <dgm:t>
        <a:bodyPr/>
        <a:lstStyle/>
        <a:p>
          <a:endParaRPr lang="en-US"/>
        </a:p>
      </dgm:t>
    </dgm:pt>
    <dgm:pt modelId="{8A2A5E47-E82A-4209-AD27-0C76161837C1}" type="sibTrans" cxnId="{6167286E-5E6E-4476-80D5-036891221D4E}">
      <dgm:prSet/>
      <dgm:spPr/>
      <dgm:t>
        <a:bodyPr/>
        <a:lstStyle/>
        <a:p>
          <a:endParaRPr lang="en-US"/>
        </a:p>
      </dgm:t>
    </dgm:pt>
    <dgm:pt modelId="{87ABFF70-59AC-4A7B-9B27-C825182D39F0}">
      <dgm:prSet/>
      <dgm:spPr/>
      <dgm:t>
        <a:bodyPr/>
        <a:lstStyle/>
        <a:p>
          <a:pPr algn="l">
            <a:lnSpc>
              <a:spcPct val="90000"/>
            </a:lnSpc>
          </a:pPr>
          <a:r>
            <a:rPr lang="en-GB" sz="1900" b="1" i="1" dirty="0">
              <a:solidFill>
                <a:srgbClr val="FFFFFF"/>
              </a:solidFill>
              <a:ea typeface="+mn-ea"/>
              <a:cs typeface="+mn-cs"/>
            </a:rPr>
            <a:t>Uncertainty about career pathways:</a:t>
          </a:r>
          <a:r>
            <a:rPr lang="en-GB" sz="1900" b="1" dirty="0">
              <a:solidFill>
                <a:srgbClr val="FFFFFF"/>
              </a:solidFill>
              <a:ea typeface="+mn-ea"/>
              <a:cs typeface="+mn-cs"/>
            </a:rPr>
            <a:t> lack of clarity about specific roles or replacement opportunities at this stage.</a:t>
          </a:r>
          <a:endParaRPr lang="en-US" sz="1900" b="1" dirty="0">
            <a:solidFill>
              <a:srgbClr val="FFFFFF"/>
            </a:solidFill>
            <a:ea typeface="+mn-ea"/>
            <a:cs typeface="+mn-cs"/>
          </a:endParaRPr>
        </a:p>
      </dgm:t>
    </dgm:pt>
    <dgm:pt modelId="{A0FD93E7-26E4-49BF-B7C3-D83202F92004}" type="parTrans" cxnId="{1CFE9E2F-4DD5-4129-940C-A846A33445B8}">
      <dgm:prSet/>
      <dgm:spPr/>
      <dgm:t>
        <a:bodyPr/>
        <a:lstStyle/>
        <a:p>
          <a:endParaRPr lang="en-US"/>
        </a:p>
      </dgm:t>
    </dgm:pt>
    <dgm:pt modelId="{49A516D4-EB92-49A4-BA3A-888910381B9D}" type="sibTrans" cxnId="{1CFE9E2F-4DD5-4129-940C-A846A33445B8}">
      <dgm:prSet/>
      <dgm:spPr/>
      <dgm:t>
        <a:bodyPr/>
        <a:lstStyle/>
        <a:p>
          <a:endParaRPr lang="en-US"/>
        </a:p>
      </dgm:t>
    </dgm:pt>
    <dgm:pt modelId="{98ACA4C5-A455-4057-A86F-FE7A33B12B2F}">
      <dgm:prSet/>
      <dgm:spPr/>
      <dgm:t>
        <a:bodyPr/>
        <a:lstStyle/>
        <a:p>
          <a:pPr algn="l">
            <a:lnSpc>
              <a:spcPct val="90000"/>
            </a:lnSpc>
          </a:pPr>
          <a:r>
            <a:rPr lang="en-GB" sz="1900" b="1" i="1" dirty="0">
              <a:solidFill>
                <a:srgbClr val="FFFFFF"/>
              </a:solidFill>
              <a:ea typeface="+mn-ea"/>
              <a:cs typeface="+mn-cs"/>
            </a:rPr>
            <a:t>Financial constraints:</a:t>
          </a:r>
          <a:r>
            <a:rPr lang="en-GB" sz="1900" b="1" dirty="0">
              <a:solidFill>
                <a:srgbClr val="FFFFFF"/>
              </a:solidFill>
              <a:ea typeface="+mn-ea"/>
              <a:cs typeface="+mn-cs"/>
            </a:rPr>
            <a:t> no current job or reliable transportation which may limit my opportunities.</a:t>
          </a:r>
          <a:endParaRPr lang="en-US" sz="1900" b="1" dirty="0">
            <a:solidFill>
              <a:srgbClr val="FFFFFF"/>
            </a:solidFill>
            <a:ea typeface="+mn-ea"/>
            <a:cs typeface="+mn-cs"/>
          </a:endParaRPr>
        </a:p>
      </dgm:t>
    </dgm:pt>
    <dgm:pt modelId="{6E9A410C-8DDF-4622-8BB4-FE4B8D2C128B}" type="parTrans" cxnId="{7138AB67-5FC9-4BB3-8E78-68E19EC54F1D}">
      <dgm:prSet/>
      <dgm:spPr/>
      <dgm:t>
        <a:bodyPr/>
        <a:lstStyle/>
        <a:p>
          <a:endParaRPr lang="en-US"/>
        </a:p>
      </dgm:t>
    </dgm:pt>
    <dgm:pt modelId="{69FFC485-9F72-4711-8B9C-18CB1C2733A9}" type="sibTrans" cxnId="{7138AB67-5FC9-4BB3-8E78-68E19EC54F1D}">
      <dgm:prSet/>
      <dgm:spPr/>
      <dgm:t>
        <a:bodyPr/>
        <a:lstStyle/>
        <a:p>
          <a:endParaRPr lang="en-US"/>
        </a:p>
      </dgm:t>
    </dgm:pt>
    <dgm:pt modelId="{85B3B89C-CF6D-4150-A1ED-EF5090394E11}">
      <dgm:prSet/>
      <dgm:spPr/>
      <dgm:t>
        <a:bodyPr/>
        <a:lstStyle/>
        <a:p>
          <a:pPr algn="l">
            <a:lnSpc>
              <a:spcPct val="90000"/>
            </a:lnSpc>
          </a:pPr>
          <a:r>
            <a:rPr lang="en-GB" sz="1900" b="1" i="1" dirty="0">
              <a:solidFill>
                <a:srgbClr val="FFFFFF"/>
              </a:solidFill>
              <a:ea typeface="+mn-ea"/>
              <a:cs typeface="+mn-cs"/>
            </a:rPr>
            <a:t>Limited practical experience:</a:t>
          </a:r>
          <a:r>
            <a:rPr lang="en-GB" sz="1900" b="1" dirty="0">
              <a:solidFill>
                <a:srgbClr val="FFFFFF"/>
              </a:solidFill>
              <a:ea typeface="+mn-ea"/>
              <a:cs typeface="+mn-cs"/>
            </a:rPr>
            <a:t> need to find relevant placements or internships in legal or psychological settings</a:t>
          </a:r>
          <a:endParaRPr lang="en-US" sz="1900" b="1" dirty="0">
            <a:solidFill>
              <a:srgbClr val="FFFFFF"/>
            </a:solidFill>
            <a:ea typeface="+mn-ea"/>
            <a:cs typeface="+mn-cs"/>
          </a:endParaRPr>
        </a:p>
      </dgm:t>
    </dgm:pt>
    <dgm:pt modelId="{BB86440A-818C-454C-91DB-04F1208761BF}" type="parTrans" cxnId="{7D4BEEEE-207E-44D2-AC91-113DBBD0C3ED}">
      <dgm:prSet/>
      <dgm:spPr/>
      <dgm:t>
        <a:bodyPr/>
        <a:lstStyle/>
        <a:p>
          <a:endParaRPr lang="en-US"/>
        </a:p>
      </dgm:t>
    </dgm:pt>
    <dgm:pt modelId="{34E55B8F-0397-4B24-A472-1075C7C7CEC5}" type="sibTrans" cxnId="{7D4BEEEE-207E-44D2-AC91-113DBBD0C3ED}">
      <dgm:prSet/>
      <dgm:spPr/>
      <dgm:t>
        <a:bodyPr/>
        <a:lstStyle/>
        <a:p>
          <a:endParaRPr lang="en-US"/>
        </a:p>
      </dgm:t>
    </dgm:pt>
    <dgm:pt modelId="{5A284FAC-A1D5-4B7E-9C1B-3AE4007082C6}">
      <dgm:prSet/>
      <dgm:spPr/>
      <dgm:t>
        <a:bodyPr/>
        <a:lstStyle/>
        <a:p>
          <a:pPr algn="l" rtl="0">
            <a:lnSpc>
              <a:spcPct val="90000"/>
            </a:lnSpc>
          </a:pPr>
          <a:r>
            <a:rPr lang="en-GB" sz="1900" b="1" i="1" dirty="0">
              <a:solidFill>
                <a:srgbClr val="FFFFFF"/>
              </a:solidFill>
              <a:ea typeface="+mn-ea"/>
              <a:cs typeface="+mn-cs"/>
            </a:rPr>
            <a:t>Example:</a:t>
          </a:r>
          <a:r>
            <a:rPr lang="en-GB" sz="1900" b="1" dirty="0">
              <a:solidFill>
                <a:srgbClr val="FFFFFF"/>
              </a:solidFill>
              <a:latin typeface="Neue Haas Grotesk Text Pro"/>
              <a:ea typeface="+mn-ea"/>
              <a:cs typeface="+mn-cs"/>
            </a:rPr>
            <a:t> improve</a:t>
          </a:r>
          <a:r>
            <a:rPr lang="en-GB" sz="1900" b="1" dirty="0">
              <a:solidFill>
                <a:srgbClr val="FFFFFF"/>
              </a:solidFill>
              <a:ea typeface="+mn-ea"/>
              <a:cs typeface="+mn-cs"/>
            </a:rPr>
            <a:t> </a:t>
          </a:r>
          <a:r>
            <a:rPr lang="en-GB" sz="1900" b="1" dirty="0">
              <a:solidFill>
                <a:srgbClr val="FFFFFF"/>
              </a:solidFill>
              <a:latin typeface="Neue Haas Grotesk Text Pro"/>
              <a:ea typeface="+mn-ea"/>
              <a:cs typeface="+mn-cs"/>
            </a:rPr>
            <a:t>organising</a:t>
          </a:r>
          <a:r>
            <a:rPr lang="en-GB" sz="1900" b="1" dirty="0">
              <a:solidFill>
                <a:srgbClr val="FFFFFF"/>
              </a:solidFill>
              <a:ea typeface="+mn-ea"/>
              <a:cs typeface="+mn-cs"/>
            </a:rPr>
            <a:t> my schedule effectively around things such as education and seeking opportunities</a:t>
          </a:r>
          <a:r>
            <a:rPr lang="en-GB" sz="1900" b="1" dirty="0">
              <a:solidFill>
                <a:srgbClr val="FFFFFF"/>
              </a:solidFill>
              <a:latin typeface="Neue Haas Grotesk Text Pro"/>
              <a:ea typeface="+mn-ea"/>
              <a:cs typeface="+mn-cs"/>
            </a:rPr>
            <a:t> using a calendar and better planning</a:t>
          </a:r>
          <a:endParaRPr lang="en-US" sz="1900" b="1" dirty="0">
            <a:solidFill>
              <a:srgbClr val="FFFFFF"/>
            </a:solidFill>
            <a:ea typeface="+mn-ea"/>
            <a:cs typeface="+mn-cs"/>
          </a:endParaRPr>
        </a:p>
      </dgm:t>
    </dgm:pt>
    <dgm:pt modelId="{926D8B13-81E1-458C-8414-5A5BAA99C936}" type="parTrans" cxnId="{FD4147D5-9374-421C-B7FD-055EF6119BED}">
      <dgm:prSet/>
      <dgm:spPr/>
      <dgm:t>
        <a:bodyPr/>
        <a:lstStyle/>
        <a:p>
          <a:endParaRPr lang="en-US"/>
        </a:p>
      </dgm:t>
    </dgm:pt>
    <dgm:pt modelId="{D53915C1-5A1D-420D-899D-4641D52FACD8}" type="sibTrans" cxnId="{FD4147D5-9374-421C-B7FD-055EF6119BED}">
      <dgm:prSet/>
      <dgm:spPr/>
      <dgm:t>
        <a:bodyPr/>
        <a:lstStyle/>
        <a:p>
          <a:endParaRPr lang="en-US"/>
        </a:p>
      </dgm:t>
    </dgm:pt>
    <dgm:pt modelId="{62850983-5624-471A-A29E-347A85A0FDB2}" type="pres">
      <dgm:prSet presAssocID="{DC8EF4A6-20DD-4619-A806-6C625AD7F0CA}" presName="linear" presStyleCnt="0">
        <dgm:presLayoutVars>
          <dgm:animLvl val="lvl"/>
          <dgm:resizeHandles val="exact"/>
        </dgm:presLayoutVars>
      </dgm:prSet>
      <dgm:spPr/>
    </dgm:pt>
    <dgm:pt modelId="{1CDA83F6-E825-4E70-88EA-817FFC186FDF}" type="pres">
      <dgm:prSet presAssocID="{8E1D4B30-86D1-4336-9ED8-1C98A79F1B14}" presName="parentText" presStyleLbl="node1" presStyleIdx="0" presStyleCnt="5">
        <dgm:presLayoutVars>
          <dgm:chMax val="0"/>
          <dgm:bulletEnabled val="1"/>
        </dgm:presLayoutVars>
      </dgm:prSet>
      <dgm:spPr/>
    </dgm:pt>
    <dgm:pt modelId="{2379585F-896A-44FA-B244-F4E3B9CF1989}" type="pres">
      <dgm:prSet presAssocID="{8A2A5E47-E82A-4209-AD27-0C76161837C1}" presName="spacer" presStyleCnt="0"/>
      <dgm:spPr/>
    </dgm:pt>
    <dgm:pt modelId="{01D62FE3-A6D9-4D29-AAF4-256291BB12E0}" type="pres">
      <dgm:prSet presAssocID="{87ABFF70-59AC-4A7B-9B27-C825182D39F0}" presName="parentText" presStyleLbl="node1" presStyleIdx="1" presStyleCnt="5">
        <dgm:presLayoutVars>
          <dgm:chMax val="0"/>
          <dgm:bulletEnabled val="1"/>
        </dgm:presLayoutVars>
      </dgm:prSet>
      <dgm:spPr/>
    </dgm:pt>
    <dgm:pt modelId="{B202C59D-3029-4C2B-8DA9-A5500B582A38}" type="pres">
      <dgm:prSet presAssocID="{49A516D4-EB92-49A4-BA3A-888910381B9D}" presName="spacer" presStyleCnt="0"/>
      <dgm:spPr/>
    </dgm:pt>
    <dgm:pt modelId="{E5FCFF40-876B-4881-BC97-F6443F1E3FD8}" type="pres">
      <dgm:prSet presAssocID="{98ACA4C5-A455-4057-A86F-FE7A33B12B2F}" presName="parentText" presStyleLbl="node1" presStyleIdx="2" presStyleCnt="5">
        <dgm:presLayoutVars>
          <dgm:chMax val="0"/>
          <dgm:bulletEnabled val="1"/>
        </dgm:presLayoutVars>
      </dgm:prSet>
      <dgm:spPr/>
    </dgm:pt>
    <dgm:pt modelId="{E1FD5529-5AE4-4007-BC8F-F81EE1E41566}" type="pres">
      <dgm:prSet presAssocID="{69FFC485-9F72-4711-8B9C-18CB1C2733A9}" presName="spacer" presStyleCnt="0"/>
      <dgm:spPr/>
    </dgm:pt>
    <dgm:pt modelId="{EA659C0E-B0A7-4A0E-B050-30BA3531E73D}" type="pres">
      <dgm:prSet presAssocID="{85B3B89C-CF6D-4150-A1ED-EF5090394E11}" presName="parentText" presStyleLbl="node1" presStyleIdx="3" presStyleCnt="5">
        <dgm:presLayoutVars>
          <dgm:chMax val="0"/>
          <dgm:bulletEnabled val="1"/>
        </dgm:presLayoutVars>
      </dgm:prSet>
      <dgm:spPr/>
    </dgm:pt>
    <dgm:pt modelId="{19CFCB63-48F9-4205-B1F7-C697DA2F8885}" type="pres">
      <dgm:prSet presAssocID="{34E55B8F-0397-4B24-A472-1075C7C7CEC5}" presName="spacer" presStyleCnt="0"/>
      <dgm:spPr/>
    </dgm:pt>
    <dgm:pt modelId="{99F906BE-E670-4404-A983-33234987A5CF}" type="pres">
      <dgm:prSet presAssocID="{5A284FAC-A1D5-4B7E-9C1B-3AE4007082C6}" presName="parentText" presStyleLbl="node1" presStyleIdx="4" presStyleCnt="5">
        <dgm:presLayoutVars>
          <dgm:chMax val="0"/>
          <dgm:bulletEnabled val="1"/>
        </dgm:presLayoutVars>
      </dgm:prSet>
      <dgm:spPr/>
    </dgm:pt>
  </dgm:ptLst>
  <dgm:cxnLst>
    <dgm:cxn modelId="{1CFE9E2F-4DD5-4129-940C-A846A33445B8}" srcId="{DC8EF4A6-20DD-4619-A806-6C625AD7F0CA}" destId="{87ABFF70-59AC-4A7B-9B27-C825182D39F0}" srcOrd="1" destOrd="0" parTransId="{A0FD93E7-26E4-49BF-B7C3-D83202F92004}" sibTransId="{49A516D4-EB92-49A4-BA3A-888910381B9D}"/>
    <dgm:cxn modelId="{1DB43437-7347-4194-9BF6-2254D758845D}" type="presOf" srcId="{87ABFF70-59AC-4A7B-9B27-C825182D39F0}" destId="{01D62FE3-A6D9-4D29-AAF4-256291BB12E0}" srcOrd="0" destOrd="0" presId="urn:microsoft.com/office/officeart/2005/8/layout/vList2"/>
    <dgm:cxn modelId="{E0D4C040-1355-4051-8308-F375DBACEC35}" type="presOf" srcId="{DC8EF4A6-20DD-4619-A806-6C625AD7F0CA}" destId="{62850983-5624-471A-A29E-347A85A0FDB2}" srcOrd="0" destOrd="0" presId="urn:microsoft.com/office/officeart/2005/8/layout/vList2"/>
    <dgm:cxn modelId="{27D61E47-490C-4B78-9F6E-2A5DC04ABD85}" type="presOf" srcId="{5A284FAC-A1D5-4B7E-9C1B-3AE4007082C6}" destId="{99F906BE-E670-4404-A983-33234987A5CF}" srcOrd="0" destOrd="0" presId="urn:microsoft.com/office/officeart/2005/8/layout/vList2"/>
    <dgm:cxn modelId="{7138AB67-5FC9-4BB3-8E78-68E19EC54F1D}" srcId="{DC8EF4A6-20DD-4619-A806-6C625AD7F0CA}" destId="{98ACA4C5-A455-4057-A86F-FE7A33B12B2F}" srcOrd="2" destOrd="0" parTransId="{6E9A410C-8DDF-4622-8BB4-FE4B8D2C128B}" sibTransId="{69FFC485-9F72-4711-8B9C-18CB1C2733A9}"/>
    <dgm:cxn modelId="{977B184E-8688-4110-94BA-9D23C432CF5D}" type="presOf" srcId="{8E1D4B30-86D1-4336-9ED8-1C98A79F1B14}" destId="{1CDA83F6-E825-4E70-88EA-817FFC186FDF}" srcOrd="0" destOrd="0" presId="urn:microsoft.com/office/officeart/2005/8/layout/vList2"/>
    <dgm:cxn modelId="{6167286E-5E6E-4476-80D5-036891221D4E}" srcId="{DC8EF4A6-20DD-4619-A806-6C625AD7F0CA}" destId="{8E1D4B30-86D1-4336-9ED8-1C98A79F1B14}" srcOrd="0" destOrd="0" parTransId="{6C8117DF-C591-4759-97E4-73DA3A437DD6}" sibTransId="{8A2A5E47-E82A-4209-AD27-0C76161837C1}"/>
    <dgm:cxn modelId="{23210296-9888-4BB2-B26E-A43196C17698}" type="presOf" srcId="{85B3B89C-CF6D-4150-A1ED-EF5090394E11}" destId="{EA659C0E-B0A7-4A0E-B050-30BA3531E73D}" srcOrd="0" destOrd="0" presId="urn:microsoft.com/office/officeart/2005/8/layout/vList2"/>
    <dgm:cxn modelId="{F544FBBF-3E71-4ACC-BE46-90335EA55381}" type="presOf" srcId="{98ACA4C5-A455-4057-A86F-FE7A33B12B2F}" destId="{E5FCFF40-876B-4881-BC97-F6443F1E3FD8}" srcOrd="0" destOrd="0" presId="urn:microsoft.com/office/officeart/2005/8/layout/vList2"/>
    <dgm:cxn modelId="{FD4147D5-9374-421C-B7FD-055EF6119BED}" srcId="{DC8EF4A6-20DD-4619-A806-6C625AD7F0CA}" destId="{5A284FAC-A1D5-4B7E-9C1B-3AE4007082C6}" srcOrd="4" destOrd="0" parTransId="{926D8B13-81E1-458C-8414-5A5BAA99C936}" sibTransId="{D53915C1-5A1D-420D-899D-4641D52FACD8}"/>
    <dgm:cxn modelId="{7D4BEEEE-207E-44D2-AC91-113DBBD0C3ED}" srcId="{DC8EF4A6-20DD-4619-A806-6C625AD7F0CA}" destId="{85B3B89C-CF6D-4150-A1ED-EF5090394E11}" srcOrd="3" destOrd="0" parTransId="{BB86440A-818C-454C-91DB-04F1208761BF}" sibTransId="{34E55B8F-0397-4B24-A472-1075C7C7CEC5}"/>
    <dgm:cxn modelId="{A5739AEB-A7DA-493F-A158-E974E035C99B}" type="presParOf" srcId="{62850983-5624-471A-A29E-347A85A0FDB2}" destId="{1CDA83F6-E825-4E70-88EA-817FFC186FDF}" srcOrd="0" destOrd="0" presId="urn:microsoft.com/office/officeart/2005/8/layout/vList2"/>
    <dgm:cxn modelId="{5569BE49-C65B-4ACE-8128-972DC193C2B0}" type="presParOf" srcId="{62850983-5624-471A-A29E-347A85A0FDB2}" destId="{2379585F-896A-44FA-B244-F4E3B9CF1989}" srcOrd="1" destOrd="0" presId="urn:microsoft.com/office/officeart/2005/8/layout/vList2"/>
    <dgm:cxn modelId="{DB4EB4E2-0A6D-4A32-AA0A-38A13680A307}" type="presParOf" srcId="{62850983-5624-471A-A29E-347A85A0FDB2}" destId="{01D62FE3-A6D9-4D29-AAF4-256291BB12E0}" srcOrd="2" destOrd="0" presId="urn:microsoft.com/office/officeart/2005/8/layout/vList2"/>
    <dgm:cxn modelId="{5FA6C81E-588D-4DAF-A28F-52780D09E642}" type="presParOf" srcId="{62850983-5624-471A-A29E-347A85A0FDB2}" destId="{B202C59D-3029-4C2B-8DA9-A5500B582A38}" srcOrd="3" destOrd="0" presId="urn:microsoft.com/office/officeart/2005/8/layout/vList2"/>
    <dgm:cxn modelId="{520EBC9F-D446-47D6-9FAC-5B3E472CAF3C}" type="presParOf" srcId="{62850983-5624-471A-A29E-347A85A0FDB2}" destId="{E5FCFF40-876B-4881-BC97-F6443F1E3FD8}" srcOrd="4" destOrd="0" presId="urn:microsoft.com/office/officeart/2005/8/layout/vList2"/>
    <dgm:cxn modelId="{2C85B684-C539-4145-A69D-AF8518024315}" type="presParOf" srcId="{62850983-5624-471A-A29E-347A85A0FDB2}" destId="{E1FD5529-5AE4-4007-BC8F-F81EE1E41566}" srcOrd="5" destOrd="0" presId="urn:microsoft.com/office/officeart/2005/8/layout/vList2"/>
    <dgm:cxn modelId="{2C3E49CB-6F5C-4E22-AE11-8E5DC4264BDA}" type="presParOf" srcId="{62850983-5624-471A-A29E-347A85A0FDB2}" destId="{EA659C0E-B0A7-4A0E-B050-30BA3531E73D}" srcOrd="6" destOrd="0" presId="urn:microsoft.com/office/officeart/2005/8/layout/vList2"/>
    <dgm:cxn modelId="{341032E5-AE77-4CE0-97AB-4B30A0663908}" type="presParOf" srcId="{62850983-5624-471A-A29E-347A85A0FDB2}" destId="{19CFCB63-48F9-4205-B1F7-C697DA2F8885}" srcOrd="7" destOrd="0" presId="urn:microsoft.com/office/officeart/2005/8/layout/vList2"/>
    <dgm:cxn modelId="{EC1062FF-F59D-4380-8EC6-1BE58C72C925}" type="presParOf" srcId="{62850983-5624-471A-A29E-347A85A0FDB2}" destId="{99F906BE-E670-4404-A983-33234987A5C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43E802-3141-44BA-8ED5-FAB725E40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F54F5AC-0B41-4B5C-8468-D49E7C188078}">
      <dgm:prSet/>
      <dgm:spPr/>
      <dgm:t>
        <a:bodyPr/>
        <a:lstStyle/>
        <a:p>
          <a:r>
            <a:rPr lang="en-GB" b="1"/>
            <a:t>Leverage communication skills and proactivity to network and find opportunities. (skills for care 2020)</a:t>
          </a:r>
          <a:endParaRPr lang="en-US"/>
        </a:p>
      </dgm:t>
    </dgm:pt>
    <dgm:pt modelId="{D431E1D9-44F4-4A6A-9512-04CF717A31EE}" type="parTrans" cxnId="{3D8AD667-DC41-4F83-9AF4-102BF35107E0}">
      <dgm:prSet/>
      <dgm:spPr/>
      <dgm:t>
        <a:bodyPr/>
        <a:lstStyle/>
        <a:p>
          <a:endParaRPr lang="en-US"/>
        </a:p>
      </dgm:t>
    </dgm:pt>
    <dgm:pt modelId="{11AFCDCD-28FB-43B2-BA3C-71091D668AAB}" type="sibTrans" cxnId="{3D8AD667-DC41-4F83-9AF4-102BF35107E0}">
      <dgm:prSet/>
      <dgm:spPr/>
      <dgm:t>
        <a:bodyPr/>
        <a:lstStyle/>
        <a:p>
          <a:endParaRPr lang="en-US"/>
        </a:p>
      </dgm:t>
    </dgm:pt>
    <dgm:pt modelId="{1FDC4706-E070-4CE3-9E78-60C0ECAFB1A1}">
      <dgm:prSet/>
      <dgm:spPr/>
      <dgm:t>
        <a:bodyPr/>
        <a:lstStyle/>
        <a:p>
          <a:r>
            <a:rPr lang="en-GB" b="1"/>
            <a:t>Improve time management by creating schedule and setting targets</a:t>
          </a:r>
          <a:endParaRPr lang="en-US"/>
        </a:p>
      </dgm:t>
    </dgm:pt>
    <dgm:pt modelId="{2B2C89A9-ACF8-4191-90EE-929C2A6E7AD5}" type="parTrans" cxnId="{85388E5C-7804-498E-8C2C-3BA36295C0FC}">
      <dgm:prSet/>
      <dgm:spPr/>
      <dgm:t>
        <a:bodyPr/>
        <a:lstStyle/>
        <a:p>
          <a:endParaRPr lang="en-US"/>
        </a:p>
      </dgm:t>
    </dgm:pt>
    <dgm:pt modelId="{972D0459-A347-40E9-B947-65A877308AE6}" type="sibTrans" cxnId="{85388E5C-7804-498E-8C2C-3BA36295C0FC}">
      <dgm:prSet/>
      <dgm:spPr/>
      <dgm:t>
        <a:bodyPr/>
        <a:lstStyle/>
        <a:p>
          <a:endParaRPr lang="en-US"/>
        </a:p>
      </dgm:t>
    </dgm:pt>
    <dgm:pt modelId="{E3848BA1-3D15-4096-B4C8-B3950F953328}">
      <dgm:prSet/>
      <dgm:spPr/>
      <dgm:t>
        <a:bodyPr/>
        <a:lstStyle/>
        <a:p>
          <a:r>
            <a:rPr lang="en-GB" b="1"/>
            <a:t>Build more relationships with people</a:t>
          </a:r>
          <a:endParaRPr lang="en-US"/>
        </a:p>
      </dgm:t>
    </dgm:pt>
    <dgm:pt modelId="{71064FD4-C2C1-45B3-B790-FA6183747596}" type="parTrans" cxnId="{3190197F-BA88-4519-A208-F1BF5050B782}">
      <dgm:prSet/>
      <dgm:spPr/>
      <dgm:t>
        <a:bodyPr/>
        <a:lstStyle/>
        <a:p>
          <a:endParaRPr lang="en-US"/>
        </a:p>
      </dgm:t>
    </dgm:pt>
    <dgm:pt modelId="{2B14EA8E-4E0D-46D7-A4C8-0CA9EF79DDBF}" type="sibTrans" cxnId="{3190197F-BA88-4519-A208-F1BF5050B782}">
      <dgm:prSet/>
      <dgm:spPr/>
      <dgm:t>
        <a:bodyPr/>
        <a:lstStyle/>
        <a:p>
          <a:endParaRPr lang="en-US"/>
        </a:p>
      </dgm:t>
    </dgm:pt>
    <dgm:pt modelId="{A6B88F0F-0F2C-442B-9FE7-42226E8C9310}">
      <dgm:prSet/>
      <dgm:spPr/>
      <dgm:t>
        <a:bodyPr/>
        <a:lstStyle/>
        <a:p>
          <a:r>
            <a:rPr lang="en-GB" b="1"/>
            <a:t>Use initiative and actively participate in events and opportunities</a:t>
          </a:r>
          <a:endParaRPr lang="en-US"/>
        </a:p>
      </dgm:t>
    </dgm:pt>
    <dgm:pt modelId="{EA322EA1-957F-4AFD-886E-7BC7BD9827BC}" type="parTrans" cxnId="{AF9FB1A5-4BD9-451D-8E57-EB1797318E8B}">
      <dgm:prSet/>
      <dgm:spPr/>
      <dgm:t>
        <a:bodyPr/>
        <a:lstStyle/>
        <a:p>
          <a:endParaRPr lang="en-US"/>
        </a:p>
      </dgm:t>
    </dgm:pt>
    <dgm:pt modelId="{581EB366-A000-4827-A205-E2AC3E0A701B}" type="sibTrans" cxnId="{AF9FB1A5-4BD9-451D-8E57-EB1797318E8B}">
      <dgm:prSet/>
      <dgm:spPr/>
      <dgm:t>
        <a:bodyPr/>
        <a:lstStyle/>
        <a:p>
          <a:endParaRPr lang="en-US"/>
        </a:p>
      </dgm:t>
    </dgm:pt>
    <dgm:pt modelId="{2A7616EC-590B-4904-BA28-BA307CDF81A3}" type="pres">
      <dgm:prSet presAssocID="{1143E802-3141-44BA-8ED5-FAB725E402F9}" presName="root" presStyleCnt="0">
        <dgm:presLayoutVars>
          <dgm:dir/>
          <dgm:resizeHandles val="exact"/>
        </dgm:presLayoutVars>
      </dgm:prSet>
      <dgm:spPr/>
    </dgm:pt>
    <dgm:pt modelId="{CC62598B-4275-482E-AB93-5F569A8DC20C}" type="pres">
      <dgm:prSet presAssocID="{BF54F5AC-0B41-4B5C-8468-D49E7C188078}" presName="compNode" presStyleCnt="0"/>
      <dgm:spPr/>
    </dgm:pt>
    <dgm:pt modelId="{AD222606-439D-4C1E-94E4-BFDED084C14C}" type="pres">
      <dgm:prSet presAssocID="{BF54F5AC-0B41-4B5C-8468-D49E7C188078}" presName="bgRect" presStyleLbl="bgShp" presStyleIdx="0" presStyleCnt="4"/>
      <dgm:spPr/>
    </dgm:pt>
    <dgm:pt modelId="{271A1460-8241-45EA-9511-F06131A4C99B}" type="pres">
      <dgm:prSet presAssocID="{BF54F5AC-0B41-4B5C-8468-D49E7C1880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94CC90F9-B89A-4E25-A53F-5749EA04A94D}" type="pres">
      <dgm:prSet presAssocID="{BF54F5AC-0B41-4B5C-8468-D49E7C188078}" presName="spaceRect" presStyleCnt="0"/>
      <dgm:spPr/>
    </dgm:pt>
    <dgm:pt modelId="{98665AD1-5EE8-4622-B12E-F47F4C4A8304}" type="pres">
      <dgm:prSet presAssocID="{BF54F5AC-0B41-4B5C-8468-D49E7C188078}" presName="parTx" presStyleLbl="revTx" presStyleIdx="0" presStyleCnt="4">
        <dgm:presLayoutVars>
          <dgm:chMax val="0"/>
          <dgm:chPref val="0"/>
        </dgm:presLayoutVars>
      </dgm:prSet>
      <dgm:spPr/>
    </dgm:pt>
    <dgm:pt modelId="{91EDB3A7-4941-440C-88B0-9B55907B5CAA}" type="pres">
      <dgm:prSet presAssocID="{11AFCDCD-28FB-43B2-BA3C-71091D668AAB}" presName="sibTrans" presStyleCnt="0"/>
      <dgm:spPr/>
    </dgm:pt>
    <dgm:pt modelId="{73FA708F-BE24-44EE-BE02-6F0BA2004089}" type="pres">
      <dgm:prSet presAssocID="{1FDC4706-E070-4CE3-9E78-60C0ECAFB1A1}" presName="compNode" presStyleCnt="0"/>
      <dgm:spPr/>
    </dgm:pt>
    <dgm:pt modelId="{E55D6876-4933-4DEB-AC02-68374EEBEFB0}" type="pres">
      <dgm:prSet presAssocID="{1FDC4706-E070-4CE3-9E78-60C0ECAFB1A1}" presName="bgRect" presStyleLbl="bgShp" presStyleIdx="1" presStyleCnt="4"/>
      <dgm:spPr/>
    </dgm:pt>
    <dgm:pt modelId="{BDB0FF06-7C02-4188-B593-4C8DD65A12C9}" type="pres">
      <dgm:prSet presAssocID="{1FDC4706-E070-4CE3-9E78-60C0ECAFB1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B8210E5-8CCB-4D2E-8446-D64846FA8760}" type="pres">
      <dgm:prSet presAssocID="{1FDC4706-E070-4CE3-9E78-60C0ECAFB1A1}" presName="spaceRect" presStyleCnt="0"/>
      <dgm:spPr/>
    </dgm:pt>
    <dgm:pt modelId="{2D80F7AB-4A37-495D-91E7-46530B49732C}" type="pres">
      <dgm:prSet presAssocID="{1FDC4706-E070-4CE3-9E78-60C0ECAFB1A1}" presName="parTx" presStyleLbl="revTx" presStyleIdx="1" presStyleCnt="4">
        <dgm:presLayoutVars>
          <dgm:chMax val="0"/>
          <dgm:chPref val="0"/>
        </dgm:presLayoutVars>
      </dgm:prSet>
      <dgm:spPr/>
    </dgm:pt>
    <dgm:pt modelId="{88BD8F40-EEBB-4534-944F-072514FFD2F4}" type="pres">
      <dgm:prSet presAssocID="{972D0459-A347-40E9-B947-65A877308AE6}" presName="sibTrans" presStyleCnt="0"/>
      <dgm:spPr/>
    </dgm:pt>
    <dgm:pt modelId="{DF2F35BB-D65F-405C-8FA9-8C52FDBC9214}" type="pres">
      <dgm:prSet presAssocID="{E3848BA1-3D15-4096-B4C8-B3950F953328}" presName="compNode" presStyleCnt="0"/>
      <dgm:spPr/>
    </dgm:pt>
    <dgm:pt modelId="{D4ABCAE3-2845-4A0F-BB3A-EF8AB720F26D}" type="pres">
      <dgm:prSet presAssocID="{E3848BA1-3D15-4096-B4C8-B3950F953328}" presName="bgRect" presStyleLbl="bgShp" presStyleIdx="2" presStyleCnt="4"/>
      <dgm:spPr/>
    </dgm:pt>
    <dgm:pt modelId="{60B7E47C-651B-4D28-A5E2-20F3F1615222}" type="pres">
      <dgm:prSet presAssocID="{E3848BA1-3D15-4096-B4C8-B3950F95332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CBCAA529-AACE-4649-B62C-4463AE5C9763}" type="pres">
      <dgm:prSet presAssocID="{E3848BA1-3D15-4096-B4C8-B3950F953328}" presName="spaceRect" presStyleCnt="0"/>
      <dgm:spPr/>
    </dgm:pt>
    <dgm:pt modelId="{1473920F-995D-4B7B-BFF4-DA75FEBCD527}" type="pres">
      <dgm:prSet presAssocID="{E3848BA1-3D15-4096-B4C8-B3950F953328}" presName="parTx" presStyleLbl="revTx" presStyleIdx="2" presStyleCnt="4">
        <dgm:presLayoutVars>
          <dgm:chMax val="0"/>
          <dgm:chPref val="0"/>
        </dgm:presLayoutVars>
      </dgm:prSet>
      <dgm:spPr/>
    </dgm:pt>
    <dgm:pt modelId="{6DA3880F-FEDA-453D-8F6B-A447D04469F5}" type="pres">
      <dgm:prSet presAssocID="{2B14EA8E-4E0D-46D7-A4C8-0CA9EF79DDBF}" presName="sibTrans" presStyleCnt="0"/>
      <dgm:spPr/>
    </dgm:pt>
    <dgm:pt modelId="{2B756F22-0B04-46A6-9FB4-263E4E802C61}" type="pres">
      <dgm:prSet presAssocID="{A6B88F0F-0F2C-442B-9FE7-42226E8C9310}" presName="compNode" presStyleCnt="0"/>
      <dgm:spPr/>
    </dgm:pt>
    <dgm:pt modelId="{3464AF0F-CA2A-4FA6-B9EB-00FF2BDBCCF2}" type="pres">
      <dgm:prSet presAssocID="{A6B88F0F-0F2C-442B-9FE7-42226E8C9310}" presName="bgRect" presStyleLbl="bgShp" presStyleIdx="3" presStyleCnt="4"/>
      <dgm:spPr/>
    </dgm:pt>
    <dgm:pt modelId="{2E91DAFA-D490-4870-9854-231966609D20}" type="pres">
      <dgm:prSet presAssocID="{A6B88F0F-0F2C-442B-9FE7-42226E8C93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A5EB9A22-F7B8-4823-A6FE-7ABD50109106}" type="pres">
      <dgm:prSet presAssocID="{A6B88F0F-0F2C-442B-9FE7-42226E8C9310}" presName="spaceRect" presStyleCnt="0"/>
      <dgm:spPr/>
    </dgm:pt>
    <dgm:pt modelId="{662DC180-286E-44A7-B8D3-4FCDE72DCC28}" type="pres">
      <dgm:prSet presAssocID="{A6B88F0F-0F2C-442B-9FE7-42226E8C9310}" presName="parTx" presStyleLbl="revTx" presStyleIdx="3" presStyleCnt="4">
        <dgm:presLayoutVars>
          <dgm:chMax val="0"/>
          <dgm:chPref val="0"/>
        </dgm:presLayoutVars>
      </dgm:prSet>
      <dgm:spPr/>
    </dgm:pt>
  </dgm:ptLst>
  <dgm:cxnLst>
    <dgm:cxn modelId="{C67DB40A-399F-4397-806C-2B31C9B20978}" type="presOf" srcId="{E3848BA1-3D15-4096-B4C8-B3950F953328}" destId="{1473920F-995D-4B7B-BFF4-DA75FEBCD527}" srcOrd="0" destOrd="0" presId="urn:microsoft.com/office/officeart/2018/2/layout/IconVerticalSolidList"/>
    <dgm:cxn modelId="{F659BC1C-200F-43A8-B09E-1072C7434649}" type="presOf" srcId="{1FDC4706-E070-4CE3-9E78-60C0ECAFB1A1}" destId="{2D80F7AB-4A37-495D-91E7-46530B49732C}" srcOrd="0" destOrd="0" presId="urn:microsoft.com/office/officeart/2018/2/layout/IconVerticalSolidList"/>
    <dgm:cxn modelId="{85388E5C-7804-498E-8C2C-3BA36295C0FC}" srcId="{1143E802-3141-44BA-8ED5-FAB725E402F9}" destId="{1FDC4706-E070-4CE3-9E78-60C0ECAFB1A1}" srcOrd="1" destOrd="0" parTransId="{2B2C89A9-ACF8-4191-90EE-929C2A6E7AD5}" sibTransId="{972D0459-A347-40E9-B947-65A877308AE6}"/>
    <dgm:cxn modelId="{3D8AD667-DC41-4F83-9AF4-102BF35107E0}" srcId="{1143E802-3141-44BA-8ED5-FAB725E402F9}" destId="{BF54F5AC-0B41-4B5C-8468-D49E7C188078}" srcOrd="0" destOrd="0" parTransId="{D431E1D9-44F4-4A6A-9512-04CF717A31EE}" sibTransId="{11AFCDCD-28FB-43B2-BA3C-71091D668AAB}"/>
    <dgm:cxn modelId="{D8B0E352-4C78-4DD2-A138-3780461857D3}" type="presOf" srcId="{1143E802-3141-44BA-8ED5-FAB725E402F9}" destId="{2A7616EC-590B-4904-BA28-BA307CDF81A3}" srcOrd="0" destOrd="0" presId="urn:microsoft.com/office/officeart/2018/2/layout/IconVerticalSolidList"/>
    <dgm:cxn modelId="{B5A74979-839C-4AA7-A974-D7E8DAA8FA9A}" type="presOf" srcId="{BF54F5AC-0B41-4B5C-8468-D49E7C188078}" destId="{98665AD1-5EE8-4622-B12E-F47F4C4A8304}" srcOrd="0" destOrd="0" presId="urn:microsoft.com/office/officeart/2018/2/layout/IconVerticalSolidList"/>
    <dgm:cxn modelId="{3190197F-BA88-4519-A208-F1BF5050B782}" srcId="{1143E802-3141-44BA-8ED5-FAB725E402F9}" destId="{E3848BA1-3D15-4096-B4C8-B3950F953328}" srcOrd="2" destOrd="0" parTransId="{71064FD4-C2C1-45B3-B790-FA6183747596}" sibTransId="{2B14EA8E-4E0D-46D7-A4C8-0CA9EF79DDBF}"/>
    <dgm:cxn modelId="{33D5529C-1E21-4A0D-9FDB-3E90BC851292}" type="presOf" srcId="{A6B88F0F-0F2C-442B-9FE7-42226E8C9310}" destId="{662DC180-286E-44A7-B8D3-4FCDE72DCC28}" srcOrd="0" destOrd="0" presId="urn:microsoft.com/office/officeart/2018/2/layout/IconVerticalSolidList"/>
    <dgm:cxn modelId="{AF9FB1A5-4BD9-451D-8E57-EB1797318E8B}" srcId="{1143E802-3141-44BA-8ED5-FAB725E402F9}" destId="{A6B88F0F-0F2C-442B-9FE7-42226E8C9310}" srcOrd="3" destOrd="0" parTransId="{EA322EA1-957F-4AFD-886E-7BC7BD9827BC}" sibTransId="{581EB366-A000-4827-A205-E2AC3E0A701B}"/>
    <dgm:cxn modelId="{8EDB448F-8D21-4289-AECE-0DBD2FA99331}" type="presParOf" srcId="{2A7616EC-590B-4904-BA28-BA307CDF81A3}" destId="{CC62598B-4275-482E-AB93-5F569A8DC20C}" srcOrd="0" destOrd="0" presId="urn:microsoft.com/office/officeart/2018/2/layout/IconVerticalSolidList"/>
    <dgm:cxn modelId="{E8D8E1C4-6BB0-4DCC-ABC9-0EE5483C5C5B}" type="presParOf" srcId="{CC62598B-4275-482E-AB93-5F569A8DC20C}" destId="{AD222606-439D-4C1E-94E4-BFDED084C14C}" srcOrd="0" destOrd="0" presId="urn:microsoft.com/office/officeart/2018/2/layout/IconVerticalSolidList"/>
    <dgm:cxn modelId="{CE011027-7DFA-40BF-A611-5968E3C6241A}" type="presParOf" srcId="{CC62598B-4275-482E-AB93-5F569A8DC20C}" destId="{271A1460-8241-45EA-9511-F06131A4C99B}" srcOrd="1" destOrd="0" presId="urn:microsoft.com/office/officeart/2018/2/layout/IconVerticalSolidList"/>
    <dgm:cxn modelId="{D6469526-B3FB-47EC-96DD-B68E8A7ED422}" type="presParOf" srcId="{CC62598B-4275-482E-AB93-5F569A8DC20C}" destId="{94CC90F9-B89A-4E25-A53F-5749EA04A94D}" srcOrd="2" destOrd="0" presId="urn:microsoft.com/office/officeart/2018/2/layout/IconVerticalSolidList"/>
    <dgm:cxn modelId="{90546BCD-A383-4AF7-AE2E-CFD23CA8AB50}" type="presParOf" srcId="{CC62598B-4275-482E-AB93-5F569A8DC20C}" destId="{98665AD1-5EE8-4622-B12E-F47F4C4A8304}" srcOrd="3" destOrd="0" presId="urn:microsoft.com/office/officeart/2018/2/layout/IconVerticalSolidList"/>
    <dgm:cxn modelId="{3860DB50-E071-445D-9726-6E04E5D59C6A}" type="presParOf" srcId="{2A7616EC-590B-4904-BA28-BA307CDF81A3}" destId="{91EDB3A7-4941-440C-88B0-9B55907B5CAA}" srcOrd="1" destOrd="0" presId="urn:microsoft.com/office/officeart/2018/2/layout/IconVerticalSolidList"/>
    <dgm:cxn modelId="{09E563DC-2E61-4CA1-BA46-7C7DF984F36F}" type="presParOf" srcId="{2A7616EC-590B-4904-BA28-BA307CDF81A3}" destId="{73FA708F-BE24-44EE-BE02-6F0BA2004089}" srcOrd="2" destOrd="0" presId="urn:microsoft.com/office/officeart/2018/2/layout/IconVerticalSolidList"/>
    <dgm:cxn modelId="{7FA7345E-1D6E-4ACF-9CF8-663F6CBFB7E5}" type="presParOf" srcId="{73FA708F-BE24-44EE-BE02-6F0BA2004089}" destId="{E55D6876-4933-4DEB-AC02-68374EEBEFB0}" srcOrd="0" destOrd="0" presId="urn:microsoft.com/office/officeart/2018/2/layout/IconVerticalSolidList"/>
    <dgm:cxn modelId="{84A7F161-819C-4AF2-9658-53C5EC1A8D85}" type="presParOf" srcId="{73FA708F-BE24-44EE-BE02-6F0BA2004089}" destId="{BDB0FF06-7C02-4188-B593-4C8DD65A12C9}" srcOrd="1" destOrd="0" presId="urn:microsoft.com/office/officeart/2018/2/layout/IconVerticalSolidList"/>
    <dgm:cxn modelId="{362CA15D-5CD9-4CF1-BDFB-E34C312A8E03}" type="presParOf" srcId="{73FA708F-BE24-44EE-BE02-6F0BA2004089}" destId="{1B8210E5-8CCB-4D2E-8446-D64846FA8760}" srcOrd="2" destOrd="0" presId="urn:microsoft.com/office/officeart/2018/2/layout/IconVerticalSolidList"/>
    <dgm:cxn modelId="{B7F80051-A50E-4F20-A564-4C0180EC0E2B}" type="presParOf" srcId="{73FA708F-BE24-44EE-BE02-6F0BA2004089}" destId="{2D80F7AB-4A37-495D-91E7-46530B49732C}" srcOrd="3" destOrd="0" presId="urn:microsoft.com/office/officeart/2018/2/layout/IconVerticalSolidList"/>
    <dgm:cxn modelId="{5EE30146-CD98-48A3-94CB-31B48D0270A9}" type="presParOf" srcId="{2A7616EC-590B-4904-BA28-BA307CDF81A3}" destId="{88BD8F40-EEBB-4534-944F-072514FFD2F4}" srcOrd="3" destOrd="0" presId="urn:microsoft.com/office/officeart/2018/2/layout/IconVerticalSolidList"/>
    <dgm:cxn modelId="{B9BF6328-D6B0-4DE2-B474-05014A7EE130}" type="presParOf" srcId="{2A7616EC-590B-4904-BA28-BA307CDF81A3}" destId="{DF2F35BB-D65F-405C-8FA9-8C52FDBC9214}" srcOrd="4" destOrd="0" presId="urn:microsoft.com/office/officeart/2018/2/layout/IconVerticalSolidList"/>
    <dgm:cxn modelId="{3DA30528-373C-4B28-AF25-42D07AE05B77}" type="presParOf" srcId="{DF2F35BB-D65F-405C-8FA9-8C52FDBC9214}" destId="{D4ABCAE3-2845-4A0F-BB3A-EF8AB720F26D}" srcOrd="0" destOrd="0" presId="urn:microsoft.com/office/officeart/2018/2/layout/IconVerticalSolidList"/>
    <dgm:cxn modelId="{C4E1665F-321C-40E8-9C17-F081829611EF}" type="presParOf" srcId="{DF2F35BB-D65F-405C-8FA9-8C52FDBC9214}" destId="{60B7E47C-651B-4D28-A5E2-20F3F1615222}" srcOrd="1" destOrd="0" presId="urn:microsoft.com/office/officeart/2018/2/layout/IconVerticalSolidList"/>
    <dgm:cxn modelId="{223863F7-1DB2-47E2-B8C9-F98A9E3FCA84}" type="presParOf" srcId="{DF2F35BB-D65F-405C-8FA9-8C52FDBC9214}" destId="{CBCAA529-AACE-4649-B62C-4463AE5C9763}" srcOrd="2" destOrd="0" presId="urn:microsoft.com/office/officeart/2018/2/layout/IconVerticalSolidList"/>
    <dgm:cxn modelId="{7DF7A951-28BD-4274-928D-31BCAF79F734}" type="presParOf" srcId="{DF2F35BB-D65F-405C-8FA9-8C52FDBC9214}" destId="{1473920F-995D-4B7B-BFF4-DA75FEBCD527}" srcOrd="3" destOrd="0" presId="urn:microsoft.com/office/officeart/2018/2/layout/IconVerticalSolidList"/>
    <dgm:cxn modelId="{DD8C6BEE-1569-459B-84CE-2B2EA1E1E7B8}" type="presParOf" srcId="{2A7616EC-590B-4904-BA28-BA307CDF81A3}" destId="{6DA3880F-FEDA-453D-8F6B-A447D04469F5}" srcOrd="5" destOrd="0" presId="urn:microsoft.com/office/officeart/2018/2/layout/IconVerticalSolidList"/>
    <dgm:cxn modelId="{95D3EE44-751B-4C98-A3C2-A69E0E105EE3}" type="presParOf" srcId="{2A7616EC-590B-4904-BA28-BA307CDF81A3}" destId="{2B756F22-0B04-46A6-9FB4-263E4E802C61}" srcOrd="6" destOrd="0" presId="urn:microsoft.com/office/officeart/2018/2/layout/IconVerticalSolidList"/>
    <dgm:cxn modelId="{4CB1A06A-B7E1-4022-9D70-1C2868760AAC}" type="presParOf" srcId="{2B756F22-0B04-46A6-9FB4-263E4E802C61}" destId="{3464AF0F-CA2A-4FA6-B9EB-00FF2BDBCCF2}" srcOrd="0" destOrd="0" presId="urn:microsoft.com/office/officeart/2018/2/layout/IconVerticalSolidList"/>
    <dgm:cxn modelId="{D9E19CBD-0374-488C-9E6D-D3A761AE56EF}" type="presParOf" srcId="{2B756F22-0B04-46A6-9FB4-263E4E802C61}" destId="{2E91DAFA-D490-4870-9854-231966609D20}" srcOrd="1" destOrd="0" presId="urn:microsoft.com/office/officeart/2018/2/layout/IconVerticalSolidList"/>
    <dgm:cxn modelId="{DEFB852D-CDAA-48D8-A45C-144C7B7C7BBA}" type="presParOf" srcId="{2B756F22-0B04-46A6-9FB4-263E4E802C61}" destId="{A5EB9A22-F7B8-4823-A6FE-7ABD50109106}" srcOrd="2" destOrd="0" presId="urn:microsoft.com/office/officeart/2018/2/layout/IconVerticalSolidList"/>
    <dgm:cxn modelId="{FD04FAC2-467C-428A-976C-E3073F81D791}" type="presParOf" srcId="{2B756F22-0B04-46A6-9FB4-263E4E802C61}" destId="{662DC180-286E-44A7-B8D3-4FCDE72DCC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22D67-4A54-40DA-9E97-2104F9233AF2}">
      <dsp:nvSpPr>
        <dsp:cNvPr id="0" name=""/>
        <dsp:cNvSpPr/>
      </dsp:nvSpPr>
      <dsp:spPr>
        <a:xfrm>
          <a:off x="0" y="209789"/>
          <a:ext cx="6949440" cy="1031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solidFill>
                <a:srgbClr val="FFFFFF"/>
              </a:solidFill>
              <a:ea typeface="+mn-ea"/>
              <a:cs typeface="+mn-cs"/>
            </a:rPr>
            <a:t>Strong communication skills:</a:t>
          </a:r>
          <a:r>
            <a:rPr lang="en-GB" sz="1800" b="1" kern="1200" dirty="0">
              <a:solidFill>
                <a:srgbClr val="FFFFFF"/>
              </a:solidFill>
              <a:ea typeface="+mn-ea"/>
              <a:cs typeface="+mn-cs"/>
            </a:rPr>
            <a:t> confident in listening, voicing ideas and presenting information clearly. Which is critical in legal and psychological roles (skills for care 2020).</a:t>
          </a:r>
          <a:endParaRPr lang="en-US" sz="1800" kern="1200" dirty="0">
            <a:solidFill>
              <a:srgbClr val="FFFFFF"/>
            </a:solidFill>
            <a:ea typeface="+mn-ea"/>
            <a:cs typeface="+mn-cs"/>
          </a:endParaRPr>
        </a:p>
      </dsp:txBody>
      <dsp:txXfrm>
        <a:off x="50375" y="260164"/>
        <a:ext cx="6848690" cy="931190"/>
      </dsp:txXfrm>
    </dsp:sp>
    <dsp:sp modelId="{4EDA3649-2ECB-4E76-BB5F-AC74EC53ACCB}">
      <dsp:nvSpPr>
        <dsp:cNvPr id="0" name=""/>
        <dsp:cNvSpPr/>
      </dsp:nvSpPr>
      <dsp:spPr>
        <a:xfrm>
          <a:off x="0" y="1293569"/>
          <a:ext cx="6949440" cy="1031940"/>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solidFill>
                <a:srgbClr val="FFFFFF"/>
              </a:solidFill>
              <a:ea typeface="+mn-ea"/>
              <a:cs typeface="+mn-cs"/>
            </a:rPr>
            <a:t>Motivation and initiative:</a:t>
          </a:r>
          <a:r>
            <a:rPr lang="en-GB" sz="1800" b="1" kern="1200" dirty="0">
              <a:solidFill>
                <a:srgbClr val="FFFFFF"/>
              </a:solidFill>
              <a:ea typeface="+mn-ea"/>
              <a:cs typeface="+mn-cs"/>
            </a:rPr>
            <a:t> willing to learn and initiative in seeking opportunities for development.</a:t>
          </a:r>
          <a:endParaRPr lang="en-US" sz="1800" kern="1200" dirty="0">
            <a:solidFill>
              <a:srgbClr val="FFFFFF"/>
            </a:solidFill>
            <a:ea typeface="+mn-ea"/>
            <a:cs typeface="+mn-cs"/>
          </a:endParaRPr>
        </a:p>
      </dsp:txBody>
      <dsp:txXfrm>
        <a:off x="50375" y="1343944"/>
        <a:ext cx="6848690" cy="931190"/>
      </dsp:txXfrm>
    </dsp:sp>
    <dsp:sp modelId="{FFA33CAF-0403-4747-99D9-446F681789D7}">
      <dsp:nvSpPr>
        <dsp:cNvPr id="0" name=""/>
        <dsp:cNvSpPr/>
      </dsp:nvSpPr>
      <dsp:spPr>
        <a:xfrm>
          <a:off x="0" y="2377349"/>
          <a:ext cx="6949440" cy="1031940"/>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solidFill>
                <a:srgbClr val="FFFFFF"/>
              </a:solidFill>
              <a:ea typeface="+mn-ea"/>
              <a:cs typeface="+mn-cs"/>
            </a:rPr>
            <a:t>Empathy and relationships:</a:t>
          </a:r>
          <a:r>
            <a:rPr lang="en-GB" sz="1800" b="1" kern="1200" dirty="0">
              <a:solidFill>
                <a:srgbClr val="FFFFFF"/>
              </a:solidFill>
              <a:ea typeface="+mn-ea"/>
              <a:cs typeface="+mn-cs"/>
            </a:rPr>
            <a:t> ability to understand and relate to others, essential for working with clients, offenders or colleagues (skills for care 2020)</a:t>
          </a:r>
          <a:endParaRPr lang="en-US" sz="1800" kern="1200" dirty="0">
            <a:solidFill>
              <a:srgbClr val="FFFFFF"/>
            </a:solidFill>
            <a:ea typeface="+mn-ea"/>
            <a:cs typeface="+mn-cs"/>
          </a:endParaRPr>
        </a:p>
      </dsp:txBody>
      <dsp:txXfrm>
        <a:off x="50375" y="2427724"/>
        <a:ext cx="6848690" cy="931190"/>
      </dsp:txXfrm>
    </dsp:sp>
    <dsp:sp modelId="{01D1A56B-524E-421A-A2AC-3C5D94E2D5A1}">
      <dsp:nvSpPr>
        <dsp:cNvPr id="0" name=""/>
        <dsp:cNvSpPr/>
      </dsp:nvSpPr>
      <dsp:spPr>
        <a:xfrm>
          <a:off x="0" y="3461129"/>
          <a:ext cx="6949440" cy="1031940"/>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solidFill>
                <a:srgbClr val="FFFFFF"/>
              </a:solidFill>
              <a:ea typeface="+mn-ea"/>
              <a:cs typeface="+mn-cs"/>
            </a:rPr>
            <a:t>Educational skills:</a:t>
          </a:r>
          <a:r>
            <a:rPr lang="en-GB" sz="1800" b="1" kern="1200" dirty="0">
              <a:solidFill>
                <a:srgbClr val="FFFFFF"/>
              </a:solidFill>
              <a:ea typeface="+mn-ea"/>
              <a:cs typeface="+mn-cs"/>
            </a:rPr>
            <a:t> continuing my university studies shows dedication to committing to my career path</a:t>
          </a:r>
          <a:endParaRPr lang="en-US" sz="1800" kern="1200" dirty="0">
            <a:solidFill>
              <a:srgbClr val="FFFFFF"/>
            </a:solidFill>
            <a:ea typeface="+mn-ea"/>
            <a:cs typeface="+mn-cs"/>
          </a:endParaRPr>
        </a:p>
      </dsp:txBody>
      <dsp:txXfrm>
        <a:off x="50375" y="3511504"/>
        <a:ext cx="6848690" cy="931190"/>
      </dsp:txXfrm>
    </dsp:sp>
    <dsp:sp modelId="{514268F4-C033-402D-BFD2-2AAEE0749197}">
      <dsp:nvSpPr>
        <dsp:cNvPr id="0" name=""/>
        <dsp:cNvSpPr/>
      </dsp:nvSpPr>
      <dsp:spPr>
        <a:xfrm>
          <a:off x="0" y="4544909"/>
          <a:ext cx="6949440" cy="103194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ea typeface="+mn-ea"/>
              <a:cs typeface="+mn-cs"/>
            </a:rPr>
            <a:t>Example:</a:t>
          </a:r>
          <a:r>
            <a:rPr lang="en-GB" sz="1800" b="1" kern="1200" dirty="0">
              <a:ea typeface="+mn-ea"/>
              <a:cs typeface="+mn-cs"/>
            </a:rPr>
            <a:t> volunteering in student groups or in class in general has helped me develop leadership and communication skills</a:t>
          </a:r>
          <a:endParaRPr lang="en-US" sz="1800" kern="1200" dirty="0">
            <a:ea typeface="+mn-ea"/>
            <a:cs typeface="+mn-cs"/>
          </a:endParaRPr>
        </a:p>
      </dsp:txBody>
      <dsp:txXfrm>
        <a:off x="50375" y="4595284"/>
        <a:ext cx="6848690" cy="931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A83F6-E825-4E70-88EA-817FFC186FDF}">
      <dsp:nvSpPr>
        <dsp:cNvPr id="0" name=""/>
        <dsp:cNvSpPr/>
      </dsp:nvSpPr>
      <dsp:spPr>
        <a:xfrm>
          <a:off x="0" y="60703"/>
          <a:ext cx="6949440" cy="10892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kern="1200" dirty="0">
              <a:solidFill>
                <a:srgbClr val="FFFFFF"/>
              </a:solidFill>
              <a:ea typeface="+mn-ea"/>
              <a:cs typeface="+mn-cs"/>
            </a:rPr>
            <a:t>Time management and planning:</a:t>
          </a:r>
          <a:r>
            <a:rPr lang="en-GB" sz="1900" b="1" kern="1200" dirty="0">
              <a:solidFill>
                <a:srgbClr val="FFFFFF"/>
              </a:solidFill>
              <a:ea typeface="+mn-ea"/>
              <a:cs typeface="+mn-cs"/>
            </a:rPr>
            <a:t> struggling to balance coursework and personal commitments needs improvements (business model analyst n.d.).</a:t>
          </a:r>
          <a:endParaRPr lang="en-US" sz="1900" b="1" kern="1200" dirty="0">
            <a:solidFill>
              <a:srgbClr val="FFFFFF"/>
            </a:solidFill>
            <a:ea typeface="+mn-ea"/>
            <a:cs typeface="+mn-cs"/>
          </a:endParaRPr>
        </a:p>
      </dsp:txBody>
      <dsp:txXfrm>
        <a:off x="53174" y="113877"/>
        <a:ext cx="6843092" cy="982922"/>
      </dsp:txXfrm>
    </dsp:sp>
    <dsp:sp modelId="{01D62FE3-A6D9-4D29-AAF4-256291BB12E0}">
      <dsp:nvSpPr>
        <dsp:cNvPr id="0" name=""/>
        <dsp:cNvSpPr/>
      </dsp:nvSpPr>
      <dsp:spPr>
        <a:xfrm>
          <a:off x="0" y="1204693"/>
          <a:ext cx="6949440" cy="1089270"/>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kern="1200" dirty="0">
              <a:solidFill>
                <a:srgbClr val="FFFFFF"/>
              </a:solidFill>
              <a:ea typeface="+mn-ea"/>
              <a:cs typeface="+mn-cs"/>
            </a:rPr>
            <a:t>Uncertainty about career pathways:</a:t>
          </a:r>
          <a:r>
            <a:rPr lang="en-GB" sz="1900" b="1" kern="1200" dirty="0">
              <a:solidFill>
                <a:srgbClr val="FFFFFF"/>
              </a:solidFill>
              <a:ea typeface="+mn-ea"/>
              <a:cs typeface="+mn-cs"/>
            </a:rPr>
            <a:t> lack of clarity about specific roles or replacement opportunities at this stage.</a:t>
          </a:r>
          <a:endParaRPr lang="en-US" sz="1900" b="1" kern="1200" dirty="0">
            <a:solidFill>
              <a:srgbClr val="FFFFFF"/>
            </a:solidFill>
            <a:ea typeface="+mn-ea"/>
            <a:cs typeface="+mn-cs"/>
          </a:endParaRPr>
        </a:p>
      </dsp:txBody>
      <dsp:txXfrm>
        <a:off x="53174" y="1257867"/>
        <a:ext cx="6843092" cy="982922"/>
      </dsp:txXfrm>
    </dsp:sp>
    <dsp:sp modelId="{E5FCFF40-876B-4881-BC97-F6443F1E3FD8}">
      <dsp:nvSpPr>
        <dsp:cNvPr id="0" name=""/>
        <dsp:cNvSpPr/>
      </dsp:nvSpPr>
      <dsp:spPr>
        <a:xfrm>
          <a:off x="0" y="2348683"/>
          <a:ext cx="6949440" cy="1089270"/>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kern="1200" dirty="0">
              <a:solidFill>
                <a:srgbClr val="FFFFFF"/>
              </a:solidFill>
              <a:ea typeface="+mn-ea"/>
              <a:cs typeface="+mn-cs"/>
            </a:rPr>
            <a:t>Financial constraints:</a:t>
          </a:r>
          <a:r>
            <a:rPr lang="en-GB" sz="1900" b="1" kern="1200" dirty="0">
              <a:solidFill>
                <a:srgbClr val="FFFFFF"/>
              </a:solidFill>
              <a:ea typeface="+mn-ea"/>
              <a:cs typeface="+mn-cs"/>
            </a:rPr>
            <a:t> no current job or reliable transportation which may limit my opportunities.</a:t>
          </a:r>
          <a:endParaRPr lang="en-US" sz="1900" b="1" kern="1200" dirty="0">
            <a:solidFill>
              <a:srgbClr val="FFFFFF"/>
            </a:solidFill>
            <a:ea typeface="+mn-ea"/>
            <a:cs typeface="+mn-cs"/>
          </a:endParaRPr>
        </a:p>
      </dsp:txBody>
      <dsp:txXfrm>
        <a:off x="53174" y="2401857"/>
        <a:ext cx="6843092" cy="982922"/>
      </dsp:txXfrm>
    </dsp:sp>
    <dsp:sp modelId="{EA659C0E-B0A7-4A0E-B050-30BA3531E73D}">
      <dsp:nvSpPr>
        <dsp:cNvPr id="0" name=""/>
        <dsp:cNvSpPr/>
      </dsp:nvSpPr>
      <dsp:spPr>
        <a:xfrm>
          <a:off x="0" y="3492673"/>
          <a:ext cx="6949440" cy="1089270"/>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kern="1200" dirty="0">
              <a:solidFill>
                <a:srgbClr val="FFFFFF"/>
              </a:solidFill>
              <a:ea typeface="+mn-ea"/>
              <a:cs typeface="+mn-cs"/>
            </a:rPr>
            <a:t>Limited practical experience:</a:t>
          </a:r>
          <a:r>
            <a:rPr lang="en-GB" sz="1900" b="1" kern="1200" dirty="0">
              <a:solidFill>
                <a:srgbClr val="FFFFFF"/>
              </a:solidFill>
              <a:ea typeface="+mn-ea"/>
              <a:cs typeface="+mn-cs"/>
            </a:rPr>
            <a:t> need to find relevant placements or internships in legal or psychological settings</a:t>
          </a:r>
          <a:endParaRPr lang="en-US" sz="1900" b="1" kern="1200" dirty="0">
            <a:solidFill>
              <a:srgbClr val="FFFFFF"/>
            </a:solidFill>
            <a:ea typeface="+mn-ea"/>
            <a:cs typeface="+mn-cs"/>
          </a:endParaRPr>
        </a:p>
      </dsp:txBody>
      <dsp:txXfrm>
        <a:off x="53174" y="3545847"/>
        <a:ext cx="6843092" cy="982922"/>
      </dsp:txXfrm>
    </dsp:sp>
    <dsp:sp modelId="{99F906BE-E670-4404-A983-33234987A5CF}">
      <dsp:nvSpPr>
        <dsp:cNvPr id="0" name=""/>
        <dsp:cNvSpPr/>
      </dsp:nvSpPr>
      <dsp:spPr>
        <a:xfrm>
          <a:off x="0" y="4636664"/>
          <a:ext cx="6949440" cy="108927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i="1" kern="1200" dirty="0">
              <a:solidFill>
                <a:srgbClr val="FFFFFF"/>
              </a:solidFill>
              <a:ea typeface="+mn-ea"/>
              <a:cs typeface="+mn-cs"/>
            </a:rPr>
            <a:t>Example:</a:t>
          </a:r>
          <a:r>
            <a:rPr lang="en-GB" sz="1900" b="1" kern="1200" dirty="0">
              <a:solidFill>
                <a:srgbClr val="FFFFFF"/>
              </a:solidFill>
              <a:latin typeface="Neue Haas Grotesk Text Pro"/>
              <a:ea typeface="+mn-ea"/>
              <a:cs typeface="+mn-cs"/>
            </a:rPr>
            <a:t> improve</a:t>
          </a:r>
          <a:r>
            <a:rPr lang="en-GB" sz="1900" b="1" kern="1200" dirty="0">
              <a:solidFill>
                <a:srgbClr val="FFFFFF"/>
              </a:solidFill>
              <a:ea typeface="+mn-ea"/>
              <a:cs typeface="+mn-cs"/>
            </a:rPr>
            <a:t> </a:t>
          </a:r>
          <a:r>
            <a:rPr lang="en-GB" sz="1900" b="1" kern="1200" dirty="0">
              <a:solidFill>
                <a:srgbClr val="FFFFFF"/>
              </a:solidFill>
              <a:latin typeface="Neue Haas Grotesk Text Pro"/>
              <a:ea typeface="+mn-ea"/>
              <a:cs typeface="+mn-cs"/>
            </a:rPr>
            <a:t>organising</a:t>
          </a:r>
          <a:r>
            <a:rPr lang="en-GB" sz="1900" b="1" kern="1200" dirty="0">
              <a:solidFill>
                <a:srgbClr val="FFFFFF"/>
              </a:solidFill>
              <a:ea typeface="+mn-ea"/>
              <a:cs typeface="+mn-cs"/>
            </a:rPr>
            <a:t> my schedule effectively around things such as education and seeking opportunities</a:t>
          </a:r>
          <a:r>
            <a:rPr lang="en-GB" sz="1900" b="1" kern="1200" dirty="0">
              <a:solidFill>
                <a:srgbClr val="FFFFFF"/>
              </a:solidFill>
              <a:latin typeface="Neue Haas Grotesk Text Pro"/>
              <a:ea typeface="+mn-ea"/>
              <a:cs typeface="+mn-cs"/>
            </a:rPr>
            <a:t> using a calendar and better planning</a:t>
          </a:r>
          <a:endParaRPr lang="en-US" sz="1900" b="1" kern="1200" dirty="0">
            <a:solidFill>
              <a:srgbClr val="FFFFFF"/>
            </a:solidFill>
            <a:ea typeface="+mn-ea"/>
            <a:cs typeface="+mn-cs"/>
          </a:endParaRPr>
        </a:p>
      </dsp:txBody>
      <dsp:txXfrm>
        <a:off x="53174" y="4689838"/>
        <a:ext cx="6843092" cy="982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22606-439D-4C1E-94E4-BFDED084C14C}">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A1460-8241-45EA-9511-F06131A4C99B}">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665AD1-5EE8-4622-B12E-F47F4C4A8304}">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b="1" kern="1200"/>
            <a:t>Leverage communication skills and proactivity to network and find opportunities. (skills for care 2020)</a:t>
          </a:r>
          <a:endParaRPr lang="en-US" sz="2200" kern="1200"/>
        </a:p>
      </dsp:txBody>
      <dsp:txXfrm>
        <a:off x="1405898" y="2401"/>
        <a:ext cx="5543541" cy="1217228"/>
      </dsp:txXfrm>
    </dsp:sp>
    <dsp:sp modelId="{E55D6876-4933-4DEB-AC02-68374EEBEFB0}">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0FF06-7C02-4188-B593-4C8DD65A12C9}">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80F7AB-4A37-495D-91E7-46530B49732C}">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b="1" kern="1200"/>
            <a:t>Improve time management by creating schedule and setting targets</a:t>
          </a:r>
          <a:endParaRPr lang="en-US" sz="2200" kern="1200"/>
        </a:p>
      </dsp:txBody>
      <dsp:txXfrm>
        <a:off x="1405898" y="1523937"/>
        <a:ext cx="5543541" cy="1217228"/>
      </dsp:txXfrm>
    </dsp:sp>
    <dsp:sp modelId="{D4ABCAE3-2845-4A0F-BB3A-EF8AB720F26D}">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B7E47C-651B-4D28-A5E2-20F3F1615222}">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73920F-995D-4B7B-BFF4-DA75FEBCD527}">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b="1" kern="1200"/>
            <a:t>Build more relationships with people</a:t>
          </a:r>
          <a:endParaRPr lang="en-US" sz="2200" kern="1200"/>
        </a:p>
      </dsp:txBody>
      <dsp:txXfrm>
        <a:off x="1405898" y="3045472"/>
        <a:ext cx="5543541" cy="1217228"/>
      </dsp:txXfrm>
    </dsp:sp>
    <dsp:sp modelId="{3464AF0F-CA2A-4FA6-B9EB-00FF2BDBCCF2}">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1DAFA-D490-4870-9854-231966609D20}">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2DC180-286E-44A7-B8D3-4FCDE72DCC28}">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b="1" kern="1200"/>
            <a:t>Use initiative and actively participate in events and opportunities</a:t>
          </a:r>
          <a:endParaRPr lang="en-US" sz="2200" kern="1200"/>
        </a:p>
      </dsp:txBody>
      <dsp:txXfrm>
        <a:off x="1405898" y="4567007"/>
        <a:ext cx="5543541" cy="12172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241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10208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04012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88564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6820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547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443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6623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40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9726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33794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492876492"/>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hee.nhs.uk/" TargetMode="External"/><Relationship Id="rId2" Type="http://schemas.openxmlformats.org/officeDocument/2006/relationships/hyperlink" Target="https://www.skillsforcare.org.uk/Home.aspx" TargetMode="External"/><Relationship Id="rId1" Type="http://schemas.openxmlformats.org/officeDocument/2006/relationships/slideLayout" Target="../slideLayouts/slideLayout7.xml"/><Relationship Id="rId4" Type="http://schemas.openxmlformats.org/officeDocument/2006/relationships/hyperlink" Target="https://businessmodelanalyst.com/swot-analysis-examples-i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eam Success Background">
            <a:extLst>
              <a:ext uri="{FF2B5EF4-FFF2-40B4-BE49-F238E27FC236}">
                <a16:creationId xmlns:a16="http://schemas.microsoft.com/office/drawing/2014/main" id="{E0D44059-9394-DB0B-04DA-47F9C7D2F7A5}"/>
              </a:ext>
            </a:extLst>
          </p:cNvPr>
          <p:cNvPicPr>
            <a:picLocks noChangeAspect="1"/>
          </p:cNvPicPr>
          <p:nvPr/>
        </p:nvPicPr>
        <p:blipFill>
          <a:blip r:embed="rId2"/>
          <a:srcRect l="2414" t="9091" r="6677"/>
          <a:stretch>
            <a:fillRect/>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08385"/>
            <a:ext cx="12191999" cy="1949616"/>
          </a:xfrm>
          <a:prstGeom prst="rect">
            <a:avLst/>
          </a:pr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A15BBF3-37F6-69F2-CE75-1D03FC8C47E0}"/>
              </a:ext>
            </a:extLst>
          </p:cNvPr>
          <p:cNvSpPr txBox="1"/>
          <p:nvPr/>
        </p:nvSpPr>
        <p:spPr>
          <a:xfrm>
            <a:off x="975953" y="5302430"/>
            <a:ext cx="6106335" cy="11503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Bef>
                <a:spcPct val="0"/>
              </a:spcBef>
              <a:spcAft>
                <a:spcPts val="600"/>
              </a:spcAft>
            </a:pPr>
            <a:r>
              <a:rPr lang="en-US" sz="4000" b="1" dirty="0">
                <a:solidFill>
                  <a:srgbClr val="FFFFFF"/>
                </a:solidFill>
                <a:latin typeface="Aptos Display"/>
                <a:ea typeface="+mj-ea"/>
                <a:cs typeface="+mj-cs"/>
              </a:rPr>
              <a:t>personal SWOT analysis for my career development</a:t>
            </a:r>
          </a:p>
        </p:txBody>
      </p:sp>
      <p:sp>
        <p:nvSpPr>
          <p:cNvPr id="10" name="TextBox 9">
            <a:extLst>
              <a:ext uri="{FF2B5EF4-FFF2-40B4-BE49-F238E27FC236}">
                <a16:creationId xmlns:a16="http://schemas.microsoft.com/office/drawing/2014/main" id="{16541CF8-471D-2D37-3EE0-446FAB427CF4}"/>
              </a:ext>
            </a:extLst>
          </p:cNvPr>
          <p:cNvSpPr txBox="1"/>
          <p:nvPr/>
        </p:nvSpPr>
        <p:spPr>
          <a:xfrm>
            <a:off x="8829170" y="5498984"/>
            <a:ext cx="298202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b="1" dirty="0"/>
              <a:t>Henna Shakil</a:t>
            </a:r>
            <a:endParaRPr lang="en-US" b="1"/>
          </a:p>
          <a:p>
            <a:pPr algn="r"/>
            <a:r>
              <a:rPr lang="en-GB" b="1" dirty="0"/>
              <a:t>Module: LCHS4009</a:t>
            </a:r>
          </a:p>
          <a:p>
            <a:pPr algn="r"/>
            <a:r>
              <a:rPr lang="en-GB" b="1" dirty="0"/>
              <a:t>Lecturer: Farah Islam</a:t>
            </a:r>
          </a:p>
        </p:txBody>
      </p:sp>
    </p:spTree>
    <p:extLst>
      <p:ext uri="{BB962C8B-B14F-4D97-AF65-F5344CB8AC3E}">
        <p14:creationId xmlns:p14="http://schemas.microsoft.com/office/powerpoint/2010/main" val="2309817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1701FC-4709-09D8-CFE6-B4C16F62F927}"/>
              </a:ext>
            </a:extLst>
          </p:cNvPr>
          <p:cNvSpPr txBox="1"/>
          <p:nvPr/>
        </p:nvSpPr>
        <p:spPr>
          <a:xfrm>
            <a:off x="7123007" y="-3516"/>
            <a:ext cx="4361693" cy="152704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b="1" kern="1200" dirty="0">
                <a:solidFill>
                  <a:schemeClr val="tx1"/>
                </a:solidFill>
                <a:latin typeface="+mj-lt"/>
                <a:ea typeface="+mj-ea"/>
                <a:cs typeface="+mj-cs"/>
              </a:rPr>
              <a:t>INTRODUCTION</a:t>
            </a:r>
          </a:p>
        </p:txBody>
      </p:sp>
      <p:pic>
        <p:nvPicPr>
          <p:cNvPr id="5" name="Picture 4" descr="SWOT analysis infographic with icons template has 4 steps such as ...">
            <a:extLst>
              <a:ext uri="{FF2B5EF4-FFF2-40B4-BE49-F238E27FC236}">
                <a16:creationId xmlns:a16="http://schemas.microsoft.com/office/drawing/2014/main" id="{D254C749-0551-5EFB-2FCC-0394AD5B71D9}"/>
              </a:ext>
            </a:extLst>
          </p:cNvPr>
          <p:cNvPicPr>
            <a:picLocks noChangeAspect="1"/>
          </p:cNvPicPr>
          <p:nvPr/>
        </p:nvPicPr>
        <p:blipFill>
          <a:blip r:embed="rId2"/>
          <a:srcRect l="7067"/>
          <a:stretch>
            <a:fillRect/>
          </a:stretch>
        </p:blipFill>
        <p:spPr>
          <a:xfrm>
            <a:off x="1" y="10"/>
            <a:ext cx="6373368" cy="6857990"/>
          </a:xfrm>
          <a:prstGeom prst="rect">
            <a:avLst/>
          </a:prstGeom>
        </p:spPr>
      </p:pic>
      <p:sp>
        <p:nvSpPr>
          <p:cNvPr id="4" name="TextBox 3">
            <a:extLst>
              <a:ext uri="{FF2B5EF4-FFF2-40B4-BE49-F238E27FC236}">
                <a16:creationId xmlns:a16="http://schemas.microsoft.com/office/drawing/2014/main" id="{C8B05943-2066-5A45-C0A6-1FB33F595452}"/>
              </a:ext>
            </a:extLst>
          </p:cNvPr>
          <p:cNvSpPr txBox="1"/>
          <p:nvPr/>
        </p:nvSpPr>
        <p:spPr>
          <a:xfrm>
            <a:off x="6348092" y="2212846"/>
            <a:ext cx="5136608" cy="40965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sz="1700" b="1"/>
              <a:t>This SWOT analysis that I will be presenting supports my educational and career development within the UK health and social care sector. My focus is on pursuing a career in the legal or psychological fields related to criminal justice. The purpose of this analysis is to identify my strengths, weaknesses, opportunities and threats. Which will help me develop a strategic plan to gain relevant experience, improve my skills and achieve my long-term career goals. </a:t>
            </a:r>
            <a:endParaRPr lang="en-US" sz="1700"/>
          </a:p>
        </p:txBody>
      </p:sp>
    </p:spTree>
    <p:extLst>
      <p:ext uri="{BB962C8B-B14F-4D97-AF65-F5344CB8AC3E}">
        <p14:creationId xmlns:p14="http://schemas.microsoft.com/office/powerpoint/2010/main" val="1658011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4F6E940-4BF4-CC56-D52E-7AE7775CFA43}"/>
              </a:ext>
            </a:extLst>
          </p:cNvPr>
          <p:cNvSpPr txBox="1"/>
          <p:nvPr/>
        </p:nvSpPr>
        <p:spPr>
          <a:xfrm>
            <a:off x="612649" y="548638"/>
            <a:ext cx="3493008" cy="578815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chemeClr val="tx1"/>
                </a:solidFill>
                <a:latin typeface="+mj-lt"/>
                <a:ea typeface="+mj-ea"/>
                <a:cs typeface="+mj-cs"/>
              </a:rPr>
              <a:t>STRENGTHS</a:t>
            </a:r>
          </a:p>
        </p:txBody>
      </p:sp>
      <p:graphicFrame>
        <p:nvGraphicFramePr>
          <p:cNvPr id="6" name="TextBox 3">
            <a:extLst>
              <a:ext uri="{FF2B5EF4-FFF2-40B4-BE49-F238E27FC236}">
                <a16:creationId xmlns:a16="http://schemas.microsoft.com/office/drawing/2014/main" id="{9FAFDAC2-70EC-CD65-ECA5-F9CCBAA9ABF6}"/>
              </a:ext>
            </a:extLst>
          </p:cNvPr>
          <p:cNvGraphicFramePr/>
          <p:nvPr>
            <p:extLst>
              <p:ext uri="{D42A27DB-BD31-4B8C-83A1-F6EECF244321}">
                <p14:modId xmlns:p14="http://schemas.microsoft.com/office/powerpoint/2010/main" val="324865976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3208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5406430-A5D0-A862-ED5E-CB098702D70B}"/>
              </a:ext>
            </a:extLst>
          </p:cNvPr>
          <p:cNvSpPr txBox="1"/>
          <p:nvPr/>
        </p:nvSpPr>
        <p:spPr>
          <a:xfrm>
            <a:off x="612649" y="572084"/>
            <a:ext cx="4079162" cy="578815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chemeClr val="tx1"/>
                </a:solidFill>
                <a:latin typeface="+mj-lt"/>
                <a:ea typeface="+mj-ea"/>
                <a:cs typeface="+mj-cs"/>
              </a:rPr>
              <a:t>WEAKNESSES</a:t>
            </a:r>
          </a:p>
        </p:txBody>
      </p:sp>
      <p:graphicFrame>
        <p:nvGraphicFramePr>
          <p:cNvPr id="13" name="TextBox 3">
            <a:extLst>
              <a:ext uri="{FF2B5EF4-FFF2-40B4-BE49-F238E27FC236}">
                <a16:creationId xmlns:a16="http://schemas.microsoft.com/office/drawing/2014/main" id="{00CA1E06-36C8-53FE-13F4-B66DACA36FC4}"/>
              </a:ext>
            </a:extLst>
          </p:cNvPr>
          <p:cNvGraphicFramePr/>
          <p:nvPr>
            <p:extLst>
              <p:ext uri="{D42A27DB-BD31-4B8C-83A1-F6EECF244321}">
                <p14:modId xmlns:p14="http://schemas.microsoft.com/office/powerpoint/2010/main" val="2525808653"/>
              </p:ext>
            </p:extLst>
          </p:nvPr>
        </p:nvGraphicFramePr>
        <p:xfrm>
          <a:off x="4996780" y="573962"/>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6278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A9508DC-107F-7CFC-F1F5-5632C095AC5C}"/>
              </a:ext>
            </a:extLst>
          </p:cNvPr>
          <p:cNvSpPr txBox="1"/>
          <p:nvPr/>
        </p:nvSpPr>
        <p:spPr>
          <a:xfrm>
            <a:off x="6500714" y="771592"/>
            <a:ext cx="4692638" cy="66419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sz="4100" b="1" dirty="0">
                <a:latin typeface="+mj-lt"/>
                <a:ea typeface="+mj-ea"/>
                <a:cs typeface="+mj-cs"/>
              </a:rPr>
              <a:t>OPPORTUNITIES</a:t>
            </a:r>
            <a:endParaRPr lang="en-US" sz="4100" b="1" kern="1200" dirty="0">
              <a:solidFill>
                <a:schemeClr val="tx1"/>
              </a:solidFill>
              <a:latin typeface="+mj-lt"/>
              <a:ea typeface="+mj-ea"/>
              <a:cs typeface="+mj-cs"/>
            </a:endParaRPr>
          </a:p>
        </p:txBody>
      </p:sp>
      <p:pic>
        <p:nvPicPr>
          <p:cNvPr id="9" name="Graphic 8" descr="Social Network">
            <a:extLst>
              <a:ext uri="{FF2B5EF4-FFF2-40B4-BE49-F238E27FC236}">
                <a16:creationId xmlns:a16="http://schemas.microsoft.com/office/drawing/2014/main" id="{EF079C55-000F-4733-3E6D-CCF368EB05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2648" y="1102440"/>
            <a:ext cx="4681506" cy="4681506"/>
          </a:xfrm>
          <a:prstGeom prst="rect">
            <a:avLst/>
          </a:prstGeom>
        </p:spPr>
      </p:pic>
      <p:sp>
        <p:nvSpPr>
          <p:cNvPr id="5" name="TextBox 4">
            <a:extLst>
              <a:ext uri="{FF2B5EF4-FFF2-40B4-BE49-F238E27FC236}">
                <a16:creationId xmlns:a16="http://schemas.microsoft.com/office/drawing/2014/main" id="{9FE78DD5-CD9D-EF69-5FFC-6F3C562D55CE}"/>
              </a:ext>
            </a:extLst>
          </p:cNvPr>
          <p:cNvSpPr txBox="1"/>
          <p:nvPr/>
        </p:nvSpPr>
        <p:spPr>
          <a:xfrm>
            <a:off x="5805950" y="1708583"/>
            <a:ext cx="6082165" cy="407410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28600">
              <a:lnSpc>
                <a:spcPct val="110000"/>
              </a:lnSpc>
              <a:spcAft>
                <a:spcPts val="600"/>
              </a:spcAft>
              <a:buFont typeface="Arial" panose="020B0604020202020204" pitchFamily="34" charset="0"/>
              <a:buChar char="•"/>
            </a:pPr>
            <a:r>
              <a:rPr lang="en-US" sz="1600" b="1" dirty="0"/>
              <a:t>University resources: career services, workshops and networking with people can help explore placements (health education England 2021)</a:t>
            </a:r>
          </a:p>
          <a:p>
            <a:pPr marL="285750" indent="-228600">
              <a:lnSpc>
                <a:spcPct val="110000"/>
              </a:lnSpc>
              <a:spcAft>
                <a:spcPts val="600"/>
              </a:spcAft>
              <a:buFont typeface="Arial" panose="020B0604020202020204" pitchFamily="34" charset="0"/>
              <a:buChar char="•"/>
            </a:pPr>
            <a:r>
              <a:rPr lang="en-US" sz="1600" b="1" dirty="0"/>
              <a:t>Placement and volunteering opportunities: willing to engage in unpaid or paid roles to gain experience in criminal justice or forensic psychology.</a:t>
            </a:r>
          </a:p>
          <a:p>
            <a:pPr marL="285750" indent="-228600">
              <a:lnSpc>
                <a:spcPct val="110000"/>
              </a:lnSpc>
              <a:spcAft>
                <a:spcPts val="600"/>
              </a:spcAft>
              <a:buFont typeface="Arial" panose="020B0604020202020204" pitchFamily="34" charset="0"/>
              <a:buChar char="•"/>
            </a:pPr>
            <a:r>
              <a:rPr lang="en-US" sz="1600" b="1" dirty="0"/>
              <a:t>Networking and mentorship: communicating with people with experience in university, during events or online.</a:t>
            </a:r>
          </a:p>
          <a:p>
            <a:pPr marL="285750" indent="-228600">
              <a:lnSpc>
                <a:spcPct val="110000"/>
              </a:lnSpc>
              <a:spcAft>
                <a:spcPts val="600"/>
              </a:spcAft>
              <a:buFont typeface="Arial" panose="020B0604020202020204" pitchFamily="34" charset="0"/>
              <a:buChar char="•"/>
            </a:pPr>
            <a:r>
              <a:rPr lang="en-US" sz="1600" b="1" dirty="0"/>
              <a:t>Further education: continuing with my course or switching to something in forensic psychology or </a:t>
            </a:r>
            <a:r>
              <a:rPr lang="en-US" sz="1600" b="1" dirty="0">
                <a:solidFill>
                  <a:srgbClr val="000000"/>
                </a:solidFill>
              </a:rPr>
              <a:t>criminal law.</a:t>
            </a:r>
          </a:p>
          <a:p>
            <a:pPr marL="285750" indent="-228600">
              <a:lnSpc>
                <a:spcPct val="110000"/>
              </a:lnSpc>
              <a:spcAft>
                <a:spcPts val="600"/>
              </a:spcAft>
              <a:buFont typeface="Arial" panose="020B0604020202020204" pitchFamily="34" charset="0"/>
              <a:buChar char="•"/>
            </a:pPr>
            <a:endParaRPr lang="en-US" sz="1600" b="1" dirty="0">
              <a:solidFill>
                <a:srgbClr val="000000"/>
              </a:solidFill>
            </a:endParaRPr>
          </a:p>
          <a:p>
            <a:pPr>
              <a:lnSpc>
                <a:spcPct val="110000"/>
              </a:lnSpc>
              <a:spcAft>
                <a:spcPts val="600"/>
              </a:spcAft>
            </a:pPr>
            <a:r>
              <a:rPr lang="en-US" sz="1600" b="1" dirty="0">
                <a:solidFill>
                  <a:srgbClr val="000000"/>
                </a:solidFill>
              </a:rPr>
              <a:t>Example: actively seek placements, go to events, do research to help develop practical skills and better contacts.</a:t>
            </a:r>
          </a:p>
          <a:p>
            <a:pPr indent="-228600">
              <a:lnSpc>
                <a:spcPct val="11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337678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5E7E9F9-3982-57F6-DE21-E7CFD911432B}"/>
              </a:ext>
            </a:extLst>
          </p:cNvPr>
          <p:cNvSpPr txBox="1"/>
          <p:nvPr/>
        </p:nvSpPr>
        <p:spPr>
          <a:xfrm>
            <a:off x="7565273" y="782797"/>
            <a:ext cx="2507491" cy="64178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b="1" kern="1200">
                <a:solidFill>
                  <a:schemeClr val="tx1"/>
                </a:solidFill>
                <a:latin typeface="+mj-lt"/>
                <a:ea typeface="+mj-ea"/>
                <a:cs typeface="+mj-cs"/>
              </a:rPr>
              <a:t>THREATS</a:t>
            </a:r>
          </a:p>
        </p:txBody>
      </p:sp>
      <p:pic>
        <p:nvPicPr>
          <p:cNvPr id="8" name="Graphic 7" descr="Money">
            <a:extLst>
              <a:ext uri="{FF2B5EF4-FFF2-40B4-BE49-F238E27FC236}">
                <a16:creationId xmlns:a16="http://schemas.microsoft.com/office/drawing/2014/main" id="{E1484705-C58F-9149-2FEF-B4FC2549E6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2648" y="1102440"/>
            <a:ext cx="4358625" cy="4358625"/>
          </a:xfrm>
          <a:prstGeom prst="rect">
            <a:avLst/>
          </a:prstGeom>
        </p:spPr>
      </p:pic>
      <p:sp>
        <p:nvSpPr>
          <p:cNvPr id="4" name="TextBox 3">
            <a:extLst>
              <a:ext uri="{FF2B5EF4-FFF2-40B4-BE49-F238E27FC236}">
                <a16:creationId xmlns:a16="http://schemas.microsoft.com/office/drawing/2014/main" id="{A5D9B304-B947-5746-9F38-1D2F95B1F9E3}"/>
              </a:ext>
            </a:extLst>
          </p:cNvPr>
          <p:cNvSpPr txBox="1"/>
          <p:nvPr/>
        </p:nvSpPr>
        <p:spPr>
          <a:xfrm>
            <a:off x="5918007" y="1843054"/>
            <a:ext cx="5813226" cy="45223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10000"/>
              </a:lnSpc>
              <a:spcAft>
                <a:spcPts val="600"/>
              </a:spcAft>
              <a:buFont typeface="Arial" panose="020B0604020202020204" pitchFamily="34" charset="0"/>
              <a:buChar char="•"/>
            </a:pPr>
            <a:r>
              <a:rPr lang="en-US" sz="1600" b="1" dirty="0"/>
              <a:t>Financial difficulties: lack of income and transportation options may limit opportunities and create stress</a:t>
            </a:r>
          </a:p>
          <a:p>
            <a:pPr marL="285750" indent="-228600">
              <a:lnSpc>
                <a:spcPct val="110000"/>
              </a:lnSpc>
              <a:spcAft>
                <a:spcPts val="600"/>
              </a:spcAft>
              <a:buFont typeface="Arial" panose="020B0604020202020204" pitchFamily="34" charset="0"/>
              <a:buChar char="•"/>
            </a:pPr>
            <a:r>
              <a:rPr lang="en-US" sz="1600" b="1" dirty="0"/>
              <a:t>Cost of living and education: university fees and living expenses create challenges</a:t>
            </a:r>
          </a:p>
          <a:p>
            <a:pPr marL="285750" indent="-228600">
              <a:lnSpc>
                <a:spcPct val="110000"/>
              </a:lnSpc>
              <a:spcAft>
                <a:spcPts val="600"/>
              </a:spcAft>
              <a:buFont typeface="Arial" panose="020B0604020202020204" pitchFamily="34" charset="0"/>
              <a:buChar char="•"/>
            </a:pPr>
            <a:r>
              <a:rPr lang="en-US" sz="1600" b="1" dirty="0"/>
              <a:t>Limited experience and connections: could make it harder to stand out in competitive roles.</a:t>
            </a:r>
          </a:p>
          <a:p>
            <a:pPr marL="285750" indent="-228600">
              <a:lnSpc>
                <a:spcPct val="110000"/>
              </a:lnSpc>
              <a:spcAft>
                <a:spcPts val="600"/>
              </a:spcAft>
              <a:buFont typeface="Arial" panose="020B0604020202020204" pitchFamily="34" charset="0"/>
              <a:buChar char="•"/>
            </a:pPr>
            <a:r>
              <a:rPr lang="en-US" sz="1600" b="1" dirty="0"/>
              <a:t>Time pressures: balancing studies, opportunities and personal commitments may cause stress and impact well being</a:t>
            </a:r>
          </a:p>
          <a:p>
            <a:pPr marL="285750" indent="-228600">
              <a:lnSpc>
                <a:spcPct val="110000"/>
              </a:lnSpc>
              <a:spcAft>
                <a:spcPts val="600"/>
              </a:spcAft>
              <a:buFont typeface="Arial" panose="020B0604020202020204" pitchFamily="34" charset="0"/>
              <a:buChar char="•"/>
            </a:pPr>
            <a:endParaRPr lang="en-US" sz="1600" b="1" dirty="0"/>
          </a:p>
          <a:p>
            <a:pPr>
              <a:lnSpc>
                <a:spcPct val="110000"/>
              </a:lnSpc>
              <a:spcAft>
                <a:spcPts val="600"/>
              </a:spcAft>
            </a:pPr>
            <a:r>
              <a:rPr lang="en-US" sz="1600" b="1" dirty="0"/>
              <a:t>Example: applying for ways of financial support, exploring affordable transport and managing time better.</a:t>
            </a:r>
          </a:p>
          <a:p>
            <a:pPr indent="-228600">
              <a:lnSpc>
                <a:spcPct val="11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332919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68793D0-5E60-0607-EE74-E1583D00FD4D}"/>
              </a:ext>
            </a:extLst>
          </p:cNvPr>
          <p:cNvSpPr txBox="1"/>
          <p:nvPr/>
        </p:nvSpPr>
        <p:spPr>
          <a:xfrm>
            <a:off x="612649" y="548638"/>
            <a:ext cx="3493008" cy="578815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chemeClr val="tx1"/>
                </a:solidFill>
                <a:latin typeface="+mj-lt"/>
                <a:ea typeface="+mj-ea"/>
                <a:cs typeface="+mj-cs"/>
              </a:rPr>
              <a:t>WAYS TO IMPROVE</a:t>
            </a:r>
          </a:p>
        </p:txBody>
      </p:sp>
      <p:graphicFrame>
        <p:nvGraphicFramePr>
          <p:cNvPr id="7" name="TextBox 4">
            <a:extLst>
              <a:ext uri="{FF2B5EF4-FFF2-40B4-BE49-F238E27FC236}">
                <a16:creationId xmlns:a16="http://schemas.microsoft.com/office/drawing/2014/main" id="{E4FEF44D-72AC-2904-5C0E-7CC5F6F3928B}"/>
              </a:ext>
            </a:extLst>
          </p:cNvPr>
          <p:cNvGraphicFramePr/>
          <p:nvPr>
            <p:extLst>
              <p:ext uri="{D42A27DB-BD31-4B8C-83A1-F6EECF244321}">
                <p14:modId xmlns:p14="http://schemas.microsoft.com/office/powerpoint/2010/main" val="82182660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331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4CCA0A8-9796-5EB7-0564-7685FC28E49D}"/>
              </a:ext>
            </a:extLst>
          </p:cNvPr>
          <p:cNvSpPr txBox="1"/>
          <p:nvPr/>
        </p:nvSpPr>
        <p:spPr>
          <a:xfrm>
            <a:off x="1109067" y="683111"/>
            <a:ext cx="4779572" cy="20677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b="1" kern="1200">
                <a:solidFill>
                  <a:schemeClr val="tx1"/>
                </a:solidFill>
                <a:latin typeface="+mj-lt"/>
                <a:ea typeface="+mj-ea"/>
                <a:cs typeface="+mj-cs"/>
              </a:rPr>
              <a:t>CONCLUSION</a:t>
            </a:r>
          </a:p>
        </p:txBody>
      </p:sp>
      <p:pic>
        <p:nvPicPr>
          <p:cNvPr id="8" name="Graphic 7" descr="Head with Gears">
            <a:extLst>
              <a:ext uri="{FF2B5EF4-FFF2-40B4-BE49-F238E27FC236}">
                <a16:creationId xmlns:a16="http://schemas.microsoft.com/office/drawing/2014/main" id="{0E85F7CF-D254-A523-15F2-F6270BFA1B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96760" y="1717424"/>
            <a:ext cx="4307988" cy="4341605"/>
          </a:xfrm>
          <a:prstGeom prst="rect">
            <a:avLst/>
          </a:prstGeom>
        </p:spPr>
      </p:pic>
      <p:sp>
        <p:nvSpPr>
          <p:cNvPr id="4" name="TextBox 3">
            <a:extLst>
              <a:ext uri="{FF2B5EF4-FFF2-40B4-BE49-F238E27FC236}">
                <a16:creationId xmlns:a16="http://schemas.microsoft.com/office/drawing/2014/main" id="{63EEDF07-4D60-4EA4-7452-3D81B39D0BB1}"/>
              </a:ext>
            </a:extLst>
          </p:cNvPr>
          <p:cNvSpPr txBox="1"/>
          <p:nvPr/>
        </p:nvSpPr>
        <p:spPr>
          <a:xfrm>
            <a:off x="6030551" y="548638"/>
            <a:ext cx="5546770" cy="57607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sz="2000" b="1" dirty="0"/>
              <a:t>In conclusion conducting this SWOT analysis has clarified my current position and my goals for the future regarding career. By leveraging my strengths such as communication, motivation and commitment whilst also considering my weaknesses such as planning/organizing and clarity about potential opportunities. By knowing this I can make better decisions to progress and continue staying active in seeking opportunities as it will help with achieving my career ambitions in the legal or psychological areas or criminal justice, I want to end up in.</a:t>
            </a:r>
          </a:p>
        </p:txBody>
      </p:sp>
    </p:spTree>
    <p:extLst>
      <p:ext uri="{BB962C8B-B14F-4D97-AF65-F5344CB8AC3E}">
        <p14:creationId xmlns:p14="http://schemas.microsoft.com/office/powerpoint/2010/main" val="119126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8C6078-B9FC-62D3-82A6-AED0C1C0C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38650C4-9FD4-638B-A5D6-32232F712567}"/>
              </a:ext>
            </a:extLst>
          </p:cNvPr>
          <p:cNvSpPr txBox="1"/>
          <p:nvPr/>
        </p:nvSpPr>
        <p:spPr>
          <a:xfrm>
            <a:off x="1952481" y="387495"/>
            <a:ext cx="8278891" cy="132386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3600" b="1" kern="1200">
                <a:solidFill>
                  <a:schemeClr val="tx1"/>
                </a:solidFill>
                <a:latin typeface="+mj-lt"/>
                <a:ea typeface="+mj-ea"/>
                <a:cs typeface="+mj-cs"/>
              </a:rPr>
              <a:t>REFERENCES</a:t>
            </a:r>
            <a:endParaRPr lang="en-US">
              <a:ea typeface="+mj-ea"/>
              <a:cs typeface="+mj-cs"/>
            </a:endParaRPr>
          </a:p>
        </p:txBody>
      </p:sp>
      <p:sp>
        <p:nvSpPr>
          <p:cNvPr id="3" name="TextBox 2">
            <a:extLst>
              <a:ext uri="{FF2B5EF4-FFF2-40B4-BE49-F238E27FC236}">
                <a16:creationId xmlns:a16="http://schemas.microsoft.com/office/drawing/2014/main" id="{96BCD4B7-DF20-18F0-A916-CA136D277B47}"/>
              </a:ext>
            </a:extLst>
          </p:cNvPr>
          <p:cNvSpPr txBox="1"/>
          <p:nvPr/>
        </p:nvSpPr>
        <p:spPr>
          <a:xfrm>
            <a:off x="1952481" y="2495774"/>
            <a:ext cx="8278892" cy="327342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sz="1700" b="1"/>
              <a:t>Skills for care (2020). The framework for adult social care workforce development. Available at: </a:t>
            </a:r>
            <a:r>
              <a:rPr lang="en-US" sz="1700" b="1">
                <a:hlinkClick r:id="rId2"/>
              </a:rPr>
              <a:t>Home - Skills for Care</a:t>
            </a:r>
            <a:r>
              <a:rPr lang="en-US" sz="1700" b="1"/>
              <a:t> (accessed 15/10/25)</a:t>
            </a:r>
          </a:p>
          <a:p>
            <a:pPr indent="-228600">
              <a:lnSpc>
                <a:spcPct val="120000"/>
              </a:lnSpc>
              <a:spcAft>
                <a:spcPts val="600"/>
              </a:spcAft>
              <a:buFont typeface="Arial" panose="020B0604020202020204" pitchFamily="34" charset="0"/>
              <a:buChar char="•"/>
            </a:pPr>
            <a:endParaRPr lang="en-US" sz="1700" b="1"/>
          </a:p>
          <a:p>
            <a:pPr indent="-228600">
              <a:lnSpc>
                <a:spcPct val="120000"/>
              </a:lnSpc>
              <a:spcAft>
                <a:spcPts val="600"/>
              </a:spcAft>
              <a:buFont typeface="Arial" panose="020B0604020202020204" pitchFamily="34" charset="0"/>
              <a:buChar char="•"/>
            </a:pPr>
            <a:r>
              <a:rPr lang="en-US" sz="1700" b="1"/>
              <a:t>Health education england (2021). Health and social care training opportunities. Available at: </a:t>
            </a:r>
            <a:r>
              <a:rPr lang="en-US" sz="1700" b="1">
                <a:hlinkClick r:id="rId3"/>
              </a:rPr>
              <a:t>NHS England Workforce, Training and Education | NHS England | Workforce, training and education</a:t>
            </a:r>
            <a:r>
              <a:rPr lang="en-US" sz="1700" b="1"/>
              <a:t> (accessed 15/10/25)</a:t>
            </a:r>
          </a:p>
          <a:p>
            <a:pPr indent="-228600">
              <a:lnSpc>
                <a:spcPct val="120000"/>
              </a:lnSpc>
              <a:spcAft>
                <a:spcPts val="600"/>
              </a:spcAft>
              <a:buFont typeface="Arial" panose="020B0604020202020204" pitchFamily="34" charset="0"/>
              <a:buChar char="•"/>
            </a:pPr>
            <a:endParaRPr lang="en-US" sz="1700" b="1"/>
          </a:p>
          <a:p>
            <a:pPr indent="-228600">
              <a:lnSpc>
                <a:spcPct val="120000"/>
              </a:lnSpc>
              <a:spcAft>
                <a:spcPts val="600"/>
              </a:spcAft>
              <a:buFont typeface="Arial" panose="020B0604020202020204" pitchFamily="34" charset="0"/>
              <a:buChar char="•"/>
            </a:pPr>
            <a:r>
              <a:rPr lang="en-US" sz="1700" b="1"/>
              <a:t>Business model analyst (n.d.). SWOT analysis examples in healthcare. Available at: </a:t>
            </a:r>
            <a:r>
              <a:rPr lang="en-US" sz="1700" b="1">
                <a:hlinkClick r:id="rId4"/>
              </a:rPr>
              <a:t>10 SWOT Analysis Examples in Healthcare</a:t>
            </a:r>
            <a:r>
              <a:rPr lang="en-US" sz="1700" b="1"/>
              <a:t> (accessed 15/10/25)</a:t>
            </a:r>
          </a:p>
        </p:txBody>
      </p:sp>
    </p:spTree>
    <p:extLst>
      <p:ext uri="{BB962C8B-B14F-4D97-AF65-F5344CB8AC3E}">
        <p14:creationId xmlns:p14="http://schemas.microsoft.com/office/powerpoint/2010/main" val="78161983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524</cp:revision>
  <dcterms:created xsi:type="dcterms:W3CDTF">2025-10-15T14:36:51Z</dcterms:created>
  <dcterms:modified xsi:type="dcterms:W3CDTF">2025-10-15T19:42:28Z</dcterms:modified>
</cp:coreProperties>
</file>