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5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>
        <p:scale>
          <a:sx n="100" d="100"/>
          <a:sy n="100" d="100"/>
        </p:scale>
        <p:origin x="990" y="2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5596A1-8365-40DE-AF37-F2A912A1606D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BE7ABD-20C7-47DA-A35C-7B07896BB3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50774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BE7ABD-20C7-47DA-A35C-7B07896BB37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99828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AD96F2-02BD-E71F-EFBD-14FECCF2D3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7172325" cy="3152251"/>
          </a:xfrm>
        </p:spPr>
        <p:txBody>
          <a:bodyPr anchor="b">
            <a:normAutofit/>
          </a:bodyPr>
          <a:lstStyle>
            <a:lvl1pPr algn="l"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E90113-E8E1-4E48-41BC-583802BFC95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20137"/>
            <a:ext cx="7172325" cy="1122363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AC7EE5-BFF0-D779-4261-E239DB450A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89492-34ED-FE24-4F29-E4C8F5497B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B0C886-7F1E-7BC1-9A9E-B24C2AC2F0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C74AEE6-9CA7-5247-DC34-99634247DF50}"/>
              </a:ext>
            </a:extLst>
          </p:cNvPr>
          <p:cNvCxnSpPr>
            <a:cxnSpLocks/>
          </p:cNvCxnSpPr>
          <p:nvPr/>
        </p:nvCxnSpPr>
        <p:spPr>
          <a:xfrm>
            <a:off x="1638300" y="459663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754548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4532FD-157B-437C-E9D5-B66E8B3B19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790A51-A7E8-7A6A-5FD0-F9B250BE41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78C8B8-F999-7D95-435D-17CE6ACCDC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427265-C89C-937F-1DA3-F377F6877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6EB89E-4530-3632-3485-F481DB042E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4921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18056A-761D-1DBC-276A-2A46D153C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1613" y="1355763"/>
            <a:ext cx="6972300" cy="2255794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3904B3-6AC1-19D5-3EAE-2009A3B4C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24000" y="4921820"/>
            <a:ext cx="5524500" cy="1150934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A2A86D-493D-5BF6-8AA6-F1231E3BAE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CCCD76-6623-164A-7BFA-207AFA0576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A64312-1F20-5486-62B0-A8BB8829D6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703F1C9-9114-4426-6F07-F7FF9CCD5FC4}"/>
              </a:ext>
            </a:extLst>
          </p:cNvPr>
          <p:cNvCxnSpPr>
            <a:cxnSpLocks/>
          </p:cNvCxnSpPr>
          <p:nvPr/>
        </p:nvCxnSpPr>
        <p:spPr>
          <a:xfrm>
            <a:off x="1638300" y="459663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677487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CFC4C-4D16-E5A8-F934-8B158F6F27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9BDE54-F935-945D-3E4F-B659695E84D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52500" y="2286002"/>
            <a:ext cx="5067300" cy="389096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8F3710-E06B-05DE-937A-C92E52569E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286001"/>
            <a:ext cx="5067300" cy="389096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302EFD-42D3-11C1-677E-0E478B93F7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4C2F08-0D93-B14B-6106-2925DF3E16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A5DE81-F2AB-CCB9-8B68-5E4F31011F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20895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F2D81B-4E36-1511-E9A7-8FB931B41F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1004888"/>
            <a:ext cx="10287000" cy="90011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FA73DE-183B-9473-20AD-2D3BFED843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52501" y="2085959"/>
            <a:ext cx="4886325" cy="590566"/>
          </a:xfrm>
        </p:spPr>
        <p:txBody>
          <a:bodyPr anchor="b">
            <a:normAutofit/>
          </a:bodyPr>
          <a:lstStyle>
            <a:lvl1pPr marL="0" indent="0">
              <a:buNone/>
              <a:defRPr sz="1800" b="0" cap="all" spc="300" baseline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70FB3D-60AC-DEF2-4472-31B4E076CBC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52501" y="3048001"/>
            <a:ext cx="4886325" cy="322263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16E5BDB-B29C-788F-E2FB-6C154E8FE82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53174" y="2085959"/>
            <a:ext cx="4886325" cy="590566"/>
          </a:xfrm>
        </p:spPr>
        <p:txBody>
          <a:bodyPr anchor="b">
            <a:normAutofit/>
          </a:bodyPr>
          <a:lstStyle>
            <a:lvl1pPr marL="0" indent="0">
              <a:buNone/>
              <a:defRPr sz="1800" b="0" cap="all" spc="300" baseline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513FF49-3276-24CA-BC81-FA92C0A9309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53174" y="3048000"/>
            <a:ext cx="4886325" cy="322263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E8FA1C8-C196-9BE1-F603-3FC17EDD91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FB79692-E142-E1D7-AD17-30C5F13657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C90FCF2-7B78-2A2A-F878-58335FEA39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C2D0356-1ECF-682B-F87A-811BDD28B2CB}"/>
              </a:ext>
            </a:extLst>
          </p:cNvPr>
          <p:cNvCxnSpPr>
            <a:cxnSpLocks/>
          </p:cNvCxnSpPr>
          <p:nvPr/>
        </p:nvCxnSpPr>
        <p:spPr>
          <a:xfrm>
            <a:off x="1052513" y="287681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B906CA06-9701-E645-C0A5-594B227B288F}"/>
              </a:ext>
            </a:extLst>
          </p:cNvPr>
          <p:cNvCxnSpPr>
            <a:cxnSpLocks/>
          </p:cNvCxnSpPr>
          <p:nvPr/>
        </p:nvCxnSpPr>
        <p:spPr>
          <a:xfrm>
            <a:off x="6435725" y="287681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17904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4214DA-C0D4-E152-7F42-F6352C961E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914400"/>
            <a:ext cx="9715500" cy="9906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EC2AA04-1E84-460C-F560-A228F930F0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AB260E-3910-7D1B-5074-24F5F0AB53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2020F1-A878-9B80-6B4F-7D71406BBF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63864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B7652D6-7AE9-3E3B-5C1B-2B4399B150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9A7127E-2A63-6F45-4C40-8358436307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56FB79-D9D1-5381-0019-E24F8B4DA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81178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C23B5-7DA9-0E4F-DA39-4624DB8A25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369065"/>
            <a:ext cx="3266536" cy="2312979"/>
          </a:xfrm>
        </p:spPr>
        <p:txBody>
          <a:bodyPr anchor="b">
            <a:no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4A5E77-518A-1FB9-B473-E19CADE046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24423" y="987425"/>
            <a:ext cx="5615077" cy="4873625"/>
          </a:xfrm>
        </p:spPr>
        <p:txBody>
          <a:bodyPr anchor="ctr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65344F-7D06-2406-D113-D24587835D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24000" y="3947801"/>
            <a:ext cx="3266536" cy="2382838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2BE708-BAD0-A0A6-9332-9D2179E673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A70050-9362-4EC4-6B73-3A38445B71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CDA991-8608-CAB4-33FA-03D380D2F0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32743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07B837-332D-9100-E007-7DE2794814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3999" y="1385457"/>
            <a:ext cx="3312543" cy="2304288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E0DE983-0B0E-07CC-8C57-4EA529E27D1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624423" y="957263"/>
            <a:ext cx="5372189" cy="49625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CAB867-3FC6-5007-61B0-D9B7E5B0CE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24000" y="3958315"/>
            <a:ext cx="3312542" cy="1961473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C7E0F-BFE1-7134-163B-B777970B76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395D0B-4F98-F3BE-FB23-22D8C5D41F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FB2E3D-2188-B7A9-0ECE-9781473584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46151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2F4143-3C41-D626-8F64-36A9C9F1A6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914400"/>
            <a:ext cx="9962791" cy="9906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452C4FB-B560-A0FC-6435-952981BC9A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952500" y="2285997"/>
            <a:ext cx="9962791" cy="389096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7CEC4F-0A90-11E2-E43E-B9E765AFBD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B2A5B4-1D77-B0AC-49E7-CAE9556B1C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396EF9-2FDA-8E87-D546-8840CEBF03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32494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4085AB7-38B3-7F80-0B2D-7960F563752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24513" y="1052423"/>
            <a:ext cx="1771292" cy="491705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ADBDC3-E9EA-8699-B2E4-4C7784455BA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06414" y="1052424"/>
            <a:ext cx="7873043" cy="491705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1DBEDE-3A67-6FCA-25F3-B91F7C82ED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9EFF51-4318-20EA-3A3A-8FE203B1A7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CD9703-5BAD-DE95-98D9-0F30E7C093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41167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5258B98-3BD5-0A20-B0E7-944EAEB2654A}"/>
              </a:ext>
            </a:extLst>
          </p:cNvPr>
          <p:cNvSpPr/>
          <p:nvPr/>
        </p:nvSpPr>
        <p:spPr>
          <a:xfrm>
            <a:off x="0" y="3510612"/>
            <a:ext cx="12192000" cy="3347388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404C1-E8A5-65FC-C068-21EA0397ED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757238"/>
            <a:ext cx="10287000" cy="11477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DCFD78-F171-BA47-AAF3-C6EB75F94C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52500" y="2285997"/>
            <a:ext cx="10287000" cy="389096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965A77-B1AB-D608-A6C5-F0F99B6913D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68087" y="4756249"/>
            <a:ext cx="24763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fld id="{9D0D92BC-42A9-434B-8530-ADBF4485E407}" type="datetimeFigureOut">
              <a:rPr lang="en-US" smtClean="0"/>
              <a:pPr/>
              <a:t>3/19/2026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DE34E5-5E9B-7786-05B5-B93241EE2F4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89519" y="1758059"/>
            <a:ext cx="243344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25CD4B-611E-32FA-419D-326099EEF34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39542" y="3246437"/>
            <a:ext cx="5333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 b="1" cap="all" baseline="0">
                <a:solidFill>
                  <a:schemeClr val="tx1"/>
                </a:solidFill>
                <a:latin typeface="+mj-lt"/>
              </a:defRPr>
            </a:lvl1pPr>
          </a:lstStyle>
          <a:p>
            <a:fld id="{A0289F9E-9962-4B7B-BA18-A15907CCC6B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6179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0" r:id="rId1"/>
    <p:sldLayoutId id="2147483761" r:id="rId2"/>
    <p:sldLayoutId id="2147483762" r:id="rId3"/>
    <p:sldLayoutId id="2147483763" r:id="rId4"/>
    <p:sldLayoutId id="2147483764" r:id="rId5"/>
    <p:sldLayoutId id="2147483758" r:id="rId6"/>
    <p:sldLayoutId id="2147483754" r:id="rId7"/>
    <p:sldLayoutId id="2147483755" r:id="rId8"/>
    <p:sldLayoutId id="2147483756" r:id="rId9"/>
    <p:sldLayoutId id="2147483757" r:id="rId10"/>
    <p:sldLayoutId id="2147483759" r:id="rId11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2800" b="1" kern="1200" cap="all" spc="6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256032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521208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39496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2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832104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pngall.com/entrepreneur-png/" TargetMode="Externa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0760E4C7-47B8-4356-ABCA-CC9C79E2D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BB38443-CBD1-6642-DA74-598094DE8F3B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</a:blip>
          <a:srcRect t="7875" b="7875"/>
          <a:stretch>
            <a:fillRect/>
          </a:stretch>
        </p:blipFill>
        <p:spPr>
          <a:xfrm>
            <a:off x="20" y="-5303"/>
            <a:ext cx="12191980" cy="6856429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ED0A0432-F95F-6441-CC5D-B6BB755FAB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42985"/>
            <a:ext cx="12192000" cy="3120318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3F0586C3-A19F-D214-ABDE-30AD5B6669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17342" y="1250342"/>
            <a:ext cx="4357316" cy="4357316"/>
          </a:xfrm>
          <a:custGeom>
            <a:avLst/>
            <a:gdLst>
              <a:gd name="connsiteX0" fmla="*/ 2178658 w 4357316"/>
              <a:gd name="connsiteY0" fmla="*/ 0 h 4357316"/>
              <a:gd name="connsiteX1" fmla="*/ 4357316 w 4357316"/>
              <a:gd name="connsiteY1" fmla="*/ 2178658 h 4357316"/>
              <a:gd name="connsiteX2" fmla="*/ 2178658 w 4357316"/>
              <a:gd name="connsiteY2" fmla="*/ 4357316 h 4357316"/>
              <a:gd name="connsiteX3" fmla="*/ 0 w 4357316"/>
              <a:gd name="connsiteY3" fmla="*/ 2178658 h 4357316"/>
              <a:gd name="connsiteX4" fmla="*/ 2178658 w 4357316"/>
              <a:gd name="connsiteY4" fmla="*/ 0 h 435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357316" h="4357316">
                <a:moveTo>
                  <a:pt x="2178658" y="0"/>
                </a:moveTo>
                <a:cubicBezTo>
                  <a:pt x="3381898" y="0"/>
                  <a:pt x="4357316" y="975418"/>
                  <a:pt x="4357316" y="2178658"/>
                </a:cubicBezTo>
                <a:cubicBezTo>
                  <a:pt x="4357316" y="3381898"/>
                  <a:pt x="3381898" y="4357316"/>
                  <a:pt x="2178658" y="4357316"/>
                </a:cubicBezTo>
                <a:cubicBezTo>
                  <a:pt x="975418" y="4357316"/>
                  <a:pt x="0" y="3381898"/>
                  <a:pt x="0" y="2178658"/>
                </a:cubicBezTo>
                <a:cubicBezTo>
                  <a:pt x="0" y="975418"/>
                  <a:pt x="975418" y="0"/>
                  <a:pt x="2178658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A4F9DB-078B-5AAA-6AA3-24A198AC61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16443" y="217135"/>
            <a:ext cx="5006008" cy="1519686"/>
          </a:xfrm>
        </p:spPr>
        <p:txBody>
          <a:bodyPr anchor="b">
            <a:normAutofit/>
          </a:bodyPr>
          <a:lstStyle/>
          <a:p>
            <a:pPr algn="ctr"/>
            <a:r>
              <a:rPr lang="en-GB" sz="3600" dirty="0">
                <a:solidFill>
                  <a:srgbClr val="FF3300"/>
                </a:solidFill>
                <a:latin typeface="Amasis MT Pro Medium" panose="02040604050005020304" pitchFamily="18" charset="0"/>
              </a:rPr>
              <a:t>EMOTIONAL  INTELIGENCE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F0C8BDA-A5B7-4D1A-1F62-449C5D19390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33343" y="667717"/>
            <a:ext cx="3048264" cy="877900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51FD12C0-ACF2-7552-DD63-68D0C55E8A0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4006" y="2176715"/>
            <a:ext cx="3209703" cy="1976747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Aptos Black" panose="020B0004020202020204" pitchFamily="34" charset="0"/>
              </a:rPr>
              <a:t>SELF AWARNESS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1600" b="1" dirty="0"/>
              <a:t>Logical principles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1600" b="1" dirty="0"/>
              <a:t> control emotions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1600" b="1" dirty="0"/>
              <a:t>New findings in experience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414C5C93-B9E9-4392-ADCF-ABF21209D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10423" y="3960586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Subtitle 2">
            <a:extLst>
              <a:ext uri="{FF2B5EF4-FFF2-40B4-BE49-F238E27FC236}">
                <a16:creationId xmlns:a16="http://schemas.microsoft.com/office/drawing/2014/main" id="{F79D2139-E302-6374-A958-DD1D69E047AF}"/>
              </a:ext>
            </a:extLst>
          </p:cNvPr>
          <p:cNvSpPr txBox="1">
            <a:spLocks/>
          </p:cNvSpPr>
          <p:nvPr/>
        </p:nvSpPr>
        <p:spPr>
          <a:xfrm>
            <a:off x="484006" y="4563940"/>
            <a:ext cx="3209703" cy="2051875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Tx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Tx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Aptos Black" panose="020F0502020204030204" pitchFamily="34" charset="0"/>
              </a:rPr>
              <a:t>SELF REGULATION</a:t>
            </a:r>
          </a:p>
          <a:p>
            <a:pPr marL="342900" indent="-342900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1600" b="1" dirty="0"/>
              <a:t>Update and use knowledges</a:t>
            </a:r>
          </a:p>
          <a:p>
            <a:pPr marL="342900" indent="-342900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1600" b="1" dirty="0"/>
              <a:t>Control stress</a:t>
            </a:r>
          </a:p>
          <a:p>
            <a:pPr marL="342900" indent="-342900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1600" b="1" dirty="0"/>
              <a:t>Mindfulness and meditation sessions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59A938AA-5E28-66BF-D2A7-299D9EDA9FD6}"/>
              </a:ext>
            </a:extLst>
          </p:cNvPr>
          <p:cNvSpPr txBox="1">
            <a:spLocks/>
          </p:cNvSpPr>
          <p:nvPr/>
        </p:nvSpPr>
        <p:spPr>
          <a:xfrm>
            <a:off x="8057460" y="2176715"/>
            <a:ext cx="3677249" cy="1872870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 fontScale="92500" lnSpcReduction="10000"/>
          </a:bodyPr>
          <a:lstStyle>
            <a:lvl1pPr marL="0" indent="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Tx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Tx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Aptos Black" panose="020B0004020202020204" pitchFamily="34" charset="0"/>
              </a:rPr>
              <a:t>SOCIAL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b="1" dirty="0"/>
              <a:t>Positive kind relationships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b="1" dirty="0"/>
              <a:t>Communication based on the same hobbies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b="1" dirty="0"/>
              <a:t>Use psychological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algn="ctr"/>
            <a:endParaRPr lang="en-GB" b="1" dirty="0"/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B89B3B8C-741B-4077-BFD5-ACF612169EBD}"/>
              </a:ext>
            </a:extLst>
          </p:cNvPr>
          <p:cNvSpPr txBox="1">
            <a:spLocks/>
          </p:cNvSpPr>
          <p:nvPr/>
        </p:nvSpPr>
        <p:spPr>
          <a:xfrm>
            <a:off x="4031946" y="4552617"/>
            <a:ext cx="3687276" cy="2051876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 fontScale="47500" lnSpcReduction="20000"/>
          </a:bodyPr>
          <a:lstStyle>
            <a:lvl1pPr marL="0" indent="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Tx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Tx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5100" dirty="0">
                <a:solidFill>
                  <a:schemeClr val="accent1">
                    <a:lumMod val="50000"/>
                  </a:schemeClr>
                </a:solidFill>
                <a:latin typeface="Aptos Black" panose="020B0004020202020204" pitchFamily="34" charset="0"/>
              </a:rPr>
              <a:t>MOTYVATION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900" b="1" dirty="0"/>
              <a:t>High level professional communication and socialization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900" b="1" dirty="0"/>
              <a:t>Control  situations with leading position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900" b="1" dirty="0"/>
              <a:t>Keep Excellent level of communication</a:t>
            </a: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137F8484-FDE9-091C-336D-99C9FFBB1A62}"/>
              </a:ext>
            </a:extLst>
          </p:cNvPr>
          <p:cNvSpPr txBox="1">
            <a:spLocks/>
          </p:cNvSpPr>
          <p:nvPr/>
        </p:nvSpPr>
        <p:spPr>
          <a:xfrm>
            <a:off x="8057460" y="4563939"/>
            <a:ext cx="3687276" cy="2051876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Tx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Tx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Aptos Black" panose="020B0004020202020204" pitchFamily="34" charset="0"/>
              </a:rPr>
              <a:t>EMPHATY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The ability to understand other persons, tolerance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Recognize different individuals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Learn to listen others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8089E593-406D-D106-FA98-21502B171FF9}"/>
              </a:ext>
            </a:extLst>
          </p:cNvPr>
          <p:cNvSpPr txBox="1">
            <a:spLocks/>
          </p:cNvSpPr>
          <p:nvPr/>
        </p:nvSpPr>
        <p:spPr>
          <a:xfrm>
            <a:off x="77312" y="528917"/>
            <a:ext cx="4064158" cy="1145063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Tx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Tx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b="1" dirty="0"/>
              <a:t>Domas Milasauskas 2328847</a:t>
            </a:r>
          </a:p>
          <a:p>
            <a:pPr algn="ctr"/>
            <a:r>
              <a:rPr lang="en-GB" sz="1600" b="1" dirty="0"/>
              <a:t>Lecture: Nishi Ramsurrun n.ramsurrun@uwtsd.ac.uk</a:t>
            </a:r>
          </a:p>
          <a:p>
            <a:pPr algn="ctr"/>
            <a:endParaRPr lang="en-GB" b="1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A7E89B9-C33C-339B-7828-48FF7CC49E6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4752954" y="1807069"/>
            <a:ext cx="2612163" cy="2612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0460248"/>
      </p:ext>
    </p:extLst>
  </p:cSld>
  <p:clrMapOvr>
    <a:masterClrMapping/>
  </p:clrMapOvr>
</p:sld>
</file>

<file path=ppt/theme/theme1.xml><?xml version="1.0" encoding="utf-8"?>
<a:theme xmlns:a="http://schemas.openxmlformats.org/drawingml/2006/main" name="AfterglowVTI">
  <a:themeElements>
    <a:clrScheme name="Custom 7">
      <a:dk1>
        <a:sysClr val="windowText" lastClr="000000"/>
      </a:dk1>
      <a:lt1>
        <a:sysClr val="window" lastClr="FFFFFF"/>
      </a:lt1>
      <a:dk2>
        <a:srgbClr val="0A2E36"/>
      </a:dk2>
      <a:lt2>
        <a:srgbClr val="E7E6E6"/>
      </a:lt2>
      <a:accent1>
        <a:srgbClr val="188659"/>
      </a:accent1>
      <a:accent2>
        <a:srgbClr val="A3A300"/>
      </a:accent2>
      <a:accent3>
        <a:srgbClr val="00ADA8"/>
      </a:accent3>
      <a:accent4>
        <a:srgbClr val="EA0440"/>
      </a:accent4>
      <a:accent5>
        <a:srgbClr val="92278F"/>
      </a:accent5>
      <a:accent6>
        <a:srgbClr val="E15BC1"/>
      </a:accent6>
      <a:hlink>
        <a:srgbClr val="188659"/>
      </a:hlink>
      <a:folHlink>
        <a:srgbClr val="EA0440"/>
      </a:folHlink>
    </a:clrScheme>
    <a:fontScheme name="Trade Gothic">
      <a:majorFont>
        <a:latin typeface="Trade Gothic Next Cond"/>
        <a:ea typeface=""/>
        <a:cs typeface=""/>
      </a:majorFont>
      <a:minorFont>
        <a:latin typeface="Trade Gothic Next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fterglowVTI" id="{804DBEB7-1920-4C72-A0CB-091339F1875F}" vid="{D4C59F5A-9ECA-4C96-BDFD-0606A75324E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404</TotalTime>
  <Words>89</Words>
  <Application>Microsoft Office PowerPoint</Application>
  <PresentationFormat>Widescreen</PresentationFormat>
  <Paragraphs>24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9" baseType="lpstr">
      <vt:lpstr>Amasis MT Pro Medium</vt:lpstr>
      <vt:lpstr>Aptos</vt:lpstr>
      <vt:lpstr>Aptos Black</vt:lpstr>
      <vt:lpstr>Arial</vt:lpstr>
      <vt:lpstr>Trade Gothic Next Cond</vt:lpstr>
      <vt:lpstr>Trade Gothic Next Light</vt:lpstr>
      <vt:lpstr>Wingdings</vt:lpstr>
      <vt:lpstr>AfterglowVTI</vt:lpstr>
      <vt:lpstr>EMOTIONAL  INTELIGENCE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Domas Milasauskas (2328847)</dc:creator>
  <cp:lastModifiedBy>Domas Milasauskas (2328847)</cp:lastModifiedBy>
  <cp:revision>14</cp:revision>
  <dcterms:created xsi:type="dcterms:W3CDTF">2026-03-08T16:22:28Z</dcterms:created>
  <dcterms:modified xsi:type="dcterms:W3CDTF">2026-03-19T06:57:00Z</dcterms:modified>
</cp:coreProperties>
</file>